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1"/>
  </p:notesMasterIdLst>
  <p:sldIdLst>
    <p:sldId id="1314" r:id="rId2"/>
    <p:sldId id="1315" r:id="rId3"/>
    <p:sldId id="1316" r:id="rId4"/>
    <p:sldId id="1317" r:id="rId5"/>
    <p:sldId id="1318" r:id="rId6"/>
    <p:sldId id="1319" r:id="rId7"/>
    <p:sldId id="1320" r:id="rId8"/>
    <p:sldId id="1321" r:id="rId9"/>
    <p:sldId id="1322" r:id="rId10"/>
    <p:sldId id="1323" r:id="rId11"/>
    <p:sldId id="1324" r:id="rId12"/>
    <p:sldId id="1325" r:id="rId13"/>
    <p:sldId id="1326" r:id="rId14"/>
    <p:sldId id="1327" r:id="rId15"/>
    <p:sldId id="1328" r:id="rId16"/>
    <p:sldId id="1329" r:id="rId17"/>
    <p:sldId id="1330" r:id="rId18"/>
    <p:sldId id="1331" r:id="rId19"/>
    <p:sldId id="1332" r:id="rId20"/>
    <p:sldId id="1333" r:id="rId21"/>
    <p:sldId id="1334" r:id="rId22"/>
    <p:sldId id="1335" r:id="rId23"/>
    <p:sldId id="1336" r:id="rId24"/>
    <p:sldId id="1337" r:id="rId25"/>
    <p:sldId id="1338" r:id="rId26"/>
    <p:sldId id="1339" r:id="rId27"/>
    <p:sldId id="1340" r:id="rId28"/>
    <p:sldId id="1341" r:id="rId29"/>
    <p:sldId id="1342" r:id="rId30"/>
    <p:sldId id="1343" r:id="rId31"/>
    <p:sldId id="1344" r:id="rId32"/>
    <p:sldId id="1345" r:id="rId33"/>
    <p:sldId id="1346" r:id="rId34"/>
    <p:sldId id="1347" r:id="rId35"/>
    <p:sldId id="1348" r:id="rId36"/>
    <p:sldId id="1349" r:id="rId37"/>
    <p:sldId id="1350" r:id="rId38"/>
    <p:sldId id="1351" r:id="rId39"/>
    <p:sldId id="1352" r:id="rId40"/>
    <p:sldId id="1353" r:id="rId41"/>
    <p:sldId id="1354" r:id="rId42"/>
    <p:sldId id="1355" r:id="rId43"/>
    <p:sldId id="1356" r:id="rId44"/>
    <p:sldId id="1357" r:id="rId45"/>
    <p:sldId id="1358" r:id="rId46"/>
    <p:sldId id="1359" r:id="rId47"/>
    <p:sldId id="1360" r:id="rId48"/>
    <p:sldId id="1361" r:id="rId49"/>
    <p:sldId id="1362" r:id="rId50"/>
    <p:sldId id="1363" r:id="rId51"/>
    <p:sldId id="1364" r:id="rId52"/>
    <p:sldId id="1365" r:id="rId53"/>
    <p:sldId id="1366" r:id="rId54"/>
    <p:sldId id="1367" r:id="rId55"/>
    <p:sldId id="1368" r:id="rId56"/>
    <p:sldId id="1369" r:id="rId57"/>
    <p:sldId id="1370" r:id="rId58"/>
    <p:sldId id="1371" r:id="rId59"/>
    <p:sldId id="1372" r:id="rId60"/>
    <p:sldId id="1373" r:id="rId61"/>
    <p:sldId id="1374" r:id="rId62"/>
    <p:sldId id="1375" r:id="rId63"/>
    <p:sldId id="1376" r:id="rId64"/>
    <p:sldId id="1377" r:id="rId65"/>
    <p:sldId id="1378" r:id="rId66"/>
    <p:sldId id="1379" r:id="rId67"/>
    <p:sldId id="1380" r:id="rId68"/>
    <p:sldId id="1381" r:id="rId69"/>
    <p:sldId id="1382" r:id="rId70"/>
    <p:sldId id="1383" r:id="rId71"/>
    <p:sldId id="1384" r:id="rId72"/>
    <p:sldId id="1385" r:id="rId73"/>
    <p:sldId id="1386" r:id="rId74"/>
    <p:sldId id="1387" r:id="rId75"/>
    <p:sldId id="1388" r:id="rId76"/>
    <p:sldId id="1389" r:id="rId77"/>
    <p:sldId id="1390" r:id="rId78"/>
    <p:sldId id="1391" r:id="rId79"/>
    <p:sldId id="1392" r:id="rId80"/>
    <p:sldId id="1393" r:id="rId81"/>
    <p:sldId id="1394" r:id="rId82"/>
    <p:sldId id="1395" r:id="rId83"/>
    <p:sldId id="1396" r:id="rId84"/>
    <p:sldId id="1397" r:id="rId85"/>
    <p:sldId id="1398" r:id="rId86"/>
    <p:sldId id="1399" r:id="rId87"/>
    <p:sldId id="1400" r:id="rId88"/>
    <p:sldId id="1401" r:id="rId89"/>
    <p:sldId id="1402" r:id="rId90"/>
    <p:sldId id="1403" r:id="rId91"/>
    <p:sldId id="1404" r:id="rId92"/>
    <p:sldId id="1405" r:id="rId93"/>
    <p:sldId id="1406" r:id="rId94"/>
    <p:sldId id="1407" r:id="rId95"/>
    <p:sldId id="1408" r:id="rId96"/>
    <p:sldId id="1409" r:id="rId97"/>
    <p:sldId id="1410" r:id="rId98"/>
    <p:sldId id="1411" r:id="rId99"/>
    <p:sldId id="1412" r:id="rId100"/>
    <p:sldId id="1413" r:id="rId101"/>
    <p:sldId id="1414" r:id="rId102"/>
    <p:sldId id="1415" r:id="rId103"/>
    <p:sldId id="1416" r:id="rId104"/>
    <p:sldId id="1576" r:id="rId105"/>
    <p:sldId id="1577" r:id="rId106"/>
    <p:sldId id="1578" r:id="rId107"/>
    <p:sldId id="1579" r:id="rId108"/>
    <p:sldId id="1580" r:id="rId109"/>
    <p:sldId id="1581" r:id="rId110"/>
    <p:sldId id="1582" r:id="rId111"/>
    <p:sldId id="1583" r:id="rId112"/>
    <p:sldId id="1584" r:id="rId113"/>
    <p:sldId id="1585" r:id="rId114"/>
    <p:sldId id="1586" r:id="rId115"/>
    <p:sldId id="1587" r:id="rId116"/>
    <p:sldId id="1588" r:id="rId117"/>
    <p:sldId id="1589" r:id="rId118"/>
    <p:sldId id="1590" r:id="rId119"/>
    <p:sldId id="1591" r:id="rId120"/>
    <p:sldId id="1592" r:id="rId121"/>
    <p:sldId id="1593" r:id="rId122"/>
    <p:sldId id="1594" r:id="rId123"/>
    <p:sldId id="1595" r:id="rId124"/>
    <p:sldId id="1596" r:id="rId125"/>
    <p:sldId id="1597" r:id="rId126"/>
    <p:sldId id="1598" r:id="rId127"/>
    <p:sldId id="1599" r:id="rId128"/>
    <p:sldId id="1600" r:id="rId129"/>
    <p:sldId id="1601" r:id="rId130"/>
    <p:sldId id="1602" r:id="rId131"/>
    <p:sldId id="1603" r:id="rId132"/>
    <p:sldId id="1604" r:id="rId133"/>
    <p:sldId id="1605" r:id="rId134"/>
    <p:sldId id="1606" r:id="rId135"/>
    <p:sldId id="1607" r:id="rId136"/>
    <p:sldId id="1608" r:id="rId137"/>
    <p:sldId id="1609" r:id="rId138"/>
    <p:sldId id="1610" r:id="rId139"/>
    <p:sldId id="1611" r:id="rId140"/>
    <p:sldId id="1612" r:id="rId141"/>
    <p:sldId id="1613" r:id="rId142"/>
    <p:sldId id="1614" r:id="rId143"/>
    <p:sldId id="1615" r:id="rId144"/>
    <p:sldId id="1616" r:id="rId145"/>
    <p:sldId id="1617" r:id="rId146"/>
    <p:sldId id="1618" r:id="rId147"/>
    <p:sldId id="1619" r:id="rId148"/>
    <p:sldId id="1620" r:id="rId149"/>
    <p:sldId id="1621" r:id="rId150"/>
    <p:sldId id="1622" r:id="rId151"/>
    <p:sldId id="1623" r:id="rId152"/>
    <p:sldId id="1624" r:id="rId153"/>
    <p:sldId id="1625" r:id="rId154"/>
    <p:sldId id="1626" r:id="rId155"/>
    <p:sldId id="1627" r:id="rId156"/>
    <p:sldId id="1628" r:id="rId157"/>
    <p:sldId id="1629" r:id="rId158"/>
    <p:sldId id="1630" r:id="rId159"/>
    <p:sldId id="1631" r:id="rId160"/>
    <p:sldId id="1632" r:id="rId161"/>
    <p:sldId id="1633" r:id="rId162"/>
    <p:sldId id="1634" r:id="rId163"/>
    <p:sldId id="1635" r:id="rId164"/>
    <p:sldId id="1636" r:id="rId165"/>
    <p:sldId id="1637" r:id="rId166"/>
    <p:sldId id="1638" r:id="rId167"/>
    <p:sldId id="1639" r:id="rId168"/>
    <p:sldId id="1640" r:id="rId169"/>
    <p:sldId id="1641" r:id="rId170"/>
    <p:sldId id="1642" r:id="rId171"/>
    <p:sldId id="1643" r:id="rId172"/>
    <p:sldId id="1644" r:id="rId173"/>
    <p:sldId id="1645" r:id="rId174"/>
    <p:sldId id="1646" r:id="rId175"/>
    <p:sldId id="1647" r:id="rId176"/>
    <p:sldId id="1648" r:id="rId177"/>
    <p:sldId id="1649" r:id="rId178"/>
    <p:sldId id="1650" r:id="rId179"/>
    <p:sldId id="1651" r:id="rId180"/>
    <p:sldId id="1652" r:id="rId181"/>
    <p:sldId id="1653" r:id="rId182"/>
    <p:sldId id="1654" r:id="rId183"/>
    <p:sldId id="1655" r:id="rId184"/>
    <p:sldId id="1656" r:id="rId185"/>
    <p:sldId id="1657" r:id="rId186"/>
    <p:sldId id="1658" r:id="rId187"/>
    <p:sldId id="1659" r:id="rId188"/>
    <p:sldId id="1660" r:id="rId189"/>
    <p:sldId id="1661" r:id="rId190"/>
    <p:sldId id="1662" r:id="rId191"/>
    <p:sldId id="1663" r:id="rId192"/>
    <p:sldId id="1664" r:id="rId193"/>
    <p:sldId id="1665" r:id="rId194"/>
    <p:sldId id="1666" r:id="rId195"/>
    <p:sldId id="1667" r:id="rId196"/>
    <p:sldId id="1668" r:id="rId197"/>
    <p:sldId id="1669" r:id="rId198"/>
    <p:sldId id="1670" r:id="rId199"/>
    <p:sldId id="1671" r:id="rId200"/>
    <p:sldId id="1672" r:id="rId201"/>
    <p:sldId id="1673" r:id="rId202"/>
    <p:sldId id="1674" r:id="rId203"/>
    <p:sldId id="1675" r:id="rId204"/>
    <p:sldId id="1676" r:id="rId205"/>
    <p:sldId id="1677" r:id="rId206"/>
    <p:sldId id="1678" r:id="rId207"/>
    <p:sldId id="1679" r:id="rId208"/>
    <p:sldId id="1521" r:id="rId209"/>
    <p:sldId id="1522" r:id="rId210"/>
    <p:sldId id="1523" r:id="rId211"/>
    <p:sldId id="1524" r:id="rId212"/>
    <p:sldId id="1525" r:id="rId213"/>
    <p:sldId id="1526" r:id="rId214"/>
    <p:sldId id="1527" r:id="rId215"/>
    <p:sldId id="1528" r:id="rId216"/>
    <p:sldId id="1529" r:id="rId217"/>
    <p:sldId id="1530" r:id="rId218"/>
    <p:sldId id="1531" r:id="rId219"/>
    <p:sldId id="1532" r:id="rId220"/>
    <p:sldId id="1533" r:id="rId221"/>
    <p:sldId id="1534" r:id="rId222"/>
    <p:sldId id="1535" r:id="rId223"/>
    <p:sldId id="1536" r:id="rId224"/>
    <p:sldId id="1537" r:id="rId225"/>
    <p:sldId id="1538" r:id="rId226"/>
    <p:sldId id="1539" r:id="rId227"/>
    <p:sldId id="1540" r:id="rId228"/>
    <p:sldId id="1541" r:id="rId229"/>
    <p:sldId id="1542" r:id="rId230"/>
    <p:sldId id="1543" r:id="rId231"/>
    <p:sldId id="1544" r:id="rId232"/>
    <p:sldId id="1545" r:id="rId233"/>
    <p:sldId id="1546" r:id="rId234"/>
    <p:sldId id="1547" r:id="rId235"/>
    <p:sldId id="1548" r:id="rId236"/>
    <p:sldId id="1549" r:id="rId237"/>
    <p:sldId id="1550" r:id="rId238"/>
    <p:sldId id="1551" r:id="rId239"/>
    <p:sldId id="1552" r:id="rId240"/>
    <p:sldId id="1553" r:id="rId241"/>
    <p:sldId id="1554" r:id="rId242"/>
    <p:sldId id="1555" r:id="rId243"/>
    <p:sldId id="1556" r:id="rId244"/>
    <p:sldId id="1557" r:id="rId245"/>
    <p:sldId id="1558" r:id="rId246"/>
    <p:sldId id="1559" r:id="rId247"/>
    <p:sldId id="1560" r:id="rId248"/>
    <p:sldId id="1561" r:id="rId249"/>
    <p:sldId id="1562" r:id="rId250"/>
    <p:sldId id="1563" r:id="rId251"/>
    <p:sldId id="1564" r:id="rId252"/>
    <p:sldId id="1565" r:id="rId253"/>
    <p:sldId id="1566" r:id="rId254"/>
    <p:sldId id="1567" r:id="rId255"/>
    <p:sldId id="1568" r:id="rId256"/>
    <p:sldId id="1569" r:id="rId257"/>
    <p:sldId id="1570" r:id="rId258"/>
    <p:sldId id="1571" r:id="rId259"/>
    <p:sldId id="1572" r:id="rId260"/>
    <p:sldId id="1573" r:id="rId261"/>
    <p:sldId id="1574" r:id="rId262"/>
    <p:sldId id="1575" r:id="rId263"/>
    <p:sldId id="256" r:id="rId264"/>
    <p:sldId id="1281" r:id="rId265"/>
    <p:sldId id="1282" r:id="rId266"/>
    <p:sldId id="258" r:id="rId267"/>
    <p:sldId id="869" r:id="rId268"/>
    <p:sldId id="870" r:id="rId269"/>
    <p:sldId id="871" r:id="rId270"/>
    <p:sldId id="872" r:id="rId271"/>
    <p:sldId id="873" r:id="rId272"/>
    <p:sldId id="684" r:id="rId273"/>
    <p:sldId id="874" r:id="rId274"/>
    <p:sldId id="875" r:id="rId275"/>
    <p:sldId id="876" r:id="rId276"/>
    <p:sldId id="877" r:id="rId277"/>
    <p:sldId id="878" r:id="rId278"/>
    <p:sldId id="879" r:id="rId279"/>
    <p:sldId id="880" r:id="rId280"/>
    <p:sldId id="882" r:id="rId281"/>
    <p:sldId id="881" r:id="rId282"/>
    <p:sldId id="884" r:id="rId283"/>
    <p:sldId id="883" r:id="rId284"/>
    <p:sldId id="885" r:id="rId285"/>
    <p:sldId id="886" r:id="rId286"/>
    <p:sldId id="887" r:id="rId287"/>
    <p:sldId id="888" r:id="rId288"/>
    <p:sldId id="889" r:id="rId289"/>
    <p:sldId id="890" r:id="rId290"/>
    <p:sldId id="891" r:id="rId291"/>
    <p:sldId id="892" r:id="rId292"/>
    <p:sldId id="893" r:id="rId293"/>
    <p:sldId id="894" r:id="rId294"/>
    <p:sldId id="895" r:id="rId295"/>
    <p:sldId id="896" r:id="rId296"/>
    <p:sldId id="897" r:id="rId297"/>
    <p:sldId id="288" r:id="rId298"/>
    <p:sldId id="899" r:id="rId299"/>
    <p:sldId id="900" r:id="rId300"/>
    <p:sldId id="901" r:id="rId301"/>
    <p:sldId id="902" r:id="rId302"/>
    <p:sldId id="903" r:id="rId303"/>
    <p:sldId id="904" r:id="rId304"/>
    <p:sldId id="905" r:id="rId305"/>
    <p:sldId id="907" r:id="rId306"/>
    <p:sldId id="906" r:id="rId307"/>
    <p:sldId id="908" r:id="rId308"/>
    <p:sldId id="909" r:id="rId309"/>
    <p:sldId id="910" r:id="rId310"/>
    <p:sldId id="911" r:id="rId311"/>
    <p:sldId id="912" r:id="rId312"/>
    <p:sldId id="913" r:id="rId313"/>
    <p:sldId id="914" r:id="rId314"/>
    <p:sldId id="915" r:id="rId315"/>
    <p:sldId id="916" r:id="rId316"/>
    <p:sldId id="917" r:id="rId317"/>
    <p:sldId id="918" r:id="rId318"/>
    <p:sldId id="919" r:id="rId319"/>
    <p:sldId id="920" r:id="rId320"/>
    <p:sldId id="921" r:id="rId321"/>
    <p:sldId id="922" r:id="rId322"/>
    <p:sldId id="923" r:id="rId323"/>
    <p:sldId id="924" r:id="rId324"/>
    <p:sldId id="925" r:id="rId325"/>
    <p:sldId id="927" r:id="rId326"/>
    <p:sldId id="926" r:id="rId327"/>
    <p:sldId id="1280" r:id="rId328"/>
    <p:sldId id="743" r:id="rId329"/>
    <p:sldId id="928" r:id="rId330"/>
    <p:sldId id="276" r:id="rId331"/>
    <p:sldId id="744" r:id="rId332"/>
    <p:sldId id="745" r:id="rId333"/>
    <p:sldId id="1283" r:id="rId334"/>
    <p:sldId id="1284" r:id="rId335"/>
    <p:sldId id="1285" r:id="rId336"/>
    <p:sldId id="1286" r:id="rId337"/>
    <p:sldId id="1287" r:id="rId338"/>
    <p:sldId id="1288" r:id="rId339"/>
    <p:sldId id="1289" r:id="rId340"/>
    <p:sldId id="1290" r:id="rId341"/>
    <p:sldId id="1291" r:id="rId342"/>
    <p:sldId id="1292" r:id="rId343"/>
    <p:sldId id="1293" r:id="rId344"/>
    <p:sldId id="1294" r:id="rId345"/>
    <p:sldId id="638" r:id="rId346"/>
    <p:sldId id="930" r:id="rId347"/>
    <p:sldId id="931" r:id="rId348"/>
    <p:sldId id="932" r:id="rId349"/>
    <p:sldId id="933" r:id="rId350"/>
    <p:sldId id="934" r:id="rId351"/>
    <p:sldId id="935" r:id="rId352"/>
    <p:sldId id="936" r:id="rId353"/>
    <p:sldId id="937" r:id="rId354"/>
    <p:sldId id="938" r:id="rId355"/>
    <p:sldId id="939" r:id="rId356"/>
    <p:sldId id="1295" r:id="rId357"/>
    <p:sldId id="1296" r:id="rId358"/>
    <p:sldId id="721" r:id="rId359"/>
    <p:sldId id="836" r:id="rId360"/>
    <p:sldId id="725" r:id="rId361"/>
    <p:sldId id="313" r:id="rId362"/>
    <p:sldId id="664" r:id="rId363"/>
    <p:sldId id="940" r:id="rId364"/>
    <p:sldId id="314" r:id="rId365"/>
    <p:sldId id="942" r:id="rId366"/>
    <p:sldId id="941" r:id="rId367"/>
    <p:sldId id="944" r:id="rId368"/>
    <p:sldId id="945" r:id="rId369"/>
    <p:sldId id="947" r:id="rId370"/>
    <p:sldId id="948" r:id="rId371"/>
    <p:sldId id="951" r:id="rId372"/>
    <p:sldId id="950" r:id="rId373"/>
    <p:sldId id="952" r:id="rId374"/>
    <p:sldId id="953" r:id="rId375"/>
    <p:sldId id="954" r:id="rId376"/>
    <p:sldId id="955" r:id="rId377"/>
    <p:sldId id="971" r:id="rId378"/>
    <p:sldId id="325" r:id="rId379"/>
    <p:sldId id="957" r:id="rId380"/>
    <p:sldId id="958" r:id="rId381"/>
    <p:sldId id="1297" r:id="rId382"/>
    <p:sldId id="1298" r:id="rId383"/>
    <p:sldId id="1299" r:id="rId384"/>
    <p:sldId id="733" r:id="rId385"/>
    <p:sldId id="330" r:id="rId386"/>
    <p:sldId id="331" r:id="rId387"/>
    <p:sldId id="750" r:id="rId388"/>
    <p:sldId id="751" r:id="rId389"/>
    <p:sldId id="1300" r:id="rId390"/>
    <p:sldId id="1301" r:id="rId391"/>
    <p:sldId id="1302" r:id="rId392"/>
    <p:sldId id="1303" r:id="rId393"/>
    <p:sldId id="1304" r:id="rId394"/>
    <p:sldId id="1305" r:id="rId395"/>
    <p:sldId id="1306" r:id="rId396"/>
    <p:sldId id="1307" r:id="rId397"/>
    <p:sldId id="1308" r:id="rId398"/>
    <p:sldId id="1309" r:id="rId399"/>
    <p:sldId id="1310" r:id="rId400"/>
    <p:sldId id="1311" r:id="rId401"/>
    <p:sldId id="1312" r:id="rId402"/>
    <p:sldId id="1313" r:id="rId403"/>
    <p:sldId id="366" r:id="rId404"/>
    <p:sldId id="860" r:id="rId405"/>
    <p:sldId id="368" r:id="rId406"/>
    <p:sldId id="1252" r:id="rId407"/>
    <p:sldId id="1253" r:id="rId408"/>
    <p:sldId id="1254" r:id="rId409"/>
    <p:sldId id="1241" r:id="rId410"/>
    <p:sldId id="1242" r:id="rId411"/>
    <p:sldId id="1243" r:id="rId412"/>
    <p:sldId id="1244" r:id="rId413"/>
    <p:sldId id="1245" r:id="rId414"/>
    <p:sldId id="1246" r:id="rId415"/>
    <p:sldId id="1247" r:id="rId416"/>
    <p:sldId id="1248" r:id="rId417"/>
    <p:sldId id="1249" r:id="rId418"/>
    <p:sldId id="1250" r:id="rId419"/>
    <p:sldId id="1251" r:id="rId420"/>
    <p:sldId id="1255" r:id="rId421"/>
    <p:sldId id="1256" r:id="rId422"/>
    <p:sldId id="1257" r:id="rId423"/>
    <p:sldId id="1258" r:id="rId424"/>
    <p:sldId id="1259" r:id="rId425"/>
    <p:sldId id="1260" r:id="rId426"/>
    <p:sldId id="1261" r:id="rId427"/>
    <p:sldId id="1262" r:id="rId428"/>
    <p:sldId id="1263" r:id="rId429"/>
    <p:sldId id="1264" r:id="rId430"/>
    <p:sldId id="1265" r:id="rId431"/>
    <p:sldId id="1266" r:id="rId432"/>
    <p:sldId id="1267" r:id="rId433"/>
    <p:sldId id="1268" r:id="rId434"/>
    <p:sldId id="1269" r:id="rId435"/>
    <p:sldId id="1270" r:id="rId436"/>
    <p:sldId id="1271" r:id="rId437"/>
    <p:sldId id="1272" r:id="rId438"/>
    <p:sldId id="1273" r:id="rId439"/>
    <p:sldId id="1274" r:id="rId440"/>
    <p:sldId id="1275" r:id="rId441"/>
    <p:sldId id="1276" r:id="rId442"/>
    <p:sldId id="1277" r:id="rId443"/>
    <p:sldId id="1278" r:id="rId444"/>
    <p:sldId id="422" r:id="rId445"/>
    <p:sldId id="963" r:id="rId446"/>
    <p:sldId id="964" r:id="rId447"/>
    <p:sldId id="864" r:id="rId448"/>
    <p:sldId id="427" r:id="rId449"/>
    <p:sldId id="965" r:id="rId450"/>
    <p:sldId id="865" r:id="rId451"/>
    <p:sldId id="866" r:id="rId452"/>
    <p:sldId id="428" r:id="rId453"/>
    <p:sldId id="430" r:id="rId454"/>
    <p:sldId id="966" r:id="rId455"/>
    <p:sldId id="967" r:id="rId456"/>
    <p:sldId id="968" r:id="rId457"/>
    <p:sldId id="437" r:id="rId458"/>
    <p:sldId id="969" r:id="rId459"/>
    <p:sldId id="970" r:id="rId4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86465" autoAdjust="0"/>
  </p:normalViewPr>
  <p:slideViewPr>
    <p:cSldViewPr snapToGrid="0" snapToObjects="1">
      <p:cViewPr varScale="1">
        <p:scale>
          <a:sx n="79" d="100"/>
          <a:sy n="79" d="100"/>
        </p:scale>
        <p:origin x="46" y="58"/>
      </p:cViewPr>
      <p:guideLst/>
    </p:cSldViewPr>
  </p:slideViewPr>
  <p:outlineViewPr>
    <p:cViewPr>
      <p:scale>
        <a:sx n="33" d="100"/>
        <a:sy n="33" d="100"/>
      </p:scale>
      <p:origin x="0" y="-13555"/>
    </p:cViewPr>
  </p:outlineViewPr>
  <p:notesTextViewPr>
    <p:cViewPr>
      <p:scale>
        <a:sx n="1" d="1"/>
        <a:sy n="1" d="1"/>
      </p:scale>
      <p:origin x="0" y="0"/>
    </p:cViewPr>
  </p:notesTextViewPr>
  <p:sorterViewPr>
    <p:cViewPr>
      <p:scale>
        <a:sx n="100" d="100"/>
        <a:sy n="100" d="100"/>
      </p:scale>
      <p:origin x="0" y="-49445"/>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notesMaster" Target="notesMasters/notesMaster1.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theme" Target="theme/theme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tableStyles" Target="tableStyles.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presProps" Target="presProps.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29585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4286714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720419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306999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13571854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19905688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14477693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25424873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8777624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10322946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40514875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265945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18923627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23083345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14191677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333066980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37266938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9816724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22832455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15469862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21631741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26724665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171845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270048698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40393740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433079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18939790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13124379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3349091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21968073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2645123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6984665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33166944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303128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45373950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256545710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75908738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179317330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39039365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26678572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15030492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427488643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15764802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214692108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235576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320960390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403709387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1821065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610170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274844514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108305917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180034825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361128790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308287692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114792085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2355761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36460213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149830591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152769481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38227860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21942445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8713610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206721057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43498882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93400215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30511494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372961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42422685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7826483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369675970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139515152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383149179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18197151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9716287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264</a:t>
            </a:fld>
            <a:endParaRPr lang="en-US"/>
          </a:p>
        </p:txBody>
      </p:sp>
    </p:spTree>
    <p:extLst>
      <p:ext uri="{BB962C8B-B14F-4D97-AF65-F5344CB8AC3E}">
        <p14:creationId xmlns:p14="http://schemas.microsoft.com/office/powerpoint/2010/main" val="30779951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162110341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347</a:t>
            </a:fld>
            <a:endParaRPr lang="en-US"/>
          </a:p>
        </p:txBody>
      </p:sp>
    </p:spTree>
    <p:extLst>
      <p:ext uri="{BB962C8B-B14F-4D97-AF65-F5344CB8AC3E}">
        <p14:creationId xmlns:p14="http://schemas.microsoft.com/office/powerpoint/2010/main" val="232183714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349</a:t>
            </a:fld>
            <a:endParaRPr lang="en-US"/>
          </a:p>
        </p:txBody>
      </p:sp>
    </p:spTree>
    <p:extLst>
      <p:ext uri="{BB962C8B-B14F-4D97-AF65-F5344CB8AC3E}">
        <p14:creationId xmlns:p14="http://schemas.microsoft.com/office/powerpoint/2010/main" val="303358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71097217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350</a:t>
            </a:fld>
            <a:endParaRPr lang="en-US"/>
          </a:p>
        </p:txBody>
      </p:sp>
    </p:spTree>
    <p:extLst>
      <p:ext uri="{BB962C8B-B14F-4D97-AF65-F5344CB8AC3E}">
        <p14:creationId xmlns:p14="http://schemas.microsoft.com/office/powerpoint/2010/main" val="163363022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351</a:t>
            </a:fld>
            <a:endParaRPr lang="en-US"/>
          </a:p>
        </p:txBody>
      </p:sp>
    </p:spTree>
    <p:extLst>
      <p:ext uri="{BB962C8B-B14F-4D97-AF65-F5344CB8AC3E}">
        <p14:creationId xmlns:p14="http://schemas.microsoft.com/office/powerpoint/2010/main" val="278096636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352</a:t>
            </a:fld>
            <a:endParaRPr lang="en-US"/>
          </a:p>
        </p:txBody>
      </p:sp>
    </p:spTree>
    <p:extLst>
      <p:ext uri="{BB962C8B-B14F-4D97-AF65-F5344CB8AC3E}">
        <p14:creationId xmlns:p14="http://schemas.microsoft.com/office/powerpoint/2010/main" val="148327419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353</a:t>
            </a:fld>
            <a:endParaRPr lang="en-US"/>
          </a:p>
        </p:txBody>
      </p:sp>
    </p:spTree>
    <p:extLst>
      <p:ext uri="{BB962C8B-B14F-4D97-AF65-F5344CB8AC3E}">
        <p14:creationId xmlns:p14="http://schemas.microsoft.com/office/powerpoint/2010/main" val="7494393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354</a:t>
            </a:fld>
            <a:endParaRPr lang="en-US"/>
          </a:p>
        </p:txBody>
      </p:sp>
    </p:spTree>
    <p:extLst>
      <p:ext uri="{BB962C8B-B14F-4D97-AF65-F5344CB8AC3E}">
        <p14:creationId xmlns:p14="http://schemas.microsoft.com/office/powerpoint/2010/main" val="318601712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355</a:t>
            </a:fld>
            <a:endParaRPr lang="en-US"/>
          </a:p>
        </p:txBody>
      </p:sp>
    </p:spTree>
    <p:extLst>
      <p:ext uri="{BB962C8B-B14F-4D97-AF65-F5344CB8AC3E}">
        <p14:creationId xmlns:p14="http://schemas.microsoft.com/office/powerpoint/2010/main" val="6748659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358</a:t>
            </a:fld>
            <a:endParaRPr lang="en-US"/>
          </a:p>
        </p:txBody>
      </p:sp>
    </p:spTree>
    <p:extLst>
      <p:ext uri="{BB962C8B-B14F-4D97-AF65-F5344CB8AC3E}">
        <p14:creationId xmlns:p14="http://schemas.microsoft.com/office/powerpoint/2010/main" val="19907435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7BC644-07AA-F64B-A7D1-D2E86F93221D}" type="slidenum">
              <a:rPr lang="en-US" smtClean="0"/>
              <a:t>360</a:t>
            </a:fld>
            <a:endParaRPr lang="en-US"/>
          </a:p>
        </p:txBody>
      </p:sp>
    </p:spTree>
    <p:extLst>
      <p:ext uri="{BB962C8B-B14F-4D97-AF65-F5344CB8AC3E}">
        <p14:creationId xmlns:p14="http://schemas.microsoft.com/office/powerpoint/2010/main" val="193935999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381</a:t>
            </a:fld>
            <a:endParaRPr lang="en-US"/>
          </a:p>
        </p:txBody>
      </p:sp>
    </p:spTree>
    <p:extLst>
      <p:ext uri="{BB962C8B-B14F-4D97-AF65-F5344CB8AC3E}">
        <p14:creationId xmlns:p14="http://schemas.microsoft.com/office/powerpoint/2010/main" val="7120253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382</a:t>
            </a:fld>
            <a:endParaRPr lang="en-US"/>
          </a:p>
        </p:txBody>
      </p:sp>
    </p:spTree>
    <p:extLst>
      <p:ext uri="{BB962C8B-B14F-4D97-AF65-F5344CB8AC3E}">
        <p14:creationId xmlns:p14="http://schemas.microsoft.com/office/powerpoint/2010/main" val="309148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72868100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383</a:t>
            </a:fld>
            <a:endParaRPr lang="en-US"/>
          </a:p>
        </p:txBody>
      </p:sp>
    </p:spTree>
    <p:extLst>
      <p:ext uri="{BB962C8B-B14F-4D97-AF65-F5344CB8AC3E}">
        <p14:creationId xmlns:p14="http://schemas.microsoft.com/office/powerpoint/2010/main" val="139827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172388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548022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2366964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62990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2414168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3357530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668791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98312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2817583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1992967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1644363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214220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3120239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68465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347471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364401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2882787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2771268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3903455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260893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2036937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2650892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189873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1997348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2779894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2328480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4032725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483522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871992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3993313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3137042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605660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1097159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425425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294674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816293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4022210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1575005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124242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2001468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4072238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1844048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1177925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3632205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140986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665019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883324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220885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2575239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2007709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3202097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19445025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3832678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343614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27563370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62287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1798358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6669236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14545161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216601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38944547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4294688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543671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30226454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13596762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33963478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318656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42645846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30777574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9857507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3783726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1127872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26153829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29608019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41270536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27694300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14549541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67990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2339379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15053671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42317989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14109150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20283089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8058664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34907898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40035512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20774623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40408428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358686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671198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7018278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269754"/>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111011"/>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465612"/>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787884"/>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370060465"/>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69437"/>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721781"/>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341060"/>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138141"/>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2004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27911159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96155"/>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23607"/>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623731383"/>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37085"/>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179229"/>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37406"/>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442758"/>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440873"/>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758380"/>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4513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26640227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384233"/>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946445668"/>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17874"/>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46103"/>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61851"/>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455047"/>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900816"/>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46122"/>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27399"/>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74719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38225380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01831"/>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854722"/>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075030"/>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264542"/>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165895"/>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372449"/>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40086"/>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791099"/>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29005"/>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9910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424023965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2240690693"/>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443198782"/>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3160893732"/>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3093617580"/>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1678553952"/>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268114900"/>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3140002675"/>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3531213188"/>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1544155803"/>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51316329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261161412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800612469"/>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419733936"/>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3895134882"/>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1917054315"/>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1954864416"/>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1669657424"/>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51251089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55032811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74654023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651396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154463454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62072100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263348"/>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745555"/>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111914"/>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34416"/>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43142"/>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762109"/>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30962"/>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9147"/>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03494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390086915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095464"/>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400254"/>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785906"/>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140905"/>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39673"/>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616395"/>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042309"/>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897851"/>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478417"/>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7075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80801312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643210"/>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74974"/>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214026"/>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35992"/>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08332"/>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442969"/>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520788"/>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476173"/>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0516"/>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62362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94324562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105568"/>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004468"/>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3183664842"/>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348224"/>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703540"/>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891614"/>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305429"/>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88205"/>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672472"/>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70338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2944528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185368786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64937"/>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2232979667"/>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741127"/>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144919"/>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3166966052"/>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130706911"/>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965857743"/>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1136825556"/>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1553442322"/>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79227777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81800455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2898459906"/>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4070287872"/>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1093140449"/>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4047998090"/>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149618992"/>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1900252063"/>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3277847046"/>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2767529323"/>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98356"/>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115732126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309441824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3821483038"/>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2968835522"/>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2125828857"/>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3720947510"/>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1163531514"/>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187177"/>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3004636226"/>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498232424"/>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490757421"/>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158987138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60784537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2201559510"/>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3281893947"/>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1111102479"/>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287342"/>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2111446583"/>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2183537395"/>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838109275"/>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1548884476"/>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307498078"/>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375114298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347657328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2538588666"/>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1120514254"/>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1398267721"/>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3284709"/>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1874873916"/>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4237210949"/>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2762948121"/>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1048974541"/>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3643460136"/>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391370145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33599701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2730349966"/>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2017286232"/>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3169679890"/>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3454657781"/>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722852"/>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3874603355"/>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1749621583"/>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3226723319"/>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3315601951"/>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11952172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66458243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717263298"/>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2991441799"/>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127243150"/>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74044"/>
            <a:ext cx="4191598" cy="7109639"/>
          </a:xfrm>
          <a:prstGeom prst="rect">
            <a:avLst/>
          </a:prstGeom>
        </p:spPr>
        <p:txBody>
          <a:bodyPr wrap="square">
            <a:spAutoFit/>
          </a:bodyPr>
          <a:lstStyle/>
          <a:p>
            <a:r>
              <a:rPr lang="en-US" sz="3800" dirty="0" err="1" smtClean="0">
                <a:solidFill>
                  <a:srgbClr val="FF2600"/>
                </a:solidFill>
                <a:uFill>
                  <a:solidFill>
                    <a:srgbClr val="FF2600"/>
                  </a:solidFill>
                </a:uFill>
                <a:latin typeface="GeezTypeNet"/>
                <a:ea typeface="GeezTypeNet"/>
                <a:cs typeface="GeezTypeNet"/>
                <a:sym typeface="GeezTypeNet"/>
              </a:rPr>
              <a:t>ይ.ካ</a:t>
            </a:r>
            <a:r>
              <a:rPr lang="en-US" sz="3800" dirty="0" smtClean="0">
                <a:solidFill>
                  <a:srgbClr val="FF2600"/>
                </a:solidFill>
                <a:uFill>
                  <a:solidFill>
                    <a:srgbClr val="FF2600"/>
                  </a:solidFill>
                </a:uFill>
                <a:latin typeface="GeezTypeNet"/>
                <a:ea typeface="GeezTypeNet"/>
                <a:cs typeface="GeezTypeNet"/>
                <a:sym typeface="GeezTypeNet"/>
              </a:rPr>
              <a:t>. </a:t>
            </a:r>
            <a:r>
              <a:rPr lang="en-US" sz="1400" dirty="0" smtClean="0">
                <a:solidFill>
                  <a:srgbClr val="FFC000"/>
                </a:solidFill>
              </a:rPr>
              <a:t> </a:t>
            </a:r>
            <a:r>
              <a:rPr lang="en-CA" sz="1400" dirty="0">
                <a:solidFill>
                  <a:srgbClr val="FFC000"/>
                </a:solidFill>
              </a:rPr>
              <a:t>፩</a:t>
            </a:r>
            <a:r>
              <a:rPr lang="ti-ET" sz="1400" dirty="0">
                <a:solidFill>
                  <a:srgbClr val="FFC000"/>
                </a:solidFill>
              </a:rPr>
              <a:t>. </a:t>
            </a:r>
            <a:r>
              <a:rPr lang="ti-ET" sz="3800" dirty="0"/>
              <a:t>ኣኰቴተ </a:t>
            </a:r>
            <a:r>
              <a:rPr lang="en-CA" sz="3800" dirty="0"/>
              <a:t>ቍ</a:t>
            </a:r>
            <a:r>
              <a:rPr lang="ti-ET" sz="3800" dirty="0"/>
              <a:t>ርባን </a:t>
            </a:r>
            <a:r>
              <a:rPr lang="en-CA" sz="3800" dirty="0" err="1"/>
              <a:t>ዘቅዱስ</a:t>
            </a:r>
            <a:r>
              <a:rPr lang="en-CA" sz="3800" dirty="0"/>
              <a:t> </a:t>
            </a:r>
            <a:r>
              <a:rPr lang="en-CA" sz="3800" dirty="0" err="1"/>
              <a:t>አትናቴዎስ</a:t>
            </a:r>
            <a:r>
              <a:rPr lang="en-CA" sz="3800" dirty="0"/>
              <a:t> </a:t>
            </a:r>
            <a:endParaRPr lang="en-CA" sz="3800" dirty="0" smtClean="0"/>
          </a:p>
          <a:p>
            <a:r>
              <a:rPr lang="en-CA" sz="3800" dirty="0" err="1" smtClean="0"/>
              <a:t>ሊቀ</a:t>
            </a:r>
            <a:r>
              <a:rPr lang="en-CA" sz="3800" dirty="0" smtClean="0"/>
              <a:t> </a:t>
            </a:r>
            <a:r>
              <a:rPr lang="en-CA" sz="3800" dirty="0" err="1"/>
              <a:t>ጳጳሳት</a:t>
            </a:r>
            <a:r>
              <a:rPr lang="en-CA" sz="3800" dirty="0"/>
              <a:t> </a:t>
            </a:r>
            <a:r>
              <a:rPr lang="en-CA" sz="3800" dirty="0" err="1"/>
              <a:t>ዘሀገረ</a:t>
            </a:r>
            <a:r>
              <a:rPr lang="en-CA" sz="3800" dirty="0"/>
              <a:t> </a:t>
            </a:r>
            <a:r>
              <a:rPr lang="en-CA" sz="3800" dirty="0" err="1" smtClean="0"/>
              <a:t>እስክንድርያ</a:t>
            </a:r>
            <a:r>
              <a:rPr lang="en-CA" sz="3800" dirty="0"/>
              <a:t>።  </a:t>
            </a:r>
          </a:p>
          <a:p>
            <a:r>
              <a:rPr lang="ti-ET" sz="3800" dirty="0"/>
              <a:t>ጸሎ</a:t>
            </a:r>
            <a:r>
              <a:rPr lang="en-CA" sz="3800" dirty="0"/>
              <a:t>ቱ </a:t>
            </a:r>
            <a:r>
              <a:rPr lang="ti-ET" sz="3800" dirty="0"/>
              <a:t>ወበረከ</a:t>
            </a:r>
            <a:r>
              <a:rPr lang="en-CA" sz="3800" dirty="0"/>
              <a:t>ቱ </a:t>
            </a:r>
            <a:r>
              <a:rPr lang="ti-ET" sz="3800" dirty="0"/>
              <a:t>የሀሉ ምስለ ርእሰ ሊቃነ ጳጳሳ</a:t>
            </a:r>
            <a:r>
              <a:rPr lang="en-CA" sz="3800" dirty="0" err="1"/>
              <a:t>ቲነ</a:t>
            </a:r>
            <a:r>
              <a:rPr lang="en-CA" sz="3800" dirty="0"/>
              <a:t> </a:t>
            </a:r>
            <a:r>
              <a:rPr lang="ti-ET" sz="3800" dirty="0"/>
              <a:t>ኣባ</a:t>
            </a:r>
            <a:r>
              <a:rPr lang="ti-ET" sz="3800" dirty="0">
                <a:solidFill>
                  <a:srgbClr val="FFC000"/>
                </a:solidFill>
              </a:rPr>
              <a:t>…</a:t>
            </a:r>
            <a:r>
              <a:rPr lang="ti-ET" sz="3800" dirty="0"/>
              <a:t> ወምስለ </a:t>
            </a:r>
            <a:r>
              <a:rPr lang="en-CA" sz="3800" dirty="0" err="1"/>
              <a:t>ሊቀ</a:t>
            </a:r>
            <a:r>
              <a:rPr lang="en-CA" sz="3800" dirty="0"/>
              <a:t> </a:t>
            </a:r>
            <a:r>
              <a:rPr lang="ti-ET" sz="3800" dirty="0"/>
              <a:t>ጳጳስነ</a:t>
            </a:r>
            <a:r>
              <a:rPr lang="ti-ET" sz="3800" dirty="0">
                <a:solidFill>
                  <a:srgbClr val="FFC000"/>
                </a:solidFill>
              </a:rPr>
              <a:t>….</a:t>
            </a:r>
            <a:r>
              <a:rPr lang="ti-ET" sz="3800" dirty="0"/>
              <a:t> ወምስለ ኵልነ ሕዝበ ክርስቲያን ወይዕቀባ ለሀገሪትነ ኤርትራ ለዓለም ዓለም ኣሜን።</a:t>
            </a:r>
            <a:endParaRPr lang="en-CA" sz="3800" dirty="0"/>
          </a:p>
        </p:txBody>
      </p:sp>
      <p:sp>
        <p:nvSpPr>
          <p:cNvPr id="19" name="Rectangle 18"/>
          <p:cNvSpPr/>
          <p:nvPr/>
        </p:nvSpPr>
        <p:spPr>
          <a:xfrm>
            <a:off x="4014715" y="69183"/>
            <a:ext cx="4097981" cy="6555641"/>
          </a:xfrm>
          <a:prstGeom prst="rect">
            <a:avLst/>
          </a:prstGeom>
        </p:spPr>
        <p:txBody>
          <a:bodyPr wrap="square">
            <a:spAutoFit/>
          </a:bodyPr>
          <a:lstStyle/>
          <a:p>
            <a:r>
              <a:rPr lang="en-US" sz="4000" dirty="0" err="1" smtClean="0">
                <a:solidFill>
                  <a:srgbClr val="FF2600"/>
                </a:solidFill>
                <a:uFill>
                  <a:solidFill>
                    <a:srgbClr val="FF2600"/>
                  </a:solidFill>
                </a:uFill>
                <a:latin typeface="GeezTypeNet"/>
                <a:ea typeface="GeezTypeNet"/>
                <a:cs typeface="GeezTypeNet"/>
                <a:sym typeface="GeezTypeNet"/>
              </a:rPr>
              <a:t>ይ.ካ</a:t>
            </a:r>
            <a:r>
              <a:rPr lang="en-US" sz="4000" dirty="0" smtClean="0">
                <a:solidFill>
                  <a:srgbClr val="FF2600"/>
                </a:solidFill>
                <a:uFill>
                  <a:solidFill>
                    <a:srgbClr val="FF2600"/>
                  </a:solidFill>
                </a:uFill>
                <a:latin typeface="GeezTypeNet"/>
                <a:ea typeface="GeezTypeNet"/>
                <a:cs typeface="GeezTypeNet"/>
                <a:sym typeface="GeezTypeNet"/>
              </a:rPr>
              <a:t>. </a:t>
            </a:r>
            <a:r>
              <a:rPr lang="en-US" sz="1400" dirty="0" smtClean="0">
                <a:solidFill>
                  <a:srgbClr val="FFC000"/>
                </a:solidFill>
              </a:rPr>
              <a:t>1</a:t>
            </a:r>
            <a:r>
              <a:rPr lang="en-US" sz="1400" dirty="0">
                <a:solidFill>
                  <a:srgbClr val="FFC000"/>
                </a:solidFill>
              </a:rPr>
              <a:t>. </a:t>
            </a:r>
            <a:r>
              <a:rPr lang="en-US" sz="3800" dirty="0" err="1"/>
              <a:t>ናይ</a:t>
            </a:r>
            <a:r>
              <a:rPr lang="en-US" sz="3800" dirty="0"/>
              <a:t> </a:t>
            </a:r>
            <a:r>
              <a:rPr lang="en-US" sz="3800" dirty="0" err="1" smtClean="0"/>
              <a:t>እስክንድ</a:t>
            </a:r>
            <a:endParaRPr lang="en-US" sz="3800" dirty="0" smtClean="0"/>
          </a:p>
          <a:p>
            <a:r>
              <a:rPr lang="en-US" sz="3800" dirty="0" err="1" smtClean="0"/>
              <a:t>ርያ</a:t>
            </a:r>
            <a:r>
              <a:rPr lang="en-US" sz="3800" dirty="0" smtClean="0"/>
              <a:t> </a:t>
            </a:r>
            <a:r>
              <a:rPr lang="en-US" sz="3800" dirty="0" err="1"/>
              <a:t>ሊቀ</a:t>
            </a:r>
            <a:r>
              <a:rPr lang="en-US" sz="3800" dirty="0"/>
              <a:t> </a:t>
            </a:r>
            <a:r>
              <a:rPr lang="en-US" sz="3800" dirty="0" err="1"/>
              <a:t>ጳጳሳት</a:t>
            </a:r>
            <a:r>
              <a:rPr lang="en-US" sz="3800" dirty="0"/>
              <a:t> </a:t>
            </a:r>
            <a:r>
              <a:rPr lang="en-US" sz="3800" dirty="0" err="1"/>
              <a:t>ቅዱስ</a:t>
            </a:r>
            <a:r>
              <a:rPr lang="en-US" sz="3800" dirty="0"/>
              <a:t> </a:t>
            </a:r>
            <a:r>
              <a:rPr lang="en-US" sz="3800" dirty="0" err="1"/>
              <a:t>ኣትናቴዎስ</a:t>
            </a:r>
            <a:r>
              <a:rPr lang="en-US" sz="3800" dirty="0"/>
              <a:t> </a:t>
            </a:r>
            <a:r>
              <a:rPr lang="en-US" sz="3800" dirty="0" err="1"/>
              <a:t>ዝደረሶ</a:t>
            </a:r>
            <a:r>
              <a:rPr lang="en-US" sz="3800" dirty="0"/>
              <a:t> </a:t>
            </a:r>
            <a:r>
              <a:rPr lang="ti-ET" sz="3800" dirty="0"/>
              <a:t>ናይ ቁርባን ምስጋና፡ ጸሎ</a:t>
            </a:r>
            <a:r>
              <a:rPr lang="en-CA" sz="3800" dirty="0" err="1"/>
              <a:t>ቱን</a:t>
            </a:r>
            <a:r>
              <a:rPr lang="en-CA" sz="3800" dirty="0"/>
              <a:t> </a:t>
            </a:r>
            <a:r>
              <a:rPr lang="ti-ET" sz="3800" dirty="0"/>
              <a:t>በረኸ</a:t>
            </a:r>
            <a:r>
              <a:rPr lang="en-CA" sz="3800" dirty="0" err="1"/>
              <a:t>ቱን</a:t>
            </a:r>
            <a:r>
              <a:rPr lang="en-CA" sz="3800" dirty="0"/>
              <a:t> </a:t>
            </a:r>
            <a:r>
              <a:rPr lang="ti-ET" sz="3800" dirty="0"/>
              <a:t>ምስ ርእሰ ሊቃነ ጳጳ</a:t>
            </a:r>
            <a:r>
              <a:rPr lang="en-CA" sz="3800" dirty="0" err="1"/>
              <a:t>ሳትና</a:t>
            </a:r>
            <a:r>
              <a:rPr lang="en-CA" sz="3800" dirty="0"/>
              <a:t> </a:t>
            </a:r>
            <a:r>
              <a:rPr lang="ti-ET" sz="3800" dirty="0"/>
              <a:t>ኣባ… ምስ </a:t>
            </a:r>
            <a:r>
              <a:rPr lang="en-CA" sz="3800" dirty="0" err="1"/>
              <a:t>ሊቀ</a:t>
            </a:r>
            <a:r>
              <a:rPr lang="en-CA" sz="3800" dirty="0"/>
              <a:t> </a:t>
            </a:r>
            <a:r>
              <a:rPr lang="ti-ET" sz="3800" dirty="0" smtClean="0"/>
              <a:t>ጳጳስና</a:t>
            </a:r>
            <a:r>
              <a:rPr lang="en-CA" sz="3800" dirty="0" smtClean="0"/>
              <a:t> </a:t>
            </a:r>
            <a:r>
              <a:rPr lang="ti-ET" sz="3800" dirty="0" smtClean="0"/>
              <a:t>ኣባ</a:t>
            </a:r>
            <a:r>
              <a:rPr lang="ti-ET" sz="3800" dirty="0" smtClean="0">
                <a:solidFill>
                  <a:srgbClr val="FFC000"/>
                </a:solidFill>
              </a:rPr>
              <a:t>…</a:t>
            </a:r>
            <a:r>
              <a:rPr lang="en-CA" sz="3800" dirty="0" smtClean="0"/>
              <a:t> </a:t>
            </a:r>
            <a:r>
              <a:rPr lang="ti-ET" sz="3800" dirty="0" smtClean="0"/>
              <a:t>ምስ  </a:t>
            </a:r>
            <a:r>
              <a:rPr lang="ti-ET" sz="3800" dirty="0"/>
              <a:t>ኩልና </a:t>
            </a:r>
            <a:r>
              <a:rPr lang="ti-ET" sz="3800" dirty="0" smtClean="0"/>
              <a:t>ሕዝ</a:t>
            </a:r>
            <a:r>
              <a:rPr lang="en-CA" sz="3800" dirty="0" smtClean="0"/>
              <a:t>ቢ</a:t>
            </a:r>
            <a:r>
              <a:rPr lang="ti-ET" sz="3800" dirty="0" smtClean="0"/>
              <a:t> ክርስቲያን </a:t>
            </a:r>
            <a:r>
              <a:rPr lang="ti-ET" sz="3800" dirty="0"/>
              <a:t>ይኹን፡ ንሃገ</a:t>
            </a:r>
            <a:r>
              <a:rPr lang="en-CA" sz="3800" dirty="0"/>
              <a:t>ር</a:t>
            </a:r>
            <a:r>
              <a:rPr lang="ti-ET" sz="3800" dirty="0"/>
              <a:t>ና ብረድኤትን </a:t>
            </a:r>
            <a:r>
              <a:rPr lang="ti-ET" sz="3800" dirty="0" smtClean="0"/>
              <a:t>ሰላ</a:t>
            </a:r>
            <a:endParaRPr lang="en-CA" sz="3800" dirty="0" smtClean="0"/>
          </a:p>
          <a:p>
            <a:r>
              <a:rPr lang="ti-ET" sz="3800" dirty="0" smtClean="0"/>
              <a:t>ምን ይሓሉ።</a:t>
            </a:r>
            <a:r>
              <a:rPr lang="en-CA" sz="3800" dirty="0" smtClean="0"/>
              <a:t> </a:t>
            </a:r>
            <a:r>
              <a:rPr lang="ti-ET" sz="3800" dirty="0" smtClean="0"/>
              <a:t>ንዘለኣለም </a:t>
            </a:r>
            <a:r>
              <a:rPr lang="ti-ET" sz="3800" dirty="0"/>
              <a:t>ኣሜን።</a:t>
            </a:r>
            <a:endParaRPr lang="en-CA" sz="3800" dirty="0"/>
          </a:p>
        </p:txBody>
      </p:sp>
      <p:sp>
        <p:nvSpPr>
          <p:cNvPr id="20" name="Rectangle 19"/>
          <p:cNvSpPr/>
          <p:nvPr/>
        </p:nvSpPr>
        <p:spPr>
          <a:xfrm>
            <a:off x="8026197" y="-52349"/>
            <a:ext cx="4110333" cy="706347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200" b="1" dirty="0" smtClean="0">
                <a:solidFill>
                  <a:srgbClr val="C00000"/>
                </a:solidFill>
              </a:rPr>
              <a:t>Priest.</a:t>
            </a:r>
            <a:r>
              <a:rPr lang="en-US" sz="3200" dirty="0" smtClean="0">
                <a:solidFill>
                  <a:srgbClr val="C00000"/>
                </a:solidFill>
              </a:rPr>
              <a:t> </a:t>
            </a:r>
            <a:r>
              <a:rPr lang="en-US" sz="1400" dirty="0" smtClean="0">
                <a:solidFill>
                  <a:srgbClr val="FFC000"/>
                </a:solidFill>
                <a:uFill>
                  <a:solidFill>
                    <a:srgbClr val="FF2600"/>
                  </a:solidFill>
                </a:uFill>
                <a:latin typeface="GeezTypeNet"/>
                <a:ea typeface="GeezTypeNet"/>
                <a:cs typeface="GeezTypeNet"/>
                <a:sym typeface="GeezTypeNet"/>
              </a:rPr>
              <a:t>1.</a:t>
            </a:r>
            <a:r>
              <a:rPr lang="en-US" sz="2600" dirty="0">
                <a:solidFill>
                  <a:srgbClr val="FFC000"/>
                </a:solidFill>
                <a:uFill>
                  <a:solidFill>
                    <a:srgbClr val="FF2600"/>
                  </a:solidFill>
                </a:uFill>
              </a:rPr>
              <a:t> </a:t>
            </a:r>
            <a:r>
              <a:rPr lang="en-US" sz="2600" dirty="0">
                <a:solidFill>
                  <a:schemeClr val="tx1">
                    <a:lumMod val="95000"/>
                  </a:schemeClr>
                </a:solidFill>
                <a:uFill>
                  <a:solidFill>
                    <a:srgbClr val="FF2600"/>
                  </a:solidFill>
                </a:uFill>
              </a:rPr>
              <a:t>The Anaphora </a:t>
            </a:r>
            <a:endParaRPr lang="en-US" sz="2600" dirty="0" smtClean="0">
              <a:solidFill>
                <a:schemeClr val="tx1">
                  <a:lumMod val="95000"/>
                </a:schemeClr>
              </a:solidFill>
              <a:uFill>
                <a:solidFill>
                  <a:srgbClr val="FF2600"/>
                </a:solidFill>
              </a:uFill>
            </a:endParaRPr>
          </a:p>
          <a:p>
            <a:pPr marL="40639" marR="40639">
              <a:lnSpc>
                <a:spcPct val="150000"/>
              </a:lnSpc>
              <a:spcBef>
                <a:spcPts val="600"/>
              </a:spcBef>
              <a:buClr>
                <a:srgbClr val="000000"/>
              </a:buClr>
              <a:buFont typeface="Arial"/>
              <a:defRPr sz="2800"/>
            </a:pPr>
            <a:r>
              <a:rPr lang="en-US" sz="2600" dirty="0" smtClean="0">
                <a:solidFill>
                  <a:schemeClr val="tx1">
                    <a:lumMod val="95000"/>
                  </a:schemeClr>
                </a:solidFill>
                <a:uFill>
                  <a:solidFill>
                    <a:srgbClr val="FF2600"/>
                  </a:solidFill>
                </a:uFill>
              </a:rPr>
              <a:t>of </a:t>
            </a:r>
            <a:r>
              <a:rPr lang="en-US" sz="2600" dirty="0">
                <a:solidFill>
                  <a:schemeClr val="tx1">
                    <a:lumMod val="95000"/>
                  </a:schemeClr>
                </a:solidFill>
                <a:uFill>
                  <a:solidFill>
                    <a:srgbClr val="FF2600"/>
                  </a:solidFill>
                </a:uFill>
              </a:rPr>
              <a:t>St. Athanasius,</a:t>
            </a:r>
          </a:p>
          <a:p>
            <a:pPr marL="40639" marR="40639">
              <a:lnSpc>
                <a:spcPct val="150000"/>
              </a:lnSpc>
              <a:spcBef>
                <a:spcPts val="600"/>
              </a:spcBef>
              <a:buClr>
                <a:srgbClr val="000000"/>
              </a:buClr>
              <a:buFont typeface="Arial"/>
              <a:defRPr sz="2800"/>
            </a:pPr>
            <a:r>
              <a:rPr lang="en-US" sz="2600" dirty="0">
                <a:solidFill>
                  <a:schemeClr val="tx1">
                    <a:lumMod val="95000"/>
                  </a:schemeClr>
                </a:solidFill>
                <a:uFill>
                  <a:solidFill>
                    <a:srgbClr val="FF2600"/>
                  </a:solidFill>
                </a:uFill>
              </a:rPr>
              <a:t>Patriarch of the City of Alexandria; may his</a:t>
            </a:r>
          </a:p>
          <a:p>
            <a:pPr marL="40639" marR="40639">
              <a:lnSpc>
                <a:spcPct val="150000"/>
              </a:lnSpc>
              <a:spcBef>
                <a:spcPts val="600"/>
              </a:spcBef>
              <a:buClr>
                <a:srgbClr val="000000"/>
              </a:buClr>
              <a:buFont typeface="Arial"/>
              <a:defRPr sz="2800"/>
            </a:pPr>
            <a:r>
              <a:rPr lang="en-US" sz="2600" dirty="0">
                <a:solidFill>
                  <a:schemeClr val="tx1">
                    <a:lumMod val="95000"/>
                  </a:schemeClr>
                </a:solidFill>
                <a:uFill>
                  <a:solidFill>
                    <a:srgbClr val="FF2600"/>
                  </a:solidFill>
                </a:uFill>
              </a:rPr>
              <a:t>prayer and blessing </a:t>
            </a:r>
            <a:r>
              <a:rPr lang="en-US" sz="2600" dirty="0" smtClean="0">
                <a:solidFill>
                  <a:schemeClr val="tx1">
                    <a:lumMod val="95000"/>
                  </a:schemeClr>
                </a:solidFill>
                <a:uFill>
                  <a:solidFill>
                    <a:srgbClr val="FF2600"/>
                  </a:solidFill>
                </a:uFill>
              </a:rPr>
              <a:t>be with His Holiness our patriarch Abba</a:t>
            </a:r>
            <a:r>
              <a:rPr lang="en-US" sz="2600" dirty="0" smtClean="0">
                <a:solidFill>
                  <a:srgbClr val="FFC000"/>
                </a:solidFill>
                <a:uFill>
                  <a:solidFill>
                    <a:srgbClr val="FF2600"/>
                  </a:solidFill>
                </a:uFill>
              </a:rPr>
              <a:t>….</a:t>
            </a:r>
            <a:r>
              <a:rPr lang="en-US" sz="2600" dirty="0" smtClean="0">
                <a:solidFill>
                  <a:schemeClr val="tx1">
                    <a:lumMod val="95000"/>
                  </a:schemeClr>
                </a:solidFill>
                <a:uFill>
                  <a:solidFill>
                    <a:srgbClr val="FF2600"/>
                  </a:solidFill>
                </a:uFill>
              </a:rPr>
              <a:t>, with His Grace Bishop Abba</a:t>
            </a:r>
            <a:r>
              <a:rPr lang="en-US" sz="2600" dirty="0" smtClean="0">
                <a:solidFill>
                  <a:srgbClr val="FFC000"/>
                </a:solidFill>
                <a:uFill>
                  <a:solidFill>
                    <a:srgbClr val="FF2600"/>
                  </a:solidFill>
                </a:uFill>
              </a:rPr>
              <a:t>…..</a:t>
            </a:r>
            <a:r>
              <a:rPr lang="en-US" sz="2600" dirty="0" smtClean="0">
                <a:solidFill>
                  <a:schemeClr val="tx1">
                    <a:lumMod val="95000"/>
                  </a:schemeClr>
                </a:solidFill>
                <a:uFill>
                  <a:solidFill>
                    <a:srgbClr val="FF2600"/>
                  </a:solidFill>
                </a:uFill>
              </a:rPr>
              <a:t> And with all of the believers and grant our </a:t>
            </a:r>
            <a:r>
              <a:rPr lang="en-US" sz="2600" dirty="0" smtClean="0">
                <a:uFill>
                  <a:solidFill>
                    <a:srgbClr val="FF2600"/>
                  </a:solidFill>
                </a:uFill>
              </a:rPr>
              <a:t>country Eritrea in peace for ever. Amen</a:t>
            </a:r>
            <a:r>
              <a:rPr lang="en-US" sz="2600" dirty="0">
                <a:uFill>
                  <a:solidFill>
                    <a:srgbClr val="FF2600"/>
                  </a:solidFill>
                </a:uFill>
              </a:rPr>
              <a:t>. </a:t>
            </a:r>
            <a:endParaRPr lang="en-US" sz="2600" dirty="0">
              <a:uFill>
                <a:solidFill>
                  <a:srgbClr val="004DD6"/>
                </a:solidFill>
              </a:uFill>
            </a:endParaRPr>
          </a:p>
        </p:txBody>
      </p:sp>
    </p:spTree>
    <p:extLst>
      <p:ext uri="{BB962C8B-B14F-4D97-AF65-F5344CB8AC3E}">
        <p14:creationId xmlns:p14="http://schemas.microsoft.com/office/powerpoint/2010/main" val="1838558257"/>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a:t>
            </a:r>
            <a:r>
              <a:rPr lang="en-US" altLang="en-US" sz="1400" dirty="0">
                <a:solidFill>
                  <a:srgbClr val="FFC000"/>
                </a:solidFill>
                <a:latin typeface="Arial" charset="0"/>
              </a:rPr>
              <a:t> ፪</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a:solidFill>
                  <a:srgbClr val="FFC000"/>
                </a:solidFill>
              </a:rPr>
              <a:t>2</a:t>
            </a:r>
            <a:r>
              <a:rPr lang="en-US" sz="1400" dirty="0" smtClean="0">
                <a:solidFill>
                  <a:srgbClr val="FFC000"/>
                </a:solidFill>
              </a:rPr>
              <a:t>.</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a:t>
            </a:r>
            <a:r>
              <a:rPr lang="en-CA" sz="1400" dirty="0" smtClean="0">
                <a:solidFill>
                  <a:srgbClr val="FFC000"/>
                </a:solidFill>
              </a:rPr>
              <a:t>.</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3933403485"/>
      </p:ext>
    </p:extLst>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2223070986"/>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8881" y="39999"/>
            <a:ext cx="4054247" cy="6740307"/>
          </a:xfrm>
          <a:prstGeom prst="rect">
            <a:avLst/>
          </a:prstGeom>
        </p:spPr>
        <p:txBody>
          <a:bodyPr wrap="square">
            <a:spAutoFit/>
          </a:bodyPr>
          <a:lstStyle/>
          <a:p>
            <a:r>
              <a:rPr lang="ti-ET" sz="4800" b="1" dirty="0" smtClean="0">
                <a:solidFill>
                  <a:srgbClr val="92D050"/>
                </a:solidFill>
              </a:rPr>
              <a:t>ይ.</a:t>
            </a:r>
            <a:r>
              <a:rPr lang="en-CA" sz="4800" b="1" dirty="0">
                <a:solidFill>
                  <a:srgbClr val="92D050"/>
                </a:solidFill>
              </a:rPr>
              <a:t>ዲ</a:t>
            </a:r>
            <a:r>
              <a:rPr lang="ti-ET" sz="4800" b="1" dirty="0" smtClean="0">
                <a:solidFill>
                  <a:srgbClr val="92D050"/>
                </a:solidFill>
              </a:rPr>
              <a:t>. </a:t>
            </a:r>
            <a:endParaRPr lang="en-CA" sz="4800" b="1" dirty="0" smtClean="0">
              <a:solidFill>
                <a:srgbClr val="92D050"/>
              </a:solidFill>
            </a:endParaRPr>
          </a:p>
          <a:p>
            <a:r>
              <a:rPr lang="en-CA" sz="1400" b="1" dirty="0" smtClean="0">
                <a:solidFill>
                  <a:srgbClr val="FFC000"/>
                </a:solidFill>
              </a:rPr>
              <a:t>3.</a:t>
            </a:r>
            <a:r>
              <a:rPr lang="en-CA" sz="1400" dirty="0" smtClean="0">
                <a:solidFill>
                  <a:srgbClr val="FFC000"/>
                </a:solidFill>
                <a:uFill>
                  <a:solidFill>
                    <a:srgbClr val="000000"/>
                  </a:solidFill>
                </a:uFill>
              </a:rPr>
              <a:t> </a:t>
            </a:r>
            <a:r>
              <a:rPr lang="is-IS" sz="4800" dirty="0"/>
              <a:t>ሎሚ በዛ ዕለት እዚኣ ኣብዛ </a:t>
            </a:r>
            <a:endParaRPr lang="is-IS" sz="4800" dirty="0" smtClean="0"/>
          </a:p>
          <a:p>
            <a:r>
              <a:rPr lang="is-IS" sz="4800" dirty="0" smtClean="0"/>
              <a:t>ቤተ </a:t>
            </a:r>
            <a:r>
              <a:rPr lang="is-IS" sz="4800" dirty="0"/>
              <a:t>ክርስቲያን </a:t>
            </a:r>
            <a:r>
              <a:rPr lang="is-IS" sz="4800" dirty="0" smtClean="0"/>
              <a:t>ዝተጋባእኩም </a:t>
            </a:r>
            <a:r>
              <a:rPr lang="is-IS" sz="4800" dirty="0"/>
              <a:t>ምእመናን፥ ናይ ቅድስቲ ስንበተ </a:t>
            </a:r>
            <a:r>
              <a:rPr lang="is-IS" sz="4800" dirty="0" smtClean="0"/>
              <a:t>ክርስቲያን </a:t>
            </a:r>
            <a:r>
              <a:rPr lang="is-IS" sz="4800" dirty="0"/>
              <a:t>ቅዳሴኣ ስምዑ።</a:t>
            </a:r>
            <a:endParaRPr lang="en-CA" sz="4800" dirty="0"/>
          </a:p>
        </p:txBody>
      </p:sp>
      <p:sp>
        <p:nvSpPr>
          <p:cNvPr id="20" name="Rectangle 19"/>
          <p:cNvSpPr/>
          <p:nvPr/>
        </p:nvSpPr>
        <p:spPr>
          <a:xfrm>
            <a:off x="8044248" y="-175698"/>
            <a:ext cx="4110333" cy="5986254"/>
          </a:xfrm>
          <a:prstGeom prst="rect">
            <a:avLst/>
          </a:prstGeom>
        </p:spPr>
        <p:txBody>
          <a:bodyPr wrap="square">
            <a:spAutoFit/>
          </a:bodyPr>
          <a:lstStyle/>
          <a:p>
            <a:pPr marL="40639" marR="40639">
              <a:lnSpc>
                <a:spcPct val="150000"/>
              </a:lnSpc>
              <a:spcBef>
                <a:spcPts val="600"/>
              </a:spcBef>
              <a:buClr>
                <a:srgbClr val="000000"/>
              </a:buClr>
              <a:defRPr sz="2800"/>
            </a:pPr>
            <a:r>
              <a:rPr lang="en-US" sz="3600" b="1" dirty="0" smtClean="0">
                <a:solidFill>
                  <a:srgbClr val="92D050"/>
                </a:solidFill>
              </a:rPr>
              <a:t>Deacon: </a:t>
            </a:r>
          </a:p>
          <a:p>
            <a:pPr marL="40639" marR="40639">
              <a:lnSpc>
                <a:spcPct val="150000"/>
              </a:lnSpc>
              <a:spcBef>
                <a:spcPts val="600"/>
              </a:spcBef>
              <a:buClr>
                <a:srgbClr val="000000"/>
              </a:buClr>
              <a:defRPr sz="2800"/>
            </a:pPr>
            <a:r>
              <a:rPr lang="en-US" sz="1400" b="1" dirty="0" smtClean="0">
                <a:solidFill>
                  <a:srgbClr val="FFC000"/>
                </a:solidFill>
              </a:rPr>
              <a:t>3.</a:t>
            </a:r>
            <a:r>
              <a:rPr lang="en-US" sz="3600" b="1" dirty="0" smtClean="0">
                <a:solidFill>
                  <a:schemeClr val="tx1">
                    <a:lumMod val="95000"/>
                  </a:schemeClr>
                </a:solidFill>
              </a:rPr>
              <a:t>You </a:t>
            </a:r>
            <a:r>
              <a:rPr lang="en-US" sz="3600" b="1" dirty="0">
                <a:solidFill>
                  <a:schemeClr val="tx1">
                    <a:lumMod val="95000"/>
                  </a:schemeClr>
                </a:solidFill>
              </a:rPr>
              <a:t>who have gathered </a:t>
            </a:r>
            <a:r>
              <a:rPr lang="en-US" sz="3600" b="1" dirty="0" smtClean="0">
                <a:solidFill>
                  <a:schemeClr val="tx1">
                    <a:lumMod val="95000"/>
                  </a:schemeClr>
                </a:solidFill>
              </a:rPr>
              <a:t>this day </a:t>
            </a:r>
            <a:r>
              <a:rPr lang="en-US" sz="3600" b="1" dirty="0">
                <a:solidFill>
                  <a:schemeClr val="tx1">
                    <a:lumMod val="95000"/>
                  </a:schemeClr>
                </a:solidFill>
              </a:rPr>
              <a:t>in this church, listen to the Anaphora </a:t>
            </a:r>
            <a:r>
              <a:rPr lang="en-US" sz="3600" b="1" dirty="0" smtClean="0">
                <a:solidFill>
                  <a:schemeClr val="tx1">
                    <a:lumMod val="95000"/>
                  </a:schemeClr>
                </a:solidFill>
              </a:rPr>
              <a:t>of the </a:t>
            </a:r>
            <a:r>
              <a:rPr lang="en-US" sz="3600" b="1" dirty="0">
                <a:solidFill>
                  <a:schemeClr val="tx1">
                    <a:lumMod val="95000"/>
                  </a:schemeClr>
                </a:solidFill>
              </a:rPr>
              <a:t>holy Sabbath of the Christians.</a:t>
            </a:r>
            <a:endParaRPr lang="en-US" sz="3600" b="1" dirty="0" smtClean="0">
              <a:solidFill>
                <a:schemeClr val="tx1">
                  <a:lumMod val="95000"/>
                </a:schemeClr>
              </a:solidFill>
              <a:uFill>
                <a:solidFill>
                  <a:srgbClr val="0329D6"/>
                </a:solidFill>
              </a:uFill>
              <a:latin typeface="Times New Roman"/>
              <a:ea typeface="Times New Roman"/>
              <a:cs typeface="Times New Roman"/>
              <a:sym typeface="Times New Roman"/>
            </a:endParaRPr>
          </a:p>
        </p:txBody>
      </p:sp>
      <p:sp>
        <p:nvSpPr>
          <p:cNvPr id="2" name="Rectangle 1"/>
          <p:cNvSpPr/>
          <p:nvPr/>
        </p:nvSpPr>
        <p:spPr>
          <a:xfrm>
            <a:off x="24713" y="211656"/>
            <a:ext cx="3909203" cy="6001643"/>
          </a:xfrm>
          <a:prstGeom prst="rect">
            <a:avLst/>
          </a:prstGeom>
        </p:spPr>
        <p:txBody>
          <a:bodyPr wrap="square">
            <a:spAutoFit/>
          </a:bodyPr>
          <a:lstStyle/>
          <a:p>
            <a:r>
              <a:rPr lang="ti-ET" sz="4800" b="1" dirty="0" smtClean="0">
                <a:solidFill>
                  <a:srgbClr val="92D050"/>
                </a:solidFill>
              </a:rPr>
              <a:t>ይ.</a:t>
            </a:r>
            <a:r>
              <a:rPr lang="en-CA" sz="4800" b="1" dirty="0" smtClean="0">
                <a:solidFill>
                  <a:srgbClr val="92D050"/>
                </a:solidFill>
              </a:rPr>
              <a:t>ዲ</a:t>
            </a:r>
            <a:r>
              <a:rPr lang="ti-ET" sz="4800" b="1" dirty="0" smtClean="0">
                <a:solidFill>
                  <a:srgbClr val="92D050"/>
                </a:solidFill>
              </a:rPr>
              <a:t>. </a:t>
            </a:r>
            <a:endParaRPr lang="en-CA" sz="4800" b="1" dirty="0" smtClean="0">
              <a:solidFill>
                <a:srgbClr val="92D050"/>
              </a:solidFill>
            </a:endParaRPr>
          </a:p>
          <a:p>
            <a:r>
              <a:rPr lang="ti-ET" sz="1400" dirty="0" smtClean="0">
                <a:solidFill>
                  <a:srgbClr val="FFC000"/>
                </a:solidFill>
                <a:uFill>
                  <a:solidFill>
                    <a:srgbClr val="000000"/>
                  </a:solidFill>
                </a:uFill>
              </a:rPr>
              <a:t>፫</a:t>
            </a:r>
            <a:r>
              <a:rPr lang="en-CA" sz="1400" dirty="0" smtClean="0">
                <a:solidFill>
                  <a:srgbClr val="FFC000"/>
                </a:solidFill>
                <a:uFill>
                  <a:solidFill>
                    <a:srgbClr val="000000"/>
                  </a:solidFill>
                </a:uFill>
              </a:rPr>
              <a:t>.</a:t>
            </a:r>
            <a:r>
              <a:rPr lang="en-CA" sz="1400" b="1" dirty="0" smtClean="0">
                <a:solidFill>
                  <a:srgbClr val="FFC000"/>
                </a:solidFill>
              </a:rPr>
              <a:t>  </a:t>
            </a:r>
            <a:r>
              <a:rPr lang="en-CA" sz="4800" b="1" dirty="0" err="1" smtClean="0"/>
              <a:t>ዮም</a:t>
            </a:r>
            <a:r>
              <a:rPr lang="en-CA" sz="4800" b="1" dirty="0" smtClean="0"/>
              <a:t> </a:t>
            </a:r>
            <a:r>
              <a:rPr lang="en-CA" sz="4800" b="1" dirty="0" err="1"/>
              <a:t>በዛቲ</a:t>
            </a:r>
            <a:r>
              <a:rPr lang="en-CA" sz="4800" b="1" dirty="0"/>
              <a:t> </a:t>
            </a:r>
            <a:r>
              <a:rPr lang="en-CA" sz="4800" b="1" dirty="0" smtClean="0"/>
              <a:t> </a:t>
            </a:r>
            <a:r>
              <a:rPr lang="en-CA" sz="4800" b="1" dirty="0" err="1" smtClean="0"/>
              <a:t>ዕለት</a:t>
            </a:r>
            <a:r>
              <a:rPr lang="en-CA" sz="4800" b="1" dirty="0" smtClean="0"/>
              <a:t> </a:t>
            </a:r>
            <a:r>
              <a:rPr lang="en-CA" sz="4800" b="1" dirty="0" err="1" smtClean="0"/>
              <a:t>እለተጋባእክሙ</a:t>
            </a:r>
            <a:r>
              <a:rPr lang="en-CA" sz="4800" b="1" dirty="0" smtClean="0"/>
              <a:t> </a:t>
            </a:r>
            <a:r>
              <a:rPr lang="en-CA" sz="4800" b="1" dirty="0" err="1"/>
              <a:t>ውስተ</a:t>
            </a:r>
            <a:r>
              <a:rPr lang="en-CA" sz="4800" b="1" dirty="0"/>
              <a:t> </a:t>
            </a:r>
            <a:r>
              <a:rPr lang="en-CA" sz="4800" b="1" dirty="0" err="1"/>
              <a:t>ዛቲ</a:t>
            </a:r>
            <a:r>
              <a:rPr lang="en-CA" sz="4800" b="1" dirty="0"/>
              <a:t> </a:t>
            </a:r>
            <a:r>
              <a:rPr lang="en-CA" sz="4800" b="1" dirty="0" err="1"/>
              <a:t>ቤተ</a:t>
            </a:r>
            <a:r>
              <a:rPr lang="en-CA" sz="4800" b="1" dirty="0"/>
              <a:t> </a:t>
            </a:r>
            <a:r>
              <a:rPr lang="en-CA" sz="4800" b="1" dirty="0" err="1"/>
              <a:t>ክርስቲያን</a:t>
            </a:r>
            <a:r>
              <a:rPr lang="en-CA" sz="4800" b="1" dirty="0"/>
              <a:t> </a:t>
            </a:r>
            <a:r>
              <a:rPr lang="en-CA" sz="4800" b="1" dirty="0" err="1"/>
              <a:t>አጽምዑ</a:t>
            </a:r>
            <a:r>
              <a:rPr lang="en-CA" sz="4800" b="1" dirty="0"/>
              <a:t> </a:t>
            </a:r>
            <a:r>
              <a:rPr lang="en-CA" sz="4800" b="1" dirty="0" err="1"/>
              <a:t>ቅዳሴሃ</a:t>
            </a:r>
            <a:r>
              <a:rPr lang="en-CA" sz="4800" b="1" dirty="0"/>
              <a:t> </a:t>
            </a:r>
            <a:r>
              <a:rPr lang="en-CA" sz="4800" b="1" dirty="0" err="1"/>
              <a:t>ለሰንበተ</a:t>
            </a:r>
            <a:r>
              <a:rPr lang="en-CA" sz="4800" b="1" dirty="0"/>
              <a:t> </a:t>
            </a:r>
            <a:r>
              <a:rPr lang="en-CA" sz="4800" b="1" dirty="0" err="1"/>
              <a:t>ክርስቲያን</a:t>
            </a:r>
            <a:r>
              <a:rPr lang="en-CA" sz="4800" b="1" dirty="0"/>
              <a:t> </a:t>
            </a:r>
            <a:r>
              <a:rPr lang="en-CA" sz="4800" b="1" dirty="0" err="1"/>
              <a:t>ቅድስት</a:t>
            </a:r>
            <a:r>
              <a:rPr lang="en-CA" sz="4800" b="1" dirty="0"/>
              <a:t>። </a:t>
            </a:r>
            <a:endParaRPr lang="en-CA" sz="4800" dirty="0"/>
          </a:p>
        </p:txBody>
      </p:sp>
    </p:spTree>
    <p:extLst>
      <p:ext uri="{BB962C8B-B14F-4D97-AF65-F5344CB8AC3E}">
        <p14:creationId xmlns:p14="http://schemas.microsoft.com/office/powerpoint/2010/main" val="106973675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91223" cy="6863417"/>
          </a:xfrm>
          <a:prstGeom prst="rect">
            <a:avLst/>
          </a:prstGeom>
        </p:spPr>
        <p:txBody>
          <a:bodyPr wrap="square">
            <a:spAutoFit/>
          </a:bodyPr>
          <a:lstStyle/>
          <a:p>
            <a:r>
              <a:rPr lang="ti-ET" sz="3600" b="1" dirty="0">
                <a:solidFill>
                  <a:srgbClr val="C00000"/>
                </a:solidFill>
              </a:rPr>
              <a:t>ይ.ካ. </a:t>
            </a:r>
            <a:r>
              <a:rPr lang="is-IS" sz="1400" dirty="0" smtClean="0">
                <a:solidFill>
                  <a:srgbClr val="FFC000"/>
                </a:solidFill>
              </a:rPr>
              <a:t>4</a:t>
            </a:r>
            <a:r>
              <a:rPr lang="is-IS" sz="1400" dirty="0">
                <a:solidFill>
                  <a:srgbClr val="FFC000"/>
                </a:solidFill>
              </a:rPr>
              <a:t>. </a:t>
            </a:r>
            <a:r>
              <a:rPr lang="is-IS" sz="4000" dirty="0"/>
              <a:t>ብዘይ ምህዋኽ ብምፍራህን ብምርዓድን ክትቆሙ ንሰማያት አሰምዓልኩም አሎኹ። ንምድሪውን </a:t>
            </a:r>
            <a:r>
              <a:rPr lang="is-IS" sz="4000" dirty="0" smtClean="0"/>
              <a:t>አሰምዓል</a:t>
            </a:r>
          </a:p>
          <a:p>
            <a:r>
              <a:rPr lang="is-IS" sz="4000" dirty="0" smtClean="0"/>
              <a:t>ኩም </a:t>
            </a:r>
            <a:r>
              <a:rPr lang="is-IS" sz="4000" dirty="0"/>
              <a:t>ኣሎኹ።</a:t>
            </a:r>
            <a:endParaRPr lang="en-CA" sz="4000" dirty="0"/>
          </a:p>
          <a:p>
            <a:r>
              <a:rPr lang="is-IS" sz="1400" dirty="0">
                <a:solidFill>
                  <a:srgbClr val="FFC000"/>
                </a:solidFill>
              </a:rPr>
              <a:t>5. </a:t>
            </a:r>
            <a:r>
              <a:rPr lang="is-IS" sz="4000" dirty="0"/>
              <a:t>ሓደ እኳ ኸም ቃየል ምስ ኃዉ ቂም ኂዙ </a:t>
            </a:r>
            <a:r>
              <a:rPr lang="is-IS" sz="4000" dirty="0" smtClean="0"/>
              <a:t>ብቍ</a:t>
            </a:r>
          </a:p>
          <a:p>
            <a:r>
              <a:rPr lang="is-IS" sz="4000" dirty="0" smtClean="0"/>
              <a:t>ጥዓ </a:t>
            </a:r>
            <a:r>
              <a:rPr lang="is-IS" sz="4000" dirty="0"/>
              <a:t>ኣብዚ ኣይሃሉ።</a:t>
            </a:r>
            <a:endParaRPr lang="en-CA" sz="4000" dirty="0"/>
          </a:p>
          <a:p>
            <a:r>
              <a:rPr lang="is-IS" sz="1400" dirty="0">
                <a:solidFill>
                  <a:srgbClr val="FFC000"/>
                </a:solidFill>
              </a:rPr>
              <a:t>6. </a:t>
            </a:r>
            <a:r>
              <a:rPr lang="is-IS" sz="4000" dirty="0"/>
              <a:t>ሓደ እኳ ከምቶም ንሙሴ ዝተጻረርዎ </a:t>
            </a:r>
            <a:r>
              <a:rPr lang="is-IS" sz="4000" dirty="0" smtClean="0"/>
              <a:t>ኸም</a:t>
            </a:r>
            <a:endParaRPr lang="en-CA" sz="4000" dirty="0"/>
          </a:p>
        </p:txBody>
      </p:sp>
      <p:sp>
        <p:nvSpPr>
          <p:cNvPr id="20" name="Rectangle 19"/>
          <p:cNvSpPr/>
          <p:nvPr/>
        </p:nvSpPr>
        <p:spPr>
          <a:xfrm>
            <a:off x="8019536" y="-175698"/>
            <a:ext cx="4176404" cy="6924973"/>
          </a:xfrm>
          <a:prstGeom prst="rect">
            <a:avLst/>
          </a:prstGeom>
        </p:spPr>
        <p:txBody>
          <a:bodyPr wrap="square">
            <a:spAutoFit/>
          </a:bodyPr>
          <a:lstStyle/>
          <a:p>
            <a:pPr marL="40639" marR="40639">
              <a:lnSpc>
                <a:spcPct val="150000"/>
              </a:lnSpc>
              <a:spcBef>
                <a:spcPts val="600"/>
              </a:spcBef>
              <a:buClr>
                <a:srgbClr val="000000"/>
              </a:buClr>
              <a:defRPr sz="2800"/>
            </a:pPr>
            <a:r>
              <a:rPr lang="en-US" sz="3600" b="1" dirty="0" smtClean="0">
                <a:solidFill>
                  <a:srgbClr val="C00000"/>
                </a:solidFill>
              </a:rPr>
              <a:t>Priest.</a:t>
            </a:r>
            <a:r>
              <a:rPr lang="en-US" sz="3600" dirty="0" smtClean="0">
                <a:solidFill>
                  <a:srgbClr val="C00000"/>
                </a:solidFill>
              </a:rPr>
              <a:t> </a:t>
            </a:r>
            <a:r>
              <a:rPr lang="en-CA" sz="1400" b="1" dirty="0" smtClean="0">
                <a:solidFill>
                  <a:schemeClr val="tx1">
                    <a:lumMod val="95000"/>
                  </a:schemeClr>
                </a:solidFill>
              </a:rPr>
              <a:t> </a:t>
            </a:r>
            <a:r>
              <a:rPr lang="en-US" sz="1400" b="1" dirty="0">
                <a:solidFill>
                  <a:srgbClr val="FFC000"/>
                </a:solidFill>
              </a:rPr>
              <a:t>4. </a:t>
            </a:r>
            <a:r>
              <a:rPr lang="en-US" sz="1400" b="1" dirty="0" smtClean="0">
                <a:solidFill>
                  <a:srgbClr val="FFC000"/>
                </a:solidFill>
              </a:rPr>
              <a:t> </a:t>
            </a:r>
            <a:r>
              <a:rPr lang="en-US" sz="2500" b="1" dirty="0">
                <a:solidFill>
                  <a:schemeClr val="tx1">
                    <a:lumMod val="95000"/>
                  </a:schemeClr>
                </a:solidFill>
              </a:rPr>
              <a:t>I will cause heaven and </a:t>
            </a:r>
            <a:r>
              <a:rPr lang="en-US" sz="2500" b="1" dirty="0" smtClean="0">
                <a:solidFill>
                  <a:schemeClr val="tx1">
                    <a:lumMod val="95000"/>
                  </a:schemeClr>
                </a:solidFill>
              </a:rPr>
              <a:t>earth to </a:t>
            </a:r>
            <a:r>
              <a:rPr lang="en-US" sz="2500" b="1" dirty="0">
                <a:solidFill>
                  <a:schemeClr val="tx1">
                    <a:lumMod val="95000"/>
                  </a:schemeClr>
                </a:solidFill>
              </a:rPr>
              <a:t>bear witness against you so that you </a:t>
            </a:r>
            <a:r>
              <a:rPr lang="en-US" sz="2500" b="1" dirty="0" smtClean="0">
                <a:solidFill>
                  <a:schemeClr val="tx1">
                    <a:lumMod val="95000"/>
                  </a:schemeClr>
                </a:solidFill>
              </a:rPr>
              <a:t>may stand </a:t>
            </a:r>
            <a:r>
              <a:rPr lang="en-US" sz="2500" b="1" dirty="0">
                <a:solidFill>
                  <a:schemeClr val="tx1">
                    <a:lumMod val="95000"/>
                  </a:schemeClr>
                </a:solidFill>
              </a:rPr>
              <a:t>in fear and trembling, none making</a:t>
            </a:r>
          </a:p>
          <a:p>
            <a:pPr marL="40639" marR="40639">
              <a:lnSpc>
                <a:spcPct val="150000"/>
              </a:lnSpc>
              <a:spcBef>
                <a:spcPts val="600"/>
              </a:spcBef>
              <a:buClr>
                <a:srgbClr val="000000"/>
              </a:buClr>
              <a:defRPr sz="2800"/>
            </a:pPr>
            <a:r>
              <a:rPr lang="en-US" sz="2500" b="1" dirty="0">
                <a:solidFill>
                  <a:schemeClr val="tx1">
                    <a:lumMod val="95000"/>
                  </a:schemeClr>
                </a:solidFill>
              </a:rPr>
              <a:t>any disturbance.</a:t>
            </a:r>
          </a:p>
          <a:p>
            <a:pPr marL="40639" marR="40639">
              <a:lnSpc>
                <a:spcPct val="150000"/>
              </a:lnSpc>
              <a:spcBef>
                <a:spcPts val="600"/>
              </a:spcBef>
              <a:buClr>
                <a:srgbClr val="000000"/>
              </a:buClr>
              <a:defRPr sz="2800"/>
            </a:pPr>
            <a:r>
              <a:rPr lang="en-US" sz="1400" b="1" dirty="0">
                <a:solidFill>
                  <a:srgbClr val="FFC000"/>
                </a:solidFill>
              </a:rPr>
              <a:t>5. </a:t>
            </a:r>
            <a:r>
              <a:rPr lang="en-US" sz="2500" b="1" dirty="0">
                <a:solidFill>
                  <a:schemeClr val="tx1">
                    <a:lumMod val="95000"/>
                  </a:schemeClr>
                </a:solidFill>
              </a:rPr>
              <a:t>Let no one remain </a:t>
            </a:r>
            <a:r>
              <a:rPr lang="en-US" sz="2500" b="1" dirty="0" smtClean="0">
                <a:solidFill>
                  <a:schemeClr val="tx1">
                    <a:lumMod val="95000"/>
                  </a:schemeClr>
                </a:solidFill>
              </a:rPr>
              <a:t>here who </a:t>
            </a:r>
            <a:r>
              <a:rPr lang="en-US" sz="2500" b="1" dirty="0">
                <a:solidFill>
                  <a:schemeClr val="tx1">
                    <a:lumMod val="95000"/>
                  </a:schemeClr>
                </a:solidFill>
              </a:rPr>
              <a:t>is </a:t>
            </a:r>
            <a:r>
              <a:rPr lang="en-US" sz="2500" b="1" dirty="0" smtClean="0">
                <a:solidFill>
                  <a:schemeClr val="tx1">
                    <a:lumMod val="95000"/>
                  </a:schemeClr>
                </a:solidFill>
              </a:rPr>
              <a:t>angry with </a:t>
            </a:r>
            <a:r>
              <a:rPr lang="en-US" sz="2500" b="1" dirty="0">
                <a:solidFill>
                  <a:schemeClr val="tx1">
                    <a:lumMod val="95000"/>
                  </a:schemeClr>
                </a:solidFill>
              </a:rPr>
              <a:t>his brother, like the vengeful Cain</a:t>
            </a:r>
            <a:r>
              <a:rPr lang="en-US" sz="2500" b="1" dirty="0" smtClean="0">
                <a:solidFill>
                  <a:schemeClr val="tx1">
                    <a:lumMod val="95000"/>
                  </a:schemeClr>
                </a:solidFill>
              </a:rPr>
              <a:t>.</a:t>
            </a:r>
          </a:p>
          <a:p>
            <a:pPr marL="40639" marR="40639">
              <a:lnSpc>
                <a:spcPct val="150000"/>
              </a:lnSpc>
              <a:spcBef>
                <a:spcPts val="600"/>
              </a:spcBef>
              <a:buClr>
                <a:srgbClr val="000000"/>
              </a:buClr>
              <a:defRPr sz="2800"/>
            </a:pPr>
            <a:r>
              <a:rPr lang="en-US" sz="1400" b="1" dirty="0">
                <a:solidFill>
                  <a:srgbClr val="FFC000"/>
                </a:solidFill>
                <a:uFill>
                  <a:solidFill>
                    <a:srgbClr val="0329D6"/>
                  </a:solidFill>
                </a:uFill>
                <a:latin typeface="Times New Roman"/>
                <a:ea typeface="Times New Roman"/>
                <a:cs typeface="Times New Roman"/>
                <a:sym typeface="Times New Roman"/>
              </a:rPr>
              <a:t>6.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Let no one remain here who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is quarreling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with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his</a:t>
            </a:r>
          </a:p>
        </p:txBody>
      </p:sp>
      <p:sp>
        <p:nvSpPr>
          <p:cNvPr id="2" name="Rectangle 1"/>
          <p:cNvSpPr/>
          <p:nvPr/>
        </p:nvSpPr>
        <p:spPr>
          <a:xfrm>
            <a:off x="24713" y="142209"/>
            <a:ext cx="4177636" cy="6863417"/>
          </a:xfrm>
          <a:prstGeom prst="rect">
            <a:avLst/>
          </a:prstGeom>
        </p:spPr>
        <p:txBody>
          <a:bodyPr wrap="square">
            <a:spAutoFit/>
          </a:bodyPr>
          <a:lstStyle/>
          <a:p>
            <a:r>
              <a:rPr lang="ti-ET" sz="4000" b="1" dirty="0">
                <a:solidFill>
                  <a:srgbClr val="C00000"/>
                </a:solidFill>
              </a:rPr>
              <a:t>ይ.ካ. </a:t>
            </a:r>
            <a:r>
              <a:rPr lang="en-CA" sz="1400" b="1" dirty="0" smtClean="0">
                <a:solidFill>
                  <a:srgbClr val="FFC000"/>
                </a:solidFill>
              </a:rPr>
              <a:t>፬</a:t>
            </a:r>
            <a:r>
              <a:rPr lang="en-CA" sz="1400" b="1" dirty="0">
                <a:solidFill>
                  <a:srgbClr val="FFC000"/>
                </a:solidFill>
              </a:rPr>
              <a:t>. </a:t>
            </a:r>
            <a:r>
              <a:rPr lang="en-CA" sz="4000" b="1" dirty="0" err="1"/>
              <a:t>ኣሰምዕ</a:t>
            </a:r>
            <a:r>
              <a:rPr lang="en-CA" sz="4000" b="1" dirty="0"/>
              <a:t> </a:t>
            </a:r>
            <a:r>
              <a:rPr lang="en-CA" sz="4000" b="1" dirty="0" err="1"/>
              <a:t>ለክሙ</a:t>
            </a:r>
            <a:r>
              <a:rPr lang="en-CA" sz="4000" b="1" dirty="0"/>
              <a:t> </a:t>
            </a:r>
            <a:r>
              <a:rPr lang="en-CA" sz="4000" b="1" dirty="0" err="1"/>
              <a:t>ሰማያተ</a:t>
            </a:r>
            <a:r>
              <a:rPr lang="en-CA" sz="4000" b="1" dirty="0"/>
              <a:t> </a:t>
            </a:r>
            <a:r>
              <a:rPr lang="en-CA" sz="4000" b="1" dirty="0" err="1"/>
              <a:t>አሰምዕ</a:t>
            </a:r>
            <a:r>
              <a:rPr lang="en-CA" sz="4000" b="1" dirty="0"/>
              <a:t> </a:t>
            </a:r>
            <a:r>
              <a:rPr lang="en-CA" sz="4000" b="1" dirty="0" err="1"/>
              <a:t>ለክሙ</a:t>
            </a:r>
            <a:r>
              <a:rPr lang="en-CA" sz="4000" b="1" dirty="0"/>
              <a:t> </a:t>
            </a:r>
            <a:r>
              <a:rPr lang="en-CA" sz="4000" b="1" dirty="0" err="1"/>
              <a:t>ምድረ</a:t>
            </a:r>
            <a:r>
              <a:rPr lang="en-CA" sz="4000" b="1" dirty="0"/>
              <a:t> </a:t>
            </a:r>
            <a:r>
              <a:rPr lang="en-CA" sz="4000" b="1" dirty="0" err="1" smtClean="0"/>
              <a:t>ከመ</a:t>
            </a:r>
            <a:r>
              <a:rPr lang="en-CA" sz="4000" b="1" dirty="0"/>
              <a:t> </a:t>
            </a:r>
            <a:r>
              <a:rPr lang="en-CA" sz="4000" b="1" dirty="0" err="1" smtClean="0"/>
              <a:t>ትቁሙ</a:t>
            </a:r>
            <a:r>
              <a:rPr lang="en-CA" sz="4000" b="1" dirty="0" smtClean="0"/>
              <a:t> </a:t>
            </a:r>
            <a:r>
              <a:rPr lang="en-CA" sz="4000" b="1" dirty="0" err="1"/>
              <a:t>በፍሃት</a:t>
            </a:r>
            <a:r>
              <a:rPr lang="en-CA" sz="4000" b="1" dirty="0"/>
              <a:t> </a:t>
            </a:r>
            <a:r>
              <a:rPr lang="en-CA" sz="4000" b="1" dirty="0" err="1" smtClean="0"/>
              <a:t>ወበረዓድ</a:t>
            </a:r>
            <a:r>
              <a:rPr lang="en-CA" sz="4000" b="1" dirty="0"/>
              <a:t>፥ </a:t>
            </a:r>
            <a:r>
              <a:rPr lang="en-CA" sz="4000" b="1" dirty="0" err="1"/>
              <a:t>ዘእንበለ</a:t>
            </a:r>
            <a:r>
              <a:rPr lang="en-CA" sz="4000" b="1" dirty="0"/>
              <a:t> </a:t>
            </a:r>
            <a:r>
              <a:rPr lang="en-CA" sz="4000" b="1" dirty="0" err="1"/>
              <a:t>ተሃውኮ</a:t>
            </a:r>
            <a:r>
              <a:rPr lang="en-CA" sz="4000" b="1" dirty="0"/>
              <a:t>።</a:t>
            </a:r>
            <a:endParaRPr lang="en-CA" sz="4000" dirty="0"/>
          </a:p>
          <a:p>
            <a:r>
              <a:rPr lang="ti-ET" sz="1400" dirty="0">
                <a:solidFill>
                  <a:srgbClr val="FFC000"/>
                </a:solidFill>
              </a:rPr>
              <a:t>፭</a:t>
            </a:r>
            <a:r>
              <a:rPr lang="en-CA" sz="1400" dirty="0">
                <a:solidFill>
                  <a:srgbClr val="FFC000"/>
                </a:solidFill>
              </a:rPr>
              <a:t>. </a:t>
            </a:r>
            <a:r>
              <a:rPr lang="en-CA" sz="4000" dirty="0" err="1"/>
              <a:t>ወኢመኑሂ</a:t>
            </a:r>
            <a:r>
              <a:rPr lang="en-CA" sz="4000" dirty="0"/>
              <a:t> </a:t>
            </a:r>
            <a:r>
              <a:rPr lang="en-CA" sz="4000" dirty="0" err="1"/>
              <a:t>ኢየሀሉ</a:t>
            </a:r>
            <a:r>
              <a:rPr lang="en-CA" sz="4000" dirty="0"/>
              <a:t> </a:t>
            </a:r>
            <a:r>
              <a:rPr lang="en-CA" sz="4000" dirty="0" err="1"/>
              <a:t>ዝየ</a:t>
            </a:r>
            <a:r>
              <a:rPr lang="en-CA" sz="4000" dirty="0"/>
              <a:t> </a:t>
            </a:r>
            <a:r>
              <a:rPr lang="en-CA" sz="4000" dirty="0" err="1"/>
              <a:t>በመዓት</a:t>
            </a:r>
            <a:r>
              <a:rPr lang="en-CA" sz="4000" dirty="0"/>
              <a:t> </a:t>
            </a:r>
            <a:r>
              <a:rPr lang="en-CA" sz="4000" dirty="0" err="1"/>
              <a:t>ምስለ</a:t>
            </a:r>
            <a:r>
              <a:rPr lang="en-CA" sz="4000" dirty="0"/>
              <a:t> </a:t>
            </a:r>
            <a:r>
              <a:rPr lang="en-CA" sz="4000" dirty="0" err="1"/>
              <a:t>እኁሁ</a:t>
            </a:r>
            <a:r>
              <a:rPr lang="en-CA" sz="4000" dirty="0"/>
              <a:t> </a:t>
            </a:r>
            <a:r>
              <a:rPr lang="en-CA" sz="4000" dirty="0" err="1"/>
              <a:t>ከመ</a:t>
            </a:r>
            <a:r>
              <a:rPr lang="en-CA" sz="4000" dirty="0"/>
              <a:t> </a:t>
            </a:r>
            <a:r>
              <a:rPr lang="en-CA" sz="4000" dirty="0" err="1"/>
              <a:t>ቃየል</a:t>
            </a:r>
            <a:r>
              <a:rPr lang="en-CA" sz="4000" dirty="0"/>
              <a:t> </a:t>
            </a:r>
            <a:r>
              <a:rPr lang="en-CA" sz="4000" dirty="0" err="1"/>
              <a:t>እንዘ</a:t>
            </a:r>
            <a:r>
              <a:rPr lang="en-CA" sz="4000" dirty="0"/>
              <a:t> </a:t>
            </a:r>
            <a:r>
              <a:rPr lang="en-CA" sz="4000" dirty="0" err="1"/>
              <a:t>መስተበቅል</a:t>
            </a:r>
            <a:r>
              <a:rPr lang="en-CA" sz="4000" dirty="0"/>
              <a:t> </a:t>
            </a:r>
            <a:r>
              <a:rPr lang="en-CA" sz="4000" dirty="0" err="1"/>
              <a:t>ውእቱ</a:t>
            </a:r>
            <a:r>
              <a:rPr lang="en-CA" sz="4000" dirty="0"/>
              <a:t>።</a:t>
            </a:r>
          </a:p>
          <a:p>
            <a:r>
              <a:rPr lang="en-CA" sz="1400" dirty="0">
                <a:solidFill>
                  <a:srgbClr val="FFC000"/>
                </a:solidFill>
              </a:rPr>
              <a:t>፮. </a:t>
            </a:r>
            <a:r>
              <a:rPr lang="en-CA" sz="4000" dirty="0" err="1"/>
              <a:t>ወኢመኑሂ</a:t>
            </a:r>
            <a:r>
              <a:rPr lang="en-CA" sz="4000" dirty="0"/>
              <a:t> </a:t>
            </a:r>
            <a:r>
              <a:rPr lang="en-CA" sz="4000" dirty="0" err="1"/>
              <a:t>ኢየሁሉ</a:t>
            </a:r>
            <a:r>
              <a:rPr lang="en-CA" sz="4000" dirty="0"/>
              <a:t> </a:t>
            </a:r>
            <a:r>
              <a:rPr lang="en-CA" sz="4000" dirty="0" err="1"/>
              <a:t>ዝየ</a:t>
            </a:r>
            <a:r>
              <a:rPr lang="en-CA" sz="4000" dirty="0"/>
              <a:t> </a:t>
            </a:r>
            <a:r>
              <a:rPr lang="en-CA" sz="4000" dirty="0" err="1"/>
              <a:t>በተቃርኖ</a:t>
            </a:r>
            <a:r>
              <a:rPr lang="en-CA" sz="4000" dirty="0"/>
              <a:t> </a:t>
            </a:r>
            <a:r>
              <a:rPr lang="en-CA" sz="4000" dirty="0" err="1"/>
              <a:t>ምስለ</a:t>
            </a:r>
            <a:r>
              <a:rPr lang="en-CA" sz="4000" dirty="0"/>
              <a:t> </a:t>
            </a:r>
            <a:r>
              <a:rPr lang="en-CA" sz="4000" dirty="0" err="1" smtClean="0"/>
              <a:t>ቢጹ</a:t>
            </a:r>
            <a:endParaRPr lang="en-CA" sz="4000" dirty="0"/>
          </a:p>
        </p:txBody>
      </p:sp>
    </p:spTree>
    <p:extLst>
      <p:ext uri="{BB962C8B-B14F-4D97-AF65-F5344CB8AC3E}">
        <p14:creationId xmlns:p14="http://schemas.microsoft.com/office/powerpoint/2010/main" val="347071102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58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91223" cy="6863417"/>
          </a:xfrm>
          <a:prstGeom prst="rect">
            <a:avLst/>
          </a:prstGeom>
        </p:spPr>
        <p:txBody>
          <a:bodyPr wrap="square">
            <a:spAutoFit/>
          </a:bodyPr>
          <a:lstStyle/>
          <a:p>
            <a:r>
              <a:rPr lang="is-IS" sz="4000" dirty="0" smtClean="0"/>
              <a:t>ዳታንን </a:t>
            </a:r>
            <a:r>
              <a:rPr lang="is-IS" sz="4000" dirty="0"/>
              <a:t>ኣቤሮንን ምስ ብጻዩ ዚጻረር አብዚ ኣይሃሉ። </a:t>
            </a:r>
            <a:endParaRPr lang="en-CA" sz="4000" dirty="0"/>
          </a:p>
          <a:p>
            <a:r>
              <a:rPr lang="is-IS" sz="1400" dirty="0"/>
              <a:t>7. </a:t>
            </a:r>
            <a:r>
              <a:rPr lang="is-IS" sz="4000" dirty="0"/>
              <a:t>ሓደ እኳ ከምቲ ንሔዋን ዘስሓታ ተመን ንኃዉ ዘታልል ኣብዚ ኣይሃሉ</a:t>
            </a:r>
            <a:r>
              <a:rPr lang="is-IS" sz="4000" dirty="0" smtClean="0"/>
              <a:t>።</a:t>
            </a:r>
          </a:p>
          <a:p>
            <a:r>
              <a:rPr lang="is-IS" sz="1400" dirty="0"/>
              <a:t>8. </a:t>
            </a:r>
            <a:r>
              <a:rPr lang="is-IS" sz="4000" dirty="0"/>
              <a:t>ኦ ካህናት ብሩሃት </a:t>
            </a:r>
            <a:r>
              <a:rPr lang="is-IS" sz="4000" dirty="0" smtClean="0"/>
              <a:t>ኣዕይ</a:t>
            </a:r>
          </a:p>
          <a:p>
            <a:r>
              <a:rPr lang="is-IS" sz="4000" dirty="0" smtClean="0"/>
              <a:t>ንቲ </a:t>
            </a:r>
            <a:r>
              <a:rPr lang="is-IS" sz="4000" dirty="0"/>
              <a:t>እግዚኣብሄር </a:t>
            </a:r>
            <a:r>
              <a:rPr lang="is-IS" sz="4000" dirty="0" smtClean="0"/>
              <a:t>ንስኻ</a:t>
            </a:r>
          </a:p>
          <a:p>
            <a:r>
              <a:rPr lang="is-IS" sz="4000" dirty="0" smtClean="0"/>
              <a:t>ትኩም </a:t>
            </a:r>
            <a:r>
              <a:rPr lang="is-IS" sz="4000" dirty="0"/>
              <a:t>ኢኹም። </a:t>
            </a:r>
            <a:r>
              <a:rPr lang="is-IS" sz="4000" dirty="0" smtClean="0"/>
              <a:t>ንሓድሕ</a:t>
            </a:r>
          </a:p>
          <a:p>
            <a:r>
              <a:rPr lang="is-IS" sz="4000" dirty="0" smtClean="0"/>
              <a:t>ድኩም </a:t>
            </a:r>
            <a:r>
              <a:rPr lang="is-IS" sz="4000" dirty="0"/>
              <a:t>ሓደ ምስቲ </a:t>
            </a:r>
            <a:r>
              <a:rPr lang="is-IS" sz="4000" dirty="0" smtClean="0"/>
              <a:t>ኻልኣ</a:t>
            </a:r>
          </a:p>
          <a:p>
            <a:r>
              <a:rPr lang="is-IS" sz="4000" dirty="0" smtClean="0"/>
              <a:t>ዩ ተጠማመቱ</a:t>
            </a:r>
            <a:r>
              <a:rPr lang="is-IS" sz="4000" dirty="0"/>
              <a:t>። </a:t>
            </a:r>
            <a:r>
              <a:rPr lang="is-IS" sz="4000" dirty="0" smtClean="0"/>
              <a:t>ኣብ</a:t>
            </a:r>
            <a:endParaRPr lang="en-CA" sz="4000" dirty="0"/>
          </a:p>
        </p:txBody>
      </p:sp>
      <p:sp>
        <p:nvSpPr>
          <p:cNvPr id="20" name="Rectangle 19"/>
          <p:cNvSpPr/>
          <p:nvPr/>
        </p:nvSpPr>
        <p:spPr>
          <a:xfrm>
            <a:off x="8065831" y="-40511"/>
            <a:ext cx="4216919" cy="6671057"/>
          </a:xfrm>
          <a:prstGeom prst="rect">
            <a:avLst/>
          </a:prstGeom>
        </p:spPr>
        <p:txBody>
          <a:bodyPr wrap="square">
            <a:spAutoFit/>
          </a:bodyPr>
          <a:lstStyle/>
          <a:p>
            <a:pPr marL="40639" marR="40639">
              <a:lnSpc>
                <a:spcPct val="150000"/>
              </a:lnSpc>
              <a:spcBef>
                <a:spcPts val="600"/>
              </a:spcBef>
              <a:buClr>
                <a:srgbClr val="000000"/>
              </a:buClr>
              <a:defRPr sz="2800"/>
            </a:pP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brother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like </a:t>
            </a:r>
            <a:r>
              <a:rPr lang="en-US" sz="2500" b="1" dirty="0" err="1">
                <a:solidFill>
                  <a:schemeClr val="tx1">
                    <a:lumMod val="95000"/>
                  </a:schemeClr>
                </a:solidFill>
                <a:uFill>
                  <a:solidFill>
                    <a:srgbClr val="0329D6"/>
                  </a:solidFill>
                </a:uFill>
                <a:latin typeface="Times New Roman"/>
                <a:ea typeface="Times New Roman"/>
                <a:cs typeface="Times New Roman"/>
                <a:sym typeface="Times New Roman"/>
              </a:rPr>
              <a:t>Dathan</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and </a:t>
            </a:r>
            <a:r>
              <a:rPr lang="en-US" sz="2500" b="1" dirty="0" err="1" smtClean="0">
                <a:solidFill>
                  <a:schemeClr val="tx1">
                    <a:lumMod val="95000"/>
                  </a:schemeClr>
                </a:solidFill>
                <a:uFill>
                  <a:solidFill>
                    <a:srgbClr val="0329D6"/>
                  </a:solidFill>
                </a:uFill>
                <a:latin typeface="Times New Roman"/>
                <a:ea typeface="Times New Roman"/>
                <a:cs typeface="Times New Roman"/>
                <a:sym typeface="Times New Roman"/>
              </a:rPr>
              <a:t>Abiram</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 who </a:t>
            </a:r>
            <a:r>
              <a:rPr lang="en-US" sz="2500" b="1" dirty="0" err="1" smtClean="0">
                <a:solidFill>
                  <a:schemeClr val="tx1">
                    <a:lumMod val="95000"/>
                  </a:schemeClr>
                </a:solidFill>
                <a:uFill>
                  <a:solidFill>
                    <a:srgbClr val="0329D6"/>
                  </a:solidFill>
                </a:uFill>
                <a:latin typeface="Times New Roman"/>
                <a:ea typeface="Times New Roman"/>
                <a:cs typeface="Times New Roman"/>
                <a:sym typeface="Times New Roman"/>
              </a:rPr>
              <a:t>quarrelled</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with Moses. </a:t>
            </a:r>
          </a:p>
          <a:p>
            <a:pPr marL="40639" marR="40639">
              <a:lnSpc>
                <a:spcPct val="150000"/>
              </a:lnSpc>
              <a:spcBef>
                <a:spcPts val="600"/>
              </a:spcBef>
              <a:buClr>
                <a:srgbClr val="000000"/>
              </a:buClr>
              <a:defRPr sz="2800"/>
            </a:pP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7.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Let no one remain here who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is deceitful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towards another, like the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serpent which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deceived Eve</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a:t>
            </a:r>
          </a:p>
          <a:p>
            <a:pPr marL="40639" marR="40639">
              <a:lnSpc>
                <a:spcPct val="150000"/>
              </a:lnSpc>
              <a:spcBef>
                <a:spcPts val="600"/>
              </a:spcBef>
              <a:buClr>
                <a:srgbClr val="000000"/>
              </a:buClr>
              <a:defRPr sz="2800"/>
            </a:pP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8. </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O priests, you are the bright eyes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of God</a:t>
            </a: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 look to one another, investigate your</a:t>
            </a:r>
          </a:p>
          <a:p>
            <a:pPr marL="40639" marR="40639">
              <a:lnSpc>
                <a:spcPct val="150000"/>
              </a:lnSpc>
              <a:spcBef>
                <a:spcPts val="600"/>
              </a:spcBef>
              <a:buClr>
                <a:srgbClr val="000000"/>
              </a:buClr>
              <a:defRPr sz="2800"/>
            </a:pPr>
            <a:r>
              <a:rPr lang="en-US" sz="2500" b="1" dirty="0">
                <a:solidFill>
                  <a:schemeClr val="tx1">
                    <a:lumMod val="95000"/>
                  </a:schemeClr>
                </a:solidFill>
                <a:uFill>
                  <a:solidFill>
                    <a:srgbClr val="0329D6"/>
                  </a:solidFill>
                </a:uFill>
                <a:latin typeface="Times New Roman"/>
                <a:ea typeface="Times New Roman"/>
                <a:cs typeface="Times New Roman"/>
                <a:sym typeface="Times New Roman"/>
              </a:rPr>
              <a:t>people prudently in </a:t>
            </a:r>
            <a:r>
              <a:rPr lang="en-US" sz="2500" b="1" dirty="0" smtClean="0">
                <a:solidFill>
                  <a:schemeClr val="tx1">
                    <a:lumMod val="95000"/>
                  </a:schemeClr>
                </a:solidFill>
                <a:uFill>
                  <a:solidFill>
                    <a:srgbClr val="0329D6"/>
                  </a:solidFill>
                </a:uFill>
                <a:latin typeface="Times New Roman"/>
                <a:ea typeface="Times New Roman"/>
                <a:cs typeface="Times New Roman"/>
                <a:sym typeface="Times New Roman"/>
              </a:rPr>
              <a:t>order</a:t>
            </a:r>
          </a:p>
        </p:txBody>
      </p:sp>
      <p:sp>
        <p:nvSpPr>
          <p:cNvPr id="2" name="Rectangle 1"/>
          <p:cNvSpPr/>
          <p:nvPr/>
        </p:nvSpPr>
        <p:spPr>
          <a:xfrm>
            <a:off x="-62097" y="39999"/>
            <a:ext cx="4177636" cy="6863417"/>
          </a:xfrm>
          <a:prstGeom prst="rect">
            <a:avLst/>
          </a:prstGeom>
        </p:spPr>
        <p:txBody>
          <a:bodyPr wrap="square">
            <a:spAutoFit/>
          </a:bodyPr>
          <a:lstStyle/>
          <a:p>
            <a:r>
              <a:rPr lang="en-CA" sz="4000" dirty="0" err="1" smtClean="0"/>
              <a:t>ከመ</a:t>
            </a:r>
            <a:r>
              <a:rPr lang="en-CA" sz="4000" dirty="0" smtClean="0"/>
              <a:t> </a:t>
            </a:r>
            <a:r>
              <a:rPr lang="en-CA" sz="4000" dirty="0" err="1"/>
              <a:t>ዳታን</a:t>
            </a:r>
            <a:r>
              <a:rPr lang="en-CA" sz="4000" dirty="0"/>
              <a:t> </a:t>
            </a:r>
            <a:r>
              <a:rPr lang="en-CA" sz="4000" dirty="0" err="1"/>
              <a:t>ወአቤሮን</a:t>
            </a:r>
            <a:r>
              <a:rPr lang="en-CA" sz="4000" dirty="0"/>
              <a:t> </a:t>
            </a:r>
            <a:r>
              <a:rPr lang="en-CA" sz="4000" dirty="0" err="1"/>
              <a:t>እለ</a:t>
            </a:r>
            <a:r>
              <a:rPr lang="en-CA" sz="4000" dirty="0"/>
              <a:t> </a:t>
            </a:r>
            <a:r>
              <a:rPr lang="en-CA" sz="4000" dirty="0" err="1"/>
              <a:t>ተቃረንዎ</a:t>
            </a:r>
            <a:r>
              <a:rPr lang="en-CA" sz="4000" dirty="0"/>
              <a:t> </a:t>
            </a:r>
            <a:r>
              <a:rPr lang="en-CA" sz="4000" dirty="0" err="1"/>
              <a:t>ለሙሴ</a:t>
            </a:r>
            <a:r>
              <a:rPr lang="en-CA" sz="4000" dirty="0"/>
              <a:t>።</a:t>
            </a:r>
          </a:p>
          <a:p>
            <a:r>
              <a:rPr lang="en-CA" sz="1400" dirty="0"/>
              <a:t>፯. </a:t>
            </a:r>
            <a:r>
              <a:rPr lang="en-CA" sz="4000" dirty="0" err="1"/>
              <a:t>ወኢመኑሂ</a:t>
            </a:r>
            <a:r>
              <a:rPr lang="en-CA" sz="4000" dirty="0"/>
              <a:t> </a:t>
            </a:r>
            <a:r>
              <a:rPr lang="en-CA" sz="4000" dirty="0" err="1"/>
              <a:t>ኢየሁሉ</a:t>
            </a:r>
            <a:r>
              <a:rPr lang="en-CA" sz="4000" dirty="0"/>
              <a:t> </a:t>
            </a:r>
            <a:r>
              <a:rPr lang="en-CA" sz="4000" dirty="0" err="1"/>
              <a:t>ዝየ</a:t>
            </a:r>
            <a:r>
              <a:rPr lang="en-CA" sz="4000" dirty="0"/>
              <a:t> </a:t>
            </a:r>
            <a:r>
              <a:rPr lang="en-CA" sz="4000" dirty="0" err="1"/>
              <a:t>በተጓሕልዎ</a:t>
            </a:r>
            <a:r>
              <a:rPr lang="en-CA" sz="4000" dirty="0"/>
              <a:t> </a:t>
            </a:r>
            <a:r>
              <a:rPr lang="en-CA" sz="4000" dirty="0" err="1"/>
              <a:t>ምስለ</a:t>
            </a:r>
            <a:r>
              <a:rPr lang="en-CA" sz="4000" dirty="0"/>
              <a:t> </a:t>
            </a:r>
            <a:r>
              <a:rPr lang="en-CA" sz="4000" dirty="0" err="1"/>
              <a:t>ካልዑ</a:t>
            </a:r>
            <a:r>
              <a:rPr lang="en-CA" sz="4000" dirty="0"/>
              <a:t> </a:t>
            </a:r>
            <a:r>
              <a:rPr lang="en-CA" sz="4000" dirty="0" err="1"/>
              <a:t>ከመ</a:t>
            </a:r>
            <a:r>
              <a:rPr lang="en-CA" sz="4000" dirty="0"/>
              <a:t> </a:t>
            </a:r>
            <a:r>
              <a:rPr lang="en-CA" sz="4000" dirty="0" err="1"/>
              <a:t>ከይሲ</a:t>
            </a:r>
            <a:r>
              <a:rPr lang="en-CA" sz="4000" dirty="0"/>
              <a:t> </a:t>
            </a:r>
            <a:r>
              <a:rPr lang="en-CA" sz="4000" dirty="0" err="1"/>
              <a:t>ዘፈየታ</a:t>
            </a:r>
            <a:r>
              <a:rPr lang="en-CA" sz="4000" dirty="0"/>
              <a:t> </a:t>
            </a:r>
            <a:r>
              <a:rPr lang="en-CA" sz="4000" dirty="0" err="1"/>
              <a:t>ለሔዋን</a:t>
            </a:r>
            <a:r>
              <a:rPr lang="en-CA" sz="4000" dirty="0" smtClean="0"/>
              <a:t>።</a:t>
            </a:r>
          </a:p>
          <a:p>
            <a:r>
              <a:rPr lang="en-CA" sz="1400" dirty="0"/>
              <a:t>፰. </a:t>
            </a:r>
            <a:r>
              <a:rPr lang="en-CA" sz="4000" dirty="0"/>
              <a:t>ኦ </a:t>
            </a:r>
            <a:r>
              <a:rPr lang="en-CA" sz="4000" dirty="0" err="1"/>
              <a:t>ካህናት</a:t>
            </a:r>
            <a:r>
              <a:rPr lang="en-CA" sz="4000" dirty="0"/>
              <a:t> </a:t>
            </a:r>
            <a:r>
              <a:rPr lang="en-CA" sz="4000" dirty="0" err="1"/>
              <a:t>አንትሙ</a:t>
            </a:r>
            <a:r>
              <a:rPr lang="en-CA" sz="4000" dirty="0"/>
              <a:t> </a:t>
            </a:r>
            <a:r>
              <a:rPr lang="en-CA" sz="4000" dirty="0" err="1"/>
              <a:t>ውእቱ</a:t>
            </a:r>
            <a:r>
              <a:rPr lang="en-CA" sz="4000" dirty="0"/>
              <a:t> </a:t>
            </a:r>
            <a:r>
              <a:rPr lang="en-CA" sz="4000" dirty="0" err="1"/>
              <a:t>አዕይንተ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a:t>ብሩሃት</a:t>
            </a:r>
            <a:r>
              <a:rPr lang="en-CA" sz="4000" dirty="0"/>
              <a:t>። </a:t>
            </a:r>
            <a:r>
              <a:rPr lang="en-CA" sz="4000" dirty="0" err="1"/>
              <a:t>ተናጸሩ</a:t>
            </a:r>
            <a:r>
              <a:rPr lang="en-CA" sz="4000" dirty="0"/>
              <a:t> </a:t>
            </a:r>
            <a:r>
              <a:rPr lang="en-CA" sz="4000" dirty="0" err="1"/>
              <a:t>በበይናቲክሙ</a:t>
            </a:r>
            <a:r>
              <a:rPr lang="en-CA" sz="4000" dirty="0"/>
              <a:t>፥ ፩ዱ </a:t>
            </a:r>
            <a:r>
              <a:rPr lang="en-CA" sz="4000" dirty="0" err="1"/>
              <a:t>ምስለ</a:t>
            </a:r>
            <a:r>
              <a:rPr lang="en-CA" sz="4000" dirty="0"/>
              <a:t> </a:t>
            </a:r>
            <a:r>
              <a:rPr lang="en-CA" sz="4000" dirty="0" err="1"/>
              <a:t>ካልዑ</a:t>
            </a:r>
            <a:r>
              <a:rPr lang="en-CA" sz="4000" dirty="0"/>
              <a:t>። </a:t>
            </a:r>
            <a:r>
              <a:rPr lang="en-CA" sz="4000" dirty="0" err="1" smtClean="0"/>
              <a:t>ሕቱ</a:t>
            </a:r>
            <a:endParaRPr lang="en-CA" sz="4000" dirty="0"/>
          </a:p>
        </p:txBody>
      </p:sp>
    </p:spTree>
    <p:extLst>
      <p:ext uri="{BB962C8B-B14F-4D97-AF65-F5344CB8AC3E}">
        <p14:creationId xmlns:p14="http://schemas.microsoft.com/office/powerpoint/2010/main" val="380057159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58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91223" cy="6924973"/>
          </a:xfrm>
          <a:prstGeom prst="rect">
            <a:avLst/>
          </a:prstGeom>
        </p:spPr>
        <p:txBody>
          <a:bodyPr wrap="square">
            <a:spAutoFit/>
          </a:bodyPr>
          <a:lstStyle/>
          <a:p>
            <a:r>
              <a:rPr lang="is-IS" sz="3700" dirty="0" smtClean="0"/>
              <a:t>ውሽጢ </a:t>
            </a:r>
            <a:r>
              <a:rPr lang="is-IS" sz="3700" dirty="0"/>
              <a:t>ህዝብኹም፥ ኣብ ጸሎት ከምቶም ብደገ </a:t>
            </a:r>
            <a:r>
              <a:rPr lang="is-IS" sz="3700" dirty="0" smtClean="0"/>
              <a:t>ዝፍ</a:t>
            </a:r>
          </a:p>
          <a:p>
            <a:r>
              <a:rPr lang="is-IS" sz="3700" dirty="0" smtClean="0"/>
              <a:t>ረዱ </a:t>
            </a:r>
            <a:r>
              <a:rPr lang="is-IS" sz="3700" dirty="0"/>
              <a:t>ሓሙሽተ </a:t>
            </a:r>
            <a:r>
              <a:rPr lang="is-IS" sz="3700" dirty="0" smtClean="0"/>
              <a:t>ኣኽላባት </a:t>
            </a:r>
            <a:r>
              <a:rPr lang="is-IS" sz="3700" dirty="0"/>
              <a:t>ዝብሃሉ፥ ዘማዊ፡ </a:t>
            </a:r>
            <a:r>
              <a:rPr lang="is-IS" sz="3700" dirty="0" smtClean="0"/>
              <a:t>ወይ </a:t>
            </a:r>
            <a:r>
              <a:rPr lang="is-IS" sz="3700" dirty="0"/>
              <a:t>ቀታሊ፡ ወይ </a:t>
            </a:r>
            <a:r>
              <a:rPr lang="is-IS" sz="3700" dirty="0" smtClean="0"/>
              <a:t>ጠንቋሊ፡ ወይ </a:t>
            </a:r>
            <a:r>
              <a:rPr lang="is-IS" sz="3700" dirty="0"/>
              <a:t>ሰራቒ፡ ወይ </a:t>
            </a:r>
            <a:r>
              <a:rPr lang="is-IS" sz="3700" dirty="0" smtClean="0"/>
              <a:t>ሓሳዊ </a:t>
            </a:r>
            <a:r>
              <a:rPr lang="is-IS" sz="3700" dirty="0"/>
              <a:t>ከይህሉ ወይ </a:t>
            </a:r>
            <a:r>
              <a:rPr lang="is-IS" sz="3700" dirty="0" smtClean="0"/>
              <a:t>ከይቀውም ብምስት</a:t>
            </a:r>
          </a:p>
          <a:p>
            <a:r>
              <a:rPr lang="is-IS" sz="3700" dirty="0" smtClean="0"/>
              <a:t>ውዓል </a:t>
            </a:r>
            <a:r>
              <a:rPr lang="is-IS" sz="3700" dirty="0"/>
              <a:t>መርምሩ።</a:t>
            </a:r>
            <a:endParaRPr lang="en-CA" sz="3700" dirty="0"/>
          </a:p>
          <a:p>
            <a:r>
              <a:rPr lang="is-IS" sz="1400" dirty="0"/>
              <a:t>9. </a:t>
            </a:r>
            <a:r>
              <a:rPr lang="is-IS" sz="3700" dirty="0"/>
              <a:t>ንኃጥእ ከም ኃውኩም ገሥጽዎ፥ ናብ ሞት </a:t>
            </a:r>
            <a:r>
              <a:rPr lang="is-IS" sz="3700" dirty="0" smtClean="0"/>
              <a:t>ዘብጽ</a:t>
            </a:r>
          </a:p>
          <a:p>
            <a:r>
              <a:rPr lang="is-IS" sz="3700" dirty="0" smtClean="0"/>
              <a:t>ሕ </a:t>
            </a:r>
            <a:r>
              <a:rPr lang="is-IS" sz="3700" dirty="0"/>
              <a:t>ኣብሳ እንተለዎ ብግልጺ ዝለፍዎ</a:t>
            </a:r>
            <a:r>
              <a:rPr lang="is-IS" sz="3700" dirty="0" smtClean="0"/>
              <a:t>።</a:t>
            </a:r>
          </a:p>
        </p:txBody>
      </p:sp>
      <p:sp>
        <p:nvSpPr>
          <p:cNvPr id="20" name="Rectangle 19"/>
          <p:cNvSpPr/>
          <p:nvPr/>
        </p:nvSpPr>
        <p:spPr>
          <a:xfrm>
            <a:off x="8065831" y="-40511"/>
            <a:ext cx="4216919" cy="6247864"/>
          </a:xfrm>
          <a:prstGeom prst="rect">
            <a:avLst/>
          </a:prstGeom>
        </p:spPr>
        <p:txBody>
          <a:bodyPr wrap="square">
            <a:spAutoFit/>
          </a:bodyPr>
          <a:lstStyle/>
          <a:p>
            <a:pPr marL="40639" marR="40639">
              <a:lnSpc>
                <a:spcPct val="150000"/>
              </a:lnSpc>
              <a:spcBef>
                <a:spcPts val="600"/>
              </a:spcBef>
              <a:buClr>
                <a:srgbClr val="000000"/>
              </a:buClr>
              <a:defRPr sz="2800"/>
            </a:pP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that </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no </a:t>
            </a: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adulterer, Murderer</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 idolater, thief or liar should </a:t>
            </a: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stand and </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join you in prayer, even those who </a:t>
            </a: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are as </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the five dogs that are judged without.</a:t>
            </a:r>
          </a:p>
          <a:p>
            <a:pPr marL="40639" marR="40639">
              <a:lnSpc>
                <a:spcPct val="150000"/>
              </a:lnSpc>
              <a:spcBef>
                <a:spcPts val="600"/>
              </a:spcBef>
              <a:buClr>
                <a:srgbClr val="000000"/>
              </a:buClr>
              <a:defRPr sz="2800"/>
            </a:pP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9. </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Rebuke the sinner as him who is </a:t>
            </a: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your brother</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 and scold him openly if he has</a:t>
            </a:r>
          </a:p>
          <a:p>
            <a:pPr marL="40639" marR="40639">
              <a:lnSpc>
                <a:spcPct val="150000"/>
              </a:lnSpc>
              <a:spcBef>
                <a:spcPts val="600"/>
              </a:spcBef>
              <a:buClr>
                <a:srgbClr val="000000"/>
              </a:buClr>
              <a:defRPr sz="2800"/>
            </a:pP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committed a sin unto death</a:t>
            </a: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a:t>
            </a:r>
          </a:p>
        </p:txBody>
      </p:sp>
      <p:sp>
        <p:nvSpPr>
          <p:cNvPr id="2" name="Rectangle 1"/>
          <p:cNvSpPr/>
          <p:nvPr/>
        </p:nvSpPr>
        <p:spPr>
          <a:xfrm>
            <a:off x="-62097" y="39999"/>
            <a:ext cx="4177636" cy="6247864"/>
          </a:xfrm>
          <a:prstGeom prst="rect">
            <a:avLst/>
          </a:prstGeom>
        </p:spPr>
        <p:txBody>
          <a:bodyPr wrap="square">
            <a:spAutoFit/>
          </a:bodyPr>
          <a:lstStyle/>
          <a:p>
            <a:r>
              <a:rPr lang="en-CA" sz="4000" dirty="0" err="1" smtClean="0"/>
              <a:t>እምውስተ</a:t>
            </a:r>
            <a:r>
              <a:rPr lang="en-CA" sz="4000" dirty="0" smtClean="0"/>
              <a:t> </a:t>
            </a:r>
            <a:r>
              <a:rPr lang="en-CA" sz="4000" dirty="0" err="1"/>
              <a:t>ሕዝብክሙ</a:t>
            </a:r>
            <a:r>
              <a:rPr lang="en-CA" sz="4000" dirty="0"/>
              <a:t> </a:t>
            </a:r>
            <a:r>
              <a:rPr lang="en-CA" sz="4000" dirty="0" err="1"/>
              <a:t>በአበይኖ</a:t>
            </a:r>
            <a:r>
              <a:rPr lang="en-CA" sz="4000" dirty="0"/>
              <a:t> </a:t>
            </a:r>
            <a:r>
              <a:rPr lang="en-CA" sz="4000" dirty="0" err="1"/>
              <a:t>ኢይቁም</a:t>
            </a:r>
            <a:r>
              <a:rPr lang="en-CA" sz="4000" dirty="0"/>
              <a:t> </a:t>
            </a:r>
            <a:r>
              <a:rPr lang="en-CA" sz="4000" dirty="0" err="1" smtClean="0"/>
              <a:t>ወኢቀ</a:t>
            </a:r>
            <a:endParaRPr lang="en-CA" sz="4000" dirty="0" smtClean="0"/>
          </a:p>
          <a:p>
            <a:r>
              <a:rPr lang="en-CA" sz="4000" dirty="0" err="1" smtClean="0"/>
              <a:t>ታሊ</a:t>
            </a:r>
            <a:r>
              <a:rPr lang="en-CA" sz="4000" dirty="0" smtClean="0"/>
              <a:t> </a:t>
            </a:r>
            <a:r>
              <a:rPr lang="en-CA" sz="4000" dirty="0" err="1"/>
              <a:t>ኢወዘያጣዑ</a:t>
            </a:r>
            <a:r>
              <a:rPr lang="en-CA" sz="4000" dirty="0"/>
              <a:t> </a:t>
            </a:r>
            <a:r>
              <a:rPr lang="en-CA" sz="4000" dirty="0" smtClean="0"/>
              <a:t>  </a:t>
            </a:r>
            <a:r>
              <a:rPr lang="en-CA" sz="4000" dirty="0" err="1" smtClean="0"/>
              <a:t>ኢሰ</a:t>
            </a:r>
            <a:endParaRPr lang="en-CA" sz="4000" dirty="0" smtClean="0"/>
          </a:p>
          <a:p>
            <a:r>
              <a:rPr lang="en-CA" sz="4000" dirty="0" err="1" smtClean="0"/>
              <a:t>ራቂ</a:t>
            </a:r>
            <a:r>
              <a:rPr lang="en-CA" sz="4000" dirty="0" smtClean="0"/>
              <a:t>  </a:t>
            </a:r>
            <a:r>
              <a:rPr lang="en-CA" sz="4000" dirty="0" err="1" smtClean="0"/>
              <a:t>ወኢሐሳዊ</a:t>
            </a:r>
            <a:r>
              <a:rPr lang="en-CA" sz="4000" dirty="0" smtClean="0"/>
              <a:t>   </a:t>
            </a:r>
            <a:r>
              <a:rPr lang="en-CA" sz="4000" dirty="0" err="1" smtClean="0"/>
              <a:t>ዘውእ</a:t>
            </a:r>
            <a:endParaRPr lang="en-CA" sz="4000" dirty="0" smtClean="0"/>
          </a:p>
          <a:p>
            <a:r>
              <a:rPr lang="en-CA" sz="4000" dirty="0" err="1" smtClean="0"/>
              <a:t>ቶሙ</a:t>
            </a:r>
            <a:r>
              <a:rPr lang="en-CA" sz="4000" dirty="0" smtClean="0"/>
              <a:t> </a:t>
            </a:r>
            <a:r>
              <a:rPr lang="en-CA" sz="4000" dirty="0"/>
              <a:t>፭ቱ </a:t>
            </a:r>
            <a:r>
              <a:rPr lang="en-CA" sz="4000" dirty="0" err="1"/>
              <a:t>አክላብ</a:t>
            </a:r>
            <a:r>
              <a:rPr lang="en-CA" sz="4000" dirty="0"/>
              <a:t>፥ </a:t>
            </a:r>
            <a:r>
              <a:rPr lang="en-CA" sz="4000" dirty="0" err="1"/>
              <a:t>እለ</a:t>
            </a:r>
            <a:r>
              <a:rPr lang="en-CA" sz="4000" dirty="0"/>
              <a:t> </a:t>
            </a:r>
            <a:r>
              <a:rPr lang="en-CA" sz="4000" dirty="0" err="1"/>
              <a:t>በአፍአ</a:t>
            </a:r>
            <a:r>
              <a:rPr lang="en-CA" sz="4000" dirty="0"/>
              <a:t> </a:t>
            </a:r>
            <a:r>
              <a:rPr lang="en-CA" sz="4000" dirty="0" err="1"/>
              <a:t>ይትኴነኑ</a:t>
            </a:r>
            <a:r>
              <a:rPr lang="en-CA" sz="4000" dirty="0"/>
              <a:t>።</a:t>
            </a:r>
          </a:p>
          <a:p>
            <a:r>
              <a:rPr lang="en-CA" sz="1400" smtClean="0">
                <a:solidFill>
                  <a:srgbClr val="FFC000"/>
                </a:solidFill>
              </a:rPr>
              <a:t> </a:t>
            </a:r>
            <a:r>
              <a:rPr lang="en-CA" sz="4000" smtClean="0"/>
              <a:t>ገሥጽዎ</a:t>
            </a:r>
            <a:r>
              <a:rPr lang="en-CA" sz="4000" dirty="0" smtClean="0"/>
              <a:t> </a:t>
            </a:r>
            <a:r>
              <a:rPr lang="en-CA" sz="4000" dirty="0" err="1"/>
              <a:t>ለኃጥእ</a:t>
            </a:r>
            <a:r>
              <a:rPr lang="en-CA" sz="4000" dirty="0"/>
              <a:t> </a:t>
            </a:r>
            <a:r>
              <a:rPr lang="en-CA" sz="4000" dirty="0" err="1"/>
              <a:t>ከም</a:t>
            </a:r>
            <a:r>
              <a:rPr lang="en-CA" sz="4000" dirty="0"/>
              <a:t> </a:t>
            </a:r>
            <a:r>
              <a:rPr lang="en-CA" sz="4000" dirty="0" err="1"/>
              <a:t>እኁክሙ</a:t>
            </a:r>
            <a:r>
              <a:rPr lang="en-CA" sz="4000" dirty="0"/>
              <a:t> ፥ </a:t>
            </a:r>
            <a:r>
              <a:rPr lang="en-CA" sz="4000" dirty="0" err="1"/>
              <a:t>ዝልፍዎ</a:t>
            </a:r>
            <a:r>
              <a:rPr lang="en-CA" sz="4000" dirty="0"/>
              <a:t> </a:t>
            </a:r>
            <a:r>
              <a:rPr lang="en-CA" sz="4000" dirty="0" err="1" smtClean="0"/>
              <a:t>በግ</a:t>
            </a:r>
            <a:endParaRPr lang="en-CA" sz="4000" dirty="0" smtClean="0"/>
          </a:p>
          <a:p>
            <a:r>
              <a:rPr lang="en-CA" sz="4000" dirty="0" err="1" smtClean="0"/>
              <a:t>ህደት</a:t>
            </a:r>
            <a:r>
              <a:rPr lang="en-CA" sz="4000" dirty="0" smtClean="0"/>
              <a:t> </a:t>
            </a:r>
            <a:r>
              <a:rPr lang="en-CA" sz="4000" dirty="0" err="1"/>
              <a:t>ለእመ</a:t>
            </a:r>
            <a:r>
              <a:rPr lang="en-CA" sz="4000" dirty="0"/>
              <a:t> </a:t>
            </a:r>
            <a:r>
              <a:rPr lang="en-CA" sz="4000" dirty="0" err="1"/>
              <a:t>ቦቱ</a:t>
            </a:r>
            <a:r>
              <a:rPr lang="en-CA" sz="4000" dirty="0"/>
              <a:t> </a:t>
            </a:r>
            <a:r>
              <a:rPr lang="en-CA" sz="4000" dirty="0" err="1"/>
              <a:t>አበሰ</a:t>
            </a:r>
            <a:r>
              <a:rPr lang="en-CA" sz="4000" dirty="0"/>
              <a:t> </a:t>
            </a:r>
            <a:r>
              <a:rPr lang="en-CA" sz="4000" dirty="0" err="1"/>
              <a:t>ዘለሞት</a:t>
            </a:r>
            <a:r>
              <a:rPr lang="en-CA" sz="4000" dirty="0" smtClean="0"/>
              <a:t>።</a:t>
            </a:r>
          </a:p>
        </p:txBody>
      </p:sp>
    </p:spTree>
    <p:extLst>
      <p:ext uri="{BB962C8B-B14F-4D97-AF65-F5344CB8AC3E}">
        <p14:creationId xmlns:p14="http://schemas.microsoft.com/office/powerpoint/2010/main" val="1297623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174304298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58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91223" cy="6863417"/>
          </a:xfrm>
          <a:prstGeom prst="rect">
            <a:avLst/>
          </a:prstGeom>
        </p:spPr>
        <p:txBody>
          <a:bodyPr wrap="square">
            <a:spAutoFit/>
          </a:bodyPr>
          <a:lstStyle/>
          <a:p>
            <a:r>
              <a:rPr lang="is-IS" sz="1400" dirty="0" smtClean="0"/>
              <a:t>10</a:t>
            </a:r>
            <a:r>
              <a:rPr lang="is-IS" sz="1400" dirty="0"/>
              <a:t>. </a:t>
            </a:r>
            <a:r>
              <a:rPr lang="is-IS" sz="4000" dirty="0"/>
              <a:t>ነቲ ዝተጋገየ፥ ነታ መገዲ ጌጋ ኪኃድግን ናብ እግዚኣብሄር ክምለስን ክሥረየሉል ምዓድዎ።</a:t>
            </a:r>
            <a:endParaRPr lang="en-CA" sz="4000" dirty="0"/>
          </a:p>
          <a:p>
            <a:r>
              <a:rPr lang="is-IS" sz="1400" dirty="0"/>
              <a:t>11. </a:t>
            </a:r>
            <a:r>
              <a:rPr lang="is-IS" sz="4000" dirty="0"/>
              <a:t>ኣቱም መብራህቲ ቤተ ክርስቲያንን ኣገልገልታን ዝኾንኩም ዲያቆናት፥ ኣብ ውሽጣ ተዅላ ምስ በጊዕ፥ ሽላ ምስ ርግቢ፥ ክርዳድ ምስ ስርናይ ከይህሉ ፍለዩ</a:t>
            </a:r>
            <a:r>
              <a:rPr lang="is-IS" sz="4000" dirty="0" smtClean="0"/>
              <a:t>።</a:t>
            </a:r>
            <a:endParaRPr lang="en-CA" sz="4000" dirty="0"/>
          </a:p>
        </p:txBody>
      </p:sp>
      <p:sp>
        <p:nvSpPr>
          <p:cNvPr id="20" name="Rectangle 19"/>
          <p:cNvSpPr/>
          <p:nvPr/>
        </p:nvSpPr>
        <p:spPr>
          <a:xfrm>
            <a:off x="8065831" y="-40511"/>
            <a:ext cx="4216919" cy="6709529"/>
          </a:xfrm>
          <a:prstGeom prst="rect">
            <a:avLst/>
          </a:prstGeom>
        </p:spPr>
        <p:txBody>
          <a:bodyPr wrap="square">
            <a:spAutoFit/>
          </a:bodyPr>
          <a:lstStyle/>
          <a:p>
            <a:pPr marL="40639" marR="40639">
              <a:lnSpc>
                <a:spcPct val="150000"/>
              </a:lnSpc>
              <a:spcBef>
                <a:spcPts val="600"/>
              </a:spcBef>
              <a:buClr>
                <a:srgbClr val="000000"/>
              </a:buClr>
              <a:defRPr sz="2800"/>
            </a:pPr>
            <a:r>
              <a:rPr lang="en-US" sz="1400" b="1" dirty="0" smtClean="0">
                <a:solidFill>
                  <a:schemeClr val="tx1">
                    <a:lumMod val="95000"/>
                  </a:schemeClr>
                </a:solidFill>
                <a:uFill>
                  <a:solidFill>
                    <a:srgbClr val="0329D6"/>
                  </a:solidFill>
                </a:uFill>
                <a:latin typeface="Times New Roman"/>
                <a:ea typeface="Times New Roman"/>
                <a:cs typeface="Times New Roman"/>
                <a:sym typeface="Times New Roman"/>
              </a:rPr>
              <a:t>10</a:t>
            </a: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2400" b="1" dirty="0">
                <a:solidFill>
                  <a:schemeClr val="tx1">
                    <a:lumMod val="95000"/>
                  </a:schemeClr>
                </a:solidFill>
                <a:uFill>
                  <a:solidFill>
                    <a:srgbClr val="0329D6"/>
                  </a:solidFill>
                </a:uFill>
                <a:latin typeface="Times New Roman"/>
                <a:ea typeface="Times New Roman"/>
                <a:cs typeface="Times New Roman"/>
                <a:sym typeface="Times New Roman"/>
              </a:rPr>
              <a:t>Advise the wicked to leave that way </a:t>
            </a:r>
            <a:r>
              <a:rPr lang="en-US" sz="2400" b="1" dirty="0" smtClean="0">
                <a:solidFill>
                  <a:schemeClr val="tx1">
                    <a:lumMod val="95000"/>
                  </a:schemeClr>
                </a:solidFill>
                <a:uFill>
                  <a:solidFill>
                    <a:srgbClr val="0329D6"/>
                  </a:solidFill>
                </a:uFill>
                <a:latin typeface="Times New Roman"/>
                <a:ea typeface="Times New Roman"/>
                <a:cs typeface="Times New Roman"/>
                <a:sym typeface="Times New Roman"/>
              </a:rPr>
              <a:t>and submit </a:t>
            </a:r>
            <a:r>
              <a:rPr lang="en-US" sz="2400" b="1" dirty="0">
                <a:solidFill>
                  <a:schemeClr val="tx1">
                    <a:lumMod val="95000"/>
                  </a:schemeClr>
                </a:solidFill>
                <a:uFill>
                  <a:solidFill>
                    <a:srgbClr val="0329D6"/>
                  </a:solidFill>
                </a:uFill>
                <a:latin typeface="Times New Roman"/>
                <a:ea typeface="Times New Roman"/>
                <a:cs typeface="Times New Roman"/>
                <a:sym typeface="Times New Roman"/>
              </a:rPr>
              <a:t>himself unto God so that He </a:t>
            </a:r>
            <a:r>
              <a:rPr lang="en-US" sz="2400" b="1" dirty="0" smtClean="0">
                <a:solidFill>
                  <a:schemeClr val="tx1">
                    <a:lumMod val="95000"/>
                  </a:schemeClr>
                </a:solidFill>
                <a:uFill>
                  <a:solidFill>
                    <a:srgbClr val="0329D6"/>
                  </a:solidFill>
                </a:uFill>
                <a:latin typeface="Times New Roman"/>
                <a:ea typeface="Times New Roman"/>
                <a:cs typeface="Times New Roman"/>
                <a:sym typeface="Times New Roman"/>
              </a:rPr>
              <a:t>may forgive </a:t>
            </a:r>
            <a:r>
              <a:rPr lang="en-US" sz="2400" b="1" dirty="0">
                <a:solidFill>
                  <a:schemeClr val="tx1">
                    <a:lumMod val="95000"/>
                  </a:schemeClr>
                </a:solidFill>
                <a:uFill>
                  <a:solidFill>
                    <a:srgbClr val="0329D6"/>
                  </a:solidFill>
                </a:uFill>
                <a:latin typeface="Times New Roman"/>
                <a:ea typeface="Times New Roman"/>
                <a:cs typeface="Times New Roman"/>
                <a:sym typeface="Times New Roman"/>
              </a:rPr>
              <a:t>him.</a:t>
            </a:r>
          </a:p>
          <a:p>
            <a:pPr marL="40639" marR="40639">
              <a:lnSpc>
                <a:spcPct val="150000"/>
              </a:lnSpc>
              <a:spcBef>
                <a:spcPts val="600"/>
              </a:spcBef>
              <a:buClr>
                <a:srgbClr val="000000"/>
              </a:buClr>
              <a:defRPr sz="2800"/>
            </a:pPr>
            <a:r>
              <a:rPr lang="en-US" sz="1400" b="1" dirty="0" smtClean="0">
                <a:solidFill>
                  <a:schemeClr val="tx1">
                    <a:lumMod val="95000"/>
                  </a:schemeClr>
                </a:solidFill>
                <a:uFill>
                  <a:solidFill>
                    <a:srgbClr val="0329D6"/>
                  </a:solidFill>
                </a:uFill>
                <a:latin typeface="Times New Roman"/>
                <a:ea typeface="Times New Roman"/>
                <a:cs typeface="Times New Roman"/>
                <a:sym typeface="Times New Roman"/>
              </a:rPr>
              <a:t>11</a:t>
            </a: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O deacons, lights and </a:t>
            </a: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messengers of the </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church, drive away from it the wolf, </a:t>
            </a: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so that </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it may not be among the sheep; </a:t>
            </a: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the kite</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 that it may not be </a:t>
            </a:r>
            <a:r>
              <a:rPr lang="en-US" sz="2300" b="1" dirty="0" err="1" smtClean="0">
                <a:solidFill>
                  <a:schemeClr val="tx1">
                    <a:lumMod val="95000"/>
                  </a:schemeClr>
                </a:solidFill>
                <a:uFill>
                  <a:solidFill>
                    <a:srgbClr val="0329D6"/>
                  </a:solidFill>
                </a:uFill>
                <a:latin typeface="Times New Roman"/>
                <a:ea typeface="Times New Roman"/>
                <a:cs typeface="Times New Roman"/>
                <a:sym typeface="Times New Roman"/>
              </a:rPr>
              <a:t>amo</a:t>
            </a:r>
            <a:endPar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endParaRPr>
          </a:p>
          <a:p>
            <a:pPr marL="40639" marR="40639">
              <a:lnSpc>
                <a:spcPct val="150000"/>
              </a:lnSpc>
              <a:spcBef>
                <a:spcPts val="600"/>
              </a:spcBef>
              <a:buClr>
                <a:srgbClr val="000000"/>
              </a:buClr>
              <a:defRPr sz="2800"/>
            </a:pP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ng </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the </a:t>
            </a: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doves, and </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take away the tares so that they may </a:t>
            </a: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not be </a:t>
            </a:r>
            <a:r>
              <a:rPr lang="en-US" sz="2300" b="1" dirty="0">
                <a:solidFill>
                  <a:schemeClr val="tx1">
                    <a:lumMod val="95000"/>
                  </a:schemeClr>
                </a:solidFill>
                <a:uFill>
                  <a:solidFill>
                    <a:srgbClr val="0329D6"/>
                  </a:solidFill>
                </a:uFill>
                <a:latin typeface="Times New Roman"/>
                <a:ea typeface="Times New Roman"/>
                <a:cs typeface="Times New Roman"/>
                <a:sym typeface="Times New Roman"/>
              </a:rPr>
              <a:t>(found) among the wheat</a:t>
            </a:r>
            <a:r>
              <a:rPr lang="en-US" sz="2300" b="1" dirty="0" smtClean="0">
                <a:solidFill>
                  <a:schemeClr val="tx1">
                    <a:lumMod val="95000"/>
                  </a:schemeClr>
                </a:solidFill>
                <a:uFill>
                  <a:solidFill>
                    <a:srgbClr val="0329D6"/>
                  </a:solidFill>
                </a:uFill>
                <a:latin typeface="Times New Roman"/>
                <a:ea typeface="Times New Roman"/>
                <a:cs typeface="Times New Roman"/>
                <a:sym typeface="Times New Roman"/>
              </a:rPr>
              <a:t>.</a:t>
            </a:r>
          </a:p>
        </p:txBody>
      </p:sp>
      <p:sp>
        <p:nvSpPr>
          <p:cNvPr id="2" name="Rectangle 1"/>
          <p:cNvSpPr/>
          <p:nvPr/>
        </p:nvSpPr>
        <p:spPr>
          <a:xfrm>
            <a:off x="-62097" y="39999"/>
            <a:ext cx="4177636" cy="6863417"/>
          </a:xfrm>
          <a:prstGeom prst="rect">
            <a:avLst/>
          </a:prstGeom>
        </p:spPr>
        <p:txBody>
          <a:bodyPr wrap="square">
            <a:spAutoFit/>
          </a:bodyPr>
          <a:lstStyle/>
          <a:p>
            <a:r>
              <a:rPr lang="en-CA" sz="1400" dirty="0" smtClean="0"/>
              <a:t>፲</a:t>
            </a:r>
            <a:r>
              <a:rPr lang="en-CA" sz="1400" dirty="0"/>
              <a:t>. </a:t>
            </a:r>
            <a:r>
              <a:rPr lang="en-CA" sz="4000" dirty="0" err="1"/>
              <a:t>መዐድዎ</a:t>
            </a:r>
            <a:r>
              <a:rPr lang="en-CA" sz="4000" dirty="0"/>
              <a:t> </a:t>
            </a:r>
            <a:r>
              <a:rPr lang="en-CA" sz="4000" dirty="0" err="1"/>
              <a:t>ለዘጌገየ</a:t>
            </a:r>
            <a:r>
              <a:rPr lang="en-CA" sz="4000" dirty="0"/>
              <a:t> </a:t>
            </a:r>
            <a:r>
              <a:rPr lang="en-CA" sz="4000" dirty="0" err="1"/>
              <a:t>ከመ</a:t>
            </a:r>
            <a:r>
              <a:rPr lang="en-CA" sz="4000" dirty="0"/>
              <a:t> </a:t>
            </a:r>
            <a:r>
              <a:rPr lang="en-CA" sz="4000" dirty="0" err="1"/>
              <a:t>ይኅድግ</a:t>
            </a:r>
            <a:r>
              <a:rPr lang="en-CA" sz="4000" dirty="0"/>
              <a:t> </a:t>
            </a:r>
            <a:r>
              <a:rPr lang="en-CA" sz="4000" dirty="0" err="1"/>
              <a:t>ኪያሃ</a:t>
            </a:r>
            <a:r>
              <a:rPr lang="en-CA" sz="4000" dirty="0"/>
              <a:t> </a:t>
            </a:r>
            <a:r>
              <a:rPr lang="en-CA" sz="4000" dirty="0" err="1"/>
              <a:t>ፍኖተ</a:t>
            </a:r>
            <a:r>
              <a:rPr lang="en-CA" sz="4000" dirty="0"/>
              <a:t> </a:t>
            </a:r>
            <a:r>
              <a:rPr lang="en-CA" sz="4000" dirty="0" err="1"/>
              <a:t>ወይትጋነይ</a:t>
            </a:r>
            <a:r>
              <a:rPr lang="en-CA" sz="4000" dirty="0"/>
              <a:t> </a:t>
            </a:r>
            <a:r>
              <a:rPr lang="en-CA" sz="4000" dirty="0" smtClean="0"/>
              <a:t>  </a:t>
            </a:r>
            <a:r>
              <a:rPr lang="en-CA" sz="4000" dirty="0" err="1" smtClean="0"/>
              <a:t>ለእግዚአብ</a:t>
            </a:r>
            <a:endParaRPr lang="en-CA" sz="4000" dirty="0" smtClean="0"/>
          </a:p>
          <a:p>
            <a:r>
              <a:rPr lang="en-CA" sz="4000" dirty="0" err="1" smtClean="0"/>
              <a:t>ሔር</a:t>
            </a:r>
            <a:r>
              <a:rPr lang="en-CA" sz="4000" dirty="0" smtClean="0"/>
              <a:t> </a:t>
            </a:r>
            <a:r>
              <a:rPr lang="en-CA" sz="4000" dirty="0" err="1"/>
              <a:t>ከመ</a:t>
            </a:r>
            <a:r>
              <a:rPr lang="en-CA" sz="4000" dirty="0"/>
              <a:t> </a:t>
            </a:r>
            <a:r>
              <a:rPr lang="en-CA" sz="4000" dirty="0" err="1"/>
              <a:t>ይሥረይ</a:t>
            </a:r>
            <a:r>
              <a:rPr lang="en-CA" sz="4000" dirty="0"/>
              <a:t> </a:t>
            </a:r>
            <a:r>
              <a:rPr lang="en-CA" sz="4000" dirty="0" err="1"/>
              <a:t>ሎቱ</a:t>
            </a:r>
            <a:r>
              <a:rPr lang="en-CA" sz="4000" dirty="0"/>
              <a:t>።</a:t>
            </a:r>
          </a:p>
          <a:p>
            <a:r>
              <a:rPr lang="en-CA" sz="1400" dirty="0"/>
              <a:t>፲፩. </a:t>
            </a:r>
            <a:r>
              <a:rPr lang="en-CA" sz="4000" dirty="0"/>
              <a:t>ኦ </a:t>
            </a:r>
            <a:r>
              <a:rPr lang="en-CA" sz="4000" dirty="0" err="1"/>
              <a:t>ዲያቆናት</a:t>
            </a:r>
            <a:r>
              <a:rPr lang="en-CA" sz="4000" dirty="0"/>
              <a:t> </a:t>
            </a:r>
            <a:r>
              <a:rPr lang="en-CA" sz="4000" dirty="0" err="1"/>
              <a:t>ማኅቶተ</a:t>
            </a:r>
            <a:r>
              <a:rPr lang="en-CA" sz="4000" dirty="0"/>
              <a:t> </a:t>
            </a:r>
            <a:r>
              <a:rPr lang="en-CA" sz="4000" dirty="0" err="1"/>
              <a:t>ቤተ</a:t>
            </a:r>
            <a:r>
              <a:rPr lang="en-CA" sz="4000" dirty="0"/>
              <a:t> </a:t>
            </a:r>
            <a:r>
              <a:rPr lang="en-CA" sz="4000" dirty="0" smtClean="0"/>
              <a:t> </a:t>
            </a:r>
            <a:r>
              <a:rPr lang="en-CA" sz="4000" dirty="0" err="1" smtClean="0"/>
              <a:t>ክርስቲያን</a:t>
            </a:r>
            <a:r>
              <a:rPr lang="en-CA" sz="4000" dirty="0" smtClean="0"/>
              <a:t>   </a:t>
            </a:r>
            <a:r>
              <a:rPr lang="en-CA" sz="4000" dirty="0" err="1" smtClean="0"/>
              <a:t>ወላእካ</a:t>
            </a:r>
            <a:endParaRPr lang="en-CA" sz="4000" dirty="0" smtClean="0"/>
          </a:p>
          <a:p>
            <a:r>
              <a:rPr lang="en-CA" sz="4000" dirty="0" err="1" smtClean="0"/>
              <a:t>ኒሃ</a:t>
            </a:r>
            <a:r>
              <a:rPr lang="en-CA" sz="4000" dirty="0" smtClean="0"/>
              <a:t> </a:t>
            </a:r>
            <a:r>
              <a:rPr lang="en-CA" sz="4000" dirty="0" err="1"/>
              <a:t>ምልኁ</a:t>
            </a:r>
            <a:r>
              <a:rPr lang="en-CA" sz="4000" dirty="0"/>
              <a:t> </a:t>
            </a:r>
            <a:r>
              <a:rPr lang="en-CA" sz="4000" dirty="0" err="1"/>
              <a:t>እምውስቴታ</a:t>
            </a:r>
            <a:r>
              <a:rPr lang="en-CA" sz="4000" dirty="0"/>
              <a:t> </a:t>
            </a:r>
            <a:r>
              <a:rPr lang="en-CA" sz="4000" dirty="0" err="1"/>
              <a:t>ኢየሀሉ</a:t>
            </a:r>
            <a:r>
              <a:rPr lang="en-CA" sz="4000" dirty="0"/>
              <a:t> </a:t>
            </a:r>
            <a:r>
              <a:rPr lang="en-CA" sz="4000" dirty="0" err="1"/>
              <a:t>ተኵላ</a:t>
            </a:r>
            <a:r>
              <a:rPr lang="en-CA" sz="4000" dirty="0"/>
              <a:t> </a:t>
            </a:r>
            <a:r>
              <a:rPr lang="en-CA" sz="4000" dirty="0" err="1"/>
              <a:t>ምስለ</a:t>
            </a:r>
            <a:r>
              <a:rPr lang="en-CA" sz="4000" dirty="0"/>
              <a:t> </a:t>
            </a:r>
            <a:r>
              <a:rPr lang="en-CA" sz="4000" dirty="0" err="1"/>
              <a:t>በግዕ</a:t>
            </a:r>
            <a:r>
              <a:rPr lang="en-CA" sz="4000" dirty="0"/>
              <a:t>፥ </a:t>
            </a:r>
            <a:r>
              <a:rPr lang="en-CA" sz="4000" dirty="0" err="1"/>
              <a:t>አንቄ</a:t>
            </a:r>
            <a:r>
              <a:rPr lang="en-CA" sz="4000" dirty="0"/>
              <a:t> </a:t>
            </a:r>
            <a:r>
              <a:rPr lang="en-CA" sz="4000" dirty="0" err="1"/>
              <a:t>ምስለ</a:t>
            </a:r>
            <a:r>
              <a:rPr lang="en-CA" sz="4000" dirty="0"/>
              <a:t> </a:t>
            </a:r>
            <a:r>
              <a:rPr lang="en-CA" sz="4000" dirty="0" err="1" smtClean="0"/>
              <a:t>ርግብ</a:t>
            </a:r>
            <a:r>
              <a:rPr lang="en-CA" sz="4000" dirty="0"/>
              <a:t>፥ </a:t>
            </a:r>
            <a:r>
              <a:rPr lang="en-CA" sz="4000" dirty="0" err="1"/>
              <a:t>ክርዳድ</a:t>
            </a:r>
            <a:r>
              <a:rPr lang="en-CA" sz="4000" dirty="0"/>
              <a:t> </a:t>
            </a:r>
            <a:r>
              <a:rPr lang="en-CA" sz="4000" dirty="0" err="1"/>
              <a:t>ምስለ</a:t>
            </a:r>
            <a:r>
              <a:rPr lang="en-CA" sz="4000" dirty="0"/>
              <a:t> </a:t>
            </a:r>
            <a:r>
              <a:rPr lang="en-CA" sz="4000" dirty="0" err="1"/>
              <a:t>ሥርናይ</a:t>
            </a:r>
            <a:r>
              <a:rPr lang="en-CA" sz="4000" dirty="0" smtClean="0"/>
              <a:t>።</a:t>
            </a:r>
            <a:endParaRPr lang="en-CA" sz="4000" dirty="0"/>
          </a:p>
        </p:txBody>
      </p:sp>
    </p:spTree>
    <p:extLst>
      <p:ext uri="{BB962C8B-B14F-4D97-AF65-F5344CB8AC3E}">
        <p14:creationId xmlns:p14="http://schemas.microsoft.com/office/powerpoint/2010/main" val="163366568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58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91223" cy="6247864"/>
          </a:xfrm>
          <a:prstGeom prst="rect">
            <a:avLst/>
          </a:prstGeom>
        </p:spPr>
        <p:txBody>
          <a:bodyPr wrap="square">
            <a:spAutoFit/>
          </a:bodyPr>
          <a:lstStyle/>
          <a:p>
            <a:r>
              <a:rPr lang="is-IS" sz="1400" dirty="0" smtClean="0"/>
              <a:t>12</a:t>
            </a:r>
            <a:r>
              <a:rPr lang="is-IS" sz="1400" dirty="0"/>
              <a:t>. </a:t>
            </a:r>
            <a:r>
              <a:rPr lang="is-IS" sz="4000" dirty="0"/>
              <a:t>ንስኻትኩምሲ ናይ ውሽጢ ዘይኮነ ናይ ደገ መርምሩ። ናይ ውሽጥስ እግዚኣብሄር ብናይ ገዛእ ርእሱ መብራህቲ </a:t>
            </a:r>
            <a:r>
              <a:rPr lang="is-IS" sz="4000" dirty="0" smtClean="0"/>
              <a:t>ይፈል</a:t>
            </a:r>
          </a:p>
          <a:p>
            <a:r>
              <a:rPr lang="is-IS" sz="4000" dirty="0" smtClean="0"/>
              <a:t>ጥን </a:t>
            </a:r>
            <a:r>
              <a:rPr lang="is-IS" sz="4000" dirty="0"/>
              <a:t>ይምርምርን እዩ</a:t>
            </a:r>
            <a:r>
              <a:rPr lang="is-IS" sz="4000" dirty="0" smtClean="0"/>
              <a:t>።</a:t>
            </a:r>
          </a:p>
          <a:p>
            <a:endParaRPr lang="is-IS" sz="4000" dirty="0" smtClean="0"/>
          </a:p>
          <a:p>
            <a:r>
              <a:rPr lang="is-IS" sz="4000" dirty="0">
                <a:solidFill>
                  <a:srgbClr val="92D050"/>
                </a:solidFill>
              </a:rPr>
              <a:t>ይ.ዲ. </a:t>
            </a:r>
            <a:r>
              <a:rPr lang="is-IS" sz="1400" dirty="0"/>
              <a:t>13. </a:t>
            </a:r>
            <a:r>
              <a:rPr lang="is-IS" sz="4000" dirty="0"/>
              <a:t>ዝተቐመጥኩም ተንሥኡ።</a:t>
            </a:r>
            <a:endParaRPr lang="en-CA" sz="4000" dirty="0"/>
          </a:p>
          <a:p>
            <a:endParaRPr lang="en-CA" sz="4000" dirty="0"/>
          </a:p>
        </p:txBody>
      </p:sp>
      <p:sp>
        <p:nvSpPr>
          <p:cNvPr id="20" name="Rectangle 19"/>
          <p:cNvSpPr/>
          <p:nvPr/>
        </p:nvSpPr>
        <p:spPr>
          <a:xfrm>
            <a:off x="8065831" y="-40511"/>
            <a:ext cx="4216919" cy="6247864"/>
          </a:xfrm>
          <a:prstGeom prst="rect">
            <a:avLst/>
          </a:prstGeom>
        </p:spPr>
        <p:txBody>
          <a:bodyPr wrap="square">
            <a:spAutoFit/>
          </a:bodyPr>
          <a:lstStyle/>
          <a:p>
            <a:pPr marL="40639" marR="40639">
              <a:lnSpc>
                <a:spcPct val="150000"/>
              </a:lnSpc>
              <a:spcBef>
                <a:spcPts val="600"/>
              </a:spcBef>
              <a:buClr>
                <a:srgbClr val="000000"/>
              </a:buClr>
              <a:defRPr sz="2800"/>
            </a:pPr>
            <a:r>
              <a:rPr lang="en-US" sz="1400" b="1" dirty="0" smtClean="0">
                <a:solidFill>
                  <a:schemeClr val="tx1">
                    <a:lumMod val="95000"/>
                  </a:schemeClr>
                </a:solidFill>
                <a:uFill>
                  <a:solidFill>
                    <a:srgbClr val="0329D6"/>
                  </a:solidFill>
                </a:uFill>
                <a:latin typeface="Times New Roman"/>
                <a:ea typeface="Times New Roman"/>
                <a:cs typeface="Times New Roman"/>
                <a:sym typeface="Times New Roman"/>
              </a:rPr>
              <a:t>12</a:t>
            </a: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000" b="1" dirty="0">
                <a:solidFill>
                  <a:schemeClr val="tx1">
                    <a:lumMod val="95000"/>
                  </a:schemeClr>
                </a:solidFill>
                <a:uFill>
                  <a:solidFill>
                    <a:srgbClr val="0329D6"/>
                  </a:solidFill>
                </a:uFill>
                <a:latin typeface="Times New Roman"/>
                <a:ea typeface="Times New Roman"/>
                <a:cs typeface="Times New Roman"/>
                <a:sym typeface="Times New Roman"/>
              </a:rPr>
              <a:t>You investigate that which is </a:t>
            </a:r>
            <a:r>
              <a:rPr lang="en-US" sz="3000" b="1" dirty="0" err="1" smtClean="0">
                <a:solidFill>
                  <a:schemeClr val="tx1">
                    <a:lumMod val="95000"/>
                  </a:schemeClr>
                </a:solidFill>
                <a:uFill>
                  <a:solidFill>
                    <a:srgbClr val="0329D6"/>
                  </a:solidFill>
                </a:uFill>
                <a:latin typeface="Times New Roman"/>
                <a:ea typeface="Times New Roman"/>
                <a:cs typeface="Times New Roman"/>
                <a:sym typeface="Times New Roman"/>
              </a:rPr>
              <a:t>withoutand</a:t>
            </a:r>
            <a:r>
              <a:rPr lang="en-US" sz="3000" b="1" dirty="0" smtClean="0">
                <a:solidFill>
                  <a:schemeClr val="tx1">
                    <a:lumMod val="95000"/>
                  </a:schemeClr>
                </a:solidFill>
                <a:uFill>
                  <a:solidFill>
                    <a:srgbClr val="0329D6"/>
                  </a:solidFill>
                </a:uFill>
                <a:latin typeface="Times New Roman"/>
                <a:ea typeface="Times New Roman"/>
                <a:cs typeface="Times New Roman"/>
                <a:sym typeface="Times New Roman"/>
              </a:rPr>
              <a:t> </a:t>
            </a:r>
            <a:r>
              <a:rPr lang="en-US" sz="3000" b="1" dirty="0">
                <a:solidFill>
                  <a:schemeClr val="tx1">
                    <a:lumMod val="95000"/>
                  </a:schemeClr>
                </a:solidFill>
                <a:uFill>
                  <a:solidFill>
                    <a:srgbClr val="0329D6"/>
                  </a:solidFill>
                </a:uFill>
                <a:latin typeface="Times New Roman"/>
                <a:ea typeface="Times New Roman"/>
                <a:cs typeface="Times New Roman"/>
                <a:sym typeface="Times New Roman"/>
              </a:rPr>
              <a:t>not that which is within; but that </a:t>
            </a:r>
            <a:r>
              <a:rPr lang="en-US" sz="3000" b="1" dirty="0" smtClean="0">
                <a:solidFill>
                  <a:schemeClr val="tx1">
                    <a:lumMod val="95000"/>
                  </a:schemeClr>
                </a:solidFill>
                <a:uFill>
                  <a:solidFill>
                    <a:srgbClr val="0329D6"/>
                  </a:solidFill>
                </a:uFill>
                <a:latin typeface="Times New Roman"/>
                <a:ea typeface="Times New Roman"/>
                <a:cs typeface="Times New Roman"/>
                <a:sym typeface="Times New Roman"/>
              </a:rPr>
              <a:t>which is </a:t>
            </a:r>
            <a:r>
              <a:rPr lang="en-US" sz="3000" b="1" dirty="0">
                <a:solidFill>
                  <a:schemeClr val="tx1">
                    <a:lumMod val="95000"/>
                  </a:schemeClr>
                </a:solidFill>
                <a:uFill>
                  <a:solidFill>
                    <a:srgbClr val="0329D6"/>
                  </a:solidFill>
                </a:uFill>
                <a:latin typeface="Times New Roman"/>
                <a:ea typeface="Times New Roman"/>
                <a:cs typeface="Times New Roman"/>
                <a:sym typeface="Times New Roman"/>
              </a:rPr>
              <a:t>within God knows and examines with </a:t>
            </a:r>
            <a:r>
              <a:rPr lang="en-US" sz="3000" b="1" dirty="0" smtClean="0">
                <a:solidFill>
                  <a:schemeClr val="tx1">
                    <a:lumMod val="95000"/>
                  </a:schemeClr>
                </a:solidFill>
                <a:uFill>
                  <a:solidFill>
                    <a:srgbClr val="0329D6"/>
                  </a:solidFill>
                </a:uFill>
                <a:latin typeface="Times New Roman"/>
                <a:ea typeface="Times New Roman"/>
                <a:cs typeface="Times New Roman"/>
                <a:sym typeface="Times New Roman"/>
              </a:rPr>
              <a:t>His light.</a:t>
            </a:r>
          </a:p>
          <a:p>
            <a:pPr marL="40639" marR="40639">
              <a:lnSpc>
                <a:spcPct val="150000"/>
              </a:lnSpc>
              <a:spcBef>
                <a:spcPts val="600"/>
              </a:spcBef>
              <a:buClr>
                <a:srgbClr val="000000"/>
              </a:buClr>
              <a:defRPr sz="2800"/>
            </a:pPr>
            <a:endPar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endParaRPr>
          </a:p>
          <a:p>
            <a:pPr marL="40639" marR="40639">
              <a:lnSpc>
                <a:spcPct val="150000"/>
              </a:lnSpc>
              <a:spcBef>
                <a:spcPts val="600"/>
              </a:spcBef>
              <a:buClr>
                <a:srgbClr val="000000"/>
              </a:buClr>
              <a:defRPr sz="2800"/>
            </a:pPr>
            <a:r>
              <a:rPr lang="en-US" sz="2600" b="1" dirty="0" smtClean="0">
                <a:solidFill>
                  <a:srgbClr val="92D050"/>
                </a:solidFill>
                <a:uFill>
                  <a:solidFill>
                    <a:srgbClr val="0329D6"/>
                  </a:solidFill>
                </a:uFill>
                <a:latin typeface="Times New Roman"/>
                <a:ea typeface="Times New Roman"/>
                <a:cs typeface="Times New Roman"/>
                <a:sym typeface="Times New Roman"/>
              </a:rPr>
              <a:t>Deacon:</a:t>
            </a:r>
            <a:r>
              <a:rPr lang="en-US" sz="2800" b="1" dirty="0" smtClean="0">
                <a:solidFill>
                  <a:srgbClr val="92D050"/>
                </a:solidFill>
                <a:uFill>
                  <a:solidFill>
                    <a:srgbClr val="0329D6"/>
                  </a:solidFill>
                </a:uFill>
                <a:latin typeface="Times New Roman"/>
                <a:ea typeface="Times New Roman"/>
                <a:cs typeface="Times New Roman"/>
                <a:sym typeface="Times New Roman"/>
              </a:rPr>
              <a:t> </a:t>
            </a:r>
            <a:r>
              <a:rPr lang="en-US" sz="1400" b="1" dirty="0">
                <a:solidFill>
                  <a:schemeClr val="tx1">
                    <a:lumMod val="95000"/>
                  </a:schemeClr>
                </a:solidFill>
                <a:uFill>
                  <a:solidFill>
                    <a:srgbClr val="0329D6"/>
                  </a:solidFill>
                </a:uFill>
                <a:latin typeface="Times New Roman"/>
                <a:ea typeface="Times New Roman"/>
                <a:cs typeface="Times New Roman"/>
                <a:sym typeface="Times New Roman"/>
              </a:rPr>
              <a:t>13.</a:t>
            </a:r>
            <a:r>
              <a:rPr lang="en-US" sz="1400" b="1" dirty="0" smtClean="0">
                <a:solidFill>
                  <a:schemeClr val="tx1">
                    <a:lumMod val="95000"/>
                  </a:schemeClr>
                </a:solidFill>
                <a:uFill>
                  <a:solidFill>
                    <a:srgbClr val="0329D6"/>
                  </a:solidFill>
                </a:uFill>
                <a:latin typeface="Times New Roman"/>
                <a:ea typeface="Times New Roman"/>
                <a:cs typeface="Times New Roman"/>
                <a:sym typeface="Times New Roman"/>
              </a:rPr>
              <a:t> </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Ye that are sitting, </a:t>
            </a:r>
            <a:r>
              <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rPr>
              <a:t>stand up</a:t>
            </a:r>
            <a:r>
              <a:rPr lang="en-US" sz="2600" b="1" dirty="0">
                <a:solidFill>
                  <a:schemeClr val="tx1">
                    <a:lumMod val="95000"/>
                  </a:schemeClr>
                </a:solidFill>
                <a:uFill>
                  <a:solidFill>
                    <a:srgbClr val="0329D6"/>
                  </a:solidFill>
                </a:uFill>
                <a:latin typeface="Times New Roman"/>
                <a:ea typeface="Times New Roman"/>
                <a:cs typeface="Times New Roman"/>
                <a:sym typeface="Times New Roman"/>
              </a:rPr>
              <a:t>.</a:t>
            </a:r>
            <a:endParaRPr lang="en-US" sz="2600" b="1" dirty="0" smtClean="0">
              <a:solidFill>
                <a:schemeClr val="tx1">
                  <a:lumMod val="95000"/>
                </a:schemeClr>
              </a:solidFill>
              <a:uFill>
                <a:solidFill>
                  <a:srgbClr val="0329D6"/>
                </a:solidFill>
              </a:uFill>
              <a:latin typeface="Times New Roman"/>
              <a:ea typeface="Times New Roman"/>
              <a:cs typeface="Times New Roman"/>
              <a:sym typeface="Times New Roman"/>
            </a:endParaRPr>
          </a:p>
        </p:txBody>
      </p:sp>
      <p:sp>
        <p:nvSpPr>
          <p:cNvPr id="2" name="Rectangle 1"/>
          <p:cNvSpPr/>
          <p:nvPr/>
        </p:nvSpPr>
        <p:spPr>
          <a:xfrm>
            <a:off x="-62097" y="39999"/>
            <a:ext cx="4177636" cy="6247864"/>
          </a:xfrm>
          <a:prstGeom prst="rect">
            <a:avLst/>
          </a:prstGeom>
        </p:spPr>
        <p:txBody>
          <a:bodyPr wrap="square">
            <a:spAutoFit/>
          </a:bodyPr>
          <a:lstStyle/>
          <a:p>
            <a:r>
              <a:rPr lang="en-CA" sz="1400" dirty="0" smtClean="0"/>
              <a:t>፲፪</a:t>
            </a:r>
            <a:r>
              <a:rPr lang="en-CA" sz="1400" dirty="0"/>
              <a:t>. </a:t>
            </a:r>
            <a:r>
              <a:rPr lang="en-CA" sz="4000" dirty="0" err="1"/>
              <a:t>አንትሙሰ</a:t>
            </a:r>
            <a:r>
              <a:rPr lang="en-CA" sz="4000" dirty="0"/>
              <a:t> </a:t>
            </a:r>
            <a:r>
              <a:rPr lang="en-CA" sz="4000" dirty="0" err="1"/>
              <a:t>ሕቱ</a:t>
            </a:r>
            <a:r>
              <a:rPr lang="en-CA" sz="4000" dirty="0"/>
              <a:t> </a:t>
            </a:r>
            <a:r>
              <a:rPr lang="en-CA" sz="4000" dirty="0" err="1"/>
              <a:t>እንተ</a:t>
            </a:r>
            <a:r>
              <a:rPr lang="en-CA" sz="4000" dirty="0"/>
              <a:t> </a:t>
            </a:r>
            <a:r>
              <a:rPr lang="en-CA" sz="4000" dirty="0" err="1"/>
              <a:t>አፍአ</a:t>
            </a:r>
            <a:r>
              <a:rPr lang="en-CA" sz="4000" dirty="0"/>
              <a:t> </a:t>
            </a:r>
            <a:r>
              <a:rPr lang="en-CA" sz="4000" dirty="0" err="1"/>
              <a:t>ወአኮ</a:t>
            </a:r>
            <a:r>
              <a:rPr lang="en-CA" sz="4000" dirty="0"/>
              <a:t> </a:t>
            </a:r>
            <a:r>
              <a:rPr lang="en-CA" sz="4000" dirty="0" err="1" smtClean="0"/>
              <a:t>እንተ</a:t>
            </a:r>
            <a:r>
              <a:rPr lang="en-CA" sz="4000" dirty="0"/>
              <a:t> </a:t>
            </a:r>
            <a:r>
              <a:rPr lang="en-CA" sz="4000" dirty="0" err="1" smtClean="0"/>
              <a:t>ውስጥ</a:t>
            </a:r>
            <a:r>
              <a:rPr lang="en-CA" sz="4000" dirty="0"/>
              <a:t>፥ </a:t>
            </a:r>
            <a:r>
              <a:rPr lang="en-CA" sz="4000" dirty="0" err="1"/>
              <a:t>ወእንተ</a:t>
            </a:r>
            <a:r>
              <a:rPr lang="en-CA" sz="4000" dirty="0"/>
              <a:t> </a:t>
            </a:r>
            <a:r>
              <a:rPr lang="en-CA" sz="4000" dirty="0" err="1"/>
              <a:t>ውስጥሰ</a:t>
            </a:r>
            <a:r>
              <a:rPr lang="en-CA" sz="4000" dirty="0"/>
              <a:t> </a:t>
            </a:r>
            <a:r>
              <a:rPr lang="en-CA" sz="4000" dirty="0" err="1"/>
              <a:t>እግዚእብሔር</a:t>
            </a:r>
            <a:r>
              <a:rPr lang="en-CA" sz="4000" dirty="0"/>
              <a:t> </a:t>
            </a:r>
            <a:r>
              <a:rPr lang="en-CA" sz="4000" dirty="0" err="1"/>
              <a:t>የአምር</a:t>
            </a:r>
            <a:r>
              <a:rPr lang="en-CA" sz="4000" dirty="0"/>
              <a:t>። </a:t>
            </a:r>
            <a:r>
              <a:rPr lang="en-CA" sz="4000" dirty="0" err="1"/>
              <a:t>ወይፈትን</a:t>
            </a:r>
            <a:r>
              <a:rPr lang="en-CA" sz="4000" dirty="0"/>
              <a:t> </a:t>
            </a:r>
            <a:r>
              <a:rPr lang="en-CA" sz="4000" dirty="0" err="1"/>
              <a:t>በማኅቶተ</a:t>
            </a:r>
            <a:r>
              <a:rPr lang="en-CA" sz="4000" dirty="0"/>
              <a:t> </a:t>
            </a:r>
            <a:r>
              <a:rPr lang="en-CA" sz="4000" dirty="0" err="1"/>
              <a:t>ዚአሁ</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r>
              <a:rPr lang="en-CA" sz="1400" dirty="0"/>
              <a:t>፲፫. </a:t>
            </a:r>
            <a:r>
              <a:rPr lang="en-CA" sz="4000" dirty="0" err="1"/>
              <a:t>እለ</a:t>
            </a:r>
            <a:r>
              <a:rPr lang="en-CA" sz="4000" dirty="0"/>
              <a:t> </a:t>
            </a:r>
            <a:r>
              <a:rPr lang="en-CA" sz="4000" dirty="0" err="1"/>
              <a:t>ትነብሩ</a:t>
            </a:r>
            <a:r>
              <a:rPr lang="en-CA" sz="4000" dirty="0"/>
              <a:t> </a:t>
            </a:r>
            <a:r>
              <a:rPr lang="en-CA" sz="4000" dirty="0" err="1"/>
              <a:t>ተንሥኡ</a:t>
            </a:r>
            <a:r>
              <a:rPr lang="en-CA" sz="4000" dirty="0"/>
              <a:t>።</a:t>
            </a:r>
          </a:p>
          <a:p>
            <a:endParaRPr lang="en-CA" sz="4000" dirty="0"/>
          </a:p>
        </p:txBody>
      </p:sp>
    </p:spTree>
    <p:extLst>
      <p:ext uri="{BB962C8B-B14F-4D97-AF65-F5344CB8AC3E}">
        <p14:creationId xmlns:p14="http://schemas.microsoft.com/office/powerpoint/2010/main" val="2308662482"/>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6740307"/>
          </a:xfrm>
          <a:prstGeom prst="rect">
            <a:avLst/>
          </a:prstGeom>
        </p:spPr>
        <p:txBody>
          <a:bodyPr wrap="square">
            <a:spAutoFit/>
          </a:bodyPr>
          <a:lstStyle/>
          <a:p>
            <a:r>
              <a:rPr lang="ti-ET" sz="3600" dirty="0">
                <a:solidFill>
                  <a:srgbClr val="FF0000"/>
                </a:solidFill>
                <a:uFill>
                  <a:solidFill>
                    <a:srgbClr val="000000"/>
                  </a:solidFill>
                </a:uFill>
              </a:rPr>
              <a:t>ይ.ካ.</a:t>
            </a:r>
            <a:r>
              <a:rPr lang="ti-ET" sz="1400" dirty="0">
                <a:solidFill>
                  <a:srgbClr val="FF0000"/>
                </a:solidFill>
                <a:uFill>
                  <a:solidFill>
                    <a:srgbClr val="000000"/>
                  </a:solidFill>
                </a:uFill>
              </a:rPr>
              <a:t> </a:t>
            </a:r>
            <a:r>
              <a:rPr lang="en-CA" sz="1400" dirty="0" smtClean="0">
                <a:solidFill>
                  <a:schemeClr val="tx1">
                    <a:lumMod val="95000"/>
                  </a:schemeClr>
                </a:solidFill>
                <a:uFill>
                  <a:solidFill>
                    <a:srgbClr val="000000"/>
                  </a:solidFill>
                </a:uFill>
              </a:rPr>
              <a:t>14</a:t>
            </a:r>
            <a:r>
              <a:rPr lang="en-CA" sz="3600" dirty="0" smtClean="0">
                <a:solidFill>
                  <a:schemeClr val="tx1">
                    <a:lumMod val="95000"/>
                  </a:schemeClr>
                </a:solidFill>
                <a:uFill>
                  <a:solidFill>
                    <a:srgbClr val="000000"/>
                  </a:solidFill>
                </a:uFill>
              </a:rPr>
              <a:t>.</a:t>
            </a:r>
            <a:r>
              <a:rPr lang="is-IS" sz="3600" dirty="0" smtClean="0"/>
              <a:t> </a:t>
            </a:r>
            <a:r>
              <a:rPr lang="is-IS" sz="3600" dirty="0"/>
              <a:t>እተን ኣብ ሥጋ </a:t>
            </a:r>
            <a:r>
              <a:rPr lang="is-IS" sz="3600" dirty="0" smtClean="0"/>
              <a:t>ዝተተኽላ </a:t>
            </a:r>
            <a:r>
              <a:rPr lang="is-IS" sz="3600" dirty="0"/>
              <a:t>ኣእዛን </a:t>
            </a:r>
            <a:r>
              <a:rPr lang="is-IS" sz="3600" dirty="0" smtClean="0"/>
              <a:t>ዘይኮናስ </a:t>
            </a:r>
            <a:r>
              <a:rPr lang="is-IS" sz="3600" dirty="0"/>
              <a:t>ኣእዛን ውሽጢ </a:t>
            </a:r>
            <a:r>
              <a:rPr lang="is-IS" sz="3600" dirty="0" smtClean="0"/>
              <a:t>ልቢ ይከፈ</a:t>
            </a:r>
          </a:p>
          <a:p>
            <a:r>
              <a:rPr lang="is-IS" sz="3600" dirty="0" smtClean="0"/>
              <a:t>ታ፡ </a:t>
            </a:r>
            <a:r>
              <a:rPr lang="is-IS" sz="3600" dirty="0"/>
              <a:t>እተን ኣብ ሥጋ </a:t>
            </a:r>
            <a:r>
              <a:rPr lang="is-IS" sz="3600" dirty="0" smtClean="0"/>
              <a:t>ዘተተ</a:t>
            </a:r>
          </a:p>
          <a:p>
            <a:r>
              <a:rPr lang="is-IS" sz="3600" dirty="0" smtClean="0"/>
              <a:t>ኽላ </a:t>
            </a:r>
            <a:r>
              <a:rPr lang="is-IS" sz="3600" dirty="0"/>
              <a:t>ኣዕይንቲ </a:t>
            </a:r>
            <a:r>
              <a:rPr lang="is-IS" sz="3600" dirty="0" smtClean="0"/>
              <a:t>ዘይኮናስ </a:t>
            </a:r>
            <a:r>
              <a:rPr lang="is-IS" sz="3600" dirty="0"/>
              <a:t>ናይ ውሽጢ ኣዕይንቲ ልቢ ይከፈታ።</a:t>
            </a:r>
            <a:endParaRPr lang="en-CA" sz="3600" dirty="0"/>
          </a:p>
          <a:p>
            <a:r>
              <a:rPr lang="is-IS" sz="1400" dirty="0"/>
              <a:t>15. </a:t>
            </a:r>
            <a:r>
              <a:rPr lang="is-IS" sz="3600" dirty="0"/>
              <a:t>ሕሊናና ኸም ማዕበል </a:t>
            </a:r>
            <a:r>
              <a:rPr lang="is-IS" sz="3600" dirty="0" smtClean="0"/>
              <a:t>ባሕሪ</a:t>
            </a:r>
            <a:r>
              <a:rPr lang="is-IS" sz="3600" dirty="0"/>
              <a:t>፥ ሓንሳእ ንላዕሊ ዝድይብ፥ ሓንሳእ ድማ ንታሕቲ ዝወርድ ኣይኹን፥ ከም ዓንዲ ሓዊ ኻብ </a:t>
            </a:r>
            <a:r>
              <a:rPr lang="is-IS" sz="3600" dirty="0" smtClean="0"/>
              <a:t>ምድሪ</a:t>
            </a:r>
          </a:p>
        </p:txBody>
      </p:sp>
      <p:sp>
        <p:nvSpPr>
          <p:cNvPr id="20" name="Rectangle 19"/>
          <p:cNvSpPr/>
          <p:nvPr/>
        </p:nvSpPr>
        <p:spPr>
          <a:xfrm>
            <a:off x="8096363" y="-125021"/>
            <a:ext cx="4244501" cy="7025000"/>
          </a:xfrm>
          <a:prstGeom prst="rect">
            <a:avLst/>
          </a:prstGeom>
        </p:spPr>
        <p:txBody>
          <a:bodyPr wrap="square">
            <a:spAutoFit/>
          </a:bodyPr>
          <a:lstStyle/>
          <a:p>
            <a:pPr marL="40639" marR="40639">
              <a:lnSpc>
                <a:spcPct val="150000"/>
              </a:lnSpc>
              <a:spcBef>
                <a:spcPts val="600"/>
              </a:spcBef>
              <a:defRPr sz="2800"/>
            </a:pPr>
            <a:r>
              <a:rPr lang="en-US" sz="2500" i="1" dirty="0" smtClean="0">
                <a:solidFill>
                  <a:srgbClr val="FF0000"/>
                </a:solidFill>
              </a:rPr>
              <a:t>Priest:</a:t>
            </a:r>
            <a:r>
              <a:rPr lang="en-US" sz="2500" i="1" dirty="0" smtClean="0"/>
              <a:t> </a:t>
            </a:r>
            <a:r>
              <a:rPr lang="en-US" sz="1400" i="1" dirty="0" smtClean="0"/>
              <a:t>14. </a:t>
            </a:r>
            <a:r>
              <a:rPr lang="en-US" sz="2700" i="1" dirty="0"/>
              <a:t>Let the inner ears of </a:t>
            </a:r>
            <a:r>
              <a:rPr lang="en-US" sz="2700" i="1" dirty="0" smtClean="0"/>
              <a:t>the heart </a:t>
            </a:r>
            <a:r>
              <a:rPr lang="en-US" sz="2700" i="1" dirty="0"/>
              <a:t>be opened and not those </a:t>
            </a:r>
            <a:r>
              <a:rPr lang="en-US" sz="2700" i="1" dirty="0" smtClean="0"/>
              <a:t>planted outside</a:t>
            </a:r>
            <a:r>
              <a:rPr lang="en-US" sz="2700" i="1" dirty="0"/>
              <a:t>; let the inner eyes of the heart </a:t>
            </a:r>
            <a:r>
              <a:rPr lang="en-US" sz="2700" i="1" dirty="0" smtClean="0"/>
              <a:t>be uncovered </a:t>
            </a:r>
            <a:r>
              <a:rPr lang="en-US" sz="2700" i="1" dirty="0"/>
              <a:t>and not those that are </a:t>
            </a:r>
            <a:r>
              <a:rPr lang="en-US" sz="2700" i="1" dirty="0" smtClean="0"/>
              <a:t>bright outside</a:t>
            </a:r>
            <a:r>
              <a:rPr lang="en-US" sz="2700" i="1" dirty="0"/>
              <a:t>.</a:t>
            </a:r>
          </a:p>
          <a:p>
            <a:pPr marL="40639" marR="40639">
              <a:lnSpc>
                <a:spcPct val="150000"/>
              </a:lnSpc>
              <a:spcBef>
                <a:spcPts val="600"/>
              </a:spcBef>
              <a:defRPr sz="2800"/>
            </a:pPr>
            <a:r>
              <a:rPr lang="en-US" sz="1400" i="1" dirty="0"/>
              <a:t>15. </a:t>
            </a:r>
            <a:r>
              <a:rPr lang="en-US" sz="2700" i="1" dirty="0"/>
              <a:t>Let not our mind be like the wave </a:t>
            </a:r>
            <a:r>
              <a:rPr lang="en-US" sz="2700" i="1" dirty="0" smtClean="0"/>
              <a:t>of the </a:t>
            </a:r>
            <a:r>
              <a:rPr lang="en-US" sz="2700" i="1" dirty="0"/>
              <a:t>sea which now ascends and </a:t>
            </a:r>
            <a:r>
              <a:rPr lang="en-US" sz="2700" i="1" dirty="0" smtClean="0"/>
              <a:t>then descends</a:t>
            </a:r>
            <a:r>
              <a:rPr lang="en-US" sz="2700" i="1" dirty="0"/>
              <a:t>, but let it be like the pillar of </a:t>
            </a:r>
            <a:r>
              <a:rPr lang="en-US" sz="2700" i="1" dirty="0" smtClean="0"/>
              <a:t>fire which was</a:t>
            </a:r>
          </a:p>
        </p:txBody>
      </p:sp>
      <p:sp>
        <p:nvSpPr>
          <p:cNvPr id="2" name="Rectangle 1"/>
          <p:cNvSpPr/>
          <p:nvPr/>
        </p:nvSpPr>
        <p:spPr>
          <a:xfrm>
            <a:off x="-63956" y="-19800"/>
            <a:ext cx="4209236" cy="6524863"/>
          </a:xfrm>
          <a:prstGeom prst="rect">
            <a:avLst/>
          </a:prstGeom>
        </p:spPr>
        <p:txBody>
          <a:bodyPr wrap="square">
            <a:spAutoFit/>
          </a:bodyPr>
          <a:lstStyle/>
          <a:p>
            <a:r>
              <a:rPr lang="ti-ET" sz="3200" dirty="0" smtClean="0">
                <a:solidFill>
                  <a:srgbClr val="FF0000"/>
                </a:solidFill>
                <a:uFill>
                  <a:solidFill>
                    <a:srgbClr val="000000"/>
                  </a:solidFill>
                </a:uFill>
              </a:rPr>
              <a:t>ይ.ካ.</a:t>
            </a:r>
            <a:r>
              <a:rPr lang="en-CA" sz="1400" dirty="0" smtClean="0"/>
              <a:t>፲፬</a:t>
            </a:r>
            <a:r>
              <a:rPr lang="en-CA" sz="1400" dirty="0"/>
              <a:t>. </a:t>
            </a:r>
            <a:r>
              <a:rPr lang="en-CA" sz="3800" dirty="0" err="1"/>
              <a:t>ይትረኀዋ</a:t>
            </a:r>
            <a:r>
              <a:rPr lang="en-CA" sz="3800" dirty="0"/>
              <a:t> </a:t>
            </a:r>
            <a:r>
              <a:rPr lang="en-CA" sz="3800" dirty="0" err="1"/>
              <a:t>አእዛነ</a:t>
            </a:r>
            <a:r>
              <a:rPr lang="en-CA" sz="3800" dirty="0"/>
              <a:t> </a:t>
            </a:r>
            <a:r>
              <a:rPr lang="en-CA" sz="3800" dirty="0" err="1"/>
              <a:t>ልብ</a:t>
            </a:r>
            <a:r>
              <a:rPr lang="en-CA" sz="3800" dirty="0"/>
              <a:t> </a:t>
            </a:r>
            <a:r>
              <a:rPr lang="en-CA" sz="3800" dirty="0" err="1"/>
              <a:t>ዘውስጥ</a:t>
            </a:r>
            <a:r>
              <a:rPr lang="en-CA" sz="3800" dirty="0"/>
              <a:t> </a:t>
            </a:r>
            <a:r>
              <a:rPr lang="en-CA" sz="3800" dirty="0" err="1"/>
              <a:t>ወአኮ</a:t>
            </a:r>
            <a:r>
              <a:rPr lang="en-CA" sz="3800" dirty="0"/>
              <a:t> </a:t>
            </a:r>
            <a:r>
              <a:rPr lang="en-CA" sz="3800" dirty="0" err="1" smtClean="0"/>
              <a:t>አእዛን</a:t>
            </a:r>
            <a:r>
              <a:rPr lang="en-CA" sz="3800" dirty="0" smtClean="0"/>
              <a:t> </a:t>
            </a:r>
            <a:r>
              <a:rPr lang="en-CA" sz="3800" dirty="0" err="1"/>
              <a:t>እለ</a:t>
            </a:r>
            <a:r>
              <a:rPr lang="en-CA" sz="3800" dirty="0"/>
              <a:t> </a:t>
            </a:r>
            <a:r>
              <a:rPr lang="en-CA" sz="3800" dirty="0" err="1"/>
              <a:t>ትኩላት</a:t>
            </a:r>
            <a:r>
              <a:rPr lang="en-CA" sz="3800" dirty="0"/>
              <a:t> </a:t>
            </a:r>
            <a:r>
              <a:rPr lang="en-CA" sz="3800" dirty="0" err="1"/>
              <a:t>በአፍአ</a:t>
            </a:r>
            <a:r>
              <a:rPr lang="en-CA" sz="3800" dirty="0"/>
              <a:t>። </a:t>
            </a:r>
            <a:r>
              <a:rPr lang="en-CA" sz="3800" dirty="0" err="1" smtClean="0"/>
              <a:t>ይትከሠ</a:t>
            </a:r>
            <a:endParaRPr lang="en-CA" sz="3800" dirty="0" smtClean="0"/>
          </a:p>
          <a:p>
            <a:r>
              <a:rPr lang="en-CA" sz="3800" dirty="0" smtClean="0"/>
              <a:t>ታ </a:t>
            </a:r>
            <a:r>
              <a:rPr lang="en-CA" sz="3800" dirty="0" err="1"/>
              <a:t>አዕይንተ</a:t>
            </a:r>
            <a:r>
              <a:rPr lang="en-CA" sz="3800" dirty="0"/>
              <a:t> </a:t>
            </a:r>
            <a:r>
              <a:rPr lang="en-CA" sz="3800" dirty="0" err="1"/>
              <a:t>ልብ</a:t>
            </a:r>
            <a:r>
              <a:rPr lang="en-CA" sz="3800" dirty="0"/>
              <a:t> </a:t>
            </a:r>
            <a:r>
              <a:rPr lang="en-CA" sz="3800" dirty="0" err="1"/>
              <a:t>ዘውስጥ</a:t>
            </a:r>
            <a:r>
              <a:rPr lang="en-CA" sz="3800" dirty="0"/>
              <a:t> </a:t>
            </a:r>
            <a:r>
              <a:rPr lang="en-CA" sz="3800" dirty="0" err="1"/>
              <a:t>ወአኮ</a:t>
            </a:r>
            <a:r>
              <a:rPr lang="en-CA" sz="3800" dirty="0"/>
              <a:t> </a:t>
            </a:r>
            <a:r>
              <a:rPr lang="en-CA" sz="3800" dirty="0" err="1"/>
              <a:t>አዕይንት</a:t>
            </a:r>
            <a:r>
              <a:rPr lang="en-CA" sz="3800" dirty="0"/>
              <a:t> </a:t>
            </a:r>
            <a:r>
              <a:rPr lang="en-CA" sz="3800" dirty="0" err="1"/>
              <a:t>እለ</a:t>
            </a:r>
            <a:r>
              <a:rPr lang="en-CA" sz="3800" dirty="0"/>
              <a:t> </a:t>
            </a:r>
            <a:r>
              <a:rPr lang="en-CA" sz="3800" dirty="0" err="1" smtClean="0"/>
              <a:t>ብሩሃ</a:t>
            </a:r>
            <a:endParaRPr lang="en-CA" sz="3800" dirty="0" smtClean="0"/>
          </a:p>
          <a:p>
            <a:r>
              <a:rPr lang="en-CA" sz="3800" dirty="0" smtClean="0"/>
              <a:t>ት </a:t>
            </a:r>
            <a:r>
              <a:rPr lang="en-CA" sz="3800" dirty="0" err="1"/>
              <a:t>በአፍአ</a:t>
            </a:r>
            <a:r>
              <a:rPr lang="en-CA" sz="3800" dirty="0"/>
              <a:t>።</a:t>
            </a:r>
          </a:p>
          <a:p>
            <a:r>
              <a:rPr lang="en-CA" sz="1400" dirty="0"/>
              <a:t>፲፭. </a:t>
            </a:r>
            <a:r>
              <a:rPr lang="en-CA" sz="3800" dirty="0" err="1"/>
              <a:t>ወኢይኩን</a:t>
            </a:r>
            <a:r>
              <a:rPr lang="en-CA" sz="3800" dirty="0"/>
              <a:t> </a:t>
            </a:r>
            <a:r>
              <a:rPr lang="en-CA" sz="3800" dirty="0" err="1"/>
              <a:t>ሕሊናነ</a:t>
            </a:r>
            <a:r>
              <a:rPr lang="en-CA" sz="3800" dirty="0"/>
              <a:t> </a:t>
            </a:r>
            <a:r>
              <a:rPr lang="en-CA" sz="3800" dirty="0" err="1"/>
              <a:t>ከመ</a:t>
            </a:r>
            <a:r>
              <a:rPr lang="en-CA" sz="3800" dirty="0"/>
              <a:t> </a:t>
            </a:r>
            <a:r>
              <a:rPr lang="en-CA" sz="3800" dirty="0" err="1"/>
              <a:t>መዋግደ</a:t>
            </a:r>
            <a:r>
              <a:rPr lang="en-CA" sz="3800" dirty="0"/>
              <a:t> </a:t>
            </a:r>
            <a:r>
              <a:rPr lang="en-CA" sz="3800" dirty="0" err="1"/>
              <a:t>ባሕር</a:t>
            </a:r>
            <a:r>
              <a:rPr lang="en-CA" sz="3800" dirty="0"/>
              <a:t> </a:t>
            </a:r>
            <a:r>
              <a:rPr lang="en-CA" sz="3800" dirty="0" err="1"/>
              <a:t>ምዕረ</a:t>
            </a:r>
            <a:r>
              <a:rPr lang="en-CA" sz="3800" dirty="0"/>
              <a:t> </a:t>
            </a:r>
            <a:r>
              <a:rPr lang="en-CA" sz="3800" dirty="0" err="1" smtClean="0"/>
              <a:t>ዘየዐ</a:t>
            </a:r>
            <a:endParaRPr lang="en-CA" sz="3800" dirty="0" smtClean="0"/>
          </a:p>
          <a:p>
            <a:r>
              <a:rPr lang="en-CA" sz="3800" dirty="0" err="1" smtClean="0"/>
              <a:t>ርግ</a:t>
            </a:r>
            <a:r>
              <a:rPr lang="en-CA" sz="3800" dirty="0" smtClean="0"/>
              <a:t> </a:t>
            </a:r>
            <a:r>
              <a:rPr lang="en-CA" sz="3800" dirty="0" err="1"/>
              <a:t>ላዕለ</a:t>
            </a:r>
            <a:r>
              <a:rPr lang="en-CA" sz="3800" dirty="0"/>
              <a:t> </a:t>
            </a:r>
            <a:r>
              <a:rPr lang="en-CA" sz="3800" dirty="0" err="1"/>
              <a:t>ወምዕረ</a:t>
            </a:r>
            <a:r>
              <a:rPr lang="en-CA" sz="3800" dirty="0"/>
              <a:t> </a:t>
            </a:r>
            <a:r>
              <a:rPr lang="en-CA" sz="3800" dirty="0" err="1" smtClean="0"/>
              <a:t>ዘይወር</a:t>
            </a:r>
            <a:endParaRPr lang="en-CA" sz="3800" dirty="0" smtClean="0"/>
          </a:p>
          <a:p>
            <a:r>
              <a:rPr lang="en-CA" sz="3800" dirty="0" smtClean="0"/>
              <a:t>ድ </a:t>
            </a:r>
            <a:r>
              <a:rPr lang="en-CA" sz="3800" dirty="0" err="1"/>
              <a:t>ታሕተ</a:t>
            </a:r>
            <a:r>
              <a:rPr lang="en-CA" sz="3800" dirty="0"/>
              <a:t> </a:t>
            </a:r>
            <a:r>
              <a:rPr lang="en-CA" sz="3800" dirty="0" err="1"/>
              <a:t>አላ</a:t>
            </a:r>
            <a:r>
              <a:rPr lang="en-CA" sz="3800" dirty="0"/>
              <a:t> </a:t>
            </a:r>
            <a:r>
              <a:rPr lang="en-CA" sz="3800" dirty="0" err="1"/>
              <a:t>ይኩን</a:t>
            </a:r>
            <a:r>
              <a:rPr lang="en-CA" sz="3800" dirty="0"/>
              <a:t> </a:t>
            </a:r>
            <a:r>
              <a:rPr lang="en-CA" sz="3800" dirty="0" err="1"/>
              <a:t>ከመ</a:t>
            </a:r>
            <a:r>
              <a:rPr lang="en-CA" sz="3800" dirty="0"/>
              <a:t> </a:t>
            </a:r>
            <a:r>
              <a:rPr lang="en-CA" sz="3800" dirty="0" err="1"/>
              <a:t>ዐምደ</a:t>
            </a:r>
            <a:r>
              <a:rPr lang="en-CA" sz="3800" dirty="0"/>
              <a:t> </a:t>
            </a:r>
            <a:r>
              <a:rPr lang="en-CA" sz="3800" dirty="0" err="1"/>
              <a:t>እሳት</a:t>
            </a:r>
            <a:r>
              <a:rPr lang="en-CA" sz="3800" dirty="0"/>
              <a:t> </a:t>
            </a:r>
            <a:r>
              <a:rPr lang="en-CA" sz="3800" dirty="0" err="1"/>
              <a:t>እምድር</a:t>
            </a:r>
            <a:r>
              <a:rPr lang="en-CA" sz="3800" dirty="0"/>
              <a:t> </a:t>
            </a:r>
            <a:r>
              <a:rPr lang="en-CA" sz="3800" dirty="0" err="1" smtClean="0"/>
              <a:t>ዘይበ</a:t>
            </a:r>
            <a:endParaRPr lang="en-CA" sz="3800" dirty="0" smtClean="0"/>
          </a:p>
        </p:txBody>
      </p:sp>
    </p:spTree>
    <p:extLst>
      <p:ext uri="{BB962C8B-B14F-4D97-AF65-F5344CB8AC3E}">
        <p14:creationId xmlns:p14="http://schemas.microsoft.com/office/powerpoint/2010/main" val="363200848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6494085"/>
          </a:xfrm>
          <a:prstGeom prst="rect">
            <a:avLst/>
          </a:prstGeom>
        </p:spPr>
        <p:txBody>
          <a:bodyPr wrap="square">
            <a:spAutoFit/>
          </a:bodyPr>
          <a:lstStyle/>
          <a:p>
            <a:r>
              <a:rPr lang="is-IS" sz="3700" dirty="0" smtClean="0"/>
              <a:t>ክሳብ </a:t>
            </a:r>
            <a:r>
              <a:rPr lang="is-IS" sz="3700" dirty="0"/>
              <a:t>ሰማይ ዝበጽሕ ደኣ ይኹን</a:t>
            </a:r>
            <a:r>
              <a:rPr lang="is-IS" sz="3700" dirty="0" smtClean="0"/>
              <a:t>።</a:t>
            </a:r>
            <a:endParaRPr lang="en-CA" sz="3700" dirty="0"/>
          </a:p>
          <a:p>
            <a:r>
              <a:rPr lang="is-IS" sz="1400" dirty="0"/>
              <a:t>16. </a:t>
            </a:r>
            <a:r>
              <a:rPr lang="is-IS" sz="3800" dirty="0"/>
              <a:t>ልብና ንእኡ ብምፍራህ ከምቲ ማእለማኡ ስግድ ዝበለ ወርቂ፥ ዝርጉሕ ይኹን።</a:t>
            </a:r>
            <a:endParaRPr lang="en-CA" sz="3800" dirty="0"/>
          </a:p>
          <a:p>
            <a:r>
              <a:rPr lang="is-IS" sz="1400" dirty="0"/>
              <a:t>17. </a:t>
            </a:r>
            <a:r>
              <a:rPr lang="is-IS" sz="3800" dirty="0"/>
              <a:t>ንሰይጣን ንሱ እዩ ዜፍርሆ ኸም ዝተባህለ፥ ኣእዳውና ናብኡ ነልዕል እሞ ኸም ሰይፊ ሓዊ የማንን ጸጋምን ንዘርግሕ</a:t>
            </a:r>
            <a:r>
              <a:rPr lang="is-IS" sz="3800" dirty="0" smtClean="0"/>
              <a:t>።</a:t>
            </a:r>
          </a:p>
        </p:txBody>
      </p:sp>
      <p:sp>
        <p:nvSpPr>
          <p:cNvPr id="20" name="Rectangle 19"/>
          <p:cNvSpPr/>
          <p:nvPr/>
        </p:nvSpPr>
        <p:spPr>
          <a:xfrm>
            <a:off x="8096363" y="-125021"/>
            <a:ext cx="4244501" cy="6555641"/>
          </a:xfrm>
          <a:prstGeom prst="rect">
            <a:avLst/>
          </a:prstGeom>
        </p:spPr>
        <p:txBody>
          <a:bodyPr wrap="square">
            <a:spAutoFit/>
          </a:bodyPr>
          <a:lstStyle/>
          <a:p>
            <a:pPr marL="40639" marR="40639">
              <a:lnSpc>
                <a:spcPct val="150000"/>
              </a:lnSpc>
              <a:spcBef>
                <a:spcPts val="600"/>
              </a:spcBef>
              <a:defRPr sz="2800"/>
            </a:pPr>
            <a:r>
              <a:rPr lang="en-US" sz="2700" i="1" dirty="0" smtClean="0"/>
              <a:t>from </a:t>
            </a:r>
            <a:r>
              <a:rPr lang="en-US" sz="2700" i="1" dirty="0"/>
              <a:t>earth to heaven</a:t>
            </a:r>
            <a:r>
              <a:rPr lang="en-US" sz="2700" i="1" dirty="0" smtClean="0"/>
              <a:t>.</a:t>
            </a:r>
          </a:p>
          <a:p>
            <a:pPr marL="40639" marR="40639">
              <a:lnSpc>
                <a:spcPct val="150000"/>
              </a:lnSpc>
              <a:spcBef>
                <a:spcPts val="600"/>
              </a:spcBef>
              <a:defRPr sz="2800"/>
            </a:pPr>
            <a:r>
              <a:rPr lang="en-US" sz="1400" i="1" dirty="0" smtClean="0"/>
              <a:t>16</a:t>
            </a:r>
            <a:r>
              <a:rPr lang="en-US" sz="1400" i="1" dirty="0"/>
              <a:t>.</a:t>
            </a:r>
            <a:r>
              <a:rPr lang="en-US" sz="2700" i="1" dirty="0"/>
              <a:t> Let our hearts be united in His </a:t>
            </a:r>
            <a:r>
              <a:rPr lang="en-US" sz="2700" i="1" dirty="0" smtClean="0"/>
              <a:t>fear like </a:t>
            </a:r>
            <a:r>
              <a:rPr lang="en-US" sz="2700" i="1" dirty="0"/>
              <a:t>the golden </a:t>
            </a:r>
            <a:r>
              <a:rPr lang="en-US" sz="2700" i="1" dirty="0" smtClean="0"/>
              <a:t>curtain </a:t>
            </a:r>
            <a:r>
              <a:rPr lang="en-US" sz="2700" i="1" dirty="0"/>
              <a:t>which is tightly</a:t>
            </a:r>
          </a:p>
          <a:p>
            <a:pPr marL="40639" marR="40639">
              <a:lnSpc>
                <a:spcPct val="150000"/>
              </a:lnSpc>
              <a:spcBef>
                <a:spcPts val="600"/>
              </a:spcBef>
              <a:defRPr sz="2800"/>
            </a:pPr>
            <a:r>
              <a:rPr lang="en-US" sz="2700" i="1" dirty="0"/>
              <a:t>woven.</a:t>
            </a:r>
          </a:p>
          <a:p>
            <a:pPr marL="40639" marR="40639">
              <a:lnSpc>
                <a:spcPct val="150000"/>
              </a:lnSpc>
              <a:spcBef>
                <a:spcPts val="600"/>
              </a:spcBef>
              <a:defRPr sz="2800"/>
            </a:pPr>
            <a:r>
              <a:rPr lang="en-US" sz="1400" i="1" dirty="0"/>
              <a:t>17. </a:t>
            </a:r>
            <a:r>
              <a:rPr lang="en-US" sz="2700" i="1" dirty="0"/>
              <a:t>Let us raise our hands unto Him </a:t>
            </a:r>
            <a:r>
              <a:rPr lang="en-US" sz="2700" i="1" dirty="0" smtClean="0"/>
              <a:t>and stretch </a:t>
            </a:r>
            <a:r>
              <a:rPr lang="en-US" sz="2700" i="1" dirty="0"/>
              <a:t>them to the right and to the left </a:t>
            </a:r>
            <a:r>
              <a:rPr lang="en-US" sz="2700" i="1" dirty="0" smtClean="0"/>
              <a:t>as a </a:t>
            </a:r>
            <a:r>
              <a:rPr lang="en-US" sz="2700" i="1" dirty="0"/>
              <a:t>sword of fire to frighten Satan as it </a:t>
            </a:r>
            <a:r>
              <a:rPr lang="en-US" sz="2700" i="1" dirty="0" smtClean="0"/>
              <a:t>was said.</a:t>
            </a:r>
          </a:p>
        </p:txBody>
      </p:sp>
      <p:sp>
        <p:nvSpPr>
          <p:cNvPr id="2" name="Rectangle 1"/>
          <p:cNvSpPr/>
          <p:nvPr/>
        </p:nvSpPr>
        <p:spPr>
          <a:xfrm>
            <a:off x="-63956" y="-19800"/>
            <a:ext cx="4209236" cy="6832640"/>
          </a:xfrm>
          <a:prstGeom prst="rect">
            <a:avLst/>
          </a:prstGeom>
        </p:spPr>
        <p:txBody>
          <a:bodyPr wrap="square">
            <a:spAutoFit/>
          </a:bodyPr>
          <a:lstStyle/>
          <a:p>
            <a:r>
              <a:rPr lang="en-CA" sz="3800" dirty="0" err="1" smtClean="0"/>
              <a:t>ጽሕ</a:t>
            </a:r>
            <a:r>
              <a:rPr lang="en-CA" sz="3800" dirty="0" smtClean="0"/>
              <a:t> </a:t>
            </a:r>
            <a:r>
              <a:rPr lang="en-CA" sz="3800" dirty="0" err="1"/>
              <a:t>እስከ</a:t>
            </a:r>
            <a:r>
              <a:rPr lang="en-CA" sz="3800" dirty="0"/>
              <a:t> </a:t>
            </a:r>
            <a:r>
              <a:rPr lang="en-CA" sz="3800" dirty="0" err="1"/>
              <a:t>ሰማይ</a:t>
            </a:r>
            <a:r>
              <a:rPr lang="en-CA" sz="3800" dirty="0"/>
              <a:t>።</a:t>
            </a:r>
          </a:p>
          <a:p>
            <a:r>
              <a:rPr lang="en-CA" sz="1400" dirty="0"/>
              <a:t>፲፮. </a:t>
            </a:r>
            <a:r>
              <a:rPr lang="en-CA" sz="4000" dirty="0" err="1"/>
              <a:t>ወይኩን</a:t>
            </a:r>
            <a:r>
              <a:rPr lang="en-CA" sz="4000" dirty="0"/>
              <a:t> </a:t>
            </a:r>
            <a:r>
              <a:rPr lang="en-CA" sz="4000" dirty="0" err="1"/>
              <a:t>ልብነ</a:t>
            </a:r>
            <a:r>
              <a:rPr lang="en-CA" sz="4000" dirty="0"/>
              <a:t> </a:t>
            </a:r>
            <a:r>
              <a:rPr lang="en-CA" sz="4000" dirty="0" err="1"/>
              <a:t>ስፉሐ</a:t>
            </a:r>
            <a:r>
              <a:rPr lang="en-CA" sz="4000" dirty="0"/>
              <a:t> </a:t>
            </a:r>
            <a:r>
              <a:rPr lang="en-CA" sz="4000" dirty="0" err="1"/>
              <a:t>በፈሪሃ</a:t>
            </a:r>
            <a:r>
              <a:rPr lang="en-CA" sz="4000" dirty="0"/>
              <a:t> </a:t>
            </a:r>
            <a:r>
              <a:rPr lang="en-CA" sz="4000" dirty="0" err="1"/>
              <a:t>ዚአሁ</a:t>
            </a:r>
            <a:r>
              <a:rPr lang="en-CA" sz="4000" dirty="0"/>
              <a:t> </a:t>
            </a:r>
            <a:r>
              <a:rPr lang="en-CA" sz="4000" dirty="0" err="1"/>
              <a:t>ከመ</a:t>
            </a:r>
            <a:r>
              <a:rPr lang="en-CA" sz="4000" dirty="0"/>
              <a:t> </a:t>
            </a:r>
            <a:r>
              <a:rPr lang="en-CA" sz="4000" dirty="0" err="1"/>
              <a:t>መንጦላዕተ</a:t>
            </a:r>
            <a:r>
              <a:rPr lang="en-CA" sz="4000" dirty="0"/>
              <a:t> </a:t>
            </a:r>
            <a:r>
              <a:rPr lang="en-CA" sz="4000" dirty="0" err="1"/>
              <a:t>ወርቅ</a:t>
            </a:r>
            <a:r>
              <a:rPr lang="en-CA" sz="4000" dirty="0"/>
              <a:t> </a:t>
            </a:r>
            <a:r>
              <a:rPr lang="en-CA" sz="4000" dirty="0" err="1"/>
              <a:t>ዘጽፉቅ</a:t>
            </a:r>
            <a:r>
              <a:rPr lang="en-CA" sz="4000" dirty="0"/>
              <a:t> </a:t>
            </a:r>
            <a:r>
              <a:rPr lang="en-CA" sz="4000" dirty="0" err="1"/>
              <a:t>እንመቱ</a:t>
            </a:r>
            <a:r>
              <a:rPr lang="en-CA" sz="4000" dirty="0"/>
              <a:t>።</a:t>
            </a:r>
          </a:p>
          <a:p>
            <a:r>
              <a:rPr lang="en-CA" sz="1400" dirty="0"/>
              <a:t>፲፯. </a:t>
            </a:r>
            <a:r>
              <a:rPr lang="en-CA" sz="4000" dirty="0" err="1"/>
              <a:t>ናንሥእ</a:t>
            </a:r>
            <a:r>
              <a:rPr lang="en-CA" sz="4000" dirty="0"/>
              <a:t> </a:t>
            </a:r>
            <a:r>
              <a:rPr lang="en-CA" sz="4000" dirty="0" err="1"/>
              <a:t>እደዊነ</a:t>
            </a:r>
            <a:r>
              <a:rPr lang="en-CA" sz="4000" dirty="0"/>
              <a:t> </a:t>
            </a:r>
            <a:r>
              <a:rPr lang="en-CA" sz="4000" dirty="0" err="1"/>
              <a:t>ኀቤሁ</a:t>
            </a:r>
            <a:r>
              <a:rPr lang="en-CA" sz="4000" dirty="0"/>
              <a:t> </a:t>
            </a:r>
            <a:r>
              <a:rPr lang="en-CA" sz="4000" dirty="0" err="1"/>
              <a:t>ወንስፋሕ</a:t>
            </a:r>
            <a:r>
              <a:rPr lang="en-CA" sz="4000" dirty="0"/>
              <a:t> </a:t>
            </a:r>
            <a:r>
              <a:rPr lang="en-CA" sz="4000" dirty="0" err="1"/>
              <a:t>የማነ</a:t>
            </a:r>
            <a:r>
              <a:rPr lang="en-CA" sz="4000" dirty="0"/>
              <a:t> </a:t>
            </a:r>
            <a:r>
              <a:rPr lang="en-CA" sz="4000" dirty="0" err="1"/>
              <a:t>ወጸጋመ</a:t>
            </a:r>
            <a:r>
              <a:rPr lang="en-CA" sz="4000" dirty="0"/>
              <a:t> </a:t>
            </a:r>
            <a:r>
              <a:rPr lang="en-CA" sz="4000" dirty="0" err="1"/>
              <a:t>ከመ</a:t>
            </a:r>
            <a:r>
              <a:rPr lang="en-CA" sz="4000" dirty="0"/>
              <a:t> </a:t>
            </a:r>
            <a:r>
              <a:rPr lang="en-CA" sz="4000" dirty="0" err="1"/>
              <a:t>ሰይፈ</a:t>
            </a:r>
            <a:r>
              <a:rPr lang="en-CA" sz="4000" dirty="0"/>
              <a:t> </a:t>
            </a:r>
            <a:r>
              <a:rPr lang="en-CA" sz="4000" dirty="0" err="1"/>
              <a:t>እሳት</a:t>
            </a:r>
            <a:r>
              <a:rPr lang="en-CA" sz="4000" dirty="0"/>
              <a:t> </a:t>
            </a:r>
            <a:r>
              <a:rPr lang="en-CA" sz="4000" dirty="0" err="1"/>
              <a:t>ዘውእቱ</a:t>
            </a:r>
            <a:r>
              <a:rPr lang="en-CA" sz="4000" dirty="0"/>
              <a:t> </a:t>
            </a:r>
            <a:r>
              <a:rPr lang="en-CA" sz="4000" dirty="0" err="1"/>
              <a:t>ያፈርሆ</a:t>
            </a:r>
            <a:r>
              <a:rPr lang="en-CA" sz="4000" dirty="0"/>
              <a:t> </a:t>
            </a:r>
            <a:r>
              <a:rPr lang="en-CA" sz="4000" dirty="0" err="1"/>
              <a:t>ለሰይጣን</a:t>
            </a:r>
            <a:r>
              <a:rPr lang="en-CA" sz="4000" dirty="0"/>
              <a:t> </a:t>
            </a:r>
            <a:r>
              <a:rPr lang="en-CA" sz="4000" dirty="0" err="1"/>
              <a:t>በከመ</a:t>
            </a:r>
            <a:r>
              <a:rPr lang="en-CA" sz="4000" dirty="0"/>
              <a:t> </a:t>
            </a:r>
            <a:r>
              <a:rPr lang="en-CA" sz="4000" dirty="0" err="1"/>
              <a:t>ተብህለ</a:t>
            </a:r>
            <a:r>
              <a:rPr lang="en-CA" sz="4000" dirty="0" smtClean="0"/>
              <a:t>።</a:t>
            </a:r>
          </a:p>
          <a:p>
            <a:endParaRPr lang="en-CA" sz="4000" dirty="0"/>
          </a:p>
        </p:txBody>
      </p:sp>
    </p:spTree>
    <p:extLst>
      <p:ext uri="{BB962C8B-B14F-4D97-AF65-F5344CB8AC3E}">
        <p14:creationId xmlns:p14="http://schemas.microsoft.com/office/powerpoint/2010/main" val="173661956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5940088"/>
          </a:xfrm>
          <a:prstGeom prst="rect">
            <a:avLst/>
          </a:prstGeom>
        </p:spPr>
        <p:txBody>
          <a:bodyPr wrap="square">
            <a:spAutoFit/>
          </a:bodyPr>
          <a:lstStyle/>
          <a:p>
            <a:r>
              <a:rPr lang="is-IS" sz="1400" dirty="0" smtClean="0"/>
              <a:t>18</a:t>
            </a:r>
            <a:r>
              <a:rPr lang="is-IS" sz="1400" dirty="0"/>
              <a:t>.</a:t>
            </a:r>
            <a:r>
              <a:rPr lang="is-IS" sz="3800" dirty="0"/>
              <a:t> ኣእጋርና ኸም </a:t>
            </a:r>
            <a:r>
              <a:rPr lang="is-IS" sz="3800" dirty="0" smtClean="0"/>
              <a:t>ዘይነቓ</a:t>
            </a:r>
          </a:p>
          <a:p>
            <a:r>
              <a:rPr lang="is-IS" sz="3800" dirty="0" smtClean="0"/>
              <a:t>ነቕ </a:t>
            </a:r>
            <a:r>
              <a:rPr lang="is-IS" sz="3800" dirty="0"/>
              <a:t>ሽንካር ሓፂን ለይትን መዓልትን ኣብ ቤት </a:t>
            </a:r>
            <a:r>
              <a:rPr lang="is-IS" sz="3800" dirty="0" smtClean="0"/>
              <a:t>እግዚ</a:t>
            </a:r>
          </a:p>
          <a:p>
            <a:r>
              <a:rPr lang="is-IS" sz="3800" dirty="0" smtClean="0"/>
              <a:t>ኣብሄር </a:t>
            </a:r>
            <a:r>
              <a:rPr lang="is-IS" sz="3800" dirty="0"/>
              <a:t>ትኹል ይኹን። ኵሉ ግዜ በዚ ኸምዚ ንንበር፥ እግዚኣብሄር ይርኢ እዩ</a:t>
            </a:r>
            <a:r>
              <a:rPr lang="is-IS" sz="3800" dirty="0" smtClean="0"/>
              <a:t>።</a:t>
            </a:r>
          </a:p>
          <a:p>
            <a:endParaRPr lang="en-CA" sz="3800" dirty="0"/>
          </a:p>
          <a:p>
            <a:r>
              <a:rPr lang="is-IS" sz="3800" dirty="0">
                <a:solidFill>
                  <a:srgbClr val="92D050"/>
                </a:solidFill>
              </a:rPr>
              <a:t>ይ.ዲ. </a:t>
            </a:r>
            <a:r>
              <a:rPr lang="is-IS" sz="1400" dirty="0"/>
              <a:t>19. </a:t>
            </a:r>
            <a:r>
              <a:rPr lang="is-IS" sz="3800" dirty="0"/>
              <a:t>ናብ ምብራቕ ተመልከቱ</a:t>
            </a:r>
            <a:endParaRPr lang="en-CA" sz="3800" dirty="0"/>
          </a:p>
        </p:txBody>
      </p:sp>
      <p:sp>
        <p:nvSpPr>
          <p:cNvPr id="20" name="Rectangle 19"/>
          <p:cNvSpPr/>
          <p:nvPr/>
        </p:nvSpPr>
        <p:spPr>
          <a:xfrm>
            <a:off x="8096363" y="-125021"/>
            <a:ext cx="4244501" cy="6401753"/>
          </a:xfrm>
          <a:prstGeom prst="rect">
            <a:avLst/>
          </a:prstGeom>
        </p:spPr>
        <p:txBody>
          <a:bodyPr wrap="square">
            <a:spAutoFit/>
          </a:bodyPr>
          <a:lstStyle/>
          <a:p>
            <a:pPr marL="40639" marR="40639">
              <a:lnSpc>
                <a:spcPct val="150000"/>
              </a:lnSpc>
              <a:spcBef>
                <a:spcPts val="600"/>
              </a:spcBef>
              <a:defRPr sz="2800"/>
            </a:pPr>
            <a:r>
              <a:rPr lang="en-US" sz="1400" i="1" dirty="0" smtClean="0"/>
              <a:t>18</a:t>
            </a:r>
            <a:r>
              <a:rPr lang="en-US" sz="1400" i="1" dirty="0"/>
              <a:t>.</a:t>
            </a:r>
            <a:r>
              <a:rPr lang="en-US" sz="2700" i="1" dirty="0"/>
              <a:t> </a:t>
            </a:r>
            <a:r>
              <a:rPr lang="en-US" sz="3000" i="1" dirty="0"/>
              <a:t>And let our feet stand firm in </a:t>
            </a:r>
            <a:r>
              <a:rPr lang="en-US" sz="3000" i="1" dirty="0" smtClean="0"/>
              <a:t>the house </a:t>
            </a:r>
            <a:r>
              <a:rPr lang="en-US" sz="3000" i="1" dirty="0"/>
              <a:t>of God like candlesticks which </a:t>
            </a:r>
            <a:r>
              <a:rPr lang="en-US" sz="3000" i="1" dirty="0" smtClean="0"/>
              <a:t>do not </a:t>
            </a:r>
            <a:r>
              <a:rPr lang="en-US" sz="3000" i="1" dirty="0"/>
              <a:t>move day or night, and let us </a:t>
            </a:r>
            <a:r>
              <a:rPr lang="en-US" sz="3000" i="1" dirty="0" smtClean="0"/>
              <a:t>always live </a:t>
            </a:r>
            <a:r>
              <a:rPr lang="en-US" sz="3000" i="1" dirty="0"/>
              <a:t>in such a way because God is </a:t>
            </a:r>
            <a:r>
              <a:rPr lang="en-US" sz="3000" i="1" dirty="0" smtClean="0"/>
              <a:t>watching Us.</a:t>
            </a:r>
          </a:p>
          <a:p>
            <a:pPr marL="40639" marR="40639">
              <a:lnSpc>
                <a:spcPct val="150000"/>
              </a:lnSpc>
              <a:spcBef>
                <a:spcPts val="600"/>
              </a:spcBef>
              <a:defRPr sz="2800"/>
            </a:pPr>
            <a:r>
              <a:rPr lang="en-US" sz="3000" i="1" dirty="0" smtClean="0">
                <a:solidFill>
                  <a:srgbClr val="92D050"/>
                </a:solidFill>
              </a:rPr>
              <a:t>Deacon: </a:t>
            </a:r>
            <a:r>
              <a:rPr lang="en-US" sz="1400" i="1" dirty="0"/>
              <a:t>19.</a:t>
            </a:r>
            <a:r>
              <a:rPr lang="en-US" sz="1400" i="1" dirty="0" smtClean="0"/>
              <a:t> </a:t>
            </a:r>
            <a:r>
              <a:rPr lang="en-US" sz="3000" i="1" dirty="0"/>
              <a:t>Look to the east.</a:t>
            </a:r>
            <a:endParaRPr lang="en-US" sz="3000" i="1" dirty="0" smtClean="0"/>
          </a:p>
        </p:txBody>
      </p:sp>
      <p:sp>
        <p:nvSpPr>
          <p:cNvPr id="2" name="Rectangle 1"/>
          <p:cNvSpPr/>
          <p:nvPr/>
        </p:nvSpPr>
        <p:spPr>
          <a:xfrm>
            <a:off x="-63956" y="-19800"/>
            <a:ext cx="4209236" cy="6247864"/>
          </a:xfrm>
          <a:prstGeom prst="rect">
            <a:avLst/>
          </a:prstGeom>
        </p:spPr>
        <p:txBody>
          <a:bodyPr wrap="square">
            <a:spAutoFit/>
          </a:bodyPr>
          <a:lstStyle/>
          <a:p>
            <a:r>
              <a:rPr lang="en-CA" sz="1400" dirty="0" smtClean="0"/>
              <a:t>፲፰</a:t>
            </a:r>
            <a:r>
              <a:rPr lang="en-CA" sz="1400" dirty="0"/>
              <a:t>. </a:t>
            </a:r>
            <a:r>
              <a:rPr lang="en-CA" sz="4000" dirty="0" err="1"/>
              <a:t>ወይኩን</a:t>
            </a:r>
            <a:r>
              <a:rPr lang="en-CA" sz="4000" dirty="0"/>
              <a:t> </a:t>
            </a:r>
            <a:r>
              <a:rPr lang="en-CA" sz="4000" dirty="0" err="1"/>
              <a:t>እገሪነ</a:t>
            </a:r>
            <a:r>
              <a:rPr lang="en-CA" sz="4000" dirty="0"/>
              <a:t> </a:t>
            </a:r>
            <a:r>
              <a:rPr lang="en-CA" sz="4000" dirty="0" err="1" smtClean="0"/>
              <a:t>ትኩ</a:t>
            </a:r>
            <a:endParaRPr lang="en-CA" sz="4000" dirty="0" smtClean="0"/>
          </a:p>
          <a:p>
            <a:r>
              <a:rPr lang="en-CA" sz="4000" dirty="0" smtClean="0"/>
              <a:t>ለ </a:t>
            </a:r>
            <a:r>
              <a:rPr lang="en-CA" sz="4000" dirty="0" err="1"/>
              <a:t>ውስተ</a:t>
            </a:r>
            <a:r>
              <a:rPr lang="en-CA" sz="4000" dirty="0"/>
              <a:t> </a:t>
            </a:r>
            <a:r>
              <a:rPr lang="en-CA" sz="4000" dirty="0" err="1"/>
              <a:t>ቤተ</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ከመ</a:t>
            </a:r>
            <a:r>
              <a:rPr lang="en-CA" sz="4000" dirty="0"/>
              <a:t> </a:t>
            </a:r>
            <a:r>
              <a:rPr lang="en-CA" sz="4000" dirty="0" err="1"/>
              <a:t>ቅትራተ</a:t>
            </a:r>
            <a:r>
              <a:rPr lang="en-CA" sz="4000" dirty="0"/>
              <a:t> </a:t>
            </a:r>
            <a:r>
              <a:rPr lang="en-CA" sz="4000" dirty="0" err="1"/>
              <a:t>ሐፂን</a:t>
            </a:r>
            <a:r>
              <a:rPr lang="en-CA" sz="4000" dirty="0"/>
              <a:t> </a:t>
            </a:r>
            <a:r>
              <a:rPr lang="en-CA" sz="4000" dirty="0" err="1"/>
              <a:t>ዘኢያንቀለቅል</a:t>
            </a:r>
            <a:r>
              <a:rPr lang="en-CA" sz="4000" dirty="0"/>
              <a:t> </a:t>
            </a:r>
            <a:r>
              <a:rPr lang="en-CA" sz="4000" dirty="0" err="1"/>
              <a:t>መዓልተ</a:t>
            </a:r>
            <a:r>
              <a:rPr lang="en-CA" sz="4000" dirty="0"/>
              <a:t> </a:t>
            </a:r>
            <a:r>
              <a:rPr lang="en-CA" sz="4000" dirty="0" err="1"/>
              <a:t>ወሌሊተ</a:t>
            </a:r>
            <a:r>
              <a:rPr lang="en-CA" sz="4000" dirty="0"/>
              <a:t> </a:t>
            </a:r>
            <a:r>
              <a:rPr lang="en-CA" sz="4000" dirty="0" err="1"/>
              <a:t>ኵሎ</a:t>
            </a:r>
            <a:r>
              <a:rPr lang="en-CA" sz="4000" dirty="0"/>
              <a:t> </a:t>
            </a:r>
            <a:r>
              <a:rPr lang="en-CA" sz="4000" dirty="0" err="1"/>
              <a:t>ጊዜ</a:t>
            </a:r>
            <a:r>
              <a:rPr lang="en-CA" sz="4000" dirty="0"/>
              <a:t> </a:t>
            </a:r>
            <a:r>
              <a:rPr lang="en-CA" sz="4000" dirty="0" err="1" smtClean="0"/>
              <a:t>ወዘከ</a:t>
            </a:r>
            <a:endParaRPr lang="en-CA" sz="4000" dirty="0" smtClean="0"/>
          </a:p>
          <a:p>
            <a:r>
              <a:rPr lang="en-CA" sz="4000" dirty="0" err="1" smtClean="0"/>
              <a:t>መዝ</a:t>
            </a:r>
            <a:r>
              <a:rPr lang="en-CA" sz="4000" dirty="0" smtClean="0"/>
              <a:t> </a:t>
            </a:r>
            <a:r>
              <a:rPr lang="en-CA" sz="4000" dirty="0" err="1"/>
              <a:t>ነሀሉ</a:t>
            </a:r>
            <a:r>
              <a:rPr lang="en-CA" sz="4000" dirty="0"/>
              <a:t> </a:t>
            </a:r>
            <a:r>
              <a:rPr lang="en-CA" sz="4000" dirty="0" err="1"/>
              <a:t>እግዚአብሔር</a:t>
            </a:r>
            <a:r>
              <a:rPr lang="en-CA" sz="4000" dirty="0"/>
              <a:t> </a:t>
            </a:r>
            <a:r>
              <a:rPr lang="en-CA" sz="4000" dirty="0" err="1"/>
              <a:t>ይሬኢ</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r>
              <a:rPr lang="en-CA" sz="1400" dirty="0"/>
              <a:t>፲፱. </a:t>
            </a:r>
            <a:r>
              <a:rPr lang="en-CA" sz="4000" dirty="0" err="1"/>
              <a:t>ውስተ</a:t>
            </a:r>
            <a:r>
              <a:rPr lang="en-CA" sz="4000" dirty="0"/>
              <a:t> </a:t>
            </a:r>
            <a:r>
              <a:rPr lang="en-CA" sz="4000" dirty="0" err="1"/>
              <a:t>ጽባሕ</a:t>
            </a:r>
            <a:r>
              <a:rPr lang="en-CA" sz="4000" dirty="0"/>
              <a:t> </a:t>
            </a:r>
            <a:r>
              <a:rPr lang="en-CA" sz="4000" dirty="0" err="1"/>
              <a:t>ነጽሩ</a:t>
            </a:r>
            <a:r>
              <a:rPr lang="en-CA" sz="4000" dirty="0"/>
              <a:t>።</a:t>
            </a:r>
          </a:p>
        </p:txBody>
      </p:sp>
    </p:spTree>
    <p:extLst>
      <p:ext uri="{BB962C8B-B14F-4D97-AF65-F5344CB8AC3E}">
        <p14:creationId xmlns:p14="http://schemas.microsoft.com/office/powerpoint/2010/main" val="3534540203"/>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17266265"/>
          </a:xfrm>
          <a:prstGeom prst="rect">
            <a:avLst/>
          </a:prstGeom>
        </p:spPr>
        <p:txBody>
          <a:bodyPr wrap="square">
            <a:spAutoFit/>
          </a:bodyPr>
          <a:lstStyle/>
          <a:p>
            <a:r>
              <a:rPr lang="ti-ET" sz="3600" dirty="0">
                <a:solidFill>
                  <a:srgbClr val="FF0000"/>
                </a:solidFill>
                <a:uFill>
                  <a:solidFill>
                    <a:srgbClr val="000000"/>
                  </a:solidFill>
                </a:uFill>
              </a:rPr>
              <a:t>ይ.ካ.</a:t>
            </a:r>
            <a:r>
              <a:rPr lang="ti-ET" sz="1400" dirty="0">
                <a:solidFill>
                  <a:srgbClr val="FF0000"/>
                </a:solidFill>
                <a:uFill>
                  <a:solidFill>
                    <a:srgbClr val="000000"/>
                  </a:solidFill>
                </a:uFill>
              </a:rPr>
              <a:t> </a:t>
            </a:r>
            <a:r>
              <a:rPr lang="en-CA" sz="1400" dirty="0" smtClean="0">
                <a:solidFill>
                  <a:schemeClr val="tx1">
                    <a:lumMod val="95000"/>
                  </a:schemeClr>
                </a:solidFill>
                <a:uFill>
                  <a:solidFill>
                    <a:srgbClr val="000000"/>
                  </a:solidFill>
                </a:uFill>
              </a:rPr>
              <a:t>20</a:t>
            </a:r>
            <a:r>
              <a:rPr lang="en-CA" sz="3600" dirty="0" smtClean="0">
                <a:solidFill>
                  <a:schemeClr val="tx1">
                    <a:lumMod val="95000"/>
                  </a:schemeClr>
                </a:solidFill>
                <a:uFill>
                  <a:solidFill>
                    <a:srgbClr val="000000"/>
                  </a:solidFill>
                </a:uFill>
              </a:rPr>
              <a:t>.</a:t>
            </a:r>
            <a:r>
              <a:rPr lang="is-IS" sz="3600" dirty="0" smtClean="0"/>
              <a:t> </a:t>
            </a:r>
            <a:r>
              <a:rPr lang="is-IS" sz="3600" dirty="0"/>
              <a:t>ሰብሲ ክቡር ክነሱ ኣይፈለጠን፥ ከም እንስሳ ኾነ፥ መሰሎም ከኣ።</a:t>
            </a:r>
            <a:endParaRPr lang="en-CA" sz="3600" dirty="0"/>
          </a:p>
          <a:p>
            <a:r>
              <a:rPr lang="is-IS" sz="1400" dirty="0"/>
              <a:t>21. </a:t>
            </a:r>
            <a:r>
              <a:rPr lang="is-IS" sz="3600" dirty="0"/>
              <a:t>ሰብሲ ንጉሥ ክነሱ ኣይፈለጠን፥ ብፍቓዱ ገዛእ ርእሱ ኣሕሰረ። ባርያ ኾነ፥ ጐይቶት ዘይኮኑ ድማ ገዝእዎ። </a:t>
            </a:r>
            <a:endParaRPr lang="en-CA" sz="3600" dirty="0"/>
          </a:p>
          <a:p>
            <a:r>
              <a:rPr lang="is-IS" sz="1400" dirty="0"/>
              <a:t>22. </a:t>
            </a:r>
            <a:r>
              <a:rPr lang="is-IS" sz="3600" dirty="0"/>
              <a:t>ሰብሲ ሃብታም ክነሱ ኣይፈለጠን፥ ብፍታዉ ኸርሡ ኣጥመየ፥ ነፍሱ ድማ ኣጽመአ</a:t>
            </a:r>
            <a:r>
              <a:rPr lang="is-IS" sz="3600" dirty="0" smtClean="0"/>
              <a:t>።</a:t>
            </a:r>
          </a:p>
          <a:p>
            <a:endParaRPr lang="en-CA" sz="3600" dirty="0"/>
          </a:p>
          <a:p>
            <a:r>
              <a:rPr lang="is-IS" sz="3600" dirty="0"/>
              <a:t>23. ኦ ጎይታ፥ ንስኻስ ንሰብ ዝገበርካሉ ሕያውነት ክንደይ ብዙኅ እዩ። ምእንቲ ኬደንቖ ንሰማይ ከም ድንኳን ዘርጋሕካሉ። ንመምላለሲ እግሩ ኸኣ ምድሪ ኣስፋሕካሉ።</a:t>
            </a:r>
            <a:endParaRPr lang="en-CA" sz="3600" dirty="0"/>
          </a:p>
          <a:p>
            <a:r>
              <a:rPr lang="is-IS" sz="3600" dirty="0"/>
              <a:t>24. ንሲሳዩ ኣብ ከርሢ ደመና ማይ ተዕቍር፥ ብመዓልቲ ክሕጐስ ፀሓይ ኣብራህካሉ። ጸልማት ለይቲ ከይደፍኖ ኸኣ ንወርኂ ኣጸበቕካሉ። ግብሪ ኣእዳውካ ምእንቲ ኽፈልጥ ብርሃን ከዋኽብቲ ኣድመቕካሉ። ምእንቲ ከምልኸካ ዕድመን ዘመናትን ዓመታትን ዕለታትን ሃብካዩ። </a:t>
            </a:r>
            <a:endParaRPr lang="en-CA" sz="3600" dirty="0"/>
          </a:p>
        </p:txBody>
      </p:sp>
      <p:sp>
        <p:nvSpPr>
          <p:cNvPr id="20" name="Rectangle 19"/>
          <p:cNvSpPr/>
          <p:nvPr/>
        </p:nvSpPr>
        <p:spPr>
          <a:xfrm>
            <a:off x="8096363" y="-125021"/>
            <a:ext cx="4244501" cy="10164321"/>
          </a:xfrm>
          <a:prstGeom prst="rect">
            <a:avLst/>
          </a:prstGeom>
        </p:spPr>
        <p:txBody>
          <a:bodyPr wrap="square">
            <a:spAutoFit/>
          </a:bodyPr>
          <a:lstStyle/>
          <a:p>
            <a:pPr marL="40639" marR="40639">
              <a:lnSpc>
                <a:spcPct val="150000"/>
              </a:lnSpc>
              <a:spcBef>
                <a:spcPts val="600"/>
              </a:spcBef>
              <a:defRPr sz="2800"/>
            </a:pPr>
            <a:r>
              <a:rPr lang="en-US" sz="2500" i="1" dirty="0" smtClean="0">
                <a:solidFill>
                  <a:srgbClr val="FF0000"/>
                </a:solidFill>
              </a:rPr>
              <a:t>Priest:</a:t>
            </a:r>
            <a:r>
              <a:rPr lang="en-US" sz="2500" i="1" dirty="0" smtClean="0"/>
              <a:t> </a:t>
            </a:r>
            <a:r>
              <a:rPr lang="en-US" sz="1400" i="1" dirty="0" smtClean="0"/>
              <a:t>20</a:t>
            </a:r>
            <a:r>
              <a:rPr lang="en-US" sz="1400" i="1" dirty="0"/>
              <a:t>. </a:t>
            </a:r>
            <a:r>
              <a:rPr lang="en-US" sz="2400" i="1" dirty="0" smtClean="0"/>
              <a:t>Man </a:t>
            </a:r>
            <a:r>
              <a:rPr lang="en-US" sz="2400" i="1" dirty="0"/>
              <a:t>that is in </a:t>
            </a:r>
            <a:r>
              <a:rPr lang="en-US" sz="2400" i="1" dirty="0" err="1"/>
              <a:t>honour</a:t>
            </a:r>
            <a:r>
              <a:rPr lang="en-US" sz="2400" i="1" dirty="0"/>
              <a:t> </a:t>
            </a:r>
            <a:r>
              <a:rPr lang="en-US" sz="2400" i="1" dirty="0" smtClean="0"/>
              <a:t>and understands </a:t>
            </a:r>
            <a:r>
              <a:rPr lang="en-US" sz="2400" i="1" dirty="0"/>
              <a:t>not is like the beasts that </a:t>
            </a:r>
            <a:r>
              <a:rPr lang="en-US" sz="2400" i="1" dirty="0" smtClean="0"/>
              <a:t>perish.</a:t>
            </a:r>
            <a:endParaRPr lang="en-US" sz="2400" i="1" dirty="0"/>
          </a:p>
          <a:p>
            <a:pPr marL="40639" marR="40639">
              <a:lnSpc>
                <a:spcPct val="150000"/>
              </a:lnSpc>
              <a:spcBef>
                <a:spcPts val="600"/>
              </a:spcBef>
              <a:defRPr sz="2800"/>
            </a:pPr>
            <a:r>
              <a:rPr lang="en-US" sz="1400" i="1" dirty="0" smtClean="0"/>
              <a:t>21.</a:t>
            </a:r>
            <a:r>
              <a:rPr lang="en-US" sz="2300" i="1" dirty="0" smtClean="0"/>
              <a:t>Man</a:t>
            </a:r>
            <a:r>
              <a:rPr lang="en-US" sz="2300" i="1" dirty="0"/>
              <a:t>, being a king, knew not, </a:t>
            </a:r>
            <a:r>
              <a:rPr lang="en-US" sz="2300" i="1" dirty="0" smtClean="0"/>
              <a:t>and so</a:t>
            </a:r>
            <a:r>
              <a:rPr lang="en-US" sz="2300" i="1" dirty="0"/>
              <a:t>, at his own will, debased himself </a:t>
            </a:r>
            <a:r>
              <a:rPr lang="en-US" sz="2300" i="1" dirty="0" smtClean="0"/>
              <a:t>and became </a:t>
            </a:r>
            <a:r>
              <a:rPr lang="en-US" sz="2300" i="1" dirty="0"/>
              <a:t>a servant; and those who are </a:t>
            </a:r>
            <a:r>
              <a:rPr lang="en-US" sz="2300" i="1" dirty="0" smtClean="0"/>
              <a:t>not lords </a:t>
            </a:r>
            <a:r>
              <a:rPr lang="en-US" sz="2300" i="1" dirty="0"/>
              <a:t>ruled over him.</a:t>
            </a:r>
          </a:p>
          <a:p>
            <a:pPr marL="40639" marR="40639">
              <a:lnSpc>
                <a:spcPct val="150000"/>
              </a:lnSpc>
              <a:spcBef>
                <a:spcPts val="600"/>
              </a:spcBef>
              <a:defRPr sz="2800"/>
            </a:pPr>
            <a:r>
              <a:rPr lang="en-US" sz="1400" i="1" dirty="0"/>
              <a:t>22. </a:t>
            </a:r>
            <a:r>
              <a:rPr lang="en-US" sz="2300" i="1" dirty="0"/>
              <a:t>Man, being rich, knew not and </a:t>
            </a:r>
            <a:r>
              <a:rPr lang="en-US" sz="2300" i="1" dirty="0" smtClean="0"/>
              <a:t>so impoverished </a:t>
            </a:r>
            <a:r>
              <a:rPr lang="en-US" sz="2300" i="1" dirty="0"/>
              <a:t>himself as it pleased him </a:t>
            </a:r>
            <a:r>
              <a:rPr lang="en-US" sz="2300" i="1" dirty="0" smtClean="0"/>
              <a:t>and let </a:t>
            </a:r>
            <a:r>
              <a:rPr lang="en-US" sz="2300" i="1" dirty="0"/>
              <a:t>his stomach be hungry and his </a:t>
            </a:r>
            <a:r>
              <a:rPr lang="en-US" sz="2300" i="1" dirty="0" smtClean="0"/>
              <a:t>soul thirsty.</a:t>
            </a:r>
          </a:p>
          <a:p>
            <a:pPr marL="40639" marR="40639">
              <a:lnSpc>
                <a:spcPct val="150000"/>
              </a:lnSpc>
              <a:spcBef>
                <a:spcPts val="600"/>
              </a:spcBef>
              <a:defRPr sz="2800"/>
            </a:pPr>
            <a:endParaRPr lang="en-US" sz="2300" i="1" dirty="0"/>
          </a:p>
          <a:p>
            <a:pPr marL="40639" marR="40639">
              <a:lnSpc>
                <a:spcPct val="150000"/>
              </a:lnSpc>
              <a:spcBef>
                <a:spcPts val="600"/>
              </a:spcBef>
              <a:defRPr sz="2800"/>
            </a:pPr>
            <a:r>
              <a:rPr lang="en-US" sz="2400" i="1" dirty="0"/>
              <a:t>23. O Lord, how much Thou has </a:t>
            </a:r>
            <a:r>
              <a:rPr lang="en-US" sz="2400" i="1" dirty="0" smtClean="0"/>
              <a:t>done for </a:t>
            </a:r>
            <a:r>
              <a:rPr lang="en-US" sz="2400" i="1" dirty="0"/>
              <a:t>man! Thou stretched heaven as a </a:t>
            </a:r>
            <a:r>
              <a:rPr lang="en-US" sz="2400" i="1" dirty="0" smtClean="0"/>
              <a:t>tent for </a:t>
            </a:r>
            <a:r>
              <a:rPr lang="en-US" sz="2400" i="1" dirty="0"/>
              <a:t>his astonishment, and widened the </a:t>
            </a:r>
            <a:r>
              <a:rPr lang="en-US" sz="2400" i="1" dirty="0" smtClean="0"/>
              <a:t>earth for </a:t>
            </a:r>
            <a:r>
              <a:rPr lang="en-US" sz="2400" i="1" dirty="0"/>
              <a:t>the tread of his feet.</a:t>
            </a:r>
            <a:endParaRPr lang="en-US" sz="2400" i="1" dirty="0" smtClean="0"/>
          </a:p>
        </p:txBody>
      </p:sp>
      <p:sp>
        <p:nvSpPr>
          <p:cNvPr id="2" name="Rectangle 1"/>
          <p:cNvSpPr/>
          <p:nvPr/>
        </p:nvSpPr>
        <p:spPr>
          <a:xfrm>
            <a:off x="-63956" y="-19800"/>
            <a:ext cx="4209236" cy="18866703"/>
          </a:xfrm>
          <a:prstGeom prst="rect">
            <a:avLst/>
          </a:prstGeom>
        </p:spPr>
        <p:txBody>
          <a:bodyPr wrap="square">
            <a:spAutoFit/>
          </a:bodyPr>
          <a:lstStyle/>
          <a:p>
            <a:r>
              <a:rPr lang="ti-ET" sz="3200" dirty="0" smtClean="0">
                <a:solidFill>
                  <a:srgbClr val="FF0000"/>
                </a:solidFill>
                <a:uFill>
                  <a:solidFill>
                    <a:srgbClr val="000000"/>
                  </a:solidFill>
                </a:uFill>
              </a:rPr>
              <a:t>ይ.ካ.</a:t>
            </a:r>
            <a:r>
              <a:rPr lang="en-CA" sz="1400" dirty="0"/>
              <a:t> ፳. </a:t>
            </a:r>
            <a:r>
              <a:rPr lang="en-CA" sz="3500" dirty="0" err="1"/>
              <a:t>ሰብእሰ</a:t>
            </a:r>
            <a:r>
              <a:rPr lang="en-CA" sz="3500" dirty="0"/>
              <a:t> </a:t>
            </a:r>
            <a:r>
              <a:rPr lang="en-CA" sz="3500" dirty="0" err="1"/>
              <a:t>እንዘ</a:t>
            </a:r>
            <a:r>
              <a:rPr lang="en-CA" sz="3500" dirty="0"/>
              <a:t> </a:t>
            </a:r>
            <a:r>
              <a:rPr lang="en-CA" sz="3500" dirty="0" err="1"/>
              <a:t>ክቡር</a:t>
            </a:r>
            <a:r>
              <a:rPr lang="en-CA" sz="3500" dirty="0"/>
              <a:t> </a:t>
            </a:r>
            <a:r>
              <a:rPr lang="en-CA" sz="3500" dirty="0" err="1"/>
              <a:t>ውእቱ</a:t>
            </a:r>
            <a:r>
              <a:rPr lang="en-CA" sz="3500" dirty="0"/>
              <a:t> </a:t>
            </a:r>
            <a:r>
              <a:rPr lang="en-CA" sz="3500" dirty="0" err="1"/>
              <a:t>ኢያእመረ</a:t>
            </a:r>
            <a:r>
              <a:rPr lang="en-CA" sz="3500" dirty="0"/>
              <a:t>። </a:t>
            </a:r>
            <a:r>
              <a:rPr lang="en-CA" sz="3500" dirty="0" err="1"/>
              <a:t>ወኮነ</a:t>
            </a:r>
            <a:r>
              <a:rPr lang="en-CA" sz="3500" dirty="0"/>
              <a:t> </a:t>
            </a:r>
            <a:r>
              <a:rPr lang="en-CA" sz="3500" dirty="0" err="1"/>
              <a:t>ከመ</a:t>
            </a:r>
            <a:r>
              <a:rPr lang="en-CA" sz="3500" dirty="0"/>
              <a:t> </a:t>
            </a:r>
            <a:r>
              <a:rPr lang="en-CA" sz="3500" dirty="0" err="1"/>
              <a:t>እንስሳ</a:t>
            </a:r>
            <a:r>
              <a:rPr lang="en-CA" sz="3500" dirty="0"/>
              <a:t> </a:t>
            </a:r>
            <a:r>
              <a:rPr lang="en-CA" sz="3500" dirty="0" err="1"/>
              <a:t>ዘአልቦ</a:t>
            </a:r>
            <a:r>
              <a:rPr lang="en-CA" sz="3500" dirty="0"/>
              <a:t> </a:t>
            </a:r>
            <a:r>
              <a:rPr lang="en-CA" sz="3500" dirty="0" err="1"/>
              <a:t>ልብ</a:t>
            </a:r>
            <a:r>
              <a:rPr lang="en-CA" sz="3500" dirty="0"/>
              <a:t> </a:t>
            </a:r>
            <a:r>
              <a:rPr lang="en-CA" sz="3500" dirty="0" err="1"/>
              <a:t>ወተመሰሎሙ</a:t>
            </a:r>
            <a:r>
              <a:rPr lang="en-CA" sz="3500" dirty="0" smtClean="0"/>
              <a:t>።</a:t>
            </a:r>
          </a:p>
          <a:p>
            <a:r>
              <a:rPr lang="en-CA" sz="1400" dirty="0" smtClean="0"/>
              <a:t>፳፩</a:t>
            </a:r>
            <a:r>
              <a:rPr lang="en-CA" sz="1400" dirty="0"/>
              <a:t>.</a:t>
            </a:r>
            <a:r>
              <a:rPr lang="en-CA" sz="4000" dirty="0"/>
              <a:t> </a:t>
            </a:r>
            <a:r>
              <a:rPr lang="en-CA" sz="3500" dirty="0" err="1"/>
              <a:t>ሰብእሰ</a:t>
            </a:r>
            <a:r>
              <a:rPr lang="en-CA" sz="3500" dirty="0"/>
              <a:t> </a:t>
            </a:r>
            <a:r>
              <a:rPr lang="en-CA" sz="3500" dirty="0" err="1"/>
              <a:t>እንዘ</a:t>
            </a:r>
            <a:r>
              <a:rPr lang="en-CA" sz="3500" dirty="0"/>
              <a:t> </a:t>
            </a:r>
            <a:r>
              <a:rPr lang="en-CA" sz="3500" dirty="0" err="1"/>
              <a:t>ንጉሥ</a:t>
            </a:r>
            <a:r>
              <a:rPr lang="en-CA" sz="3500" dirty="0"/>
              <a:t> </a:t>
            </a:r>
            <a:r>
              <a:rPr lang="en-CA" sz="3500" dirty="0" err="1"/>
              <a:t>ውእቱ</a:t>
            </a:r>
            <a:r>
              <a:rPr lang="en-CA" sz="3500" dirty="0"/>
              <a:t> </a:t>
            </a:r>
            <a:r>
              <a:rPr lang="en-CA" sz="3500" dirty="0" err="1"/>
              <a:t>ኢያእመረ</a:t>
            </a:r>
            <a:r>
              <a:rPr lang="en-CA" sz="3500" dirty="0"/>
              <a:t>። </a:t>
            </a:r>
            <a:r>
              <a:rPr lang="en-CA" sz="3500" dirty="0" err="1"/>
              <a:t>አኅሠረ</a:t>
            </a:r>
            <a:r>
              <a:rPr lang="en-CA" sz="3500" dirty="0"/>
              <a:t> </a:t>
            </a:r>
            <a:r>
              <a:rPr lang="en-CA" sz="3500" dirty="0" err="1"/>
              <a:t>ርእሶ</a:t>
            </a:r>
            <a:r>
              <a:rPr lang="en-CA" sz="3500" dirty="0"/>
              <a:t> </a:t>
            </a:r>
            <a:r>
              <a:rPr lang="en-CA" sz="3500" dirty="0" err="1"/>
              <a:t>በፈቃዱ</a:t>
            </a:r>
            <a:r>
              <a:rPr lang="en-CA" sz="3500" dirty="0"/>
              <a:t> </a:t>
            </a:r>
            <a:r>
              <a:rPr lang="en-CA" sz="3500" dirty="0" err="1"/>
              <a:t>ወኮነ</a:t>
            </a:r>
            <a:r>
              <a:rPr lang="en-CA" sz="3500" dirty="0"/>
              <a:t> </a:t>
            </a:r>
            <a:r>
              <a:rPr lang="en-CA" sz="3500" dirty="0" err="1"/>
              <a:t>ገብረ</a:t>
            </a:r>
            <a:r>
              <a:rPr lang="en-CA" sz="3500" dirty="0"/>
              <a:t>። </a:t>
            </a:r>
            <a:r>
              <a:rPr lang="en-CA" sz="3500" dirty="0" err="1" smtClean="0"/>
              <a:t>ወመለ</a:t>
            </a:r>
            <a:endParaRPr lang="en-CA" sz="3500" dirty="0" smtClean="0"/>
          </a:p>
          <a:p>
            <a:r>
              <a:rPr lang="en-CA" sz="3500" dirty="0" err="1" smtClean="0"/>
              <a:t>ክዎ</a:t>
            </a:r>
            <a:r>
              <a:rPr lang="en-CA" sz="3500" dirty="0" smtClean="0"/>
              <a:t> </a:t>
            </a:r>
            <a:r>
              <a:rPr lang="en-CA" sz="3500" dirty="0" err="1"/>
              <a:t>እለ</a:t>
            </a:r>
            <a:r>
              <a:rPr lang="en-CA" sz="3500" dirty="0"/>
              <a:t> </a:t>
            </a:r>
            <a:r>
              <a:rPr lang="en-CA" sz="3500" dirty="0" err="1"/>
              <a:t>ኢኮኑ</a:t>
            </a:r>
            <a:r>
              <a:rPr lang="en-CA" sz="3500" dirty="0"/>
              <a:t> </a:t>
            </a:r>
            <a:r>
              <a:rPr lang="en-CA" sz="3500" dirty="0" err="1"/>
              <a:t>አጋእዝተ</a:t>
            </a:r>
            <a:r>
              <a:rPr lang="en-CA" sz="3500" dirty="0"/>
              <a:t>።</a:t>
            </a:r>
          </a:p>
          <a:p>
            <a:r>
              <a:rPr lang="en-CA" sz="1400" dirty="0"/>
              <a:t>፳፪. </a:t>
            </a:r>
            <a:r>
              <a:rPr lang="en-CA" sz="3500" dirty="0" err="1"/>
              <a:t>ሰብእሰ</a:t>
            </a:r>
            <a:r>
              <a:rPr lang="en-CA" sz="3500" dirty="0"/>
              <a:t> </a:t>
            </a:r>
            <a:r>
              <a:rPr lang="en-CA" sz="3500" dirty="0" err="1"/>
              <a:t>እንዘ</a:t>
            </a:r>
            <a:r>
              <a:rPr lang="en-CA" sz="3500" dirty="0"/>
              <a:t> </a:t>
            </a:r>
            <a:r>
              <a:rPr lang="en-CA" sz="3500" dirty="0" err="1"/>
              <a:t>ባዕል</a:t>
            </a:r>
            <a:r>
              <a:rPr lang="en-CA" sz="3500" dirty="0"/>
              <a:t> </a:t>
            </a:r>
            <a:r>
              <a:rPr lang="en-CA" sz="3500" dirty="0" err="1"/>
              <a:t>ውእቱ</a:t>
            </a:r>
            <a:r>
              <a:rPr lang="en-CA" sz="3500" dirty="0"/>
              <a:t> </a:t>
            </a:r>
            <a:r>
              <a:rPr lang="en-CA" sz="3500" dirty="0" err="1"/>
              <a:t>ኢያእመረ</a:t>
            </a:r>
            <a:r>
              <a:rPr lang="en-CA" sz="3500" dirty="0"/>
              <a:t>። </a:t>
            </a:r>
            <a:r>
              <a:rPr lang="en-CA" sz="3500" dirty="0" err="1"/>
              <a:t>አንደየ</a:t>
            </a:r>
            <a:r>
              <a:rPr lang="en-CA" sz="3500" dirty="0"/>
              <a:t> </a:t>
            </a:r>
            <a:r>
              <a:rPr lang="en-CA" sz="3500" dirty="0" err="1"/>
              <a:t>ርእሶ</a:t>
            </a:r>
            <a:r>
              <a:rPr lang="en-CA" sz="3500" dirty="0"/>
              <a:t> </a:t>
            </a:r>
            <a:r>
              <a:rPr lang="en-CA" sz="3500" dirty="0" err="1"/>
              <a:t>በሥምረቱ</a:t>
            </a:r>
            <a:r>
              <a:rPr lang="en-CA" sz="3500" dirty="0"/>
              <a:t> </a:t>
            </a:r>
            <a:r>
              <a:rPr lang="en-CA" sz="3500" dirty="0" err="1"/>
              <a:t>አርኀበ</a:t>
            </a:r>
            <a:r>
              <a:rPr lang="en-CA" sz="3500" dirty="0"/>
              <a:t> </a:t>
            </a:r>
            <a:r>
              <a:rPr lang="en-CA" sz="3500" dirty="0" err="1"/>
              <a:t>ክርሦ</a:t>
            </a:r>
            <a:r>
              <a:rPr lang="en-CA" sz="3500" dirty="0"/>
              <a:t> </a:t>
            </a:r>
            <a:r>
              <a:rPr lang="en-CA" sz="3500" dirty="0" err="1"/>
              <a:t>ወአጽምዐ</a:t>
            </a:r>
            <a:r>
              <a:rPr lang="en-CA" sz="3500" dirty="0"/>
              <a:t> </a:t>
            </a:r>
            <a:r>
              <a:rPr lang="en-CA" sz="3500" dirty="0" err="1"/>
              <a:t>ነፍሶ</a:t>
            </a:r>
            <a:r>
              <a:rPr lang="en-CA" sz="3500" dirty="0" smtClean="0"/>
              <a:t>።</a:t>
            </a:r>
          </a:p>
          <a:p>
            <a:endParaRPr lang="en-CA" sz="3500" dirty="0"/>
          </a:p>
          <a:p>
            <a:r>
              <a:rPr lang="en-CA" sz="1400" dirty="0"/>
              <a:t>፳፫. </a:t>
            </a:r>
            <a:r>
              <a:rPr lang="en-CA" sz="4000" dirty="0"/>
              <a:t>ኦ </a:t>
            </a:r>
            <a:r>
              <a:rPr lang="en-CA" sz="4000" dirty="0" err="1"/>
              <a:t>እግዚኦ</a:t>
            </a:r>
            <a:r>
              <a:rPr lang="en-CA" sz="4000" dirty="0"/>
              <a:t> </a:t>
            </a:r>
            <a:r>
              <a:rPr lang="en-CA" sz="4000" dirty="0" err="1"/>
              <a:t>አንተሰ</a:t>
            </a:r>
            <a:r>
              <a:rPr lang="en-CA" sz="4000" dirty="0"/>
              <a:t> </a:t>
            </a:r>
            <a:r>
              <a:rPr lang="en-CA" sz="4000" dirty="0" err="1"/>
              <a:t>ሚመጠን</a:t>
            </a:r>
            <a:r>
              <a:rPr lang="en-CA" sz="4000" dirty="0"/>
              <a:t> </a:t>
            </a:r>
            <a:r>
              <a:rPr lang="en-CA" sz="4000" dirty="0" err="1"/>
              <a:t>ዘገበርከ</a:t>
            </a:r>
            <a:r>
              <a:rPr lang="en-CA" sz="4000" dirty="0"/>
              <a:t> </a:t>
            </a:r>
            <a:r>
              <a:rPr lang="en-CA" sz="4000" dirty="0" err="1"/>
              <a:t>ሎቱ</a:t>
            </a:r>
            <a:r>
              <a:rPr lang="en-CA" sz="4000" dirty="0"/>
              <a:t> </a:t>
            </a:r>
            <a:r>
              <a:rPr lang="en-CA" sz="4000" dirty="0" err="1"/>
              <a:t>ለሰብእ</a:t>
            </a:r>
            <a:r>
              <a:rPr lang="en-CA" sz="4000" dirty="0"/>
              <a:t>። </a:t>
            </a:r>
            <a:r>
              <a:rPr lang="en-CA" sz="4000" dirty="0" err="1"/>
              <a:t>ሰፋሕከ</a:t>
            </a:r>
            <a:r>
              <a:rPr lang="en-CA" sz="4000" dirty="0"/>
              <a:t> </a:t>
            </a:r>
            <a:r>
              <a:rPr lang="en-CA" sz="4000" dirty="0" err="1"/>
              <a:t>ሰማየ</a:t>
            </a:r>
            <a:r>
              <a:rPr lang="en-CA" sz="4000" dirty="0"/>
              <a:t> </a:t>
            </a:r>
            <a:r>
              <a:rPr lang="en-CA" sz="4000" dirty="0" err="1"/>
              <a:t>ከመ</a:t>
            </a:r>
            <a:r>
              <a:rPr lang="en-CA" sz="4000" dirty="0"/>
              <a:t> </a:t>
            </a:r>
            <a:r>
              <a:rPr lang="en-CA" sz="4000" dirty="0" err="1"/>
              <a:t>ቀመር</a:t>
            </a:r>
            <a:r>
              <a:rPr lang="en-CA" sz="4000" dirty="0"/>
              <a:t> </a:t>
            </a:r>
            <a:r>
              <a:rPr lang="en-CA" sz="4000" dirty="0" err="1"/>
              <a:t>ለአንክሮቱ</a:t>
            </a:r>
            <a:r>
              <a:rPr lang="en-CA" sz="4000" dirty="0"/>
              <a:t>፥ </a:t>
            </a:r>
            <a:r>
              <a:rPr lang="en-CA" sz="4000" dirty="0" err="1"/>
              <a:t>ወአርኀብከ</a:t>
            </a:r>
            <a:r>
              <a:rPr lang="en-CA" sz="4000" dirty="0"/>
              <a:t> </a:t>
            </a:r>
            <a:r>
              <a:rPr lang="en-CA" sz="4000" dirty="0" err="1"/>
              <a:t>ምድረ</a:t>
            </a:r>
            <a:r>
              <a:rPr lang="en-CA" sz="4000" dirty="0"/>
              <a:t> </a:t>
            </a:r>
            <a:r>
              <a:rPr lang="en-CA" sz="4000" dirty="0" err="1"/>
              <a:t>ለኪደተ</a:t>
            </a:r>
            <a:r>
              <a:rPr lang="en-CA" sz="4000" dirty="0"/>
              <a:t> </a:t>
            </a:r>
            <a:r>
              <a:rPr lang="en-CA" sz="4000" dirty="0" err="1"/>
              <a:t>እግሩ</a:t>
            </a:r>
            <a:r>
              <a:rPr lang="en-CA" sz="4000" dirty="0"/>
              <a:t>።</a:t>
            </a:r>
          </a:p>
          <a:p>
            <a:r>
              <a:rPr lang="en-CA" sz="4000" dirty="0"/>
              <a:t>፳፬. </a:t>
            </a:r>
            <a:r>
              <a:rPr lang="en-CA" sz="4000" dirty="0" err="1"/>
              <a:t>ተዐቍር</a:t>
            </a:r>
            <a:r>
              <a:rPr lang="en-CA" sz="4000" dirty="0"/>
              <a:t> </a:t>
            </a:r>
            <a:r>
              <a:rPr lang="en-CA" sz="4000" dirty="0" err="1"/>
              <a:t>ማየ</a:t>
            </a:r>
            <a:r>
              <a:rPr lang="en-CA" sz="4000" dirty="0"/>
              <a:t> </a:t>
            </a:r>
            <a:r>
              <a:rPr lang="en-CA" sz="4000" dirty="0" err="1"/>
              <a:t>በከርሠ</a:t>
            </a:r>
            <a:r>
              <a:rPr lang="en-CA" sz="4000" dirty="0"/>
              <a:t> </a:t>
            </a:r>
            <a:r>
              <a:rPr lang="en-CA" sz="4000" dirty="0" err="1"/>
              <a:t>ደመና</a:t>
            </a:r>
            <a:r>
              <a:rPr lang="en-CA" sz="4000" dirty="0"/>
              <a:t> </a:t>
            </a:r>
            <a:r>
              <a:rPr lang="en-CA" sz="4000" dirty="0" err="1"/>
              <a:t>ለሲሳዩ</a:t>
            </a:r>
            <a:r>
              <a:rPr lang="en-CA" sz="4000" dirty="0"/>
              <a:t>። </a:t>
            </a:r>
            <a:r>
              <a:rPr lang="en-CA" sz="4000" dirty="0" err="1"/>
              <a:t>አብራህከ</a:t>
            </a:r>
            <a:r>
              <a:rPr lang="en-CA" sz="4000" dirty="0"/>
              <a:t> </a:t>
            </a:r>
            <a:r>
              <a:rPr lang="en-CA" sz="4000" dirty="0" err="1"/>
              <a:t>ፀሓየ</a:t>
            </a:r>
            <a:r>
              <a:rPr lang="en-CA" sz="4000" dirty="0"/>
              <a:t> </a:t>
            </a:r>
            <a:r>
              <a:rPr lang="en-CA" sz="4000" dirty="0" err="1"/>
              <a:t>ከመ</a:t>
            </a:r>
            <a:r>
              <a:rPr lang="en-CA" sz="4000" dirty="0"/>
              <a:t> </a:t>
            </a:r>
            <a:r>
              <a:rPr lang="en-CA" sz="4000" dirty="0" err="1"/>
              <a:t>ይትፈሣሕ</a:t>
            </a:r>
            <a:r>
              <a:rPr lang="en-CA" sz="4000" dirty="0"/>
              <a:t> </a:t>
            </a:r>
            <a:r>
              <a:rPr lang="en-CA" sz="4000" dirty="0" err="1"/>
              <a:t>መዓልተ</a:t>
            </a:r>
            <a:r>
              <a:rPr lang="en-CA" sz="4000" dirty="0"/>
              <a:t>። </a:t>
            </a:r>
            <a:r>
              <a:rPr lang="en-CA" sz="4000" dirty="0" err="1"/>
              <a:t>ወአሠነይከ</a:t>
            </a:r>
            <a:r>
              <a:rPr lang="en-CA" sz="4000" dirty="0"/>
              <a:t> </a:t>
            </a:r>
            <a:r>
              <a:rPr lang="en-CA" sz="4000" dirty="0" err="1"/>
              <a:t>ወርኀ</a:t>
            </a:r>
            <a:r>
              <a:rPr lang="en-CA" sz="4000" dirty="0"/>
              <a:t> </a:t>
            </a:r>
            <a:r>
              <a:rPr lang="en-CA" sz="4000" dirty="0" err="1"/>
              <a:t>ከመ</a:t>
            </a:r>
            <a:r>
              <a:rPr lang="en-CA" sz="4000" dirty="0"/>
              <a:t> </a:t>
            </a:r>
            <a:r>
              <a:rPr lang="en-CA" sz="4000" dirty="0" err="1"/>
              <a:t>ኢይድፍኖ</a:t>
            </a:r>
            <a:r>
              <a:rPr lang="en-CA" sz="4000" dirty="0"/>
              <a:t> </a:t>
            </a:r>
            <a:r>
              <a:rPr lang="en-CA" sz="4000" dirty="0" err="1"/>
              <a:t>ጽልመተ</a:t>
            </a:r>
            <a:r>
              <a:rPr lang="en-CA" sz="4000" dirty="0"/>
              <a:t> </a:t>
            </a:r>
            <a:r>
              <a:rPr lang="en-CA" sz="4000" dirty="0" err="1"/>
              <a:t>ሌሊተ</a:t>
            </a:r>
            <a:r>
              <a:rPr lang="en-CA" sz="4000" dirty="0"/>
              <a:t> </a:t>
            </a:r>
            <a:r>
              <a:rPr lang="en-CA" sz="4000" dirty="0" err="1"/>
              <a:t>ወአፅደልከ</a:t>
            </a:r>
            <a:r>
              <a:rPr lang="en-CA" sz="4000" dirty="0"/>
              <a:t> </a:t>
            </a:r>
            <a:r>
              <a:rPr lang="en-CA" sz="4000" dirty="0" err="1"/>
              <a:t>ብርሃነ</a:t>
            </a:r>
            <a:r>
              <a:rPr lang="en-CA" sz="4000" dirty="0"/>
              <a:t> </a:t>
            </a:r>
            <a:r>
              <a:rPr lang="en-CA" sz="4000" dirty="0" err="1"/>
              <a:t>ከዋክብት</a:t>
            </a:r>
            <a:r>
              <a:rPr lang="en-CA" sz="4000" dirty="0"/>
              <a:t> </a:t>
            </a:r>
            <a:r>
              <a:rPr lang="en-CA" sz="4000" dirty="0" err="1"/>
              <a:t>ከመ</a:t>
            </a:r>
            <a:r>
              <a:rPr lang="en-CA" sz="4000" dirty="0"/>
              <a:t> </a:t>
            </a:r>
            <a:r>
              <a:rPr lang="en-CA" sz="4000" dirty="0" err="1"/>
              <a:t>ያእምር</a:t>
            </a:r>
            <a:r>
              <a:rPr lang="en-CA" sz="4000" dirty="0"/>
              <a:t> </a:t>
            </a:r>
            <a:r>
              <a:rPr lang="en-CA" sz="4000" dirty="0" err="1"/>
              <a:t>ግብረ</a:t>
            </a:r>
            <a:r>
              <a:rPr lang="en-CA" sz="4000" dirty="0"/>
              <a:t>፥ </a:t>
            </a:r>
            <a:r>
              <a:rPr lang="en-CA" sz="4000" dirty="0" err="1"/>
              <a:t>አጻብዒከ</a:t>
            </a:r>
            <a:r>
              <a:rPr lang="en-CA" sz="4000" dirty="0"/>
              <a:t> </a:t>
            </a:r>
            <a:r>
              <a:rPr lang="en-CA" sz="4000" dirty="0" err="1"/>
              <a:t>ወወሀብከ</a:t>
            </a:r>
            <a:r>
              <a:rPr lang="en-CA" sz="4000" dirty="0"/>
              <a:t> </a:t>
            </a:r>
            <a:r>
              <a:rPr lang="en-CA" sz="4000" dirty="0" err="1"/>
              <a:t>ዕለታተ</a:t>
            </a:r>
            <a:r>
              <a:rPr lang="en-CA" sz="4000" dirty="0"/>
              <a:t> </a:t>
            </a:r>
            <a:r>
              <a:rPr lang="en-CA" sz="4000" dirty="0" err="1"/>
              <a:t>ወዓመታተ</a:t>
            </a:r>
            <a:r>
              <a:rPr lang="en-CA" sz="4000" dirty="0"/>
              <a:t> </a:t>
            </a:r>
            <a:r>
              <a:rPr lang="en-CA" sz="4000" dirty="0" err="1"/>
              <a:t>አዝማነ</a:t>
            </a:r>
            <a:r>
              <a:rPr lang="en-CA" sz="4000" dirty="0"/>
              <a:t> </a:t>
            </a:r>
            <a:r>
              <a:rPr lang="en-CA" sz="4000" dirty="0" err="1"/>
              <a:t>ወመዋዕለ</a:t>
            </a:r>
            <a:r>
              <a:rPr lang="en-CA" sz="4000" dirty="0"/>
              <a:t> </a:t>
            </a:r>
            <a:r>
              <a:rPr lang="en-CA" sz="4000" dirty="0" err="1"/>
              <a:t>ከመ</a:t>
            </a:r>
            <a:r>
              <a:rPr lang="en-CA" sz="4000" dirty="0"/>
              <a:t> </a:t>
            </a:r>
            <a:r>
              <a:rPr lang="en-CA" sz="4000" dirty="0" err="1"/>
              <a:t>ይትጋነይ</a:t>
            </a:r>
            <a:r>
              <a:rPr lang="en-CA" sz="4000" dirty="0"/>
              <a:t> </a:t>
            </a:r>
            <a:r>
              <a:rPr lang="en-CA" sz="4000" dirty="0" err="1"/>
              <a:t>ለከ</a:t>
            </a:r>
            <a:r>
              <a:rPr lang="en-CA" sz="4000" dirty="0"/>
              <a:t>። </a:t>
            </a:r>
          </a:p>
        </p:txBody>
      </p:sp>
    </p:spTree>
    <p:extLst>
      <p:ext uri="{BB962C8B-B14F-4D97-AF65-F5344CB8AC3E}">
        <p14:creationId xmlns:p14="http://schemas.microsoft.com/office/powerpoint/2010/main" val="378035969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6740307"/>
          </a:xfrm>
          <a:prstGeom prst="rect">
            <a:avLst/>
          </a:prstGeom>
        </p:spPr>
        <p:txBody>
          <a:bodyPr wrap="square">
            <a:spAutoFit/>
          </a:bodyPr>
          <a:lstStyle/>
          <a:p>
            <a:r>
              <a:rPr lang="is-IS" sz="1400" dirty="0" smtClean="0"/>
              <a:t>23</a:t>
            </a:r>
            <a:r>
              <a:rPr lang="is-IS" sz="1400" dirty="0"/>
              <a:t>. </a:t>
            </a:r>
            <a:r>
              <a:rPr lang="is-IS" sz="3600" dirty="0"/>
              <a:t>ኦ ጎይታ፥ ንስኻስ ንሰብ ዝገበርካሉ ሕያውነት ክንደይ ብዙኅ እዩ። ምእንቲ ኬደንቖ ንሰማይ ከም ድንኳን ዘርጋሕካሉ። ንመምላለሲ እግሩ ኸኣ ምድሪ ኣስፋሕካሉ።</a:t>
            </a:r>
            <a:endParaRPr lang="en-CA" sz="3600" dirty="0"/>
          </a:p>
          <a:p>
            <a:r>
              <a:rPr lang="is-IS" sz="1400" dirty="0"/>
              <a:t>24. </a:t>
            </a:r>
            <a:r>
              <a:rPr lang="is-IS" sz="3600" dirty="0"/>
              <a:t>ንሲሳዩ ኣብ ከርሢ ደመና ማይ ተዕቍር፥ ብመዓልቲ ክሕጐስ ፀሓይ ኣብራህካሉ። ጸልማት ለይቲ ከይደፍኖ ኸኣ ንወርኂ ኣጸበቕካሉ</a:t>
            </a:r>
            <a:r>
              <a:rPr lang="is-IS" sz="3600" dirty="0" smtClean="0"/>
              <a:t>።</a:t>
            </a:r>
            <a:endParaRPr lang="en-CA" sz="3600" dirty="0"/>
          </a:p>
        </p:txBody>
      </p:sp>
      <p:sp>
        <p:nvSpPr>
          <p:cNvPr id="20" name="Rectangle 19"/>
          <p:cNvSpPr/>
          <p:nvPr/>
        </p:nvSpPr>
        <p:spPr>
          <a:xfrm>
            <a:off x="8096363" y="-125021"/>
            <a:ext cx="4244501" cy="6632585"/>
          </a:xfrm>
          <a:prstGeom prst="rect">
            <a:avLst/>
          </a:prstGeom>
        </p:spPr>
        <p:txBody>
          <a:bodyPr wrap="square">
            <a:spAutoFit/>
          </a:bodyPr>
          <a:lstStyle/>
          <a:p>
            <a:pPr marL="40639" marR="40639">
              <a:lnSpc>
                <a:spcPct val="150000"/>
              </a:lnSpc>
              <a:spcBef>
                <a:spcPts val="600"/>
              </a:spcBef>
              <a:defRPr sz="2800"/>
            </a:pPr>
            <a:r>
              <a:rPr lang="en-US" sz="1400" i="1" dirty="0" smtClean="0"/>
              <a:t>23</a:t>
            </a:r>
            <a:r>
              <a:rPr lang="en-US" sz="1400" i="1" dirty="0"/>
              <a:t>. </a:t>
            </a:r>
            <a:r>
              <a:rPr lang="en-US" sz="2800" i="1" dirty="0"/>
              <a:t>O Lord, how much Thou has </a:t>
            </a:r>
            <a:r>
              <a:rPr lang="en-US" sz="2800" i="1" dirty="0" smtClean="0"/>
              <a:t>done for </a:t>
            </a:r>
            <a:r>
              <a:rPr lang="en-US" sz="2800" i="1" dirty="0"/>
              <a:t>man! Thou stretched heaven as a </a:t>
            </a:r>
            <a:r>
              <a:rPr lang="en-US" sz="2800" i="1" dirty="0" smtClean="0"/>
              <a:t>tent for </a:t>
            </a:r>
            <a:r>
              <a:rPr lang="en-US" sz="2800" i="1" dirty="0"/>
              <a:t>his astonishment, and widened the </a:t>
            </a:r>
            <a:r>
              <a:rPr lang="en-US" sz="2800" i="1" dirty="0" smtClean="0"/>
              <a:t>earth for </a:t>
            </a:r>
            <a:r>
              <a:rPr lang="en-US" sz="2800" i="1" dirty="0"/>
              <a:t>the tread of his feet</a:t>
            </a:r>
            <a:r>
              <a:rPr lang="en-US" sz="2800" i="1" dirty="0" smtClean="0"/>
              <a:t>.</a:t>
            </a:r>
          </a:p>
          <a:p>
            <a:pPr marL="40639" marR="40639">
              <a:lnSpc>
                <a:spcPct val="150000"/>
              </a:lnSpc>
              <a:spcBef>
                <a:spcPts val="600"/>
              </a:spcBef>
              <a:defRPr sz="2800"/>
            </a:pPr>
            <a:r>
              <a:rPr lang="en-US" sz="1400" i="1" dirty="0"/>
              <a:t>24. </a:t>
            </a:r>
            <a:r>
              <a:rPr lang="en-US" sz="2800" i="1" dirty="0"/>
              <a:t>Thou keeps water in the womb </a:t>
            </a:r>
            <a:r>
              <a:rPr lang="en-US" sz="2800" i="1" dirty="0" smtClean="0"/>
              <a:t>of clouds </a:t>
            </a:r>
            <a:r>
              <a:rPr lang="en-US" sz="2800" i="1" dirty="0"/>
              <a:t>to feed him, Thou did light the </a:t>
            </a:r>
            <a:r>
              <a:rPr lang="en-US" sz="2800" i="1" dirty="0" smtClean="0"/>
              <a:t>sun that </a:t>
            </a:r>
            <a:r>
              <a:rPr lang="en-US" sz="2800" i="1" dirty="0"/>
              <a:t>he might be </a:t>
            </a:r>
            <a:r>
              <a:rPr lang="en-US" sz="2800" i="1" dirty="0" smtClean="0"/>
              <a:t>illumined</a:t>
            </a:r>
            <a:endParaRPr lang="en-US" sz="2400" i="1" dirty="0" smtClean="0"/>
          </a:p>
        </p:txBody>
      </p:sp>
      <p:sp>
        <p:nvSpPr>
          <p:cNvPr id="2" name="Rectangle 1"/>
          <p:cNvSpPr/>
          <p:nvPr/>
        </p:nvSpPr>
        <p:spPr>
          <a:xfrm>
            <a:off x="-63956" y="-19800"/>
            <a:ext cx="4209236" cy="6863417"/>
          </a:xfrm>
          <a:prstGeom prst="rect">
            <a:avLst/>
          </a:prstGeom>
        </p:spPr>
        <p:txBody>
          <a:bodyPr wrap="square">
            <a:spAutoFit/>
          </a:bodyPr>
          <a:lstStyle/>
          <a:p>
            <a:r>
              <a:rPr lang="en-CA" sz="1400" dirty="0" smtClean="0"/>
              <a:t>፳፫</a:t>
            </a:r>
            <a:r>
              <a:rPr lang="en-CA" sz="1400" dirty="0"/>
              <a:t>. </a:t>
            </a:r>
            <a:r>
              <a:rPr lang="en-CA" sz="4000" dirty="0"/>
              <a:t>ኦ </a:t>
            </a:r>
            <a:r>
              <a:rPr lang="en-CA" sz="4000" dirty="0" err="1"/>
              <a:t>እግዚኦ</a:t>
            </a:r>
            <a:r>
              <a:rPr lang="en-CA" sz="4000" dirty="0"/>
              <a:t> </a:t>
            </a:r>
            <a:r>
              <a:rPr lang="en-CA" sz="4000" dirty="0" err="1"/>
              <a:t>አንተሰ</a:t>
            </a:r>
            <a:r>
              <a:rPr lang="en-CA" sz="4000" dirty="0"/>
              <a:t> </a:t>
            </a:r>
            <a:r>
              <a:rPr lang="en-CA" sz="4000" dirty="0" err="1"/>
              <a:t>ሚመጠን</a:t>
            </a:r>
            <a:r>
              <a:rPr lang="en-CA" sz="4000" dirty="0"/>
              <a:t> </a:t>
            </a:r>
            <a:r>
              <a:rPr lang="en-CA" sz="4000" dirty="0" err="1"/>
              <a:t>ዘገበርከ</a:t>
            </a:r>
            <a:r>
              <a:rPr lang="en-CA" sz="4000" dirty="0"/>
              <a:t> </a:t>
            </a:r>
            <a:r>
              <a:rPr lang="en-CA" sz="4000" dirty="0" err="1"/>
              <a:t>ሎቱ</a:t>
            </a:r>
            <a:r>
              <a:rPr lang="en-CA" sz="4000" dirty="0"/>
              <a:t> </a:t>
            </a:r>
            <a:r>
              <a:rPr lang="en-CA" sz="4000" dirty="0" err="1"/>
              <a:t>ለሰብእ</a:t>
            </a:r>
            <a:r>
              <a:rPr lang="en-CA" sz="4000" dirty="0"/>
              <a:t>። </a:t>
            </a:r>
            <a:r>
              <a:rPr lang="en-CA" sz="4000" dirty="0" err="1"/>
              <a:t>ሰፋሕከ</a:t>
            </a:r>
            <a:r>
              <a:rPr lang="en-CA" sz="4000" dirty="0"/>
              <a:t> </a:t>
            </a:r>
            <a:r>
              <a:rPr lang="en-CA" sz="4000" dirty="0" err="1"/>
              <a:t>ሰማየ</a:t>
            </a:r>
            <a:r>
              <a:rPr lang="en-CA" sz="4000" dirty="0"/>
              <a:t> </a:t>
            </a:r>
            <a:r>
              <a:rPr lang="en-CA" sz="4000" dirty="0" err="1"/>
              <a:t>ከመ</a:t>
            </a:r>
            <a:r>
              <a:rPr lang="en-CA" sz="4000" dirty="0"/>
              <a:t> </a:t>
            </a:r>
            <a:r>
              <a:rPr lang="en-CA" sz="4000" dirty="0" err="1"/>
              <a:t>ቀመር</a:t>
            </a:r>
            <a:r>
              <a:rPr lang="en-CA" sz="4000" dirty="0"/>
              <a:t> </a:t>
            </a:r>
            <a:r>
              <a:rPr lang="en-CA" sz="4000" dirty="0" err="1"/>
              <a:t>ለአንክሮቱ</a:t>
            </a:r>
            <a:r>
              <a:rPr lang="en-CA" sz="4000" dirty="0"/>
              <a:t>፥ </a:t>
            </a:r>
            <a:r>
              <a:rPr lang="en-CA" sz="4000" dirty="0" err="1"/>
              <a:t>ወአርኀብከ</a:t>
            </a:r>
            <a:r>
              <a:rPr lang="en-CA" sz="4000" dirty="0"/>
              <a:t> </a:t>
            </a:r>
            <a:r>
              <a:rPr lang="en-CA" sz="4000" dirty="0" err="1"/>
              <a:t>ምድረ</a:t>
            </a:r>
            <a:r>
              <a:rPr lang="en-CA" sz="4000" dirty="0"/>
              <a:t> </a:t>
            </a:r>
            <a:r>
              <a:rPr lang="en-CA" sz="4000" dirty="0" err="1"/>
              <a:t>ለኪደተ</a:t>
            </a:r>
            <a:r>
              <a:rPr lang="en-CA" sz="4000" dirty="0"/>
              <a:t> </a:t>
            </a:r>
            <a:r>
              <a:rPr lang="en-CA" sz="4000" dirty="0" err="1"/>
              <a:t>እግሩ</a:t>
            </a:r>
            <a:r>
              <a:rPr lang="en-CA" sz="4000" dirty="0"/>
              <a:t>።</a:t>
            </a:r>
          </a:p>
          <a:p>
            <a:r>
              <a:rPr lang="en-CA" sz="1400" dirty="0"/>
              <a:t>፳፬. </a:t>
            </a:r>
            <a:r>
              <a:rPr lang="en-CA" sz="4000" dirty="0" err="1"/>
              <a:t>ተዐቍር</a:t>
            </a:r>
            <a:r>
              <a:rPr lang="en-CA" sz="4000" dirty="0"/>
              <a:t> </a:t>
            </a:r>
            <a:r>
              <a:rPr lang="en-CA" sz="4000" dirty="0" err="1"/>
              <a:t>ማየ</a:t>
            </a:r>
            <a:r>
              <a:rPr lang="en-CA" sz="4000" dirty="0"/>
              <a:t> </a:t>
            </a:r>
            <a:r>
              <a:rPr lang="en-CA" sz="4000" dirty="0" err="1"/>
              <a:t>በከርሠ</a:t>
            </a:r>
            <a:r>
              <a:rPr lang="en-CA" sz="4000" dirty="0"/>
              <a:t> </a:t>
            </a:r>
            <a:r>
              <a:rPr lang="en-CA" sz="4000" dirty="0" err="1"/>
              <a:t>ደመና</a:t>
            </a:r>
            <a:r>
              <a:rPr lang="en-CA" sz="4000" dirty="0"/>
              <a:t> </a:t>
            </a:r>
            <a:r>
              <a:rPr lang="en-CA" sz="4000" dirty="0" err="1"/>
              <a:t>ለሲሳዩ</a:t>
            </a:r>
            <a:r>
              <a:rPr lang="en-CA" sz="4000" dirty="0"/>
              <a:t>። </a:t>
            </a:r>
            <a:r>
              <a:rPr lang="en-CA" sz="4000" dirty="0" err="1"/>
              <a:t>አብራህከ</a:t>
            </a:r>
            <a:r>
              <a:rPr lang="en-CA" sz="4000" dirty="0"/>
              <a:t> </a:t>
            </a:r>
            <a:r>
              <a:rPr lang="en-CA" sz="4000" dirty="0" err="1"/>
              <a:t>ፀሓየ</a:t>
            </a:r>
            <a:r>
              <a:rPr lang="en-CA" sz="4000" dirty="0"/>
              <a:t> </a:t>
            </a:r>
            <a:r>
              <a:rPr lang="en-CA" sz="4000" dirty="0" err="1"/>
              <a:t>ከመ</a:t>
            </a:r>
            <a:r>
              <a:rPr lang="en-CA" sz="4000" dirty="0"/>
              <a:t> </a:t>
            </a:r>
            <a:r>
              <a:rPr lang="en-CA" sz="4000" dirty="0" err="1"/>
              <a:t>ይትፈሣሕ</a:t>
            </a:r>
            <a:r>
              <a:rPr lang="en-CA" sz="4000" dirty="0"/>
              <a:t> </a:t>
            </a:r>
            <a:r>
              <a:rPr lang="en-CA" sz="4000" dirty="0" err="1"/>
              <a:t>መዓልተ</a:t>
            </a:r>
            <a:r>
              <a:rPr lang="en-CA" sz="4000" dirty="0"/>
              <a:t>። </a:t>
            </a:r>
            <a:r>
              <a:rPr lang="en-CA" sz="4000" dirty="0" err="1"/>
              <a:t>ወአሠነይከ</a:t>
            </a:r>
            <a:r>
              <a:rPr lang="en-CA" sz="4000" dirty="0"/>
              <a:t> </a:t>
            </a:r>
            <a:r>
              <a:rPr lang="en-CA" sz="4000" dirty="0" err="1"/>
              <a:t>ወርኀ</a:t>
            </a:r>
            <a:r>
              <a:rPr lang="en-CA" sz="4000" dirty="0"/>
              <a:t> </a:t>
            </a:r>
            <a:r>
              <a:rPr lang="en-CA" sz="4000" dirty="0" err="1"/>
              <a:t>ከመ</a:t>
            </a:r>
            <a:r>
              <a:rPr lang="en-CA" sz="4000" dirty="0"/>
              <a:t> </a:t>
            </a:r>
            <a:r>
              <a:rPr lang="en-CA" sz="4000" dirty="0" err="1" smtClean="0"/>
              <a:t>ኢይድፍኖ</a:t>
            </a:r>
            <a:endParaRPr lang="en-CA" sz="4000" dirty="0"/>
          </a:p>
        </p:txBody>
      </p:sp>
    </p:spTree>
    <p:extLst>
      <p:ext uri="{BB962C8B-B14F-4D97-AF65-F5344CB8AC3E}">
        <p14:creationId xmlns:p14="http://schemas.microsoft.com/office/powerpoint/2010/main" val="264685953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6863417"/>
          </a:xfrm>
          <a:prstGeom prst="rect">
            <a:avLst/>
          </a:prstGeom>
        </p:spPr>
        <p:txBody>
          <a:bodyPr wrap="square">
            <a:spAutoFit/>
          </a:bodyPr>
          <a:lstStyle/>
          <a:p>
            <a:r>
              <a:rPr lang="is-IS" sz="4000" dirty="0" smtClean="0"/>
              <a:t>ግብሪ </a:t>
            </a:r>
            <a:r>
              <a:rPr lang="is-IS" sz="4000" dirty="0"/>
              <a:t>ኣእዳውካ ምእንቲ ኽፈልጥ ብርሃን </a:t>
            </a:r>
            <a:r>
              <a:rPr lang="is-IS" sz="4000" dirty="0" smtClean="0"/>
              <a:t>ከዋኽ</a:t>
            </a:r>
          </a:p>
          <a:p>
            <a:r>
              <a:rPr lang="is-IS" sz="4000" dirty="0" smtClean="0"/>
              <a:t>ብቲ </a:t>
            </a:r>
            <a:r>
              <a:rPr lang="is-IS" sz="4000" dirty="0"/>
              <a:t>ኣድመቕካሉ። </a:t>
            </a:r>
            <a:r>
              <a:rPr lang="is-IS" sz="4000" dirty="0" smtClean="0"/>
              <a:t>ምእ</a:t>
            </a:r>
          </a:p>
          <a:p>
            <a:r>
              <a:rPr lang="is-IS" sz="4000" dirty="0" smtClean="0"/>
              <a:t>ንቲ </a:t>
            </a:r>
            <a:r>
              <a:rPr lang="is-IS" sz="4000" dirty="0"/>
              <a:t>ከምልኸካ ዕድመን ዘመናትን ዓመታትን </a:t>
            </a:r>
            <a:r>
              <a:rPr lang="is-IS" sz="4000" dirty="0" smtClean="0"/>
              <a:t>ዕለ</a:t>
            </a:r>
          </a:p>
          <a:p>
            <a:r>
              <a:rPr lang="is-IS" sz="4000" dirty="0" smtClean="0"/>
              <a:t>ታትን </a:t>
            </a:r>
            <a:r>
              <a:rPr lang="is-IS" sz="4000" dirty="0"/>
              <a:t>ሃብካዩ። </a:t>
            </a:r>
            <a:endParaRPr lang="is-IS" sz="4000" dirty="0" smtClean="0"/>
          </a:p>
          <a:p>
            <a:r>
              <a:rPr lang="is-IS" sz="1400" dirty="0"/>
              <a:t>25. </a:t>
            </a:r>
            <a:r>
              <a:rPr lang="is-IS" sz="4000" dirty="0"/>
              <a:t>ኣየ! ንድኹም ልቢ </a:t>
            </a:r>
            <a:r>
              <a:rPr lang="is-IS" sz="4000" dirty="0" smtClean="0"/>
              <a:t>ሰብ</a:t>
            </a:r>
          </a:p>
          <a:p>
            <a:r>
              <a:rPr lang="is-IS" sz="4000" dirty="0" smtClean="0"/>
              <a:t>፥ </a:t>
            </a:r>
            <a:r>
              <a:rPr lang="is-IS" sz="4000" dirty="0"/>
              <a:t>ሞትን ሕይወትን </a:t>
            </a:r>
            <a:r>
              <a:rPr lang="is-IS" sz="4000" dirty="0" smtClean="0"/>
              <a:t>ኣርኣ</a:t>
            </a:r>
          </a:p>
          <a:p>
            <a:r>
              <a:rPr lang="is-IS" sz="4000" dirty="0" smtClean="0"/>
              <a:t>ኻዮ። </a:t>
            </a:r>
            <a:r>
              <a:rPr lang="is-IS" sz="4000" dirty="0"/>
              <a:t>ሕይወት ንዒቑ ድማ ሞት ፈተወ። እቲ ንጻድቃንን </a:t>
            </a:r>
            <a:r>
              <a:rPr lang="is-IS" sz="4000" dirty="0" smtClean="0"/>
              <a:t>ንኃጥኣንን</a:t>
            </a:r>
            <a:endParaRPr lang="en-CA" sz="4000" dirty="0"/>
          </a:p>
        </p:txBody>
      </p:sp>
      <p:sp>
        <p:nvSpPr>
          <p:cNvPr id="20" name="Rectangle 19"/>
          <p:cNvSpPr/>
          <p:nvPr/>
        </p:nvSpPr>
        <p:spPr>
          <a:xfrm>
            <a:off x="8096363" y="-125021"/>
            <a:ext cx="4244501" cy="7140416"/>
          </a:xfrm>
          <a:prstGeom prst="rect">
            <a:avLst/>
          </a:prstGeom>
        </p:spPr>
        <p:txBody>
          <a:bodyPr wrap="square">
            <a:spAutoFit/>
          </a:bodyPr>
          <a:lstStyle/>
          <a:p>
            <a:pPr marL="40639" marR="40639">
              <a:lnSpc>
                <a:spcPct val="150000"/>
              </a:lnSpc>
              <a:spcBef>
                <a:spcPts val="600"/>
              </a:spcBef>
              <a:defRPr sz="2800"/>
            </a:pPr>
            <a:r>
              <a:rPr lang="en-US" sz="2300" i="1" dirty="0" smtClean="0"/>
              <a:t>by </a:t>
            </a:r>
            <a:r>
              <a:rPr lang="en-US" sz="2300" i="1" dirty="0"/>
              <a:t>day, </a:t>
            </a:r>
            <a:r>
              <a:rPr lang="en-US" sz="2300" i="1" dirty="0" smtClean="0"/>
              <a:t>Thou prepared </a:t>
            </a:r>
            <a:r>
              <a:rPr lang="en-US" sz="2300" i="1" dirty="0"/>
              <a:t>the moon lest the darkness </a:t>
            </a:r>
            <a:r>
              <a:rPr lang="en-US" sz="2300" i="1" dirty="0" smtClean="0"/>
              <a:t>of night </a:t>
            </a:r>
            <a:r>
              <a:rPr lang="en-US" sz="2300" i="1" dirty="0"/>
              <a:t>should cover him, Thou caused </a:t>
            </a:r>
            <a:r>
              <a:rPr lang="en-US" sz="2300" i="1" dirty="0" smtClean="0"/>
              <a:t>the light </a:t>
            </a:r>
            <a:r>
              <a:rPr lang="en-US" sz="2300" i="1" dirty="0"/>
              <a:t>of the stars to shine upon him that </a:t>
            </a:r>
            <a:r>
              <a:rPr lang="en-US" sz="2300" i="1" dirty="0" smtClean="0"/>
              <a:t>he might </a:t>
            </a:r>
            <a:r>
              <a:rPr lang="en-US" sz="2300" i="1" dirty="0"/>
              <a:t>know the work of Thy fingers, </a:t>
            </a:r>
            <a:r>
              <a:rPr lang="en-US" sz="2300" i="1" dirty="0" smtClean="0"/>
              <a:t>Thou gave </a:t>
            </a:r>
            <a:r>
              <a:rPr lang="en-US" sz="2300" i="1" dirty="0"/>
              <a:t>him the days of the week, the </a:t>
            </a:r>
            <a:r>
              <a:rPr lang="en-US" sz="2300" i="1" dirty="0" smtClean="0"/>
              <a:t>years, the </a:t>
            </a:r>
            <a:r>
              <a:rPr lang="en-US" sz="2300" i="1" dirty="0"/>
              <a:t>seasons and the days of the month </a:t>
            </a:r>
            <a:r>
              <a:rPr lang="en-US" sz="2300" i="1" dirty="0" smtClean="0"/>
              <a:t>so that </a:t>
            </a:r>
            <a:r>
              <a:rPr lang="en-US" sz="2300" i="1" dirty="0"/>
              <a:t>he might serve Thee.</a:t>
            </a:r>
          </a:p>
          <a:p>
            <a:pPr marL="40639" marR="40639">
              <a:lnSpc>
                <a:spcPct val="150000"/>
              </a:lnSpc>
              <a:spcBef>
                <a:spcPts val="600"/>
              </a:spcBef>
              <a:defRPr sz="2800"/>
            </a:pPr>
            <a:r>
              <a:rPr lang="en-US" sz="1400" i="1" dirty="0"/>
              <a:t>25. </a:t>
            </a:r>
            <a:r>
              <a:rPr lang="en-US" sz="2400" i="1" dirty="0"/>
              <a:t>Oh, Thou did show </a:t>
            </a:r>
            <a:r>
              <a:rPr lang="en-US" sz="2400" i="1" dirty="0">
                <a:solidFill>
                  <a:schemeClr val="tx1">
                    <a:lumMod val="95000"/>
                  </a:schemeClr>
                </a:solidFill>
              </a:rPr>
              <a:t>the </a:t>
            </a:r>
            <a:r>
              <a:rPr lang="en-US" sz="2400" i="1" dirty="0" smtClean="0">
                <a:solidFill>
                  <a:schemeClr val="tx1">
                    <a:lumMod val="95000"/>
                  </a:schemeClr>
                </a:solidFill>
              </a:rPr>
              <a:t>hard-hearted man </a:t>
            </a:r>
            <a:r>
              <a:rPr lang="en-US" sz="2400" i="1" dirty="0">
                <a:solidFill>
                  <a:schemeClr val="tx1">
                    <a:lumMod val="95000"/>
                  </a:schemeClr>
                </a:solidFill>
              </a:rPr>
              <a:t>death and life, but he desired death </a:t>
            </a:r>
            <a:r>
              <a:rPr lang="en-US" sz="2400" i="1" dirty="0" smtClean="0">
                <a:solidFill>
                  <a:schemeClr val="tx1">
                    <a:lumMod val="95000"/>
                  </a:schemeClr>
                </a:solidFill>
              </a:rPr>
              <a:t>and disdained</a:t>
            </a:r>
          </a:p>
        </p:txBody>
      </p:sp>
      <p:sp>
        <p:nvSpPr>
          <p:cNvPr id="2" name="Rectangle 1"/>
          <p:cNvSpPr/>
          <p:nvPr/>
        </p:nvSpPr>
        <p:spPr>
          <a:xfrm>
            <a:off x="-63956" y="-19800"/>
            <a:ext cx="4209236" cy="6863417"/>
          </a:xfrm>
          <a:prstGeom prst="rect">
            <a:avLst/>
          </a:prstGeom>
        </p:spPr>
        <p:txBody>
          <a:bodyPr wrap="square">
            <a:spAutoFit/>
          </a:bodyPr>
          <a:lstStyle/>
          <a:p>
            <a:r>
              <a:rPr lang="en-CA" sz="4000" dirty="0" err="1" smtClean="0"/>
              <a:t>ጽልመተ</a:t>
            </a:r>
            <a:r>
              <a:rPr lang="en-CA" sz="4000" dirty="0" smtClean="0"/>
              <a:t> </a:t>
            </a:r>
            <a:r>
              <a:rPr lang="en-CA" sz="4000" dirty="0" err="1"/>
              <a:t>ሌሊተ</a:t>
            </a:r>
            <a:r>
              <a:rPr lang="en-CA" sz="4000" dirty="0"/>
              <a:t> </a:t>
            </a:r>
            <a:r>
              <a:rPr lang="en-CA" sz="4000" dirty="0" err="1" smtClean="0"/>
              <a:t>ወአፅደ</a:t>
            </a:r>
            <a:endParaRPr lang="en-CA" sz="4000" dirty="0" smtClean="0"/>
          </a:p>
          <a:p>
            <a:r>
              <a:rPr lang="en-CA" sz="4000" dirty="0" err="1" smtClean="0"/>
              <a:t>ልከ</a:t>
            </a:r>
            <a:r>
              <a:rPr lang="en-CA" sz="4000" dirty="0" smtClean="0"/>
              <a:t> </a:t>
            </a:r>
            <a:r>
              <a:rPr lang="en-CA" sz="4000" dirty="0" err="1"/>
              <a:t>ብርሃነ</a:t>
            </a:r>
            <a:r>
              <a:rPr lang="en-CA" sz="4000" dirty="0"/>
              <a:t> </a:t>
            </a:r>
            <a:r>
              <a:rPr lang="en-CA" sz="4000" dirty="0" err="1"/>
              <a:t>ከዋክብት</a:t>
            </a:r>
            <a:r>
              <a:rPr lang="en-CA" sz="4000" dirty="0"/>
              <a:t> </a:t>
            </a:r>
            <a:r>
              <a:rPr lang="en-CA" sz="4000" dirty="0" err="1"/>
              <a:t>ከመ</a:t>
            </a:r>
            <a:r>
              <a:rPr lang="en-CA" sz="4000" dirty="0"/>
              <a:t> </a:t>
            </a:r>
            <a:r>
              <a:rPr lang="en-CA" sz="4000" dirty="0" err="1"/>
              <a:t>ያእምር</a:t>
            </a:r>
            <a:r>
              <a:rPr lang="en-CA" sz="4000" dirty="0"/>
              <a:t> </a:t>
            </a:r>
            <a:r>
              <a:rPr lang="en-CA" sz="4000" dirty="0" err="1"/>
              <a:t>ግብረ</a:t>
            </a:r>
            <a:r>
              <a:rPr lang="en-CA" sz="4000" dirty="0"/>
              <a:t>፥ </a:t>
            </a:r>
            <a:r>
              <a:rPr lang="en-CA" sz="4000" dirty="0" err="1" smtClean="0"/>
              <a:t>አጻ</a:t>
            </a:r>
            <a:endParaRPr lang="en-CA" sz="4000" dirty="0" smtClean="0"/>
          </a:p>
          <a:p>
            <a:r>
              <a:rPr lang="en-CA" sz="4000" dirty="0" err="1" smtClean="0"/>
              <a:t>ብዒከ</a:t>
            </a:r>
            <a:r>
              <a:rPr lang="en-CA" sz="4000" dirty="0" smtClean="0"/>
              <a:t> </a:t>
            </a:r>
            <a:r>
              <a:rPr lang="en-CA" sz="4000" dirty="0" err="1"/>
              <a:t>ወወሀብከ</a:t>
            </a:r>
            <a:r>
              <a:rPr lang="en-CA" sz="4000" dirty="0"/>
              <a:t> </a:t>
            </a:r>
            <a:r>
              <a:rPr lang="en-CA" sz="4000" dirty="0" err="1"/>
              <a:t>ዕለታተ</a:t>
            </a:r>
            <a:r>
              <a:rPr lang="en-CA" sz="4000" dirty="0"/>
              <a:t> </a:t>
            </a:r>
            <a:r>
              <a:rPr lang="en-CA" sz="4000" dirty="0" err="1"/>
              <a:t>ወዓመታተ</a:t>
            </a:r>
            <a:r>
              <a:rPr lang="en-CA" sz="4000" dirty="0"/>
              <a:t> </a:t>
            </a:r>
            <a:r>
              <a:rPr lang="en-CA" sz="4000" dirty="0" err="1"/>
              <a:t>አዝማነ</a:t>
            </a:r>
            <a:r>
              <a:rPr lang="en-CA" sz="4000" dirty="0"/>
              <a:t> </a:t>
            </a:r>
            <a:r>
              <a:rPr lang="en-CA" sz="4000" dirty="0" err="1" smtClean="0"/>
              <a:t>ወመ</a:t>
            </a:r>
            <a:endParaRPr lang="en-CA" sz="4000" dirty="0" smtClean="0"/>
          </a:p>
          <a:p>
            <a:r>
              <a:rPr lang="en-CA" sz="4000" dirty="0" err="1" smtClean="0"/>
              <a:t>ዋዕለ</a:t>
            </a:r>
            <a:r>
              <a:rPr lang="en-CA" sz="4000" dirty="0" smtClean="0"/>
              <a:t> </a:t>
            </a:r>
            <a:r>
              <a:rPr lang="en-CA" sz="4000" dirty="0" err="1"/>
              <a:t>ከመ</a:t>
            </a:r>
            <a:r>
              <a:rPr lang="en-CA" sz="4000" dirty="0"/>
              <a:t> </a:t>
            </a:r>
            <a:r>
              <a:rPr lang="en-CA" sz="4000" dirty="0" err="1"/>
              <a:t>ይትጋነይ</a:t>
            </a:r>
            <a:r>
              <a:rPr lang="en-CA" sz="4000" dirty="0"/>
              <a:t> </a:t>
            </a:r>
            <a:r>
              <a:rPr lang="en-CA" sz="4000" dirty="0" err="1"/>
              <a:t>ለከ</a:t>
            </a:r>
            <a:r>
              <a:rPr lang="en-CA" sz="4000" dirty="0"/>
              <a:t>። </a:t>
            </a:r>
            <a:endParaRPr lang="en-CA" sz="4000" dirty="0" smtClean="0"/>
          </a:p>
          <a:p>
            <a:r>
              <a:rPr lang="en-CA" sz="1400" dirty="0"/>
              <a:t>፳፭. </a:t>
            </a:r>
            <a:r>
              <a:rPr lang="en-CA" sz="4000" dirty="0"/>
              <a:t>ኦ </a:t>
            </a:r>
            <a:r>
              <a:rPr lang="en-CA" sz="4000" dirty="0" err="1"/>
              <a:t>ለይብስት</a:t>
            </a:r>
            <a:r>
              <a:rPr lang="en-CA" sz="4000" dirty="0"/>
              <a:t> </a:t>
            </a:r>
            <a:r>
              <a:rPr lang="en-CA" sz="4000" dirty="0" err="1"/>
              <a:t>ልቡ</a:t>
            </a:r>
            <a:r>
              <a:rPr lang="en-CA" sz="4000" dirty="0"/>
              <a:t> </a:t>
            </a:r>
            <a:r>
              <a:rPr lang="en-CA" sz="4000" dirty="0" err="1" smtClean="0"/>
              <a:t>ለሰብ</a:t>
            </a:r>
            <a:endParaRPr lang="en-CA" sz="4000" dirty="0" smtClean="0"/>
          </a:p>
          <a:p>
            <a:r>
              <a:rPr lang="en-CA" sz="4000" dirty="0" smtClean="0"/>
              <a:t>እ </a:t>
            </a:r>
            <a:r>
              <a:rPr lang="en-CA" sz="4000" dirty="0" err="1"/>
              <a:t>አርአይከ</a:t>
            </a:r>
            <a:r>
              <a:rPr lang="en-CA" sz="4000" dirty="0"/>
              <a:t> </a:t>
            </a:r>
            <a:r>
              <a:rPr lang="en-CA" sz="4000" dirty="0" err="1"/>
              <a:t>ሞተ</a:t>
            </a:r>
            <a:r>
              <a:rPr lang="en-CA" sz="4000" dirty="0"/>
              <a:t> </a:t>
            </a:r>
            <a:r>
              <a:rPr lang="en-CA" sz="4000" dirty="0" err="1" smtClean="0"/>
              <a:t>ወሕይ</a:t>
            </a:r>
            <a:endParaRPr lang="en-CA" sz="4000" dirty="0" smtClean="0"/>
          </a:p>
          <a:p>
            <a:r>
              <a:rPr lang="en-CA" sz="4000" dirty="0" err="1" smtClean="0"/>
              <a:t>ወተ</a:t>
            </a:r>
            <a:r>
              <a:rPr lang="en-CA" sz="4000" dirty="0"/>
              <a:t>፥ </a:t>
            </a:r>
            <a:r>
              <a:rPr lang="en-CA" sz="4000" dirty="0" err="1"/>
              <a:t>አፍቀረ</a:t>
            </a:r>
            <a:r>
              <a:rPr lang="en-CA" sz="4000" dirty="0"/>
              <a:t> </a:t>
            </a:r>
            <a:r>
              <a:rPr lang="en-CA" sz="4000" dirty="0" err="1" smtClean="0"/>
              <a:t>ሞት</a:t>
            </a:r>
            <a:r>
              <a:rPr lang="en-CA" sz="4000" dirty="0"/>
              <a:t> </a:t>
            </a:r>
            <a:r>
              <a:rPr lang="en-CA" sz="4000" dirty="0" err="1" smtClean="0"/>
              <a:t>ወመ</a:t>
            </a:r>
            <a:endParaRPr lang="en-CA" sz="4000" dirty="0" smtClean="0"/>
          </a:p>
          <a:p>
            <a:r>
              <a:rPr lang="en-CA" sz="4000" dirty="0" err="1" smtClean="0"/>
              <a:t>ነነ</a:t>
            </a:r>
            <a:r>
              <a:rPr lang="en-CA" sz="4000" dirty="0" smtClean="0"/>
              <a:t> </a:t>
            </a:r>
            <a:r>
              <a:rPr lang="en-CA" sz="4000" dirty="0" err="1"/>
              <a:t>ሕይወተ</a:t>
            </a:r>
            <a:r>
              <a:rPr lang="en-CA" sz="4000" dirty="0"/>
              <a:t>። </a:t>
            </a:r>
            <a:r>
              <a:rPr lang="en-CA" sz="4000" dirty="0" err="1"/>
              <a:t>አኮ</a:t>
            </a:r>
            <a:r>
              <a:rPr lang="en-CA" sz="4000" dirty="0"/>
              <a:t> </a:t>
            </a:r>
            <a:r>
              <a:rPr lang="en-CA" sz="4000" dirty="0" err="1"/>
              <a:t>ሞት</a:t>
            </a:r>
            <a:r>
              <a:rPr lang="en-CA" sz="4000" dirty="0"/>
              <a:t> </a:t>
            </a:r>
            <a:r>
              <a:rPr lang="en-CA" sz="4000" dirty="0" err="1"/>
              <a:t>ዘሥጋ</a:t>
            </a:r>
            <a:r>
              <a:rPr lang="en-CA" sz="4000" dirty="0"/>
              <a:t> </a:t>
            </a:r>
            <a:r>
              <a:rPr lang="en-CA" sz="4000" dirty="0" err="1"/>
              <a:t>ከመ</a:t>
            </a:r>
            <a:r>
              <a:rPr lang="en-CA" sz="4000" dirty="0"/>
              <a:t> </a:t>
            </a:r>
            <a:r>
              <a:rPr lang="en-CA" sz="4000" dirty="0" err="1"/>
              <a:t>ንዋም</a:t>
            </a:r>
            <a:r>
              <a:rPr lang="en-CA" sz="4000" dirty="0"/>
              <a:t> </a:t>
            </a:r>
            <a:r>
              <a:rPr lang="en-CA" sz="4000" dirty="0" err="1" smtClean="0"/>
              <a:t>ለእንተ</a:t>
            </a:r>
            <a:endParaRPr lang="en-CA" sz="4000" dirty="0"/>
          </a:p>
        </p:txBody>
      </p:sp>
    </p:spTree>
    <p:extLst>
      <p:ext uri="{BB962C8B-B14F-4D97-AF65-F5344CB8AC3E}">
        <p14:creationId xmlns:p14="http://schemas.microsoft.com/office/powerpoint/2010/main" val="380487057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6247864"/>
          </a:xfrm>
          <a:prstGeom prst="rect">
            <a:avLst/>
          </a:prstGeom>
        </p:spPr>
        <p:txBody>
          <a:bodyPr wrap="square">
            <a:spAutoFit/>
          </a:bodyPr>
          <a:lstStyle/>
          <a:p>
            <a:r>
              <a:rPr lang="is-IS" sz="4000" dirty="0" smtClean="0"/>
              <a:t>ዘተሠርዐ</a:t>
            </a:r>
            <a:r>
              <a:rPr lang="is-IS" sz="4000" dirty="0"/>
              <a:t>፥ ክሳዕ ጊዜኡ ኸም ድቃስ ሓደ ሰዓንት ሞተ ሥጋ ኣይኮነን። </a:t>
            </a:r>
            <a:endParaRPr lang="is-IS" sz="4000" dirty="0" smtClean="0"/>
          </a:p>
          <a:p>
            <a:r>
              <a:rPr lang="is-IS" sz="4000" dirty="0" smtClean="0"/>
              <a:t>መወዳእታን </a:t>
            </a:r>
            <a:r>
              <a:rPr lang="is-IS" sz="4000" dirty="0"/>
              <a:t>ቍጽርን </a:t>
            </a:r>
            <a:r>
              <a:rPr lang="is-IS" sz="4000" dirty="0" smtClean="0"/>
              <a:t>ንዘይብሉ </a:t>
            </a:r>
            <a:r>
              <a:rPr lang="is-IS" sz="4000" dirty="0"/>
              <a:t>ሞት ዘለዓለም ዓለም እዩ</a:t>
            </a:r>
            <a:r>
              <a:rPr lang="is-IS" sz="4000" dirty="0" smtClean="0"/>
              <a:t>።</a:t>
            </a:r>
          </a:p>
          <a:p>
            <a:r>
              <a:rPr lang="is-IS" sz="1400" dirty="0"/>
              <a:t>26. </a:t>
            </a:r>
            <a:r>
              <a:rPr lang="is-IS" sz="4000" dirty="0"/>
              <a:t>ሰብሲ ክዳን ብርሃን ዘለበሰ ኽነሱ ሰብነቱ </a:t>
            </a:r>
            <a:r>
              <a:rPr lang="is-IS" sz="4000" dirty="0" smtClean="0"/>
              <a:t>ኣዕ</a:t>
            </a:r>
          </a:p>
          <a:p>
            <a:r>
              <a:rPr lang="is-IS" sz="4000" dirty="0" smtClean="0"/>
              <a:t>ረቐ</a:t>
            </a:r>
            <a:r>
              <a:rPr lang="is-IS" sz="4000" dirty="0"/>
              <a:t>። ናይ ቆርበት ክዳን ከኣ ተኸድነ</a:t>
            </a:r>
            <a:r>
              <a:rPr lang="is-IS" sz="4000" dirty="0" smtClean="0"/>
              <a:t>።</a:t>
            </a:r>
          </a:p>
        </p:txBody>
      </p:sp>
      <p:sp>
        <p:nvSpPr>
          <p:cNvPr id="20" name="Rectangle 19"/>
          <p:cNvSpPr/>
          <p:nvPr/>
        </p:nvSpPr>
        <p:spPr>
          <a:xfrm>
            <a:off x="8096363" y="-125021"/>
            <a:ext cx="4244501" cy="6417141"/>
          </a:xfrm>
          <a:prstGeom prst="rect">
            <a:avLst/>
          </a:prstGeom>
        </p:spPr>
        <p:txBody>
          <a:bodyPr wrap="square">
            <a:spAutoFit/>
          </a:bodyPr>
          <a:lstStyle/>
          <a:p>
            <a:pPr marL="40639" marR="40639">
              <a:lnSpc>
                <a:spcPct val="150000"/>
              </a:lnSpc>
              <a:spcBef>
                <a:spcPts val="600"/>
              </a:spcBef>
              <a:defRPr sz="2800"/>
            </a:pPr>
            <a:r>
              <a:rPr lang="en-US" sz="2400" i="1" dirty="0" smtClean="0">
                <a:solidFill>
                  <a:schemeClr val="tx1">
                    <a:lumMod val="95000"/>
                  </a:schemeClr>
                </a:solidFill>
              </a:rPr>
              <a:t>life</a:t>
            </a:r>
            <a:r>
              <a:rPr lang="en-US" sz="2400" i="1" dirty="0">
                <a:solidFill>
                  <a:schemeClr val="tx1">
                    <a:lumMod val="95000"/>
                  </a:schemeClr>
                </a:solidFill>
              </a:rPr>
              <a:t>, not the death of the body</a:t>
            </a:r>
          </a:p>
          <a:p>
            <a:pPr marL="40639" marR="40639">
              <a:lnSpc>
                <a:spcPct val="150000"/>
              </a:lnSpc>
              <a:spcBef>
                <a:spcPts val="600"/>
              </a:spcBef>
              <a:defRPr sz="2800"/>
            </a:pPr>
            <a:r>
              <a:rPr lang="en-US" sz="2400" i="1" dirty="0">
                <a:solidFill>
                  <a:schemeClr val="tx1">
                    <a:lumMod val="95000"/>
                  </a:schemeClr>
                </a:solidFill>
              </a:rPr>
              <a:t>prepared for the righteous and </a:t>
            </a:r>
            <a:r>
              <a:rPr lang="en-US" sz="2400" i="1" dirty="0" smtClean="0">
                <a:solidFill>
                  <a:schemeClr val="tx1">
                    <a:lumMod val="95000"/>
                  </a:schemeClr>
                </a:solidFill>
              </a:rPr>
              <a:t>the unrighteous</a:t>
            </a:r>
            <a:r>
              <a:rPr lang="en-US" sz="2400" i="1" dirty="0">
                <a:solidFill>
                  <a:schemeClr val="tx1">
                    <a:lumMod val="95000"/>
                  </a:schemeClr>
                </a:solidFill>
              </a:rPr>
              <a:t>, like sleep for a little </a:t>
            </a:r>
            <a:r>
              <a:rPr lang="en-US" sz="2400" i="1" dirty="0" smtClean="0">
                <a:solidFill>
                  <a:schemeClr val="tx1">
                    <a:lumMod val="95000"/>
                  </a:schemeClr>
                </a:solidFill>
              </a:rPr>
              <a:t>while until </a:t>
            </a:r>
            <a:r>
              <a:rPr lang="en-US" sz="2400" i="1" dirty="0">
                <a:solidFill>
                  <a:schemeClr val="tx1">
                    <a:lumMod val="95000"/>
                  </a:schemeClr>
                </a:solidFill>
              </a:rPr>
              <a:t>the time, but eternal and </a:t>
            </a:r>
            <a:r>
              <a:rPr lang="en-US" sz="2400" i="1" dirty="0" smtClean="0">
                <a:solidFill>
                  <a:schemeClr val="tx1">
                    <a:lumMod val="95000"/>
                  </a:schemeClr>
                </a:solidFill>
              </a:rPr>
              <a:t>everlasting death</a:t>
            </a:r>
            <a:r>
              <a:rPr lang="en-US" sz="2400" i="1" dirty="0">
                <a:solidFill>
                  <a:schemeClr val="tx1">
                    <a:lumMod val="95000"/>
                  </a:schemeClr>
                </a:solidFill>
              </a:rPr>
              <a:t>, the days of which are </a:t>
            </a:r>
            <a:r>
              <a:rPr lang="en-US" sz="2400" i="1" dirty="0" err="1" smtClean="0">
                <a:solidFill>
                  <a:schemeClr val="tx1">
                    <a:lumMod val="95000"/>
                  </a:schemeClr>
                </a:solidFill>
              </a:rPr>
              <a:t>innume</a:t>
            </a:r>
            <a:r>
              <a:rPr lang="en-US" sz="2400" i="1" dirty="0" smtClean="0">
                <a:solidFill>
                  <a:schemeClr val="tx1">
                    <a:lumMod val="95000"/>
                  </a:schemeClr>
                </a:solidFill>
              </a:rPr>
              <a:t>-</a:t>
            </a:r>
          </a:p>
          <a:p>
            <a:pPr marL="40639" marR="40639">
              <a:lnSpc>
                <a:spcPct val="150000"/>
              </a:lnSpc>
              <a:spcBef>
                <a:spcPts val="600"/>
              </a:spcBef>
              <a:defRPr sz="2800"/>
            </a:pPr>
            <a:r>
              <a:rPr lang="en-US" sz="2400" i="1" dirty="0" err="1" smtClean="0">
                <a:solidFill>
                  <a:schemeClr val="tx1">
                    <a:lumMod val="95000"/>
                  </a:schemeClr>
                </a:solidFill>
              </a:rPr>
              <a:t>rable</a:t>
            </a:r>
            <a:r>
              <a:rPr lang="en-US" sz="2400" i="1" dirty="0" smtClean="0">
                <a:solidFill>
                  <a:schemeClr val="tx1">
                    <a:lumMod val="95000"/>
                  </a:schemeClr>
                </a:solidFill>
              </a:rPr>
              <a:t> and </a:t>
            </a:r>
            <a:r>
              <a:rPr lang="en-US" sz="2400" i="1" dirty="0">
                <a:solidFill>
                  <a:schemeClr val="tx1">
                    <a:lumMod val="95000"/>
                  </a:schemeClr>
                </a:solidFill>
              </a:rPr>
              <a:t>endless</a:t>
            </a:r>
            <a:r>
              <a:rPr lang="en-US" sz="2400" i="1" dirty="0" smtClean="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26.</a:t>
            </a:r>
            <a:r>
              <a:rPr lang="en-US" sz="2400" i="1" dirty="0">
                <a:solidFill>
                  <a:schemeClr val="tx1">
                    <a:lumMod val="95000"/>
                  </a:schemeClr>
                </a:solidFill>
              </a:rPr>
              <a:t> Man, who had been clothed with </a:t>
            </a:r>
            <a:r>
              <a:rPr lang="en-US" sz="2400" i="1" dirty="0" smtClean="0">
                <a:solidFill>
                  <a:schemeClr val="tx1">
                    <a:lumMod val="95000"/>
                  </a:schemeClr>
                </a:solidFill>
              </a:rPr>
              <a:t>a garment </a:t>
            </a:r>
            <a:r>
              <a:rPr lang="en-US" sz="2400" i="1" dirty="0">
                <a:solidFill>
                  <a:schemeClr val="tx1">
                    <a:lumMod val="95000"/>
                  </a:schemeClr>
                </a:solidFill>
              </a:rPr>
              <a:t>of light, let his body be </a:t>
            </a:r>
            <a:r>
              <a:rPr lang="en-US" sz="2400" i="1" dirty="0" smtClean="0">
                <a:solidFill>
                  <a:schemeClr val="tx1">
                    <a:lumMod val="95000"/>
                  </a:schemeClr>
                </a:solidFill>
              </a:rPr>
              <a:t>found naked </a:t>
            </a:r>
            <a:r>
              <a:rPr lang="en-US" sz="2400" i="1" dirty="0">
                <a:solidFill>
                  <a:schemeClr val="tx1">
                    <a:lumMod val="95000"/>
                  </a:schemeClr>
                </a:solidFill>
              </a:rPr>
              <a:t>and was covered with garments </a:t>
            </a:r>
            <a:r>
              <a:rPr lang="en-US" sz="2400" i="1" dirty="0" smtClean="0">
                <a:solidFill>
                  <a:schemeClr val="tx1">
                    <a:lumMod val="95000"/>
                  </a:schemeClr>
                </a:solidFill>
              </a:rPr>
              <a:t>of skins.</a:t>
            </a:r>
          </a:p>
        </p:txBody>
      </p:sp>
      <p:sp>
        <p:nvSpPr>
          <p:cNvPr id="2" name="Rectangle 1"/>
          <p:cNvSpPr/>
          <p:nvPr/>
        </p:nvSpPr>
        <p:spPr>
          <a:xfrm>
            <a:off x="-63956" y="-19800"/>
            <a:ext cx="4209236" cy="6247864"/>
          </a:xfrm>
          <a:prstGeom prst="rect">
            <a:avLst/>
          </a:prstGeom>
        </p:spPr>
        <p:txBody>
          <a:bodyPr wrap="square">
            <a:spAutoFit/>
          </a:bodyPr>
          <a:lstStyle/>
          <a:p>
            <a:r>
              <a:rPr lang="en-CA" sz="4000" dirty="0" err="1" smtClean="0"/>
              <a:t>ምዕር</a:t>
            </a:r>
            <a:r>
              <a:rPr lang="en-CA" sz="4000" dirty="0" smtClean="0"/>
              <a:t> </a:t>
            </a:r>
            <a:r>
              <a:rPr lang="en-CA" sz="4000" dirty="0" err="1"/>
              <a:t>ለሰዓት</a:t>
            </a:r>
            <a:r>
              <a:rPr lang="en-CA" sz="4000" dirty="0"/>
              <a:t> </a:t>
            </a:r>
            <a:r>
              <a:rPr lang="en-CA" sz="4000" dirty="0" err="1"/>
              <a:t>እስከ</a:t>
            </a:r>
            <a:r>
              <a:rPr lang="en-CA" sz="4000" dirty="0"/>
              <a:t> </a:t>
            </a:r>
            <a:r>
              <a:rPr lang="en-CA" sz="4000" dirty="0" err="1"/>
              <a:t>ጊዜሁ</a:t>
            </a:r>
            <a:r>
              <a:rPr lang="en-CA" sz="4000" dirty="0"/>
              <a:t> </a:t>
            </a:r>
            <a:r>
              <a:rPr lang="en-CA" sz="4000" dirty="0" err="1"/>
              <a:t>ለጻድቃን</a:t>
            </a:r>
            <a:r>
              <a:rPr lang="en-CA" sz="4000" dirty="0"/>
              <a:t> </a:t>
            </a:r>
            <a:r>
              <a:rPr lang="en-CA" sz="4000" dirty="0" err="1"/>
              <a:t>ወለኃጥኣን</a:t>
            </a:r>
            <a:r>
              <a:rPr lang="en-CA" sz="4000" dirty="0"/>
              <a:t> </a:t>
            </a:r>
            <a:r>
              <a:rPr lang="en-CA" sz="4000" dirty="0" err="1"/>
              <a:t>ዘተሠርዐ</a:t>
            </a:r>
            <a:r>
              <a:rPr lang="en-CA" sz="4000" dirty="0"/>
              <a:t> </a:t>
            </a:r>
            <a:r>
              <a:rPr lang="en-CA" sz="4000" dirty="0" err="1"/>
              <a:t>አላ</a:t>
            </a:r>
            <a:r>
              <a:rPr lang="en-CA" sz="4000" dirty="0"/>
              <a:t> </a:t>
            </a:r>
            <a:r>
              <a:rPr lang="en-CA" sz="4000" dirty="0" err="1"/>
              <a:t>ሞት</a:t>
            </a:r>
            <a:r>
              <a:rPr lang="en-CA" sz="4000" dirty="0"/>
              <a:t> </a:t>
            </a:r>
            <a:r>
              <a:rPr lang="en-CA" sz="4000" dirty="0" err="1"/>
              <a:t>ዘለዓለም</a:t>
            </a:r>
            <a:r>
              <a:rPr lang="en-CA" sz="4000" dirty="0"/>
              <a:t> </a:t>
            </a:r>
            <a:r>
              <a:rPr lang="en-CA" sz="4000" dirty="0" err="1"/>
              <a:t>ወለዓለመ</a:t>
            </a:r>
            <a:r>
              <a:rPr lang="en-CA" sz="4000" dirty="0"/>
              <a:t> </a:t>
            </a:r>
            <a:r>
              <a:rPr lang="en-CA" sz="4000" dirty="0" err="1"/>
              <a:t>ዓለም</a:t>
            </a:r>
            <a:r>
              <a:rPr lang="en-CA" sz="4000" dirty="0"/>
              <a:t> </a:t>
            </a:r>
            <a:r>
              <a:rPr lang="en-CA" sz="4000" dirty="0" err="1"/>
              <a:t>ዘአልቦ</a:t>
            </a:r>
            <a:r>
              <a:rPr lang="en-CA" sz="4000" dirty="0"/>
              <a:t> </a:t>
            </a:r>
            <a:r>
              <a:rPr lang="en-CA" sz="4000" dirty="0" err="1"/>
              <a:t>ኁልቍ</a:t>
            </a:r>
            <a:r>
              <a:rPr lang="en-CA" sz="4000" dirty="0"/>
              <a:t> </a:t>
            </a:r>
            <a:r>
              <a:rPr lang="en-CA" sz="4000" dirty="0" err="1"/>
              <a:t>ወኢተፍጻሜት</a:t>
            </a:r>
            <a:r>
              <a:rPr lang="en-CA" sz="4000" dirty="0" smtClean="0"/>
              <a:t>።</a:t>
            </a:r>
          </a:p>
          <a:p>
            <a:r>
              <a:rPr lang="en-CA" sz="1400" dirty="0"/>
              <a:t>፳፮. </a:t>
            </a:r>
            <a:r>
              <a:rPr lang="en-CA" sz="4000" dirty="0" err="1"/>
              <a:t>ሰብእሰ</a:t>
            </a:r>
            <a:r>
              <a:rPr lang="en-CA" sz="4000" dirty="0"/>
              <a:t> </a:t>
            </a:r>
            <a:r>
              <a:rPr lang="en-CA" sz="4000" dirty="0" err="1"/>
              <a:t>እንዘ</a:t>
            </a:r>
            <a:r>
              <a:rPr lang="en-CA" sz="4000" dirty="0"/>
              <a:t> </a:t>
            </a:r>
            <a:r>
              <a:rPr lang="en-CA" sz="4000" dirty="0" err="1"/>
              <a:t>ልቡስ</a:t>
            </a:r>
            <a:r>
              <a:rPr lang="en-CA" sz="4000" dirty="0"/>
              <a:t> </a:t>
            </a:r>
            <a:r>
              <a:rPr lang="en-CA" sz="4000" dirty="0" err="1"/>
              <a:t>ውእቱ</a:t>
            </a:r>
            <a:r>
              <a:rPr lang="en-CA" sz="4000" dirty="0"/>
              <a:t> </a:t>
            </a:r>
            <a:r>
              <a:rPr lang="en-CA" sz="4000" dirty="0" err="1"/>
              <a:t>ልብሰ</a:t>
            </a:r>
            <a:r>
              <a:rPr lang="en-CA" sz="4000" dirty="0"/>
              <a:t> </a:t>
            </a:r>
            <a:r>
              <a:rPr lang="en-CA" sz="4000" dirty="0" err="1"/>
              <a:t>ብርሃን</a:t>
            </a:r>
            <a:r>
              <a:rPr lang="en-CA" sz="4000" dirty="0"/>
              <a:t> </a:t>
            </a:r>
            <a:r>
              <a:rPr lang="en-CA" sz="4000" dirty="0" err="1"/>
              <a:t>እዕረቀ</a:t>
            </a:r>
            <a:r>
              <a:rPr lang="en-CA" sz="4000" dirty="0"/>
              <a:t> </a:t>
            </a:r>
            <a:r>
              <a:rPr lang="en-CA" sz="4000" dirty="0" err="1"/>
              <a:t>ሥጋሁ</a:t>
            </a:r>
            <a:r>
              <a:rPr lang="en-CA" sz="4000" dirty="0"/>
              <a:t> </a:t>
            </a:r>
            <a:r>
              <a:rPr lang="en-CA" sz="4000" dirty="0" err="1"/>
              <a:t>ወተከድነ</a:t>
            </a:r>
            <a:r>
              <a:rPr lang="en-CA" sz="4000" dirty="0"/>
              <a:t> </a:t>
            </a:r>
            <a:r>
              <a:rPr lang="en-CA" sz="4000" dirty="0" err="1"/>
              <a:t>አዕዳለ</a:t>
            </a:r>
            <a:r>
              <a:rPr lang="en-CA" sz="4000" dirty="0"/>
              <a:t> </a:t>
            </a:r>
            <a:r>
              <a:rPr lang="en-CA" sz="4000" dirty="0" err="1"/>
              <a:t>ዘማዕስ</a:t>
            </a:r>
            <a:r>
              <a:rPr lang="en-CA" sz="4000" dirty="0" smtClean="0"/>
              <a:t>።</a:t>
            </a:r>
          </a:p>
        </p:txBody>
      </p:sp>
    </p:spTree>
    <p:extLst>
      <p:ext uri="{BB962C8B-B14F-4D97-AF65-F5344CB8AC3E}">
        <p14:creationId xmlns:p14="http://schemas.microsoft.com/office/powerpoint/2010/main" val="247601877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6863417"/>
          </a:xfrm>
          <a:prstGeom prst="rect">
            <a:avLst/>
          </a:prstGeom>
        </p:spPr>
        <p:txBody>
          <a:bodyPr wrap="square">
            <a:spAutoFit/>
          </a:bodyPr>
          <a:lstStyle/>
          <a:p>
            <a:r>
              <a:rPr lang="is-IS" sz="1400" dirty="0" smtClean="0"/>
              <a:t>27</a:t>
            </a:r>
            <a:r>
              <a:rPr lang="is-IS" sz="1400" dirty="0"/>
              <a:t>. </a:t>
            </a:r>
            <a:r>
              <a:rPr lang="is-IS" sz="4000" dirty="0"/>
              <a:t>ሰብሲ ኣብ ትሕቲ ጐይታ፥ ገዛኢ ኸሎስ ካብቲ ዘይተኣዘዘሉ ኦም ሰሪቑ በልዐ።</a:t>
            </a:r>
            <a:endParaRPr lang="en-CA" sz="4000" dirty="0"/>
          </a:p>
          <a:p>
            <a:r>
              <a:rPr lang="is-IS" sz="1400" dirty="0"/>
              <a:t>28. </a:t>
            </a:r>
            <a:r>
              <a:rPr lang="is-IS" sz="4000" dirty="0"/>
              <a:t>ኦ ኣዳም፥ ፍርዲ ሞት ዘምጻእካልናስ እንታይ ጌርናካ ኢና፥ ኦ ኣዳም </a:t>
            </a:r>
            <a:r>
              <a:rPr lang="is-IS" sz="4000" dirty="0" smtClean="0"/>
              <a:t>፥ኣብቲ </a:t>
            </a:r>
            <a:r>
              <a:rPr lang="is-IS" sz="4000" dirty="0"/>
              <a:t>ማኅደር ጐይታ ዝኾነ ሓጎስ ዘለዎ ገነት ክንሕጐስ ዘይገደፍካናስ እንታይ ብዲልናካ ኢና</a:t>
            </a:r>
            <a:r>
              <a:rPr lang="is-IS" sz="4000" dirty="0" smtClean="0"/>
              <a:t>።</a:t>
            </a:r>
          </a:p>
        </p:txBody>
      </p:sp>
      <p:sp>
        <p:nvSpPr>
          <p:cNvPr id="20" name="Rectangle 19"/>
          <p:cNvSpPr/>
          <p:nvPr/>
        </p:nvSpPr>
        <p:spPr>
          <a:xfrm>
            <a:off x="8096363" y="-125021"/>
            <a:ext cx="4244501" cy="6771084"/>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27</a:t>
            </a:r>
            <a:r>
              <a:rPr lang="en-US" sz="1400" i="1" dirty="0">
                <a:solidFill>
                  <a:schemeClr val="tx1">
                    <a:lumMod val="95000"/>
                  </a:schemeClr>
                </a:solidFill>
              </a:rPr>
              <a:t>. </a:t>
            </a:r>
            <a:r>
              <a:rPr lang="en-US" sz="2600" i="1" dirty="0">
                <a:solidFill>
                  <a:schemeClr val="tx1">
                    <a:lumMod val="95000"/>
                  </a:schemeClr>
                </a:solidFill>
              </a:rPr>
              <a:t>Man, being a ruler </a:t>
            </a:r>
            <a:r>
              <a:rPr lang="en-US" sz="2600" i="1" dirty="0" smtClean="0">
                <a:solidFill>
                  <a:schemeClr val="tx1">
                    <a:lumMod val="95000"/>
                  </a:schemeClr>
                </a:solidFill>
              </a:rPr>
              <a:t>under the Lord</a:t>
            </a:r>
            <a:r>
              <a:rPr lang="en-US" sz="2600" i="1" dirty="0">
                <a:solidFill>
                  <a:schemeClr val="tx1">
                    <a:lumMod val="95000"/>
                  </a:schemeClr>
                </a:solidFill>
              </a:rPr>
              <a:t>, stole and ate of the tree which </a:t>
            </a:r>
            <a:r>
              <a:rPr lang="en-US" sz="2600" i="1" dirty="0" smtClean="0">
                <a:solidFill>
                  <a:schemeClr val="tx1">
                    <a:lumMod val="95000"/>
                  </a:schemeClr>
                </a:solidFill>
              </a:rPr>
              <a:t>was not </a:t>
            </a:r>
            <a:r>
              <a:rPr lang="en-US" sz="2600" i="1" dirty="0">
                <a:solidFill>
                  <a:schemeClr val="tx1">
                    <a:lumMod val="95000"/>
                  </a:schemeClr>
                </a:solidFill>
              </a:rPr>
              <a:t>prepared for him</a:t>
            </a:r>
            <a:r>
              <a:rPr lang="en-US" sz="2600" i="1" dirty="0" smtClean="0">
                <a:solidFill>
                  <a:schemeClr val="tx1">
                    <a:lumMod val="95000"/>
                  </a:schemeClr>
                </a:solidFill>
              </a:rPr>
              <a:t>.</a:t>
            </a:r>
            <a:endParaRPr lang="en-US" sz="2600" i="1" dirty="0">
              <a:solidFill>
                <a:schemeClr val="tx1">
                  <a:lumMod val="95000"/>
                </a:schemeClr>
              </a:solidFill>
            </a:endParaRPr>
          </a:p>
          <a:p>
            <a:pPr marL="40639" marR="40639">
              <a:lnSpc>
                <a:spcPct val="150000"/>
              </a:lnSpc>
              <a:spcBef>
                <a:spcPts val="600"/>
              </a:spcBef>
              <a:defRPr sz="2800"/>
            </a:pPr>
            <a:r>
              <a:rPr lang="en-US" sz="1400" i="1" dirty="0">
                <a:solidFill>
                  <a:schemeClr val="tx1">
                    <a:lumMod val="95000"/>
                  </a:schemeClr>
                </a:solidFill>
              </a:rPr>
              <a:t>28</a:t>
            </a:r>
            <a:r>
              <a:rPr lang="en-US" sz="2600" i="1" dirty="0">
                <a:solidFill>
                  <a:schemeClr val="tx1">
                    <a:lumMod val="95000"/>
                  </a:schemeClr>
                </a:solidFill>
              </a:rPr>
              <a:t>. O Adam, what wrong did we </a:t>
            </a:r>
            <a:r>
              <a:rPr lang="en-US" sz="2600" i="1" dirty="0" smtClean="0">
                <a:solidFill>
                  <a:schemeClr val="tx1">
                    <a:lumMod val="95000"/>
                  </a:schemeClr>
                </a:solidFill>
              </a:rPr>
              <a:t>do you </a:t>
            </a:r>
            <a:r>
              <a:rPr lang="en-US" sz="2600" i="1" dirty="0">
                <a:solidFill>
                  <a:schemeClr val="tx1">
                    <a:lumMod val="95000"/>
                  </a:schemeClr>
                </a:solidFill>
              </a:rPr>
              <a:t>that you brought the sentence </a:t>
            </a:r>
            <a:r>
              <a:rPr lang="en-US" sz="2600" i="1" dirty="0" smtClean="0">
                <a:solidFill>
                  <a:schemeClr val="tx1">
                    <a:lumMod val="95000"/>
                  </a:schemeClr>
                </a:solidFill>
              </a:rPr>
              <a:t>of death </a:t>
            </a:r>
            <a:r>
              <a:rPr lang="en-US" sz="2600" i="1" dirty="0">
                <a:solidFill>
                  <a:schemeClr val="tx1">
                    <a:lumMod val="95000"/>
                  </a:schemeClr>
                </a:solidFill>
              </a:rPr>
              <a:t>upon us ? O Adam, what wrong </a:t>
            </a:r>
            <a:r>
              <a:rPr lang="en-US" sz="2600" i="1" dirty="0" smtClean="0">
                <a:solidFill>
                  <a:schemeClr val="tx1">
                    <a:lumMod val="95000"/>
                  </a:schemeClr>
                </a:solidFill>
              </a:rPr>
              <a:t>did we </a:t>
            </a:r>
            <a:r>
              <a:rPr lang="en-US" sz="2600" i="1" dirty="0">
                <a:solidFill>
                  <a:schemeClr val="tx1">
                    <a:lumMod val="95000"/>
                  </a:schemeClr>
                </a:solidFill>
              </a:rPr>
              <a:t>do you that you did not let us </a:t>
            </a:r>
            <a:r>
              <a:rPr lang="en-US" sz="2600" i="1" dirty="0" smtClean="0">
                <a:solidFill>
                  <a:schemeClr val="tx1">
                    <a:lumMod val="95000"/>
                  </a:schemeClr>
                </a:solidFill>
              </a:rPr>
              <a:t>rejoice in </a:t>
            </a:r>
            <a:r>
              <a:rPr lang="en-US" sz="2600" i="1" dirty="0">
                <a:solidFill>
                  <a:schemeClr val="tx1">
                    <a:lumMod val="95000"/>
                  </a:schemeClr>
                </a:solidFill>
              </a:rPr>
              <a:t>paradise, the abode of the Lord</a:t>
            </a:r>
            <a:r>
              <a:rPr lang="en-US" sz="2600" i="1" dirty="0" smtClean="0">
                <a:solidFill>
                  <a:schemeClr val="tx1">
                    <a:lumMod val="95000"/>
                  </a:schemeClr>
                </a:solidFill>
              </a:rPr>
              <a:t>?</a:t>
            </a:r>
          </a:p>
        </p:txBody>
      </p:sp>
      <p:sp>
        <p:nvSpPr>
          <p:cNvPr id="2" name="Rectangle 1"/>
          <p:cNvSpPr/>
          <p:nvPr/>
        </p:nvSpPr>
        <p:spPr>
          <a:xfrm>
            <a:off x="-63956" y="-19800"/>
            <a:ext cx="4209236" cy="6863417"/>
          </a:xfrm>
          <a:prstGeom prst="rect">
            <a:avLst/>
          </a:prstGeom>
        </p:spPr>
        <p:txBody>
          <a:bodyPr wrap="square">
            <a:spAutoFit/>
          </a:bodyPr>
          <a:lstStyle/>
          <a:p>
            <a:r>
              <a:rPr lang="en-CA" sz="1400" dirty="0" smtClean="0"/>
              <a:t>፳፯</a:t>
            </a:r>
            <a:r>
              <a:rPr lang="en-CA" sz="1400" dirty="0"/>
              <a:t>. </a:t>
            </a:r>
            <a:r>
              <a:rPr lang="en-CA" sz="4000" dirty="0" err="1"/>
              <a:t>ሰብእሰ</a:t>
            </a:r>
            <a:r>
              <a:rPr lang="en-CA" sz="4000" dirty="0"/>
              <a:t>  </a:t>
            </a:r>
            <a:r>
              <a:rPr lang="en-CA" sz="4000" dirty="0" err="1"/>
              <a:t>እንዘ</a:t>
            </a:r>
            <a:r>
              <a:rPr lang="en-CA" sz="4000" dirty="0"/>
              <a:t> </a:t>
            </a:r>
            <a:r>
              <a:rPr lang="en-CA" sz="4000" dirty="0" err="1"/>
              <a:t>መላኪ</a:t>
            </a:r>
            <a:r>
              <a:rPr lang="en-CA" sz="4000" dirty="0"/>
              <a:t> </a:t>
            </a:r>
            <a:r>
              <a:rPr lang="en-CA" sz="4000" dirty="0" err="1"/>
              <a:t>ውእቱ</a:t>
            </a:r>
            <a:r>
              <a:rPr lang="en-CA" sz="4000" dirty="0"/>
              <a:t> </a:t>
            </a:r>
            <a:r>
              <a:rPr lang="en-CA" sz="4000" dirty="0" err="1"/>
              <a:t>እምታሕተ</a:t>
            </a:r>
            <a:r>
              <a:rPr lang="en-CA" sz="4000" dirty="0"/>
              <a:t> </a:t>
            </a:r>
            <a:r>
              <a:rPr lang="en-CA" sz="4000" dirty="0" err="1"/>
              <a:t>እግዚእ</a:t>
            </a:r>
            <a:r>
              <a:rPr lang="en-CA" sz="4000" dirty="0"/>
              <a:t> </a:t>
            </a:r>
            <a:r>
              <a:rPr lang="en-CA" sz="4000" dirty="0" err="1"/>
              <a:t>ሰረቀ</a:t>
            </a:r>
            <a:r>
              <a:rPr lang="en-CA" sz="4000" dirty="0"/>
              <a:t> </a:t>
            </a:r>
            <a:r>
              <a:rPr lang="en-CA" sz="4000" dirty="0" err="1"/>
              <a:t>ወበልዐ</a:t>
            </a:r>
            <a:r>
              <a:rPr lang="en-CA" sz="4000" dirty="0"/>
              <a:t> </a:t>
            </a:r>
            <a:r>
              <a:rPr lang="en-CA" sz="4000" dirty="0" err="1"/>
              <a:t>እምዕፅ</a:t>
            </a:r>
            <a:r>
              <a:rPr lang="en-CA" sz="4000" dirty="0"/>
              <a:t> </a:t>
            </a:r>
            <a:r>
              <a:rPr lang="en-CA" sz="4000" dirty="0" err="1"/>
              <a:t>ዘኢተአዘዘ</a:t>
            </a:r>
            <a:r>
              <a:rPr lang="en-CA" sz="4000" dirty="0"/>
              <a:t> </a:t>
            </a:r>
            <a:r>
              <a:rPr lang="en-CA" sz="4000" dirty="0" err="1"/>
              <a:t>ሎቱ</a:t>
            </a:r>
            <a:r>
              <a:rPr lang="en-CA" sz="4000" dirty="0"/>
              <a:t>።</a:t>
            </a:r>
          </a:p>
          <a:p>
            <a:r>
              <a:rPr lang="en-CA" sz="1400" dirty="0"/>
              <a:t>፳፰. </a:t>
            </a:r>
            <a:r>
              <a:rPr lang="en-CA" sz="4000" dirty="0"/>
              <a:t>ኦ </a:t>
            </a:r>
            <a:r>
              <a:rPr lang="en-CA" sz="4000" dirty="0" err="1"/>
              <a:t>ኣዳም</a:t>
            </a:r>
            <a:r>
              <a:rPr lang="en-CA" sz="4000" dirty="0"/>
              <a:t> </a:t>
            </a:r>
            <a:r>
              <a:rPr lang="en-CA" sz="4000" dirty="0" err="1"/>
              <a:t>ምንተኑ</a:t>
            </a:r>
            <a:r>
              <a:rPr lang="en-CA" sz="4000" dirty="0"/>
              <a:t> </a:t>
            </a:r>
            <a:r>
              <a:rPr lang="en-CA" sz="4000" dirty="0" err="1"/>
              <a:t>ረሰይናከ</a:t>
            </a:r>
            <a:r>
              <a:rPr lang="en-CA" sz="4000" dirty="0"/>
              <a:t> </a:t>
            </a:r>
            <a:r>
              <a:rPr lang="en-CA" sz="4000" dirty="0" err="1"/>
              <a:t>ዘአምጻእከ</a:t>
            </a:r>
            <a:r>
              <a:rPr lang="en-CA" sz="4000" dirty="0"/>
              <a:t> </a:t>
            </a:r>
            <a:r>
              <a:rPr lang="en-CA" sz="4000" dirty="0" err="1"/>
              <a:t>ፍትሐ</a:t>
            </a:r>
            <a:r>
              <a:rPr lang="en-CA" sz="4000" dirty="0"/>
              <a:t> </a:t>
            </a:r>
            <a:r>
              <a:rPr lang="en-CA" sz="4000" dirty="0" err="1"/>
              <a:t>ሞት</a:t>
            </a:r>
            <a:r>
              <a:rPr lang="en-CA" sz="4000" dirty="0"/>
              <a:t> </a:t>
            </a:r>
            <a:r>
              <a:rPr lang="en-CA" sz="4000" dirty="0" err="1"/>
              <a:t>ላዕሌነ</a:t>
            </a:r>
            <a:r>
              <a:rPr lang="en-CA" sz="4000" dirty="0"/>
              <a:t>። ኦ </a:t>
            </a:r>
            <a:r>
              <a:rPr lang="en-CA" sz="4000" dirty="0" err="1"/>
              <a:t>አዳም</a:t>
            </a:r>
            <a:r>
              <a:rPr lang="en-CA" sz="4000" dirty="0"/>
              <a:t> </a:t>
            </a:r>
            <a:r>
              <a:rPr lang="en-CA" sz="4000" dirty="0" err="1"/>
              <a:t>ምንተኑ</a:t>
            </a:r>
            <a:r>
              <a:rPr lang="en-CA" sz="4000" dirty="0"/>
              <a:t> </a:t>
            </a:r>
            <a:r>
              <a:rPr lang="en-CA" sz="4000" dirty="0" err="1"/>
              <a:t>ረሰይናከ</a:t>
            </a:r>
            <a:r>
              <a:rPr lang="en-CA" sz="4000" dirty="0"/>
              <a:t> </a:t>
            </a:r>
            <a:r>
              <a:rPr lang="en-CA" sz="4000" dirty="0" err="1"/>
              <a:t>ዘኢኀደገነ</a:t>
            </a:r>
            <a:r>
              <a:rPr lang="en-CA" sz="4000" dirty="0"/>
              <a:t> </a:t>
            </a:r>
            <a:r>
              <a:rPr lang="en-CA" sz="4000" dirty="0" err="1"/>
              <a:t>ንትፈጋዕ</a:t>
            </a:r>
            <a:r>
              <a:rPr lang="en-CA" sz="4000" dirty="0"/>
              <a:t> </a:t>
            </a:r>
            <a:r>
              <a:rPr lang="en-CA" sz="4000" dirty="0" err="1"/>
              <a:t>በእንተ</a:t>
            </a:r>
            <a:r>
              <a:rPr lang="en-CA" sz="4000" dirty="0"/>
              <a:t> </a:t>
            </a:r>
            <a:r>
              <a:rPr lang="en-CA" sz="4000" dirty="0" err="1"/>
              <a:t>ፍግዕ</a:t>
            </a:r>
            <a:r>
              <a:rPr lang="en-CA" sz="4000" dirty="0"/>
              <a:t> </a:t>
            </a:r>
            <a:r>
              <a:rPr lang="en-CA" sz="4000" dirty="0" err="1"/>
              <a:t>በአብያተ</a:t>
            </a:r>
            <a:r>
              <a:rPr lang="en-CA" sz="4000" dirty="0"/>
              <a:t> </a:t>
            </a:r>
            <a:r>
              <a:rPr lang="en-CA" sz="4000" dirty="0" err="1"/>
              <a:t>እግዚእ</a:t>
            </a:r>
            <a:r>
              <a:rPr lang="en-CA" sz="4000" dirty="0" smtClean="0"/>
              <a:t>።</a:t>
            </a:r>
          </a:p>
        </p:txBody>
      </p:sp>
    </p:spTree>
    <p:extLst>
      <p:ext uri="{BB962C8B-B14F-4D97-AF65-F5344CB8AC3E}">
        <p14:creationId xmlns:p14="http://schemas.microsoft.com/office/powerpoint/2010/main" val="818479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323686192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260735" cy="7109639"/>
          </a:xfrm>
          <a:prstGeom prst="rect">
            <a:avLst/>
          </a:prstGeom>
        </p:spPr>
        <p:txBody>
          <a:bodyPr wrap="square">
            <a:spAutoFit/>
          </a:bodyPr>
          <a:lstStyle/>
          <a:p>
            <a:r>
              <a:rPr lang="is-IS" sz="1400" dirty="0" smtClean="0"/>
              <a:t>29</a:t>
            </a:r>
            <a:r>
              <a:rPr lang="is-IS" sz="1400" dirty="0"/>
              <a:t>. </a:t>
            </a:r>
            <a:r>
              <a:rPr lang="is-IS" sz="3800" dirty="0"/>
              <a:t>ኦ ሔዋን፥ እንታይ </a:t>
            </a:r>
            <a:r>
              <a:rPr lang="is-IS" sz="3800" dirty="0" smtClean="0"/>
              <a:t>ገበር</a:t>
            </a:r>
          </a:p>
          <a:p>
            <a:r>
              <a:rPr lang="is-IS" sz="3800" dirty="0" smtClean="0"/>
              <a:t>ናኪ</a:t>
            </a:r>
            <a:r>
              <a:rPr lang="is-IS" sz="3800" dirty="0"/>
              <a:t>፥  በርኣያ ሰማያውያን ክንዲ እንነብርሲ እንሆ ብብዝሒ ኃጢኣት ሥጋና ጸለመ።</a:t>
            </a:r>
            <a:endParaRPr lang="en-CA" sz="3800" dirty="0"/>
          </a:p>
          <a:p>
            <a:r>
              <a:rPr lang="is-IS" sz="1400" dirty="0"/>
              <a:t>30. </a:t>
            </a:r>
            <a:r>
              <a:rPr lang="is-IS" sz="3800" dirty="0"/>
              <a:t>ኦ ሔዋን፥ እንታይ </a:t>
            </a:r>
            <a:r>
              <a:rPr lang="is-IS" sz="3800" dirty="0" smtClean="0"/>
              <a:t>ገበር</a:t>
            </a:r>
          </a:p>
          <a:p>
            <a:r>
              <a:rPr lang="is-IS" sz="3800" dirty="0" smtClean="0"/>
              <a:t>ናኪ</a:t>
            </a:r>
            <a:r>
              <a:rPr lang="is-IS" sz="3800" dirty="0"/>
              <a:t>፥ እንሆ ዅለን </a:t>
            </a:r>
            <a:r>
              <a:rPr lang="is-IS" sz="3800" dirty="0" smtClean="0"/>
              <a:t>ኣዋል</a:t>
            </a:r>
          </a:p>
          <a:p>
            <a:r>
              <a:rPr lang="is-IS" sz="3800" dirty="0" smtClean="0"/>
              <a:t>ድኪ </a:t>
            </a:r>
            <a:r>
              <a:rPr lang="is-IS" sz="3800" dirty="0"/>
              <a:t>ብሕማምን ብፃዕርን ክወልዳ ኸለዋ ይበኽያ ኣለዋ። ከምቲ ንስኺ ነታ ኣብ ገነት ዘላ ኦም </a:t>
            </a:r>
            <a:r>
              <a:rPr lang="is-IS" sz="3800" dirty="0" smtClean="0"/>
              <a:t>ዘድሜ</a:t>
            </a:r>
          </a:p>
          <a:p>
            <a:r>
              <a:rPr lang="is-IS" sz="3800" dirty="0" smtClean="0"/>
              <a:t>ኺያ </a:t>
            </a:r>
            <a:r>
              <a:rPr lang="is-IS" sz="3800" dirty="0"/>
              <a:t>ይደምያ ኣለዋ</a:t>
            </a:r>
            <a:r>
              <a:rPr lang="is-IS" sz="3800" dirty="0" smtClean="0"/>
              <a:t>።</a:t>
            </a:r>
            <a:endParaRPr lang="en-CA" sz="3800" dirty="0"/>
          </a:p>
        </p:txBody>
      </p:sp>
      <p:sp>
        <p:nvSpPr>
          <p:cNvPr id="20" name="Rectangle 19"/>
          <p:cNvSpPr/>
          <p:nvPr/>
        </p:nvSpPr>
        <p:spPr>
          <a:xfrm>
            <a:off x="8096363" y="-125021"/>
            <a:ext cx="4244501" cy="6971139"/>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29</a:t>
            </a:r>
            <a:r>
              <a:rPr lang="en-US" sz="1400" i="1" dirty="0">
                <a:solidFill>
                  <a:schemeClr val="tx1">
                    <a:lumMod val="95000"/>
                  </a:schemeClr>
                </a:solidFill>
              </a:rPr>
              <a:t>. </a:t>
            </a:r>
            <a:r>
              <a:rPr lang="en-US" sz="2400" i="1" dirty="0">
                <a:solidFill>
                  <a:schemeClr val="tx1">
                    <a:lumMod val="95000"/>
                  </a:schemeClr>
                </a:solidFill>
              </a:rPr>
              <a:t>O Eve, what wrong did we do </a:t>
            </a:r>
            <a:r>
              <a:rPr lang="en-US" sz="2400" i="1" dirty="0" smtClean="0">
                <a:solidFill>
                  <a:schemeClr val="tx1">
                    <a:lumMod val="95000"/>
                  </a:schemeClr>
                </a:solidFill>
              </a:rPr>
              <a:t>you that </a:t>
            </a:r>
            <a:r>
              <a:rPr lang="en-US" sz="2400" i="1" dirty="0">
                <a:solidFill>
                  <a:schemeClr val="tx1">
                    <a:lumMod val="95000"/>
                  </a:schemeClr>
                </a:solidFill>
              </a:rPr>
              <a:t>now our body is darkened </a:t>
            </a:r>
            <a:r>
              <a:rPr lang="en-US" sz="2400" i="1" dirty="0" smtClean="0">
                <a:solidFill>
                  <a:schemeClr val="tx1">
                    <a:lumMod val="95000"/>
                  </a:schemeClr>
                </a:solidFill>
              </a:rPr>
              <a:t>through the </a:t>
            </a:r>
            <a:r>
              <a:rPr lang="en-US" sz="2400" i="1" dirty="0">
                <a:solidFill>
                  <a:schemeClr val="tx1">
                    <a:lumMod val="95000"/>
                  </a:schemeClr>
                </a:solidFill>
              </a:rPr>
              <a:t>multitude of sins instead of </a:t>
            </a:r>
            <a:r>
              <a:rPr lang="en-US" sz="2400" i="1" dirty="0" smtClean="0">
                <a:solidFill>
                  <a:schemeClr val="tx1">
                    <a:lumMod val="95000"/>
                  </a:schemeClr>
                </a:solidFill>
              </a:rPr>
              <a:t>being worthy </a:t>
            </a:r>
            <a:r>
              <a:rPr lang="en-US" sz="2400" i="1" dirty="0">
                <a:solidFill>
                  <a:schemeClr val="tx1">
                    <a:lumMod val="95000"/>
                  </a:schemeClr>
                </a:solidFill>
              </a:rPr>
              <a:t>to live in the likeness of the</a:t>
            </a:r>
          </a:p>
          <a:p>
            <a:pPr marL="40639" marR="40639">
              <a:lnSpc>
                <a:spcPct val="150000"/>
              </a:lnSpc>
              <a:spcBef>
                <a:spcPts val="600"/>
              </a:spcBef>
              <a:defRPr sz="2800"/>
            </a:pPr>
            <a:r>
              <a:rPr lang="en-US" sz="2400" i="1" dirty="0">
                <a:solidFill>
                  <a:schemeClr val="tx1">
                    <a:lumMod val="95000"/>
                  </a:schemeClr>
                </a:solidFill>
              </a:rPr>
              <a:t>heavenly ones?</a:t>
            </a:r>
          </a:p>
          <a:p>
            <a:pPr marL="40639" marR="40639">
              <a:lnSpc>
                <a:spcPct val="150000"/>
              </a:lnSpc>
              <a:spcBef>
                <a:spcPts val="600"/>
              </a:spcBef>
              <a:defRPr sz="2800"/>
            </a:pPr>
            <a:r>
              <a:rPr lang="en-US" sz="1400" i="1" dirty="0">
                <a:solidFill>
                  <a:schemeClr val="tx1">
                    <a:lumMod val="95000"/>
                  </a:schemeClr>
                </a:solidFill>
              </a:rPr>
              <a:t>30. </a:t>
            </a:r>
            <a:r>
              <a:rPr lang="en-US" sz="2400" i="1" dirty="0">
                <a:solidFill>
                  <a:schemeClr val="tx1">
                    <a:lumMod val="95000"/>
                  </a:schemeClr>
                </a:solidFill>
              </a:rPr>
              <a:t>O Eve, what wrong did we do </a:t>
            </a:r>
            <a:r>
              <a:rPr lang="en-US" sz="2400" i="1" dirty="0" smtClean="0">
                <a:solidFill>
                  <a:schemeClr val="tx1">
                    <a:lumMod val="95000"/>
                  </a:schemeClr>
                </a:solidFill>
              </a:rPr>
              <a:t>you that </a:t>
            </a:r>
            <a:r>
              <a:rPr lang="en-US" sz="2400" i="1" dirty="0">
                <a:solidFill>
                  <a:schemeClr val="tx1">
                    <a:lumMod val="95000"/>
                  </a:schemeClr>
                </a:solidFill>
              </a:rPr>
              <a:t>now all </a:t>
            </a:r>
            <a:r>
              <a:rPr lang="en-US" sz="2400" i="1" dirty="0" smtClean="0">
                <a:solidFill>
                  <a:schemeClr val="tx1">
                    <a:lumMod val="95000"/>
                  </a:schemeClr>
                </a:solidFill>
              </a:rPr>
              <a:t>your daughters </a:t>
            </a:r>
            <a:r>
              <a:rPr lang="en-US" sz="2400" i="1" dirty="0">
                <a:solidFill>
                  <a:schemeClr val="tx1">
                    <a:lumMod val="95000"/>
                  </a:schemeClr>
                </a:solidFill>
              </a:rPr>
              <a:t>weep </a:t>
            </a:r>
            <a:r>
              <a:rPr lang="en-US" sz="2400" i="1" dirty="0" smtClean="0">
                <a:solidFill>
                  <a:schemeClr val="tx1">
                    <a:lumMod val="95000"/>
                  </a:schemeClr>
                </a:solidFill>
              </a:rPr>
              <a:t>when they </a:t>
            </a:r>
            <a:r>
              <a:rPr lang="en-US" sz="2400" i="1" dirty="0">
                <a:solidFill>
                  <a:schemeClr val="tx1">
                    <a:lumMod val="95000"/>
                  </a:schemeClr>
                </a:solidFill>
              </a:rPr>
              <a:t>give birth in pain and suffering </a:t>
            </a:r>
            <a:r>
              <a:rPr lang="en-US" sz="2400" i="1" dirty="0" smtClean="0">
                <a:solidFill>
                  <a:schemeClr val="tx1">
                    <a:lumMod val="95000"/>
                  </a:schemeClr>
                </a:solidFill>
              </a:rPr>
              <a:t>and issue </a:t>
            </a:r>
            <a:r>
              <a:rPr lang="en-US" sz="2400" i="1" dirty="0">
                <a:solidFill>
                  <a:schemeClr val="tx1">
                    <a:lumMod val="95000"/>
                  </a:schemeClr>
                </a:solidFill>
              </a:rPr>
              <a:t>blood as you made that tree in </a:t>
            </a:r>
            <a:r>
              <a:rPr lang="en-US" sz="2400" i="1" dirty="0" smtClean="0">
                <a:solidFill>
                  <a:schemeClr val="tx1">
                    <a:lumMod val="95000"/>
                  </a:schemeClr>
                </a:solidFill>
              </a:rPr>
              <a:t>the garden </a:t>
            </a:r>
            <a:r>
              <a:rPr lang="en-US" sz="2400" i="1" dirty="0">
                <a:solidFill>
                  <a:schemeClr val="tx1">
                    <a:lumMod val="95000"/>
                  </a:schemeClr>
                </a:solidFill>
              </a:rPr>
              <a:t>to bleed?</a:t>
            </a:r>
            <a:endParaRPr lang="en-US" sz="2400" i="1" dirty="0" smtClean="0">
              <a:solidFill>
                <a:schemeClr val="tx1">
                  <a:lumMod val="95000"/>
                </a:schemeClr>
              </a:solidFill>
            </a:endParaRPr>
          </a:p>
        </p:txBody>
      </p:sp>
      <p:sp>
        <p:nvSpPr>
          <p:cNvPr id="2" name="Rectangle 1"/>
          <p:cNvSpPr/>
          <p:nvPr/>
        </p:nvSpPr>
        <p:spPr>
          <a:xfrm>
            <a:off x="-63956" y="-19800"/>
            <a:ext cx="4209236" cy="6524863"/>
          </a:xfrm>
          <a:prstGeom prst="rect">
            <a:avLst/>
          </a:prstGeom>
        </p:spPr>
        <p:txBody>
          <a:bodyPr wrap="square">
            <a:spAutoFit/>
          </a:bodyPr>
          <a:lstStyle/>
          <a:p>
            <a:r>
              <a:rPr lang="en-CA" sz="1400" dirty="0" smtClean="0"/>
              <a:t>፳፱</a:t>
            </a:r>
            <a:r>
              <a:rPr lang="en-CA" sz="1400" dirty="0"/>
              <a:t>. </a:t>
            </a:r>
            <a:r>
              <a:rPr lang="en-CA" sz="3800" dirty="0"/>
              <a:t>ኦ </a:t>
            </a:r>
            <a:r>
              <a:rPr lang="en-CA" sz="3800" dirty="0" err="1"/>
              <a:t>ሔዋን</a:t>
            </a:r>
            <a:r>
              <a:rPr lang="en-CA" sz="3800" dirty="0"/>
              <a:t> </a:t>
            </a:r>
            <a:r>
              <a:rPr lang="en-CA" sz="3800" dirty="0" err="1"/>
              <a:t>ምንተኑ</a:t>
            </a:r>
            <a:r>
              <a:rPr lang="en-CA" sz="3800" dirty="0"/>
              <a:t> </a:t>
            </a:r>
            <a:r>
              <a:rPr lang="en-CA" sz="3800" dirty="0" err="1" smtClean="0"/>
              <a:t>ረሰይ</a:t>
            </a:r>
            <a:endParaRPr lang="en-CA" sz="3800" dirty="0" smtClean="0"/>
          </a:p>
          <a:p>
            <a:r>
              <a:rPr lang="en-CA" sz="3800" dirty="0" err="1" smtClean="0"/>
              <a:t>ናኪ</a:t>
            </a:r>
            <a:r>
              <a:rPr lang="en-CA" sz="3800" dirty="0" smtClean="0"/>
              <a:t> </a:t>
            </a:r>
            <a:r>
              <a:rPr lang="en-CA" sz="3800" dirty="0" err="1"/>
              <a:t>ናሁ</a:t>
            </a:r>
            <a:r>
              <a:rPr lang="en-CA" sz="3800" dirty="0"/>
              <a:t> </a:t>
            </a:r>
            <a:r>
              <a:rPr lang="en-CA" sz="3800" dirty="0" err="1"/>
              <a:t>ጸልመ</a:t>
            </a:r>
            <a:r>
              <a:rPr lang="en-CA" sz="3800" dirty="0"/>
              <a:t> </a:t>
            </a:r>
            <a:r>
              <a:rPr lang="en-CA" sz="3800" dirty="0" err="1"/>
              <a:t>ሥጋነ</a:t>
            </a:r>
            <a:r>
              <a:rPr lang="en-CA" sz="3800" dirty="0"/>
              <a:t> </a:t>
            </a:r>
            <a:r>
              <a:rPr lang="en-CA" sz="3800" dirty="0" err="1" smtClean="0"/>
              <a:t>በብ</a:t>
            </a:r>
            <a:endParaRPr lang="en-CA" sz="3800" dirty="0" smtClean="0"/>
          </a:p>
          <a:p>
            <a:r>
              <a:rPr lang="en-CA" sz="3800" dirty="0" err="1" smtClean="0"/>
              <a:t>ዝኀ</a:t>
            </a:r>
            <a:r>
              <a:rPr lang="en-CA" sz="3800" dirty="0" smtClean="0"/>
              <a:t> </a:t>
            </a:r>
            <a:r>
              <a:rPr lang="en-CA" sz="3800" dirty="0" err="1" smtClean="0"/>
              <a:t>ሓጣውእ</a:t>
            </a:r>
            <a:r>
              <a:rPr lang="en-CA" sz="3800" dirty="0" smtClean="0"/>
              <a:t> </a:t>
            </a:r>
            <a:r>
              <a:rPr lang="en-CA" sz="3800" dirty="0" err="1" smtClean="0"/>
              <a:t>ዘእምነበርነ</a:t>
            </a:r>
            <a:r>
              <a:rPr lang="en-CA" sz="3800" dirty="0" smtClean="0"/>
              <a:t> </a:t>
            </a:r>
            <a:r>
              <a:rPr lang="en-CA" sz="3800" dirty="0" err="1" smtClean="0"/>
              <a:t>በአርአያ</a:t>
            </a:r>
            <a:r>
              <a:rPr lang="en-CA" sz="3800" dirty="0" smtClean="0"/>
              <a:t> </a:t>
            </a:r>
            <a:r>
              <a:rPr lang="en-CA" sz="3800" dirty="0" err="1" smtClean="0"/>
              <a:t>ሰማያውያን</a:t>
            </a:r>
            <a:r>
              <a:rPr lang="en-CA" sz="3800" dirty="0" smtClean="0"/>
              <a:t>። </a:t>
            </a:r>
          </a:p>
          <a:p>
            <a:r>
              <a:rPr lang="en-CA" sz="1400" dirty="0" smtClean="0"/>
              <a:t>፴</a:t>
            </a:r>
            <a:r>
              <a:rPr lang="en-CA" sz="1400" dirty="0"/>
              <a:t>. </a:t>
            </a:r>
            <a:r>
              <a:rPr lang="en-CA" sz="3800" dirty="0"/>
              <a:t>ኦ </a:t>
            </a:r>
            <a:r>
              <a:rPr lang="en-CA" sz="3800" dirty="0" err="1"/>
              <a:t>ሔዋን</a:t>
            </a:r>
            <a:r>
              <a:rPr lang="en-CA" sz="3800" dirty="0"/>
              <a:t> </a:t>
            </a:r>
            <a:r>
              <a:rPr lang="en-CA" sz="3800" dirty="0" err="1"/>
              <a:t>ምንተኑ</a:t>
            </a:r>
            <a:r>
              <a:rPr lang="en-CA" sz="3800" dirty="0"/>
              <a:t> </a:t>
            </a:r>
            <a:r>
              <a:rPr lang="en-CA" sz="3800" dirty="0" err="1" smtClean="0"/>
              <a:t>ረሰይ</a:t>
            </a:r>
            <a:endParaRPr lang="en-CA" sz="3800" dirty="0" smtClean="0"/>
          </a:p>
          <a:p>
            <a:r>
              <a:rPr lang="en-CA" sz="3800" dirty="0" err="1" smtClean="0"/>
              <a:t>ናኪ</a:t>
            </a:r>
            <a:r>
              <a:rPr lang="en-CA" sz="3800" dirty="0" smtClean="0"/>
              <a:t> </a:t>
            </a:r>
            <a:r>
              <a:rPr lang="en-CA" sz="3800" dirty="0" err="1"/>
              <a:t>ናሁ</a:t>
            </a:r>
            <a:r>
              <a:rPr lang="en-CA" sz="3800" dirty="0"/>
              <a:t> </a:t>
            </a:r>
            <a:r>
              <a:rPr lang="en-CA" sz="3800" dirty="0" err="1"/>
              <a:t>ይበክያ</a:t>
            </a:r>
            <a:r>
              <a:rPr lang="en-CA" sz="3800" dirty="0"/>
              <a:t> </a:t>
            </a:r>
            <a:r>
              <a:rPr lang="en-CA" sz="3800" dirty="0" err="1"/>
              <a:t>ኵሎን</a:t>
            </a:r>
            <a:r>
              <a:rPr lang="en-CA" sz="3800" dirty="0"/>
              <a:t> </a:t>
            </a:r>
            <a:r>
              <a:rPr lang="en-CA" sz="3800" dirty="0" err="1"/>
              <a:t>አዋልድኪ</a:t>
            </a:r>
            <a:r>
              <a:rPr lang="en-CA" sz="3800" dirty="0"/>
              <a:t> </a:t>
            </a:r>
            <a:r>
              <a:rPr lang="en-CA" sz="3800" dirty="0" err="1"/>
              <a:t>ሶበ</a:t>
            </a:r>
            <a:r>
              <a:rPr lang="en-CA" sz="3800" dirty="0"/>
              <a:t> </a:t>
            </a:r>
            <a:r>
              <a:rPr lang="en-CA" sz="3800" dirty="0" err="1"/>
              <a:t>ይወልዳ</a:t>
            </a:r>
            <a:r>
              <a:rPr lang="en-CA" sz="3800" dirty="0"/>
              <a:t> </a:t>
            </a:r>
            <a:r>
              <a:rPr lang="en-CA" sz="3800" dirty="0" err="1"/>
              <a:t>በፃዕር</a:t>
            </a:r>
            <a:r>
              <a:rPr lang="en-CA" sz="3800" dirty="0"/>
              <a:t> </a:t>
            </a:r>
            <a:r>
              <a:rPr lang="en-CA" sz="3800" dirty="0" smtClean="0"/>
              <a:t> </a:t>
            </a:r>
            <a:r>
              <a:rPr lang="en-CA" sz="3800" dirty="0" err="1" smtClean="0"/>
              <a:t>ወሕማም</a:t>
            </a:r>
            <a:r>
              <a:rPr lang="en-CA" sz="3800" dirty="0" smtClean="0"/>
              <a:t>   </a:t>
            </a:r>
            <a:r>
              <a:rPr lang="en-CA" sz="3800" dirty="0" err="1" smtClean="0"/>
              <a:t>ወይዴ</a:t>
            </a:r>
            <a:endParaRPr lang="en-CA" sz="3800" dirty="0" smtClean="0"/>
          </a:p>
          <a:p>
            <a:r>
              <a:rPr lang="en-CA" sz="3800" dirty="0" err="1" smtClean="0"/>
              <a:t>መዋ</a:t>
            </a:r>
            <a:r>
              <a:rPr lang="en-CA" sz="3800" dirty="0" smtClean="0"/>
              <a:t> </a:t>
            </a:r>
            <a:r>
              <a:rPr lang="en-CA" sz="3800" dirty="0" err="1"/>
              <a:t>በከመ</a:t>
            </a:r>
            <a:r>
              <a:rPr lang="en-CA" sz="3800" dirty="0"/>
              <a:t> </a:t>
            </a:r>
            <a:r>
              <a:rPr lang="en-CA" sz="3800" dirty="0" err="1"/>
              <a:t>አድመውኪያ</a:t>
            </a:r>
            <a:r>
              <a:rPr lang="en-CA" sz="3800" dirty="0"/>
              <a:t> </a:t>
            </a:r>
            <a:r>
              <a:rPr lang="en-CA" sz="3800" dirty="0" err="1"/>
              <a:t>አንቲ</a:t>
            </a:r>
            <a:r>
              <a:rPr lang="en-CA" sz="3800" dirty="0"/>
              <a:t> </a:t>
            </a:r>
            <a:r>
              <a:rPr lang="en-CA" sz="3800" dirty="0" err="1"/>
              <a:t>ለእንትኩ</a:t>
            </a:r>
            <a:r>
              <a:rPr lang="en-CA" sz="3800" dirty="0"/>
              <a:t> </a:t>
            </a:r>
            <a:r>
              <a:rPr lang="en-CA" sz="3800" dirty="0" err="1"/>
              <a:t>ዕፅ</a:t>
            </a:r>
            <a:r>
              <a:rPr lang="en-CA" sz="3800" dirty="0"/>
              <a:t> </a:t>
            </a:r>
            <a:r>
              <a:rPr lang="en-CA" sz="3800" dirty="0" err="1"/>
              <a:t>ዘውስተ</a:t>
            </a:r>
            <a:r>
              <a:rPr lang="en-CA" sz="3800" dirty="0"/>
              <a:t> </a:t>
            </a:r>
            <a:r>
              <a:rPr lang="en-CA" sz="3800" dirty="0" err="1"/>
              <a:t>ገነት</a:t>
            </a:r>
            <a:r>
              <a:rPr lang="en-CA" sz="3800" dirty="0" smtClean="0"/>
              <a:t>።</a:t>
            </a:r>
            <a:endParaRPr lang="en-CA" sz="3800" dirty="0"/>
          </a:p>
        </p:txBody>
      </p:sp>
    </p:spTree>
    <p:extLst>
      <p:ext uri="{BB962C8B-B14F-4D97-AF65-F5344CB8AC3E}">
        <p14:creationId xmlns:p14="http://schemas.microsoft.com/office/powerpoint/2010/main" val="1326222"/>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341758" cy="6432530"/>
          </a:xfrm>
          <a:prstGeom prst="rect">
            <a:avLst/>
          </a:prstGeom>
        </p:spPr>
        <p:txBody>
          <a:bodyPr wrap="square">
            <a:spAutoFit/>
          </a:bodyPr>
          <a:lstStyle/>
          <a:p>
            <a:r>
              <a:rPr lang="is-IS" sz="1400" dirty="0"/>
              <a:t>31. </a:t>
            </a:r>
            <a:r>
              <a:rPr lang="is-IS" sz="3800" dirty="0"/>
              <a:t>ኣቱም ኣዳምን </a:t>
            </a:r>
            <a:r>
              <a:rPr lang="is-IS" sz="3800" dirty="0" smtClean="0"/>
              <a:t>ሔዋንን</a:t>
            </a:r>
            <a:r>
              <a:rPr lang="is-IS" sz="3800" dirty="0"/>
              <a:t>፥ ከምቲ ንልሳን ብእኡ </a:t>
            </a:r>
            <a:r>
              <a:rPr lang="is-IS" sz="3800" dirty="0" smtClean="0"/>
              <a:t>እናተ</a:t>
            </a:r>
          </a:p>
          <a:p>
            <a:r>
              <a:rPr lang="is-IS" sz="3800" dirty="0" smtClean="0"/>
              <a:t>ዛረቡሉ </a:t>
            </a:r>
            <a:r>
              <a:rPr lang="is-IS" sz="3800" dirty="0"/>
              <a:t>ኸለዉ ኪኸስዎ ዘይከኣል፥ ከምኡ ንሕና ንስኻትኩም፥ ንስኻትኩም ድማ ንሕና ስለ ዝኾንና </a:t>
            </a:r>
            <a:r>
              <a:rPr lang="is-IS" sz="3800" dirty="0" smtClean="0"/>
              <a:t>ንኣ</a:t>
            </a:r>
          </a:p>
          <a:p>
            <a:r>
              <a:rPr lang="is-IS" sz="3800" dirty="0" smtClean="0"/>
              <a:t>ኻትኩም </a:t>
            </a:r>
            <a:r>
              <a:rPr lang="is-IS" sz="3800" dirty="0"/>
              <a:t>ክንጽዕድ </a:t>
            </a:r>
            <a:r>
              <a:rPr lang="is-IS" sz="3800" dirty="0" smtClean="0"/>
              <a:t>ኣይከኣ</a:t>
            </a:r>
          </a:p>
          <a:p>
            <a:r>
              <a:rPr lang="is-IS" sz="3800" dirty="0" smtClean="0"/>
              <a:t>ልን </a:t>
            </a:r>
            <a:r>
              <a:rPr lang="is-IS" sz="3800" dirty="0"/>
              <a:t>እዩ።</a:t>
            </a:r>
            <a:endParaRPr lang="en-CA" sz="3800" dirty="0"/>
          </a:p>
          <a:p>
            <a:r>
              <a:rPr lang="is-IS" sz="1400" dirty="0"/>
              <a:t>32. </a:t>
            </a:r>
            <a:r>
              <a:rPr lang="is-IS" sz="3600" dirty="0"/>
              <a:t>ኣቱም ኣዳምን </a:t>
            </a:r>
            <a:r>
              <a:rPr lang="is-IS" sz="3600" dirty="0" smtClean="0"/>
              <a:t>ሔዋንን</a:t>
            </a:r>
            <a:r>
              <a:rPr lang="is-IS" sz="3600" dirty="0"/>
              <a:t>፥ ንስኻትኩምሲ </a:t>
            </a:r>
            <a:r>
              <a:rPr lang="is-IS" sz="3600" dirty="0" smtClean="0"/>
              <a:t>ብተግሣጽ </a:t>
            </a:r>
            <a:r>
              <a:rPr lang="is-IS" sz="3600" dirty="0"/>
              <a:t>መሓሪ ጐይታ፥ </a:t>
            </a:r>
            <a:r>
              <a:rPr lang="is-IS" sz="3600" dirty="0" smtClean="0"/>
              <a:t>ተነሲሕኩም</a:t>
            </a:r>
          </a:p>
        </p:txBody>
      </p:sp>
      <p:sp>
        <p:nvSpPr>
          <p:cNvPr id="20" name="Rectangle 19"/>
          <p:cNvSpPr/>
          <p:nvPr/>
        </p:nvSpPr>
        <p:spPr>
          <a:xfrm>
            <a:off x="8096363" y="-125021"/>
            <a:ext cx="4244501" cy="6401753"/>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31. </a:t>
            </a:r>
            <a:r>
              <a:rPr lang="en-US" sz="2700" i="1" dirty="0">
                <a:solidFill>
                  <a:schemeClr val="tx1">
                    <a:lumMod val="95000"/>
                  </a:schemeClr>
                </a:solidFill>
              </a:rPr>
              <a:t>O Adam and Eve, it is </a:t>
            </a:r>
            <a:r>
              <a:rPr lang="en-US" sz="2700" i="1" dirty="0" smtClean="0">
                <a:solidFill>
                  <a:schemeClr val="tx1">
                    <a:lumMod val="95000"/>
                  </a:schemeClr>
                </a:solidFill>
              </a:rPr>
              <a:t>impossible for </a:t>
            </a:r>
            <a:r>
              <a:rPr lang="en-US" sz="2700" i="1" dirty="0">
                <a:solidFill>
                  <a:schemeClr val="tx1">
                    <a:lumMod val="95000"/>
                  </a:schemeClr>
                </a:solidFill>
              </a:rPr>
              <a:t>us to blame you as it is impossible </a:t>
            </a:r>
            <a:r>
              <a:rPr lang="en-US" sz="2700" i="1" dirty="0" smtClean="0">
                <a:solidFill>
                  <a:schemeClr val="tx1">
                    <a:lumMod val="95000"/>
                  </a:schemeClr>
                </a:solidFill>
              </a:rPr>
              <a:t>for man </a:t>
            </a:r>
            <a:r>
              <a:rPr lang="en-US" sz="2700" i="1" dirty="0">
                <a:solidFill>
                  <a:schemeClr val="tx1">
                    <a:lumMod val="95000"/>
                  </a:schemeClr>
                </a:solidFill>
              </a:rPr>
              <a:t>to blame the tongue while </a:t>
            </a:r>
            <a:r>
              <a:rPr lang="en-US" sz="2700" i="1" dirty="0" smtClean="0">
                <a:solidFill>
                  <a:schemeClr val="tx1">
                    <a:lumMod val="95000"/>
                  </a:schemeClr>
                </a:solidFill>
              </a:rPr>
              <a:t>speaking with </a:t>
            </a:r>
            <a:r>
              <a:rPr lang="en-US" sz="2700" i="1" dirty="0">
                <a:solidFill>
                  <a:schemeClr val="tx1">
                    <a:lumMod val="95000"/>
                  </a:schemeClr>
                </a:solidFill>
              </a:rPr>
              <a:t>it. Likewise you are one with us </a:t>
            </a:r>
            <a:r>
              <a:rPr lang="en-US" sz="2700" i="1" dirty="0" smtClean="0">
                <a:solidFill>
                  <a:schemeClr val="tx1">
                    <a:lumMod val="95000"/>
                  </a:schemeClr>
                </a:solidFill>
              </a:rPr>
              <a:t>and we </a:t>
            </a:r>
            <a:r>
              <a:rPr lang="en-US" sz="2700" i="1" dirty="0">
                <a:solidFill>
                  <a:schemeClr val="tx1">
                    <a:lumMod val="95000"/>
                  </a:schemeClr>
                </a:solidFill>
              </a:rPr>
              <a:t>are of one kind with you.</a:t>
            </a:r>
          </a:p>
          <a:p>
            <a:pPr marL="40639" marR="40639">
              <a:lnSpc>
                <a:spcPct val="150000"/>
              </a:lnSpc>
              <a:spcBef>
                <a:spcPts val="600"/>
              </a:spcBef>
              <a:defRPr sz="2800"/>
            </a:pPr>
            <a:r>
              <a:rPr lang="en-US" sz="1400" i="1" dirty="0">
                <a:solidFill>
                  <a:schemeClr val="tx1">
                    <a:lumMod val="95000"/>
                  </a:schemeClr>
                </a:solidFill>
              </a:rPr>
              <a:t>32. </a:t>
            </a:r>
            <a:r>
              <a:rPr lang="en-US" sz="2700" i="1" dirty="0">
                <a:solidFill>
                  <a:schemeClr val="tx1">
                    <a:lumMod val="95000"/>
                  </a:schemeClr>
                </a:solidFill>
              </a:rPr>
              <a:t>O Adam and Eve, you </a:t>
            </a:r>
            <a:r>
              <a:rPr lang="en-US" sz="2700" i="1" dirty="0" smtClean="0">
                <a:solidFill>
                  <a:schemeClr val="tx1">
                    <a:lumMod val="95000"/>
                  </a:schemeClr>
                </a:solidFill>
              </a:rPr>
              <a:t>became penitent through</a:t>
            </a:r>
          </a:p>
        </p:txBody>
      </p:sp>
      <p:sp>
        <p:nvSpPr>
          <p:cNvPr id="2" name="Rectangle 1"/>
          <p:cNvSpPr/>
          <p:nvPr/>
        </p:nvSpPr>
        <p:spPr>
          <a:xfrm>
            <a:off x="-11574" y="-55577"/>
            <a:ext cx="4116610" cy="6247864"/>
          </a:xfrm>
          <a:prstGeom prst="rect">
            <a:avLst/>
          </a:prstGeom>
        </p:spPr>
        <p:txBody>
          <a:bodyPr wrap="square">
            <a:spAutoFit/>
          </a:bodyPr>
          <a:lstStyle/>
          <a:p>
            <a:r>
              <a:rPr lang="en-CA" sz="1400" dirty="0"/>
              <a:t>፴፩. </a:t>
            </a:r>
            <a:r>
              <a:rPr lang="en-CA" sz="4000" dirty="0"/>
              <a:t>ኦ </a:t>
            </a:r>
            <a:r>
              <a:rPr lang="en-CA" sz="4000" dirty="0" err="1"/>
              <a:t>አዳም</a:t>
            </a:r>
            <a:r>
              <a:rPr lang="en-CA" sz="4000" dirty="0"/>
              <a:t> </a:t>
            </a:r>
            <a:r>
              <a:rPr lang="en-CA" sz="4000" dirty="0" err="1"/>
              <a:t>ወሔዋን</a:t>
            </a:r>
            <a:r>
              <a:rPr lang="en-CA" sz="4000" dirty="0"/>
              <a:t> </a:t>
            </a:r>
            <a:r>
              <a:rPr lang="en-CA" sz="4000" dirty="0" err="1" smtClean="0"/>
              <a:t>እስመ</a:t>
            </a:r>
            <a:r>
              <a:rPr lang="en-CA" sz="4000" dirty="0" smtClean="0"/>
              <a:t> </a:t>
            </a:r>
            <a:r>
              <a:rPr lang="en-CA" sz="4000" dirty="0" err="1"/>
              <a:t>አኮ</a:t>
            </a:r>
            <a:r>
              <a:rPr lang="en-CA" sz="4000" dirty="0"/>
              <a:t> </a:t>
            </a:r>
            <a:r>
              <a:rPr lang="en-CA" sz="4000" dirty="0" err="1"/>
              <a:t>ዘይትከሀል</a:t>
            </a:r>
            <a:r>
              <a:rPr lang="en-CA" sz="4000" dirty="0"/>
              <a:t> </a:t>
            </a:r>
            <a:r>
              <a:rPr lang="en-CA" sz="4000" dirty="0" err="1"/>
              <a:t>ኪያክሙ</a:t>
            </a:r>
            <a:r>
              <a:rPr lang="en-CA" sz="4000" dirty="0"/>
              <a:t> </a:t>
            </a:r>
            <a:r>
              <a:rPr lang="en-CA" sz="4000" dirty="0" err="1"/>
              <a:t>ንጽዐል</a:t>
            </a:r>
            <a:r>
              <a:rPr lang="en-CA" sz="4000" dirty="0"/>
              <a:t> </a:t>
            </a:r>
            <a:r>
              <a:rPr lang="en-CA" sz="4000" dirty="0" err="1"/>
              <a:t>በከመ</a:t>
            </a:r>
            <a:r>
              <a:rPr lang="en-CA" sz="4000" dirty="0"/>
              <a:t> </a:t>
            </a:r>
            <a:r>
              <a:rPr lang="en-CA" sz="4000" dirty="0" err="1"/>
              <a:t>ለልሳን</a:t>
            </a:r>
            <a:r>
              <a:rPr lang="en-CA" sz="4000" dirty="0"/>
              <a:t> </a:t>
            </a:r>
            <a:r>
              <a:rPr lang="en-CA" sz="4000" dirty="0" err="1"/>
              <a:t>ዘኢይትከሀል</a:t>
            </a:r>
            <a:r>
              <a:rPr lang="en-CA" sz="4000" dirty="0"/>
              <a:t> </a:t>
            </a:r>
            <a:r>
              <a:rPr lang="en-CA" sz="4000" dirty="0" err="1"/>
              <a:t>ይጽዐልዎ</a:t>
            </a:r>
            <a:r>
              <a:rPr lang="en-CA" sz="4000" dirty="0"/>
              <a:t> </a:t>
            </a:r>
            <a:r>
              <a:rPr lang="en-CA" sz="4000" dirty="0" err="1"/>
              <a:t>እንዘ</a:t>
            </a:r>
            <a:r>
              <a:rPr lang="en-CA" sz="4000" dirty="0"/>
              <a:t> </a:t>
            </a:r>
            <a:r>
              <a:rPr lang="en-CA" sz="4000" dirty="0" err="1"/>
              <a:t>ይትናገሩ</a:t>
            </a:r>
            <a:r>
              <a:rPr lang="en-CA" sz="4000" dirty="0"/>
              <a:t> </a:t>
            </a:r>
            <a:r>
              <a:rPr lang="en-CA" sz="4000" dirty="0" err="1"/>
              <a:t>ቦቱ</a:t>
            </a:r>
            <a:r>
              <a:rPr lang="en-CA" sz="4000" dirty="0"/>
              <a:t>። </a:t>
            </a:r>
            <a:r>
              <a:rPr lang="en-CA" sz="4000" dirty="0" err="1"/>
              <a:t>ወከማሁ</a:t>
            </a:r>
            <a:r>
              <a:rPr lang="en-CA" sz="4000" dirty="0"/>
              <a:t> </a:t>
            </a:r>
            <a:r>
              <a:rPr lang="en-CA" sz="4000" dirty="0" err="1"/>
              <a:t>አንትሙ</a:t>
            </a:r>
            <a:r>
              <a:rPr lang="en-CA" sz="4000" dirty="0"/>
              <a:t> </a:t>
            </a:r>
            <a:r>
              <a:rPr lang="en-CA" sz="4000" dirty="0" err="1"/>
              <a:t>ንሕነ</a:t>
            </a:r>
            <a:r>
              <a:rPr lang="en-CA" sz="4000" dirty="0"/>
              <a:t> </a:t>
            </a:r>
            <a:r>
              <a:rPr lang="en-CA" sz="4000" dirty="0" err="1"/>
              <a:t>ወንሕነ</a:t>
            </a:r>
            <a:r>
              <a:rPr lang="en-CA" sz="4000" dirty="0"/>
              <a:t> </a:t>
            </a:r>
            <a:r>
              <a:rPr lang="en-CA" sz="4000" dirty="0" err="1"/>
              <a:t>አንትሙ</a:t>
            </a:r>
            <a:r>
              <a:rPr lang="en-CA" sz="4000" dirty="0"/>
              <a:t>።</a:t>
            </a:r>
          </a:p>
          <a:p>
            <a:r>
              <a:rPr lang="en-CA" sz="1400" dirty="0"/>
              <a:t>፴፪. </a:t>
            </a:r>
            <a:r>
              <a:rPr lang="en-CA" sz="4000" dirty="0"/>
              <a:t>ኦ </a:t>
            </a:r>
            <a:r>
              <a:rPr lang="en-CA" sz="4000" dirty="0" err="1"/>
              <a:t>አዳም</a:t>
            </a:r>
            <a:r>
              <a:rPr lang="en-CA" sz="4000" dirty="0"/>
              <a:t> </a:t>
            </a:r>
            <a:r>
              <a:rPr lang="en-CA" sz="4000" dirty="0" err="1"/>
              <a:t>ወሔዋን</a:t>
            </a:r>
            <a:r>
              <a:rPr lang="en-CA" sz="4000" dirty="0"/>
              <a:t> </a:t>
            </a:r>
            <a:r>
              <a:rPr lang="en-CA" sz="4000" dirty="0" err="1" smtClean="0"/>
              <a:t>አንት</a:t>
            </a:r>
            <a:endParaRPr lang="en-CA" sz="4000" dirty="0" smtClean="0"/>
          </a:p>
          <a:p>
            <a:r>
              <a:rPr lang="en-CA" sz="4000" dirty="0" err="1" smtClean="0"/>
              <a:t>ሙሰ</a:t>
            </a:r>
            <a:r>
              <a:rPr lang="en-CA" sz="4000" dirty="0" smtClean="0"/>
              <a:t> </a:t>
            </a:r>
            <a:r>
              <a:rPr lang="en-CA" sz="4000" dirty="0" err="1"/>
              <a:t>ነሳሕያን</a:t>
            </a:r>
            <a:r>
              <a:rPr lang="en-CA" sz="4000" dirty="0"/>
              <a:t> </a:t>
            </a:r>
            <a:r>
              <a:rPr lang="en-CA" sz="4000" dirty="0" err="1"/>
              <a:t>በተግሣጸ</a:t>
            </a:r>
            <a:r>
              <a:rPr lang="en-CA" sz="4000" dirty="0"/>
              <a:t> </a:t>
            </a:r>
            <a:r>
              <a:rPr lang="en-CA" sz="4000" dirty="0" err="1"/>
              <a:t>እግዚእ</a:t>
            </a:r>
            <a:r>
              <a:rPr lang="en-CA" sz="4000" dirty="0"/>
              <a:t> </a:t>
            </a:r>
            <a:r>
              <a:rPr lang="en-CA" sz="4000" dirty="0" err="1"/>
              <a:t>መሐሪ</a:t>
            </a:r>
            <a:r>
              <a:rPr lang="en-CA" sz="4000" dirty="0"/>
              <a:t>። ኦ </a:t>
            </a:r>
            <a:r>
              <a:rPr lang="en-CA" sz="4000" dirty="0" err="1" smtClean="0"/>
              <a:t>አዳም</a:t>
            </a:r>
            <a:endParaRPr lang="en-CA" sz="4000" dirty="0"/>
          </a:p>
        </p:txBody>
      </p:sp>
    </p:spTree>
    <p:extLst>
      <p:ext uri="{BB962C8B-B14F-4D97-AF65-F5344CB8AC3E}">
        <p14:creationId xmlns:p14="http://schemas.microsoft.com/office/powerpoint/2010/main" val="231849060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577"/>
            <a:ext cx="4341758" cy="6524863"/>
          </a:xfrm>
          <a:prstGeom prst="rect">
            <a:avLst/>
          </a:prstGeom>
        </p:spPr>
        <p:txBody>
          <a:bodyPr wrap="square">
            <a:spAutoFit/>
          </a:bodyPr>
          <a:lstStyle/>
          <a:p>
            <a:r>
              <a:rPr lang="is-IS" sz="3800" dirty="0" smtClean="0"/>
              <a:t>ኢኹም</a:t>
            </a:r>
            <a:r>
              <a:rPr lang="is-IS" sz="3800" dirty="0"/>
              <a:t>። ኣቱም ኣዳምን ሔዋንን፥ ንስኻትኩምሲ ብሓቂ ድኂንኩም፥ ብደም እቲ ዘተበጀወኩም ብዘይ ምኽልካል ናብቲ ናይ </a:t>
            </a:r>
            <a:r>
              <a:rPr lang="is-IS" sz="3800" dirty="0" smtClean="0"/>
              <a:t>ቀደ</a:t>
            </a:r>
          </a:p>
          <a:p>
            <a:r>
              <a:rPr lang="is-IS" sz="3800" dirty="0" smtClean="0"/>
              <a:t>ም </a:t>
            </a:r>
            <a:r>
              <a:rPr lang="is-IS" sz="3800" dirty="0"/>
              <a:t>ርስትኹም ኣቲኹም ኢኹም። ኵሎም እቶም በቲ ዘተብጀወኩም </a:t>
            </a:r>
            <a:r>
              <a:rPr lang="is-IS" sz="3800" dirty="0" smtClean="0"/>
              <a:t>ዘይኣ</a:t>
            </a:r>
          </a:p>
          <a:p>
            <a:r>
              <a:rPr lang="is-IS" sz="3800" dirty="0" smtClean="0"/>
              <a:t>ምኑ </a:t>
            </a:r>
            <a:r>
              <a:rPr lang="is-IS" sz="3800" dirty="0"/>
              <a:t>ዓለውቲ ኣርኣያኹምን ኣምሳልኩምን እዮም </a:t>
            </a:r>
            <a:r>
              <a:rPr lang="is-IS" sz="3800" dirty="0" smtClean="0"/>
              <a:t>እም</a:t>
            </a:r>
          </a:p>
          <a:p>
            <a:r>
              <a:rPr lang="is-IS" sz="3800" dirty="0" smtClean="0"/>
              <a:t>በር</a:t>
            </a:r>
            <a:r>
              <a:rPr lang="is-IS" sz="3800" dirty="0"/>
              <a:t>፥ ደቅኹም ኣይኮኑን።</a:t>
            </a:r>
            <a:endParaRPr lang="en-CA" sz="3800" dirty="0"/>
          </a:p>
        </p:txBody>
      </p:sp>
      <p:sp>
        <p:nvSpPr>
          <p:cNvPr id="20" name="Rectangle 19"/>
          <p:cNvSpPr/>
          <p:nvPr/>
        </p:nvSpPr>
        <p:spPr>
          <a:xfrm>
            <a:off x="8096363" y="-125021"/>
            <a:ext cx="4244501" cy="6709016"/>
          </a:xfrm>
          <a:prstGeom prst="rect">
            <a:avLst/>
          </a:prstGeom>
        </p:spPr>
        <p:txBody>
          <a:bodyPr wrap="square">
            <a:spAutoFit/>
          </a:bodyPr>
          <a:lstStyle/>
          <a:p>
            <a:pPr marL="40639" marR="40639">
              <a:lnSpc>
                <a:spcPct val="150000"/>
              </a:lnSpc>
              <a:spcBef>
                <a:spcPts val="600"/>
              </a:spcBef>
              <a:defRPr sz="2800"/>
            </a:pPr>
            <a:r>
              <a:rPr lang="en-US" sz="2600" i="1" dirty="0">
                <a:solidFill>
                  <a:schemeClr val="tx1">
                    <a:lumMod val="95000"/>
                  </a:schemeClr>
                </a:solidFill>
              </a:rPr>
              <a:t>the reproof of the merciful Lord. O Adam and Eve, you were </a:t>
            </a:r>
            <a:r>
              <a:rPr lang="en-US" sz="2600" i="1" dirty="0" smtClean="0">
                <a:solidFill>
                  <a:schemeClr val="tx1">
                    <a:lumMod val="95000"/>
                  </a:schemeClr>
                </a:solidFill>
              </a:rPr>
              <a:t>truly. saved </a:t>
            </a:r>
            <a:r>
              <a:rPr lang="en-US" sz="2600" i="1" dirty="0">
                <a:solidFill>
                  <a:schemeClr val="tx1">
                    <a:lumMod val="95000"/>
                  </a:schemeClr>
                </a:solidFill>
              </a:rPr>
              <a:t>and you entered into your </a:t>
            </a:r>
            <a:r>
              <a:rPr lang="en-US" sz="2600" i="1" dirty="0" smtClean="0">
                <a:solidFill>
                  <a:schemeClr val="tx1">
                    <a:lumMod val="95000"/>
                  </a:schemeClr>
                </a:solidFill>
              </a:rPr>
              <a:t>previous inheritance </a:t>
            </a:r>
            <a:r>
              <a:rPr lang="en-US" sz="2600" i="1" dirty="0">
                <a:solidFill>
                  <a:schemeClr val="tx1">
                    <a:lumMod val="95000"/>
                  </a:schemeClr>
                </a:solidFill>
              </a:rPr>
              <a:t>through the blood of </a:t>
            </a:r>
            <a:r>
              <a:rPr lang="en-US" sz="2600" i="1" dirty="0" smtClean="0">
                <a:solidFill>
                  <a:schemeClr val="tx1">
                    <a:lumMod val="95000"/>
                  </a:schemeClr>
                </a:solidFill>
              </a:rPr>
              <a:t>your Redeemer </a:t>
            </a:r>
            <a:r>
              <a:rPr lang="en-US" sz="2600" i="1" dirty="0">
                <a:solidFill>
                  <a:schemeClr val="tx1">
                    <a:lumMod val="95000"/>
                  </a:schemeClr>
                </a:solidFill>
              </a:rPr>
              <a:t>without hindrance</a:t>
            </a:r>
            <a:r>
              <a:rPr lang="en-US" sz="2600" i="1" dirty="0" smtClean="0">
                <a:solidFill>
                  <a:schemeClr val="tx1">
                    <a:lumMod val="95000"/>
                  </a:schemeClr>
                </a:solidFill>
              </a:rPr>
              <a:t>.  </a:t>
            </a:r>
            <a:r>
              <a:rPr lang="en-US" sz="2600" i="1" dirty="0">
                <a:solidFill>
                  <a:schemeClr val="tx1">
                    <a:lumMod val="95000"/>
                  </a:schemeClr>
                </a:solidFill>
              </a:rPr>
              <a:t>All </a:t>
            </a:r>
            <a:r>
              <a:rPr lang="en-US" sz="2600" i="1" dirty="0" smtClean="0">
                <a:solidFill>
                  <a:schemeClr val="tx1">
                    <a:lumMod val="95000"/>
                  </a:schemeClr>
                </a:solidFill>
              </a:rPr>
              <a:t>the heretics </a:t>
            </a:r>
            <a:r>
              <a:rPr lang="en-US" sz="2600" i="1" dirty="0">
                <a:solidFill>
                  <a:schemeClr val="tx1">
                    <a:lumMod val="95000"/>
                  </a:schemeClr>
                </a:solidFill>
              </a:rPr>
              <a:t>who do not believe in </a:t>
            </a:r>
            <a:r>
              <a:rPr lang="en-US" sz="2600" i="1" dirty="0" smtClean="0">
                <a:solidFill>
                  <a:schemeClr val="tx1">
                    <a:lumMod val="95000"/>
                  </a:schemeClr>
                </a:solidFill>
              </a:rPr>
              <a:t>your Redeemer </a:t>
            </a:r>
            <a:r>
              <a:rPr lang="en-US" sz="2600" i="1" dirty="0">
                <a:solidFill>
                  <a:schemeClr val="tx1">
                    <a:lumMod val="95000"/>
                  </a:schemeClr>
                </a:solidFill>
              </a:rPr>
              <a:t>are not your children </a:t>
            </a:r>
            <a:r>
              <a:rPr lang="en-US" sz="2600" i="1" dirty="0" smtClean="0">
                <a:solidFill>
                  <a:schemeClr val="tx1">
                    <a:lumMod val="95000"/>
                  </a:schemeClr>
                </a:solidFill>
              </a:rPr>
              <a:t>though they </a:t>
            </a:r>
            <a:r>
              <a:rPr lang="en-US" sz="2600" i="1" dirty="0">
                <a:solidFill>
                  <a:schemeClr val="tx1">
                    <a:lumMod val="95000"/>
                  </a:schemeClr>
                </a:solidFill>
              </a:rPr>
              <a:t>seem to be like you.</a:t>
            </a:r>
            <a:endParaRPr lang="en-US" sz="2600" i="1" dirty="0" smtClean="0">
              <a:solidFill>
                <a:schemeClr val="tx1">
                  <a:lumMod val="95000"/>
                </a:schemeClr>
              </a:solidFill>
            </a:endParaRPr>
          </a:p>
        </p:txBody>
      </p:sp>
      <p:sp>
        <p:nvSpPr>
          <p:cNvPr id="2" name="Rectangle 1"/>
          <p:cNvSpPr/>
          <p:nvPr/>
        </p:nvSpPr>
        <p:spPr>
          <a:xfrm>
            <a:off x="-11574" y="-55577"/>
            <a:ext cx="3918030" cy="6247864"/>
          </a:xfrm>
          <a:prstGeom prst="rect">
            <a:avLst/>
          </a:prstGeom>
        </p:spPr>
        <p:txBody>
          <a:bodyPr wrap="square">
            <a:spAutoFit/>
          </a:bodyPr>
          <a:lstStyle/>
          <a:p>
            <a:r>
              <a:rPr lang="en-CA" sz="4000" dirty="0" err="1"/>
              <a:t>ወሔዋን</a:t>
            </a:r>
            <a:r>
              <a:rPr lang="en-CA" sz="4000" dirty="0"/>
              <a:t> </a:t>
            </a:r>
            <a:r>
              <a:rPr lang="en-CA" sz="4000" dirty="0" err="1"/>
              <a:t>አንትሙሰ</a:t>
            </a:r>
            <a:endParaRPr lang="en-CA" sz="4000" dirty="0"/>
          </a:p>
          <a:p>
            <a:r>
              <a:rPr lang="en-CA" sz="4000" dirty="0" err="1" smtClean="0"/>
              <a:t>በአማን</a:t>
            </a:r>
            <a:r>
              <a:rPr lang="en-CA" sz="4000" dirty="0" smtClean="0"/>
              <a:t> </a:t>
            </a:r>
            <a:r>
              <a:rPr lang="en-CA" sz="4000" dirty="0" err="1"/>
              <a:t>ድኁናን</a:t>
            </a:r>
            <a:r>
              <a:rPr lang="en-CA" sz="4000" dirty="0"/>
              <a:t> </a:t>
            </a:r>
            <a:r>
              <a:rPr lang="en-CA" sz="4000" dirty="0" err="1" smtClean="0"/>
              <a:t>ወቦእክ</a:t>
            </a:r>
            <a:endParaRPr lang="en-CA" sz="4000" dirty="0" smtClean="0"/>
          </a:p>
          <a:p>
            <a:r>
              <a:rPr lang="en-CA" sz="4000" dirty="0" smtClean="0"/>
              <a:t>ሙ </a:t>
            </a:r>
            <a:r>
              <a:rPr lang="en-CA" sz="4000" dirty="0" err="1"/>
              <a:t>ኀበ</a:t>
            </a:r>
            <a:r>
              <a:rPr lang="en-CA" sz="4000" dirty="0"/>
              <a:t> </a:t>
            </a:r>
            <a:r>
              <a:rPr lang="en-CA" sz="4000" dirty="0" err="1" smtClean="0"/>
              <a:t>ዘቀዳሚ</a:t>
            </a:r>
            <a:r>
              <a:rPr lang="en-CA" sz="4000" dirty="0"/>
              <a:t> </a:t>
            </a:r>
            <a:r>
              <a:rPr lang="en-CA" sz="4000" dirty="0" err="1" smtClean="0"/>
              <a:t>ርስት</a:t>
            </a:r>
            <a:endParaRPr lang="en-CA" sz="4000" dirty="0" smtClean="0"/>
          </a:p>
          <a:p>
            <a:r>
              <a:rPr lang="en-CA" sz="4000" dirty="0" err="1" smtClean="0"/>
              <a:t>ክሙ</a:t>
            </a:r>
            <a:r>
              <a:rPr lang="en-CA" sz="4000" dirty="0" smtClean="0"/>
              <a:t> </a:t>
            </a:r>
            <a:r>
              <a:rPr lang="en-CA" sz="4000" dirty="0" err="1"/>
              <a:t>ዘእንበለ</a:t>
            </a:r>
            <a:r>
              <a:rPr lang="en-CA" sz="4000" dirty="0"/>
              <a:t> </a:t>
            </a:r>
            <a:r>
              <a:rPr lang="en-CA" sz="4000" dirty="0" err="1"/>
              <a:t>ክልአት</a:t>
            </a:r>
            <a:r>
              <a:rPr lang="en-CA" sz="4000" dirty="0"/>
              <a:t> </a:t>
            </a:r>
            <a:r>
              <a:rPr lang="en-CA" sz="4000" dirty="0" err="1" smtClean="0"/>
              <a:t>በደመ</a:t>
            </a:r>
            <a:r>
              <a:rPr lang="en-CA" sz="4000" dirty="0" smtClean="0"/>
              <a:t> </a:t>
            </a:r>
            <a:r>
              <a:rPr lang="en-CA" sz="4000" dirty="0" err="1"/>
              <a:t>ዚአሁ</a:t>
            </a:r>
            <a:r>
              <a:rPr lang="en-CA" sz="4000" dirty="0"/>
              <a:t> </a:t>
            </a:r>
            <a:r>
              <a:rPr lang="en-CA" sz="4000" dirty="0" err="1" smtClean="0"/>
              <a:t>ለዘተቤዘ</a:t>
            </a:r>
            <a:endParaRPr lang="en-CA" sz="4000" dirty="0" smtClean="0"/>
          </a:p>
          <a:p>
            <a:r>
              <a:rPr lang="en-CA" sz="4000" dirty="0" err="1" smtClean="0"/>
              <a:t>ውክሙ</a:t>
            </a:r>
            <a:r>
              <a:rPr lang="en-CA" sz="4000" dirty="0"/>
              <a:t>። </a:t>
            </a:r>
            <a:r>
              <a:rPr lang="en-CA" sz="4000" dirty="0" err="1"/>
              <a:t>ወኵሎሙ</a:t>
            </a:r>
            <a:r>
              <a:rPr lang="en-CA" sz="4000" dirty="0"/>
              <a:t> </a:t>
            </a:r>
            <a:r>
              <a:rPr lang="en-CA" sz="4000" dirty="0" err="1"/>
              <a:t>ዐላውያን</a:t>
            </a:r>
            <a:r>
              <a:rPr lang="en-CA" sz="4000" dirty="0"/>
              <a:t> </a:t>
            </a:r>
            <a:r>
              <a:rPr lang="en-CA" sz="4000" dirty="0" err="1"/>
              <a:t>እለ</a:t>
            </a:r>
            <a:r>
              <a:rPr lang="en-CA" sz="4000" dirty="0"/>
              <a:t> </a:t>
            </a:r>
            <a:r>
              <a:rPr lang="en-CA" sz="4000" dirty="0" err="1"/>
              <a:t>ኢየአምኑ</a:t>
            </a:r>
            <a:r>
              <a:rPr lang="en-CA" sz="4000" dirty="0"/>
              <a:t> </a:t>
            </a:r>
            <a:r>
              <a:rPr lang="en-CA" sz="4000" dirty="0" err="1"/>
              <a:t>በዘተቤዘወክሙ</a:t>
            </a:r>
            <a:r>
              <a:rPr lang="en-CA" sz="4000" dirty="0"/>
              <a:t> </a:t>
            </a:r>
            <a:r>
              <a:rPr lang="en-CA" sz="4000" dirty="0" err="1"/>
              <a:t>ኢኮኑ</a:t>
            </a:r>
            <a:r>
              <a:rPr lang="en-CA" sz="4000" dirty="0"/>
              <a:t> </a:t>
            </a:r>
            <a:r>
              <a:rPr lang="en-CA" sz="4000" dirty="0" err="1"/>
              <a:t>ደቂቀክሙ</a:t>
            </a:r>
            <a:r>
              <a:rPr lang="en-CA" sz="4000" dirty="0"/>
              <a:t> </a:t>
            </a:r>
            <a:r>
              <a:rPr lang="en-CA" sz="4000" dirty="0" err="1"/>
              <a:t>አላ</a:t>
            </a:r>
            <a:r>
              <a:rPr lang="en-CA" sz="4000" dirty="0"/>
              <a:t> </a:t>
            </a:r>
            <a:r>
              <a:rPr lang="en-CA" sz="4000" dirty="0" err="1" smtClean="0"/>
              <a:t>አርአያክ</a:t>
            </a:r>
            <a:endParaRPr lang="en-CA" sz="4000" dirty="0" smtClean="0"/>
          </a:p>
          <a:p>
            <a:r>
              <a:rPr lang="en-CA" sz="4000" dirty="0" smtClean="0"/>
              <a:t>ሙ </a:t>
            </a:r>
            <a:r>
              <a:rPr lang="en-CA" sz="4000" dirty="0" err="1"/>
              <a:t>ወአምሳሊክሙ</a:t>
            </a:r>
            <a:r>
              <a:rPr lang="en-CA" sz="4000" dirty="0" smtClean="0"/>
              <a:t>።</a:t>
            </a:r>
            <a:endParaRPr lang="en-CA" sz="4000" dirty="0"/>
          </a:p>
        </p:txBody>
      </p:sp>
    </p:spTree>
    <p:extLst>
      <p:ext uri="{BB962C8B-B14F-4D97-AF65-F5344CB8AC3E}">
        <p14:creationId xmlns:p14="http://schemas.microsoft.com/office/powerpoint/2010/main" val="3512988707"/>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90299"/>
            <a:ext cx="4341758" cy="7109639"/>
          </a:xfrm>
          <a:prstGeom prst="rect">
            <a:avLst/>
          </a:prstGeom>
        </p:spPr>
        <p:txBody>
          <a:bodyPr wrap="square">
            <a:spAutoFit/>
          </a:bodyPr>
          <a:lstStyle/>
          <a:p>
            <a:r>
              <a:rPr lang="is-IS" sz="1400" dirty="0"/>
              <a:t>33. </a:t>
            </a:r>
            <a:r>
              <a:rPr lang="is-IS" sz="3800" dirty="0"/>
              <a:t>ንሕና ግና እዞም </a:t>
            </a:r>
            <a:r>
              <a:rPr lang="is-IS" sz="3800" dirty="0" smtClean="0"/>
              <a:t>ብሓደ </a:t>
            </a:r>
            <a:r>
              <a:rPr lang="is-IS" sz="3800" dirty="0"/>
              <a:t>ወድኹም ዘኣመንና ብሓቂ ኣርኣያኹምን </a:t>
            </a:r>
            <a:r>
              <a:rPr lang="is-IS" sz="3800" dirty="0" smtClean="0"/>
              <a:t>ኣምሳልኩ</a:t>
            </a:r>
          </a:p>
          <a:p>
            <a:r>
              <a:rPr lang="is-IS" sz="3800" dirty="0" smtClean="0"/>
              <a:t>ምን </a:t>
            </a:r>
            <a:r>
              <a:rPr lang="is-IS" sz="3800" dirty="0"/>
              <a:t>ካብ ሕቌኹም </a:t>
            </a:r>
            <a:r>
              <a:rPr lang="is-IS" sz="3800" dirty="0" smtClean="0"/>
              <a:t>ዝወ</a:t>
            </a:r>
          </a:p>
          <a:p>
            <a:r>
              <a:rPr lang="is-IS" sz="3800" dirty="0" smtClean="0"/>
              <a:t>ጻእና </a:t>
            </a:r>
            <a:r>
              <a:rPr lang="is-IS" sz="3800" dirty="0"/>
              <a:t>ኢና።</a:t>
            </a:r>
            <a:endParaRPr lang="en-CA" sz="3800" dirty="0"/>
          </a:p>
          <a:p>
            <a:r>
              <a:rPr lang="is-IS" sz="1400" dirty="0"/>
              <a:t>34. </a:t>
            </a:r>
            <a:r>
              <a:rPr lang="is-IS" sz="3800" dirty="0"/>
              <a:t>ስለዚ እንሆ ንደቅኹም ኃጢኣት ከም ሓዊ </a:t>
            </a:r>
            <a:r>
              <a:rPr lang="is-IS" sz="3800" dirty="0" smtClean="0"/>
              <a:t>በልዓት</a:t>
            </a:r>
          </a:p>
          <a:p>
            <a:r>
              <a:rPr lang="is-IS" sz="3800" dirty="0" smtClean="0"/>
              <a:t>ና</a:t>
            </a:r>
            <a:r>
              <a:rPr lang="is-IS" sz="3800" dirty="0"/>
              <a:t>፥ ፍትወት ከኣ </a:t>
            </a:r>
            <a:r>
              <a:rPr lang="is-IS" sz="3800" dirty="0" smtClean="0"/>
              <a:t>ኣንደደትና</a:t>
            </a:r>
          </a:p>
          <a:p>
            <a:r>
              <a:rPr lang="is-IS" sz="3800" dirty="0" smtClean="0"/>
              <a:t>። </a:t>
            </a:r>
            <a:r>
              <a:rPr lang="is-IS" sz="3800" dirty="0"/>
              <a:t>እዚ ከኣ መሕጐል ነፍሲ ዝኾነ ፍትወት ሥጋ እዩ እምበር ፍታው ነፍሲ ኣይኮነን</a:t>
            </a:r>
            <a:r>
              <a:rPr lang="is-IS" sz="3800" dirty="0" smtClean="0"/>
              <a:t>።</a:t>
            </a:r>
            <a:endParaRPr lang="en-CA" sz="3800" dirty="0"/>
          </a:p>
        </p:txBody>
      </p:sp>
      <p:sp>
        <p:nvSpPr>
          <p:cNvPr id="20" name="Rectangle 19"/>
          <p:cNvSpPr/>
          <p:nvPr/>
        </p:nvSpPr>
        <p:spPr>
          <a:xfrm>
            <a:off x="8096363" y="-125021"/>
            <a:ext cx="4244501" cy="6170920"/>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33. </a:t>
            </a:r>
            <a:r>
              <a:rPr lang="en-US" sz="2600" i="1" dirty="0" smtClean="0">
                <a:solidFill>
                  <a:schemeClr val="tx1">
                    <a:lumMod val="95000"/>
                  </a:schemeClr>
                </a:solidFill>
              </a:rPr>
              <a:t>But </a:t>
            </a:r>
            <a:r>
              <a:rPr lang="en-US" sz="2600" i="1" dirty="0">
                <a:solidFill>
                  <a:schemeClr val="tx1">
                    <a:lumMod val="95000"/>
                  </a:schemeClr>
                </a:solidFill>
              </a:rPr>
              <a:t>we who believed in your </a:t>
            </a:r>
            <a:r>
              <a:rPr lang="en-US" sz="2600" i="1" dirty="0" smtClean="0">
                <a:solidFill>
                  <a:schemeClr val="tx1">
                    <a:lumMod val="95000"/>
                  </a:schemeClr>
                </a:solidFill>
              </a:rPr>
              <a:t>only Son </a:t>
            </a:r>
            <a:r>
              <a:rPr lang="en-US" sz="2600" i="1" dirty="0">
                <a:solidFill>
                  <a:schemeClr val="tx1">
                    <a:lumMod val="95000"/>
                  </a:schemeClr>
                </a:solidFill>
              </a:rPr>
              <a:t>are the true image and likeness, </a:t>
            </a:r>
            <a:r>
              <a:rPr lang="en-US" sz="2600" i="1" dirty="0" smtClean="0">
                <a:solidFill>
                  <a:schemeClr val="tx1">
                    <a:lumMod val="95000"/>
                  </a:schemeClr>
                </a:solidFill>
              </a:rPr>
              <a:t>got from </a:t>
            </a:r>
            <a:r>
              <a:rPr lang="en-US" sz="2600" i="1" dirty="0">
                <a:solidFill>
                  <a:schemeClr val="tx1">
                    <a:lumMod val="95000"/>
                  </a:schemeClr>
                </a:solidFill>
              </a:rPr>
              <a:t>your loins.</a:t>
            </a:r>
          </a:p>
          <a:p>
            <a:pPr marL="40639" marR="40639">
              <a:lnSpc>
                <a:spcPct val="150000"/>
              </a:lnSpc>
              <a:spcBef>
                <a:spcPts val="600"/>
              </a:spcBef>
              <a:defRPr sz="2800"/>
            </a:pPr>
            <a:r>
              <a:rPr lang="en-US" sz="1400" i="1" dirty="0" smtClean="0">
                <a:solidFill>
                  <a:schemeClr val="tx1">
                    <a:lumMod val="95000"/>
                  </a:schemeClr>
                </a:solidFill>
              </a:rPr>
              <a:t>34</a:t>
            </a:r>
            <a:r>
              <a:rPr lang="en-US" sz="1400" i="1" dirty="0">
                <a:solidFill>
                  <a:schemeClr val="tx1">
                    <a:lumMod val="95000"/>
                  </a:schemeClr>
                </a:solidFill>
              </a:rPr>
              <a:t>.</a:t>
            </a:r>
            <a:r>
              <a:rPr lang="en-US" sz="2600" i="1" dirty="0">
                <a:solidFill>
                  <a:schemeClr val="tx1">
                    <a:lumMod val="95000"/>
                  </a:schemeClr>
                </a:solidFill>
              </a:rPr>
              <a:t> Behold sin has consumed us, </a:t>
            </a:r>
            <a:r>
              <a:rPr lang="en-US" sz="2600" i="1" dirty="0" smtClean="0">
                <a:solidFill>
                  <a:schemeClr val="tx1">
                    <a:lumMod val="95000"/>
                  </a:schemeClr>
                </a:solidFill>
              </a:rPr>
              <a:t>your children</a:t>
            </a:r>
            <a:r>
              <a:rPr lang="en-US" sz="2600" i="1" dirty="0">
                <a:solidFill>
                  <a:schemeClr val="tx1">
                    <a:lumMod val="95000"/>
                  </a:schemeClr>
                </a:solidFill>
              </a:rPr>
              <a:t>, like fire, and lust has burnt </a:t>
            </a:r>
            <a:r>
              <a:rPr lang="en-US" sz="2600" i="1" dirty="0" smtClean="0">
                <a:solidFill>
                  <a:schemeClr val="tx1">
                    <a:lumMod val="95000"/>
                  </a:schemeClr>
                </a:solidFill>
              </a:rPr>
              <a:t>us, not </a:t>
            </a:r>
            <a:r>
              <a:rPr lang="en-US" sz="2600" i="1" dirty="0">
                <a:solidFill>
                  <a:schemeClr val="tx1">
                    <a:lumMod val="95000"/>
                  </a:schemeClr>
                </a:solidFill>
              </a:rPr>
              <a:t>the lust of the soul but the lust of </a:t>
            </a:r>
            <a:r>
              <a:rPr lang="en-US" sz="2600" i="1" dirty="0" smtClean="0">
                <a:solidFill>
                  <a:schemeClr val="tx1">
                    <a:lumMod val="95000"/>
                  </a:schemeClr>
                </a:solidFill>
              </a:rPr>
              <a:t>the flesh </a:t>
            </a:r>
            <a:r>
              <a:rPr lang="en-US" sz="2600" i="1" dirty="0">
                <a:solidFill>
                  <a:schemeClr val="tx1">
                    <a:lumMod val="95000"/>
                  </a:schemeClr>
                </a:solidFill>
              </a:rPr>
              <a:t>through which the soul is destroyed</a:t>
            </a:r>
            <a:r>
              <a:rPr lang="en-US" sz="2600" i="1" dirty="0" smtClean="0">
                <a:solidFill>
                  <a:schemeClr val="tx1">
                    <a:lumMod val="95000"/>
                  </a:schemeClr>
                </a:solidFill>
              </a:rPr>
              <a:t>.</a:t>
            </a:r>
            <a:endParaRPr lang="en-US" sz="2600" i="1" dirty="0">
              <a:solidFill>
                <a:schemeClr val="tx1">
                  <a:lumMod val="95000"/>
                </a:schemeClr>
              </a:solidFill>
            </a:endParaRPr>
          </a:p>
        </p:txBody>
      </p:sp>
      <p:sp>
        <p:nvSpPr>
          <p:cNvPr id="2" name="Rectangle 1"/>
          <p:cNvSpPr/>
          <p:nvPr/>
        </p:nvSpPr>
        <p:spPr>
          <a:xfrm>
            <a:off x="-11575" y="-55577"/>
            <a:ext cx="4015163" cy="6524863"/>
          </a:xfrm>
          <a:prstGeom prst="rect">
            <a:avLst/>
          </a:prstGeom>
        </p:spPr>
        <p:txBody>
          <a:bodyPr wrap="square">
            <a:spAutoFit/>
          </a:bodyPr>
          <a:lstStyle/>
          <a:p>
            <a:r>
              <a:rPr lang="en-CA" sz="1400" dirty="0"/>
              <a:t>፴፫. </a:t>
            </a:r>
            <a:r>
              <a:rPr lang="en-CA" sz="3800" dirty="0" err="1"/>
              <a:t>ወንሕነሰ</a:t>
            </a:r>
            <a:r>
              <a:rPr lang="en-CA" sz="3800" dirty="0"/>
              <a:t> </a:t>
            </a:r>
            <a:r>
              <a:rPr lang="en-CA" sz="3800" dirty="0" err="1"/>
              <a:t>እለ</a:t>
            </a:r>
            <a:r>
              <a:rPr lang="en-CA" sz="3800" dirty="0"/>
              <a:t> </a:t>
            </a:r>
            <a:r>
              <a:rPr lang="en-CA" sz="3800" dirty="0" err="1"/>
              <a:t>አመነ</a:t>
            </a:r>
            <a:r>
              <a:rPr lang="en-CA" sz="3800" dirty="0"/>
              <a:t> </a:t>
            </a:r>
            <a:r>
              <a:rPr lang="en-CA" sz="3800" dirty="0" err="1"/>
              <a:t>በዋሕድ</a:t>
            </a:r>
            <a:r>
              <a:rPr lang="en-CA" sz="3800" dirty="0"/>
              <a:t> </a:t>
            </a:r>
            <a:r>
              <a:rPr lang="en-CA" sz="3800" dirty="0" err="1"/>
              <a:t>ወልድክሙ</a:t>
            </a:r>
            <a:r>
              <a:rPr lang="en-CA" sz="3800" dirty="0"/>
              <a:t> </a:t>
            </a:r>
            <a:r>
              <a:rPr lang="en-CA" sz="3800" dirty="0" err="1" smtClean="0"/>
              <a:t>በአ</a:t>
            </a:r>
            <a:endParaRPr lang="en-CA" sz="3800" dirty="0" smtClean="0"/>
          </a:p>
          <a:p>
            <a:r>
              <a:rPr lang="en-CA" sz="3800" dirty="0" err="1" smtClean="0"/>
              <a:t>ማን</a:t>
            </a:r>
            <a:r>
              <a:rPr lang="en-CA" sz="3800" dirty="0" smtClean="0"/>
              <a:t> </a:t>
            </a:r>
            <a:r>
              <a:rPr lang="en-CA" sz="3800" dirty="0" err="1"/>
              <a:t>ንሕነ</a:t>
            </a:r>
            <a:r>
              <a:rPr lang="en-CA" sz="3800" dirty="0"/>
              <a:t> </a:t>
            </a:r>
            <a:r>
              <a:rPr lang="en-CA" sz="3800" dirty="0" err="1" smtClean="0"/>
              <a:t>አርአያክሙ</a:t>
            </a:r>
            <a:r>
              <a:rPr lang="en-CA" sz="3800" dirty="0" smtClean="0"/>
              <a:t> </a:t>
            </a:r>
            <a:r>
              <a:rPr lang="en-CA" sz="3800" dirty="0" err="1" smtClean="0"/>
              <a:t>ወአምሳሊክሙ</a:t>
            </a:r>
            <a:r>
              <a:rPr lang="en-CA" sz="3800" dirty="0" smtClean="0"/>
              <a:t> </a:t>
            </a:r>
            <a:r>
              <a:rPr lang="en-CA" sz="3800" dirty="0" err="1"/>
              <a:t>እለ</a:t>
            </a:r>
            <a:r>
              <a:rPr lang="en-CA" sz="3800" dirty="0"/>
              <a:t> </a:t>
            </a:r>
            <a:r>
              <a:rPr lang="en-CA" sz="3800" dirty="0" err="1"/>
              <a:t>ወፃእነ</a:t>
            </a:r>
            <a:r>
              <a:rPr lang="en-CA" sz="3800" dirty="0"/>
              <a:t> </a:t>
            </a:r>
            <a:r>
              <a:rPr lang="en-CA" sz="3800" dirty="0" err="1"/>
              <a:t>እምሐቌክሙ</a:t>
            </a:r>
            <a:r>
              <a:rPr lang="en-CA" sz="3800" dirty="0"/>
              <a:t>።</a:t>
            </a:r>
          </a:p>
          <a:p>
            <a:r>
              <a:rPr lang="en-CA" sz="1400" dirty="0"/>
              <a:t>፴፬. </a:t>
            </a:r>
            <a:r>
              <a:rPr lang="en-CA" sz="3800" dirty="0" err="1"/>
              <a:t>ናሁ</a:t>
            </a:r>
            <a:r>
              <a:rPr lang="en-CA" sz="3800" dirty="0"/>
              <a:t> </a:t>
            </a:r>
            <a:r>
              <a:rPr lang="en-CA" sz="3800" dirty="0" err="1"/>
              <a:t>ለደቂቅክሙ</a:t>
            </a:r>
            <a:r>
              <a:rPr lang="en-CA" sz="3800" dirty="0"/>
              <a:t> </a:t>
            </a:r>
            <a:r>
              <a:rPr lang="en-CA" sz="3800" dirty="0" err="1" smtClean="0"/>
              <a:t>በልዐ</a:t>
            </a:r>
            <a:endParaRPr lang="en-CA" sz="3800" dirty="0" smtClean="0"/>
          </a:p>
          <a:p>
            <a:r>
              <a:rPr lang="en-CA" sz="3800" dirty="0" err="1" smtClean="0"/>
              <a:t>ተነ</a:t>
            </a:r>
            <a:r>
              <a:rPr lang="en-CA" sz="3800" dirty="0" smtClean="0"/>
              <a:t> </a:t>
            </a:r>
            <a:r>
              <a:rPr lang="en-CA" sz="3800" dirty="0" err="1"/>
              <a:t>ኀጢአት</a:t>
            </a:r>
            <a:r>
              <a:rPr lang="en-CA" sz="3800" dirty="0"/>
              <a:t> </a:t>
            </a:r>
            <a:r>
              <a:rPr lang="en-CA" sz="3800" dirty="0" err="1"/>
              <a:t>ከመ</a:t>
            </a:r>
            <a:r>
              <a:rPr lang="en-CA" sz="3800" dirty="0"/>
              <a:t> </a:t>
            </a:r>
            <a:r>
              <a:rPr lang="en-CA" sz="3800" dirty="0" err="1"/>
              <a:t>ዘእሳት</a:t>
            </a:r>
            <a:r>
              <a:rPr lang="en-CA" sz="3800" dirty="0"/>
              <a:t> </a:t>
            </a:r>
            <a:r>
              <a:rPr lang="en-CA" sz="3800" dirty="0" err="1"/>
              <a:t>ወአውዐየተነ</a:t>
            </a:r>
            <a:r>
              <a:rPr lang="en-CA" sz="3800" dirty="0"/>
              <a:t> </a:t>
            </a:r>
            <a:r>
              <a:rPr lang="en-CA" sz="3800" dirty="0" err="1" smtClean="0"/>
              <a:t>ፍትወት</a:t>
            </a:r>
            <a:r>
              <a:rPr lang="en-CA" sz="3800" dirty="0" smtClean="0"/>
              <a:t> </a:t>
            </a:r>
            <a:r>
              <a:rPr lang="en-CA" sz="3800" dirty="0" err="1"/>
              <a:t>አኮ</a:t>
            </a:r>
            <a:r>
              <a:rPr lang="en-CA" sz="3800" dirty="0"/>
              <a:t> </a:t>
            </a:r>
            <a:r>
              <a:rPr lang="en-CA" sz="3800" dirty="0" err="1"/>
              <a:t>ፍትወት</a:t>
            </a:r>
            <a:r>
              <a:rPr lang="en-CA" sz="3800" dirty="0"/>
              <a:t> </a:t>
            </a:r>
            <a:r>
              <a:rPr lang="en-CA" sz="3800" dirty="0" err="1"/>
              <a:t>ዘነፍስ</a:t>
            </a:r>
            <a:r>
              <a:rPr lang="en-CA" sz="3800" dirty="0"/>
              <a:t> </a:t>
            </a:r>
            <a:r>
              <a:rPr lang="en-CA" sz="3800" dirty="0" err="1"/>
              <a:t>አላ</a:t>
            </a:r>
            <a:r>
              <a:rPr lang="en-CA" sz="3800" dirty="0"/>
              <a:t> </a:t>
            </a:r>
            <a:r>
              <a:rPr lang="en-CA" sz="3800" dirty="0" err="1" smtClean="0"/>
              <a:t>ፍት</a:t>
            </a:r>
            <a:endParaRPr lang="en-CA" sz="3800" dirty="0" smtClean="0"/>
          </a:p>
          <a:p>
            <a:r>
              <a:rPr lang="en-CA" sz="3800" dirty="0" err="1" smtClean="0"/>
              <a:t>ወት</a:t>
            </a:r>
            <a:r>
              <a:rPr lang="en-CA" sz="3800" dirty="0" smtClean="0"/>
              <a:t> </a:t>
            </a:r>
            <a:r>
              <a:rPr lang="en-CA" sz="3800" dirty="0" err="1"/>
              <a:t>ዘሥጋ</a:t>
            </a:r>
            <a:r>
              <a:rPr lang="en-CA" sz="3800" dirty="0"/>
              <a:t>። </a:t>
            </a:r>
            <a:r>
              <a:rPr lang="en-CA" sz="3800" dirty="0" err="1"/>
              <a:t>ዘውእቱ</a:t>
            </a:r>
            <a:r>
              <a:rPr lang="en-CA" sz="3800" dirty="0"/>
              <a:t> </a:t>
            </a:r>
            <a:r>
              <a:rPr lang="en-CA" sz="3800" dirty="0" err="1"/>
              <a:t>ማኅጐሊሃ</a:t>
            </a:r>
            <a:r>
              <a:rPr lang="en-CA" sz="3800" dirty="0"/>
              <a:t> </a:t>
            </a:r>
            <a:r>
              <a:rPr lang="en-CA" sz="3800" dirty="0" err="1"/>
              <a:t>ለነፍስ</a:t>
            </a:r>
            <a:r>
              <a:rPr lang="en-CA" sz="3800" dirty="0" smtClean="0"/>
              <a:t>።</a:t>
            </a:r>
            <a:endParaRPr lang="en-CA" sz="3800" dirty="0"/>
          </a:p>
        </p:txBody>
      </p:sp>
    </p:spTree>
    <p:extLst>
      <p:ext uri="{BB962C8B-B14F-4D97-AF65-F5344CB8AC3E}">
        <p14:creationId xmlns:p14="http://schemas.microsoft.com/office/powerpoint/2010/main" val="2365607743"/>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55577"/>
            <a:ext cx="4341758" cy="6524863"/>
          </a:xfrm>
          <a:prstGeom prst="rect">
            <a:avLst/>
          </a:prstGeom>
        </p:spPr>
        <p:txBody>
          <a:bodyPr wrap="square">
            <a:spAutoFit/>
          </a:bodyPr>
          <a:lstStyle/>
          <a:p>
            <a:r>
              <a:rPr lang="is-IS" sz="1400" dirty="0" smtClean="0"/>
              <a:t>35</a:t>
            </a:r>
            <a:r>
              <a:rPr lang="is-IS" sz="1400" dirty="0"/>
              <a:t>. </a:t>
            </a:r>
            <a:r>
              <a:rPr lang="is-IS" sz="3800" dirty="0"/>
              <a:t>ካብ ሕጂ ግና ብምጭካን እንተ ዘይኮይኑ ናባኺ </a:t>
            </a:r>
            <a:r>
              <a:rPr lang="is-IS" sz="3800" dirty="0" smtClean="0"/>
              <a:t>ምእ</a:t>
            </a:r>
          </a:p>
          <a:p>
            <a:r>
              <a:rPr lang="is-IS" sz="3800" dirty="0" smtClean="0"/>
              <a:t>ታው </a:t>
            </a:r>
            <a:r>
              <a:rPr lang="is-IS" sz="3800" dirty="0"/>
              <a:t>ኣይከኣልን እዩ እሞ ኣቲ ሓጐስ ዘሎኪ ገነት፥ ሰላም ንኣኺ ይኹን ንበል።</a:t>
            </a:r>
            <a:endParaRPr lang="en-CA" sz="3800" dirty="0"/>
          </a:p>
          <a:p>
            <a:r>
              <a:rPr lang="is-IS" sz="1400" dirty="0"/>
              <a:t>36. </a:t>
            </a:r>
            <a:r>
              <a:rPr lang="is-IS" sz="3800" dirty="0"/>
              <a:t>ኣቲ ናይ ኣቦና ኣዳም ዝኾንኪ ኤዶም ገነት፥ ሰላም ንኣኺ ይኹን። ኣብዚ ሥጋና እንተ ደአ ዘይጸሞና ኣብ ውሽጥኺ ኽንሕጐስ ዘይከኣል እዩ</a:t>
            </a:r>
            <a:r>
              <a:rPr lang="is-IS" sz="3800" dirty="0" smtClean="0"/>
              <a:t>።</a:t>
            </a:r>
          </a:p>
        </p:txBody>
      </p:sp>
      <p:sp>
        <p:nvSpPr>
          <p:cNvPr id="20" name="Rectangle 19"/>
          <p:cNvSpPr/>
          <p:nvPr/>
        </p:nvSpPr>
        <p:spPr>
          <a:xfrm>
            <a:off x="8096363" y="-125021"/>
            <a:ext cx="4244501" cy="6709529"/>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35</a:t>
            </a:r>
            <a:r>
              <a:rPr lang="en-US" sz="1400" i="1" dirty="0">
                <a:solidFill>
                  <a:schemeClr val="tx1">
                    <a:lumMod val="95000"/>
                  </a:schemeClr>
                </a:solidFill>
              </a:rPr>
              <a:t>. </a:t>
            </a:r>
            <a:r>
              <a:rPr lang="en-US" sz="2800" i="1" dirty="0">
                <a:solidFill>
                  <a:schemeClr val="tx1">
                    <a:lumMod val="95000"/>
                  </a:schemeClr>
                </a:solidFill>
              </a:rPr>
              <a:t>Henceforth let us say, Hail! </a:t>
            </a:r>
            <a:r>
              <a:rPr lang="en-US" sz="2800" i="1" dirty="0" smtClean="0">
                <a:solidFill>
                  <a:schemeClr val="tx1">
                    <a:lumMod val="95000"/>
                  </a:schemeClr>
                </a:solidFill>
              </a:rPr>
              <a:t>Garden of </a:t>
            </a:r>
            <a:r>
              <a:rPr lang="en-US" sz="2800" i="1" dirty="0">
                <a:solidFill>
                  <a:schemeClr val="tx1">
                    <a:lumMod val="95000"/>
                  </a:schemeClr>
                </a:solidFill>
              </a:rPr>
              <a:t>happiness into which it is impossible</a:t>
            </a:r>
          </a:p>
          <a:p>
            <a:pPr marL="40639" marR="40639">
              <a:lnSpc>
                <a:spcPct val="150000"/>
              </a:lnSpc>
              <a:spcBef>
                <a:spcPts val="600"/>
              </a:spcBef>
              <a:defRPr sz="2800"/>
            </a:pPr>
            <a:r>
              <a:rPr lang="en-US" sz="2800" i="1" dirty="0">
                <a:solidFill>
                  <a:schemeClr val="tx1">
                    <a:lumMod val="95000"/>
                  </a:schemeClr>
                </a:solidFill>
              </a:rPr>
              <a:t>for us to enter save by the breastplate. </a:t>
            </a:r>
          </a:p>
          <a:p>
            <a:pPr marL="40639" marR="40639">
              <a:lnSpc>
                <a:spcPct val="150000"/>
              </a:lnSpc>
              <a:spcBef>
                <a:spcPts val="600"/>
              </a:spcBef>
              <a:defRPr sz="2800"/>
            </a:pPr>
            <a:r>
              <a:rPr lang="en-US" sz="1400" i="1" dirty="0">
                <a:solidFill>
                  <a:schemeClr val="tx1">
                    <a:lumMod val="95000"/>
                  </a:schemeClr>
                </a:solidFill>
              </a:rPr>
              <a:t>36. </a:t>
            </a:r>
            <a:r>
              <a:rPr lang="en-US" sz="2800" i="1" dirty="0">
                <a:solidFill>
                  <a:schemeClr val="tx1">
                    <a:lumMod val="95000"/>
                  </a:schemeClr>
                </a:solidFill>
              </a:rPr>
              <a:t>Hail! O eastern garden of </a:t>
            </a:r>
            <a:r>
              <a:rPr lang="en-US" sz="2800" i="1" dirty="0" smtClean="0">
                <a:solidFill>
                  <a:schemeClr val="tx1">
                    <a:lumMod val="95000"/>
                  </a:schemeClr>
                </a:solidFill>
              </a:rPr>
              <a:t>our father </a:t>
            </a:r>
            <a:r>
              <a:rPr lang="en-US" sz="2800" i="1" dirty="0">
                <a:solidFill>
                  <a:schemeClr val="tx1">
                    <a:lumMod val="95000"/>
                  </a:schemeClr>
                </a:solidFill>
              </a:rPr>
              <a:t>Adam in which it is impossible </a:t>
            </a:r>
            <a:r>
              <a:rPr lang="en-US" sz="2800" i="1" dirty="0" smtClean="0">
                <a:solidFill>
                  <a:schemeClr val="tx1">
                    <a:lumMod val="95000"/>
                  </a:schemeClr>
                </a:solidFill>
              </a:rPr>
              <a:t>for us </a:t>
            </a:r>
            <a:r>
              <a:rPr lang="en-US" sz="2800" i="1" dirty="0">
                <a:solidFill>
                  <a:schemeClr val="tx1">
                    <a:lumMod val="95000"/>
                  </a:schemeClr>
                </a:solidFill>
              </a:rPr>
              <a:t>to rejoice unless we make weak </a:t>
            </a:r>
            <a:r>
              <a:rPr lang="en-US" sz="2800" i="1" dirty="0" smtClean="0">
                <a:solidFill>
                  <a:schemeClr val="tx1">
                    <a:lumMod val="95000"/>
                  </a:schemeClr>
                </a:solidFill>
              </a:rPr>
              <a:t>our bodies </a:t>
            </a:r>
            <a:r>
              <a:rPr lang="en-US" sz="2800" i="1" dirty="0">
                <a:solidFill>
                  <a:schemeClr val="tx1">
                    <a:lumMod val="95000"/>
                  </a:schemeClr>
                </a:solidFill>
              </a:rPr>
              <a:t>here. </a:t>
            </a:r>
            <a:endParaRPr lang="en-US" sz="2800" i="1" dirty="0" smtClean="0">
              <a:solidFill>
                <a:schemeClr val="tx1">
                  <a:lumMod val="95000"/>
                </a:schemeClr>
              </a:solidFill>
            </a:endParaRPr>
          </a:p>
        </p:txBody>
      </p:sp>
      <p:sp>
        <p:nvSpPr>
          <p:cNvPr id="2" name="Rectangle 1"/>
          <p:cNvSpPr/>
          <p:nvPr/>
        </p:nvSpPr>
        <p:spPr>
          <a:xfrm>
            <a:off x="-11575" y="-55577"/>
            <a:ext cx="4015163" cy="6524863"/>
          </a:xfrm>
          <a:prstGeom prst="rect">
            <a:avLst/>
          </a:prstGeom>
        </p:spPr>
        <p:txBody>
          <a:bodyPr wrap="square">
            <a:spAutoFit/>
          </a:bodyPr>
          <a:lstStyle/>
          <a:p>
            <a:r>
              <a:rPr lang="en-CA" sz="1400" dirty="0" smtClean="0"/>
              <a:t>፴፭</a:t>
            </a:r>
            <a:r>
              <a:rPr lang="en-CA" sz="1400" dirty="0"/>
              <a:t>. </a:t>
            </a:r>
            <a:r>
              <a:rPr lang="en-CA" sz="3800" dirty="0" err="1"/>
              <a:t>እምይእዜሰ</a:t>
            </a:r>
            <a:r>
              <a:rPr lang="en-CA" sz="3800" dirty="0"/>
              <a:t> </a:t>
            </a:r>
            <a:r>
              <a:rPr lang="en-CA" sz="3800" dirty="0" err="1"/>
              <a:t>ንበል</a:t>
            </a:r>
            <a:r>
              <a:rPr lang="en-CA" sz="3800" dirty="0"/>
              <a:t> </a:t>
            </a:r>
            <a:r>
              <a:rPr lang="en-CA" sz="3800" dirty="0" err="1"/>
              <a:t>ሰላም</a:t>
            </a:r>
            <a:r>
              <a:rPr lang="en-CA" sz="3800" dirty="0"/>
              <a:t> </a:t>
            </a:r>
            <a:r>
              <a:rPr lang="en-CA" sz="3800" dirty="0" err="1"/>
              <a:t>ለኪ</a:t>
            </a:r>
            <a:r>
              <a:rPr lang="en-CA" sz="3800" dirty="0"/>
              <a:t> ኦ </a:t>
            </a:r>
            <a:r>
              <a:rPr lang="en-CA" sz="3800" dirty="0" err="1"/>
              <a:t>ገነተ</a:t>
            </a:r>
            <a:r>
              <a:rPr lang="en-CA" sz="3800" dirty="0"/>
              <a:t> </a:t>
            </a:r>
            <a:r>
              <a:rPr lang="en-CA" sz="3800" dirty="0" err="1" smtClean="0"/>
              <a:t>ትፍሥ</a:t>
            </a:r>
            <a:endParaRPr lang="en-CA" sz="3800" dirty="0" smtClean="0"/>
          </a:p>
          <a:p>
            <a:r>
              <a:rPr lang="en-CA" sz="3800" dirty="0" err="1" smtClean="0"/>
              <a:t>ሕት</a:t>
            </a:r>
            <a:r>
              <a:rPr lang="en-CA" sz="3800" dirty="0" smtClean="0"/>
              <a:t> </a:t>
            </a:r>
            <a:r>
              <a:rPr lang="en-CA" sz="3800" dirty="0" err="1"/>
              <a:t>ዚኢይትከሀል</a:t>
            </a:r>
            <a:r>
              <a:rPr lang="en-CA" sz="3800" dirty="0"/>
              <a:t> </a:t>
            </a:r>
            <a:r>
              <a:rPr lang="en-CA" sz="3800" dirty="0" err="1"/>
              <a:t>ንባእ</a:t>
            </a:r>
            <a:r>
              <a:rPr lang="en-CA" sz="3800" dirty="0"/>
              <a:t> </a:t>
            </a:r>
            <a:r>
              <a:rPr lang="en-CA" sz="3800" dirty="0" err="1"/>
              <a:t>ኀቤኪ</a:t>
            </a:r>
            <a:r>
              <a:rPr lang="en-CA" sz="3800" dirty="0"/>
              <a:t> </a:t>
            </a:r>
            <a:r>
              <a:rPr lang="en-CA" sz="3800" dirty="0" err="1"/>
              <a:t>ዘእንበለ</a:t>
            </a:r>
            <a:r>
              <a:rPr lang="en-CA" sz="3800" dirty="0"/>
              <a:t> </a:t>
            </a:r>
            <a:r>
              <a:rPr lang="en-CA" sz="3800" dirty="0" err="1" smtClean="0"/>
              <a:t>ዳእሙ</a:t>
            </a:r>
            <a:r>
              <a:rPr lang="en-CA" sz="3800" dirty="0" smtClean="0"/>
              <a:t> </a:t>
            </a:r>
            <a:r>
              <a:rPr lang="en-CA" sz="3800" dirty="0" err="1"/>
              <a:t>በድርዐ</a:t>
            </a:r>
            <a:r>
              <a:rPr lang="en-CA" sz="3800" dirty="0"/>
              <a:t> </a:t>
            </a:r>
            <a:r>
              <a:rPr lang="en-CA" sz="3800" dirty="0" err="1"/>
              <a:t>እንግድዓ</a:t>
            </a:r>
            <a:r>
              <a:rPr lang="en-CA" sz="3800" dirty="0"/>
              <a:t>።</a:t>
            </a:r>
          </a:p>
          <a:p>
            <a:r>
              <a:rPr lang="en-CA" sz="1400" dirty="0"/>
              <a:t>፴፮. </a:t>
            </a:r>
            <a:r>
              <a:rPr lang="en-CA" sz="3800" dirty="0" err="1"/>
              <a:t>ሰላም</a:t>
            </a:r>
            <a:r>
              <a:rPr lang="en-CA" sz="3800" dirty="0"/>
              <a:t> </a:t>
            </a:r>
            <a:r>
              <a:rPr lang="en-CA" sz="3800" dirty="0" err="1"/>
              <a:t>ለኪ</a:t>
            </a:r>
            <a:r>
              <a:rPr lang="en-CA" sz="3800" dirty="0"/>
              <a:t> ኦ </a:t>
            </a:r>
            <a:r>
              <a:rPr lang="en-CA" sz="3800" dirty="0" err="1"/>
              <a:t>ኤዶም</a:t>
            </a:r>
            <a:r>
              <a:rPr lang="en-CA" sz="3800" dirty="0"/>
              <a:t> </a:t>
            </a:r>
            <a:r>
              <a:rPr lang="en-CA" sz="3800" dirty="0" err="1"/>
              <a:t>ገነት</a:t>
            </a:r>
            <a:r>
              <a:rPr lang="en-CA" sz="3800" dirty="0"/>
              <a:t> </a:t>
            </a:r>
            <a:r>
              <a:rPr lang="en-CA" sz="3800" dirty="0" err="1"/>
              <a:t>እንተ</a:t>
            </a:r>
            <a:r>
              <a:rPr lang="en-CA" sz="3800" dirty="0"/>
              <a:t> </a:t>
            </a:r>
            <a:r>
              <a:rPr lang="en-CA" sz="3800" dirty="0" err="1"/>
              <a:t>አቡነ</a:t>
            </a:r>
            <a:r>
              <a:rPr lang="en-CA" sz="3800" dirty="0"/>
              <a:t> </a:t>
            </a:r>
            <a:r>
              <a:rPr lang="en-CA" sz="3800" dirty="0" err="1"/>
              <a:t>አዳም</a:t>
            </a:r>
            <a:r>
              <a:rPr lang="en-CA" sz="3800" dirty="0"/>
              <a:t> </a:t>
            </a:r>
            <a:r>
              <a:rPr lang="en-CA" sz="3800" dirty="0" err="1"/>
              <a:t>ዘኢይትከሀል</a:t>
            </a:r>
            <a:r>
              <a:rPr lang="en-CA" sz="3800" dirty="0"/>
              <a:t> </a:t>
            </a:r>
            <a:r>
              <a:rPr lang="en-CA" sz="3800" dirty="0" err="1"/>
              <a:t>ናንፈርፅ</a:t>
            </a:r>
            <a:r>
              <a:rPr lang="en-CA" sz="3800" dirty="0"/>
              <a:t> </a:t>
            </a:r>
            <a:r>
              <a:rPr lang="en-CA" sz="3800" dirty="0" err="1"/>
              <a:t>በውስቴትኪ</a:t>
            </a:r>
            <a:r>
              <a:rPr lang="en-CA" sz="3800" dirty="0"/>
              <a:t> </a:t>
            </a:r>
            <a:r>
              <a:rPr lang="en-CA" sz="3800" dirty="0" err="1"/>
              <a:t>ዘእንበለ</a:t>
            </a:r>
            <a:r>
              <a:rPr lang="en-CA" sz="3800" dirty="0"/>
              <a:t> </a:t>
            </a:r>
            <a:r>
              <a:rPr lang="en-CA" sz="3800" dirty="0" err="1"/>
              <a:t>ዳእሙ</a:t>
            </a:r>
            <a:r>
              <a:rPr lang="en-CA" sz="3800" dirty="0"/>
              <a:t> </a:t>
            </a:r>
            <a:r>
              <a:rPr lang="en-CA" sz="3800" dirty="0" err="1"/>
              <a:t>እመ</a:t>
            </a:r>
            <a:r>
              <a:rPr lang="en-CA" sz="3800" dirty="0"/>
              <a:t> </a:t>
            </a:r>
            <a:r>
              <a:rPr lang="en-CA" sz="3800" dirty="0" err="1"/>
              <a:t>ኢያፃመውነ</a:t>
            </a:r>
            <a:r>
              <a:rPr lang="en-CA" sz="3800" dirty="0"/>
              <a:t> </a:t>
            </a:r>
            <a:r>
              <a:rPr lang="en-CA" sz="3800" dirty="0" err="1"/>
              <a:t>ሥጋነ</a:t>
            </a:r>
            <a:r>
              <a:rPr lang="en-CA" sz="3800" dirty="0"/>
              <a:t> </a:t>
            </a:r>
            <a:r>
              <a:rPr lang="en-CA" sz="3800" dirty="0" err="1"/>
              <a:t>በዝየ</a:t>
            </a:r>
            <a:r>
              <a:rPr lang="en-CA" sz="3800" dirty="0"/>
              <a:t>። </a:t>
            </a:r>
            <a:endParaRPr lang="en-CA" sz="3800" dirty="0" smtClean="0"/>
          </a:p>
        </p:txBody>
      </p:sp>
    </p:spTree>
    <p:extLst>
      <p:ext uri="{BB962C8B-B14F-4D97-AF65-F5344CB8AC3E}">
        <p14:creationId xmlns:p14="http://schemas.microsoft.com/office/powerpoint/2010/main" val="334602534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55577"/>
            <a:ext cx="4341758" cy="7017306"/>
          </a:xfrm>
          <a:prstGeom prst="rect">
            <a:avLst/>
          </a:prstGeom>
        </p:spPr>
        <p:txBody>
          <a:bodyPr wrap="square">
            <a:spAutoFit/>
          </a:bodyPr>
          <a:lstStyle/>
          <a:p>
            <a:r>
              <a:rPr lang="is-IS" sz="1400" dirty="0" smtClean="0"/>
              <a:t>37</a:t>
            </a:r>
            <a:r>
              <a:rPr lang="is-IS" sz="1400" dirty="0"/>
              <a:t>.</a:t>
            </a:r>
            <a:r>
              <a:rPr lang="is-IS" sz="3800" dirty="0"/>
              <a:t> ኦ ምድሪ ገነት፥ ሰላም ንኣኺ ይኹን። ኣእጋርና ናብ ከንቱ ካብ ምምልላስ እንት ዘይከልከልና፥ ኣብ ውሽጥኺ ኽንመላለስ ዘይከኣል እዩ።</a:t>
            </a:r>
            <a:endParaRPr lang="en-CA" sz="3800" dirty="0"/>
          </a:p>
          <a:p>
            <a:r>
              <a:rPr lang="is-IS" sz="1400" dirty="0"/>
              <a:t>38. </a:t>
            </a:r>
            <a:r>
              <a:rPr lang="is-IS" sz="3700" dirty="0"/>
              <a:t>ከምኡ ኸኣ ኣታ </a:t>
            </a:r>
            <a:r>
              <a:rPr lang="is-IS" sz="3700" dirty="0" smtClean="0"/>
              <a:t>ብሃልሃ</a:t>
            </a:r>
          </a:p>
          <a:p>
            <a:r>
              <a:rPr lang="is-IS" sz="3700" dirty="0" smtClean="0"/>
              <a:t>ልታ </a:t>
            </a:r>
            <a:r>
              <a:rPr lang="is-IS" sz="3700" dirty="0"/>
              <a:t>ሰይፊ ሓላው ገነት </a:t>
            </a:r>
            <a:r>
              <a:rPr lang="is-IS" sz="3700" dirty="0" smtClean="0"/>
              <a:t>ዝኾ</a:t>
            </a:r>
          </a:p>
          <a:p>
            <a:r>
              <a:rPr lang="is-IS" sz="3700" dirty="0" smtClean="0"/>
              <a:t>ንካ </a:t>
            </a:r>
            <a:r>
              <a:rPr lang="is-IS" sz="3700" dirty="0"/>
              <a:t>ሱራፌል፥ ነታ ማኅደር ጐይታ፥ ኣብ ውሽጣ </a:t>
            </a:r>
            <a:r>
              <a:rPr lang="is-IS" sz="3700" dirty="0" smtClean="0"/>
              <a:t>ኽንነ</a:t>
            </a:r>
          </a:p>
          <a:p>
            <a:r>
              <a:rPr lang="is-IS" sz="3700" dirty="0" smtClean="0"/>
              <a:t>ብር </a:t>
            </a:r>
            <a:r>
              <a:rPr lang="is-IS" sz="3700" dirty="0"/>
              <a:t>ዘይኮነስ ኣብኣ ኣቲና ኽንርእያ ኅደገና።</a:t>
            </a:r>
            <a:endParaRPr lang="en-CA" sz="3700" dirty="0"/>
          </a:p>
        </p:txBody>
      </p:sp>
      <p:sp>
        <p:nvSpPr>
          <p:cNvPr id="20" name="Rectangle 19"/>
          <p:cNvSpPr/>
          <p:nvPr/>
        </p:nvSpPr>
        <p:spPr>
          <a:xfrm>
            <a:off x="8096363" y="-125021"/>
            <a:ext cx="4244501" cy="6632585"/>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37</a:t>
            </a:r>
            <a:r>
              <a:rPr lang="en-US" sz="1400" i="1" dirty="0">
                <a:solidFill>
                  <a:schemeClr val="tx1">
                    <a:lumMod val="95000"/>
                  </a:schemeClr>
                </a:solidFill>
              </a:rPr>
              <a:t>.</a:t>
            </a:r>
            <a:r>
              <a:rPr lang="en-US" sz="2800" i="1" dirty="0">
                <a:solidFill>
                  <a:schemeClr val="tx1">
                    <a:lumMod val="95000"/>
                  </a:schemeClr>
                </a:solidFill>
              </a:rPr>
              <a:t> Hail! Ground of Eden in which </a:t>
            </a:r>
            <a:r>
              <a:rPr lang="en-US" sz="2800" i="1" dirty="0" smtClean="0">
                <a:solidFill>
                  <a:schemeClr val="tx1">
                    <a:lumMod val="95000"/>
                  </a:schemeClr>
                </a:solidFill>
              </a:rPr>
              <a:t>it is </a:t>
            </a:r>
            <a:r>
              <a:rPr lang="en-US" sz="2800" i="1" dirty="0">
                <a:solidFill>
                  <a:schemeClr val="tx1">
                    <a:lumMod val="95000"/>
                  </a:schemeClr>
                </a:solidFill>
              </a:rPr>
              <a:t>impossible for us to walk unless </a:t>
            </a:r>
            <a:r>
              <a:rPr lang="en-US" sz="2800" i="1" dirty="0" smtClean="0">
                <a:solidFill>
                  <a:schemeClr val="tx1">
                    <a:lumMod val="95000"/>
                  </a:schemeClr>
                </a:solidFill>
              </a:rPr>
              <a:t>we prevent </a:t>
            </a:r>
            <a:r>
              <a:rPr lang="en-US" sz="2800" i="1" dirty="0">
                <a:solidFill>
                  <a:schemeClr val="tx1">
                    <a:lumMod val="95000"/>
                  </a:schemeClr>
                </a:solidFill>
              </a:rPr>
              <a:t>our feet from vain walking.</a:t>
            </a:r>
          </a:p>
          <a:p>
            <a:pPr marL="40639" marR="40639">
              <a:lnSpc>
                <a:spcPct val="150000"/>
              </a:lnSpc>
              <a:spcBef>
                <a:spcPts val="600"/>
              </a:spcBef>
              <a:defRPr sz="2800"/>
            </a:pPr>
            <a:r>
              <a:rPr lang="en-US" sz="1400" i="1" dirty="0">
                <a:solidFill>
                  <a:schemeClr val="tx1">
                    <a:lumMod val="95000"/>
                  </a:schemeClr>
                </a:solidFill>
              </a:rPr>
              <a:t>38. </a:t>
            </a:r>
            <a:r>
              <a:rPr lang="en-US" sz="2800" i="1" dirty="0">
                <a:solidFill>
                  <a:schemeClr val="tx1">
                    <a:lumMod val="95000"/>
                  </a:schemeClr>
                </a:solidFill>
              </a:rPr>
              <a:t>Let us also say, O seraph, guard </a:t>
            </a:r>
            <a:r>
              <a:rPr lang="en-US" sz="2800" i="1" dirty="0" smtClean="0">
                <a:solidFill>
                  <a:schemeClr val="tx1">
                    <a:lumMod val="95000"/>
                  </a:schemeClr>
                </a:solidFill>
              </a:rPr>
              <a:t>of the garden </a:t>
            </a:r>
            <a:r>
              <a:rPr lang="en-US" sz="2800" i="1" dirty="0">
                <a:solidFill>
                  <a:schemeClr val="tx1">
                    <a:lumMod val="95000"/>
                  </a:schemeClr>
                </a:solidFill>
              </a:rPr>
              <a:t>with the sword of fire, </a:t>
            </a:r>
            <a:r>
              <a:rPr lang="en-US" sz="2800" i="1" dirty="0" smtClean="0">
                <a:solidFill>
                  <a:schemeClr val="tx1">
                    <a:lumMod val="95000"/>
                  </a:schemeClr>
                </a:solidFill>
              </a:rPr>
              <a:t>allow us </a:t>
            </a:r>
            <a:r>
              <a:rPr lang="en-US" sz="2800" i="1" dirty="0">
                <a:solidFill>
                  <a:schemeClr val="tx1">
                    <a:lumMod val="95000"/>
                  </a:schemeClr>
                </a:solidFill>
              </a:rPr>
              <a:t>to enter and see the abode of the </a:t>
            </a:r>
            <a:r>
              <a:rPr lang="en-US" sz="2800" i="1" dirty="0" smtClean="0">
                <a:solidFill>
                  <a:schemeClr val="tx1">
                    <a:lumMod val="95000"/>
                  </a:schemeClr>
                </a:solidFill>
              </a:rPr>
              <a:t>Lord though </a:t>
            </a:r>
            <a:r>
              <a:rPr lang="en-US" sz="2800" i="1" dirty="0">
                <a:solidFill>
                  <a:schemeClr val="tx1">
                    <a:lumMod val="95000"/>
                  </a:schemeClr>
                </a:solidFill>
              </a:rPr>
              <a:t>we may not stay in it</a:t>
            </a:r>
            <a:r>
              <a:rPr lang="en-US" sz="2600" i="1" dirty="0">
                <a:solidFill>
                  <a:schemeClr val="tx1">
                    <a:lumMod val="95000"/>
                  </a:schemeClr>
                </a:solidFill>
              </a:rPr>
              <a:t>.</a:t>
            </a:r>
            <a:endParaRPr lang="en-US" sz="2600" i="1" dirty="0" smtClean="0">
              <a:solidFill>
                <a:schemeClr val="tx1">
                  <a:lumMod val="95000"/>
                </a:schemeClr>
              </a:solidFill>
            </a:endParaRPr>
          </a:p>
        </p:txBody>
      </p:sp>
      <p:sp>
        <p:nvSpPr>
          <p:cNvPr id="2" name="Rectangle 1"/>
          <p:cNvSpPr/>
          <p:nvPr/>
        </p:nvSpPr>
        <p:spPr>
          <a:xfrm>
            <a:off x="-11575" y="-55577"/>
            <a:ext cx="4015163" cy="7109639"/>
          </a:xfrm>
          <a:prstGeom prst="rect">
            <a:avLst/>
          </a:prstGeom>
        </p:spPr>
        <p:txBody>
          <a:bodyPr wrap="square">
            <a:spAutoFit/>
          </a:bodyPr>
          <a:lstStyle/>
          <a:p>
            <a:r>
              <a:rPr lang="en-CA" sz="1400" dirty="0" smtClean="0"/>
              <a:t>፴፯</a:t>
            </a:r>
            <a:r>
              <a:rPr lang="en-CA" sz="1400" dirty="0"/>
              <a:t>. </a:t>
            </a:r>
            <a:r>
              <a:rPr lang="en-CA" sz="3800" dirty="0" err="1"/>
              <a:t>ሰላም</a:t>
            </a:r>
            <a:r>
              <a:rPr lang="en-CA" sz="3800" dirty="0"/>
              <a:t> </a:t>
            </a:r>
            <a:r>
              <a:rPr lang="en-CA" sz="3800" dirty="0" err="1" smtClean="0"/>
              <a:t>ለኪ</a:t>
            </a:r>
            <a:r>
              <a:rPr lang="en-CA" sz="3800" dirty="0" smtClean="0"/>
              <a:t> ኦ </a:t>
            </a:r>
            <a:r>
              <a:rPr lang="en-CA" sz="3800" dirty="0" err="1" smtClean="0"/>
              <a:t>ምድረ</a:t>
            </a:r>
            <a:r>
              <a:rPr lang="en-CA" sz="3800" dirty="0" smtClean="0"/>
              <a:t> </a:t>
            </a:r>
            <a:r>
              <a:rPr lang="en-CA" sz="3800" dirty="0" err="1"/>
              <a:t>ገነት</a:t>
            </a:r>
            <a:r>
              <a:rPr lang="en-CA" sz="3800" dirty="0"/>
              <a:t> </a:t>
            </a:r>
            <a:r>
              <a:rPr lang="en-CA" sz="3800" dirty="0" err="1"/>
              <a:t>ዘኢይተከሀል</a:t>
            </a:r>
            <a:r>
              <a:rPr lang="en-CA" sz="3800" dirty="0"/>
              <a:t> </a:t>
            </a:r>
            <a:r>
              <a:rPr lang="en-CA" sz="3800" dirty="0" err="1"/>
              <a:t>ናንሶሱ</a:t>
            </a:r>
            <a:r>
              <a:rPr lang="en-CA" sz="3800" dirty="0"/>
              <a:t> </a:t>
            </a:r>
            <a:r>
              <a:rPr lang="en-CA" sz="3800" dirty="0" err="1"/>
              <a:t>በውስቴትኪ</a:t>
            </a:r>
            <a:r>
              <a:rPr lang="en-CA" sz="3800" dirty="0"/>
              <a:t> </a:t>
            </a:r>
            <a:r>
              <a:rPr lang="en-CA" sz="3800" dirty="0" err="1"/>
              <a:t>ዘእንበለ</a:t>
            </a:r>
            <a:r>
              <a:rPr lang="en-CA" sz="3800" dirty="0"/>
              <a:t> </a:t>
            </a:r>
            <a:r>
              <a:rPr lang="en-CA" sz="3800" dirty="0" err="1"/>
              <a:t>ዳእሙ</a:t>
            </a:r>
            <a:r>
              <a:rPr lang="en-CA" sz="3800" dirty="0"/>
              <a:t> </a:t>
            </a:r>
            <a:r>
              <a:rPr lang="en-CA" sz="3800" dirty="0" err="1"/>
              <a:t>እመ</a:t>
            </a:r>
            <a:r>
              <a:rPr lang="en-CA" sz="3800" dirty="0"/>
              <a:t> </a:t>
            </a:r>
            <a:r>
              <a:rPr lang="en-CA" sz="3800" dirty="0" err="1"/>
              <a:t>ኢከላእነ</a:t>
            </a:r>
            <a:r>
              <a:rPr lang="en-CA" sz="3800" dirty="0"/>
              <a:t> </a:t>
            </a:r>
            <a:r>
              <a:rPr lang="en-CA" sz="3800" dirty="0" err="1"/>
              <a:t>እገሪነ</a:t>
            </a:r>
            <a:r>
              <a:rPr lang="en-CA" sz="3800" dirty="0"/>
              <a:t> </a:t>
            </a:r>
            <a:r>
              <a:rPr lang="en-CA" sz="3800" dirty="0" err="1"/>
              <a:t>እምአንሶስዎ</a:t>
            </a:r>
            <a:r>
              <a:rPr lang="en-CA" sz="3800" dirty="0"/>
              <a:t> </a:t>
            </a:r>
            <a:r>
              <a:rPr lang="en-CA" sz="3800" dirty="0" err="1"/>
              <a:t>በከንቱ</a:t>
            </a:r>
            <a:r>
              <a:rPr lang="en-CA" sz="3800" dirty="0"/>
              <a:t>።</a:t>
            </a:r>
          </a:p>
          <a:p>
            <a:r>
              <a:rPr lang="en-CA" sz="1400" dirty="0"/>
              <a:t>፴፰. </a:t>
            </a:r>
            <a:r>
              <a:rPr lang="en-CA" sz="3800" dirty="0" err="1"/>
              <a:t>ወካዕበ</a:t>
            </a:r>
            <a:r>
              <a:rPr lang="en-CA" sz="3800" dirty="0"/>
              <a:t> </a:t>
            </a:r>
            <a:r>
              <a:rPr lang="en-CA" sz="3800" dirty="0" err="1"/>
              <a:t>ንበል</a:t>
            </a:r>
            <a:r>
              <a:rPr lang="en-CA" sz="3800" dirty="0"/>
              <a:t> ኦ </a:t>
            </a:r>
            <a:r>
              <a:rPr lang="en-CA" sz="3800" dirty="0" err="1"/>
              <a:t>ሱራፊ</a:t>
            </a:r>
            <a:r>
              <a:rPr lang="en-CA" sz="3800" dirty="0"/>
              <a:t> </a:t>
            </a:r>
            <a:r>
              <a:rPr lang="en-CA" sz="3800" dirty="0" err="1"/>
              <a:t>ዐጋቢሃ</a:t>
            </a:r>
            <a:r>
              <a:rPr lang="en-CA" sz="3800" dirty="0"/>
              <a:t> </a:t>
            </a:r>
            <a:r>
              <a:rPr lang="en-CA" sz="3800" dirty="0" err="1"/>
              <a:t>ለገነት</a:t>
            </a:r>
            <a:r>
              <a:rPr lang="en-CA" sz="3800" dirty="0"/>
              <a:t> </a:t>
            </a:r>
            <a:r>
              <a:rPr lang="en-CA" sz="3800" dirty="0" err="1"/>
              <a:t>ዘበሰይፈ</a:t>
            </a:r>
            <a:r>
              <a:rPr lang="en-CA" sz="3800" dirty="0"/>
              <a:t> </a:t>
            </a:r>
            <a:r>
              <a:rPr lang="en-CA" sz="3800" dirty="0" err="1"/>
              <a:t>እሳት</a:t>
            </a:r>
            <a:r>
              <a:rPr lang="en-CA" sz="3800" dirty="0"/>
              <a:t> </a:t>
            </a:r>
            <a:r>
              <a:rPr lang="en-CA" sz="3800" dirty="0" err="1"/>
              <a:t>ኅድገነ</a:t>
            </a:r>
            <a:r>
              <a:rPr lang="en-CA" sz="3800" dirty="0"/>
              <a:t> </a:t>
            </a:r>
            <a:r>
              <a:rPr lang="en-CA" sz="3800" dirty="0" err="1"/>
              <a:t>ንበእ</a:t>
            </a:r>
            <a:r>
              <a:rPr lang="en-CA" sz="3800" dirty="0"/>
              <a:t> </a:t>
            </a:r>
            <a:r>
              <a:rPr lang="en-CA" sz="3800" dirty="0" err="1"/>
              <a:t>ወንርአያ</a:t>
            </a:r>
            <a:r>
              <a:rPr lang="en-CA" sz="3800" dirty="0"/>
              <a:t> </a:t>
            </a:r>
            <a:r>
              <a:rPr lang="en-CA" sz="3800" dirty="0" err="1"/>
              <a:t>ለአብያተ</a:t>
            </a:r>
            <a:r>
              <a:rPr lang="en-CA" sz="3800" dirty="0"/>
              <a:t> </a:t>
            </a:r>
            <a:r>
              <a:rPr lang="en-CA" sz="3800" dirty="0" err="1"/>
              <a:t>እግዚእ</a:t>
            </a:r>
            <a:r>
              <a:rPr lang="en-CA" sz="3800" dirty="0"/>
              <a:t> </a:t>
            </a:r>
            <a:r>
              <a:rPr lang="en-CA" sz="3800" dirty="0" err="1"/>
              <a:t>ወአኮ</a:t>
            </a:r>
            <a:r>
              <a:rPr lang="en-CA" sz="3800" dirty="0"/>
              <a:t> </a:t>
            </a:r>
            <a:r>
              <a:rPr lang="en-CA" sz="3800" dirty="0" err="1"/>
              <a:t>ዘንነብር</a:t>
            </a:r>
            <a:r>
              <a:rPr lang="en-CA" sz="3800" dirty="0"/>
              <a:t> </a:t>
            </a:r>
            <a:r>
              <a:rPr lang="en-CA" sz="3800" dirty="0" err="1"/>
              <a:t>ወስቴታ</a:t>
            </a:r>
            <a:r>
              <a:rPr lang="en-CA" sz="3800" dirty="0"/>
              <a:t>። </a:t>
            </a:r>
          </a:p>
        </p:txBody>
      </p:sp>
    </p:spTree>
    <p:extLst>
      <p:ext uri="{BB962C8B-B14F-4D97-AF65-F5344CB8AC3E}">
        <p14:creationId xmlns:p14="http://schemas.microsoft.com/office/powerpoint/2010/main" val="33734469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55577"/>
            <a:ext cx="4341758" cy="6863417"/>
          </a:xfrm>
          <a:prstGeom prst="rect">
            <a:avLst/>
          </a:prstGeom>
        </p:spPr>
        <p:txBody>
          <a:bodyPr wrap="square">
            <a:spAutoFit/>
          </a:bodyPr>
          <a:lstStyle/>
          <a:p>
            <a:r>
              <a:rPr lang="is-IS" sz="1400" dirty="0"/>
              <a:t>39. </a:t>
            </a:r>
            <a:r>
              <a:rPr lang="is-IS" sz="4000" dirty="0"/>
              <a:t>ኦ ሱራፊ፥ ንማኅደር ሕይወት ኣብኣ ኽንኅባእ ዘይኮነስ ኣቲና ኽንርእያ ኅደገና።</a:t>
            </a:r>
            <a:endParaRPr lang="en-CA" sz="4000" dirty="0"/>
          </a:p>
          <a:p>
            <a:r>
              <a:rPr lang="is-IS" sz="1400" dirty="0"/>
              <a:t>40. </a:t>
            </a:r>
            <a:r>
              <a:rPr lang="is-IS" sz="4000" dirty="0"/>
              <a:t>ኦ ሱራፊ፥ ናብ ገነት ክንኣቱ፥ ሽታኣ ኸኣ ኸነጨኑ መኣዛኣ ኣብ ልብና ኺመልእ ኅደገና።</a:t>
            </a:r>
            <a:endParaRPr lang="en-CA" sz="4000" dirty="0"/>
          </a:p>
          <a:p>
            <a:r>
              <a:rPr lang="is-IS" sz="1400" dirty="0"/>
              <a:t>41. </a:t>
            </a:r>
            <a:r>
              <a:rPr lang="is-IS" sz="4000" dirty="0"/>
              <a:t>ኦ ሱራፊ፥ ናብታ ናይ ቀደም ርስቲ ኣቦና ኽንኣቱ፥ ከምቲ </a:t>
            </a:r>
            <a:r>
              <a:rPr lang="is-IS" sz="4000" dirty="0" smtClean="0"/>
              <a:t>ጥንቲ</a:t>
            </a:r>
            <a:endParaRPr lang="en-CA" sz="4000" dirty="0"/>
          </a:p>
        </p:txBody>
      </p:sp>
      <p:sp>
        <p:nvSpPr>
          <p:cNvPr id="20" name="Rectangle 19"/>
          <p:cNvSpPr/>
          <p:nvPr/>
        </p:nvSpPr>
        <p:spPr>
          <a:xfrm>
            <a:off x="8096363" y="-125021"/>
            <a:ext cx="4244501" cy="6848029"/>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39. </a:t>
            </a:r>
            <a:r>
              <a:rPr lang="en-US" sz="2600" i="1" dirty="0">
                <a:solidFill>
                  <a:schemeClr val="tx1">
                    <a:lumMod val="95000"/>
                  </a:schemeClr>
                </a:solidFill>
              </a:rPr>
              <a:t>O seraph, allow us to enter </a:t>
            </a:r>
            <a:r>
              <a:rPr lang="en-US" sz="2600" i="1" dirty="0" smtClean="0">
                <a:solidFill>
                  <a:schemeClr val="tx1">
                    <a:lumMod val="95000"/>
                  </a:schemeClr>
                </a:solidFill>
              </a:rPr>
              <a:t>and see </a:t>
            </a:r>
            <a:r>
              <a:rPr lang="en-US" sz="2600" i="1" dirty="0">
                <a:solidFill>
                  <a:schemeClr val="tx1">
                    <a:lumMod val="95000"/>
                  </a:schemeClr>
                </a:solidFill>
              </a:rPr>
              <a:t>the abode of life though we may </a:t>
            </a:r>
            <a:r>
              <a:rPr lang="en-US" sz="2600" i="1" dirty="0" smtClean="0">
                <a:solidFill>
                  <a:schemeClr val="tx1">
                    <a:lumMod val="95000"/>
                  </a:schemeClr>
                </a:solidFill>
              </a:rPr>
              <a:t>not hide </a:t>
            </a:r>
            <a:r>
              <a:rPr lang="en-US" sz="2600" i="1" dirty="0">
                <a:solidFill>
                  <a:schemeClr val="tx1">
                    <a:lumMod val="95000"/>
                  </a:schemeClr>
                </a:solidFill>
              </a:rPr>
              <a:t>there.</a:t>
            </a:r>
          </a:p>
          <a:p>
            <a:pPr marL="40639" marR="40639">
              <a:lnSpc>
                <a:spcPct val="150000"/>
              </a:lnSpc>
              <a:spcBef>
                <a:spcPts val="600"/>
              </a:spcBef>
              <a:defRPr sz="2800"/>
            </a:pPr>
            <a:r>
              <a:rPr lang="en-US" sz="1400" i="1" dirty="0">
                <a:solidFill>
                  <a:schemeClr val="tx1">
                    <a:lumMod val="95000"/>
                  </a:schemeClr>
                </a:solidFill>
              </a:rPr>
              <a:t>40.</a:t>
            </a:r>
            <a:r>
              <a:rPr lang="en-US" sz="2600" i="1" dirty="0">
                <a:solidFill>
                  <a:schemeClr val="tx1">
                    <a:lumMod val="95000"/>
                  </a:schemeClr>
                </a:solidFill>
              </a:rPr>
              <a:t> O seraph, allow us to enter </a:t>
            </a:r>
            <a:r>
              <a:rPr lang="en-US" sz="2600" i="1" dirty="0" smtClean="0">
                <a:solidFill>
                  <a:schemeClr val="tx1">
                    <a:lumMod val="95000"/>
                  </a:schemeClr>
                </a:solidFill>
              </a:rPr>
              <a:t>into the </a:t>
            </a:r>
            <a:r>
              <a:rPr lang="en-US" sz="2600" i="1" dirty="0">
                <a:solidFill>
                  <a:schemeClr val="tx1">
                    <a:lumMod val="95000"/>
                  </a:schemeClr>
                </a:solidFill>
              </a:rPr>
              <a:t>garden and smell its perfume that </a:t>
            </a:r>
            <a:r>
              <a:rPr lang="en-US" sz="2600" i="1" dirty="0" smtClean="0">
                <a:solidFill>
                  <a:schemeClr val="tx1">
                    <a:lumMod val="95000"/>
                  </a:schemeClr>
                </a:solidFill>
              </a:rPr>
              <a:t>its </a:t>
            </a:r>
            <a:r>
              <a:rPr lang="en-US" sz="2600" i="1" dirty="0" err="1" smtClean="0">
                <a:solidFill>
                  <a:schemeClr val="tx1">
                    <a:lumMod val="95000"/>
                  </a:schemeClr>
                </a:solidFill>
              </a:rPr>
              <a:t>savour</a:t>
            </a:r>
            <a:r>
              <a:rPr lang="en-US" sz="2600" i="1" dirty="0" smtClean="0">
                <a:solidFill>
                  <a:schemeClr val="tx1">
                    <a:lumMod val="95000"/>
                  </a:schemeClr>
                </a:solidFill>
              </a:rPr>
              <a:t> </a:t>
            </a:r>
            <a:r>
              <a:rPr lang="en-US" sz="2600" i="1" dirty="0">
                <a:solidFill>
                  <a:schemeClr val="tx1">
                    <a:lumMod val="95000"/>
                  </a:schemeClr>
                </a:solidFill>
              </a:rPr>
              <a:t>may be poured into our hearts.</a:t>
            </a:r>
          </a:p>
          <a:p>
            <a:pPr marL="40639" marR="40639">
              <a:lnSpc>
                <a:spcPct val="150000"/>
              </a:lnSpc>
              <a:spcBef>
                <a:spcPts val="600"/>
              </a:spcBef>
              <a:defRPr sz="2800"/>
            </a:pPr>
            <a:r>
              <a:rPr lang="en-US" sz="1400" i="1" dirty="0">
                <a:solidFill>
                  <a:schemeClr val="tx1">
                    <a:lumMod val="95000"/>
                  </a:schemeClr>
                </a:solidFill>
              </a:rPr>
              <a:t>41.</a:t>
            </a:r>
            <a:r>
              <a:rPr lang="en-US" sz="2600" i="1" dirty="0">
                <a:solidFill>
                  <a:schemeClr val="tx1">
                    <a:lumMod val="95000"/>
                  </a:schemeClr>
                </a:solidFill>
              </a:rPr>
              <a:t> O seraph, admit us into </a:t>
            </a:r>
            <a:r>
              <a:rPr lang="en-US" sz="2600" i="1" dirty="0" smtClean="0">
                <a:solidFill>
                  <a:schemeClr val="tx1">
                    <a:lumMod val="95000"/>
                  </a:schemeClr>
                </a:solidFill>
              </a:rPr>
              <a:t>the previous </a:t>
            </a:r>
            <a:r>
              <a:rPr lang="en-US" sz="2600" i="1" dirty="0">
                <a:solidFill>
                  <a:schemeClr val="tx1">
                    <a:lumMod val="95000"/>
                  </a:schemeClr>
                </a:solidFill>
              </a:rPr>
              <a:t>inheritance of our father</a:t>
            </a:r>
            <a:r>
              <a:rPr lang="en-US" sz="2600" i="1" dirty="0" smtClean="0">
                <a:solidFill>
                  <a:schemeClr val="tx1">
                    <a:lumMod val="95000"/>
                  </a:schemeClr>
                </a:solidFill>
              </a:rPr>
              <a:t>, that we </a:t>
            </a:r>
            <a:r>
              <a:rPr lang="en-US" sz="2600" i="1" dirty="0">
                <a:solidFill>
                  <a:schemeClr val="tx1">
                    <a:lumMod val="95000"/>
                  </a:schemeClr>
                </a:solidFill>
              </a:rPr>
              <a:t>may </a:t>
            </a:r>
            <a:r>
              <a:rPr lang="en-US" sz="2600" i="1" dirty="0" smtClean="0">
                <a:solidFill>
                  <a:schemeClr val="tx1">
                    <a:lumMod val="95000"/>
                  </a:schemeClr>
                </a:solidFill>
              </a:rPr>
              <a:t>be</a:t>
            </a:r>
          </a:p>
        </p:txBody>
      </p:sp>
      <p:sp>
        <p:nvSpPr>
          <p:cNvPr id="2" name="Rectangle 1"/>
          <p:cNvSpPr/>
          <p:nvPr/>
        </p:nvSpPr>
        <p:spPr>
          <a:xfrm>
            <a:off x="-11575" y="-55577"/>
            <a:ext cx="4015163" cy="6863417"/>
          </a:xfrm>
          <a:prstGeom prst="rect">
            <a:avLst/>
          </a:prstGeom>
        </p:spPr>
        <p:txBody>
          <a:bodyPr wrap="square">
            <a:spAutoFit/>
          </a:bodyPr>
          <a:lstStyle/>
          <a:p>
            <a:r>
              <a:rPr lang="en-CA" sz="1400" dirty="0"/>
              <a:t>፴፱. </a:t>
            </a:r>
            <a:r>
              <a:rPr lang="en-CA" sz="4000" dirty="0"/>
              <a:t>ኦ </a:t>
            </a:r>
            <a:r>
              <a:rPr lang="en-CA" sz="4000" dirty="0" err="1"/>
              <a:t>ሱራፊ</a:t>
            </a:r>
            <a:r>
              <a:rPr lang="en-CA" sz="4000" dirty="0"/>
              <a:t> </a:t>
            </a:r>
            <a:r>
              <a:rPr lang="en-CA" sz="4000" dirty="0" err="1"/>
              <a:t>ኅድገነ</a:t>
            </a:r>
            <a:r>
              <a:rPr lang="en-CA" sz="4000" dirty="0"/>
              <a:t> </a:t>
            </a:r>
            <a:r>
              <a:rPr lang="en-CA" sz="4000" dirty="0" err="1"/>
              <a:t>ንባእ</a:t>
            </a:r>
            <a:r>
              <a:rPr lang="en-CA" sz="4000" dirty="0"/>
              <a:t> </a:t>
            </a:r>
            <a:r>
              <a:rPr lang="en-CA" sz="4000" dirty="0" err="1"/>
              <a:t>ንርአያ</a:t>
            </a:r>
            <a:r>
              <a:rPr lang="en-CA" sz="4000" dirty="0"/>
              <a:t> </a:t>
            </a:r>
            <a:r>
              <a:rPr lang="en-CA" sz="4000" dirty="0" err="1"/>
              <a:t>ለማኅደረ</a:t>
            </a:r>
            <a:r>
              <a:rPr lang="en-CA" sz="4000" dirty="0"/>
              <a:t> </a:t>
            </a:r>
            <a:r>
              <a:rPr lang="en-CA" sz="4000" dirty="0" err="1"/>
              <a:t>ሕይወት</a:t>
            </a:r>
            <a:r>
              <a:rPr lang="en-CA" sz="4000" dirty="0"/>
              <a:t> </a:t>
            </a:r>
            <a:r>
              <a:rPr lang="en-CA" sz="4000" dirty="0" err="1"/>
              <a:t>ወአኮ</a:t>
            </a:r>
            <a:r>
              <a:rPr lang="en-CA" sz="4000" dirty="0"/>
              <a:t> </a:t>
            </a:r>
            <a:r>
              <a:rPr lang="en-CA" sz="4000" dirty="0" err="1"/>
              <a:t>ዘንትኀባእ</a:t>
            </a:r>
            <a:r>
              <a:rPr lang="en-CA" sz="4000" dirty="0"/>
              <a:t> </a:t>
            </a:r>
            <a:r>
              <a:rPr lang="en-CA" sz="4000" dirty="0" err="1"/>
              <a:t>ህየ</a:t>
            </a:r>
            <a:r>
              <a:rPr lang="en-CA" sz="4000" dirty="0"/>
              <a:t>።</a:t>
            </a:r>
          </a:p>
          <a:p>
            <a:r>
              <a:rPr lang="en-CA" sz="1400" dirty="0"/>
              <a:t>፵. </a:t>
            </a:r>
            <a:r>
              <a:rPr lang="en-CA" sz="4000" dirty="0"/>
              <a:t>ኦ </a:t>
            </a:r>
            <a:r>
              <a:rPr lang="en-CA" sz="4000" dirty="0" err="1"/>
              <a:t>ሱራፊ</a:t>
            </a:r>
            <a:r>
              <a:rPr lang="en-CA" sz="4000" dirty="0"/>
              <a:t> </a:t>
            </a:r>
            <a:r>
              <a:rPr lang="en-CA" sz="4000" dirty="0" err="1"/>
              <a:t>ኅድገነ</a:t>
            </a:r>
            <a:r>
              <a:rPr lang="en-CA" sz="4000" dirty="0"/>
              <a:t> </a:t>
            </a:r>
            <a:r>
              <a:rPr lang="en-CA" sz="4000" dirty="0" err="1"/>
              <a:t>ንባእ</a:t>
            </a:r>
            <a:r>
              <a:rPr lang="en-CA" sz="4000" dirty="0"/>
              <a:t> </a:t>
            </a:r>
            <a:r>
              <a:rPr lang="en-CA" sz="4000" dirty="0" err="1"/>
              <a:t>ውስተ</a:t>
            </a:r>
            <a:r>
              <a:rPr lang="en-CA" sz="4000" dirty="0"/>
              <a:t> </a:t>
            </a:r>
            <a:r>
              <a:rPr lang="en-CA" sz="4000" dirty="0" err="1"/>
              <a:t>ገነት</a:t>
            </a:r>
            <a:r>
              <a:rPr lang="en-CA" sz="4000" dirty="0"/>
              <a:t> </a:t>
            </a:r>
            <a:r>
              <a:rPr lang="en-CA" sz="4000" dirty="0" err="1"/>
              <a:t>ወናፄኑ</a:t>
            </a:r>
            <a:r>
              <a:rPr lang="en-CA" sz="4000" dirty="0"/>
              <a:t> </a:t>
            </a:r>
            <a:r>
              <a:rPr lang="en-CA" sz="4000" dirty="0" err="1"/>
              <a:t>አፈዋቲሃ</a:t>
            </a:r>
            <a:r>
              <a:rPr lang="en-CA" sz="4000" dirty="0"/>
              <a:t> </a:t>
            </a:r>
            <a:r>
              <a:rPr lang="en-CA" sz="4000" dirty="0" err="1"/>
              <a:t>ወይሠወጥ</a:t>
            </a:r>
            <a:r>
              <a:rPr lang="en-CA" sz="4000" dirty="0"/>
              <a:t> </a:t>
            </a:r>
            <a:r>
              <a:rPr lang="en-CA" sz="4000" dirty="0" err="1"/>
              <a:t>ውስተ</a:t>
            </a:r>
            <a:r>
              <a:rPr lang="en-CA" sz="4000" dirty="0"/>
              <a:t> </a:t>
            </a:r>
            <a:r>
              <a:rPr lang="en-CA" sz="4000" dirty="0" err="1"/>
              <a:t>ልብነ</a:t>
            </a:r>
            <a:r>
              <a:rPr lang="en-CA" sz="4000" dirty="0"/>
              <a:t> </a:t>
            </a:r>
            <a:r>
              <a:rPr lang="en-CA" sz="4000" dirty="0" err="1"/>
              <a:t>መዓዛ</a:t>
            </a:r>
            <a:r>
              <a:rPr lang="en-CA" sz="4000" dirty="0"/>
              <a:t> </a:t>
            </a:r>
            <a:r>
              <a:rPr lang="en-CA" sz="4000" dirty="0" err="1"/>
              <a:t>ዚአሃ</a:t>
            </a:r>
            <a:r>
              <a:rPr lang="en-CA" sz="4000" dirty="0"/>
              <a:t>። </a:t>
            </a:r>
          </a:p>
          <a:p>
            <a:r>
              <a:rPr lang="en-CA" sz="1400" dirty="0"/>
              <a:t>፵፩. </a:t>
            </a:r>
            <a:r>
              <a:rPr lang="en-CA" sz="4000" dirty="0"/>
              <a:t>ኦ </a:t>
            </a:r>
            <a:r>
              <a:rPr lang="en-CA" sz="4000" dirty="0" err="1"/>
              <a:t>ሱራፊ</a:t>
            </a:r>
            <a:r>
              <a:rPr lang="en-CA" sz="4000" dirty="0"/>
              <a:t> </a:t>
            </a:r>
            <a:r>
              <a:rPr lang="en-CA" sz="4000" dirty="0" err="1"/>
              <a:t>ኅድገነ</a:t>
            </a:r>
            <a:r>
              <a:rPr lang="en-CA" sz="4000" dirty="0"/>
              <a:t> </a:t>
            </a:r>
            <a:r>
              <a:rPr lang="en-CA" sz="4000" dirty="0" err="1"/>
              <a:t>ንባእ</a:t>
            </a:r>
            <a:r>
              <a:rPr lang="en-CA" sz="4000" dirty="0"/>
              <a:t> </a:t>
            </a:r>
            <a:r>
              <a:rPr lang="en-CA" sz="4000" dirty="0" err="1"/>
              <a:t>ውስተ</a:t>
            </a:r>
            <a:r>
              <a:rPr lang="en-CA" sz="4000" dirty="0"/>
              <a:t> </a:t>
            </a:r>
            <a:r>
              <a:rPr lang="en-CA" sz="4000" dirty="0" err="1"/>
              <a:t>ዘቀዳሚ</a:t>
            </a:r>
            <a:r>
              <a:rPr lang="en-CA" sz="4000" dirty="0"/>
              <a:t> </a:t>
            </a:r>
            <a:r>
              <a:rPr lang="en-CA" sz="4000" dirty="0" err="1" smtClean="0"/>
              <a:t>ርስተ</a:t>
            </a:r>
            <a:endParaRPr lang="en-CA" sz="1400" dirty="0"/>
          </a:p>
        </p:txBody>
      </p:sp>
    </p:spTree>
    <p:extLst>
      <p:ext uri="{BB962C8B-B14F-4D97-AF65-F5344CB8AC3E}">
        <p14:creationId xmlns:p14="http://schemas.microsoft.com/office/powerpoint/2010/main" val="169929761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55577"/>
            <a:ext cx="4341758" cy="6247864"/>
          </a:xfrm>
          <a:prstGeom prst="rect">
            <a:avLst/>
          </a:prstGeom>
        </p:spPr>
        <p:txBody>
          <a:bodyPr wrap="square">
            <a:spAutoFit/>
          </a:bodyPr>
          <a:lstStyle/>
          <a:p>
            <a:r>
              <a:rPr lang="is-IS" sz="4000" dirty="0" smtClean="0"/>
              <a:t>በእዳውና </a:t>
            </a:r>
            <a:r>
              <a:rPr lang="is-IS" sz="4000" dirty="0"/>
              <a:t>ኻብ ፍሪኣ ኽንቅንጥብ ዘይኮነስ በታኽልታ ኽንሕጐስ ኅደገና።</a:t>
            </a:r>
            <a:endParaRPr lang="en-CA" sz="4000" dirty="0"/>
          </a:p>
          <a:p>
            <a:r>
              <a:rPr lang="is-IS" sz="1400" dirty="0"/>
              <a:t>42.</a:t>
            </a:r>
            <a:r>
              <a:rPr lang="is-IS" sz="4000" dirty="0"/>
              <a:t> ኦ ሱራፊ፥ ነቶም ንገነት ዘስትይዋ ግዮን፥ ኤፌሶን፥ ጤግሮስ፥ ኤፍራጥስ፥ ዝተባህሉ ወሓይዝቲ ብርሃን ኣቲና ኽንርእዮም ኅደገና</a:t>
            </a:r>
            <a:r>
              <a:rPr lang="is-IS" sz="4000" dirty="0" smtClean="0"/>
              <a:t>።</a:t>
            </a:r>
          </a:p>
        </p:txBody>
      </p:sp>
      <p:sp>
        <p:nvSpPr>
          <p:cNvPr id="20" name="Rectangle 19"/>
          <p:cNvSpPr/>
          <p:nvPr/>
        </p:nvSpPr>
        <p:spPr>
          <a:xfrm>
            <a:off x="8096363" y="-125021"/>
            <a:ext cx="4244501" cy="6532558"/>
          </a:xfrm>
          <a:prstGeom prst="rect">
            <a:avLst/>
          </a:prstGeom>
        </p:spPr>
        <p:txBody>
          <a:bodyPr wrap="square">
            <a:spAutoFit/>
          </a:bodyPr>
          <a:lstStyle/>
          <a:p>
            <a:pPr marL="40639" marR="40639">
              <a:lnSpc>
                <a:spcPct val="150000"/>
              </a:lnSpc>
              <a:spcBef>
                <a:spcPts val="600"/>
              </a:spcBef>
              <a:defRPr sz="2800"/>
            </a:pPr>
            <a:r>
              <a:rPr lang="en-US" sz="2700" i="1" dirty="0" smtClean="0">
                <a:solidFill>
                  <a:schemeClr val="tx1">
                    <a:lumMod val="95000"/>
                  </a:schemeClr>
                </a:solidFill>
              </a:rPr>
              <a:t>pleased </a:t>
            </a:r>
            <a:r>
              <a:rPr lang="en-US" sz="2700" i="1" dirty="0">
                <a:solidFill>
                  <a:schemeClr val="tx1">
                    <a:lumMod val="95000"/>
                  </a:schemeClr>
                </a:solidFill>
              </a:rPr>
              <a:t>with its trees, </a:t>
            </a:r>
            <a:r>
              <a:rPr lang="en-US" sz="2700" i="1" dirty="0" smtClean="0">
                <a:solidFill>
                  <a:schemeClr val="tx1">
                    <a:lumMod val="95000"/>
                  </a:schemeClr>
                </a:solidFill>
              </a:rPr>
              <a:t>though we </a:t>
            </a:r>
            <a:r>
              <a:rPr lang="en-US" sz="2700" i="1" dirty="0">
                <a:solidFill>
                  <a:schemeClr val="tx1">
                    <a:lumMod val="95000"/>
                  </a:schemeClr>
                </a:solidFill>
              </a:rPr>
              <a:t>may not pluck with our hands from </a:t>
            </a:r>
            <a:r>
              <a:rPr lang="en-US" sz="2700" i="1" dirty="0" smtClean="0">
                <a:solidFill>
                  <a:schemeClr val="tx1">
                    <a:lumMod val="95000"/>
                  </a:schemeClr>
                </a:solidFill>
              </a:rPr>
              <a:t>its fruit </a:t>
            </a:r>
            <a:r>
              <a:rPr lang="en-US" sz="2700" i="1" dirty="0">
                <a:solidFill>
                  <a:schemeClr val="tx1">
                    <a:lumMod val="95000"/>
                  </a:schemeClr>
                </a:solidFill>
              </a:rPr>
              <a:t>as before</a:t>
            </a:r>
            <a:r>
              <a:rPr lang="en-US" sz="2600" i="1" dirty="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42. </a:t>
            </a:r>
            <a:r>
              <a:rPr lang="en-US" sz="2700" i="1" dirty="0">
                <a:solidFill>
                  <a:schemeClr val="tx1">
                    <a:lumMod val="95000"/>
                  </a:schemeClr>
                </a:solidFill>
              </a:rPr>
              <a:t>O seraph, allow us to enter and </a:t>
            </a:r>
            <a:r>
              <a:rPr lang="en-US" sz="2700" i="1" dirty="0" smtClean="0">
                <a:solidFill>
                  <a:schemeClr val="tx1">
                    <a:lumMod val="95000"/>
                  </a:schemeClr>
                </a:solidFill>
              </a:rPr>
              <a:t>see the </a:t>
            </a:r>
            <a:r>
              <a:rPr lang="en-US" sz="2700" i="1" dirty="0">
                <a:solidFill>
                  <a:schemeClr val="tx1">
                    <a:lumMod val="95000"/>
                  </a:schemeClr>
                </a:solidFill>
              </a:rPr>
              <a:t>streams of light irrigating the garden,</a:t>
            </a:r>
          </a:p>
          <a:p>
            <a:pPr marL="40639" marR="40639">
              <a:lnSpc>
                <a:spcPct val="150000"/>
              </a:lnSpc>
              <a:spcBef>
                <a:spcPts val="600"/>
              </a:spcBef>
              <a:defRPr sz="2800"/>
            </a:pPr>
            <a:r>
              <a:rPr lang="en-US" sz="2700" i="1" dirty="0">
                <a:solidFill>
                  <a:schemeClr val="tx1">
                    <a:lumMod val="95000"/>
                  </a:schemeClr>
                </a:solidFill>
              </a:rPr>
              <a:t>Gihon, </a:t>
            </a:r>
            <a:r>
              <a:rPr lang="en-US" sz="2700" i="1" dirty="0" err="1">
                <a:solidFill>
                  <a:schemeClr val="tx1">
                    <a:lumMod val="95000"/>
                  </a:schemeClr>
                </a:solidFill>
              </a:rPr>
              <a:t>Pison</a:t>
            </a:r>
            <a:r>
              <a:rPr lang="en-US" sz="2700" i="1" dirty="0">
                <a:solidFill>
                  <a:schemeClr val="tx1">
                    <a:lumMod val="95000"/>
                  </a:schemeClr>
                </a:solidFill>
              </a:rPr>
              <a:t>, </a:t>
            </a:r>
            <a:r>
              <a:rPr lang="en-US" sz="2700" i="1" dirty="0" err="1">
                <a:solidFill>
                  <a:schemeClr val="tx1">
                    <a:lumMod val="95000"/>
                  </a:schemeClr>
                </a:solidFill>
              </a:rPr>
              <a:t>Hiddekel</a:t>
            </a:r>
            <a:r>
              <a:rPr lang="en-US" sz="2700" i="1" dirty="0">
                <a:solidFill>
                  <a:schemeClr val="tx1">
                    <a:lumMod val="95000"/>
                  </a:schemeClr>
                </a:solidFill>
              </a:rPr>
              <a:t> and Euphrates</a:t>
            </a:r>
            <a:r>
              <a:rPr lang="en-US" sz="2600" i="1" dirty="0" smtClean="0">
                <a:solidFill>
                  <a:schemeClr val="tx1">
                    <a:lumMod val="95000"/>
                  </a:schemeClr>
                </a:solidFill>
              </a:rPr>
              <a:t>.</a:t>
            </a:r>
          </a:p>
          <a:p>
            <a:pPr marL="40639" marR="40639">
              <a:lnSpc>
                <a:spcPct val="150000"/>
              </a:lnSpc>
              <a:spcBef>
                <a:spcPts val="600"/>
              </a:spcBef>
              <a:defRPr sz="2800"/>
            </a:pPr>
            <a:endParaRPr lang="en-US" sz="2600" i="1" dirty="0" smtClean="0">
              <a:solidFill>
                <a:schemeClr val="tx1">
                  <a:lumMod val="95000"/>
                </a:schemeClr>
              </a:solidFill>
            </a:endParaRPr>
          </a:p>
        </p:txBody>
      </p:sp>
      <p:sp>
        <p:nvSpPr>
          <p:cNvPr id="2" name="Rectangle 1"/>
          <p:cNvSpPr/>
          <p:nvPr/>
        </p:nvSpPr>
        <p:spPr>
          <a:xfrm>
            <a:off x="-11575" y="-55577"/>
            <a:ext cx="4015163" cy="5632311"/>
          </a:xfrm>
          <a:prstGeom prst="rect">
            <a:avLst/>
          </a:prstGeom>
        </p:spPr>
        <p:txBody>
          <a:bodyPr wrap="square">
            <a:spAutoFit/>
          </a:bodyPr>
          <a:lstStyle/>
          <a:p>
            <a:r>
              <a:rPr lang="en-CA" sz="4000" dirty="0" err="1" smtClean="0"/>
              <a:t>አቡነ</a:t>
            </a:r>
            <a:r>
              <a:rPr lang="en-CA" sz="4000" dirty="0" smtClean="0"/>
              <a:t> </a:t>
            </a:r>
            <a:r>
              <a:rPr lang="en-CA" sz="4000" dirty="0" err="1"/>
              <a:t>ከመ</a:t>
            </a:r>
            <a:r>
              <a:rPr lang="en-CA" sz="4000" dirty="0"/>
              <a:t> </a:t>
            </a:r>
            <a:r>
              <a:rPr lang="en-CA" sz="4000" dirty="0" err="1"/>
              <a:t>ንትፈሣሕ</a:t>
            </a:r>
            <a:r>
              <a:rPr lang="en-CA" sz="4000" dirty="0"/>
              <a:t> </a:t>
            </a:r>
            <a:r>
              <a:rPr lang="en-CA" sz="4000" dirty="0" err="1"/>
              <a:t>በዕፀዊሃ</a:t>
            </a:r>
            <a:r>
              <a:rPr lang="en-CA" sz="4000" dirty="0"/>
              <a:t> </a:t>
            </a:r>
            <a:r>
              <a:rPr lang="en-CA" sz="4000" dirty="0" err="1"/>
              <a:t>ወአኮ</a:t>
            </a:r>
            <a:r>
              <a:rPr lang="en-CA" sz="4000" dirty="0"/>
              <a:t> </a:t>
            </a:r>
            <a:r>
              <a:rPr lang="en-CA" sz="4000" dirty="0" err="1"/>
              <a:t>ዘንቀጥፍ</a:t>
            </a:r>
            <a:r>
              <a:rPr lang="en-CA" sz="4000" dirty="0"/>
              <a:t> </a:t>
            </a:r>
            <a:r>
              <a:rPr lang="en-CA" sz="4000" dirty="0" err="1"/>
              <a:t>እምፍሬሃ</a:t>
            </a:r>
            <a:r>
              <a:rPr lang="en-CA" sz="4000" dirty="0"/>
              <a:t> </a:t>
            </a:r>
            <a:r>
              <a:rPr lang="en-CA" sz="4000" dirty="0" err="1"/>
              <a:t>በአእዳው</a:t>
            </a:r>
            <a:r>
              <a:rPr lang="en-CA" sz="4000" dirty="0"/>
              <a:t> </a:t>
            </a:r>
            <a:r>
              <a:rPr lang="en-CA" sz="4000" dirty="0" err="1"/>
              <a:t>ከመ</a:t>
            </a:r>
            <a:r>
              <a:rPr lang="en-CA" sz="4000" dirty="0"/>
              <a:t> </a:t>
            </a:r>
            <a:r>
              <a:rPr lang="en-CA" sz="4000" dirty="0" err="1"/>
              <a:t>ዘትካት</a:t>
            </a:r>
            <a:r>
              <a:rPr lang="en-CA" sz="4000" dirty="0"/>
              <a:t>።</a:t>
            </a:r>
          </a:p>
          <a:p>
            <a:r>
              <a:rPr lang="en-CA" sz="1400" dirty="0"/>
              <a:t>፵፪. </a:t>
            </a:r>
            <a:r>
              <a:rPr lang="en-CA" sz="4000" dirty="0"/>
              <a:t>ኦ </a:t>
            </a:r>
            <a:r>
              <a:rPr lang="en-CA" sz="4000" dirty="0" err="1"/>
              <a:t>ሱራፊ</a:t>
            </a:r>
            <a:r>
              <a:rPr lang="en-CA" sz="4000" dirty="0"/>
              <a:t> </a:t>
            </a:r>
            <a:r>
              <a:rPr lang="en-CA" sz="4000" dirty="0" err="1"/>
              <a:t>ኅድገነ</a:t>
            </a:r>
            <a:r>
              <a:rPr lang="en-CA" sz="4000" dirty="0"/>
              <a:t> </a:t>
            </a:r>
            <a:r>
              <a:rPr lang="en-CA" sz="4000" dirty="0" err="1"/>
              <a:t>ንባእ</a:t>
            </a:r>
            <a:r>
              <a:rPr lang="en-CA" sz="4000" dirty="0"/>
              <a:t> </a:t>
            </a:r>
            <a:r>
              <a:rPr lang="en-CA" sz="4000" dirty="0" err="1"/>
              <a:t>ንርአዮሙ</a:t>
            </a:r>
            <a:r>
              <a:rPr lang="en-CA" sz="4000" dirty="0"/>
              <a:t> </a:t>
            </a:r>
            <a:r>
              <a:rPr lang="en-CA" sz="4000" dirty="0" err="1"/>
              <a:t>ለወሐይዝተ</a:t>
            </a:r>
            <a:r>
              <a:rPr lang="en-CA" sz="4000" dirty="0"/>
              <a:t> </a:t>
            </a:r>
            <a:r>
              <a:rPr lang="en-CA" sz="4000" dirty="0" err="1"/>
              <a:t>ብርሃን</a:t>
            </a:r>
            <a:r>
              <a:rPr lang="en-CA" sz="4000" dirty="0"/>
              <a:t> </a:t>
            </a:r>
            <a:r>
              <a:rPr lang="en-CA" sz="4000" dirty="0" err="1"/>
              <a:t>እለ</a:t>
            </a:r>
            <a:r>
              <a:rPr lang="en-CA" sz="4000" dirty="0"/>
              <a:t> </a:t>
            </a:r>
            <a:r>
              <a:rPr lang="en-CA" sz="4000" dirty="0" err="1"/>
              <a:t>ይሠቅይዋ</a:t>
            </a:r>
            <a:r>
              <a:rPr lang="en-CA" sz="4000" dirty="0"/>
              <a:t> </a:t>
            </a:r>
            <a:r>
              <a:rPr lang="en-CA" sz="4000" dirty="0" err="1"/>
              <a:t>ለገነተ</a:t>
            </a:r>
            <a:r>
              <a:rPr lang="en-CA" sz="4000" dirty="0"/>
              <a:t> </a:t>
            </a:r>
            <a:r>
              <a:rPr lang="en-CA" sz="4000" dirty="0" err="1"/>
              <a:t>ግዮን</a:t>
            </a:r>
            <a:r>
              <a:rPr lang="en-CA" sz="4000" dirty="0"/>
              <a:t> </a:t>
            </a:r>
            <a:r>
              <a:rPr lang="en-CA" sz="4000" dirty="0" err="1"/>
              <a:t>ወኤፌሶን</a:t>
            </a:r>
            <a:r>
              <a:rPr lang="en-CA" sz="4000" dirty="0"/>
              <a:t> </a:t>
            </a:r>
            <a:r>
              <a:rPr lang="en-CA" sz="4000" dirty="0" err="1"/>
              <a:t>ጤግሮስ</a:t>
            </a:r>
            <a:r>
              <a:rPr lang="en-CA" sz="4000" dirty="0"/>
              <a:t> </a:t>
            </a:r>
            <a:r>
              <a:rPr lang="en-CA" sz="4000" dirty="0" err="1"/>
              <a:t>ወኤፍራጥስ</a:t>
            </a:r>
            <a:r>
              <a:rPr lang="en-CA" sz="4000" dirty="0"/>
              <a:t>። </a:t>
            </a:r>
            <a:endParaRPr lang="en-CA" sz="4000" dirty="0" smtClean="0"/>
          </a:p>
        </p:txBody>
      </p:sp>
    </p:spTree>
    <p:extLst>
      <p:ext uri="{BB962C8B-B14F-4D97-AF65-F5344CB8AC3E}">
        <p14:creationId xmlns:p14="http://schemas.microsoft.com/office/powerpoint/2010/main" val="3286222085"/>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55577"/>
            <a:ext cx="4341758" cy="6863417"/>
          </a:xfrm>
          <a:prstGeom prst="rect">
            <a:avLst/>
          </a:prstGeom>
        </p:spPr>
        <p:txBody>
          <a:bodyPr wrap="square">
            <a:spAutoFit/>
          </a:bodyPr>
          <a:lstStyle/>
          <a:p>
            <a:r>
              <a:rPr lang="is-IS" sz="1400" dirty="0" smtClean="0"/>
              <a:t>43</a:t>
            </a:r>
            <a:r>
              <a:rPr lang="is-IS" sz="1400" dirty="0"/>
              <a:t>.</a:t>
            </a:r>
            <a:r>
              <a:rPr lang="is-IS" sz="4000" dirty="0"/>
              <a:t> ካብ ምብራቕ ወጺኡ ኣብኡ ንዘሎ ኬስቲ ናብ ምዕራብ ዝኸይድ ኣሎ።</a:t>
            </a:r>
            <a:endParaRPr lang="en-CA" sz="4000" dirty="0"/>
          </a:p>
          <a:p>
            <a:r>
              <a:rPr lang="is-IS" sz="1400" dirty="0"/>
              <a:t>44. </a:t>
            </a:r>
            <a:r>
              <a:rPr lang="is-IS" sz="4000" dirty="0"/>
              <a:t>ገሊኡ ካብ ምዕራብ ወጺኡ ኣብኡ ንዘሎ ኬስቲ ናብ ምብራቕ ዝኸይድ ኣሎ።</a:t>
            </a:r>
            <a:endParaRPr lang="en-CA" sz="4000" dirty="0"/>
          </a:p>
          <a:p>
            <a:r>
              <a:rPr lang="is-IS" sz="1400" dirty="0"/>
              <a:t>45. </a:t>
            </a:r>
            <a:r>
              <a:rPr lang="is-IS" sz="4000" dirty="0"/>
              <a:t>ገሊኡ ካብ ደቡብ ፈልፊሉ ኣብኡ ንዘሎ ኬስቲ ናብ ሰሜን ዝፈስስ ኣሎ። </a:t>
            </a:r>
            <a:endParaRPr lang="en-CA" sz="4000" dirty="0"/>
          </a:p>
        </p:txBody>
      </p:sp>
      <p:sp>
        <p:nvSpPr>
          <p:cNvPr id="20" name="Rectangle 19"/>
          <p:cNvSpPr/>
          <p:nvPr/>
        </p:nvSpPr>
        <p:spPr>
          <a:xfrm>
            <a:off x="8061641" y="-125021"/>
            <a:ext cx="4244501" cy="7055778"/>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43</a:t>
            </a:r>
            <a:r>
              <a:rPr lang="en-US" sz="1400" i="1" dirty="0">
                <a:solidFill>
                  <a:schemeClr val="tx1">
                    <a:lumMod val="95000"/>
                  </a:schemeClr>
                </a:solidFill>
              </a:rPr>
              <a:t>.</a:t>
            </a:r>
            <a:r>
              <a:rPr lang="en-US" sz="2600" i="1" dirty="0">
                <a:solidFill>
                  <a:schemeClr val="tx1">
                    <a:lumMod val="95000"/>
                  </a:schemeClr>
                </a:solidFill>
              </a:rPr>
              <a:t> </a:t>
            </a:r>
            <a:r>
              <a:rPr lang="en-US" sz="2500" i="1" dirty="0">
                <a:solidFill>
                  <a:schemeClr val="tx1">
                    <a:lumMod val="95000"/>
                  </a:schemeClr>
                </a:solidFill>
              </a:rPr>
              <a:t>There is that </a:t>
            </a:r>
            <a:r>
              <a:rPr lang="en-US" sz="2500" i="1" dirty="0" smtClean="0">
                <a:solidFill>
                  <a:schemeClr val="tx1">
                    <a:lumMod val="95000"/>
                  </a:schemeClr>
                </a:solidFill>
              </a:rPr>
              <a:t>which proceeds from the </a:t>
            </a:r>
            <a:r>
              <a:rPr lang="en-US" sz="2500" i="1" dirty="0">
                <a:solidFill>
                  <a:schemeClr val="tx1">
                    <a:lumMod val="95000"/>
                  </a:schemeClr>
                </a:solidFill>
              </a:rPr>
              <a:t>east and flows to the west to </a:t>
            </a:r>
            <a:r>
              <a:rPr lang="en-US" sz="2500" i="1" dirty="0" smtClean="0">
                <a:solidFill>
                  <a:schemeClr val="tx1">
                    <a:lumMod val="95000"/>
                  </a:schemeClr>
                </a:solidFill>
              </a:rPr>
              <a:t>irrigate that </a:t>
            </a:r>
            <a:r>
              <a:rPr lang="en-US" sz="2500" i="1" dirty="0">
                <a:solidFill>
                  <a:schemeClr val="tx1">
                    <a:lumMod val="95000"/>
                  </a:schemeClr>
                </a:solidFill>
              </a:rPr>
              <a:t>which is there.</a:t>
            </a:r>
          </a:p>
          <a:p>
            <a:pPr marL="40639" marR="40639">
              <a:lnSpc>
                <a:spcPct val="150000"/>
              </a:lnSpc>
              <a:spcBef>
                <a:spcPts val="600"/>
              </a:spcBef>
              <a:defRPr sz="2800"/>
            </a:pPr>
            <a:r>
              <a:rPr lang="en-US" sz="1400" i="1" dirty="0">
                <a:solidFill>
                  <a:schemeClr val="tx1">
                    <a:lumMod val="95000"/>
                  </a:schemeClr>
                </a:solidFill>
              </a:rPr>
              <a:t>44.</a:t>
            </a:r>
            <a:r>
              <a:rPr lang="en-US" sz="2600" i="1" dirty="0">
                <a:solidFill>
                  <a:schemeClr val="tx1">
                    <a:lumMod val="95000"/>
                  </a:schemeClr>
                </a:solidFill>
              </a:rPr>
              <a:t> </a:t>
            </a:r>
            <a:r>
              <a:rPr lang="en-US" sz="2400" i="1" dirty="0">
                <a:solidFill>
                  <a:schemeClr val="tx1">
                    <a:lumMod val="95000"/>
                  </a:schemeClr>
                </a:solidFill>
              </a:rPr>
              <a:t>There is that which proceeds </a:t>
            </a:r>
            <a:r>
              <a:rPr lang="en-US" sz="2400" i="1" dirty="0" smtClean="0">
                <a:solidFill>
                  <a:schemeClr val="tx1">
                    <a:lumMod val="95000"/>
                  </a:schemeClr>
                </a:solidFill>
              </a:rPr>
              <a:t>from the </a:t>
            </a:r>
            <a:r>
              <a:rPr lang="en-US" sz="2400" i="1" dirty="0">
                <a:solidFill>
                  <a:schemeClr val="tx1">
                    <a:lumMod val="95000"/>
                  </a:schemeClr>
                </a:solidFill>
              </a:rPr>
              <a:t>west and flows to the east to </a:t>
            </a:r>
            <a:r>
              <a:rPr lang="en-US" sz="2400" i="1" dirty="0" smtClean="0">
                <a:solidFill>
                  <a:schemeClr val="tx1">
                    <a:lumMod val="95000"/>
                  </a:schemeClr>
                </a:solidFill>
              </a:rPr>
              <a:t>irrigate that </a:t>
            </a:r>
            <a:r>
              <a:rPr lang="en-US" sz="2400" i="1" dirty="0">
                <a:solidFill>
                  <a:schemeClr val="tx1">
                    <a:lumMod val="95000"/>
                  </a:schemeClr>
                </a:solidFill>
              </a:rPr>
              <a:t>which is there.</a:t>
            </a:r>
          </a:p>
          <a:p>
            <a:pPr marL="40639" marR="40639">
              <a:lnSpc>
                <a:spcPct val="150000"/>
              </a:lnSpc>
              <a:spcBef>
                <a:spcPts val="600"/>
              </a:spcBef>
              <a:defRPr sz="2800"/>
            </a:pPr>
            <a:r>
              <a:rPr lang="en-US" sz="1400" i="1" dirty="0">
                <a:solidFill>
                  <a:schemeClr val="tx1">
                    <a:lumMod val="95000"/>
                  </a:schemeClr>
                </a:solidFill>
              </a:rPr>
              <a:t>45.</a:t>
            </a:r>
            <a:r>
              <a:rPr lang="en-US" sz="2400" i="1" dirty="0">
                <a:solidFill>
                  <a:schemeClr val="tx1">
                    <a:lumMod val="95000"/>
                  </a:schemeClr>
                </a:solidFill>
              </a:rPr>
              <a:t> There is that which springs </a:t>
            </a:r>
            <a:r>
              <a:rPr lang="en-US" sz="2400" i="1" dirty="0" smtClean="0">
                <a:solidFill>
                  <a:schemeClr val="tx1">
                    <a:lumMod val="95000"/>
                  </a:schemeClr>
                </a:solidFill>
              </a:rPr>
              <a:t>from the </a:t>
            </a:r>
            <a:r>
              <a:rPr lang="en-US" sz="2400" i="1" dirty="0">
                <a:solidFill>
                  <a:schemeClr val="tx1">
                    <a:lumMod val="95000"/>
                  </a:schemeClr>
                </a:solidFill>
              </a:rPr>
              <a:t>south and is poured to the north </a:t>
            </a:r>
            <a:r>
              <a:rPr lang="en-US" sz="2400" i="1" dirty="0" smtClean="0">
                <a:solidFill>
                  <a:schemeClr val="tx1">
                    <a:lumMod val="95000"/>
                  </a:schemeClr>
                </a:solidFill>
              </a:rPr>
              <a:t>to irrigate </a:t>
            </a:r>
            <a:r>
              <a:rPr lang="en-US" sz="2400" i="1" dirty="0">
                <a:solidFill>
                  <a:schemeClr val="tx1">
                    <a:lumMod val="95000"/>
                  </a:schemeClr>
                </a:solidFill>
              </a:rPr>
              <a:t>that which is there.</a:t>
            </a:r>
            <a:endParaRPr lang="en-US" sz="2400" i="1" dirty="0" smtClean="0">
              <a:solidFill>
                <a:schemeClr val="tx1">
                  <a:lumMod val="95000"/>
                </a:schemeClr>
              </a:solidFill>
            </a:endParaRPr>
          </a:p>
        </p:txBody>
      </p:sp>
      <p:sp>
        <p:nvSpPr>
          <p:cNvPr id="2" name="Rectangle 1"/>
          <p:cNvSpPr/>
          <p:nvPr/>
        </p:nvSpPr>
        <p:spPr>
          <a:xfrm>
            <a:off x="-11575" y="-55577"/>
            <a:ext cx="4015163" cy="6463308"/>
          </a:xfrm>
          <a:prstGeom prst="rect">
            <a:avLst/>
          </a:prstGeom>
        </p:spPr>
        <p:txBody>
          <a:bodyPr wrap="square">
            <a:spAutoFit/>
          </a:bodyPr>
          <a:lstStyle/>
          <a:p>
            <a:r>
              <a:rPr lang="en-CA" sz="1400" dirty="0" smtClean="0"/>
              <a:t>፵፫</a:t>
            </a:r>
            <a:r>
              <a:rPr lang="en-CA" sz="1400" dirty="0"/>
              <a:t>. </a:t>
            </a:r>
            <a:r>
              <a:rPr lang="en-CA" sz="4000" dirty="0"/>
              <a:t>ቦ </a:t>
            </a:r>
            <a:r>
              <a:rPr lang="en-CA" sz="4000" dirty="0" err="1"/>
              <a:t>ዘይወፅእ</a:t>
            </a:r>
            <a:r>
              <a:rPr lang="en-CA" sz="4000" dirty="0"/>
              <a:t> </a:t>
            </a:r>
            <a:r>
              <a:rPr lang="en-CA" sz="4000" dirty="0" err="1"/>
              <a:t>እምሥራቅ</a:t>
            </a:r>
            <a:r>
              <a:rPr lang="en-CA" sz="4000" dirty="0"/>
              <a:t> </a:t>
            </a:r>
            <a:r>
              <a:rPr lang="en-CA" sz="4000" dirty="0" err="1"/>
              <a:t>ወየሐውር</a:t>
            </a:r>
            <a:r>
              <a:rPr lang="en-CA" sz="4000" dirty="0"/>
              <a:t> </a:t>
            </a:r>
            <a:r>
              <a:rPr lang="en-CA" sz="4000" dirty="0" err="1"/>
              <a:t>ለምዕራብ</a:t>
            </a:r>
            <a:r>
              <a:rPr lang="en-CA" sz="4000" dirty="0"/>
              <a:t> </a:t>
            </a:r>
            <a:r>
              <a:rPr lang="en-CA" sz="4000" dirty="0" err="1"/>
              <a:t>ከመ</a:t>
            </a:r>
            <a:r>
              <a:rPr lang="en-CA" sz="4000" dirty="0"/>
              <a:t> </a:t>
            </a:r>
            <a:r>
              <a:rPr lang="en-CA" sz="4000" dirty="0" err="1"/>
              <a:t>ይሥቂ</a:t>
            </a:r>
            <a:r>
              <a:rPr lang="en-CA" sz="4000" dirty="0"/>
              <a:t> </a:t>
            </a:r>
            <a:r>
              <a:rPr lang="en-CA" sz="4000" dirty="0" err="1"/>
              <a:t>ዘህየ</a:t>
            </a:r>
            <a:r>
              <a:rPr lang="en-CA" sz="4000" dirty="0"/>
              <a:t>።</a:t>
            </a:r>
          </a:p>
          <a:p>
            <a:r>
              <a:rPr lang="en-CA" sz="1400" dirty="0"/>
              <a:t>፵፬. </a:t>
            </a:r>
            <a:r>
              <a:rPr lang="en-CA" sz="1400" dirty="0" smtClean="0"/>
              <a:t> </a:t>
            </a:r>
            <a:r>
              <a:rPr lang="en-CA" sz="4200" dirty="0" smtClean="0"/>
              <a:t>ቦ </a:t>
            </a:r>
            <a:r>
              <a:rPr lang="en-CA" sz="4200" dirty="0" err="1"/>
              <a:t>ዘይወፅእ</a:t>
            </a:r>
            <a:r>
              <a:rPr lang="en-CA" sz="4200" dirty="0"/>
              <a:t> </a:t>
            </a:r>
            <a:r>
              <a:rPr lang="en-CA" sz="4200" dirty="0" err="1"/>
              <a:t>እምዕራብ</a:t>
            </a:r>
            <a:r>
              <a:rPr lang="en-CA" sz="4200" dirty="0"/>
              <a:t> </a:t>
            </a:r>
            <a:r>
              <a:rPr lang="en-CA" sz="4200" dirty="0" err="1"/>
              <a:t>ወየሐውር</a:t>
            </a:r>
            <a:r>
              <a:rPr lang="en-CA" sz="4200" dirty="0"/>
              <a:t> </a:t>
            </a:r>
            <a:r>
              <a:rPr lang="en-CA" sz="4200" dirty="0" err="1"/>
              <a:t>ለምሥራቅ</a:t>
            </a:r>
            <a:r>
              <a:rPr lang="en-CA" sz="4200" dirty="0"/>
              <a:t> </a:t>
            </a:r>
            <a:r>
              <a:rPr lang="en-CA" sz="4200" dirty="0" err="1"/>
              <a:t>ከመ</a:t>
            </a:r>
            <a:r>
              <a:rPr lang="en-CA" sz="4200" dirty="0"/>
              <a:t> </a:t>
            </a:r>
            <a:r>
              <a:rPr lang="en-CA" sz="4200" dirty="0" err="1"/>
              <a:t>ይሥቂ</a:t>
            </a:r>
            <a:r>
              <a:rPr lang="en-CA" sz="4200" dirty="0"/>
              <a:t> </a:t>
            </a:r>
            <a:r>
              <a:rPr lang="en-CA" sz="4200" dirty="0" err="1"/>
              <a:t>ዘህየ</a:t>
            </a:r>
            <a:r>
              <a:rPr lang="en-CA" sz="4200" dirty="0"/>
              <a:t>።</a:t>
            </a:r>
          </a:p>
          <a:p>
            <a:r>
              <a:rPr lang="en-CA" sz="1400" dirty="0"/>
              <a:t>፵፭. </a:t>
            </a:r>
            <a:r>
              <a:rPr lang="en-CA" sz="4200" dirty="0"/>
              <a:t>ቦ </a:t>
            </a:r>
            <a:r>
              <a:rPr lang="en-CA" sz="4200" dirty="0" err="1"/>
              <a:t>ዘይነቅዕ</a:t>
            </a:r>
            <a:r>
              <a:rPr lang="en-CA" sz="4200" dirty="0"/>
              <a:t> </a:t>
            </a:r>
            <a:r>
              <a:rPr lang="en-CA" sz="4200" dirty="0" err="1"/>
              <a:t>እምደቡብ</a:t>
            </a:r>
            <a:r>
              <a:rPr lang="en-CA" sz="4200" dirty="0"/>
              <a:t> </a:t>
            </a:r>
            <a:r>
              <a:rPr lang="en-CA" sz="4200" dirty="0" err="1"/>
              <a:t>ወይሠወጥ</a:t>
            </a:r>
            <a:r>
              <a:rPr lang="en-CA" sz="4200" dirty="0"/>
              <a:t> </a:t>
            </a:r>
            <a:r>
              <a:rPr lang="en-CA" sz="4200" dirty="0" err="1"/>
              <a:t>ለሰሜን</a:t>
            </a:r>
            <a:r>
              <a:rPr lang="en-CA" sz="4200" dirty="0"/>
              <a:t> </a:t>
            </a:r>
            <a:r>
              <a:rPr lang="en-CA" sz="4200" dirty="0" err="1"/>
              <a:t>ከመ</a:t>
            </a:r>
            <a:r>
              <a:rPr lang="en-CA" sz="4200" dirty="0"/>
              <a:t> </a:t>
            </a:r>
            <a:r>
              <a:rPr lang="en-CA" sz="4200" dirty="0" err="1"/>
              <a:t>ይሥቂ</a:t>
            </a:r>
            <a:r>
              <a:rPr lang="en-CA" sz="4200" dirty="0"/>
              <a:t> </a:t>
            </a:r>
            <a:r>
              <a:rPr lang="en-CA" sz="4200" dirty="0" err="1"/>
              <a:t>ዘህየ</a:t>
            </a:r>
            <a:r>
              <a:rPr lang="en-CA" sz="4200" dirty="0"/>
              <a:t>።</a:t>
            </a:r>
          </a:p>
        </p:txBody>
      </p:sp>
    </p:spTree>
    <p:extLst>
      <p:ext uri="{BB962C8B-B14F-4D97-AF65-F5344CB8AC3E}">
        <p14:creationId xmlns:p14="http://schemas.microsoft.com/office/powerpoint/2010/main" val="51903308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4384"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4643" y="-15068"/>
            <a:ext cx="4341758" cy="6524863"/>
          </a:xfrm>
          <a:prstGeom prst="rect">
            <a:avLst/>
          </a:prstGeom>
        </p:spPr>
        <p:txBody>
          <a:bodyPr wrap="square">
            <a:spAutoFit/>
          </a:bodyPr>
          <a:lstStyle/>
          <a:p>
            <a:r>
              <a:rPr lang="is-IS" sz="1400" dirty="0"/>
              <a:t>46.</a:t>
            </a:r>
            <a:r>
              <a:rPr lang="is-IS" sz="3800" dirty="0"/>
              <a:t> ገሊኡውን ካብ ሰሜን ፈልፊሉ ኣብኡ ንዘሎ ከስቲ ናብ ደቡብ ዚፈስስ ኣሎ</a:t>
            </a:r>
            <a:r>
              <a:rPr lang="is-IS" sz="3800" dirty="0" smtClean="0"/>
              <a:t>።</a:t>
            </a:r>
          </a:p>
          <a:p>
            <a:r>
              <a:rPr lang="is-IS" sz="3800" dirty="0" smtClean="0"/>
              <a:t> ናይ </a:t>
            </a:r>
            <a:r>
              <a:rPr lang="is-IS" sz="3800" dirty="0"/>
              <a:t>ባሕሪ ምምልላስ </a:t>
            </a:r>
            <a:r>
              <a:rPr lang="is-IS" sz="3800" dirty="0" smtClean="0"/>
              <a:t>መን</a:t>
            </a:r>
          </a:p>
          <a:p>
            <a:r>
              <a:rPr lang="is-IS" sz="3800" dirty="0" smtClean="0"/>
              <a:t>ክር </a:t>
            </a:r>
            <a:r>
              <a:rPr lang="is-IS" sz="3800" dirty="0"/>
              <a:t>እዩ፥ ከም </a:t>
            </a:r>
            <a:r>
              <a:rPr lang="is-IS" sz="3800" dirty="0" smtClean="0"/>
              <a:t>ዝተባህለ </a:t>
            </a:r>
          </a:p>
          <a:p>
            <a:r>
              <a:rPr lang="is-IS" sz="3800" dirty="0" smtClean="0"/>
              <a:t>ከምኡ </a:t>
            </a:r>
            <a:r>
              <a:rPr lang="is-IS" sz="3800" dirty="0"/>
              <a:t>ኸኣ ናይዘን ኣፍላጋት ብዘይ ድምጺ ምምልላሰን መንክር እዩ ። እሞኸ ደኣ እንታይ ክንብል ኢና፧ ነፍሲ ኸም ዘይብሉ መሰንቆሶ ኽንጻወት ኢና</a:t>
            </a:r>
            <a:r>
              <a:rPr lang="is-IS" sz="3800" dirty="0" smtClean="0"/>
              <a:t>፧</a:t>
            </a:r>
          </a:p>
        </p:txBody>
      </p:sp>
      <p:sp>
        <p:nvSpPr>
          <p:cNvPr id="20" name="Rectangle 19"/>
          <p:cNvSpPr/>
          <p:nvPr/>
        </p:nvSpPr>
        <p:spPr>
          <a:xfrm>
            <a:off x="8061641" y="-125021"/>
            <a:ext cx="4244501" cy="6883616"/>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46. </a:t>
            </a:r>
            <a:r>
              <a:rPr lang="en-US" sz="2700" i="1" dirty="0">
                <a:solidFill>
                  <a:schemeClr val="tx1">
                    <a:lumMod val="95000"/>
                  </a:schemeClr>
                </a:solidFill>
              </a:rPr>
              <a:t>There is that which springs </a:t>
            </a:r>
            <a:r>
              <a:rPr lang="en-US" sz="2700" i="1" dirty="0" smtClean="0">
                <a:solidFill>
                  <a:schemeClr val="tx1">
                    <a:lumMod val="95000"/>
                  </a:schemeClr>
                </a:solidFill>
              </a:rPr>
              <a:t>from the </a:t>
            </a:r>
            <a:r>
              <a:rPr lang="en-US" sz="2700" i="1" dirty="0">
                <a:solidFill>
                  <a:schemeClr val="tx1">
                    <a:lumMod val="95000"/>
                  </a:schemeClr>
                </a:solidFill>
              </a:rPr>
              <a:t>north and is poured to the south </a:t>
            </a:r>
            <a:r>
              <a:rPr lang="en-US" sz="2700" i="1" dirty="0" smtClean="0">
                <a:solidFill>
                  <a:schemeClr val="tx1">
                    <a:lumMod val="95000"/>
                  </a:schemeClr>
                </a:solidFill>
              </a:rPr>
              <a:t>to irrigate </a:t>
            </a:r>
            <a:r>
              <a:rPr lang="en-US" sz="2700" i="1" dirty="0">
                <a:solidFill>
                  <a:schemeClr val="tx1">
                    <a:lumMod val="95000"/>
                  </a:schemeClr>
                </a:solidFill>
              </a:rPr>
              <a:t>that which is </a:t>
            </a:r>
            <a:r>
              <a:rPr lang="en-US" sz="2700" i="1" dirty="0" smtClean="0">
                <a:solidFill>
                  <a:schemeClr val="tx1">
                    <a:lumMod val="95000"/>
                  </a:schemeClr>
                </a:solidFill>
              </a:rPr>
              <a:t>there. As </a:t>
            </a:r>
            <a:r>
              <a:rPr lang="en-US" sz="2700" i="1" dirty="0">
                <a:solidFill>
                  <a:schemeClr val="tx1">
                    <a:lumMod val="95000"/>
                  </a:schemeClr>
                </a:solidFill>
              </a:rPr>
              <a:t>it was said, </a:t>
            </a:r>
            <a:r>
              <a:rPr lang="en-US" sz="2700" i="1" dirty="0" smtClean="0">
                <a:solidFill>
                  <a:schemeClr val="tx1">
                    <a:lumMod val="95000"/>
                  </a:schemeClr>
                </a:solidFill>
              </a:rPr>
              <a:t> </a:t>
            </a:r>
            <a:r>
              <a:rPr lang="en-US" sz="2700" i="1" dirty="0">
                <a:solidFill>
                  <a:schemeClr val="tx1">
                    <a:lumMod val="95000"/>
                  </a:schemeClr>
                </a:solidFill>
              </a:rPr>
              <a:t>Wonderful is </a:t>
            </a:r>
            <a:r>
              <a:rPr lang="en-US" sz="2700" i="1" dirty="0" smtClean="0">
                <a:solidFill>
                  <a:schemeClr val="tx1">
                    <a:lumMod val="95000"/>
                  </a:schemeClr>
                </a:solidFill>
              </a:rPr>
              <a:t>the movement </a:t>
            </a:r>
            <a:r>
              <a:rPr lang="en-US" sz="2700" i="1" dirty="0">
                <a:solidFill>
                  <a:schemeClr val="tx1">
                    <a:lumMod val="95000"/>
                  </a:schemeClr>
                </a:solidFill>
              </a:rPr>
              <a:t>of the sea, likewise </a:t>
            </a:r>
            <a:r>
              <a:rPr lang="en-US" sz="2700" i="1" dirty="0" smtClean="0">
                <a:solidFill>
                  <a:schemeClr val="tx1">
                    <a:lumMod val="95000"/>
                  </a:schemeClr>
                </a:solidFill>
              </a:rPr>
              <a:t>wonderful is </a:t>
            </a:r>
            <a:r>
              <a:rPr lang="en-US" sz="2700" i="1" dirty="0">
                <a:solidFill>
                  <a:schemeClr val="tx1">
                    <a:lumMod val="95000"/>
                  </a:schemeClr>
                </a:solidFill>
              </a:rPr>
              <a:t>the movement of the rivers </a:t>
            </a:r>
            <a:r>
              <a:rPr lang="en-US" sz="2700" i="1" dirty="0" smtClean="0">
                <a:solidFill>
                  <a:schemeClr val="tx1">
                    <a:lumMod val="95000"/>
                  </a:schemeClr>
                </a:solidFill>
              </a:rPr>
              <a:t>without noise</a:t>
            </a:r>
            <a:r>
              <a:rPr lang="en-US" sz="2700" i="1" dirty="0">
                <a:solidFill>
                  <a:schemeClr val="tx1">
                    <a:lumMod val="95000"/>
                  </a:schemeClr>
                </a:solidFill>
              </a:rPr>
              <a:t>. What shall we say: we are played </a:t>
            </a:r>
            <a:r>
              <a:rPr lang="en-US" sz="2700" i="1" dirty="0" smtClean="0">
                <a:solidFill>
                  <a:schemeClr val="tx1">
                    <a:lumMod val="95000"/>
                  </a:schemeClr>
                </a:solidFill>
              </a:rPr>
              <a:t>like the </a:t>
            </a:r>
            <a:r>
              <a:rPr lang="en-US" sz="2700" i="1" dirty="0">
                <a:solidFill>
                  <a:schemeClr val="tx1">
                    <a:lumMod val="95000"/>
                  </a:schemeClr>
                </a:solidFill>
              </a:rPr>
              <a:t>harp which has no soul</a:t>
            </a:r>
            <a:r>
              <a:rPr lang="en-US" sz="2600" i="1" dirty="0">
                <a:solidFill>
                  <a:schemeClr val="tx1">
                    <a:lumMod val="95000"/>
                  </a:schemeClr>
                </a:solidFill>
              </a:rPr>
              <a:t>.</a:t>
            </a:r>
            <a:endParaRPr lang="en-US" sz="2400" i="1" dirty="0" smtClean="0">
              <a:solidFill>
                <a:schemeClr val="tx1">
                  <a:lumMod val="95000"/>
                </a:schemeClr>
              </a:solidFill>
            </a:endParaRPr>
          </a:p>
        </p:txBody>
      </p:sp>
      <p:sp>
        <p:nvSpPr>
          <p:cNvPr id="2" name="Rectangle 1"/>
          <p:cNvSpPr/>
          <p:nvPr/>
        </p:nvSpPr>
        <p:spPr>
          <a:xfrm>
            <a:off x="-11575" y="-55577"/>
            <a:ext cx="4015163" cy="6863417"/>
          </a:xfrm>
          <a:prstGeom prst="rect">
            <a:avLst/>
          </a:prstGeom>
        </p:spPr>
        <p:txBody>
          <a:bodyPr wrap="square">
            <a:spAutoFit/>
          </a:bodyPr>
          <a:lstStyle/>
          <a:p>
            <a:r>
              <a:rPr lang="en-CA" sz="1400" dirty="0" smtClean="0"/>
              <a:t>፵፮</a:t>
            </a:r>
            <a:r>
              <a:rPr lang="en-CA" sz="1400" dirty="0"/>
              <a:t>. </a:t>
            </a:r>
            <a:r>
              <a:rPr lang="en-CA" sz="4000" dirty="0" err="1"/>
              <a:t>ወቦ</a:t>
            </a:r>
            <a:r>
              <a:rPr lang="en-CA" sz="4000" dirty="0"/>
              <a:t> </a:t>
            </a:r>
            <a:r>
              <a:rPr lang="en-CA" sz="4000" dirty="0" err="1"/>
              <a:t>ዘይፈለፍል</a:t>
            </a:r>
            <a:r>
              <a:rPr lang="en-CA" sz="4000" dirty="0"/>
              <a:t> </a:t>
            </a:r>
            <a:r>
              <a:rPr lang="en-CA" sz="4000" dirty="0" err="1"/>
              <a:t>እምሰሜን</a:t>
            </a:r>
            <a:r>
              <a:rPr lang="en-CA" sz="4000" dirty="0"/>
              <a:t> </a:t>
            </a:r>
            <a:r>
              <a:rPr lang="en-CA" sz="4000" dirty="0" err="1"/>
              <a:t>ወይሠወጥ</a:t>
            </a:r>
            <a:r>
              <a:rPr lang="en-CA" sz="4000" dirty="0"/>
              <a:t> </a:t>
            </a:r>
            <a:r>
              <a:rPr lang="en-CA" sz="4000" dirty="0" err="1"/>
              <a:t>ለደቡብ</a:t>
            </a:r>
            <a:r>
              <a:rPr lang="en-CA" sz="4000" dirty="0"/>
              <a:t> </a:t>
            </a:r>
            <a:r>
              <a:rPr lang="en-CA" sz="4000" dirty="0" err="1"/>
              <a:t>ከመ</a:t>
            </a:r>
            <a:r>
              <a:rPr lang="en-CA" sz="4000" dirty="0"/>
              <a:t> </a:t>
            </a:r>
            <a:r>
              <a:rPr lang="en-CA" sz="4000" dirty="0" err="1"/>
              <a:t>ይሥቂ</a:t>
            </a:r>
            <a:r>
              <a:rPr lang="en-CA" sz="4000" dirty="0"/>
              <a:t> </a:t>
            </a:r>
            <a:r>
              <a:rPr lang="en-CA" sz="4000" dirty="0" err="1"/>
              <a:t>ዘህየ</a:t>
            </a:r>
            <a:r>
              <a:rPr lang="en-CA" sz="4000" dirty="0"/>
              <a:t>።</a:t>
            </a:r>
          </a:p>
          <a:p>
            <a:r>
              <a:rPr lang="en-CA" sz="4000" dirty="0" err="1" smtClean="0"/>
              <a:t>በከመ</a:t>
            </a:r>
            <a:r>
              <a:rPr lang="en-CA" sz="4000" dirty="0" smtClean="0"/>
              <a:t> </a:t>
            </a:r>
            <a:r>
              <a:rPr lang="en-CA" sz="4000" dirty="0" err="1"/>
              <a:t>ተብህለ</a:t>
            </a:r>
            <a:r>
              <a:rPr lang="en-CA" sz="4000" dirty="0"/>
              <a:t> </a:t>
            </a:r>
            <a:r>
              <a:rPr lang="en-CA" sz="4000" dirty="0" err="1"/>
              <a:t>መንክር</a:t>
            </a:r>
            <a:r>
              <a:rPr lang="en-CA" sz="4000" dirty="0"/>
              <a:t> </a:t>
            </a:r>
            <a:r>
              <a:rPr lang="en-CA" sz="4000" dirty="0" err="1"/>
              <a:t>ተላህያ</a:t>
            </a:r>
            <a:r>
              <a:rPr lang="en-CA" sz="4000" dirty="0"/>
              <a:t> </a:t>
            </a:r>
            <a:r>
              <a:rPr lang="en-CA" sz="4000" dirty="0" err="1"/>
              <a:t>ለባሕር</a:t>
            </a:r>
            <a:r>
              <a:rPr lang="en-CA" sz="4000" dirty="0"/>
              <a:t> </a:t>
            </a:r>
            <a:r>
              <a:rPr lang="en-CA" sz="4000" dirty="0" err="1"/>
              <a:t>ወከማሁ</a:t>
            </a:r>
            <a:r>
              <a:rPr lang="en-CA" sz="4000" dirty="0"/>
              <a:t> </a:t>
            </a:r>
            <a:r>
              <a:rPr lang="en-CA" sz="4000" dirty="0" err="1"/>
              <a:t>መንክር</a:t>
            </a:r>
            <a:r>
              <a:rPr lang="en-CA" sz="4000" dirty="0"/>
              <a:t> </a:t>
            </a:r>
            <a:r>
              <a:rPr lang="en-CA" sz="4000" dirty="0" err="1"/>
              <a:t>ውእቱ</a:t>
            </a:r>
            <a:r>
              <a:rPr lang="en-CA" sz="4000" dirty="0"/>
              <a:t> </a:t>
            </a:r>
            <a:r>
              <a:rPr lang="en-CA" sz="4000" dirty="0" err="1" smtClean="0"/>
              <a:t>ተላህዮ</a:t>
            </a:r>
            <a:endParaRPr lang="en-CA" sz="4000" dirty="0" smtClean="0"/>
          </a:p>
          <a:p>
            <a:r>
              <a:rPr lang="en-CA" sz="4000" dirty="0" err="1" smtClean="0"/>
              <a:t>ቶን</a:t>
            </a:r>
            <a:r>
              <a:rPr lang="en-CA" sz="4000" dirty="0" smtClean="0"/>
              <a:t> </a:t>
            </a:r>
            <a:r>
              <a:rPr lang="en-CA" sz="4000" dirty="0" err="1"/>
              <a:t>ለአፍላግ</a:t>
            </a:r>
            <a:r>
              <a:rPr lang="en-CA" sz="4000" dirty="0"/>
              <a:t> </a:t>
            </a:r>
            <a:r>
              <a:rPr lang="en-CA" sz="4000" dirty="0" err="1"/>
              <a:t>ዘእንበለ</a:t>
            </a:r>
            <a:r>
              <a:rPr lang="en-CA" sz="4000" dirty="0"/>
              <a:t> </a:t>
            </a:r>
            <a:r>
              <a:rPr lang="en-CA" sz="4000" dirty="0" err="1"/>
              <a:t>ድምፅ</a:t>
            </a:r>
            <a:r>
              <a:rPr lang="en-CA" sz="4000" dirty="0"/>
              <a:t>። </a:t>
            </a:r>
            <a:r>
              <a:rPr lang="en-CA" sz="4000" dirty="0" err="1"/>
              <a:t>መንተ</a:t>
            </a:r>
            <a:r>
              <a:rPr lang="en-CA" sz="4000" dirty="0"/>
              <a:t> </a:t>
            </a:r>
            <a:r>
              <a:rPr lang="en-CA" sz="4000" dirty="0" err="1"/>
              <a:t>ንብል</a:t>
            </a:r>
            <a:r>
              <a:rPr lang="en-CA" sz="4000" dirty="0"/>
              <a:t> </a:t>
            </a:r>
            <a:r>
              <a:rPr lang="en-CA" sz="4000" dirty="0" err="1"/>
              <a:t>ወንዛዋዕ</a:t>
            </a:r>
            <a:r>
              <a:rPr lang="en-CA" sz="4000" dirty="0"/>
              <a:t> </a:t>
            </a:r>
            <a:r>
              <a:rPr lang="en-CA" sz="4000" dirty="0" err="1"/>
              <a:t>ከመ</a:t>
            </a:r>
            <a:r>
              <a:rPr lang="en-CA" sz="4000" dirty="0"/>
              <a:t> </a:t>
            </a:r>
            <a:r>
              <a:rPr lang="en-CA" sz="4000" dirty="0" err="1"/>
              <a:t>መሰንቆ</a:t>
            </a:r>
            <a:r>
              <a:rPr lang="en-CA" sz="4000" dirty="0"/>
              <a:t> </a:t>
            </a:r>
            <a:r>
              <a:rPr lang="en-CA" sz="4000" dirty="0" err="1"/>
              <a:t>ዘአልቦ</a:t>
            </a:r>
            <a:r>
              <a:rPr lang="en-CA" sz="4000" dirty="0"/>
              <a:t> </a:t>
            </a:r>
            <a:r>
              <a:rPr lang="en-CA" sz="4000" dirty="0" err="1"/>
              <a:t>ነፍስ</a:t>
            </a:r>
            <a:r>
              <a:rPr lang="en-CA" sz="4000" dirty="0" smtClean="0"/>
              <a:t>።</a:t>
            </a:r>
          </a:p>
        </p:txBody>
      </p:sp>
    </p:spTree>
    <p:extLst>
      <p:ext uri="{BB962C8B-B14F-4D97-AF65-F5344CB8AC3E}">
        <p14:creationId xmlns:p14="http://schemas.microsoft.com/office/powerpoint/2010/main" val="2252406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216526047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6976" y="1062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5661" y="71737"/>
            <a:ext cx="4341758" cy="6247864"/>
          </a:xfrm>
          <a:prstGeom prst="rect">
            <a:avLst/>
          </a:prstGeom>
        </p:spPr>
        <p:txBody>
          <a:bodyPr wrap="square">
            <a:spAutoFit/>
          </a:bodyPr>
          <a:lstStyle/>
          <a:p>
            <a:r>
              <a:rPr lang="is-IS" sz="1400" dirty="0" smtClean="0"/>
              <a:t>47</a:t>
            </a:r>
            <a:r>
              <a:rPr lang="is-IS" sz="1400" dirty="0"/>
              <a:t>. </a:t>
            </a:r>
            <a:r>
              <a:rPr lang="is-IS" sz="4000" dirty="0"/>
              <a:t>ንሕና ግና ብጸጋ እግዚኣብሄር ዝተቐባእና፥ ብሓቂ ክርስቲያን፥ </a:t>
            </a:r>
            <a:r>
              <a:rPr lang="is-IS" sz="4000" dirty="0" smtClean="0"/>
              <a:t>ክርስ</a:t>
            </a:r>
          </a:p>
          <a:p>
            <a:r>
              <a:rPr lang="is-IS" sz="4000" dirty="0" smtClean="0"/>
              <a:t>ቶሳውያንን    መሲሓው</a:t>
            </a:r>
          </a:p>
          <a:p>
            <a:r>
              <a:rPr lang="is-IS" sz="4000" dirty="0" smtClean="0"/>
              <a:t>ያንን </a:t>
            </a:r>
            <a:r>
              <a:rPr lang="is-IS" sz="4000" dirty="0"/>
              <a:t>ዝኾንና </a:t>
            </a:r>
            <a:r>
              <a:rPr lang="is-IS" sz="4000" dirty="0" smtClean="0"/>
              <a:t>ኢና ።  ንት</a:t>
            </a:r>
          </a:p>
          <a:p>
            <a:r>
              <a:rPr lang="is-IS" sz="4000" dirty="0" smtClean="0"/>
              <a:t>ጋህ</a:t>
            </a:r>
            <a:r>
              <a:rPr lang="is-IS" sz="4000" dirty="0"/>
              <a:t>፥ </a:t>
            </a:r>
            <a:r>
              <a:rPr lang="is-IS" sz="4000" dirty="0" smtClean="0"/>
              <a:t>ንቐልጥፍ</a:t>
            </a:r>
            <a:r>
              <a:rPr lang="is-IS" sz="4000" dirty="0"/>
              <a:t>፥ ካብ ክብሪ ናብ ክብሪ ምእንቲ </a:t>
            </a:r>
            <a:r>
              <a:rPr lang="is-IS" sz="4000" dirty="0" smtClean="0"/>
              <a:t>ኽንኣቱ ኸኣ </a:t>
            </a:r>
            <a:r>
              <a:rPr lang="is-IS" sz="4000" dirty="0"/>
              <a:t>ንቕናእን ንቕረብን</a:t>
            </a:r>
            <a:r>
              <a:rPr lang="is-IS" sz="4000" dirty="0" smtClean="0"/>
              <a:t>።</a:t>
            </a:r>
          </a:p>
          <a:p>
            <a:r>
              <a:rPr lang="is-IS" sz="4000" dirty="0" smtClean="0"/>
              <a:t>መጀመርታ </a:t>
            </a:r>
            <a:r>
              <a:rPr lang="is-IS" sz="4000" dirty="0"/>
              <a:t>ንሥጋና </a:t>
            </a:r>
            <a:r>
              <a:rPr lang="is-IS" sz="4000" dirty="0" smtClean="0"/>
              <a:t>ነግዝ</a:t>
            </a:r>
          </a:p>
        </p:txBody>
      </p:sp>
      <p:sp>
        <p:nvSpPr>
          <p:cNvPr id="20" name="Rectangle 19"/>
          <p:cNvSpPr/>
          <p:nvPr/>
        </p:nvSpPr>
        <p:spPr>
          <a:xfrm>
            <a:off x="8061641" y="54385"/>
            <a:ext cx="4244501" cy="5842497"/>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47</a:t>
            </a:r>
            <a:r>
              <a:rPr lang="en-US" sz="1400" i="1" dirty="0">
                <a:solidFill>
                  <a:schemeClr val="tx1">
                    <a:lumMod val="95000"/>
                  </a:schemeClr>
                </a:solidFill>
              </a:rPr>
              <a:t>. </a:t>
            </a:r>
            <a:r>
              <a:rPr lang="en-US" sz="2800" i="1" dirty="0">
                <a:solidFill>
                  <a:schemeClr val="tx1">
                    <a:lumMod val="95000"/>
                  </a:schemeClr>
                </a:solidFill>
              </a:rPr>
              <a:t>But we, who are anointed with </a:t>
            </a:r>
            <a:r>
              <a:rPr lang="en-US" sz="2800" i="1" dirty="0" smtClean="0">
                <a:solidFill>
                  <a:schemeClr val="tx1">
                    <a:lumMod val="95000"/>
                  </a:schemeClr>
                </a:solidFill>
              </a:rPr>
              <a:t>the grace </a:t>
            </a:r>
            <a:r>
              <a:rPr lang="en-US" sz="2800" i="1" dirty="0">
                <a:solidFill>
                  <a:schemeClr val="tx1">
                    <a:lumMod val="95000"/>
                  </a:schemeClr>
                </a:solidFill>
              </a:rPr>
              <a:t>of God, true Christians, the </a:t>
            </a:r>
            <a:r>
              <a:rPr lang="en-US" sz="2800" i="1" dirty="0" smtClean="0">
                <a:solidFill>
                  <a:schemeClr val="tx1">
                    <a:lumMod val="95000"/>
                  </a:schemeClr>
                </a:solidFill>
              </a:rPr>
              <a:t>people of </a:t>
            </a:r>
            <a:r>
              <a:rPr lang="en-US" sz="2800" i="1" dirty="0">
                <a:solidFill>
                  <a:schemeClr val="tx1">
                    <a:lumMod val="95000"/>
                  </a:schemeClr>
                </a:solidFill>
              </a:rPr>
              <a:t>Christ and Messiah, let us </a:t>
            </a:r>
            <a:r>
              <a:rPr lang="en-US" sz="2800" i="1" dirty="0" smtClean="0">
                <a:solidFill>
                  <a:schemeClr val="tx1">
                    <a:lumMod val="95000"/>
                  </a:schemeClr>
                </a:solidFill>
              </a:rPr>
              <a:t>watch, hasten</a:t>
            </a:r>
            <a:r>
              <a:rPr lang="en-US" sz="2800" i="1" dirty="0">
                <a:solidFill>
                  <a:schemeClr val="tx1">
                    <a:lumMod val="95000"/>
                  </a:schemeClr>
                </a:solidFill>
              </a:rPr>
              <a:t>, be jealous and draw near to </a:t>
            </a:r>
            <a:r>
              <a:rPr lang="en-US" sz="2800" i="1" dirty="0" smtClean="0">
                <a:solidFill>
                  <a:schemeClr val="tx1">
                    <a:lumMod val="95000"/>
                  </a:schemeClr>
                </a:solidFill>
              </a:rPr>
              <a:t>pass from </a:t>
            </a:r>
            <a:r>
              <a:rPr lang="en-US" sz="2800" i="1" dirty="0" err="1">
                <a:solidFill>
                  <a:schemeClr val="tx1">
                    <a:lumMod val="95000"/>
                  </a:schemeClr>
                </a:solidFill>
              </a:rPr>
              <a:t>honour</a:t>
            </a:r>
            <a:r>
              <a:rPr lang="en-US" sz="2800" i="1" dirty="0">
                <a:solidFill>
                  <a:schemeClr val="tx1">
                    <a:lumMod val="95000"/>
                  </a:schemeClr>
                </a:solidFill>
              </a:rPr>
              <a:t> to </a:t>
            </a:r>
            <a:r>
              <a:rPr lang="en-US" sz="2800" i="1" dirty="0" err="1" smtClean="0">
                <a:solidFill>
                  <a:schemeClr val="tx1">
                    <a:lumMod val="95000"/>
                  </a:schemeClr>
                </a:solidFill>
              </a:rPr>
              <a:t>honour</a:t>
            </a:r>
            <a:r>
              <a:rPr lang="en-US" sz="2800" i="1" dirty="0" smtClean="0">
                <a:solidFill>
                  <a:schemeClr val="tx1">
                    <a:lumMod val="95000"/>
                  </a:schemeClr>
                </a:solidFill>
              </a:rPr>
              <a:t>. First </a:t>
            </a:r>
            <a:r>
              <a:rPr lang="en-US" sz="2800" i="1" dirty="0">
                <a:solidFill>
                  <a:schemeClr val="tx1">
                    <a:lumMod val="95000"/>
                  </a:schemeClr>
                </a:solidFill>
              </a:rPr>
              <a:t>of all let us subject our </a:t>
            </a:r>
            <a:r>
              <a:rPr lang="en-US" sz="2800" i="1" dirty="0" smtClean="0">
                <a:solidFill>
                  <a:schemeClr val="tx1">
                    <a:lumMod val="95000"/>
                  </a:schemeClr>
                </a:solidFill>
              </a:rPr>
              <a:t>bodies, and </a:t>
            </a:r>
            <a:r>
              <a:rPr lang="en-US" sz="2800" i="1" dirty="0">
                <a:solidFill>
                  <a:schemeClr val="tx1">
                    <a:lumMod val="95000"/>
                  </a:schemeClr>
                </a:solidFill>
              </a:rPr>
              <a:t>let us </a:t>
            </a:r>
            <a:r>
              <a:rPr lang="en-US" sz="2800" i="1" dirty="0" smtClean="0">
                <a:solidFill>
                  <a:schemeClr val="tx1">
                    <a:lumMod val="95000"/>
                  </a:schemeClr>
                </a:solidFill>
              </a:rPr>
              <a:t>always</a:t>
            </a:r>
            <a:endParaRPr lang="en-US" sz="2400" i="1" dirty="0" smtClean="0">
              <a:solidFill>
                <a:schemeClr val="tx1">
                  <a:lumMod val="95000"/>
                </a:schemeClr>
              </a:solidFill>
            </a:endParaRPr>
          </a:p>
        </p:txBody>
      </p:sp>
      <p:sp>
        <p:nvSpPr>
          <p:cNvPr id="2" name="Rectangle 1"/>
          <p:cNvSpPr/>
          <p:nvPr/>
        </p:nvSpPr>
        <p:spPr>
          <a:xfrm>
            <a:off x="-11575" y="112255"/>
            <a:ext cx="4015163" cy="6247864"/>
          </a:xfrm>
          <a:prstGeom prst="rect">
            <a:avLst/>
          </a:prstGeom>
        </p:spPr>
        <p:txBody>
          <a:bodyPr wrap="square">
            <a:spAutoFit/>
          </a:bodyPr>
          <a:lstStyle/>
          <a:p>
            <a:r>
              <a:rPr lang="en-CA" sz="1400" dirty="0" smtClean="0"/>
              <a:t>፵፯</a:t>
            </a:r>
            <a:r>
              <a:rPr lang="en-CA" sz="1400" dirty="0"/>
              <a:t>. </a:t>
            </a:r>
            <a:r>
              <a:rPr lang="en-CA" sz="4000" dirty="0" err="1"/>
              <a:t>ወንሕነሰ</a:t>
            </a:r>
            <a:r>
              <a:rPr lang="en-CA" sz="4000" dirty="0"/>
              <a:t> </a:t>
            </a:r>
            <a:r>
              <a:rPr lang="en-CA" sz="4000" dirty="0" err="1"/>
              <a:t>እለ</a:t>
            </a:r>
            <a:r>
              <a:rPr lang="en-CA" sz="4000" dirty="0"/>
              <a:t> </a:t>
            </a:r>
            <a:r>
              <a:rPr lang="en-CA" sz="4000" dirty="0" err="1" smtClean="0"/>
              <a:t>ቅቡዓን</a:t>
            </a:r>
            <a:r>
              <a:rPr lang="en-CA" sz="4000" dirty="0" smtClean="0"/>
              <a:t> </a:t>
            </a:r>
            <a:r>
              <a:rPr lang="en-CA" sz="4000" dirty="0" err="1"/>
              <a:t>በጸጋ</a:t>
            </a:r>
            <a:r>
              <a:rPr lang="en-CA" sz="4000" dirty="0"/>
              <a:t> </a:t>
            </a:r>
            <a:r>
              <a:rPr lang="en-CA" sz="4000" dirty="0" err="1" smtClean="0"/>
              <a:t>እግዚአብሔር</a:t>
            </a:r>
            <a:r>
              <a:rPr lang="en-CA" sz="4000" dirty="0" smtClean="0"/>
              <a:t> </a:t>
            </a:r>
            <a:r>
              <a:rPr lang="en-CA" sz="4000" dirty="0" err="1"/>
              <a:t>በአማን</a:t>
            </a:r>
            <a:r>
              <a:rPr lang="en-CA" sz="4000" dirty="0"/>
              <a:t> </a:t>
            </a:r>
            <a:r>
              <a:rPr lang="en-CA" sz="4000" dirty="0" err="1"/>
              <a:t>ክርስቲያን</a:t>
            </a:r>
            <a:r>
              <a:rPr lang="en-CA" sz="4000" dirty="0"/>
              <a:t> </a:t>
            </a:r>
            <a:r>
              <a:rPr lang="en-CA" sz="4000" dirty="0" err="1" smtClean="0"/>
              <a:t>ክርስ</a:t>
            </a:r>
            <a:endParaRPr lang="en-CA" sz="4000" dirty="0" smtClean="0"/>
          </a:p>
          <a:p>
            <a:r>
              <a:rPr lang="en-CA" sz="4000" dirty="0" err="1" smtClean="0"/>
              <a:t>ቶሳውያን</a:t>
            </a:r>
            <a:r>
              <a:rPr lang="en-CA" sz="4000" dirty="0" smtClean="0"/>
              <a:t> </a:t>
            </a:r>
            <a:r>
              <a:rPr lang="en-CA" sz="4000" dirty="0" err="1" smtClean="0"/>
              <a:t>ወመሢሐው</a:t>
            </a:r>
            <a:endParaRPr lang="en-CA" sz="4000" dirty="0" smtClean="0"/>
          </a:p>
          <a:p>
            <a:r>
              <a:rPr lang="en-CA" sz="4000" dirty="0" err="1" smtClean="0"/>
              <a:t>ያን</a:t>
            </a:r>
            <a:r>
              <a:rPr lang="en-CA" sz="4000" dirty="0" smtClean="0"/>
              <a:t> </a:t>
            </a:r>
            <a:r>
              <a:rPr lang="en-CA" sz="4000" dirty="0" err="1"/>
              <a:t>ንጽሐቅ</a:t>
            </a:r>
            <a:r>
              <a:rPr lang="en-CA" sz="4000" dirty="0"/>
              <a:t> </a:t>
            </a:r>
            <a:r>
              <a:rPr lang="en-CA" sz="4000" dirty="0" err="1"/>
              <a:t>ወንጐጕዕ</a:t>
            </a:r>
            <a:r>
              <a:rPr lang="en-CA" sz="4000" dirty="0"/>
              <a:t> </a:t>
            </a:r>
            <a:r>
              <a:rPr lang="en-CA" sz="4000" dirty="0" err="1"/>
              <a:t>ንቅናዕ</a:t>
            </a:r>
            <a:r>
              <a:rPr lang="en-CA" sz="4000" dirty="0"/>
              <a:t> </a:t>
            </a:r>
            <a:r>
              <a:rPr lang="en-CA" sz="4000" dirty="0" err="1"/>
              <a:t>ወንቅረብ</a:t>
            </a:r>
            <a:r>
              <a:rPr lang="en-CA" sz="4000" dirty="0"/>
              <a:t> </a:t>
            </a:r>
            <a:r>
              <a:rPr lang="en-CA" sz="4000" dirty="0" err="1"/>
              <a:t>ከመ</a:t>
            </a:r>
            <a:r>
              <a:rPr lang="en-CA" sz="4000" dirty="0"/>
              <a:t> </a:t>
            </a:r>
            <a:r>
              <a:rPr lang="en-CA" sz="4000" dirty="0" err="1"/>
              <a:t>ንባእ</a:t>
            </a:r>
            <a:r>
              <a:rPr lang="en-CA" sz="4000" dirty="0"/>
              <a:t> </a:t>
            </a:r>
            <a:r>
              <a:rPr lang="en-CA" sz="4000" dirty="0" err="1" smtClean="0"/>
              <a:t>እምክብር</a:t>
            </a:r>
            <a:r>
              <a:rPr lang="en-CA" sz="4000" dirty="0" smtClean="0"/>
              <a:t> </a:t>
            </a:r>
            <a:r>
              <a:rPr lang="en-CA" sz="4000" dirty="0" err="1"/>
              <a:t>ውስተ</a:t>
            </a:r>
            <a:r>
              <a:rPr lang="en-CA" sz="4000" dirty="0"/>
              <a:t> </a:t>
            </a:r>
            <a:r>
              <a:rPr lang="en-CA" sz="4000" dirty="0" err="1" smtClean="0"/>
              <a:t>ክብር</a:t>
            </a:r>
            <a:r>
              <a:rPr lang="en-CA" sz="4000" dirty="0" smtClean="0"/>
              <a:t>። </a:t>
            </a:r>
            <a:r>
              <a:rPr lang="en-CA" sz="4000" dirty="0" err="1" smtClean="0"/>
              <a:t>መቅድመ</a:t>
            </a:r>
            <a:r>
              <a:rPr lang="en-CA" sz="4000" dirty="0" smtClean="0"/>
              <a:t>   </a:t>
            </a:r>
            <a:r>
              <a:rPr lang="en-CA" sz="4000" dirty="0" err="1" smtClean="0"/>
              <a:t>ናግ</a:t>
            </a:r>
            <a:endParaRPr lang="en-CA" sz="4000" dirty="0" smtClean="0"/>
          </a:p>
          <a:p>
            <a:r>
              <a:rPr lang="en-CA" sz="4000" dirty="0" err="1" smtClean="0"/>
              <a:t>ርሮ</a:t>
            </a:r>
            <a:r>
              <a:rPr lang="en-CA" sz="4000" dirty="0" smtClean="0"/>
              <a:t> </a:t>
            </a:r>
            <a:r>
              <a:rPr lang="en-CA" sz="4000" dirty="0" err="1"/>
              <a:t>ለሥጋነ</a:t>
            </a:r>
            <a:r>
              <a:rPr lang="en-CA" sz="4000" dirty="0"/>
              <a:t> </a:t>
            </a:r>
            <a:r>
              <a:rPr lang="en-CA" sz="4000" dirty="0" err="1" smtClean="0"/>
              <a:t>ወናስተጋብ</a:t>
            </a:r>
            <a:endParaRPr lang="en-CA" sz="4000" dirty="0" smtClean="0"/>
          </a:p>
          <a:p>
            <a:r>
              <a:rPr lang="en-CA" sz="4000" dirty="0" smtClean="0"/>
              <a:t>እ  </a:t>
            </a:r>
            <a:r>
              <a:rPr lang="en-CA" sz="4000" dirty="0" err="1" smtClean="0"/>
              <a:t>ሕሊናነ</a:t>
            </a:r>
            <a:r>
              <a:rPr lang="en-CA" sz="4000" dirty="0" smtClean="0"/>
              <a:t> </a:t>
            </a:r>
            <a:r>
              <a:rPr lang="en-CA" sz="4000" dirty="0" err="1" smtClean="0"/>
              <a:t>እምዝርወት</a:t>
            </a:r>
            <a:endParaRPr lang="en-CA" sz="4000" dirty="0"/>
          </a:p>
        </p:txBody>
      </p:sp>
    </p:spTree>
    <p:extLst>
      <p:ext uri="{BB962C8B-B14F-4D97-AF65-F5344CB8AC3E}">
        <p14:creationId xmlns:p14="http://schemas.microsoft.com/office/powerpoint/2010/main" val="405359630"/>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07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8496" y="-119234"/>
            <a:ext cx="4341758" cy="7171194"/>
          </a:xfrm>
          <a:prstGeom prst="rect">
            <a:avLst/>
          </a:prstGeom>
        </p:spPr>
        <p:txBody>
          <a:bodyPr wrap="square">
            <a:spAutoFit/>
          </a:bodyPr>
          <a:lstStyle/>
          <a:p>
            <a:r>
              <a:rPr lang="is-IS" sz="3800" dirty="0" smtClean="0"/>
              <a:t>ኣዮ</a:t>
            </a:r>
            <a:r>
              <a:rPr lang="is-IS" sz="3800" dirty="0"/>
              <a:t>፥ እግዚኣብሄር </a:t>
            </a:r>
            <a:r>
              <a:rPr lang="is-IS" sz="3800" dirty="0" smtClean="0"/>
              <a:t>ኣምላ</a:t>
            </a:r>
          </a:p>
          <a:p>
            <a:r>
              <a:rPr lang="is-IS" sz="3800" dirty="0" smtClean="0"/>
              <a:t>ኽና </a:t>
            </a:r>
            <a:r>
              <a:rPr lang="is-IS" sz="3800" dirty="0"/>
              <a:t>ጸሎትና ሰሚዑ </a:t>
            </a:r>
            <a:r>
              <a:rPr lang="is-IS" sz="3800" dirty="0" smtClean="0"/>
              <a:t>ኪቕበ</a:t>
            </a:r>
          </a:p>
          <a:p>
            <a:r>
              <a:rPr lang="is-IS" sz="3800" dirty="0" smtClean="0"/>
              <a:t>ል </a:t>
            </a:r>
            <a:r>
              <a:rPr lang="is-IS" sz="3800" dirty="0"/>
              <a:t>ድማ ኵሉ ግዜ </a:t>
            </a:r>
            <a:r>
              <a:rPr lang="is-IS" sz="3800" dirty="0" smtClean="0"/>
              <a:t>ንሕሊ</a:t>
            </a:r>
          </a:p>
          <a:p>
            <a:r>
              <a:rPr lang="is-IS" sz="3800" dirty="0" smtClean="0"/>
              <a:t>ናና </a:t>
            </a:r>
            <a:r>
              <a:rPr lang="is-IS" sz="3800" dirty="0"/>
              <a:t>ካብ ከንቱነት ንወስኖ።</a:t>
            </a:r>
            <a:endParaRPr lang="en-CA" sz="3800" dirty="0"/>
          </a:p>
          <a:p>
            <a:r>
              <a:rPr lang="is-IS" sz="4000" dirty="0">
                <a:solidFill>
                  <a:srgbClr val="92D050"/>
                </a:solidFill>
              </a:rPr>
              <a:t>ይ.ዲ</a:t>
            </a:r>
            <a:r>
              <a:rPr lang="is-IS" sz="1400" dirty="0">
                <a:solidFill>
                  <a:srgbClr val="92D050"/>
                </a:solidFill>
              </a:rPr>
              <a:t>. </a:t>
            </a:r>
            <a:r>
              <a:rPr lang="is-IS" sz="1400" dirty="0"/>
              <a:t>48. </a:t>
            </a:r>
            <a:r>
              <a:rPr lang="is-IS" sz="4000" dirty="0" smtClean="0"/>
              <a:t>ነስተውዕል</a:t>
            </a:r>
          </a:p>
          <a:p>
            <a:r>
              <a:rPr lang="is-IS" sz="4000" dirty="0">
                <a:solidFill>
                  <a:srgbClr val="FF0000"/>
                </a:solidFill>
              </a:rPr>
              <a:t>ይ.ካ. </a:t>
            </a:r>
            <a:r>
              <a:rPr lang="is-IS" sz="1400" dirty="0"/>
              <a:t>49.  </a:t>
            </a:r>
            <a:r>
              <a:rPr lang="is-IS" sz="3800" dirty="0"/>
              <a:t>እቲ ኣብ ላዕሊ ዘሎ እቐዲሞም ነቢያትን </a:t>
            </a:r>
            <a:r>
              <a:rPr lang="is-IS" sz="3800" dirty="0" smtClean="0"/>
              <a:t>ሃዋር</a:t>
            </a:r>
          </a:p>
          <a:p>
            <a:r>
              <a:rPr lang="is-IS" sz="3800" dirty="0" smtClean="0"/>
              <a:t>ያትን </a:t>
            </a:r>
            <a:r>
              <a:rPr lang="is-IS" sz="3800" dirty="0"/>
              <a:t>ዝበጽሕዎ ደኣ </a:t>
            </a:r>
            <a:r>
              <a:rPr lang="is-IS" sz="3800" dirty="0" smtClean="0"/>
              <a:t>እምበ</a:t>
            </a:r>
          </a:p>
          <a:p>
            <a:r>
              <a:rPr lang="is-IS" sz="3800" dirty="0" smtClean="0"/>
              <a:t>ር</a:t>
            </a:r>
            <a:r>
              <a:rPr lang="is-IS" sz="3800" dirty="0"/>
              <a:t>፥ ጸድፍን </a:t>
            </a:r>
            <a:r>
              <a:rPr lang="is-IS" sz="3800" dirty="0" smtClean="0"/>
              <a:t>ዓቐበ ቝልቁልን </a:t>
            </a:r>
            <a:r>
              <a:rPr lang="is-IS" sz="3800" dirty="0"/>
              <a:t>ቅኑዕ ዘይኮነ ጥውይዋይ ዘለዎ ሃገር ኣብዚ ዘሎና ኣይኮንናን</a:t>
            </a:r>
            <a:r>
              <a:rPr lang="is-IS" sz="3800" dirty="0" smtClean="0"/>
              <a:t>።</a:t>
            </a:r>
          </a:p>
        </p:txBody>
      </p:sp>
      <p:sp>
        <p:nvSpPr>
          <p:cNvPr id="20" name="Rectangle 19"/>
          <p:cNvSpPr/>
          <p:nvPr/>
        </p:nvSpPr>
        <p:spPr>
          <a:xfrm>
            <a:off x="8210231" y="-125021"/>
            <a:ext cx="4244501" cy="6786473"/>
          </a:xfrm>
          <a:prstGeom prst="rect">
            <a:avLst/>
          </a:prstGeom>
        </p:spPr>
        <p:txBody>
          <a:bodyPr wrap="square">
            <a:spAutoFit/>
          </a:bodyPr>
          <a:lstStyle/>
          <a:p>
            <a:pPr marL="40639" marR="40639">
              <a:lnSpc>
                <a:spcPct val="150000"/>
              </a:lnSpc>
              <a:spcBef>
                <a:spcPts val="600"/>
              </a:spcBef>
              <a:defRPr sz="2800"/>
            </a:pPr>
            <a:r>
              <a:rPr lang="en-US" sz="2800" i="1" dirty="0" smtClean="0">
                <a:solidFill>
                  <a:schemeClr val="tx1">
                    <a:lumMod val="95000"/>
                  </a:schemeClr>
                </a:solidFill>
              </a:rPr>
              <a:t>separate </a:t>
            </a:r>
            <a:r>
              <a:rPr lang="en-US" sz="2800" i="1" dirty="0">
                <a:solidFill>
                  <a:schemeClr val="tx1">
                    <a:lumMod val="95000"/>
                  </a:schemeClr>
                </a:solidFill>
              </a:rPr>
              <a:t>our </a:t>
            </a:r>
            <a:r>
              <a:rPr lang="en-US" sz="2800" i="1" dirty="0" smtClean="0">
                <a:solidFill>
                  <a:schemeClr val="tx1">
                    <a:lumMod val="95000"/>
                  </a:schemeClr>
                </a:solidFill>
              </a:rPr>
              <a:t>minds from </a:t>
            </a:r>
            <a:r>
              <a:rPr lang="en-US" sz="2800" i="1" dirty="0">
                <a:solidFill>
                  <a:schemeClr val="tx1">
                    <a:lumMod val="95000"/>
                  </a:schemeClr>
                </a:solidFill>
              </a:rPr>
              <a:t>dissipation that the Lord our </a:t>
            </a:r>
            <a:r>
              <a:rPr lang="en-US" sz="2800" i="1" dirty="0" smtClean="0">
                <a:solidFill>
                  <a:schemeClr val="tx1">
                    <a:lumMod val="95000"/>
                  </a:schemeClr>
                </a:solidFill>
              </a:rPr>
              <a:t>God may </a:t>
            </a:r>
            <a:r>
              <a:rPr lang="en-US" sz="2800" i="1" dirty="0">
                <a:solidFill>
                  <a:schemeClr val="tx1">
                    <a:lumMod val="95000"/>
                  </a:schemeClr>
                </a:solidFill>
              </a:rPr>
              <a:t>willingly accept our prayer</a:t>
            </a:r>
            <a:r>
              <a:rPr lang="en-US" sz="2400" i="1" dirty="0">
                <a:solidFill>
                  <a:schemeClr val="tx1">
                    <a:lumMod val="95000"/>
                  </a:schemeClr>
                </a:solidFill>
              </a:rPr>
              <a:t>.</a:t>
            </a:r>
          </a:p>
          <a:p>
            <a:pPr marL="40639" marR="40639">
              <a:lnSpc>
                <a:spcPct val="150000"/>
              </a:lnSpc>
              <a:spcBef>
                <a:spcPts val="600"/>
              </a:spcBef>
              <a:defRPr sz="2800"/>
            </a:pPr>
            <a:r>
              <a:rPr lang="en-US" sz="2400" i="1" dirty="0" smtClean="0">
                <a:solidFill>
                  <a:srgbClr val="92D050"/>
                </a:solidFill>
              </a:rPr>
              <a:t>Deacon:</a:t>
            </a:r>
            <a:r>
              <a:rPr lang="en-US" sz="2400" i="1" dirty="0" smtClean="0">
                <a:solidFill>
                  <a:schemeClr val="tx1">
                    <a:lumMod val="95000"/>
                  </a:schemeClr>
                </a:solidFill>
              </a:rPr>
              <a:t> </a:t>
            </a:r>
            <a:r>
              <a:rPr lang="en-US" sz="1400" i="1" dirty="0">
                <a:solidFill>
                  <a:schemeClr val="tx1">
                    <a:lumMod val="95000"/>
                  </a:schemeClr>
                </a:solidFill>
              </a:rPr>
              <a:t>48.</a:t>
            </a:r>
            <a:r>
              <a:rPr lang="en-US" sz="2400" i="1" dirty="0" smtClean="0">
                <a:solidFill>
                  <a:schemeClr val="tx1">
                    <a:lumMod val="95000"/>
                  </a:schemeClr>
                </a:solidFill>
              </a:rPr>
              <a:t> </a:t>
            </a:r>
            <a:r>
              <a:rPr lang="en-US" sz="2400" i="1" dirty="0">
                <a:solidFill>
                  <a:schemeClr val="tx1">
                    <a:lumMod val="95000"/>
                  </a:schemeClr>
                </a:solidFill>
              </a:rPr>
              <a:t>Let us give heed</a:t>
            </a:r>
            <a:r>
              <a:rPr lang="en-US" sz="1400" i="1" dirty="0" smtClean="0">
                <a:solidFill>
                  <a:schemeClr val="tx1">
                    <a:lumMod val="95000"/>
                  </a:schemeClr>
                </a:solidFill>
              </a:rPr>
              <a:t>.</a:t>
            </a:r>
          </a:p>
          <a:p>
            <a:pPr marL="40639" marR="40639">
              <a:lnSpc>
                <a:spcPct val="150000"/>
              </a:lnSpc>
              <a:spcBef>
                <a:spcPts val="600"/>
              </a:spcBef>
              <a:defRPr sz="2800"/>
            </a:pPr>
            <a:r>
              <a:rPr lang="en-US" sz="2400" i="1" dirty="0" smtClean="0">
                <a:solidFill>
                  <a:srgbClr val="FF0000"/>
                </a:solidFill>
              </a:rPr>
              <a:t>Priest </a:t>
            </a:r>
            <a:r>
              <a:rPr lang="en-US" sz="2400" i="1" dirty="0">
                <a:solidFill>
                  <a:srgbClr val="FF0000"/>
                </a:solidFill>
              </a:rPr>
              <a:t>: </a:t>
            </a:r>
            <a:r>
              <a:rPr lang="en-US" sz="1400" i="1" dirty="0">
                <a:solidFill>
                  <a:schemeClr val="tx1">
                    <a:lumMod val="95000"/>
                  </a:schemeClr>
                </a:solidFill>
              </a:rPr>
              <a:t>49. </a:t>
            </a:r>
            <a:r>
              <a:rPr lang="en-US" sz="2400" i="1" dirty="0">
                <a:solidFill>
                  <a:schemeClr val="tx1">
                    <a:lumMod val="95000"/>
                  </a:schemeClr>
                </a:solidFill>
              </a:rPr>
              <a:t>We have not here a </a:t>
            </a:r>
            <a:r>
              <a:rPr lang="en-US" sz="2400" i="1" dirty="0" smtClean="0">
                <a:solidFill>
                  <a:schemeClr val="tx1">
                    <a:lumMod val="95000"/>
                  </a:schemeClr>
                </a:solidFill>
              </a:rPr>
              <a:t>proud, swelling</a:t>
            </a:r>
            <a:r>
              <a:rPr lang="en-US" sz="2400" i="1" dirty="0">
                <a:solidFill>
                  <a:schemeClr val="tx1">
                    <a:lumMod val="95000"/>
                  </a:schemeClr>
                </a:solidFill>
              </a:rPr>
              <a:t>, and crooked city which is </a:t>
            </a:r>
            <a:r>
              <a:rPr lang="en-US" sz="2400" i="1" dirty="0" smtClean="0">
                <a:solidFill>
                  <a:schemeClr val="tx1">
                    <a:lumMod val="95000"/>
                  </a:schemeClr>
                </a:solidFill>
              </a:rPr>
              <a:t>not straight</a:t>
            </a:r>
            <a:r>
              <a:rPr lang="en-US" sz="2400" i="1" dirty="0">
                <a:solidFill>
                  <a:schemeClr val="tx1">
                    <a:lumMod val="95000"/>
                  </a:schemeClr>
                </a:solidFill>
              </a:rPr>
              <a:t>, but we have that which is above</a:t>
            </a:r>
          </a:p>
          <a:p>
            <a:pPr marL="40639" marR="40639">
              <a:lnSpc>
                <a:spcPct val="150000"/>
              </a:lnSpc>
              <a:spcBef>
                <a:spcPts val="600"/>
              </a:spcBef>
              <a:defRPr sz="2800"/>
            </a:pPr>
            <a:r>
              <a:rPr lang="en-US" sz="2400" i="1" dirty="0">
                <a:solidFill>
                  <a:schemeClr val="tx1">
                    <a:lumMod val="95000"/>
                  </a:schemeClr>
                </a:solidFill>
              </a:rPr>
              <a:t>where the prophets </a:t>
            </a:r>
            <a:r>
              <a:rPr lang="en-US" sz="2400" i="1" dirty="0" smtClean="0">
                <a:solidFill>
                  <a:schemeClr val="tx1">
                    <a:lumMod val="95000"/>
                  </a:schemeClr>
                </a:solidFill>
              </a:rPr>
              <a:t>and apostles have come </a:t>
            </a:r>
            <a:r>
              <a:rPr lang="en-US" sz="2400" i="1" dirty="0">
                <a:solidFill>
                  <a:schemeClr val="tx1">
                    <a:lumMod val="95000"/>
                  </a:schemeClr>
                </a:solidFill>
              </a:rPr>
              <a:t>before us</a:t>
            </a:r>
            <a:r>
              <a:rPr lang="en-US" sz="2400" i="1" dirty="0" smtClean="0">
                <a:solidFill>
                  <a:schemeClr val="tx1">
                    <a:lumMod val="95000"/>
                  </a:schemeClr>
                </a:solidFill>
              </a:rPr>
              <a:t>.</a:t>
            </a:r>
          </a:p>
        </p:txBody>
      </p:sp>
      <p:sp>
        <p:nvSpPr>
          <p:cNvPr id="2" name="Rectangle 1"/>
          <p:cNvSpPr/>
          <p:nvPr/>
        </p:nvSpPr>
        <p:spPr>
          <a:xfrm>
            <a:off x="-11575" y="-55577"/>
            <a:ext cx="401516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ከመ</a:t>
            </a:r>
            <a:r>
              <a:rPr lang="en-CA" sz="4000" dirty="0"/>
              <a:t> </a:t>
            </a:r>
            <a:r>
              <a:rPr lang="en-CA" sz="4000" dirty="0" err="1"/>
              <a:t>ተሰጢዎ</a:t>
            </a:r>
            <a:r>
              <a:rPr lang="en-CA" sz="4000" dirty="0"/>
              <a:t> </a:t>
            </a:r>
            <a:r>
              <a:rPr lang="en-CA" sz="4000" dirty="0" err="1"/>
              <a:t>ይትወከፍ</a:t>
            </a:r>
            <a:r>
              <a:rPr lang="en-CA" sz="4000" dirty="0"/>
              <a:t> </a:t>
            </a:r>
            <a:r>
              <a:rPr lang="en-CA" sz="4000" dirty="0" err="1"/>
              <a:t>ጸሎተነ</a:t>
            </a:r>
            <a:r>
              <a:rPr lang="en-CA" sz="4000" dirty="0"/>
              <a:t> </a:t>
            </a:r>
            <a:r>
              <a:rPr lang="en-CA" sz="4000" dirty="0" err="1"/>
              <a:t>እግዚአብሔር</a:t>
            </a:r>
            <a:r>
              <a:rPr lang="en-CA" sz="4000" dirty="0"/>
              <a:t> </a:t>
            </a:r>
            <a:r>
              <a:rPr lang="en-CA" sz="4000" dirty="0" err="1"/>
              <a:t>አምላክነ</a:t>
            </a:r>
            <a:r>
              <a:rPr lang="en-CA" sz="4000" dirty="0"/>
              <a:t>።</a:t>
            </a:r>
          </a:p>
          <a:p>
            <a:r>
              <a:rPr lang="en-CA" sz="4000" dirty="0" err="1">
                <a:solidFill>
                  <a:srgbClr val="92D050"/>
                </a:solidFill>
              </a:rPr>
              <a:t>ይ.ዲ</a:t>
            </a:r>
            <a:r>
              <a:rPr lang="en-CA" sz="4000" dirty="0">
                <a:solidFill>
                  <a:srgbClr val="92D050"/>
                </a:solidFill>
              </a:rPr>
              <a:t>. </a:t>
            </a:r>
            <a:r>
              <a:rPr lang="en-CA" sz="1400" dirty="0"/>
              <a:t>፵፰. </a:t>
            </a:r>
            <a:r>
              <a:rPr lang="en-CA" sz="4000" dirty="0" err="1"/>
              <a:t>ንነጽር</a:t>
            </a:r>
            <a:r>
              <a:rPr lang="en-CA" sz="4000" dirty="0" smtClean="0"/>
              <a:t>።</a:t>
            </a:r>
          </a:p>
          <a:p>
            <a:r>
              <a:rPr lang="en-CA" sz="4000" dirty="0" err="1">
                <a:solidFill>
                  <a:srgbClr val="FF0000"/>
                </a:solidFill>
              </a:rPr>
              <a:t>ይ.ካ</a:t>
            </a:r>
            <a:r>
              <a:rPr lang="en-CA" sz="4000" dirty="0">
                <a:solidFill>
                  <a:srgbClr val="FF0000"/>
                </a:solidFill>
              </a:rPr>
              <a:t>. </a:t>
            </a:r>
            <a:r>
              <a:rPr lang="en-CA" sz="1400" dirty="0"/>
              <a:t>፵፱. </a:t>
            </a:r>
            <a:r>
              <a:rPr lang="en-CA" sz="4000" dirty="0" err="1"/>
              <a:t>አኮ</a:t>
            </a:r>
            <a:r>
              <a:rPr lang="en-CA" sz="4000" dirty="0"/>
              <a:t> </a:t>
            </a:r>
            <a:r>
              <a:rPr lang="en-CA" sz="4000" dirty="0" err="1"/>
              <a:t>ብነ</a:t>
            </a:r>
            <a:r>
              <a:rPr lang="en-CA" sz="4000" dirty="0"/>
              <a:t> </a:t>
            </a:r>
            <a:r>
              <a:rPr lang="en-CA" sz="4000" dirty="0" err="1"/>
              <a:t>ዝየ</a:t>
            </a:r>
            <a:r>
              <a:rPr lang="en-CA" sz="4000" dirty="0"/>
              <a:t> </a:t>
            </a:r>
            <a:r>
              <a:rPr lang="en-CA" sz="4000" dirty="0" err="1"/>
              <a:t>ሀገር</a:t>
            </a:r>
            <a:r>
              <a:rPr lang="en-CA" sz="4000" dirty="0"/>
              <a:t> </a:t>
            </a:r>
            <a:r>
              <a:rPr lang="en-CA" sz="4000" dirty="0" err="1"/>
              <a:t>አጽዳፍ</a:t>
            </a:r>
            <a:r>
              <a:rPr lang="en-CA" sz="4000" dirty="0"/>
              <a:t> </a:t>
            </a:r>
            <a:r>
              <a:rPr lang="en-CA" sz="4000" dirty="0" err="1"/>
              <a:t>ወጐጻጕጽ</a:t>
            </a:r>
            <a:r>
              <a:rPr lang="en-CA" sz="4000" dirty="0"/>
              <a:t> </a:t>
            </a:r>
            <a:r>
              <a:rPr lang="en-CA" sz="4000" dirty="0" err="1"/>
              <a:t>ወመብዕስ</a:t>
            </a:r>
            <a:r>
              <a:rPr lang="en-CA" sz="4000" dirty="0"/>
              <a:t> </a:t>
            </a:r>
            <a:r>
              <a:rPr lang="en-CA" sz="4000" dirty="0" err="1"/>
              <a:t>ዘኢኮነ</a:t>
            </a:r>
            <a:r>
              <a:rPr lang="en-CA" sz="4000" dirty="0"/>
              <a:t> </a:t>
            </a:r>
            <a:r>
              <a:rPr lang="en-CA" sz="4000" dirty="0" err="1"/>
              <a:t>ርቱዐ</a:t>
            </a:r>
            <a:r>
              <a:rPr lang="en-CA" sz="4000" dirty="0"/>
              <a:t>። </a:t>
            </a:r>
            <a:r>
              <a:rPr lang="en-CA" sz="4000" dirty="0" err="1"/>
              <a:t>አላ</a:t>
            </a:r>
            <a:r>
              <a:rPr lang="en-CA" sz="4000" dirty="0"/>
              <a:t> </a:t>
            </a:r>
            <a:r>
              <a:rPr lang="en-CA" sz="4000" dirty="0" err="1"/>
              <a:t>ዘበላዕሉ</a:t>
            </a:r>
            <a:r>
              <a:rPr lang="en-CA" sz="4000" dirty="0"/>
              <a:t> </a:t>
            </a:r>
            <a:r>
              <a:rPr lang="en-CA" sz="4000" dirty="0" err="1"/>
              <a:t>ኀበ</a:t>
            </a:r>
            <a:r>
              <a:rPr lang="en-CA" sz="4000" dirty="0"/>
              <a:t> </a:t>
            </a:r>
            <a:r>
              <a:rPr lang="en-CA" sz="4000" dirty="0" err="1"/>
              <a:t>ዘቀደሙ</a:t>
            </a:r>
            <a:r>
              <a:rPr lang="en-CA" sz="4000" dirty="0"/>
              <a:t> </a:t>
            </a:r>
            <a:r>
              <a:rPr lang="en-CA" sz="4000" dirty="0" err="1"/>
              <a:t>በጺሐ</a:t>
            </a:r>
            <a:r>
              <a:rPr lang="en-CA" sz="4000" dirty="0"/>
              <a:t> </a:t>
            </a:r>
            <a:r>
              <a:rPr lang="en-CA" sz="4000" dirty="0" err="1"/>
              <a:t>ነብያት</a:t>
            </a:r>
            <a:r>
              <a:rPr lang="en-CA" sz="4000" dirty="0"/>
              <a:t> </a:t>
            </a:r>
            <a:r>
              <a:rPr lang="en-CA" sz="4000" dirty="0" err="1"/>
              <a:t>ወሐዋርያት</a:t>
            </a:r>
            <a:r>
              <a:rPr lang="en-CA" sz="4000" dirty="0" smtClean="0"/>
              <a:t>።</a:t>
            </a:r>
          </a:p>
        </p:txBody>
      </p:sp>
    </p:spTree>
    <p:extLst>
      <p:ext uri="{BB962C8B-B14F-4D97-AF65-F5344CB8AC3E}">
        <p14:creationId xmlns:p14="http://schemas.microsoft.com/office/powerpoint/2010/main" val="214024826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14865608"/>
          </a:xfrm>
          <a:prstGeom prst="rect">
            <a:avLst/>
          </a:prstGeom>
        </p:spPr>
        <p:txBody>
          <a:bodyPr wrap="square">
            <a:spAutoFit/>
          </a:bodyPr>
          <a:lstStyle/>
          <a:p>
            <a:r>
              <a:rPr lang="is-IS" sz="1400" dirty="0" smtClean="0"/>
              <a:t>50</a:t>
            </a:r>
            <a:r>
              <a:rPr lang="is-IS" sz="1400" dirty="0"/>
              <a:t>. </a:t>
            </a:r>
            <a:r>
              <a:rPr lang="is-IS" sz="4000" dirty="0"/>
              <a:t>ኣብዚ ብሑፃ ዝተሓንጸ፥ ንፋሳት ዚደፍእዎ </a:t>
            </a:r>
            <a:r>
              <a:rPr lang="is-IS" sz="4000" dirty="0" smtClean="0"/>
              <a:t>ወሓይ</a:t>
            </a:r>
          </a:p>
          <a:p>
            <a:r>
              <a:rPr lang="is-IS" sz="4000" dirty="0" smtClean="0"/>
              <a:t>ዝቲ </a:t>
            </a:r>
            <a:r>
              <a:rPr lang="is-IS" sz="4000" dirty="0"/>
              <a:t>ዜውድቅዎ፥ ኣባይቲ ዘሎና ኣይኮናን። </a:t>
            </a:r>
            <a:endParaRPr lang="is-IS" sz="4000" dirty="0" smtClean="0"/>
          </a:p>
          <a:p>
            <a:r>
              <a:rPr lang="is-IS" sz="4000" dirty="0" smtClean="0"/>
              <a:t>እንታይ </a:t>
            </a:r>
            <a:r>
              <a:rPr lang="is-IS" sz="4000" dirty="0"/>
              <a:t>ደኣ፥ እታ ኣብ ላዕሊ ዘላ ሓራ እተውጽእ ኢየሩሳሌም ሊቃነ ጳጳሳትን፡ ኤጲስ ቆጶሳትን፡ ቀሳውስትን፡ ዲያቆናትን ኣቐዲሞም ዝኣተውዋ ኢያ</a:t>
            </a:r>
            <a:r>
              <a:rPr lang="is-IS" sz="4000" dirty="0" smtClean="0"/>
              <a:t>።</a:t>
            </a:r>
          </a:p>
          <a:p>
            <a:endParaRPr lang="en-CA" sz="4000" dirty="0"/>
          </a:p>
          <a:p>
            <a:r>
              <a:rPr lang="is-IS" sz="4000" dirty="0"/>
              <a:t>51. ንሳቶም ከማና ሥጋ ዝለበሱ ክነሶም ብሕይወቶም ከለዉ ከም መላእኽቲ ተመሰሉ። ሰብነቶም ኣንጽሑ፥ ክዳውንቶም ከኣ ኣፃዕደዉ። ኣካል ሥጋኦም ኣይርክሱን። ስሞም ብደም እቲ በጊዕ ኣብ መጽሓፍ ሕይወት ተጻሕፈ።</a:t>
            </a:r>
            <a:endParaRPr lang="en-CA" sz="4000" dirty="0"/>
          </a:p>
          <a:p>
            <a:endParaRPr lang="en-CA" sz="4000" dirty="0"/>
          </a:p>
        </p:txBody>
      </p:sp>
      <p:sp>
        <p:nvSpPr>
          <p:cNvPr id="20" name="Rectangle 19"/>
          <p:cNvSpPr/>
          <p:nvPr/>
        </p:nvSpPr>
        <p:spPr>
          <a:xfrm>
            <a:off x="8061641" y="-125021"/>
            <a:ext cx="4244501" cy="15696605"/>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50</a:t>
            </a:r>
            <a:r>
              <a:rPr lang="en-US" sz="1400" i="1" dirty="0">
                <a:solidFill>
                  <a:schemeClr val="tx1">
                    <a:lumMod val="95000"/>
                  </a:schemeClr>
                </a:solidFill>
              </a:rPr>
              <a:t>. </a:t>
            </a:r>
            <a:r>
              <a:rPr lang="en-US" sz="3000" i="1" dirty="0">
                <a:solidFill>
                  <a:schemeClr val="tx1">
                    <a:lumMod val="95000"/>
                  </a:schemeClr>
                </a:solidFill>
              </a:rPr>
              <a:t>We have not here a house built </a:t>
            </a:r>
            <a:r>
              <a:rPr lang="en-US" sz="3000" i="1" dirty="0" smtClean="0">
                <a:solidFill>
                  <a:schemeClr val="tx1">
                    <a:lumMod val="95000"/>
                  </a:schemeClr>
                </a:solidFill>
              </a:rPr>
              <a:t>on sand </a:t>
            </a:r>
            <a:r>
              <a:rPr lang="en-US" sz="3000" i="1" dirty="0">
                <a:solidFill>
                  <a:schemeClr val="tx1">
                    <a:lumMod val="95000"/>
                  </a:schemeClr>
                </a:solidFill>
              </a:rPr>
              <a:t>against which the winds blow </a:t>
            </a:r>
            <a:r>
              <a:rPr lang="en-US" sz="3000" i="1" dirty="0" smtClean="0">
                <a:solidFill>
                  <a:schemeClr val="tx1">
                    <a:lumMod val="95000"/>
                  </a:schemeClr>
                </a:solidFill>
              </a:rPr>
              <a:t>and the </a:t>
            </a:r>
            <a:r>
              <a:rPr lang="en-US" sz="3000" i="1" dirty="0">
                <a:solidFill>
                  <a:schemeClr val="tx1">
                    <a:lumMod val="95000"/>
                  </a:schemeClr>
                </a:solidFill>
              </a:rPr>
              <a:t>floods beat, but the free </a:t>
            </a:r>
            <a:r>
              <a:rPr lang="en-US" sz="3000" i="1" dirty="0" smtClean="0">
                <a:solidFill>
                  <a:schemeClr val="tx1">
                    <a:lumMod val="95000"/>
                  </a:schemeClr>
                </a:solidFill>
              </a:rPr>
              <a:t>Jerusalem which </a:t>
            </a:r>
            <a:r>
              <a:rPr lang="en-US" sz="3000" i="1" dirty="0">
                <a:solidFill>
                  <a:schemeClr val="tx1">
                    <a:lumMod val="95000"/>
                  </a:schemeClr>
                </a:solidFill>
              </a:rPr>
              <a:t>is above and into which </a:t>
            </a:r>
            <a:r>
              <a:rPr lang="en-US" sz="3000" i="1" dirty="0" smtClean="0">
                <a:solidFill>
                  <a:schemeClr val="tx1">
                    <a:lumMod val="95000"/>
                  </a:schemeClr>
                </a:solidFill>
              </a:rPr>
              <a:t>the </a:t>
            </a:r>
            <a:r>
              <a:rPr lang="en-US" sz="3000" i="1" dirty="0" err="1" smtClean="0">
                <a:solidFill>
                  <a:schemeClr val="tx1">
                    <a:lumMod val="95000"/>
                  </a:schemeClr>
                </a:solidFill>
              </a:rPr>
              <a:t>Patri-archs</a:t>
            </a:r>
            <a:r>
              <a:rPr lang="en-US" sz="3000" i="1" dirty="0">
                <a:solidFill>
                  <a:schemeClr val="tx1">
                    <a:lumMod val="95000"/>
                  </a:schemeClr>
                </a:solidFill>
              </a:rPr>
              <a:t>, </a:t>
            </a:r>
            <a:r>
              <a:rPr lang="en-US" sz="3000" i="1" dirty="0" smtClean="0">
                <a:solidFill>
                  <a:schemeClr val="tx1">
                    <a:lumMod val="95000"/>
                  </a:schemeClr>
                </a:solidFill>
              </a:rPr>
              <a:t>bishops</a:t>
            </a:r>
            <a:r>
              <a:rPr lang="en-US" sz="3000" i="1" dirty="0">
                <a:solidFill>
                  <a:schemeClr val="tx1">
                    <a:lumMod val="95000"/>
                  </a:schemeClr>
                </a:solidFill>
              </a:rPr>
              <a:t>, priests and </a:t>
            </a:r>
            <a:r>
              <a:rPr lang="en-US" sz="3000" i="1" dirty="0" err="1" smtClean="0">
                <a:solidFill>
                  <a:schemeClr val="tx1">
                    <a:lumMod val="95000"/>
                  </a:schemeClr>
                </a:solidFill>
              </a:rPr>
              <a:t>dea</a:t>
            </a:r>
            <a:r>
              <a:rPr lang="en-US" sz="3000" i="1" dirty="0" smtClean="0">
                <a:solidFill>
                  <a:schemeClr val="tx1">
                    <a:lumMod val="95000"/>
                  </a:schemeClr>
                </a:solidFill>
              </a:rPr>
              <a:t>-cons have </a:t>
            </a:r>
            <a:r>
              <a:rPr lang="en-US" sz="3000" i="1" dirty="0">
                <a:solidFill>
                  <a:schemeClr val="tx1">
                    <a:lumMod val="95000"/>
                  </a:schemeClr>
                </a:solidFill>
              </a:rPr>
              <a:t>entered before us</a:t>
            </a:r>
            <a:r>
              <a:rPr lang="en-US" sz="3000" i="1" dirty="0" smtClean="0">
                <a:solidFill>
                  <a:schemeClr val="tx1">
                    <a:lumMod val="95000"/>
                  </a:schemeClr>
                </a:solidFill>
              </a:rPr>
              <a:t>.</a:t>
            </a:r>
          </a:p>
          <a:p>
            <a:pPr marL="40639" marR="40639">
              <a:lnSpc>
                <a:spcPct val="150000"/>
              </a:lnSpc>
              <a:spcBef>
                <a:spcPts val="600"/>
              </a:spcBef>
              <a:defRPr sz="2800"/>
            </a:pPr>
            <a:endParaRPr lang="en-US" sz="2400" i="1" dirty="0">
              <a:solidFill>
                <a:srgbClr val="92D050"/>
              </a:solidFill>
            </a:endParaRPr>
          </a:p>
          <a:p>
            <a:pPr marL="40639" marR="40639">
              <a:lnSpc>
                <a:spcPct val="150000"/>
              </a:lnSpc>
              <a:spcBef>
                <a:spcPts val="600"/>
              </a:spcBef>
              <a:defRPr sz="2800"/>
            </a:pPr>
            <a:endParaRPr lang="en-US" sz="2400" i="1" dirty="0" smtClean="0">
              <a:solidFill>
                <a:srgbClr val="92D050"/>
              </a:solidFill>
            </a:endParaRPr>
          </a:p>
          <a:p>
            <a:pPr marL="40639" marR="40639">
              <a:lnSpc>
                <a:spcPct val="150000"/>
              </a:lnSpc>
              <a:spcBef>
                <a:spcPts val="600"/>
              </a:spcBef>
              <a:defRPr sz="2800"/>
            </a:pPr>
            <a:endParaRPr lang="en-US" sz="2400" i="1" dirty="0">
              <a:solidFill>
                <a:srgbClr val="92D050"/>
              </a:solidFill>
            </a:endParaRPr>
          </a:p>
          <a:p>
            <a:pPr marL="40639" marR="40639">
              <a:lnSpc>
                <a:spcPct val="150000"/>
              </a:lnSpc>
              <a:spcBef>
                <a:spcPts val="600"/>
              </a:spcBef>
              <a:defRPr sz="2800"/>
            </a:pPr>
            <a:endParaRPr lang="en-US" sz="2400" i="1" dirty="0" smtClean="0">
              <a:solidFill>
                <a:srgbClr val="92D050"/>
              </a:solidFill>
            </a:endParaRPr>
          </a:p>
          <a:p>
            <a:pPr marL="40639" marR="40639">
              <a:lnSpc>
                <a:spcPct val="150000"/>
              </a:lnSpc>
              <a:spcBef>
                <a:spcPts val="600"/>
              </a:spcBef>
              <a:defRPr sz="2800"/>
            </a:pPr>
            <a:endParaRPr lang="en-US" sz="2400" i="1" dirty="0">
              <a:solidFill>
                <a:srgbClr val="92D050"/>
              </a:solidFill>
            </a:endParaRPr>
          </a:p>
          <a:p>
            <a:pPr marL="40639" marR="40639">
              <a:lnSpc>
                <a:spcPct val="150000"/>
              </a:lnSpc>
              <a:spcBef>
                <a:spcPts val="600"/>
              </a:spcBef>
              <a:defRPr sz="2800"/>
            </a:pPr>
            <a:r>
              <a:rPr lang="en-US" sz="2400" i="1" dirty="0">
                <a:solidFill>
                  <a:srgbClr val="92D050"/>
                </a:solidFill>
              </a:rPr>
              <a:t>51. And they, being clothed in </a:t>
            </a:r>
            <a:r>
              <a:rPr lang="en-US" sz="2400" i="1" dirty="0" smtClean="0">
                <a:solidFill>
                  <a:srgbClr val="92D050"/>
                </a:solidFill>
              </a:rPr>
              <a:t>flesh like </a:t>
            </a:r>
            <a:r>
              <a:rPr lang="en-US" sz="2400" i="1" dirty="0">
                <a:solidFill>
                  <a:srgbClr val="92D050"/>
                </a:solidFill>
              </a:rPr>
              <a:t>us, resembled the angels in </a:t>
            </a:r>
            <a:r>
              <a:rPr lang="en-US" sz="2400" i="1" dirty="0" smtClean="0">
                <a:solidFill>
                  <a:srgbClr val="92D050"/>
                </a:solidFill>
              </a:rPr>
              <a:t>their lives</a:t>
            </a:r>
            <a:r>
              <a:rPr lang="en-US" sz="2400" i="1" dirty="0">
                <a:solidFill>
                  <a:srgbClr val="92D050"/>
                </a:solidFill>
              </a:rPr>
              <a:t>, purified their souls, made </a:t>
            </a:r>
            <a:r>
              <a:rPr lang="en-US" sz="2400" i="1" dirty="0" smtClean="0">
                <a:solidFill>
                  <a:srgbClr val="92D050"/>
                </a:solidFill>
              </a:rPr>
              <a:t>white their </a:t>
            </a:r>
            <a:r>
              <a:rPr lang="en-US" sz="2400" i="1" dirty="0">
                <a:solidFill>
                  <a:srgbClr val="92D050"/>
                </a:solidFill>
              </a:rPr>
              <a:t>garments, did not defile the abode </a:t>
            </a:r>
            <a:r>
              <a:rPr lang="en-US" sz="2400" i="1" dirty="0" smtClean="0">
                <a:solidFill>
                  <a:srgbClr val="92D050"/>
                </a:solidFill>
              </a:rPr>
              <a:t>of their </a:t>
            </a:r>
            <a:r>
              <a:rPr lang="en-US" sz="2400" i="1" dirty="0">
                <a:solidFill>
                  <a:srgbClr val="92D050"/>
                </a:solidFill>
              </a:rPr>
              <a:t>body, and their names were </a:t>
            </a:r>
            <a:r>
              <a:rPr lang="en-US" sz="2400" i="1" dirty="0" smtClean="0">
                <a:solidFill>
                  <a:srgbClr val="92D050"/>
                </a:solidFill>
              </a:rPr>
              <a:t>written in </a:t>
            </a:r>
            <a:r>
              <a:rPr lang="en-US" sz="2400" i="1" dirty="0">
                <a:solidFill>
                  <a:srgbClr val="92D050"/>
                </a:solidFill>
              </a:rPr>
              <a:t>the book of life through the blood </a:t>
            </a:r>
            <a:r>
              <a:rPr lang="en-US" sz="2400" i="1" dirty="0" smtClean="0">
                <a:solidFill>
                  <a:srgbClr val="92D050"/>
                </a:solidFill>
              </a:rPr>
              <a:t>of the </a:t>
            </a:r>
            <a:r>
              <a:rPr lang="en-US" sz="2400" i="1" dirty="0">
                <a:solidFill>
                  <a:srgbClr val="92D050"/>
                </a:solidFill>
              </a:rPr>
              <a:t>Lamb.</a:t>
            </a:r>
            <a:endParaRPr lang="en-US" sz="2400" i="1" dirty="0" smtClean="0">
              <a:solidFill>
                <a:srgbClr val="92D050"/>
              </a:solidFill>
            </a:endParaRPr>
          </a:p>
        </p:txBody>
      </p:sp>
      <p:sp>
        <p:nvSpPr>
          <p:cNvPr id="2" name="Rectangle 1"/>
          <p:cNvSpPr/>
          <p:nvPr/>
        </p:nvSpPr>
        <p:spPr>
          <a:xfrm>
            <a:off x="-11575" y="-55577"/>
            <a:ext cx="4015163" cy="14804053"/>
          </a:xfrm>
          <a:prstGeom prst="rect">
            <a:avLst/>
          </a:prstGeom>
        </p:spPr>
        <p:txBody>
          <a:bodyPr wrap="square">
            <a:spAutoFit/>
          </a:bodyPr>
          <a:lstStyle/>
          <a:p>
            <a:r>
              <a:rPr lang="en-CA" sz="1400" dirty="0" smtClean="0"/>
              <a:t>፶</a:t>
            </a:r>
            <a:r>
              <a:rPr lang="en-CA" sz="1400" dirty="0"/>
              <a:t>. </a:t>
            </a:r>
            <a:r>
              <a:rPr lang="en-CA" sz="4400" dirty="0" err="1"/>
              <a:t>አኮ</a:t>
            </a:r>
            <a:r>
              <a:rPr lang="en-CA" sz="4400" dirty="0"/>
              <a:t> </a:t>
            </a:r>
            <a:r>
              <a:rPr lang="en-CA" sz="4400" dirty="0" err="1"/>
              <a:t>ብነ</a:t>
            </a:r>
            <a:r>
              <a:rPr lang="en-CA" sz="4400" dirty="0"/>
              <a:t> </a:t>
            </a:r>
            <a:r>
              <a:rPr lang="en-CA" sz="4400" dirty="0" err="1"/>
              <a:t>ዝየ</a:t>
            </a:r>
            <a:r>
              <a:rPr lang="en-CA" sz="4400" dirty="0"/>
              <a:t> </a:t>
            </a:r>
            <a:r>
              <a:rPr lang="en-CA" sz="4400" dirty="0" err="1"/>
              <a:t>ኣብያት</a:t>
            </a:r>
            <a:r>
              <a:rPr lang="en-CA" sz="4400" dirty="0"/>
              <a:t> </a:t>
            </a:r>
            <a:r>
              <a:rPr lang="en-CA" sz="4400" dirty="0" err="1"/>
              <a:t>ዘሕኑፅ</a:t>
            </a:r>
            <a:r>
              <a:rPr lang="en-CA" sz="4400" dirty="0"/>
              <a:t> </a:t>
            </a:r>
            <a:r>
              <a:rPr lang="en-CA" sz="4400" dirty="0" err="1"/>
              <a:t>በኆፃ</a:t>
            </a:r>
            <a:r>
              <a:rPr lang="en-CA" sz="4400" dirty="0"/>
              <a:t> </a:t>
            </a:r>
            <a:r>
              <a:rPr lang="en-CA" sz="4400" dirty="0" err="1" smtClean="0"/>
              <a:t>ዘይነፍ</a:t>
            </a:r>
            <a:endParaRPr lang="en-CA" sz="4400" dirty="0" smtClean="0"/>
          </a:p>
          <a:p>
            <a:r>
              <a:rPr lang="en-CA" sz="4400" dirty="0" err="1" smtClean="0"/>
              <a:t>ሕዎ</a:t>
            </a:r>
            <a:r>
              <a:rPr lang="en-CA" sz="4400" dirty="0" smtClean="0"/>
              <a:t> </a:t>
            </a:r>
            <a:r>
              <a:rPr lang="en-CA" sz="4400" dirty="0" err="1"/>
              <a:t>ነፋሳት</a:t>
            </a:r>
            <a:r>
              <a:rPr lang="en-CA" sz="4400" dirty="0"/>
              <a:t> </a:t>
            </a:r>
            <a:r>
              <a:rPr lang="en-CA" sz="4400" dirty="0" err="1" smtClean="0"/>
              <a:t>ወይገፍ</a:t>
            </a:r>
            <a:endParaRPr lang="en-CA" sz="4400" dirty="0" smtClean="0"/>
          </a:p>
          <a:p>
            <a:r>
              <a:rPr lang="en-CA" sz="4400" dirty="0" err="1" smtClean="0"/>
              <a:t>ዕዎ</a:t>
            </a:r>
            <a:r>
              <a:rPr lang="en-CA" sz="4400" dirty="0" smtClean="0"/>
              <a:t> </a:t>
            </a:r>
            <a:r>
              <a:rPr lang="en-CA" sz="4400" dirty="0" err="1"/>
              <a:t>ወሐይዝት</a:t>
            </a:r>
            <a:r>
              <a:rPr lang="en-CA" sz="4400" dirty="0"/>
              <a:t>። </a:t>
            </a:r>
            <a:r>
              <a:rPr lang="en-CA" sz="4400" dirty="0" err="1"/>
              <a:t>አላ</a:t>
            </a:r>
            <a:r>
              <a:rPr lang="en-CA" sz="4400" dirty="0"/>
              <a:t> </a:t>
            </a:r>
            <a:r>
              <a:rPr lang="en-CA" sz="4400" dirty="0" err="1"/>
              <a:t>ዘበላዕሉ</a:t>
            </a:r>
            <a:r>
              <a:rPr lang="en-CA" sz="4400" dirty="0"/>
              <a:t> </a:t>
            </a:r>
            <a:r>
              <a:rPr lang="en-CA" sz="4400" dirty="0" err="1"/>
              <a:t>ኢየሩሳሌም</a:t>
            </a:r>
            <a:r>
              <a:rPr lang="en-CA" sz="4400" dirty="0"/>
              <a:t> </a:t>
            </a:r>
            <a:r>
              <a:rPr lang="en-CA" sz="4400" dirty="0" err="1"/>
              <a:t>አግዓዚት</a:t>
            </a:r>
            <a:r>
              <a:rPr lang="en-CA" sz="4400" dirty="0"/>
              <a:t> </a:t>
            </a:r>
            <a:r>
              <a:rPr lang="en-CA" sz="4400" dirty="0" err="1"/>
              <a:t>ኀበ</a:t>
            </a:r>
            <a:r>
              <a:rPr lang="en-CA" sz="4400" dirty="0"/>
              <a:t> </a:t>
            </a:r>
            <a:r>
              <a:rPr lang="en-CA" sz="4400" dirty="0" err="1"/>
              <a:t>ቀደሙ</a:t>
            </a:r>
            <a:r>
              <a:rPr lang="en-CA" sz="4400" dirty="0"/>
              <a:t> </a:t>
            </a:r>
            <a:r>
              <a:rPr lang="en-CA" sz="4400" dirty="0" err="1"/>
              <a:t>በዊአ</a:t>
            </a:r>
            <a:r>
              <a:rPr lang="en-CA" sz="4400" dirty="0"/>
              <a:t> </a:t>
            </a:r>
            <a:r>
              <a:rPr lang="en-CA" sz="4400" dirty="0" err="1"/>
              <a:t>ሊቃነ</a:t>
            </a:r>
            <a:r>
              <a:rPr lang="en-CA" sz="4400" dirty="0"/>
              <a:t> </a:t>
            </a:r>
            <a:r>
              <a:rPr lang="en-CA" sz="4400" dirty="0" err="1"/>
              <a:t>ጳጳሳት</a:t>
            </a:r>
            <a:r>
              <a:rPr lang="en-CA" sz="4400" dirty="0"/>
              <a:t> </a:t>
            </a:r>
            <a:r>
              <a:rPr lang="en-CA" sz="4400" dirty="0" err="1"/>
              <a:t>ወኤጲስቆጶሳት</a:t>
            </a:r>
            <a:r>
              <a:rPr lang="en-CA" sz="4400" dirty="0"/>
              <a:t> </a:t>
            </a:r>
            <a:r>
              <a:rPr lang="en-CA" sz="4400" dirty="0" err="1" smtClean="0"/>
              <a:t>ቀሳው</a:t>
            </a:r>
            <a:endParaRPr lang="en-CA" sz="4400" dirty="0" smtClean="0"/>
          </a:p>
          <a:p>
            <a:r>
              <a:rPr lang="en-CA" sz="4400" dirty="0" err="1" smtClean="0"/>
              <a:t>ስት</a:t>
            </a:r>
            <a:r>
              <a:rPr lang="en-CA" sz="4400" dirty="0" smtClean="0"/>
              <a:t> </a:t>
            </a:r>
            <a:r>
              <a:rPr lang="en-CA" sz="4400" dirty="0" err="1"/>
              <a:t>ወዲያቆናት</a:t>
            </a:r>
            <a:r>
              <a:rPr lang="en-CA" sz="4400" dirty="0" smtClean="0"/>
              <a:t>።</a:t>
            </a:r>
          </a:p>
          <a:p>
            <a:endParaRPr lang="en-CA" sz="4000" dirty="0"/>
          </a:p>
          <a:p>
            <a:endParaRPr lang="en-CA" sz="4000" dirty="0"/>
          </a:p>
          <a:p>
            <a:r>
              <a:rPr lang="en-CA" sz="4000" dirty="0"/>
              <a:t>፶፩. </a:t>
            </a:r>
            <a:r>
              <a:rPr lang="en-CA" sz="4000" dirty="0" err="1"/>
              <a:t>ወእሉ</a:t>
            </a:r>
            <a:r>
              <a:rPr lang="en-CA" sz="4000" dirty="0"/>
              <a:t> </a:t>
            </a:r>
            <a:r>
              <a:rPr lang="en-CA" sz="4000" dirty="0" err="1"/>
              <a:t>እንዘ</a:t>
            </a:r>
            <a:r>
              <a:rPr lang="en-CA" sz="4000" dirty="0"/>
              <a:t> </a:t>
            </a:r>
            <a:r>
              <a:rPr lang="en-CA" sz="4000" dirty="0" err="1"/>
              <a:t>ከማነ</a:t>
            </a:r>
            <a:r>
              <a:rPr lang="en-CA" sz="4000" dirty="0"/>
              <a:t> </a:t>
            </a:r>
            <a:r>
              <a:rPr lang="en-CA" sz="4000" dirty="0" err="1"/>
              <a:t>ለባስያነ</a:t>
            </a:r>
            <a:r>
              <a:rPr lang="en-CA" sz="4000" dirty="0"/>
              <a:t> </a:t>
            </a:r>
            <a:r>
              <a:rPr lang="en-CA" sz="4000" dirty="0" err="1"/>
              <a:t>ሥጋ</a:t>
            </a:r>
            <a:r>
              <a:rPr lang="en-CA" sz="4000" dirty="0"/>
              <a:t> </a:t>
            </a:r>
            <a:r>
              <a:rPr lang="en-CA" sz="4000" dirty="0" err="1"/>
              <a:t>እሙንቱ</a:t>
            </a:r>
            <a:r>
              <a:rPr lang="en-CA" sz="4000" dirty="0"/>
              <a:t> </a:t>
            </a:r>
            <a:r>
              <a:rPr lang="en-CA" sz="4000" dirty="0" err="1"/>
              <a:t>ተመሰሉ</a:t>
            </a:r>
            <a:r>
              <a:rPr lang="en-CA" sz="4000" dirty="0"/>
              <a:t> </a:t>
            </a:r>
            <a:r>
              <a:rPr lang="en-CA" sz="4000" dirty="0" err="1"/>
              <a:t>ከመ</a:t>
            </a:r>
            <a:r>
              <a:rPr lang="en-CA" sz="4000" dirty="0"/>
              <a:t> </a:t>
            </a:r>
            <a:r>
              <a:rPr lang="en-CA" sz="4000" dirty="0" err="1"/>
              <a:t>መላእክት</a:t>
            </a:r>
            <a:r>
              <a:rPr lang="en-CA" sz="4000" dirty="0"/>
              <a:t> </a:t>
            </a:r>
            <a:r>
              <a:rPr lang="en-CA" sz="4000" dirty="0" err="1"/>
              <a:t>ብሕይወቶሙ</a:t>
            </a:r>
            <a:r>
              <a:rPr lang="en-CA" sz="4000" dirty="0"/>
              <a:t>፥ </a:t>
            </a:r>
            <a:r>
              <a:rPr lang="en-CA" sz="4000" dirty="0" err="1"/>
              <a:t>አንጽሑ</a:t>
            </a:r>
            <a:r>
              <a:rPr lang="en-CA" sz="4000" dirty="0"/>
              <a:t> </a:t>
            </a:r>
            <a:r>
              <a:rPr lang="en-CA" sz="4000" dirty="0" err="1"/>
              <a:t>ነፍሶሙ</a:t>
            </a:r>
            <a:r>
              <a:rPr lang="en-CA" sz="4000" dirty="0"/>
              <a:t>፥ </a:t>
            </a:r>
            <a:r>
              <a:rPr lang="en-CA" sz="4000" dirty="0" err="1"/>
              <a:t>ወአፃዕደዉ</a:t>
            </a:r>
            <a:r>
              <a:rPr lang="en-CA" sz="4000" dirty="0"/>
              <a:t> </a:t>
            </a:r>
            <a:r>
              <a:rPr lang="en-CA" sz="4000" dirty="0" err="1"/>
              <a:t>ኣልባሲሆሙ</a:t>
            </a:r>
            <a:r>
              <a:rPr lang="en-CA" sz="4000" dirty="0"/>
              <a:t>፥ </a:t>
            </a:r>
            <a:r>
              <a:rPr lang="en-CA" sz="4000" dirty="0" err="1"/>
              <a:t>ወኢያርኰሱ</a:t>
            </a:r>
            <a:r>
              <a:rPr lang="en-CA" sz="4000" dirty="0"/>
              <a:t> </a:t>
            </a:r>
            <a:r>
              <a:rPr lang="en-CA" sz="4000" dirty="0" err="1"/>
              <a:t>ምኵራበ</a:t>
            </a:r>
            <a:r>
              <a:rPr lang="en-CA" sz="4000" dirty="0"/>
              <a:t> </a:t>
            </a:r>
            <a:r>
              <a:rPr lang="en-CA" sz="4000" dirty="0" err="1"/>
              <a:t>ሥጋሆሙ</a:t>
            </a:r>
            <a:r>
              <a:rPr lang="en-CA" sz="4000" dirty="0"/>
              <a:t> ፥ </a:t>
            </a:r>
            <a:r>
              <a:rPr lang="en-CA" sz="4000" dirty="0" err="1"/>
              <a:t>ወተጽሕፈ</a:t>
            </a:r>
            <a:r>
              <a:rPr lang="en-CA" sz="4000" dirty="0"/>
              <a:t> </a:t>
            </a:r>
            <a:r>
              <a:rPr lang="en-CA" sz="4000" dirty="0" err="1"/>
              <a:t>አስማቲሆሙ</a:t>
            </a:r>
            <a:r>
              <a:rPr lang="en-CA" sz="4000" dirty="0"/>
              <a:t> </a:t>
            </a:r>
            <a:r>
              <a:rPr lang="en-CA" sz="4000" dirty="0" err="1"/>
              <a:t>ውስተ</a:t>
            </a:r>
            <a:r>
              <a:rPr lang="en-CA" sz="4000" dirty="0"/>
              <a:t> </a:t>
            </a:r>
            <a:r>
              <a:rPr lang="en-CA" sz="4000" dirty="0" err="1"/>
              <a:t>መጽሐፈ</a:t>
            </a:r>
            <a:r>
              <a:rPr lang="en-CA" sz="4000" dirty="0"/>
              <a:t> </a:t>
            </a:r>
            <a:r>
              <a:rPr lang="en-CA" sz="4000" dirty="0" err="1"/>
              <a:t>ሕይወት</a:t>
            </a:r>
            <a:r>
              <a:rPr lang="en-CA" sz="4000" dirty="0"/>
              <a:t> </a:t>
            </a:r>
            <a:r>
              <a:rPr lang="en-CA" sz="4000" dirty="0" err="1"/>
              <a:t>በደመ</a:t>
            </a:r>
            <a:r>
              <a:rPr lang="en-CA" sz="4000" dirty="0"/>
              <a:t> </a:t>
            </a:r>
            <a:r>
              <a:rPr lang="en-CA" sz="4000" dirty="0" err="1"/>
              <a:t>ብግዑ</a:t>
            </a:r>
            <a:r>
              <a:rPr lang="en-CA" sz="4000" dirty="0"/>
              <a:t>።</a:t>
            </a:r>
          </a:p>
          <a:p>
            <a:endParaRPr lang="en-CA" sz="4000" dirty="0"/>
          </a:p>
        </p:txBody>
      </p:sp>
    </p:spTree>
    <p:extLst>
      <p:ext uri="{BB962C8B-B14F-4D97-AF65-F5344CB8AC3E}">
        <p14:creationId xmlns:p14="http://schemas.microsoft.com/office/powerpoint/2010/main" val="16182298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171194"/>
          </a:xfrm>
          <a:prstGeom prst="rect">
            <a:avLst/>
          </a:prstGeom>
        </p:spPr>
        <p:txBody>
          <a:bodyPr wrap="square">
            <a:spAutoFit/>
          </a:bodyPr>
          <a:lstStyle/>
          <a:p>
            <a:r>
              <a:rPr lang="is-IS" sz="1400" dirty="0" smtClean="0"/>
              <a:t>51</a:t>
            </a:r>
            <a:r>
              <a:rPr lang="is-IS" sz="1400" dirty="0"/>
              <a:t>. </a:t>
            </a:r>
            <a:r>
              <a:rPr lang="is-IS" sz="4200" dirty="0"/>
              <a:t>ንሳቶም ከማና ሥጋ ዝለበሱ ክነሶም </a:t>
            </a:r>
            <a:r>
              <a:rPr lang="is-IS" sz="4200" dirty="0" smtClean="0"/>
              <a:t>ብሕይወ</a:t>
            </a:r>
          </a:p>
          <a:p>
            <a:r>
              <a:rPr lang="is-IS" sz="4200" dirty="0" smtClean="0"/>
              <a:t>ቶም </a:t>
            </a:r>
            <a:r>
              <a:rPr lang="is-IS" sz="4200" dirty="0"/>
              <a:t>ከለዉ ከም </a:t>
            </a:r>
            <a:r>
              <a:rPr lang="is-IS" sz="4200" dirty="0" smtClean="0"/>
              <a:t>መላእ</a:t>
            </a:r>
          </a:p>
          <a:p>
            <a:r>
              <a:rPr lang="is-IS" sz="4200" dirty="0" smtClean="0"/>
              <a:t>ኽቲ </a:t>
            </a:r>
            <a:r>
              <a:rPr lang="is-IS" sz="4200" dirty="0"/>
              <a:t>ተመሰሉ። ሰብነቶም ኣንጽሑ፥ ክዳውንቶም ከኣ ኣፃዕደዉ። ኣካል ሥጋኦም ኣይርክሱን። ስሞም ብደም እቲ በጊዕ ኣብ መጽሓፍ ሕይወት ተጻሕፈ።</a:t>
            </a:r>
            <a:endParaRPr lang="en-CA" sz="4200" dirty="0"/>
          </a:p>
          <a:p>
            <a:endParaRPr lang="en-CA" sz="4000" dirty="0"/>
          </a:p>
        </p:txBody>
      </p:sp>
      <p:sp>
        <p:nvSpPr>
          <p:cNvPr id="20" name="Rectangle 19"/>
          <p:cNvSpPr/>
          <p:nvPr/>
        </p:nvSpPr>
        <p:spPr>
          <a:xfrm>
            <a:off x="8061641" y="-125021"/>
            <a:ext cx="4244501" cy="15234940"/>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50</a:t>
            </a:r>
            <a:r>
              <a:rPr lang="en-US" sz="1400" i="1" dirty="0">
                <a:solidFill>
                  <a:schemeClr val="tx1">
                    <a:lumMod val="95000"/>
                  </a:schemeClr>
                </a:solidFill>
              </a:rPr>
              <a:t>. </a:t>
            </a:r>
            <a:r>
              <a:rPr lang="en-US" sz="3000" i="1" dirty="0">
                <a:solidFill>
                  <a:schemeClr val="tx1">
                    <a:lumMod val="95000"/>
                  </a:schemeClr>
                </a:solidFill>
              </a:rPr>
              <a:t>We have not here a house built </a:t>
            </a:r>
            <a:r>
              <a:rPr lang="en-US" sz="3000" i="1" dirty="0" smtClean="0">
                <a:solidFill>
                  <a:schemeClr val="tx1">
                    <a:lumMod val="95000"/>
                  </a:schemeClr>
                </a:solidFill>
              </a:rPr>
              <a:t>on sand </a:t>
            </a:r>
            <a:r>
              <a:rPr lang="en-US" sz="3000" i="1" dirty="0">
                <a:solidFill>
                  <a:schemeClr val="tx1">
                    <a:lumMod val="95000"/>
                  </a:schemeClr>
                </a:solidFill>
              </a:rPr>
              <a:t>against which the winds blow </a:t>
            </a:r>
            <a:r>
              <a:rPr lang="en-US" sz="3000" i="1" dirty="0" smtClean="0">
                <a:solidFill>
                  <a:schemeClr val="tx1">
                    <a:lumMod val="95000"/>
                  </a:schemeClr>
                </a:solidFill>
              </a:rPr>
              <a:t>and the </a:t>
            </a:r>
            <a:r>
              <a:rPr lang="en-US" sz="3000" i="1" dirty="0">
                <a:solidFill>
                  <a:schemeClr val="tx1">
                    <a:lumMod val="95000"/>
                  </a:schemeClr>
                </a:solidFill>
              </a:rPr>
              <a:t>floods beat, but the free </a:t>
            </a:r>
            <a:r>
              <a:rPr lang="en-US" sz="3000" i="1" dirty="0" smtClean="0">
                <a:solidFill>
                  <a:schemeClr val="tx1">
                    <a:lumMod val="95000"/>
                  </a:schemeClr>
                </a:solidFill>
              </a:rPr>
              <a:t>Jerusalem which </a:t>
            </a:r>
            <a:r>
              <a:rPr lang="en-US" sz="3000" i="1" dirty="0">
                <a:solidFill>
                  <a:schemeClr val="tx1">
                    <a:lumMod val="95000"/>
                  </a:schemeClr>
                </a:solidFill>
              </a:rPr>
              <a:t>is above and into which </a:t>
            </a:r>
            <a:r>
              <a:rPr lang="en-US" sz="3000" i="1" dirty="0" smtClean="0">
                <a:solidFill>
                  <a:schemeClr val="tx1">
                    <a:lumMod val="95000"/>
                  </a:schemeClr>
                </a:solidFill>
              </a:rPr>
              <a:t>the </a:t>
            </a:r>
            <a:r>
              <a:rPr lang="en-US" sz="3000" i="1" dirty="0" err="1" smtClean="0">
                <a:solidFill>
                  <a:schemeClr val="tx1">
                    <a:lumMod val="95000"/>
                  </a:schemeClr>
                </a:solidFill>
              </a:rPr>
              <a:t>Patri-archs</a:t>
            </a:r>
            <a:r>
              <a:rPr lang="en-US" sz="3000" i="1" dirty="0">
                <a:solidFill>
                  <a:schemeClr val="tx1">
                    <a:lumMod val="95000"/>
                  </a:schemeClr>
                </a:solidFill>
              </a:rPr>
              <a:t>, </a:t>
            </a:r>
            <a:r>
              <a:rPr lang="en-US" sz="3000" i="1" dirty="0" smtClean="0">
                <a:solidFill>
                  <a:schemeClr val="tx1">
                    <a:lumMod val="95000"/>
                  </a:schemeClr>
                </a:solidFill>
              </a:rPr>
              <a:t>bishops</a:t>
            </a:r>
            <a:r>
              <a:rPr lang="en-US" sz="3000" i="1" dirty="0">
                <a:solidFill>
                  <a:schemeClr val="tx1">
                    <a:lumMod val="95000"/>
                  </a:schemeClr>
                </a:solidFill>
              </a:rPr>
              <a:t>, priests and </a:t>
            </a:r>
            <a:r>
              <a:rPr lang="en-US" sz="3000" i="1" dirty="0" err="1" smtClean="0">
                <a:solidFill>
                  <a:schemeClr val="tx1">
                    <a:lumMod val="95000"/>
                  </a:schemeClr>
                </a:solidFill>
              </a:rPr>
              <a:t>dea</a:t>
            </a:r>
            <a:r>
              <a:rPr lang="en-US" sz="3000" i="1" dirty="0" smtClean="0">
                <a:solidFill>
                  <a:schemeClr val="tx1">
                    <a:lumMod val="95000"/>
                  </a:schemeClr>
                </a:solidFill>
              </a:rPr>
              <a:t>-cons have </a:t>
            </a:r>
            <a:r>
              <a:rPr lang="en-US" sz="3000" i="1" dirty="0">
                <a:solidFill>
                  <a:schemeClr val="tx1">
                    <a:lumMod val="95000"/>
                  </a:schemeClr>
                </a:solidFill>
              </a:rPr>
              <a:t>entered before us</a:t>
            </a:r>
            <a:r>
              <a:rPr lang="en-US" sz="3000" i="1" dirty="0" smtClean="0">
                <a:solidFill>
                  <a:schemeClr val="tx1">
                    <a:lumMod val="95000"/>
                  </a:schemeClr>
                </a:solidFill>
              </a:rPr>
              <a:t>.</a:t>
            </a:r>
          </a:p>
          <a:p>
            <a:pPr marL="40639" marR="40639">
              <a:lnSpc>
                <a:spcPct val="150000"/>
              </a:lnSpc>
              <a:spcBef>
                <a:spcPts val="600"/>
              </a:spcBef>
              <a:defRPr sz="2800"/>
            </a:pPr>
            <a:endParaRPr lang="en-US" sz="2400" i="1" dirty="0">
              <a:solidFill>
                <a:srgbClr val="92D050"/>
              </a:solidFill>
            </a:endParaRPr>
          </a:p>
          <a:p>
            <a:pPr marL="40639" marR="40639">
              <a:lnSpc>
                <a:spcPct val="150000"/>
              </a:lnSpc>
              <a:spcBef>
                <a:spcPts val="600"/>
              </a:spcBef>
              <a:defRPr sz="2800"/>
            </a:pPr>
            <a:endParaRPr lang="en-US" sz="2400" i="1" dirty="0" smtClean="0">
              <a:solidFill>
                <a:srgbClr val="92D050"/>
              </a:solidFill>
            </a:endParaRPr>
          </a:p>
          <a:p>
            <a:pPr marL="40639" marR="40639">
              <a:lnSpc>
                <a:spcPct val="150000"/>
              </a:lnSpc>
              <a:spcBef>
                <a:spcPts val="600"/>
              </a:spcBef>
              <a:defRPr sz="2800"/>
            </a:pPr>
            <a:endParaRPr lang="en-US" sz="2400" i="1" dirty="0">
              <a:solidFill>
                <a:srgbClr val="92D050"/>
              </a:solidFill>
            </a:endParaRPr>
          </a:p>
          <a:p>
            <a:pPr marL="40639" marR="40639">
              <a:lnSpc>
                <a:spcPct val="150000"/>
              </a:lnSpc>
              <a:spcBef>
                <a:spcPts val="600"/>
              </a:spcBef>
              <a:defRPr sz="2800"/>
            </a:pPr>
            <a:endParaRPr lang="en-US" sz="2400" i="1" dirty="0" smtClean="0">
              <a:solidFill>
                <a:srgbClr val="92D050"/>
              </a:solidFill>
            </a:endParaRPr>
          </a:p>
          <a:p>
            <a:pPr marL="40639" marR="40639">
              <a:lnSpc>
                <a:spcPct val="150000"/>
              </a:lnSpc>
              <a:spcBef>
                <a:spcPts val="600"/>
              </a:spcBef>
              <a:defRPr sz="2800"/>
            </a:pPr>
            <a:endParaRPr lang="en-US" sz="2400" i="1" dirty="0">
              <a:solidFill>
                <a:srgbClr val="92D050"/>
              </a:solidFill>
            </a:endParaRPr>
          </a:p>
          <a:p>
            <a:pPr marL="40639" marR="40639">
              <a:lnSpc>
                <a:spcPct val="150000"/>
              </a:lnSpc>
              <a:spcBef>
                <a:spcPts val="600"/>
              </a:spcBef>
              <a:defRPr sz="2800"/>
            </a:pPr>
            <a:r>
              <a:rPr lang="en-US" sz="2400" i="1" dirty="0">
                <a:solidFill>
                  <a:srgbClr val="92D050"/>
                </a:solidFill>
              </a:rPr>
              <a:t>51. And they, being clothed in </a:t>
            </a:r>
            <a:r>
              <a:rPr lang="en-US" sz="2400" i="1" dirty="0" smtClean="0">
                <a:solidFill>
                  <a:srgbClr val="92D050"/>
                </a:solidFill>
              </a:rPr>
              <a:t>flesh like </a:t>
            </a:r>
            <a:r>
              <a:rPr lang="en-US" sz="2400" i="1" dirty="0">
                <a:solidFill>
                  <a:srgbClr val="92D050"/>
                </a:solidFill>
              </a:rPr>
              <a:t>us, resembled the angels in </a:t>
            </a:r>
            <a:r>
              <a:rPr lang="en-US" sz="2400" i="1" dirty="0" smtClean="0">
                <a:solidFill>
                  <a:srgbClr val="92D050"/>
                </a:solidFill>
              </a:rPr>
              <a:t>their lives</a:t>
            </a:r>
            <a:r>
              <a:rPr lang="en-US" sz="2400" i="1" dirty="0">
                <a:solidFill>
                  <a:srgbClr val="92D050"/>
                </a:solidFill>
              </a:rPr>
              <a:t>, purified their souls, made </a:t>
            </a:r>
            <a:r>
              <a:rPr lang="en-US" sz="2400" i="1" dirty="0" smtClean="0">
                <a:solidFill>
                  <a:srgbClr val="92D050"/>
                </a:solidFill>
              </a:rPr>
              <a:t>white their </a:t>
            </a:r>
            <a:r>
              <a:rPr lang="en-US" sz="2400" i="1" dirty="0">
                <a:solidFill>
                  <a:srgbClr val="92D050"/>
                </a:solidFill>
              </a:rPr>
              <a:t>garments, did not defile the abode </a:t>
            </a:r>
            <a:r>
              <a:rPr lang="en-US" sz="2400" i="1" dirty="0" smtClean="0">
                <a:solidFill>
                  <a:srgbClr val="92D050"/>
                </a:solidFill>
              </a:rPr>
              <a:t>of their </a:t>
            </a:r>
            <a:r>
              <a:rPr lang="en-US" sz="2400" i="1" dirty="0">
                <a:solidFill>
                  <a:srgbClr val="92D050"/>
                </a:solidFill>
              </a:rPr>
              <a:t>body, and their names were </a:t>
            </a:r>
            <a:r>
              <a:rPr lang="en-US" sz="2400" i="1" dirty="0" smtClean="0">
                <a:solidFill>
                  <a:srgbClr val="92D050"/>
                </a:solidFill>
              </a:rPr>
              <a:t>written in </a:t>
            </a:r>
            <a:r>
              <a:rPr lang="en-US" sz="2400" i="1" dirty="0">
                <a:solidFill>
                  <a:srgbClr val="92D050"/>
                </a:solidFill>
              </a:rPr>
              <a:t>the book of life through the blood </a:t>
            </a:r>
            <a:r>
              <a:rPr lang="en-US" sz="2400" i="1" dirty="0" smtClean="0">
                <a:solidFill>
                  <a:srgbClr val="92D050"/>
                </a:solidFill>
              </a:rPr>
              <a:t>of the </a:t>
            </a:r>
            <a:r>
              <a:rPr lang="en-US" sz="2400" i="1" dirty="0">
                <a:solidFill>
                  <a:srgbClr val="92D050"/>
                </a:solidFill>
              </a:rPr>
              <a:t>Lamb.</a:t>
            </a:r>
            <a:endParaRPr lang="en-US" sz="2400" i="1" dirty="0" smtClean="0">
              <a:solidFill>
                <a:srgbClr val="92D050"/>
              </a:solidFill>
            </a:endParaRPr>
          </a:p>
        </p:txBody>
      </p:sp>
      <p:sp>
        <p:nvSpPr>
          <p:cNvPr id="2" name="Rectangle 1"/>
          <p:cNvSpPr/>
          <p:nvPr/>
        </p:nvSpPr>
        <p:spPr>
          <a:xfrm>
            <a:off x="-11575" y="-55577"/>
            <a:ext cx="4015163" cy="7478970"/>
          </a:xfrm>
          <a:prstGeom prst="rect">
            <a:avLst/>
          </a:prstGeom>
        </p:spPr>
        <p:txBody>
          <a:bodyPr wrap="square">
            <a:spAutoFit/>
          </a:bodyPr>
          <a:lstStyle/>
          <a:p>
            <a:r>
              <a:rPr lang="en-CA" sz="1400" dirty="0" smtClean="0"/>
              <a:t>፶፩</a:t>
            </a:r>
            <a:r>
              <a:rPr lang="en-CA" sz="1400" dirty="0"/>
              <a:t>. </a:t>
            </a:r>
            <a:r>
              <a:rPr lang="en-CA" sz="4000" dirty="0" err="1"/>
              <a:t>ወእሉ</a:t>
            </a:r>
            <a:r>
              <a:rPr lang="en-CA" sz="4000" dirty="0"/>
              <a:t> </a:t>
            </a:r>
            <a:r>
              <a:rPr lang="en-CA" sz="4000" dirty="0" err="1"/>
              <a:t>እንዘ</a:t>
            </a:r>
            <a:r>
              <a:rPr lang="en-CA" sz="4000" dirty="0"/>
              <a:t> </a:t>
            </a:r>
            <a:r>
              <a:rPr lang="en-CA" sz="4000" dirty="0" err="1"/>
              <a:t>ከማነ</a:t>
            </a:r>
            <a:r>
              <a:rPr lang="en-CA" sz="4000" dirty="0"/>
              <a:t> </a:t>
            </a:r>
            <a:r>
              <a:rPr lang="en-CA" sz="4000" dirty="0" err="1"/>
              <a:t>ለባስያነ</a:t>
            </a:r>
            <a:r>
              <a:rPr lang="en-CA" sz="4000" dirty="0"/>
              <a:t> </a:t>
            </a:r>
            <a:r>
              <a:rPr lang="en-CA" sz="4000" dirty="0" err="1"/>
              <a:t>ሥጋ</a:t>
            </a:r>
            <a:r>
              <a:rPr lang="en-CA" sz="4000" dirty="0"/>
              <a:t> </a:t>
            </a:r>
            <a:r>
              <a:rPr lang="en-CA" sz="4000" dirty="0" err="1"/>
              <a:t>እሙንቱ</a:t>
            </a:r>
            <a:r>
              <a:rPr lang="en-CA" sz="4000" dirty="0"/>
              <a:t> </a:t>
            </a:r>
            <a:r>
              <a:rPr lang="en-CA" sz="4000" dirty="0" err="1"/>
              <a:t>ተመሰሉ</a:t>
            </a:r>
            <a:r>
              <a:rPr lang="en-CA" sz="4000" dirty="0"/>
              <a:t> </a:t>
            </a:r>
            <a:r>
              <a:rPr lang="en-CA" sz="4000" dirty="0" err="1"/>
              <a:t>ከመ</a:t>
            </a:r>
            <a:r>
              <a:rPr lang="en-CA" sz="4000" dirty="0"/>
              <a:t> </a:t>
            </a:r>
            <a:r>
              <a:rPr lang="en-CA" sz="4000" dirty="0" err="1"/>
              <a:t>መላእክት</a:t>
            </a:r>
            <a:r>
              <a:rPr lang="en-CA" sz="4000" dirty="0"/>
              <a:t> </a:t>
            </a:r>
            <a:r>
              <a:rPr lang="en-CA" sz="4000" dirty="0" err="1"/>
              <a:t>ብሕይወቶሙ</a:t>
            </a:r>
            <a:r>
              <a:rPr lang="en-CA" sz="4000" dirty="0"/>
              <a:t>፥ </a:t>
            </a:r>
            <a:r>
              <a:rPr lang="en-CA" sz="4000" dirty="0" err="1"/>
              <a:t>አንጽሑ</a:t>
            </a:r>
            <a:r>
              <a:rPr lang="en-CA" sz="4000" dirty="0"/>
              <a:t> </a:t>
            </a:r>
            <a:r>
              <a:rPr lang="en-CA" sz="4000" dirty="0" err="1"/>
              <a:t>ነፍሶሙ</a:t>
            </a:r>
            <a:r>
              <a:rPr lang="en-CA" sz="4000" dirty="0"/>
              <a:t>፥ </a:t>
            </a:r>
            <a:r>
              <a:rPr lang="en-CA" sz="4000" dirty="0" err="1"/>
              <a:t>ወአፃዕደዉ</a:t>
            </a:r>
            <a:r>
              <a:rPr lang="en-CA" sz="4000" dirty="0"/>
              <a:t> </a:t>
            </a:r>
            <a:r>
              <a:rPr lang="en-CA" sz="4000" dirty="0" err="1"/>
              <a:t>ኣልባሲሆሙ</a:t>
            </a:r>
            <a:r>
              <a:rPr lang="en-CA" sz="4000" dirty="0"/>
              <a:t>፥ </a:t>
            </a:r>
            <a:r>
              <a:rPr lang="en-CA" sz="4000" dirty="0" err="1"/>
              <a:t>ወኢያርኰሱ</a:t>
            </a:r>
            <a:r>
              <a:rPr lang="en-CA" sz="4000" dirty="0"/>
              <a:t> </a:t>
            </a:r>
            <a:r>
              <a:rPr lang="en-CA" sz="4000" dirty="0" err="1"/>
              <a:t>ምኵራበ</a:t>
            </a:r>
            <a:r>
              <a:rPr lang="en-CA" sz="4000" dirty="0"/>
              <a:t> </a:t>
            </a:r>
            <a:r>
              <a:rPr lang="en-CA" sz="4000" dirty="0" err="1"/>
              <a:t>ሥጋሆሙ</a:t>
            </a:r>
            <a:r>
              <a:rPr lang="en-CA" sz="4000" dirty="0"/>
              <a:t> ፥ </a:t>
            </a:r>
            <a:r>
              <a:rPr lang="en-CA" sz="4000" dirty="0" err="1"/>
              <a:t>ወተጽሕፈ</a:t>
            </a:r>
            <a:r>
              <a:rPr lang="en-CA" sz="4000" dirty="0"/>
              <a:t> </a:t>
            </a:r>
            <a:r>
              <a:rPr lang="en-CA" sz="4000" dirty="0" err="1"/>
              <a:t>አስማቲሆሙ</a:t>
            </a:r>
            <a:r>
              <a:rPr lang="en-CA" sz="4000" dirty="0"/>
              <a:t> </a:t>
            </a:r>
            <a:r>
              <a:rPr lang="en-CA" sz="4000" dirty="0" err="1"/>
              <a:t>ውስተ</a:t>
            </a:r>
            <a:r>
              <a:rPr lang="en-CA" sz="4000" dirty="0"/>
              <a:t> </a:t>
            </a:r>
            <a:r>
              <a:rPr lang="en-CA" sz="4000" dirty="0" err="1"/>
              <a:t>መጽሐፈ</a:t>
            </a:r>
            <a:r>
              <a:rPr lang="en-CA" sz="4000" dirty="0"/>
              <a:t> </a:t>
            </a:r>
            <a:r>
              <a:rPr lang="en-CA" sz="4000" dirty="0" err="1"/>
              <a:t>ሕይወት</a:t>
            </a:r>
            <a:r>
              <a:rPr lang="en-CA" sz="4000" dirty="0"/>
              <a:t> </a:t>
            </a:r>
            <a:r>
              <a:rPr lang="en-CA" sz="4000" dirty="0" err="1"/>
              <a:t>በደመ</a:t>
            </a:r>
            <a:r>
              <a:rPr lang="en-CA" sz="4000" dirty="0"/>
              <a:t> </a:t>
            </a:r>
            <a:r>
              <a:rPr lang="en-CA" sz="4000" dirty="0" err="1"/>
              <a:t>ብግዑ</a:t>
            </a:r>
            <a:r>
              <a:rPr lang="en-CA" sz="4000" dirty="0"/>
              <a:t>።</a:t>
            </a:r>
          </a:p>
          <a:p>
            <a:endParaRPr lang="en-CA" sz="4000" dirty="0"/>
          </a:p>
        </p:txBody>
      </p:sp>
    </p:spTree>
    <p:extLst>
      <p:ext uri="{BB962C8B-B14F-4D97-AF65-F5344CB8AC3E}">
        <p14:creationId xmlns:p14="http://schemas.microsoft.com/office/powerpoint/2010/main" val="3867303418"/>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924973"/>
          </a:xfrm>
          <a:prstGeom prst="rect">
            <a:avLst/>
          </a:prstGeom>
        </p:spPr>
        <p:txBody>
          <a:bodyPr wrap="square">
            <a:spAutoFit/>
          </a:bodyPr>
          <a:lstStyle/>
          <a:p>
            <a:r>
              <a:rPr lang="is-IS" sz="1400" dirty="0"/>
              <a:t>52. </a:t>
            </a:r>
            <a:r>
              <a:rPr lang="is-IS" sz="3700" dirty="0"/>
              <a:t>ንሕና ኸምኣቶም ብሥጋ ዘተወለድና ሠለስተ </a:t>
            </a:r>
            <a:r>
              <a:rPr lang="is-IS" sz="3700" dirty="0" smtClean="0"/>
              <a:t>ልደታ</a:t>
            </a:r>
          </a:p>
          <a:p>
            <a:r>
              <a:rPr lang="is-IS" sz="3700" dirty="0" smtClean="0"/>
              <a:t>ት </a:t>
            </a:r>
            <a:r>
              <a:rPr lang="is-IS" sz="3700" dirty="0"/>
              <a:t>ኣሎና። ሓንቲ ንክርስቶስ እተምስለና </a:t>
            </a:r>
            <a:r>
              <a:rPr lang="is-IS" sz="3700" dirty="0" smtClean="0"/>
              <a:t> ቅድስቲ   ጥም ቀት </a:t>
            </a:r>
            <a:r>
              <a:rPr lang="is-IS" sz="3700" dirty="0"/>
              <a:t>ኢያ። ሓደ ኸኣ ኣበሳን ኃጢኣት ዚኃድግ ናይ </a:t>
            </a:r>
            <a:r>
              <a:rPr lang="is-IS" sz="3700" dirty="0" smtClean="0"/>
              <a:t>ክርስ</a:t>
            </a:r>
          </a:p>
          <a:p>
            <a:r>
              <a:rPr lang="is-IS" sz="3700" dirty="0" smtClean="0"/>
              <a:t>ቶስ </a:t>
            </a:r>
            <a:r>
              <a:rPr lang="is-IS" sz="3700" dirty="0"/>
              <a:t>ሥጋን ደምን እዩ። ሓደ ድማ ኣብ ቅድሚ </a:t>
            </a:r>
            <a:r>
              <a:rPr lang="is-IS" sz="3700" dirty="0" smtClean="0"/>
              <a:t> እግዚኣብ</a:t>
            </a:r>
          </a:p>
          <a:p>
            <a:r>
              <a:rPr lang="is-IS" sz="3700" dirty="0" smtClean="0"/>
              <a:t>ሄር </a:t>
            </a:r>
            <a:r>
              <a:rPr lang="is-IS" sz="3700" dirty="0"/>
              <a:t>ንጹሓን ገይሩ ዜቕርበና ካብ ውሽጢ ሰብነትና </a:t>
            </a:r>
            <a:r>
              <a:rPr lang="is-IS" sz="3700" dirty="0" smtClean="0"/>
              <a:t> በም</a:t>
            </a:r>
          </a:p>
          <a:p>
            <a:r>
              <a:rPr lang="is-IS" sz="3700" dirty="0" smtClean="0"/>
              <a:t>ሳል </a:t>
            </a:r>
            <a:r>
              <a:rPr lang="is-IS" sz="3700" dirty="0"/>
              <a:t>ዮርዳኖስ ዝፍልፍል ናይ ንስሓ ንብዓት እዩ። </a:t>
            </a:r>
            <a:endParaRPr lang="is-IS" sz="3700" dirty="0" smtClean="0"/>
          </a:p>
        </p:txBody>
      </p:sp>
      <p:sp>
        <p:nvSpPr>
          <p:cNvPr id="20" name="Rectangle 19"/>
          <p:cNvSpPr/>
          <p:nvPr/>
        </p:nvSpPr>
        <p:spPr>
          <a:xfrm>
            <a:off x="8061641" y="-125021"/>
            <a:ext cx="4244501" cy="7025000"/>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52. </a:t>
            </a:r>
            <a:r>
              <a:rPr lang="en-US" sz="2700" i="1" dirty="0">
                <a:solidFill>
                  <a:schemeClr val="tx1">
                    <a:lumMod val="95000"/>
                  </a:schemeClr>
                </a:solidFill>
              </a:rPr>
              <a:t>We, who were born in flesh </a:t>
            </a:r>
            <a:r>
              <a:rPr lang="en-US" sz="2700" i="1" dirty="0" smtClean="0">
                <a:solidFill>
                  <a:schemeClr val="tx1">
                    <a:lumMod val="95000"/>
                  </a:schemeClr>
                </a:solidFill>
              </a:rPr>
              <a:t>like them</a:t>
            </a:r>
            <a:r>
              <a:rPr lang="en-US" sz="2700" i="1" dirty="0">
                <a:solidFill>
                  <a:schemeClr val="tx1">
                    <a:lumMod val="95000"/>
                  </a:schemeClr>
                </a:solidFill>
              </a:rPr>
              <a:t>, have three births : one is </a:t>
            </a:r>
            <a:r>
              <a:rPr lang="en-US" sz="2700" i="1" dirty="0" smtClean="0">
                <a:solidFill>
                  <a:schemeClr val="tx1">
                    <a:lumMod val="95000"/>
                  </a:schemeClr>
                </a:solidFill>
              </a:rPr>
              <a:t>the holy </a:t>
            </a:r>
            <a:r>
              <a:rPr lang="en-US" sz="2700" i="1" dirty="0">
                <a:solidFill>
                  <a:schemeClr val="tx1">
                    <a:lumMod val="95000"/>
                  </a:schemeClr>
                </a:solidFill>
              </a:rPr>
              <a:t>baptism which makes us like </a:t>
            </a:r>
            <a:r>
              <a:rPr lang="en-US" sz="2700" i="1" dirty="0" smtClean="0">
                <a:solidFill>
                  <a:schemeClr val="tx1">
                    <a:lumMod val="95000"/>
                  </a:schemeClr>
                </a:solidFill>
              </a:rPr>
              <a:t>Christ, one </a:t>
            </a:r>
            <a:r>
              <a:rPr lang="en-US" sz="2700" i="1" dirty="0">
                <a:solidFill>
                  <a:schemeClr val="tx1">
                    <a:lumMod val="95000"/>
                  </a:schemeClr>
                </a:solidFill>
              </a:rPr>
              <a:t>is the body and blood of Christ which</a:t>
            </a:r>
          </a:p>
          <a:p>
            <a:pPr marL="40639" marR="40639">
              <a:lnSpc>
                <a:spcPct val="150000"/>
              </a:lnSpc>
              <a:spcBef>
                <a:spcPts val="600"/>
              </a:spcBef>
              <a:defRPr sz="2800"/>
            </a:pPr>
            <a:r>
              <a:rPr lang="en-US" sz="2700" i="1" dirty="0">
                <a:solidFill>
                  <a:schemeClr val="tx1">
                    <a:lumMod val="95000"/>
                  </a:schemeClr>
                </a:solidFill>
              </a:rPr>
              <a:t>forgive iniquity and sin, and one is </a:t>
            </a:r>
            <a:r>
              <a:rPr lang="en-US" sz="2700" i="1" dirty="0" smtClean="0">
                <a:solidFill>
                  <a:schemeClr val="tx1">
                    <a:lumMod val="95000"/>
                  </a:schemeClr>
                </a:solidFill>
              </a:rPr>
              <a:t>the tears </a:t>
            </a:r>
            <a:r>
              <a:rPr lang="en-US" sz="2700" i="1" dirty="0">
                <a:solidFill>
                  <a:schemeClr val="tx1">
                    <a:lumMod val="95000"/>
                  </a:schemeClr>
                </a:solidFill>
              </a:rPr>
              <a:t>of </a:t>
            </a:r>
            <a:r>
              <a:rPr lang="en-US" sz="2700" i="1" dirty="0" err="1" smtClean="0">
                <a:solidFill>
                  <a:schemeClr val="tx1">
                    <a:lumMod val="95000"/>
                  </a:schemeClr>
                </a:solidFill>
              </a:rPr>
              <a:t>penite-nce</a:t>
            </a:r>
            <a:r>
              <a:rPr lang="en-US" sz="2700" i="1" dirty="0" smtClean="0">
                <a:solidFill>
                  <a:schemeClr val="tx1">
                    <a:lumMod val="95000"/>
                  </a:schemeClr>
                </a:solidFill>
              </a:rPr>
              <a:t> </a:t>
            </a:r>
            <a:r>
              <a:rPr lang="en-US" sz="2700" i="1" dirty="0">
                <a:solidFill>
                  <a:schemeClr val="tx1">
                    <a:lumMod val="95000"/>
                  </a:schemeClr>
                </a:solidFill>
              </a:rPr>
              <a:t>which flow </a:t>
            </a:r>
            <a:r>
              <a:rPr lang="en-US" sz="2700" i="1" dirty="0" smtClean="0">
                <a:solidFill>
                  <a:schemeClr val="tx1">
                    <a:lumMod val="95000"/>
                  </a:schemeClr>
                </a:solidFill>
              </a:rPr>
              <a:t>from within </a:t>
            </a:r>
            <a:r>
              <a:rPr lang="en-US" sz="2700" i="1" dirty="0">
                <a:solidFill>
                  <a:schemeClr val="tx1">
                    <a:lumMod val="95000"/>
                  </a:schemeClr>
                </a:solidFill>
              </a:rPr>
              <a:t>like Jordan and bring us in </a:t>
            </a:r>
            <a:r>
              <a:rPr lang="en-US" sz="2700" i="1" dirty="0" smtClean="0">
                <a:solidFill>
                  <a:schemeClr val="tx1">
                    <a:lumMod val="95000"/>
                  </a:schemeClr>
                </a:solidFill>
              </a:rPr>
              <a:t>purity before </a:t>
            </a:r>
            <a:r>
              <a:rPr lang="en-US" sz="2700" i="1" dirty="0">
                <a:solidFill>
                  <a:schemeClr val="tx1">
                    <a:lumMod val="95000"/>
                  </a:schemeClr>
                </a:solidFill>
              </a:rPr>
              <a:t>God. </a:t>
            </a:r>
            <a:endParaRPr lang="en-US" sz="2700" i="1" dirty="0" smtClean="0">
              <a:solidFill>
                <a:schemeClr val="tx1">
                  <a:lumMod val="95000"/>
                </a:schemeClr>
              </a:solidFill>
            </a:endParaRPr>
          </a:p>
        </p:txBody>
      </p:sp>
      <p:sp>
        <p:nvSpPr>
          <p:cNvPr id="2" name="Rectangle 1"/>
          <p:cNvSpPr/>
          <p:nvPr/>
        </p:nvSpPr>
        <p:spPr>
          <a:xfrm>
            <a:off x="-11575" y="-55577"/>
            <a:ext cx="4015163" cy="7109639"/>
          </a:xfrm>
          <a:prstGeom prst="rect">
            <a:avLst/>
          </a:prstGeom>
        </p:spPr>
        <p:txBody>
          <a:bodyPr wrap="square">
            <a:spAutoFit/>
          </a:bodyPr>
          <a:lstStyle/>
          <a:p>
            <a:r>
              <a:rPr lang="en-CA" sz="1400" dirty="0"/>
              <a:t>፶፪. </a:t>
            </a:r>
            <a:r>
              <a:rPr lang="en-CA" sz="3800" dirty="0" err="1"/>
              <a:t>ንሕነኒ</a:t>
            </a:r>
            <a:r>
              <a:rPr lang="en-CA" sz="3800" dirty="0"/>
              <a:t> </a:t>
            </a:r>
            <a:r>
              <a:rPr lang="en-CA" sz="3800" dirty="0" err="1"/>
              <a:t>እለ</a:t>
            </a:r>
            <a:r>
              <a:rPr lang="en-CA" sz="3800" dirty="0"/>
              <a:t> </a:t>
            </a:r>
            <a:r>
              <a:rPr lang="en-CA" sz="3800" dirty="0" err="1"/>
              <a:t>ተወለድነ</a:t>
            </a:r>
            <a:r>
              <a:rPr lang="en-CA" sz="3800" dirty="0"/>
              <a:t> </a:t>
            </a:r>
            <a:r>
              <a:rPr lang="en-CA" sz="3800" dirty="0" err="1"/>
              <a:t>በሥጋ</a:t>
            </a:r>
            <a:r>
              <a:rPr lang="en-CA" sz="3800" dirty="0"/>
              <a:t> </a:t>
            </a:r>
            <a:r>
              <a:rPr lang="en-CA" sz="3800" dirty="0" err="1"/>
              <a:t>ከማሆሙ</a:t>
            </a:r>
            <a:r>
              <a:rPr lang="en-CA" sz="3800" dirty="0"/>
              <a:t> </a:t>
            </a:r>
            <a:r>
              <a:rPr lang="en-CA" sz="3800" dirty="0" err="1"/>
              <a:t>ብነ</a:t>
            </a:r>
            <a:r>
              <a:rPr lang="en-CA" sz="3800" dirty="0"/>
              <a:t> ፫ቱ </a:t>
            </a:r>
            <a:r>
              <a:rPr lang="en-CA" sz="3800" dirty="0" err="1"/>
              <a:t>ልደታት</a:t>
            </a:r>
            <a:r>
              <a:rPr lang="en-CA" sz="3800" dirty="0"/>
              <a:t>። </a:t>
            </a:r>
            <a:r>
              <a:rPr lang="en-CA" sz="3800" dirty="0" err="1"/>
              <a:t>አሐቲ</a:t>
            </a:r>
            <a:r>
              <a:rPr lang="en-CA" sz="3800" dirty="0"/>
              <a:t> </a:t>
            </a:r>
            <a:r>
              <a:rPr lang="en-CA" sz="3800" dirty="0" err="1"/>
              <a:t>ጥምቀት</a:t>
            </a:r>
            <a:r>
              <a:rPr lang="en-CA" sz="3800" dirty="0"/>
              <a:t> </a:t>
            </a:r>
            <a:r>
              <a:rPr lang="en-CA" sz="3800" dirty="0" err="1"/>
              <a:t>ቅድስት</a:t>
            </a:r>
            <a:r>
              <a:rPr lang="en-CA" sz="3800" dirty="0"/>
              <a:t> </a:t>
            </a:r>
            <a:r>
              <a:rPr lang="en-CA" sz="3800" dirty="0" err="1"/>
              <a:t>እንተ</a:t>
            </a:r>
            <a:r>
              <a:rPr lang="en-CA" sz="3800" dirty="0"/>
              <a:t> </a:t>
            </a:r>
            <a:r>
              <a:rPr lang="en-CA" sz="3800" dirty="0" err="1"/>
              <a:t>ትሬስየነ</a:t>
            </a:r>
            <a:r>
              <a:rPr lang="en-CA" sz="3800" dirty="0"/>
              <a:t> </a:t>
            </a:r>
            <a:r>
              <a:rPr lang="en-CA" sz="3800" dirty="0" err="1"/>
              <a:t>አምሳለ</a:t>
            </a:r>
            <a:r>
              <a:rPr lang="en-CA" sz="3800" dirty="0"/>
              <a:t> </a:t>
            </a:r>
            <a:r>
              <a:rPr lang="en-CA" sz="3800" dirty="0" err="1"/>
              <a:t>ክርስቶስ</a:t>
            </a:r>
            <a:r>
              <a:rPr lang="en-CA" sz="3800" dirty="0"/>
              <a:t>።  ወ፩ዱ </a:t>
            </a:r>
            <a:r>
              <a:rPr lang="en-CA" sz="3800" dirty="0" err="1"/>
              <a:t>ሥጋሁ</a:t>
            </a:r>
            <a:r>
              <a:rPr lang="en-CA" sz="3800" dirty="0"/>
              <a:t> </a:t>
            </a:r>
            <a:r>
              <a:rPr lang="en-CA" sz="3800" dirty="0" err="1"/>
              <a:t>ወደሙ</a:t>
            </a:r>
            <a:r>
              <a:rPr lang="en-CA" sz="3800" dirty="0"/>
              <a:t> </a:t>
            </a:r>
            <a:r>
              <a:rPr lang="en-CA" sz="3800" dirty="0" err="1"/>
              <a:t>ለክርስቶስ</a:t>
            </a:r>
            <a:r>
              <a:rPr lang="en-CA" sz="3800" dirty="0"/>
              <a:t> </a:t>
            </a:r>
            <a:r>
              <a:rPr lang="en-CA" sz="3800" dirty="0" err="1"/>
              <a:t>ዘይሠሪ</a:t>
            </a:r>
            <a:r>
              <a:rPr lang="en-CA" sz="3800" dirty="0"/>
              <a:t> </a:t>
            </a:r>
            <a:r>
              <a:rPr lang="en-CA" sz="3800" dirty="0" err="1"/>
              <a:t>አበሳ</a:t>
            </a:r>
            <a:r>
              <a:rPr lang="en-CA" sz="3800" dirty="0"/>
              <a:t> </a:t>
            </a:r>
            <a:r>
              <a:rPr lang="en-CA" sz="3800" dirty="0" err="1"/>
              <a:t>ወኀጢአተ</a:t>
            </a:r>
            <a:r>
              <a:rPr lang="en-CA" sz="3800" dirty="0"/>
              <a:t>።  ወ፩ዱ </a:t>
            </a:r>
            <a:r>
              <a:rPr lang="en-CA" sz="3800" dirty="0" smtClean="0"/>
              <a:t> </a:t>
            </a:r>
            <a:r>
              <a:rPr lang="en-CA" sz="3800" dirty="0" err="1" smtClean="0"/>
              <a:t>አን</a:t>
            </a:r>
            <a:endParaRPr lang="en-CA" sz="3800" dirty="0" smtClean="0"/>
          </a:p>
          <a:p>
            <a:r>
              <a:rPr lang="en-CA" sz="3800" dirty="0" err="1" smtClean="0"/>
              <a:t>ብዕ</a:t>
            </a:r>
            <a:r>
              <a:rPr lang="en-CA" sz="3800" dirty="0" smtClean="0"/>
              <a:t> </a:t>
            </a:r>
            <a:r>
              <a:rPr lang="en-CA" sz="3800" dirty="0" err="1"/>
              <a:t>ዘበንስሓ</a:t>
            </a:r>
            <a:r>
              <a:rPr lang="en-CA" sz="3800" dirty="0"/>
              <a:t> </a:t>
            </a:r>
            <a:r>
              <a:rPr lang="en-CA" sz="3800" dirty="0" err="1"/>
              <a:t>ዘይወፅእ</a:t>
            </a:r>
            <a:r>
              <a:rPr lang="en-CA" sz="3800" dirty="0"/>
              <a:t> </a:t>
            </a:r>
            <a:r>
              <a:rPr lang="en-CA" sz="3800" dirty="0" err="1"/>
              <a:t>እምውስጥ</a:t>
            </a:r>
            <a:r>
              <a:rPr lang="en-CA" sz="3800" dirty="0"/>
              <a:t> </a:t>
            </a:r>
            <a:r>
              <a:rPr lang="en-CA" sz="3800" dirty="0" err="1"/>
              <a:t>በአምሳለ</a:t>
            </a:r>
            <a:r>
              <a:rPr lang="en-CA" sz="3800" dirty="0"/>
              <a:t> </a:t>
            </a:r>
            <a:r>
              <a:rPr lang="en-CA" sz="3800" dirty="0" err="1" smtClean="0"/>
              <a:t>ዮር</a:t>
            </a:r>
            <a:endParaRPr lang="en-CA" sz="3800" dirty="0" smtClean="0"/>
          </a:p>
          <a:p>
            <a:r>
              <a:rPr lang="en-CA" sz="3800" dirty="0" err="1" smtClean="0"/>
              <a:t>ዳኖስ</a:t>
            </a:r>
            <a:r>
              <a:rPr lang="en-CA" sz="3800" dirty="0" smtClean="0"/>
              <a:t> </a:t>
            </a:r>
            <a:r>
              <a:rPr lang="en-CA" sz="3800" dirty="0" err="1"/>
              <a:t>ዘያቀርብ</a:t>
            </a:r>
            <a:r>
              <a:rPr lang="en-CA" sz="3800" dirty="0"/>
              <a:t> </a:t>
            </a:r>
            <a:r>
              <a:rPr lang="en-CA" sz="3800" dirty="0" err="1"/>
              <a:t>ንጹሕ</a:t>
            </a:r>
            <a:r>
              <a:rPr lang="en-CA" sz="3800" dirty="0"/>
              <a:t> </a:t>
            </a:r>
            <a:r>
              <a:rPr lang="en-CA" sz="3800" dirty="0" err="1"/>
              <a:t>ቅድመ</a:t>
            </a:r>
            <a:r>
              <a:rPr lang="en-CA" sz="3800" dirty="0"/>
              <a:t> </a:t>
            </a:r>
            <a:r>
              <a:rPr lang="en-CA" sz="3800" dirty="0" err="1"/>
              <a:t>እግዚአብሔር</a:t>
            </a:r>
            <a:r>
              <a:rPr lang="en-CA" sz="3800" dirty="0" smtClean="0"/>
              <a:t>።</a:t>
            </a:r>
          </a:p>
        </p:txBody>
      </p:sp>
    </p:spTree>
    <p:extLst>
      <p:ext uri="{BB962C8B-B14F-4D97-AF65-F5344CB8AC3E}">
        <p14:creationId xmlns:p14="http://schemas.microsoft.com/office/powerpoint/2010/main" val="57062616"/>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109639"/>
          </a:xfrm>
          <a:prstGeom prst="rect">
            <a:avLst/>
          </a:prstGeom>
        </p:spPr>
        <p:txBody>
          <a:bodyPr wrap="square">
            <a:spAutoFit/>
          </a:bodyPr>
          <a:lstStyle/>
          <a:p>
            <a:r>
              <a:rPr lang="is-IS" sz="3800" dirty="0" smtClean="0"/>
              <a:t>ንሕና </a:t>
            </a:r>
            <a:r>
              <a:rPr lang="is-IS" sz="3800" dirty="0"/>
              <a:t>ዅልና ንጹሓን </a:t>
            </a:r>
            <a:r>
              <a:rPr lang="is-IS" sz="3800" dirty="0" smtClean="0"/>
              <a:t>ስለዝ</a:t>
            </a:r>
          </a:p>
          <a:p>
            <a:r>
              <a:rPr lang="is-IS" sz="3800" dirty="0" smtClean="0"/>
              <a:t>ኾንና </a:t>
            </a:r>
            <a:r>
              <a:rPr lang="is-IS" sz="3800" dirty="0"/>
              <a:t>ሥጋና ብማይ </a:t>
            </a:r>
            <a:r>
              <a:rPr lang="is-IS" sz="3800" dirty="0" smtClean="0"/>
              <a:t>ንሕጸ</a:t>
            </a:r>
          </a:p>
          <a:p>
            <a:r>
              <a:rPr lang="is-IS" sz="3800" dirty="0" smtClean="0"/>
              <a:t>ብ</a:t>
            </a:r>
            <a:r>
              <a:rPr lang="is-IS" sz="3800" dirty="0"/>
              <a:t>።</a:t>
            </a:r>
            <a:endParaRPr lang="en-CA" sz="3800" dirty="0"/>
          </a:p>
          <a:p>
            <a:r>
              <a:rPr lang="is-IS" sz="1400" dirty="0"/>
              <a:t>53. </a:t>
            </a:r>
            <a:r>
              <a:rPr lang="is-IS" sz="3800" dirty="0"/>
              <a:t>እምበኣር </a:t>
            </a:r>
            <a:r>
              <a:rPr lang="is-IS" sz="3800" dirty="0" smtClean="0"/>
              <a:t>በብመዓርጎምን </a:t>
            </a:r>
            <a:r>
              <a:rPr lang="is-IS" sz="3800" dirty="0"/>
              <a:t>በብነገዶምን </a:t>
            </a:r>
            <a:r>
              <a:rPr lang="is-IS" sz="3800" dirty="0" smtClean="0"/>
              <a:t>በብሠራዊቶም</a:t>
            </a:r>
          </a:p>
          <a:p>
            <a:r>
              <a:rPr lang="is-IS" sz="3800" dirty="0" smtClean="0"/>
              <a:t>ን </a:t>
            </a:r>
            <a:r>
              <a:rPr lang="is-IS" sz="3800" dirty="0"/>
              <a:t>በብስሞምን </a:t>
            </a:r>
            <a:r>
              <a:rPr lang="is-IS" sz="3800" dirty="0" smtClean="0"/>
              <a:t>በብፍቕዶም</a:t>
            </a:r>
          </a:p>
          <a:p>
            <a:r>
              <a:rPr lang="is-IS" sz="3800" dirty="0" smtClean="0"/>
              <a:t>ን </a:t>
            </a:r>
            <a:r>
              <a:rPr lang="is-IS" sz="3800" dirty="0"/>
              <a:t>ብቓል ምስጋና </a:t>
            </a:r>
            <a:r>
              <a:rPr lang="is-IS" sz="3800" dirty="0" smtClean="0"/>
              <a:t>ንእግዚኣ</a:t>
            </a:r>
          </a:p>
          <a:p>
            <a:r>
              <a:rPr lang="is-IS" sz="3800" dirty="0" smtClean="0"/>
              <a:t>ብሄር </a:t>
            </a:r>
            <a:r>
              <a:rPr lang="is-IS" sz="3800" dirty="0"/>
              <a:t>ከም ዜመስግንዎ </a:t>
            </a:r>
            <a:r>
              <a:rPr lang="is-IS" sz="3800" dirty="0" smtClean="0"/>
              <a:t>ኣም</a:t>
            </a:r>
          </a:p>
          <a:p>
            <a:r>
              <a:rPr lang="is-IS" sz="3800" dirty="0" smtClean="0"/>
              <a:t>ሳል </a:t>
            </a:r>
            <a:r>
              <a:rPr lang="is-IS" sz="3800" dirty="0"/>
              <a:t>መላእኽቲ ንኹን። ዝጋርዱ ኣለዉ፥ ዝኸቡ ኸኣ ኣለዉ። እልል ዝብሉ </a:t>
            </a:r>
            <a:r>
              <a:rPr lang="is-IS" sz="3800" dirty="0" smtClean="0"/>
              <a:t>ኣለዉ ፥ </a:t>
            </a:r>
            <a:r>
              <a:rPr lang="is-IS" sz="3800" dirty="0"/>
              <a:t>ዝዝምሩ ኸኣ ኣለዉ። </a:t>
            </a:r>
            <a:endParaRPr lang="is-IS" sz="3800" dirty="0" smtClean="0"/>
          </a:p>
        </p:txBody>
      </p:sp>
      <p:sp>
        <p:nvSpPr>
          <p:cNvPr id="20" name="Rectangle 19"/>
          <p:cNvSpPr/>
          <p:nvPr/>
        </p:nvSpPr>
        <p:spPr>
          <a:xfrm>
            <a:off x="8112127" y="-55577"/>
            <a:ext cx="4244501" cy="6586418"/>
          </a:xfrm>
          <a:prstGeom prst="rect">
            <a:avLst/>
          </a:prstGeom>
        </p:spPr>
        <p:txBody>
          <a:bodyPr wrap="square">
            <a:spAutoFit/>
          </a:bodyPr>
          <a:lstStyle/>
          <a:p>
            <a:pPr marL="40639" marR="40639">
              <a:lnSpc>
                <a:spcPct val="150000"/>
              </a:lnSpc>
              <a:spcBef>
                <a:spcPts val="600"/>
              </a:spcBef>
              <a:defRPr sz="2800"/>
            </a:pPr>
            <a:r>
              <a:rPr lang="en-US" sz="2700" i="1" dirty="0" smtClean="0">
                <a:solidFill>
                  <a:schemeClr val="tx1">
                    <a:lumMod val="95000"/>
                  </a:schemeClr>
                </a:solidFill>
              </a:rPr>
              <a:t>So </a:t>
            </a:r>
            <a:r>
              <a:rPr lang="en-US" sz="2700" i="1" dirty="0">
                <a:solidFill>
                  <a:schemeClr val="tx1">
                    <a:lumMod val="95000"/>
                  </a:schemeClr>
                </a:solidFill>
              </a:rPr>
              <a:t>let us all, being </a:t>
            </a:r>
            <a:r>
              <a:rPr lang="en-US" sz="2700" i="1" dirty="0" smtClean="0">
                <a:solidFill>
                  <a:schemeClr val="tx1">
                    <a:lumMod val="95000"/>
                  </a:schemeClr>
                </a:solidFill>
              </a:rPr>
              <a:t>purified, </a:t>
            </a:r>
            <a:r>
              <a:rPr lang="en-US" sz="2700" i="1" dirty="0">
                <a:solidFill>
                  <a:schemeClr val="tx1">
                    <a:lumMod val="95000"/>
                  </a:schemeClr>
                </a:solidFill>
              </a:rPr>
              <a:t>wash our bodies with </a:t>
            </a:r>
            <a:r>
              <a:rPr lang="en-US" sz="2700" i="1" dirty="0" smtClean="0">
                <a:solidFill>
                  <a:schemeClr val="tx1">
                    <a:lumMod val="95000"/>
                  </a:schemeClr>
                </a:solidFill>
              </a:rPr>
              <a:t>water.</a:t>
            </a:r>
            <a:endParaRPr lang="en-US" sz="2700" i="1" dirty="0">
              <a:solidFill>
                <a:schemeClr val="tx1">
                  <a:lumMod val="95000"/>
                </a:schemeClr>
              </a:solidFill>
            </a:endParaRPr>
          </a:p>
          <a:p>
            <a:pPr marL="40639" marR="40639">
              <a:lnSpc>
                <a:spcPct val="150000"/>
              </a:lnSpc>
              <a:spcBef>
                <a:spcPts val="600"/>
              </a:spcBef>
              <a:defRPr sz="2800"/>
            </a:pPr>
            <a:r>
              <a:rPr lang="en-US" sz="1400" i="1" dirty="0">
                <a:solidFill>
                  <a:schemeClr val="tx1">
                    <a:lumMod val="95000"/>
                  </a:schemeClr>
                </a:solidFill>
              </a:rPr>
              <a:t>53. </a:t>
            </a:r>
            <a:r>
              <a:rPr lang="en-US" sz="2800" i="1" dirty="0">
                <a:solidFill>
                  <a:schemeClr val="tx1">
                    <a:lumMod val="95000"/>
                  </a:schemeClr>
                </a:solidFill>
              </a:rPr>
              <a:t>And let us be like the angels </a:t>
            </a:r>
            <a:r>
              <a:rPr lang="en-US" sz="2800" i="1" dirty="0" smtClean="0">
                <a:solidFill>
                  <a:schemeClr val="tx1">
                    <a:lumMod val="95000"/>
                  </a:schemeClr>
                </a:solidFill>
              </a:rPr>
              <a:t>who praise </a:t>
            </a:r>
            <a:r>
              <a:rPr lang="en-US" sz="2800" i="1" dirty="0">
                <a:solidFill>
                  <a:schemeClr val="tx1">
                    <a:lumMod val="95000"/>
                  </a:schemeClr>
                </a:solidFill>
              </a:rPr>
              <a:t>God with the word of </a:t>
            </a:r>
            <a:r>
              <a:rPr lang="en-US" sz="2800" i="1" dirty="0" smtClean="0">
                <a:solidFill>
                  <a:schemeClr val="tx1">
                    <a:lumMod val="95000"/>
                  </a:schemeClr>
                </a:solidFill>
              </a:rPr>
              <a:t>holiness, according </a:t>
            </a:r>
            <a:r>
              <a:rPr lang="en-US" sz="2800" i="1" dirty="0">
                <a:solidFill>
                  <a:schemeClr val="tx1">
                    <a:lumMod val="95000"/>
                  </a:schemeClr>
                </a:solidFill>
              </a:rPr>
              <a:t>to their ranks, their congregation, their tribes, their hosts, </a:t>
            </a:r>
            <a:r>
              <a:rPr lang="en-US" sz="2800" i="1" dirty="0" smtClean="0">
                <a:solidFill>
                  <a:schemeClr val="tx1">
                    <a:lumMod val="95000"/>
                  </a:schemeClr>
                </a:solidFill>
              </a:rPr>
              <a:t> their </a:t>
            </a:r>
            <a:r>
              <a:rPr lang="en-US" sz="2800" i="1" dirty="0">
                <a:solidFill>
                  <a:schemeClr val="tx1">
                    <a:lumMod val="95000"/>
                  </a:schemeClr>
                </a:solidFill>
              </a:rPr>
              <a:t>names and their number. There </a:t>
            </a:r>
            <a:r>
              <a:rPr lang="en-US" sz="2800" i="1" dirty="0" smtClean="0">
                <a:solidFill>
                  <a:schemeClr val="tx1">
                    <a:lumMod val="95000"/>
                  </a:schemeClr>
                </a:solidFill>
              </a:rPr>
              <a:t>are those </a:t>
            </a:r>
            <a:r>
              <a:rPr lang="en-US" sz="2800" i="1" dirty="0">
                <a:solidFill>
                  <a:schemeClr val="tx1">
                    <a:lumMod val="95000"/>
                  </a:schemeClr>
                </a:solidFill>
              </a:rPr>
              <a:t>who cover</a:t>
            </a:r>
            <a:r>
              <a:rPr lang="en-US" sz="2800" i="1" dirty="0" smtClean="0">
                <a:solidFill>
                  <a:schemeClr val="tx1">
                    <a:lumMod val="95000"/>
                  </a:schemeClr>
                </a:solidFill>
              </a:rPr>
              <a:t>,</a:t>
            </a:r>
          </a:p>
        </p:txBody>
      </p:sp>
      <p:sp>
        <p:nvSpPr>
          <p:cNvPr id="2" name="Rectangle 1"/>
          <p:cNvSpPr/>
          <p:nvPr/>
        </p:nvSpPr>
        <p:spPr>
          <a:xfrm>
            <a:off x="-11575" y="-78437"/>
            <a:ext cx="4015163" cy="7109639"/>
          </a:xfrm>
          <a:prstGeom prst="rect">
            <a:avLst/>
          </a:prstGeom>
        </p:spPr>
        <p:txBody>
          <a:bodyPr wrap="square">
            <a:spAutoFit/>
          </a:bodyPr>
          <a:lstStyle/>
          <a:p>
            <a:r>
              <a:rPr lang="en-CA" sz="3800" dirty="0" err="1" smtClean="0"/>
              <a:t>ወኵልነ</a:t>
            </a:r>
            <a:r>
              <a:rPr lang="en-CA" sz="3800" dirty="0" smtClean="0"/>
              <a:t> </a:t>
            </a:r>
            <a:r>
              <a:rPr lang="en-CA" sz="3800" dirty="0" err="1"/>
              <a:t>እንዘ</a:t>
            </a:r>
            <a:r>
              <a:rPr lang="en-CA" sz="3800" dirty="0"/>
              <a:t> </a:t>
            </a:r>
            <a:r>
              <a:rPr lang="en-CA" sz="3800" dirty="0" err="1"/>
              <a:t>ንጹሐን</a:t>
            </a:r>
            <a:r>
              <a:rPr lang="en-CA" sz="3800" dirty="0"/>
              <a:t> </a:t>
            </a:r>
            <a:r>
              <a:rPr lang="en-CA" sz="3800" dirty="0" err="1"/>
              <a:t>ን</a:t>
            </a:r>
            <a:r>
              <a:rPr lang="en-CA" sz="3800" dirty="0" err="1" smtClean="0"/>
              <a:t>ሕፅብ</a:t>
            </a:r>
            <a:r>
              <a:rPr lang="en-CA" sz="3800" dirty="0" smtClean="0"/>
              <a:t> </a:t>
            </a:r>
            <a:r>
              <a:rPr lang="en-CA" sz="3800" dirty="0" err="1"/>
              <a:t>ሥጋነ</a:t>
            </a:r>
            <a:r>
              <a:rPr lang="en-CA" sz="3800" dirty="0"/>
              <a:t> </a:t>
            </a:r>
            <a:r>
              <a:rPr lang="en-CA" sz="3800" dirty="0" err="1"/>
              <a:t>በማይ</a:t>
            </a:r>
            <a:r>
              <a:rPr lang="en-CA" sz="3800" dirty="0"/>
              <a:t>።</a:t>
            </a:r>
          </a:p>
          <a:p>
            <a:r>
              <a:rPr lang="en-CA" sz="1400" dirty="0"/>
              <a:t>፶፫. </a:t>
            </a:r>
            <a:r>
              <a:rPr lang="en-CA" sz="3800" dirty="0" err="1"/>
              <a:t>ወንኩን</a:t>
            </a:r>
            <a:r>
              <a:rPr lang="en-CA" sz="3800" dirty="0"/>
              <a:t> </a:t>
            </a:r>
            <a:r>
              <a:rPr lang="en-CA" sz="3800" dirty="0" err="1"/>
              <a:t>አምሳለ</a:t>
            </a:r>
            <a:r>
              <a:rPr lang="en-CA" sz="3800" dirty="0"/>
              <a:t> </a:t>
            </a:r>
            <a:r>
              <a:rPr lang="en-CA" sz="3800" dirty="0" err="1" smtClean="0"/>
              <a:t>መላእ</a:t>
            </a:r>
            <a:endParaRPr lang="en-CA" sz="3800" dirty="0" smtClean="0"/>
          </a:p>
          <a:p>
            <a:r>
              <a:rPr lang="en-CA" sz="3800" dirty="0" err="1" smtClean="0"/>
              <a:t>ክት</a:t>
            </a:r>
            <a:r>
              <a:rPr lang="en-CA" sz="3800" dirty="0" smtClean="0"/>
              <a:t> </a:t>
            </a:r>
            <a:r>
              <a:rPr lang="en-CA" sz="3800" dirty="0" err="1"/>
              <a:t>እለ</a:t>
            </a:r>
            <a:r>
              <a:rPr lang="en-CA" sz="3800" dirty="0"/>
              <a:t> </a:t>
            </a:r>
            <a:r>
              <a:rPr lang="en-CA" sz="3800" dirty="0" err="1"/>
              <a:t>ይሴብሕዎ</a:t>
            </a:r>
            <a:r>
              <a:rPr lang="en-CA" sz="3800" dirty="0"/>
              <a:t> </a:t>
            </a:r>
            <a:r>
              <a:rPr lang="en-CA" sz="3800" dirty="0" err="1" smtClean="0"/>
              <a:t>ለእግ</a:t>
            </a:r>
            <a:endParaRPr lang="en-CA" sz="3800" dirty="0" smtClean="0"/>
          </a:p>
          <a:p>
            <a:r>
              <a:rPr lang="en-CA" sz="3800" dirty="0" err="1" smtClean="0"/>
              <a:t>ዚአብሔር</a:t>
            </a:r>
            <a:r>
              <a:rPr lang="en-CA" sz="3800" dirty="0" smtClean="0"/>
              <a:t> </a:t>
            </a:r>
            <a:r>
              <a:rPr lang="en-CA" sz="3800" dirty="0" err="1"/>
              <a:t>በቃለ</a:t>
            </a:r>
            <a:r>
              <a:rPr lang="en-CA" sz="3800" dirty="0"/>
              <a:t> </a:t>
            </a:r>
            <a:r>
              <a:rPr lang="en-CA" sz="3800" dirty="0" err="1"/>
              <a:t>ቅዳሴ</a:t>
            </a:r>
            <a:r>
              <a:rPr lang="en-CA" sz="3800" dirty="0"/>
              <a:t> </a:t>
            </a:r>
            <a:r>
              <a:rPr lang="en-CA" sz="3800" dirty="0" err="1"/>
              <a:t>በበዕበዮሙ</a:t>
            </a:r>
            <a:r>
              <a:rPr lang="en-CA" sz="3800" dirty="0"/>
              <a:t>፣ </a:t>
            </a:r>
            <a:r>
              <a:rPr lang="en-CA" sz="3800" dirty="0" err="1" smtClean="0"/>
              <a:t>ወበበማኅበ</a:t>
            </a:r>
            <a:endParaRPr lang="en-CA" sz="3800" dirty="0" smtClean="0"/>
          </a:p>
          <a:p>
            <a:r>
              <a:rPr lang="en-CA" sz="3800" dirty="0" err="1" smtClean="0"/>
              <a:t>ሮሙ፡በበነገዶሙ፣ወበበሠራዊቶሙ</a:t>
            </a:r>
            <a:r>
              <a:rPr lang="en-CA" sz="3800" dirty="0"/>
              <a:t>፣ </a:t>
            </a:r>
            <a:r>
              <a:rPr lang="en-CA" sz="3800" dirty="0" err="1" smtClean="0"/>
              <a:t>በበአስማቲ</a:t>
            </a:r>
            <a:endParaRPr lang="en-CA" sz="3800" dirty="0" smtClean="0"/>
          </a:p>
          <a:p>
            <a:r>
              <a:rPr lang="en-CA" sz="3800" dirty="0" err="1" smtClean="0"/>
              <a:t>ሆሙ</a:t>
            </a:r>
            <a:r>
              <a:rPr lang="en-CA" sz="3800" dirty="0"/>
              <a:t>፣ </a:t>
            </a:r>
            <a:r>
              <a:rPr lang="en-CA" sz="3800" dirty="0" err="1"/>
              <a:t>ወበበኁልቆሙ</a:t>
            </a:r>
            <a:r>
              <a:rPr lang="en-CA" sz="3800" dirty="0"/>
              <a:t>። ቦ </a:t>
            </a:r>
            <a:r>
              <a:rPr lang="en-CA" sz="3800" dirty="0" err="1" smtClean="0"/>
              <a:t>ዘይኬልሉ</a:t>
            </a:r>
            <a:r>
              <a:rPr lang="en-CA" sz="3800" dirty="0" smtClean="0"/>
              <a:t> ፥ </a:t>
            </a:r>
            <a:r>
              <a:rPr lang="en-CA" sz="3800" dirty="0" err="1"/>
              <a:t>ወቦ</a:t>
            </a:r>
            <a:r>
              <a:rPr lang="en-CA" sz="3800" dirty="0"/>
              <a:t> </a:t>
            </a:r>
            <a:r>
              <a:rPr lang="en-CA" sz="3800" dirty="0" err="1" smtClean="0"/>
              <a:t>ዘየዐ</a:t>
            </a:r>
            <a:endParaRPr lang="en-CA" sz="3800" dirty="0" smtClean="0"/>
          </a:p>
          <a:p>
            <a:r>
              <a:rPr lang="en-CA" sz="3800" dirty="0" err="1" smtClean="0"/>
              <a:t>ውዱ</a:t>
            </a:r>
            <a:r>
              <a:rPr lang="en-CA" sz="3800" dirty="0"/>
              <a:t>፥ ቦ </a:t>
            </a:r>
            <a:r>
              <a:rPr lang="en-CA" sz="3800" dirty="0" err="1"/>
              <a:t>ዘይየብቡ</a:t>
            </a:r>
            <a:r>
              <a:rPr lang="en-CA" sz="3800" dirty="0"/>
              <a:t>፥ </a:t>
            </a:r>
            <a:r>
              <a:rPr lang="en-CA" sz="3800" dirty="0" err="1"/>
              <a:t>ወቦ</a:t>
            </a:r>
            <a:r>
              <a:rPr lang="en-CA" sz="3800" dirty="0"/>
              <a:t> </a:t>
            </a:r>
            <a:r>
              <a:rPr lang="en-CA" sz="3800" dirty="0" err="1"/>
              <a:t>ዘይዜምሩ</a:t>
            </a:r>
            <a:r>
              <a:rPr lang="en-CA" sz="3800" dirty="0"/>
              <a:t>፥ ቦ </a:t>
            </a:r>
            <a:r>
              <a:rPr lang="en-CA" sz="3800" dirty="0" err="1"/>
              <a:t>ዘየአኵቱ</a:t>
            </a:r>
            <a:r>
              <a:rPr lang="en-CA" sz="3800" dirty="0"/>
              <a:t>፥ </a:t>
            </a:r>
            <a:endParaRPr lang="en-CA" sz="3800" dirty="0" smtClean="0"/>
          </a:p>
        </p:txBody>
      </p:sp>
    </p:spTree>
    <p:extLst>
      <p:ext uri="{BB962C8B-B14F-4D97-AF65-F5344CB8AC3E}">
        <p14:creationId xmlns:p14="http://schemas.microsoft.com/office/powerpoint/2010/main" val="3952099955"/>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5940088"/>
          </a:xfrm>
          <a:prstGeom prst="rect">
            <a:avLst/>
          </a:prstGeom>
        </p:spPr>
        <p:txBody>
          <a:bodyPr wrap="square">
            <a:spAutoFit/>
          </a:bodyPr>
          <a:lstStyle/>
          <a:p>
            <a:r>
              <a:rPr lang="is-IS" sz="3800" dirty="0" smtClean="0"/>
              <a:t>ዘመስግኑ </a:t>
            </a:r>
            <a:r>
              <a:rPr lang="is-IS" sz="3800" dirty="0"/>
              <a:t>ኣለዉ፥ </a:t>
            </a:r>
            <a:r>
              <a:rPr lang="is-IS" sz="3800" dirty="0" smtClean="0"/>
              <a:t>ዝውድሱ</a:t>
            </a:r>
          </a:p>
          <a:p>
            <a:r>
              <a:rPr lang="is-IS" sz="3800" dirty="0" smtClean="0"/>
              <a:t>ውን </a:t>
            </a:r>
            <a:r>
              <a:rPr lang="is-IS" sz="3800" dirty="0"/>
              <a:t>ኣለዉ። </a:t>
            </a:r>
            <a:r>
              <a:rPr lang="is-IS" sz="3800" dirty="0" smtClean="0"/>
              <a:t> እቶም  ሽዱ</a:t>
            </a:r>
          </a:p>
          <a:p>
            <a:r>
              <a:rPr lang="is-IS" sz="3800" dirty="0" smtClean="0"/>
              <a:t>ሽተ </a:t>
            </a:r>
            <a:r>
              <a:rPr lang="is-IS" sz="3800" dirty="0"/>
              <a:t>ክንፊ ዘለዎም “ቅዱስ፡ ቅዱስ፡ ቅዱስ እግዚኣብሄር ጐይታ ሠራዊት ፍጹም። ክብሪ ምስጋናኻ ሰማያትን ምድርን ምሉእ </a:t>
            </a:r>
            <a:r>
              <a:rPr lang="is-IS" sz="3800" dirty="0" smtClean="0"/>
              <a:t>እዩ“</a:t>
            </a:r>
            <a:r>
              <a:rPr lang="is-IS" sz="3700" dirty="0" smtClean="0"/>
              <a:t>ይብሉ</a:t>
            </a:r>
            <a:r>
              <a:rPr lang="is-IS" sz="3700" dirty="0"/>
              <a:t>። </a:t>
            </a:r>
            <a:r>
              <a:rPr lang="is-IS" sz="3800" dirty="0"/>
              <a:t>ንሕናውን ምስኣቶም “ቅዱስ ፡ ቅዱስ ፡ ቅዱስ እግዚኣብሄር “ ንበል። </a:t>
            </a:r>
            <a:endParaRPr lang="en-CA" sz="3800" dirty="0"/>
          </a:p>
        </p:txBody>
      </p:sp>
      <p:sp>
        <p:nvSpPr>
          <p:cNvPr id="20" name="Rectangle 19"/>
          <p:cNvSpPr/>
          <p:nvPr/>
        </p:nvSpPr>
        <p:spPr>
          <a:xfrm>
            <a:off x="8061641" y="-125021"/>
            <a:ext cx="4244501" cy="6540252"/>
          </a:xfrm>
          <a:prstGeom prst="rect">
            <a:avLst/>
          </a:prstGeom>
        </p:spPr>
        <p:txBody>
          <a:bodyPr wrap="square">
            <a:spAutoFit/>
          </a:bodyPr>
          <a:lstStyle/>
          <a:p>
            <a:pPr marL="40639" marR="40639">
              <a:lnSpc>
                <a:spcPct val="150000"/>
              </a:lnSpc>
              <a:spcBef>
                <a:spcPts val="600"/>
              </a:spcBef>
              <a:defRPr sz="2800"/>
            </a:pPr>
            <a:r>
              <a:rPr lang="en-US" sz="2800" i="1" dirty="0" smtClean="0">
                <a:solidFill>
                  <a:schemeClr val="tx1">
                    <a:lumMod val="95000"/>
                  </a:schemeClr>
                </a:solidFill>
              </a:rPr>
              <a:t>who encircle, those </a:t>
            </a:r>
            <a:r>
              <a:rPr lang="en-US" sz="2800" i="1" dirty="0">
                <a:solidFill>
                  <a:schemeClr val="tx1">
                    <a:lumMod val="95000"/>
                  </a:schemeClr>
                </a:solidFill>
              </a:rPr>
              <a:t>who make a joyful noise, those </a:t>
            </a:r>
            <a:r>
              <a:rPr lang="en-US" sz="2800" i="1" dirty="0" smtClean="0">
                <a:solidFill>
                  <a:schemeClr val="tx1">
                    <a:lumMod val="95000"/>
                  </a:schemeClr>
                </a:solidFill>
              </a:rPr>
              <a:t>who sing</a:t>
            </a:r>
            <a:r>
              <a:rPr lang="en-US" sz="2800" i="1" dirty="0">
                <a:solidFill>
                  <a:schemeClr val="tx1">
                    <a:lumMod val="95000"/>
                  </a:schemeClr>
                </a:solidFill>
              </a:rPr>
              <a:t>, those who give thanks and </a:t>
            </a:r>
            <a:r>
              <a:rPr lang="en-US" sz="2800" i="1" dirty="0" smtClean="0">
                <a:solidFill>
                  <a:schemeClr val="tx1">
                    <a:lumMod val="95000"/>
                  </a:schemeClr>
                </a:solidFill>
              </a:rPr>
              <a:t>those who </a:t>
            </a:r>
            <a:r>
              <a:rPr lang="en-US" sz="2800" i="1" dirty="0">
                <a:solidFill>
                  <a:schemeClr val="tx1">
                    <a:lumMod val="95000"/>
                  </a:schemeClr>
                </a:solidFill>
              </a:rPr>
              <a:t>glorify. Those of six wings say</a:t>
            </a:r>
            <a:r>
              <a:rPr lang="en-US" sz="2800" i="1" dirty="0" smtClean="0">
                <a:solidFill>
                  <a:schemeClr val="tx1">
                    <a:lumMod val="95000"/>
                  </a:schemeClr>
                </a:solidFill>
              </a:rPr>
              <a:t>, “</a:t>
            </a:r>
            <a:r>
              <a:rPr lang="en-US" sz="2800" i="1" dirty="0">
                <a:solidFill>
                  <a:schemeClr val="tx1">
                    <a:lumMod val="95000"/>
                  </a:schemeClr>
                </a:solidFill>
              </a:rPr>
              <a:t>Holy, holy, holy, perfect Lord of hosts</a:t>
            </a:r>
            <a:r>
              <a:rPr lang="en-US" sz="2800" i="1" dirty="0" smtClean="0">
                <a:solidFill>
                  <a:schemeClr val="tx1">
                    <a:lumMod val="95000"/>
                  </a:schemeClr>
                </a:solidFill>
              </a:rPr>
              <a:t>.” Let </a:t>
            </a:r>
            <a:r>
              <a:rPr lang="en-US" sz="2800" i="1" dirty="0">
                <a:solidFill>
                  <a:schemeClr val="tx1">
                    <a:lumMod val="95000"/>
                  </a:schemeClr>
                </a:solidFill>
              </a:rPr>
              <a:t>us say also with them, Holy, </a:t>
            </a:r>
            <a:r>
              <a:rPr lang="en-US" sz="2800" i="1" dirty="0" smtClean="0">
                <a:solidFill>
                  <a:schemeClr val="tx1">
                    <a:lumMod val="95000"/>
                  </a:schemeClr>
                </a:solidFill>
              </a:rPr>
              <a:t>holy, holy</a:t>
            </a:r>
            <a:r>
              <a:rPr lang="en-US" sz="2800" i="1" dirty="0">
                <a:solidFill>
                  <a:schemeClr val="tx1">
                    <a:lumMod val="95000"/>
                  </a:schemeClr>
                </a:solidFill>
              </a:rPr>
              <a:t>, God.</a:t>
            </a:r>
          </a:p>
          <a:p>
            <a:pPr marL="40639" marR="40639">
              <a:lnSpc>
                <a:spcPct val="150000"/>
              </a:lnSpc>
              <a:spcBef>
                <a:spcPts val="600"/>
              </a:spcBef>
              <a:defRPr sz="2800"/>
            </a:pPr>
            <a:endParaRPr lang="en-US" sz="2400" i="1" dirty="0" smtClean="0">
              <a:solidFill>
                <a:srgbClr val="92D050"/>
              </a:solidFill>
            </a:endParaRPr>
          </a:p>
        </p:txBody>
      </p:sp>
      <p:sp>
        <p:nvSpPr>
          <p:cNvPr id="2" name="Rectangle 1"/>
          <p:cNvSpPr/>
          <p:nvPr/>
        </p:nvSpPr>
        <p:spPr>
          <a:xfrm>
            <a:off x="-11575" y="-55577"/>
            <a:ext cx="4015163" cy="5847755"/>
          </a:xfrm>
          <a:prstGeom prst="rect">
            <a:avLst/>
          </a:prstGeom>
        </p:spPr>
        <p:txBody>
          <a:bodyPr wrap="square">
            <a:spAutoFit/>
          </a:bodyPr>
          <a:lstStyle/>
          <a:p>
            <a:r>
              <a:rPr lang="en-CA" sz="4200" dirty="0" err="1" smtClean="0"/>
              <a:t>ወቦ</a:t>
            </a:r>
            <a:r>
              <a:rPr lang="en-CA" sz="4200" dirty="0" smtClean="0"/>
              <a:t> </a:t>
            </a:r>
            <a:r>
              <a:rPr lang="en-CA" sz="4200" dirty="0" err="1"/>
              <a:t>ዘይሴብሑ</a:t>
            </a:r>
            <a:r>
              <a:rPr lang="en-CA" sz="4200" dirty="0"/>
              <a:t>። </a:t>
            </a:r>
            <a:r>
              <a:rPr lang="en-CA" sz="4200" dirty="0" err="1"/>
              <a:t>እለ</a:t>
            </a:r>
            <a:r>
              <a:rPr lang="en-CA" sz="4200" dirty="0"/>
              <a:t> ፮ቱ </a:t>
            </a:r>
            <a:r>
              <a:rPr lang="en-CA" sz="4200" dirty="0" err="1"/>
              <a:t>ክነፊሆውሙ</a:t>
            </a:r>
            <a:r>
              <a:rPr lang="en-CA" sz="4200" dirty="0"/>
              <a:t> </a:t>
            </a:r>
            <a:r>
              <a:rPr lang="en-CA" sz="4200" dirty="0" err="1"/>
              <a:t>ከመዝ</a:t>
            </a:r>
            <a:r>
              <a:rPr lang="en-CA" sz="4200" dirty="0"/>
              <a:t> </a:t>
            </a:r>
            <a:r>
              <a:rPr lang="en-CA" sz="4200" dirty="0" err="1"/>
              <a:t>ይብሉ</a:t>
            </a:r>
            <a:r>
              <a:rPr lang="en-CA" sz="4200" dirty="0"/>
              <a:t> </a:t>
            </a:r>
            <a:r>
              <a:rPr lang="en-CA" sz="4200" dirty="0" err="1"/>
              <a:t>ቅዱስ</a:t>
            </a:r>
            <a:r>
              <a:rPr lang="en-CA" sz="4200" dirty="0"/>
              <a:t> </a:t>
            </a:r>
            <a:r>
              <a:rPr lang="en-CA" sz="4200" dirty="0" err="1"/>
              <a:t>ቅዱስ</a:t>
            </a:r>
            <a:r>
              <a:rPr lang="en-CA" sz="4200" dirty="0"/>
              <a:t> </a:t>
            </a:r>
            <a:r>
              <a:rPr lang="en-CA" sz="4200" dirty="0" err="1"/>
              <a:t>ቅዱስ</a:t>
            </a:r>
            <a:r>
              <a:rPr lang="en-CA" sz="4200" dirty="0"/>
              <a:t> </a:t>
            </a:r>
            <a:r>
              <a:rPr lang="en-CA" sz="4200" dirty="0" err="1" smtClean="0"/>
              <a:t>እግዚአብ</a:t>
            </a:r>
            <a:endParaRPr lang="en-CA" sz="4200" dirty="0" smtClean="0"/>
          </a:p>
          <a:p>
            <a:r>
              <a:rPr lang="en-CA" sz="4200" dirty="0" err="1" smtClean="0"/>
              <a:t>ሔር</a:t>
            </a:r>
            <a:r>
              <a:rPr lang="en-CA" sz="4200" dirty="0" smtClean="0"/>
              <a:t> </a:t>
            </a:r>
            <a:r>
              <a:rPr lang="en-CA" sz="4200" dirty="0" err="1"/>
              <a:t>ፀባዖት</a:t>
            </a:r>
            <a:r>
              <a:rPr lang="en-CA" sz="4200" dirty="0"/>
              <a:t> </a:t>
            </a:r>
            <a:r>
              <a:rPr lang="en-CA" sz="4200" dirty="0" err="1"/>
              <a:t>ፍጹም</a:t>
            </a:r>
            <a:r>
              <a:rPr lang="en-CA" sz="4200" dirty="0"/>
              <a:t>፥ </a:t>
            </a:r>
            <a:r>
              <a:rPr lang="en-CA" sz="4200" dirty="0" err="1"/>
              <a:t>ወንሕነኒ</a:t>
            </a:r>
            <a:r>
              <a:rPr lang="en-CA" sz="4200" dirty="0"/>
              <a:t> </a:t>
            </a:r>
            <a:r>
              <a:rPr lang="en-CA" sz="4200" dirty="0" err="1"/>
              <a:t>ንበል</a:t>
            </a:r>
            <a:r>
              <a:rPr lang="en-CA" sz="4200" dirty="0"/>
              <a:t> </a:t>
            </a:r>
            <a:r>
              <a:rPr lang="en-CA" sz="4200" dirty="0" err="1" smtClean="0"/>
              <a:t>ምስሌ</a:t>
            </a:r>
            <a:endParaRPr lang="en-CA" sz="4200" dirty="0" smtClean="0"/>
          </a:p>
          <a:p>
            <a:r>
              <a:rPr lang="en-CA" sz="4200" dirty="0" err="1" smtClean="0"/>
              <a:t>ሆሙ</a:t>
            </a:r>
            <a:r>
              <a:rPr lang="en-CA" sz="4200" dirty="0" smtClean="0"/>
              <a:t> </a:t>
            </a:r>
            <a:r>
              <a:rPr lang="en-CA" sz="4200" dirty="0" err="1" smtClean="0"/>
              <a:t>ቅዱስ</a:t>
            </a:r>
            <a:r>
              <a:rPr lang="en-CA" sz="4200" dirty="0" smtClean="0"/>
              <a:t> ፣ </a:t>
            </a:r>
            <a:r>
              <a:rPr lang="en-CA" sz="4200" dirty="0" err="1" smtClean="0"/>
              <a:t>ቅዱስ</a:t>
            </a:r>
            <a:r>
              <a:rPr lang="en-CA" sz="4200" dirty="0" smtClean="0"/>
              <a:t>፣ </a:t>
            </a:r>
            <a:r>
              <a:rPr lang="en-CA" sz="4200" dirty="0" err="1"/>
              <a:t>ቅዱስ</a:t>
            </a:r>
            <a:r>
              <a:rPr lang="en-CA" sz="4200" dirty="0"/>
              <a:t> </a:t>
            </a:r>
            <a:r>
              <a:rPr lang="en-CA" sz="4200" dirty="0" err="1"/>
              <a:t>እግዚአብሔር</a:t>
            </a:r>
            <a:r>
              <a:rPr lang="en-CA" sz="4200" dirty="0" smtClean="0"/>
              <a:t>።</a:t>
            </a:r>
          </a:p>
          <a:p>
            <a:endParaRPr lang="en-CA" sz="3800" dirty="0"/>
          </a:p>
        </p:txBody>
      </p:sp>
    </p:spTree>
    <p:extLst>
      <p:ext uri="{BB962C8B-B14F-4D97-AF65-F5344CB8AC3E}">
        <p14:creationId xmlns:p14="http://schemas.microsoft.com/office/powerpoint/2010/main" val="3830011297"/>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78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13272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CA" sz="2800" dirty="0">
                <a:solidFill>
                  <a:srgbClr val="92D050"/>
                </a:solidFill>
                <a:uFill>
                  <a:solidFill>
                    <a:srgbClr val="000000"/>
                  </a:solidFill>
                </a:uFill>
                <a:latin typeface="GeezTypeNet"/>
                <a:ea typeface="GeezTypeNet"/>
                <a:cs typeface="GeezTypeNet"/>
                <a:sym typeface="GeezTypeNet"/>
              </a:rPr>
              <a:t> ይ.</a:t>
            </a:r>
            <a:r>
              <a:rPr lang="mr-IN" sz="2800" dirty="0">
                <a:solidFill>
                  <a:srgbClr val="92D050"/>
                </a:solidFill>
                <a:uFill>
                  <a:solidFill>
                    <a:srgbClr val="000000"/>
                  </a:solidFill>
                </a:uFill>
                <a:latin typeface="GeezTypeNet"/>
                <a:ea typeface="GeezTypeNet"/>
                <a:cs typeface="GeezTypeNet"/>
                <a:sym typeface="GeezTypeNet"/>
              </a:rPr>
              <a:t>ዲ.</a:t>
            </a:r>
            <a:r>
              <a:rPr lang="en-US" sz="1200" dirty="0">
                <a:solidFill>
                  <a:srgbClr val="92D050"/>
                </a:solidFill>
                <a:uFill>
                  <a:solidFill>
                    <a:srgbClr val="000000"/>
                  </a:solidFill>
                </a:uFill>
                <a:latin typeface="GeezTypeNet"/>
                <a:ea typeface="GeezTypeNet"/>
                <a:cs typeface="GeezTypeNet"/>
                <a:sym typeface="GeezTypeNet"/>
              </a:rPr>
              <a:t> </a:t>
            </a:r>
          </a:p>
          <a:p>
            <a:pPr marL="40639" marR="40639">
              <a:lnSpc>
                <a:spcPct val="150000"/>
              </a:lnSpc>
              <a:spcBef>
                <a:spcPts val="600"/>
              </a:spcBef>
              <a:buClr>
                <a:srgbClr val="000000"/>
              </a:buClr>
              <a:buFont typeface="Arial"/>
              <a:defRPr sz="2800"/>
            </a:pPr>
            <a:r>
              <a:rPr lang="en-CA" sz="1200" dirty="0" smtClean="0">
                <a:uFill>
                  <a:solidFill>
                    <a:srgbClr val="000000"/>
                  </a:solidFill>
                </a:uFill>
                <a:latin typeface="GeezTypeNet"/>
                <a:ea typeface="GeezTypeNet"/>
                <a:cs typeface="GeezTypeNet"/>
                <a:sym typeface="GeezTypeNet"/>
              </a:rPr>
              <a:t>54.</a:t>
            </a:r>
            <a:r>
              <a:rPr lang="mr-IN" sz="3200" dirty="0">
                <a:uFill>
                  <a:solidFill>
                    <a:srgbClr val="000000"/>
                  </a:solidFill>
                </a:uFill>
                <a:latin typeface="GeezTypeNet"/>
                <a:ea typeface="GeezTypeNet"/>
                <a:cs typeface="GeezTypeNet"/>
                <a:sym typeface="GeezTypeNet"/>
              </a:rPr>
              <a:t>o[¹È ochkDê; </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endParaRPr lang="pt-BR" sz="2500" dirty="0" smtClean="0">
              <a:solidFill>
                <a:srgbClr val="FFFF00"/>
              </a:solidFill>
            </a:endParaRP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pt-BR" sz="4000" dirty="0" smtClean="0">
                <a:solidFill>
                  <a:srgbClr val="FFFF00"/>
                </a:solidFill>
              </a:rPr>
              <a:t>ይ.ሕ. </a:t>
            </a:r>
            <a:r>
              <a:rPr lang="pt-BR" sz="3400" dirty="0" smtClean="0">
                <a:solidFill>
                  <a:schemeClr val="tx1">
                    <a:lumMod val="95000"/>
                  </a:schemeClr>
                </a:solidFill>
              </a:rPr>
              <a:t>eªê</a:t>
            </a:r>
            <a:r>
              <a:rPr lang="pt-BR" sz="3400" dirty="0">
                <a:solidFill>
                  <a:schemeClr val="tx1">
                    <a:lumMod val="95000"/>
                  </a:schemeClr>
                </a:solidFill>
              </a:rPr>
              <a:t>] eªê] eªê] †´sï…mkGíX ²÷§p OVgñq ‹mkU M]³|Š [L§} M©öX} MDê† </a:t>
            </a:r>
            <a:r>
              <a:rPr lang="pt-BR" sz="3400" dirty="0" smtClean="0">
                <a:solidFill>
                  <a:schemeClr val="tx1">
                    <a:lumMod val="95000"/>
                  </a:schemeClr>
                </a:solidFill>
              </a:rPr>
              <a:t>†£;</a:t>
            </a:r>
            <a:endParaRPr lang="pt-BR" sz="3400" dirty="0">
              <a:solidFill>
                <a:schemeClr val="tx1">
                  <a:lumMod val="95000"/>
                </a:schemeClr>
              </a:solidFill>
            </a:endParaRPr>
          </a:p>
        </p:txBody>
      </p:sp>
      <p:sp>
        <p:nvSpPr>
          <p:cNvPr id="20" name="Rectangle 19"/>
          <p:cNvSpPr/>
          <p:nvPr/>
        </p:nvSpPr>
        <p:spPr>
          <a:xfrm>
            <a:off x="7986410" y="-125376"/>
            <a:ext cx="4244501" cy="7189661"/>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800" b="1" dirty="0">
                <a:solidFill>
                  <a:srgbClr val="92D050"/>
                </a:solidFill>
              </a:rPr>
              <a:t>Deacon:-</a:t>
            </a:r>
            <a:r>
              <a:rPr lang="en-US" sz="2800" dirty="0">
                <a:solidFill>
                  <a:srgbClr val="92D050"/>
                </a:solidFill>
              </a:rPr>
              <a:t>  </a:t>
            </a:r>
          </a:p>
          <a:p>
            <a:pPr marL="40639" marR="40639">
              <a:lnSpc>
                <a:spcPct val="130000"/>
              </a:lnSpc>
              <a:spcBef>
                <a:spcPts val="600"/>
              </a:spcBef>
              <a:buClr>
                <a:srgbClr val="000000"/>
              </a:buClr>
              <a:buFont typeface="Arial"/>
              <a:defRPr sz="2800"/>
            </a:pPr>
            <a:r>
              <a:rPr lang="en-US" sz="2800" dirty="0">
                <a:solidFill>
                  <a:srgbClr val="92D050"/>
                </a:solidFill>
              </a:rPr>
              <a:t>      </a:t>
            </a:r>
            <a:r>
              <a:rPr lang="en-US" sz="1200" dirty="0" smtClean="0">
                <a:solidFill>
                  <a:schemeClr val="tx1">
                    <a:lumMod val="95000"/>
                  </a:schemeClr>
                </a:solidFill>
              </a:rPr>
              <a:t>54.</a:t>
            </a:r>
            <a:r>
              <a:rPr lang="en-US" sz="3600" dirty="0" smtClean="0"/>
              <a:t>Utter</a:t>
            </a:r>
            <a:r>
              <a:rPr lang="en-US" sz="3600" dirty="0"/>
              <a:t>. </a:t>
            </a:r>
          </a:p>
          <a:p>
            <a:pPr marL="40639" marR="40639">
              <a:lnSpc>
                <a:spcPct val="150000"/>
              </a:lnSpc>
              <a:spcBef>
                <a:spcPts val="600"/>
              </a:spcBef>
              <a:buClr>
                <a:srgbClr val="004DD6"/>
              </a:buClr>
              <a:buFont typeface="Arial"/>
              <a:defRPr sz="2800"/>
            </a:pPr>
            <a:endParaRPr lang="en-US" sz="2600" b="1" dirty="0" smtClean="0">
              <a:solidFill>
                <a:srgbClr val="FFFF00"/>
              </a:solidFill>
              <a:uFill>
                <a:solidFill>
                  <a:srgbClr val="004DD6"/>
                </a:solidFill>
              </a:uFill>
            </a:endParaRPr>
          </a:p>
          <a:p>
            <a:pPr marL="40639" marR="40639">
              <a:lnSpc>
                <a:spcPct val="150000"/>
              </a:lnSpc>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b="1" dirty="0">
                <a:solidFill>
                  <a:srgbClr val="FFFF00"/>
                </a:solidFill>
                <a:uFill>
                  <a:solidFill>
                    <a:srgbClr val="004DD6"/>
                  </a:solidFill>
                </a:uFill>
              </a:rPr>
              <a:t>:-</a:t>
            </a:r>
            <a:r>
              <a:rPr lang="en-US" sz="3600" dirty="0">
                <a:solidFill>
                  <a:srgbClr val="FFFF00"/>
                </a:solidFill>
                <a:uFill>
                  <a:solidFill>
                    <a:srgbClr val="004DD6"/>
                  </a:solidFill>
                </a:uFill>
              </a:rPr>
              <a:t>  </a:t>
            </a:r>
            <a:r>
              <a:rPr lang="en-US" sz="3600" dirty="0" smtClean="0">
                <a:solidFill>
                  <a:schemeClr val="tx1">
                    <a:lumMod val="95000"/>
                  </a:schemeClr>
                </a:solidFill>
                <a:uFill>
                  <a:solidFill>
                    <a:srgbClr val="004DD6"/>
                  </a:solidFill>
                </a:uFill>
              </a:rPr>
              <a:t>Holy</a:t>
            </a:r>
            <a:r>
              <a:rPr lang="en-US" sz="3600" dirty="0">
                <a:solidFill>
                  <a:schemeClr val="tx1">
                    <a:lumMod val="95000"/>
                  </a:schemeClr>
                </a:solidFill>
                <a:uFill>
                  <a:solidFill>
                    <a:srgbClr val="004DD6"/>
                  </a:solidFill>
                </a:uFill>
              </a:rPr>
              <a:t>, Holy, Holy, perfect Lord of hosts perfect Lord of hosts, heaven and earth are full of the holiness of Thy glory</a:t>
            </a:r>
            <a:r>
              <a:rPr lang="en-US" sz="3600" dirty="0" smtClean="0">
                <a:solidFill>
                  <a:schemeClr val="tx1">
                    <a:lumMod val="95000"/>
                  </a:schemeClr>
                </a:solidFill>
                <a:uFill>
                  <a:solidFill>
                    <a:srgbClr val="004DD6"/>
                  </a:solidFill>
                </a:uFill>
              </a:rPr>
              <a:t>.</a:t>
            </a:r>
            <a:endParaRPr lang="en-US" sz="3600" dirty="0">
              <a:solidFill>
                <a:schemeClr val="tx1">
                  <a:lumMod val="95000"/>
                </a:schemeClr>
              </a:solidFill>
              <a:uFill>
                <a:solidFill>
                  <a:srgbClr val="004DD6"/>
                </a:solidFill>
              </a:uFill>
            </a:endParaRPr>
          </a:p>
        </p:txBody>
      </p:sp>
      <p:sp>
        <p:nvSpPr>
          <p:cNvPr id="2" name="Rectangle 1"/>
          <p:cNvSpPr/>
          <p:nvPr/>
        </p:nvSpPr>
        <p:spPr>
          <a:xfrm>
            <a:off x="-9577" y="-62079"/>
            <a:ext cx="4177636" cy="6604885"/>
          </a:xfrm>
          <a:prstGeom prst="rect">
            <a:avLst/>
          </a:prstGeom>
        </p:spPr>
        <p:txBody>
          <a:bodyPr wrap="square">
            <a:spAutoFit/>
          </a:bodyPr>
          <a:lstStyle/>
          <a:p>
            <a:pPr marL="40639" marR="40639">
              <a:lnSpc>
                <a:spcPct val="130000"/>
              </a:lnSpc>
              <a:spcBef>
                <a:spcPts val="600"/>
              </a:spcBef>
              <a:defRPr sz="1800">
                <a:uFillTx/>
              </a:defRPr>
            </a:pPr>
            <a:r>
              <a:rPr lang="en-CA" sz="2800" dirty="0">
                <a:solidFill>
                  <a:srgbClr val="92D050"/>
                </a:solidFill>
                <a:uFill>
                  <a:solidFill>
                    <a:srgbClr val="000000"/>
                  </a:solidFill>
                </a:uFill>
                <a:latin typeface="GeezTypeNet"/>
                <a:ea typeface="GeezTypeNet"/>
                <a:cs typeface="GeezTypeNet"/>
                <a:sym typeface="GeezTypeNet"/>
              </a:rPr>
              <a:t>ይ.</a:t>
            </a:r>
            <a:r>
              <a:rPr lang="mr-IN" sz="2800" dirty="0">
                <a:solidFill>
                  <a:srgbClr val="92D050"/>
                </a:solidFill>
                <a:uFill>
                  <a:solidFill>
                    <a:srgbClr val="000000"/>
                  </a:solidFill>
                </a:uFill>
                <a:latin typeface="GeezTypeNet"/>
                <a:ea typeface="GeezTypeNet"/>
                <a:cs typeface="GeezTypeNet"/>
                <a:sym typeface="GeezTypeNet"/>
              </a:rPr>
              <a:t>ዲ.</a:t>
            </a:r>
            <a:r>
              <a:rPr lang="en-US" sz="1200" dirty="0">
                <a:solidFill>
                  <a:srgbClr val="92D050"/>
                </a:solidFill>
                <a:uFill>
                  <a:solidFill>
                    <a:srgbClr val="000000"/>
                  </a:solidFill>
                </a:uFill>
                <a:latin typeface="GeezTypeNet"/>
                <a:ea typeface="GeezTypeNet"/>
                <a:cs typeface="GeezTypeNet"/>
                <a:sym typeface="GeezTypeNet"/>
              </a:rPr>
              <a:t> </a:t>
            </a:r>
          </a:p>
          <a:p>
            <a:pPr marL="40639" marR="40639">
              <a:lnSpc>
                <a:spcPct val="130000"/>
              </a:lnSpc>
              <a:spcBef>
                <a:spcPts val="600"/>
              </a:spcBef>
              <a:defRPr sz="1800">
                <a:uFillTx/>
              </a:defRPr>
            </a:pPr>
            <a:r>
              <a:rPr lang="en-US" sz="1200" dirty="0">
                <a:solidFill>
                  <a:srgbClr val="92D050"/>
                </a:solidFill>
                <a:uFill>
                  <a:solidFill>
                    <a:srgbClr val="000000"/>
                  </a:solidFill>
                </a:uFill>
                <a:latin typeface="GeezTypeNet"/>
                <a:sym typeface="GeezTypeNet"/>
              </a:rPr>
              <a:t> </a:t>
            </a:r>
            <a:r>
              <a:rPr lang="en-CA" sz="1200" dirty="0"/>
              <a:t>፶፬</a:t>
            </a:r>
            <a:r>
              <a:rPr lang="ti-ET" sz="1200" dirty="0" smtClean="0"/>
              <a:t>. </a:t>
            </a:r>
            <a:r>
              <a:rPr lang="mr-IN" sz="3600" dirty="0">
                <a:uFill>
                  <a:solidFill>
                    <a:srgbClr val="000000"/>
                  </a:solidFill>
                </a:uFill>
                <a:latin typeface="GeezTypeNet"/>
                <a:ea typeface="GeezTypeNet"/>
                <a:cs typeface="GeezTypeNet"/>
                <a:sym typeface="GeezTypeNet"/>
              </a:rPr>
              <a:t>…‘éQ„ê; </a:t>
            </a:r>
          </a:p>
          <a:p>
            <a:pPr marL="40639" marR="40639">
              <a:lnSpc>
                <a:spcPct val="150000"/>
              </a:lnSpc>
              <a:spcBef>
                <a:spcPts val="600"/>
              </a:spcBef>
              <a:buClr>
                <a:srgbClr val="004DD6"/>
              </a:buClr>
              <a:buFont typeface="GeezTypeNet"/>
              <a:defRPr sz="2000">
                <a:solidFill>
                  <a:srgbClr val="004DD6"/>
                </a:solidFill>
                <a:uFill>
                  <a:solidFill>
                    <a:srgbClr val="004DD6"/>
                  </a:solidFill>
                </a:uFill>
                <a:latin typeface="GeezTypeNet"/>
                <a:ea typeface="GeezTypeNet"/>
                <a:cs typeface="GeezTypeNet"/>
                <a:sym typeface="GeezTypeNet"/>
              </a:defRPr>
            </a:pPr>
            <a:r>
              <a:rPr lang="pt-BR" sz="4000" dirty="0" smtClean="0">
                <a:solidFill>
                  <a:srgbClr val="FFFF00"/>
                </a:solidFill>
              </a:rPr>
              <a:t>ይ.ሕ. </a:t>
            </a:r>
            <a:r>
              <a:rPr lang="pt-BR" sz="3600" dirty="0" smtClean="0">
                <a:solidFill>
                  <a:schemeClr val="tx1">
                    <a:lumMod val="95000"/>
                  </a:schemeClr>
                </a:solidFill>
              </a:rPr>
              <a:t>eªê</a:t>
            </a:r>
            <a:r>
              <a:rPr lang="pt-BR" sz="3600" dirty="0">
                <a:solidFill>
                  <a:schemeClr val="tx1">
                    <a:lumMod val="95000"/>
                  </a:schemeClr>
                </a:solidFill>
              </a:rPr>
              <a:t>] eªê] eªê] </a:t>
            </a:r>
            <a:r>
              <a:rPr lang="pt-BR" sz="3600" dirty="0" smtClean="0">
                <a:solidFill>
                  <a:schemeClr val="tx1">
                    <a:lumMod val="95000"/>
                  </a:schemeClr>
                </a:solidFill>
              </a:rPr>
              <a:t>†´</a:t>
            </a:r>
            <a:r>
              <a:rPr lang="pt-BR" sz="3600" dirty="0">
                <a:solidFill>
                  <a:schemeClr val="tx1">
                    <a:lumMod val="95000"/>
                  </a:schemeClr>
                </a:solidFill>
              </a:rPr>
              <a:t>sï…mkGíX Ãl˜q ÏÃêM MDê† [L¥o ‘M©öS e©ö\o ]mkHoñ</a:t>
            </a:r>
            <a:r>
              <a:rPr lang="pt-BR" sz="3600" dirty="0" smtClean="0">
                <a:solidFill>
                  <a:schemeClr val="tx1">
                    <a:lumMod val="95000"/>
                  </a:schemeClr>
                </a:solidFill>
              </a:rPr>
              <a:t>‰;</a:t>
            </a:r>
            <a:endParaRPr lang="pt-BR" sz="3600" dirty="0">
              <a:solidFill>
                <a:schemeClr val="tx1">
                  <a:lumMod val="95000"/>
                </a:schemeClr>
              </a:solidFill>
            </a:endParaRPr>
          </a:p>
        </p:txBody>
      </p:sp>
    </p:spTree>
    <p:extLst>
      <p:ext uri="{BB962C8B-B14F-4D97-AF65-F5344CB8AC3E}">
        <p14:creationId xmlns:p14="http://schemas.microsoft.com/office/powerpoint/2010/main" val="23215979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109639"/>
          </a:xfrm>
          <a:prstGeom prst="rect">
            <a:avLst/>
          </a:prstGeom>
        </p:spPr>
        <p:txBody>
          <a:bodyPr wrap="square">
            <a:spAutoFit/>
          </a:bodyPr>
          <a:lstStyle/>
          <a:p>
            <a:r>
              <a:rPr lang="ti-ET" sz="3800" dirty="0">
                <a:solidFill>
                  <a:srgbClr val="FF0000"/>
                </a:solidFill>
              </a:rPr>
              <a:t>ይ.ካ. </a:t>
            </a:r>
            <a:r>
              <a:rPr lang="en-CA" sz="1400" dirty="0"/>
              <a:t>55.</a:t>
            </a:r>
            <a:r>
              <a:rPr lang="en-CA" sz="3800" dirty="0"/>
              <a:t>ንዑ </a:t>
            </a:r>
            <a:r>
              <a:rPr lang="en-CA" sz="3800" dirty="0" err="1"/>
              <a:t>ነዕብያ</a:t>
            </a:r>
            <a:r>
              <a:rPr lang="en-CA" sz="3800" dirty="0"/>
              <a:t>፣ </a:t>
            </a:r>
            <a:r>
              <a:rPr lang="en-CA" sz="3800" dirty="0" err="1"/>
              <a:t>ንዑ</a:t>
            </a:r>
            <a:r>
              <a:rPr lang="en-CA" sz="3800" dirty="0"/>
              <a:t> </a:t>
            </a:r>
            <a:r>
              <a:rPr lang="en-CA" sz="3800" dirty="0" err="1"/>
              <a:t>ንወድሳ</a:t>
            </a:r>
            <a:r>
              <a:rPr lang="en-CA" sz="3800" dirty="0"/>
              <a:t>፣ </a:t>
            </a:r>
            <a:r>
              <a:rPr lang="en-CA" sz="3800" dirty="0" err="1"/>
              <a:t>ንዑ</a:t>
            </a:r>
            <a:r>
              <a:rPr lang="en-CA" sz="3800" dirty="0"/>
              <a:t> </a:t>
            </a:r>
            <a:r>
              <a:rPr lang="en-CA" sz="3800" dirty="0" err="1"/>
              <a:t>ነኽብራ</a:t>
            </a:r>
            <a:r>
              <a:rPr lang="en-CA" sz="3800" dirty="0"/>
              <a:t>፣ </a:t>
            </a:r>
            <a:r>
              <a:rPr lang="en-CA" sz="3800" dirty="0" err="1"/>
              <a:t>ንዑ</a:t>
            </a:r>
            <a:r>
              <a:rPr lang="en-CA" sz="3800" dirty="0"/>
              <a:t> </a:t>
            </a:r>
            <a:r>
              <a:rPr lang="en-CA" sz="3800" dirty="0" err="1"/>
              <a:t>ነብዕላ</a:t>
            </a:r>
            <a:r>
              <a:rPr lang="en-CA" sz="3800" dirty="0"/>
              <a:t>። </a:t>
            </a:r>
            <a:r>
              <a:rPr lang="en-CA" sz="3800" dirty="0" err="1"/>
              <a:t>ከመይ</a:t>
            </a:r>
            <a:r>
              <a:rPr lang="en-CA" sz="3800" dirty="0"/>
              <a:t> </a:t>
            </a:r>
            <a:r>
              <a:rPr lang="en-CA" sz="3800" dirty="0" err="1"/>
              <a:t>ንሳ</a:t>
            </a:r>
            <a:r>
              <a:rPr lang="en-CA" sz="3800" dirty="0"/>
              <a:t> </a:t>
            </a:r>
            <a:r>
              <a:rPr lang="en-CA" sz="3800" dirty="0" err="1"/>
              <a:t>በዅሪ</a:t>
            </a:r>
            <a:r>
              <a:rPr lang="en-CA" sz="3800" dirty="0"/>
              <a:t> </a:t>
            </a:r>
            <a:r>
              <a:rPr lang="en-CA" sz="3800" dirty="0" err="1"/>
              <a:t>በዓላት</a:t>
            </a:r>
            <a:r>
              <a:rPr lang="en-CA" sz="3800" dirty="0"/>
              <a:t> </a:t>
            </a:r>
            <a:r>
              <a:rPr lang="en-CA" sz="3800" dirty="0" err="1"/>
              <a:t>ዝኾነት</a:t>
            </a:r>
            <a:r>
              <a:rPr lang="en-CA" sz="3800" dirty="0"/>
              <a:t> </a:t>
            </a:r>
            <a:r>
              <a:rPr lang="en-CA" sz="3800" dirty="0" err="1"/>
              <a:t>ቅድስቲ</a:t>
            </a:r>
            <a:r>
              <a:rPr lang="en-CA" sz="3800" dirty="0"/>
              <a:t> </a:t>
            </a:r>
            <a:r>
              <a:rPr lang="en-CA" sz="3800" dirty="0" err="1"/>
              <a:t>ሰንበት</a:t>
            </a:r>
            <a:r>
              <a:rPr lang="en-CA" sz="3800" dirty="0"/>
              <a:t> </a:t>
            </a:r>
            <a:r>
              <a:rPr lang="en-CA" sz="3800" dirty="0" err="1"/>
              <a:t>ክርስቲያን</a:t>
            </a:r>
            <a:r>
              <a:rPr lang="en-CA" sz="3800" dirty="0"/>
              <a:t> </a:t>
            </a:r>
            <a:r>
              <a:rPr lang="en-CA" sz="3800" dirty="0" err="1"/>
              <a:t>እያ</a:t>
            </a:r>
            <a:r>
              <a:rPr lang="en-CA" sz="3800" dirty="0"/>
              <a:t>። </a:t>
            </a:r>
            <a:r>
              <a:rPr lang="en-CA" sz="3800" dirty="0" err="1"/>
              <a:t>ከምዚ</a:t>
            </a:r>
            <a:r>
              <a:rPr lang="en-CA" sz="3800" dirty="0"/>
              <a:t> </a:t>
            </a:r>
            <a:r>
              <a:rPr lang="en-CA" sz="3800" dirty="0" err="1"/>
              <a:t>ኸአ</a:t>
            </a:r>
            <a:r>
              <a:rPr lang="en-CA" sz="3800" dirty="0"/>
              <a:t> </a:t>
            </a:r>
            <a:r>
              <a:rPr lang="en-CA" sz="3800" dirty="0" err="1"/>
              <a:t>ንበል</a:t>
            </a:r>
            <a:r>
              <a:rPr lang="en-CA" sz="3800" dirty="0"/>
              <a:t>፣ </a:t>
            </a:r>
            <a:r>
              <a:rPr lang="en-CA" sz="3800" dirty="0" err="1"/>
              <a:t>እዛ</a:t>
            </a:r>
            <a:r>
              <a:rPr lang="en-CA" sz="3800" dirty="0"/>
              <a:t> </a:t>
            </a:r>
            <a:r>
              <a:rPr lang="en-CA" sz="3800" dirty="0" err="1"/>
              <a:t>ዕለት</a:t>
            </a:r>
            <a:r>
              <a:rPr lang="en-CA" sz="3800" dirty="0"/>
              <a:t> </a:t>
            </a:r>
            <a:r>
              <a:rPr lang="en-CA" sz="3800" dirty="0" err="1"/>
              <a:t>እዚኣ</a:t>
            </a:r>
            <a:r>
              <a:rPr lang="en-CA" sz="3800" dirty="0"/>
              <a:t> </a:t>
            </a:r>
            <a:r>
              <a:rPr lang="en-CA" sz="3800" dirty="0" err="1"/>
              <a:t>እግዚኣብሄር</a:t>
            </a:r>
            <a:r>
              <a:rPr lang="en-CA" sz="3800" dirty="0"/>
              <a:t> </a:t>
            </a:r>
            <a:r>
              <a:rPr lang="en-CA" sz="3800" dirty="0" err="1"/>
              <a:t>ብእኣ</a:t>
            </a:r>
            <a:r>
              <a:rPr lang="en-CA" sz="3800" dirty="0"/>
              <a:t> </a:t>
            </a:r>
            <a:r>
              <a:rPr lang="en-CA" sz="3800" dirty="0" err="1"/>
              <a:t>ክንሕጐስን</a:t>
            </a:r>
            <a:r>
              <a:rPr lang="en-CA" sz="3800" dirty="0"/>
              <a:t> </a:t>
            </a:r>
            <a:r>
              <a:rPr lang="en-CA" sz="3800" dirty="0" err="1"/>
              <a:t>ደስ</a:t>
            </a:r>
            <a:r>
              <a:rPr lang="en-CA" sz="3800" dirty="0"/>
              <a:t> </a:t>
            </a:r>
            <a:r>
              <a:rPr lang="en-CA" sz="3800" dirty="0" err="1"/>
              <a:t>ክብልናን</a:t>
            </a:r>
            <a:r>
              <a:rPr lang="en-CA" sz="3800" dirty="0"/>
              <a:t> </a:t>
            </a:r>
            <a:r>
              <a:rPr lang="en-CA" sz="3800" dirty="0" err="1"/>
              <a:t>ዝገበራ</a:t>
            </a:r>
            <a:r>
              <a:rPr lang="en-CA" sz="3800" dirty="0"/>
              <a:t> </a:t>
            </a:r>
            <a:r>
              <a:rPr lang="en-CA" sz="3800" dirty="0" err="1"/>
              <a:t>እያ</a:t>
            </a:r>
            <a:r>
              <a:rPr lang="en-CA" sz="3800" dirty="0"/>
              <a:t>። </a:t>
            </a:r>
            <a:r>
              <a:rPr lang="en-CA" sz="3800" dirty="0" err="1"/>
              <a:t>ምስ</a:t>
            </a:r>
            <a:r>
              <a:rPr lang="en-CA" sz="3800" dirty="0"/>
              <a:t> </a:t>
            </a:r>
            <a:r>
              <a:rPr lang="en-CA" sz="3800" dirty="0" err="1"/>
              <a:t>ነቢይ</a:t>
            </a:r>
            <a:r>
              <a:rPr lang="en-CA" sz="3800" dirty="0"/>
              <a:t> </a:t>
            </a:r>
            <a:r>
              <a:rPr lang="en-CA" sz="3800" dirty="0" err="1"/>
              <a:t>ኣሳፍ</a:t>
            </a:r>
            <a:r>
              <a:rPr lang="en-CA" sz="3800" dirty="0"/>
              <a:t> </a:t>
            </a:r>
            <a:r>
              <a:rPr lang="en-CA" sz="3800" dirty="0" err="1"/>
              <a:t>ኴንና</a:t>
            </a:r>
            <a:r>
              <a:rPr lang="en-CA" sz="3800" dirty="0"/>
              <a:t> </a:t>
            </a:r>
            <a:r>
              <a:rPr lang="en-CA" sz="3800" dirty="0" err="1"/>
              <a:t>ብእግዚኣብሄር</a:t>
            </a:r>
            <a:r>
              <a:rPr lang="en-CA" sz="3800" dirty="0"/>
              <a:t> </a:t>
            </a:r>
            <a:r>
              <a:rPr lang="en-CA" sz="3800" dirty="0" err="1"/>
              <a:t>በቲ</a:t>
            </a:r>
            <a:r>
              <a:rPr lang="en-CA" sz="3800" dirty="0"/>
              <a:t> </a:t>
            </a:r>
            <a:r>
              <a:rPr lang="en-CA" sz="3800" dirty="0" err="1"/>
              <a:t>ዝረድኣና</a:t>
            </a:r>
            <a:r>
              <a:rPr lang="en-CA" sz="3800" dirty="0"/>
              <a:t> </a:t>
            </a:r>
            <a:r>
              <a:rPr lang="en-CA" sz="3800" dirty="0" err="1"/>
              <a:t>ተሓጎሱ</a:t>
            </a:r>
            <a:r>
              <a:rPr lang="en-CA" sz="3800" dirty="0"/>
              <a:t>፣ </a:t>
            </a:r>
            <a:r>
              <a:rPr lang="en-CA" sz="3800" dirty="0" err="1"/>
              <a:t>እናበልና</a:t>
            </a:r>
            <a:r>
              <a:rPr lang="en-CA" sz="3800" dirty="0"/>
              <a:t> </a:t>
            </a:r>
            <a:r>
              <a:rPr lang="en-CA" sz="3800" dirty="0" err="1"/>
              <a:t>ንዘምር</a:t>
            </a:r>
            <a:r>
              <a:rPr lang="en-CA" sz="3800" dirty="0" smtClean="0"/>
              <a:t>።</a:t>
            </a:r>
          </a:p>
        </p:txBody>
      </p:sp>
      <p:sp>
        <p:nvSpPr>
          <p:cNvPr id="20" name="Rectangle 19"/>
          <p:cNvSpPr/>
          <p:nvPr/>
        </p:nvSpPr>
        <p:spPr>
          <a:xfrm>
            <a:off x="8112127" y="-55577"/>
            <a:ext cx="4244501" cy="6655155"/>
          </a:xfrm>
          <a:prstGeom prst="rect">
            <a:avLst/>
          </a:prstGeom>
        </p:spPr>
        <p:txBody>
          <a:bodyPr wrap="square">
            <a:spAutoFit/>
          </a:bodyPr>
          <a:lstStyle/>
          <a:p>
            <a:pPr marL="40639" marR="40639">
              <a:lnSpc>
                <a:spcPct val="150000"/>
              </a:lnSpc>
              <a:spcBef>
                <a:spcPts val="600"/>
              </a:spcBef>
              <a:defRPr sz="2800"/>
            </a:pPr>
            <a:r>
              <a:rPr lang="en-US" sz="2700" i="1" dirty="0" smtClean="0">
                <a:solidFill>
                  <a:srgbClr val="FF0000"/>
                </a:solidFill>
              </a:rPr>
              <a:t>Priest : </a:t>
            </a:r>
            <a:r>
              <a:rPr lang="en-US" sz="1400" i="1" dirty="0">
                <a:solidFill>
                  <a:schemeClr val="tx1">
                    <a:lumMod val="95000"/>
                  </a:schemeClr>
                </a:solidFill>
              </a:rPr>
              <a:t>55.</a:t>
            </a:r>
            <a:r>
              <a:rPr lang="en-US" sz="1400" i="1" dirty="0" smtClean="0">
                <a:solidFill>
                  <a:schemeClr val="tx1">
                    <a:lumMod val="95000"/>
                  </a:schemeClr>
                </a:solidFill>
              </a:rPr>
              <a:t> </a:t>
            </a:r>
            <a:r>
              <a:rPr lang="en-US" sz="2600" i="1" dirty="0" smtClean="0">
                <a:solidFill>
                  <a:schemeClr val="tx1">
                    <a:lumMod val="95000"/>
                  </a:schemeClr>
                </a:solidFill>
              </a:rPr>
              <a:t>come</a:t>
            </a:r>
            <a:r>
              <a:rPr lang="en-US" sz="2600" i="1" dirty="0">
                <a:solidFill>
                  <a:schemeClr val="tx1">
                    <a:lumMod val="95000"/>
                  </a:schemeClr>
                </a:solidFill>
              </a:rPr>
              <a:t>, let us praise; come, let us </a:t>
            </a:r>
            <a:r>
              <a:rPr lang="en-US" sz="2600" i="1" dirty="0" err="1" smtClean="0">
                <a:solidFill>
                  <a:schemeClr val="tx1">
                    <a:lumMod val="95000"/>
                  </a:schemeClr>
                </a:solidFill>
              </a:rPr>
              <a:t>honour</a:t>
            </a:r>
            <a:r>
              <a:rPr lang="en-US" sz="2600" i="1" dirty="0" smtClean="0">
                <a:solidFill>
                  <a:schemeClr val="tx1">
                    <a:lumMod val="95000"/>
                  </a:schemeClr>
                </a:solidFill>
              </a:rPr>
              <a:t>; come</a:t>
            </a:r>
            <a:r>
              <a:rPr lang="en-US" sz="2600" i="1" dirty="0">
                <a:solidFill>
                  <a:schemeClr val="tx1">
                    <a:lumMod val="95000"/>
                  </a:schemeClr>
                </a:solidFill>
              </a:rPr>
              <a:t>, let us celebrate the chief of </a:t>
            </a:r>
            <a:r>
              <a:rPr lang="en-US" sz="2600" i="1" dirty="0" smtClean="0">
                <a:solidFill>
                  <a:schemeClr val="tx1">
                    <a:lumMod val="95000"/>
                  </a:schemeClr>
                </a:solidFill>
              </a:rPr>
              <a:t>the holy </a:t>
            </a:r>
            <a:r>
              <a:rPr lang="en-US" sz="2600" i="1" dirty="0">
                <a:solidFill>
                  <a:schemeClr val="tx1">
                    <a:lumMod val="95000"/>
                  </a:schemeClr>
                </a:solidFill>
              </a:rPr>
              <a:t>days which is the holy Sabbath </a:t>
            </a:r>
            <a:r>
              <a:rPr lang="en-US" sz="2600" i="1" dirty="0" smtClean="0">
                <a:solidFill>
                  <a:schemeClr val="tx1">
                    <a:lumMod val="95000"/>
                  </a:schemeClr>
                </a:solidFill>
              </a:rPr>
              <a:t>of the </a:t>
            </a:r>
            <a:r>
              <a:rPr lang="en-US" sz="2600" i="1" dirty="0" err="1" smtClean="0">
                <a:solidFill>
                  <a:schemeClr val="tx1">
                    <a:lumMod val="95000"/>
                  </a:schemeClr>
                </a:solidFill>
              </a:rPr>
              <a:t>Christia</a:t>
            </a:r>
            <a:r>
              <a:rPr lang="en-US" sz="2600" i="1" dirty="0" smtClean="0">
                <a:solidFill>
                  <a:schemeClr val="tx1">
                    <a:lumMod val="95000"/>
                  </a:schemeClr>
                </a:solidFill>
              </a:rPr>
              <a:t>-ns</a:t>
            </a:r>
            <a:r>
              <a:rPr lang="en-US" sz="2600" i="1" dirty="0">
                <a:solidFill>
                  <a:schemeClr val="tx1">
                    <a:lumMod val="95000"/>
                  </a:schemeClr>
                </a:solidFill>
              </a:rPr>
              <a:t>. Let us say, This is the </a:t>
            </a:r>
            <a:r>
              <a:rPr lang="en-US" sz="2600" i="1" dirty="0" smtClean="0">
                <a:solidFill>
                  <a:schemeClr val="tx1">
                    <a:lumMod val="95000"/>
                  </a:schemeClr>
                </a:solidFill>
              </a:rPr>
              <a:t>day which the </a:t>
            </a:r>
            <a:r>
              <a:rPr lang="en-US" sz="2600" i="1" dirty="0">
                <a:solidFill>
                  <a:schemeClr val="tx1">
                    <a:lumMod val="95000"/>
                  </a:schemeClr>
                </a:solidFill>
              </a:rPr>
              <a:t>Lord has made; we will </a:t>
            </a:r>
            <a:r>
              <a:rPr lang="en-US" sz="2600" i="1" dirty="0" smtClean="0">
                <a:solidFill>
                  <a:schemeClr val="tx1">
                    <a:lumMod val="95000"/>
                  </a:schemeClr>
                </a:solidFill>
              </a:rPr>
              <a:t>rejoice and </a:t>
            </a:r>
            <a:r>
              <a:rPr lang="en-US" sz="2600" i="1" dirty="0">
                <a:solidFill>
                  <a:schemeClr val="tx1">
                    <a:lumMod val="95000"/>
                  </a:schemeClr>
                </a:solidFill>
              </a:rPr>
              <a:t>be glad in </a:t>
            </a:r>
            <a:r>
              <a:rPr lang="en-US" sz="2600" i="1" dirty="0" smtClean="0">
                <a:solidFill>
                  <a:schemeClr val="tx1">
                    <a:lumMod val="95000"/>
                  </a:schemeClr>
                </a:solidFill>
              </a:rPr>
              <a:t>it </a:t>
            </a:r>
            <a:r>
              <a:rPr lang="en-US" sz="2600" i="1" dirty="0">
                <a:solidFill>
                  <a:schemeClr val="tx1">
                    <a:lumMod val="95000"/>
                  </a:schemeClr>
                </a:solidFill>
              </a:rPr>
              <a:t>; and let us sing </a:t>
            </a:r>
            <a:r>
              <a:rPr lang="en-US" sz="2600" i="1" dirty="0" smtClean="0">
                <a:solidFill>
                  <a:schemeClr val="tx1">
                    <a:lumMod val="95000"/>
                  </a:schemeClr>
                </a:solidFill>
              </a:rPr>
              <a:t>with Asaph</a:t>
            </a:r>
            <a:r>
              <a:rPr lang="en-US" sz="2600" i="1" dirty="0">
                <a:solidFill>
                  <a:schemeClr val="tx1">
                    <a:lumMod val="95000"/>
                  </a:schemeClr>
                </a:solidFill>
              </a:rPr>
              <a:t>, the prophet, saying Rejoice </a:t>
            </a:r>
            <a:r>
              <a:rPr lang="en-US" sz="2600" i="1" dirty="0" smtClean="0">
                <a:solidFill>
                  <a:schemeClr val="tx1">
                    <a:lumMod val="95000"/>
                  </a:schemeClr>
                </a:solidFill>
              </a:rPr>
              <a:t>in God </a:t>
            </a:r>
            <a:r>
              <a:rPr lang="en-US" sz="2600" i="1" dirty="0">
                <a:solidFill>
                  <a:schemeClr val="tx1">
                    <a:lumMod val="95000"/>
                  </a:schemeClr>
                </a:solidFill>
              </a:rPr>
              <a:t>who helped </a:t>
            </a:r>
            <a:r>
              <a:rPr lang="en-US" sz="2600" i="1" dirty="0" smtClean="0">
                <a:solidFill>
                  <a:schemeClr val="tx1">
                    <a:lumMod val="95000"/>
                  </a:schemeClr>
                </a:solidFill>
              </a:rPr>
              <a:t>us.</a:t>
            </a:r>
          </a:p>
        </p:txBody>
      </p:sp>
      <p:sp>
        <p:nvSpPr>
          <p:cNvPr id="2" name="Rectangle 1"/>
          <p:cNvSpPr/>
          <p:nvPr/>
        </p:nvSpPr>
        <p:spPr>
          <a:xfrm>
            <a:off x="-11575" y="-78437"/>
            <a:ext cx="4015163" cy="7109639"/>
          </a:xfrm>
          <a:prstGeom prst="rect">
            <a:avLst/>
          </a:prstGeom>
        </p:spPr>
        <p:txBody>
          <a:bodyPr wrap="square">
            <a:spAutoFit/>
          </a:bodyPr>
          <a:lstStyle/>
          <a:p>
            <a:r>
              <a:rPr lang="ti-ET" sz="3800" dirty="0">
                <a:solidFill>
                  <a:srgbClr val="FF0000"/>
                </a:solidFill>
              </a:rPr>
              <a:t>ይ.ካ. </a:t>
            </a:r>
            <a:r>
              <a:rPr lang="en-CA" sz="1400" dirty="0"/>
              <a:t>፶፭.  </a:t>
            </a:r>
            <a:r>
              <a:rPr lang="en-CA" sz="3800" dirty="0" err="1"/>
              <a:t>ንዑ</a:t>
            </a:r>
            <a:r>
              <a:rPr lang="en-CA" sz="3800" dirty="0"/>
              <a:t> </a:t>
            </a:r>
            <a:r>
              <a:rPr lang="en-CA" sz="3800" dirty="0" err="1"/>
              <a:t>ናዕብያ</a:t>
            </a:r>
            <a:r>
              <a:rPr lang="en-CA" sz="3800" dirty="0"/>
              <a:t> </a:t>
            </a:r>
            <a:r>
              <a:rPr lang="en-CA" sz="3800" dirty="0" err="1"/>
              <a:t>ንዑ</a:t>
            </a:r>
            <a:r>
              <a:rPr lang="en-CA" sz="3800" dirty="0"/>
              <a:t> </a:t>
            </a:r>
            <a:r>
              <a:rPr lang="en-CA" sz="3800" dirty="0" err="1"/>
              <a:t>ንወድሳ</a:t>
            </a:r>
            <a:r>
              <a:rPr lang="en-CA" sz="3800" dirty="0"/>
              <a:t>። </a:t>
            </a:r>
            <a:r>
              <a:rPr lang="en-CA" sz="3800" dirty="0" err="1"/>
              <a:t>ንዑ</a:t>
            </a:r>
            <a:r>
              <a:rPr lang="en-CA" sz="3800" dirty="0"/>
              <a:t> </a:t>
            </a:r>
            <a:r>
              <a:rPr lang="en-CA" sz="3800" dirty="0" smtClean="0"/>
              <a:t> </a:t>
            </a:r>
            <a:r>
              <a:rPr lang="en-CA" sz="3800" dirty="0" err="1" smtClean="0"/>
              <a:t>ናክብራ</a:t>
            </a:r>
            <a:r>
              <a:rPr lang="en-CA" sz="3800" dirty="0" smtClean="0"/>
              <a:t> </a:t>
            </a:r>
            <a:r>
              <a:rPr lang="en-CA" sz="3800" dirty="0" err="1"/>
              <a:t>ንዑ</a:t>
            </a:r>
            <a:r>
              <a:rPr lang="en-CA" sz="3800" dirty="0"/>
              <a:t> </a:t>
            </a:r>
            <a:r>
              <a:rPr lang="en-CA" sz="3800" dirty="0" err="1"/>
              <a:t>ናብዕላ</a:t>
            </a:r>
            <a:r>
              <a:rPr lang="en-CA" sz="3800" dirty="0"/>
              <a:t> </a:t>
            </a:r>
            <a:r>
              <a:rPr lang="en-CA" sz="3800" dirty="0" err="1"/>
              <a:t>ለበኵረ</a:t>
            </a:r>
            <a:r>
              <a:rPr lang="en-CA" sz="3800" dirty="0"/>
              <a:t> </a:t>
            </a:r>
            <a:r>
              <a:rPr lang="en-CA" sz="3800" dirty="0" err="1" smtClean="0"/>
              <a:t>በዓላ</a:t>
            </a:r>
            <a:endParaRPr lang="en-CA" sz="3800" dirty="0" smtClean="0"/>
          </a:p>
          <a:p>
            <a:r>
              <a:rPr lang="en-CA" sz="3800" dirty="0" smtClean="0"/>
              <a:t>ት </a:t>
            </a:r>
            <a:r>
              <a:rPr lang="en-CA" sz="3800" dirty="0" err="1"/>
              <a:t>እንተ</a:t>
            </a:r>
            <a:r>
              <a:rPr lang="en-CA" sz="3800" dirty="0"/>
              <a:t> </a:t>
            </a:r>
            <a:r>
              <a:rPr lang="en-CA" sz="3800" dirty="0" err="1"/>
              <a:t>ይእቲ</a:t>
            </a:r>
            <a:r>
              <a:rPr lang="en-CA" sz="3800" dirty="0"/>
              <a:t> </a:t>
            </a:r>
            <a:r>
              <a:rPr lang="en-CA" sz="3800" dirty="0" err="1" smtClean="0"/>
              <a:t>ሰንበተ</a:t>
            </a:r>
            <a:r>
              <a:rPr lang="en-CA" sz="3800" dirty="0" smtClean="0"/>
              <a:t> </a:t>
            </a:r>
            <a:r>
              <a:rPr lang="en-CA" sz="3800" dirty="0" err="1"/>
              <a:t>ክርስትያን</a:t>
            </a:r>
            <a:r>
              <a:rPr lang="en-CA" sz="3800" dirty="0"/>
              <a:t> </a:t>
            </a:r>
            <a:r>
              <a:rPr lang="en-CA" sz="3800" dirty="0" err="1"/>
              <a:t>ቅድስት</a:t>
            </a:r>
            <a:r>
              <a:rPr lang="en-CA" sz="3800" dirty="0"/>
              <a:t> </a:t>
            </a:r>
            <a:r>
              <a:rPr lang="en-CA" sz="3800" dirty="0" err="1" smtClean="0"/>
              <a:t>ወንበ</a:t>
            </a:r>
            <a:endParaRPr lang="en-CA" sz="3800" dirty="0" smtClean="0"/>
          </a:p>
          <a:p>
            <a:r>
              <a:rPr lang="en-CA" sz="3800" dirty="0" smtClean="0"/>
              <a:t>ል </a:t>
            </a:r>
            <a:r>
              <a:rPr lang="en-CA" sz="3800" dirty="0" err="1"/>
              <a:t>ዛቲ</a:t>
            </a:r>
            <a:r>
              <a:rPr lang="en-CA" sz="3800" dirty="0"/>
              <a:t> </a:t>
            </a:r>
            <a:r>
              <a:rPr lang="en-CA" sz="3800" dirty="0" err="1"/>
              <a:t>ዕለት</a:t>
            </a:r>
            <a:r>
              <a:rPr lang="en-CA" sz="3800" dirty="0"/>
              <a:t> </a:t>
            </a:r>
            <a:r>
              <a:rPr lang="en-CA" sz="3800" dirty="0" err="1"/>
              <a:t>እንተ</a:t>
            </a:r>
            <a:r>
              <a:rPr lang="en-CA" sz="3800" dirty="0"/>
              <a:t> </a:t>
            </a:r>
            <a:r>
              <a:rPr lang="en-CA" sz="3800" dirty="0" err="1"/>
              <a:t>ገብረ</a:t>
            </a:r>
            <a:r>
              <a:rPr lang="en-CA" sz="3800" dirty="0"/>
              <a:t> </a:t>
            </a:r>
            <a:r>
              <a:rPr lang="en-CA" sz="3800" dirty="0" err="1"/>
              <a:t>እግዚአብሔር</a:t>
            </a:r>
            <a:r>
              <a:rPr lang="en-CA" sz="3800" dirty="0"/>
              <a:t> </a:t>
            </a:r>
            <a:r>
              <a:rPr lang="en-CA" sz="3800" dirty="0" err="1" smtClean="0"/>
              <a:t>ንትፈሣሕ</a:t>
            </a:r>
            <a:r>
              <a:rPr lang="en-CA" sz="3800" dirty="0" smtClean="0"/>
              <a:t> </a:t>
            </a:r>
            <a:r>
              <a:rPr lang="en-CA" sz="3800" dirty="0" err="1"/>
              <a:t>ወንትሐሠይ</a:t>
            </a:r>
            <a:r>
              <a:rPr lang="en-CA" sz="3800" dirty="0"/>
              <a:t> </a:t>
            </a:r>
            <a:r>
              <a:rPr lang="en-CA" sz="3800" dirty="0" err="1"/>
              <a:t>ባቲ</a:t>
            </a:r>
            <a:r>
              <a:rPr lang="en-CA" sz="3800" dirty="0"/>
              <a:t> </a:t>
            </a:r>
            <a:r>
              <a:rPr lang="en-CA" sz="3800" dirty="0" err="1" smtClean="0"/>
              <a:t>ወንዘም</a:t>
            </a:r>
            <a:endParaRPr lang="en-CA" sz="3800" dirty="0" smtClean="0"/>
          </a:p>
          <a:p>
            <a:r>
              <a:rPr lang="en-CA" sz="3800" dirty="0" smtClean="0"/>
              <a:t>ር </a:t>
            </a:r>
            <a:r>
              <a:rPr lang="en-CA" sz="3800" dirty="0" err="1"/>
              <a:t>ምስለ</a:t>
            </a:r>
            <a:r>
              <a:rPr lang="en-CA" sz="3800" dirty="0"/>
              <a:t> </a:t>
            </a:r>
            <a:r>
              <a:rPr lang="en-CA" sz="3800" dirty="0" err="1"/>
              <a:t>አሳፍ</a:t>
            </a:r>
            <a:r>
              <a:rPr lang="en-CA" sz="3800" dirty="0"/>
              <a:t> </a:t>
            </a:r>
            <a:r>
              <a:rPr lang="en-CA" sz="3800" dirty="0" err="1"/>
              <a:t>ነቢይ</a:t>
            </a:r>
            <a:r>
              <a:rPr lang="en-CA" sz="3800" dirty="0"/>
              <a:t> </a:t>
            </a:r>
            <a:endParaRPr lang="en-CA" sz="3800" dirty="0" smtClean="0"/>
          </a:p>
          <a:p>
            <a:r>
              <a:rPr lang="en-CA" sz="3800" dirty="0" err="1" smtClean="0"/>
              <a:t>እንዘ</a:t>
            </a:r>
            <a:r>
              <a:rPr lang="en-CA" sz="3800" dirty="0" smtClean="0"/>
              <a:t> </a:t>
            </a:r>
            <a:r>
              <a:rPr lang="en-CA" sz="3800" dirty="0" err="1"/>
              <a:t>ንብል</a:t>
            </a:r>
            <a:r>
              <a:rPr lang="en-CA" sz="3800" dirty="0"/>
              <a:t> </a:t>
            </a:r>
            <a:r>
              <a:rPr lang="en-CA" sz="3800" dirty="0" err="1"/>
              <a:t>ተፈሥሑ</a:t>
            </a:r>
            <a:r>
              <a:rPr lang="en-CA" sz="3800" dirty="0"/>
              <a:t> </a:t>
            </a:r>
            <a:r>
              <a:rPr lang="en-CA" sz="3800" dirty="0" err="1"/>
              <a:t>በእግዚአብሔር</a:t>
            </a:r>
            <a:r>
              <a:rPr lang="en-CA" sz="3800" dirty="0"/>
              <a:t> </a:t>
            </a:r>
            <a:r>
              <a:rPr lang="en-CA" sz="3800" dirty="0" err="1" smtClean="0"/>
              <a:t>ዘረድአነ</a:t>
            </a:r>
            <a:r>
              <a:rPr lang="en-CA" sz="3800" dirty="0" smtClean="0"/>
              <a:t> ።</a:t>
            </a:r>
          </a:p>
        </p:txBody>
      </p:sp>
    </p:spTree>
    <p:extLst>
      <p:ext uri="{BB962C8B-B14F-4D97-AF65-F5344CB8AC3E}">
        <p14:creationId xmlns:p14="http://schemas.microsoft.com/office/powerpoint/2010/main" val="245190670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863417"/>
          </a:xfrm>
          <a:prstGeom prst="rect">
            <a:avLst/>
          </a:prstGeom>
        </p:spPr>
        <p:txBody>
          <a:bodyPr wrap="square">
            <a:spAutoFit/>
          </a:bodyPr>
          <a:lstStyle/>
          <a:p>
            <a:r>
              <a:rPr lang="en-CA" sz="1400" dirty="0" smtClean="0"/>
              <a:t>56</a:t>
            </a:r>
            <a:r>
              <a:rPr lang="en-CA" sz="1400" dirty="0"/>
              <a:t>. </a:t>
            </a:r>
            <a:r>
              <a:rPr lang="en-CA" sz="4000" dirty="0" err="1"/>
              <a:t>ካብ</a:t>
            </a:r>
            <a:r>
              <a:rPr lang="en-CA" sz="4000" dirty="0"/>
              <a:t> </a:t>
            </a:r>
            <a:r>
              <a:rPr lang="en-CA" sz="4000" dirty="0" err="1"/>
              <a:t>ባርነት</a:t>
            </a:r>
            <a:r>
              <a:rPr lang="en-CA" sz="4000" dirty="0"/>
              <a:t> </a:t>
            </a:r>
            <a:r>
              <a:rPr lang="en-CA" sz="4000" dirty="0" err="1"/>
              <a:t>ንጽነት</a:t>
            </a:r>
            <a:r>
              <a:rPr lang="en-CA" sz="4000" dirty="0"/>
              <a:t>፥ </a:t>
            </a:r>
            <a:endParaRPr lang="en-CA" sz="4000" dirty="0" smtClean="0"/>
          </a:p>
          <a:p>
            <a:r>
              <a:rPr lang="en-CA" sz="4000" dirty="0" err="1" smtClean="0"/>
              <a:t>ካብ</a:t>
            </a:r>
            <a:r>
              <a:rPr lang="en-CA" sz="4000" dirty="0" smtClean="0"/>
              <a:t> </a:t>
            </a:r>
            <a:r>
              <a:rPr lang="en-CA" sz="4000" dirty="0" err="1"/>
              <a:t>ጸልማት</a:t>
            </a:r>
            <a:r>
              <a:rPr lang="en-CA" sz="4000" dirty="0"/>
              <a:t> </a:t>
            </a:r>
            <a:r>
              <a:rPr lang="en-CA" sz="4000" dirty="0" err="1"/>
              <a:t>ብርሃን</a:t>
            </a:r>
            <a:r>
              <a:rPr lang="en-CA" sz="4000" dirty="0"/>
              <a:t> </a:t>
            </a:r>
            <a:r>
              <a:rPr lang="en-CA" sz="4000" dirty="0" err="1"/>
              <a:t>ብዝሃበና</a:t>
            </a:r>
            <a:r>
              <a:rPr lang="en-CA" sz="4000" dirty="0"/>
              <a:t> </a:t>
            </a:r>
            <a:r>
              <a:rPr lang="en-CA" sz="4000" dirty="0" err="1"/>
              <a:t>ብእግዚኣብሄር</a:t>
            </a:r>
            <a:r>
              <a:rPr lang="en-CA" sz="4000" dirty="0"/>
              <a:t> </a:t>
            </a:r>
            <a:r>
              <a:rPr lang="en-CA" sz="4000" dirty="0" err="1"/>
              <a:t>ብሓቂ</a:t>
            </a:r>
            <a:r>
              <a:rPr lang="en-CA" sz="4000" dirty="0"/>
              <a:t> </a:t>
            </a:r>
            <a:r>
              <a:rPr lang="en-CA" sz="4000" dirty="0" err="1"/>
              <a:t>ንተሓጐስ</a:t>
            </a:r>
            <a:r>
              <a:rPr lang="en-CA" sz="4000" dirty="0"/>
              <a:t>። </a:t>
            </a:r>
            <a:r>
              <a:rPr lang="en-CA" sz="4000" dirty="0" err="1"/>
              <a:t>ንኣምላኽ</a:t>
            </a:r>
            <a:r>
              <a:rPr lang="en-CA" sz="4000" dirty="0"/>
              <a:t> </a:t>
            </a:r>
            <a:r>
              <a:rPr lang="en-CA" sz="4000" dirty="0" err="1"/>
              <a:t>ያዕቆብ</a:t>
            </a:r>
            <a:r>
              <a:rPr lang="en-CA" sz="4000" dirty="0"/>
              <a:t> </a:t>
            </a:r>
            <a:r>
              <a:rPr lang="en-CA" sz="4000" dirty="0" err="1"/>
              <a:t>ከኣ</a:t>
            </a:r>
            <a:r>
              <a:rPr lang="en-CA" sz="4000" dirty="0"/>
              <a:t> </a:t>
            </a:r>
            <a:r>
              <a:rPr lang="en-CA" sz="4000" dirty="0" err="1"/>
              <a:t>እልል</a:t>
            </a:r>
            <a:r>
              <a:rPr lang="en-CA" sz="4000" dirty="0"/>
              <a:t> </a:t>
            </a:r>
            <a:r>
              <a:rPr lang="en-CA" sz="4000" dirty="0" err="1"/>
              <a:t>ንበል</a:t>
            </a:r>
            <a:r>
              <a:rPr lang="en-CA" sz="4000" dirty="0"/>
              <a:t>።</a:t>
            </a:r>
          </a:p>
          <a:p>
            <a:r>
              <a:rPr lang="en-CA" sz="1400" dirty="0"/>
              <a:t>57. </a:t>
            </a:r>
            <a:r>
              <a:rPr lang="en-CA" sz="4000" dirty="0" err="1"/>
              <a:t>ብሓቂ</a:t>
            </a:r>
            <a:r>
              <a:rPr lang="en-CA" sz="4000" dirty="0"/>
              <a:t> </a:t>
            </a:r>
            <a:r>
              <a:rPr lang="en-CA" sz="4000" dirty="0" err="1"/>
              <a:t>ንኣምላኽ</a:t>
            </a:r>
            <a:r>
              <a:rPr lang="en-CA" sz="4000" dirty="0"/>
              <a:t> </a:t>
            </a:r>
            <a:r>
              <a:rPr lang="en-CA" sz="4000" dirty="0" err="1"/>
              <a:t>ቅዱሳን</a:t>
            </a:r>
            <a:r>
              <a:rPr lang="en-CA" sz="4000" dirty="0"/>
              <a:t> </a:t>
            </a:r>
            <a:r>
              <a:rPr lang="en-CA" sz="4000" dirty="0" err="1"/>
              <a:t>ነቢያትን</a:t>
            </a:r>
            <a:r>
              <a:rPr lang="en-CA" sz="4000" dirty="0"/>
              <a:t> </a:t>
            </a:r>
            <a:r>
              <a:rPr lang="en-CA" sz="4000" dirty="0" err="1"/>
              <a:t>ንጐይታ</a:t>
            </a:r>
            <a:r>
              <a:rPr lang="en-CA" sz="4000" dirty="0"/>
              <a:t> </a:t>
            </a:r>
            <a:r>
              <a:rPr lang="en-CA" sz="4000" dirty="0" err="1"/>
              <a:t>ንጹሓን</a:t>
            </a:r>
            <a:r>
              <a:rPr lang="en-CA" sz="4000" dirty="0"/>
              <a:t> </a:t>
            </a:r>
            <a:r>
              <a:rPr lang="en-CA" sz="4000" dirty="0" err="1"/>
              <a:t>ሓዋርያትን</a:t>
            </a:r>
            <a:r>
              <a:rPr lang="en-CA" sz="4000" dirty="0"/>
              <a:t> </a:t>
            </a:r>
            <a:r>
              <a:rPr lang="en-CA" sz="4000" dirty="0" err="1"/>
              <a:t>እልል</a:t>
            </a:r>
            <a:r>
              <a:rPr lang="en-CA" sz="4000" dirty="0"/>
              <a:t> </a:t>
            </a:r>
            <a:r>
              <a:rPr lang="en-CA" sz="4000" dirty="0" err="1"/>
              <a:t>ንበል</a:t>
            </a:r>
            <a:r>
              <a:rPr lang="en-CA" sz="4000" dirty="0"/>
              <a:t>። </a:t>
            </a:r>
            <a:r>
              <a:rPr lang="en-CA" sz="4000" dirty="0" err="1"/>
              <a:t>በገና</a:t>
            </a:r>
            <a:r>
              <a:rPr lang="en-CA" sz="4000" dirty="0"/>
              <a:t> </a:t>
            </a:r>
            <a:r>
              <a:rPr lang="en-CA" sz="4000" dirty="0" err="1"/>
              <a:t>ኃዙ</a:t>
            </a:r>
            <a:r>
              <a:rPr lang="en-CA" sz="4000" dirty="0"/>
              <a:t>፣ </a:t>
            </a:r>
            <a:r>
              <a:rPr lang="en-CA" sz="4000" dirty="0" err="1"/>
              <a:t>ከበሮ</a:t>
            </a:r>
            <a:r>
              <a:rPr lang="en-CA" sz="4000" dirty="0"/>
              <a:t> </a:t>
            </a:r>
            <a:r>
              <a:rPr lang="en-CA" sz="4000" dirty="0" err="1"/>
              <a:t>ኸኣ</a:t>
            </a:r>
            <a:r>
              <a:rPr lang="en-CA" sz="4000" dirty="0"/>
              <a:t> </a:t>
            </a:r>
            <a:r>
              <a:rPr lang="en-CA" sz="4000" dirty="0" err="1"/>
              <a:t>ኣልዕሉ</a:t>
            </a:r>
            <a:r>
              <a:rPr lang="en-CA" sz="4000" dirty="0" smtClean="0"/>
              <a:t>።</a:t>
            </a:r>
          </a:p>
        </p:txBody>
      </p:sp>
      <p:sp>
        <p:nvSpPr>
          <p:cNvPr id="20" name="Rectangle 19"/>
          <p:cNvSpPr/>
          <p:nvPr/>
        </p:nvSpPr>
        <p:spPr>
          <a:xfrm>
            <a:off x="8077837" y="-55577"/>
            <a:ext cx="4244501" cy="7025000"/>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56</a:t>
            </a:r>
            <a:r>
              <a:rPr lang="en-US" sz="1400" i="1" dirty="0">
                <a:solidFill>
                  <a:schemeClr val="tx1">
                    <a:lumMod val="95000"/>
                  </a:schemeClr>
                </a:solidFill>
              </a:rPr>
              <a:t>. </a:t>
            </a:r>
            <a:r>
              <a:rPr lang="en-US" sz="2700" i="1" dirty="0">
                <a:solidFill>
                  <a:schemeClr val="tx1">
                    <a:lumMod val="95000"/>
                  </a:schemeClr>
                </a:solidFill>
              </a:rPr>
              <a:t>Truly let us rejoice in God </a:t>
            </a:r>
            <a:r>
              <a:rPr lang="en-US" sz="2700" i="1" dirty="0" smtClean="0">
                <a:solidFill>
                  <a:schemeClr val="tx1">
                    <a:lumMod val="95000"/>
                  </a:schemeClr>
                </a:solidFill>
              </a:rPr>
              <a:t>Who has </a:t>
            </a:r>
            <a:r>
              <a:rPr lang="en-US" sz="2700" i="1" dirty="0">
                <a:solidFill>
                  <a:schemeClr val="tx1">
                    <a:lumMod val="95000"/>
                  </a:schemeClr>
                </a:solidFill>
              </a:rPr>
              <a:t>granted us </a:t>
            </a:r>
            <a:r>
              <a:rPr lang="en-US" sz="2700" i="1" dirty="0" smtClean="0">
                <a:solidFill>
                  <a:schemeClr val="tx1">
                    <a:lumMod val="95000"/>
                  </a:schemeClr>
                </a:solidFill>
              </a:rPr>
              <a:t>freed-om </a:t>
            </a:r>
            <a:r>
              <a:rPr lang="en-US" sz="2700" i="1" dirty="0">
                <a:solidFill>
                  <a:schemeClr val="tx1">
                    <a:lumMod val="95000"/>
                  </a:schemeClr>
                </a:solidFill>
              </a:rPr>
              <a:t>from </a:t>
            </a:r>
            <a:r>
              <a:rPr lang="en-US" sz="2700" i="1" dirty="0" smtClean="0">
                <a:solidFill>
                  <a:schemeClr val="tx1">
                    <a:lumMod val="95000"/>
                  </a:schemeClr>
                </a:solidFill>
              </a:rPr>
              <a:t>slavery, light </a:t>
            </a:r>
            <a:r>
              <a:rPr lang="en-US" sz="2700" i="1" dirty="0">
                <a:solidFill>
                  <a:schemeClr val="tx1">
                    <a:lumMod val="95000"/>
                  </a:schemeClr>
                </a:solidFill>
              </a:rPr>
              <a:t>from darkness; make a joyful </a:t>
            </a:r>
            <a:r>
              <a:rPr lang="en-US" sz="2700" i="1" dirty="0" smtClean="0">
                <a:solidFill>
                  <a:schemeClr val="tx1">
                    <a:lumMod val="95000"/>
                  </a:schemeClr>
                </a:solidFill>
              </a:rPr>
              <a:t>noise unto </a:t>
            </a:r>
            <a:r>
              <a:rPr lang="en-US" sz="2700" i="1" dirty="0">
                <a:solidFill>
                  <a:schemeClr val="tx1">
                    <a:lumMod val="95000"/>
                  </a:schemeClr>
                </a:solidFill>
              </a:rPr>
              <a:t>the God of </a:t>
            </a:r>
            <a:r>
              <a:rPr lang="en-US" sz="2700" i="1" dirty="0" smtClean="0">
                <a:solidFill>
                  <a:schemeClr val="tx1">
                    <a:lumMod val="95000"/>
                  </a:schemeClr>
                </a:solidFill>
              </a:rPr>
              <a:t>Jacob.</a:t>
            </a:r>
            <a:endParaRPr lang="en-US" sz="2700" i="1" dirty="0">
              <a:solidFill>
                <a:schemeClr val="tx1">
                  <a:lumMod val="95000"/>
                </a:schemeClr>
              </a:solidFill>
            </a:endParaRPr>
          </a:p>
          <a:p>
            <a:pPr marL="40639" marR="40639">
              <a:lnSpc>
                <a:spcPct val="150000"/>
              </a:lnSpc>
              <a:spcBef>
                <a:spcPts val="600"/>
              </a:spcBef>
              <a:defRPr sz="2800"/>
            </a:pPr>
            <a:r>
              <a:rPr lang="en-US" sz="1400" i="1" dirty="0">
                <a:solidFill>
                  <a:schemeClr val="tx1">
                    <a:lumMod val="95000"/>
                  </a:schemeClr>
                </a:solidFill>
              </a:rPr>
              <a:t>57. </a:t>
            </a:r>
            <a:r>
              <a:rPr lang="en-US" sz="2700" i="1" dirty="0">
                <a:solidFill>
                  <a:schemeClr val="tx1">
                    <a:lumMod val="95000"/>
                  </a:schemeClr>
                </a:solidFill>
              </a:rPr>
              <a:t>Truly let us make a joyful </a:t>
            </a:r>
            <a:r>
              <a:rPr lang="en-US" sz="2700" i="1" dirty="0" smtClean="0">
                <a:solidFill>
                  <a:schemeClr val="tx1">
                    <a:lumMod val="95000"/>
                  </a:schemeClr>
                </a:solidFill>
              </a:rPr>
              <a:t>noise unto </a:t>
            </a:r>
            <a:r>
              <a:rPr lang="en-US" sz="2700" i="1" dirty="0">
                <a:solidFill>
                  <a:schemeClr val="tx1">
                    <a:lumMod val="95000"/>
                  </a:schemeClr>
                </a:solidFill>
              </a:rPr>
              <a:t>the God of the holy prophets </a:t>
            </a:r>
            <a:r>
              <a:rPr lang="en-US" sz="2700" i="1" dirty="0" smtClean="0">
                <a:solidFill>
                  <a:schemeClr val="tx1">
                    <a:lumMod val="95000"/>
                  </a:schemeClr>
                </a:solidFill>
              </a:rPr>
              <a:t>and unto </a:t>
            </a:r>
            <a:r>
              <a:rPr lang="en-US" sz="2700" i="1" dirty="0">
                <a:solidFill>
                  <a:schemeClr val="tx1">
                    <a:lumMod val="95000"/>
                  </a:schemeClr>
                </a:solidFill>
              </a:rPr>
              <a:t>the Lord of the pure apostles. Take </a:t>
            </a:r>
            <a:r>
              <a:rPr lang="en-US" sz="2700" i="1" dirty="0" smtClean="0">
                <a:solidFill>
                  <a:schemeClr val="tx1">
                    <a:lumMod val="95000"/>
                  </a:schemeClr>
                </a:solidFill>
              </a:rPr>
              <a:t>a psalm </a:t>
            </a:r>
            <a:r>
              <a:rPr lang="en-US" sz="2700" i="1" dirty="0">
                <a:solidFill>
                  <a:schemeClr val="tx1">
                    <a:lumMod val="95000"/>
                  </a:schemeClr>
                </a:solidFill>
              </a:rPr>
              <a:t>and </a:t>
            </a:r>
            <a:r>
              <a:rPr lang="en-US" sz="2700" i="1" dirty="0" smtClean="0">
                <a:solidFill>
                  <a:schemeClr val="tx1">
                    <a:lumMod val="95000"/>
                  </a:schemeClr>
                </a:solidFill>
              </a:rPr>
              <a:t>bring hither </a:t>
            </a:r>
            <a:r>
              <a:rPr lang="en-US" sz="2700" i="1" dirty="0">
                <a:solidFill>
                  <a:schemeClr val="tx1">
                    <a:lumMod val="95000"/>
                  </a:schemeClr>
                </a:solidFill>
              </a:rPr>
              <a:t>the </a:t>
            </a:r>
            <a:r>
              <a:rPr lang="en-US" sz="2700" i="1" dirty="0" err="1">
                <a:solidFill>
                  <a:schemeClr val="tx1">
                    <a:lumMod val="95000"/>
                  </a:schemeClr>
                </a:solidFill>
              </a:rPr>
              <a:t>timbrel</a:t>
            </a:r>
            <a:r>
              <a:rPr lang="en-US" sz="2700" i="1" dirty="0">
                <a:solidFill>
                  <a:schemeClr val="tx1">
                    <a:lumMod val="95000"/>
                  </a:schemeClr>
                </a:solidFill>
              </a:rPr>
              <a:t>. </a:t>
            </a:r>
          </a:p>
        </p:txBody>
      </p:sp>
      <p:sp>
        <p:nvSpPr>
          <p:cNvPr id="2" name="Rectangle 1"/>
          <p:cNvSpPr/>
          <p:nvPr/>
        </p:nvSpPr>
        <p:spPr>
          <a:xfrm>
            <a:off x="-11575" y="-78437"/>
            <a:ext cx="4015163" cy="6863417"/>
          </a:xfrm>
          <a:prstGeom prst="rect">
            <a:avLst/>
          </a:prstGeom>
        </p:spPr>
        <p:txBody>
          <a:bodyPr wrap="square">
            <a:spAutoFit/>
          </a:bodyPr>
          <a:lstStyle/>
          <a:p>
            <a:r>
              <a:rPr lang="en-CA" sz="1400" dirty="0" smtClean="0"/>
              <a:t>፶፮</a:t>
            </a:r>
            <a:r>
              <a:rPr lang="en-CA" sz="1400" dirty="0"/>
              <a:t>. </a:t>
            </a:r>
            <a:r>
              <a:rPr lang="en-CA" sz="4000" dirty="0" err="1"/>
              <a:t>በአማን</a:t>
            </a:r>
            <a:r>
              <a:rPr lang="en-CA" sz="4000" dirty="0"/>
              <a:t> </a:t>
            </a:r>
            <a:r>
              <a:rPr lang="en-CA" sz="4000" dirty="0" err="1"/>
              <a:t>ንትፈሣሕ</a:t>
            </a:r>
            <a:r>
              <a:rPr lang="en-CA" sz="4000" dirty="0"/>
              <a:t> </a:t>
            </a:r>
            <a:r>
              <a:rPr lang="en-CA" sz="4000" dirty="0" err="1"/>
              <a:t>በእግዚአብሔር</a:t>
            </a:r>
            <a:r>
              <a:rPr lang="en-CA" sz="4000" dirty="0"/>
              <a:t> </a:t>
            </a:r>
            <a:r>
              <a:rPr lang="en-CA" sz="4000" dirty="0" err="1"/>
              <a:t>ዘጸገወነ</a:t>
            </a:r>
            <a:r>
              <a:rPr lang="en-CA" sz="4000" dirty="0"/>
              <a:t> </a:t>
            </a:r>
            <a:r>
              <a:rPr lang="en-CA" sz="4000" dirty="0" err="1"/>
              <a:t>እምግብርናት</a:t>
            </a:r>
            <a:r>
              <a:rPr lang="en-CA" sz="4000" dirty="0"/>
              <a:t> </a:t>
            </a:r>
            <a:r>
              <a:rPr lang="en-CA" sz="4000" dirty="0" err="1"/>
              <a:t>ግዕዛነ</a:t>
            </a:r>
            <a:r>
              <a:rPr lang="en-CA" sz="4000" dirty="0"/>
              <a:t> </a:t>
            </a:r>
            <a:r>
              <a:rPr lang="en-CA" sz="4000" dirty="0" err="1"/>
              <a:t>ወእምጽልመት</a:t>
            </a:r>
            <a:r>
              <a:rPr lang="en-CA" sz="4000" dirty="0"/>
              <a:t> </a:t>
            </a:r>
            <a:r>
              <a:rPr lang="en-CA" sz="4000" dirty="0" err="1"/>
              <a:t>ብርሃነ</a:t>
            </a:r>
            <a:r>
              <a:rPr lang="en-CA" sz="4000" dirty="0"/>
              <a:t>። </a:t>
            </a:r>
            <a:r>
              <a:rPr lang="en-CA" sz="4000" dirty="0" err="1"/>
              <a:t>ወየብቡ</a:t>
            </a:r>
            <a:r>
              <a:rPr lang="en-CA" sz="4000" dirty="0"/>
              <a:t> </a:t>
            </a:r>
            <a:r>
              <a:rPr lang="en-CA" sz="4000" dirty="0" err="1"/>
              <a:t>ለአምላከ</a:t>
            </a:r>
            <a:r>
              <a:rPr lang="en-CA" sz="4000" dirty="0"/>
              <a:t> </a:t>
            </a:r>
            <a:r>
              <a:rPr lang="en-CA" sz="4000" dirty="0" err="1"/>
              <a:t>ያዕቆብ</a:t>
            </a:r>
            <a:r>
              <a:rPr lang="en-CA" sz="4000" dirty="0"/>
              <a:t>።</a:t>
            </a:r>
          </a:p>
          <a:p>
            <a:r>
              <a:rPr lang="en-CA" sz="1400" dirty="0"/>
              <a:t>፶፯. </a:t>
            </a:r>
            <a:r>
              <a:rPr lang="en-CA" sz="4000" dirty="0" err="1"/>
              <a:t>በአማን</a:t>
            </a:r>
            <a:r>
              <a:rPr lang="en-CA" sz="4000" dirty="0"/>
              <a:t> </a:t>
            </a:r>
            <a:r>
              <a:rPr lang="en-CA" sz="4000" dirty="0" err="1"/>
              <a:t>ንየብብ</a:t>
            </a:r>
            <a:r>
              <a:rPr lang="en-CA" sz="4000" dirty="0"/>
              <a:t> </a:t>
            </a:r>
            <a:r>
              <a:rPr lang="en-CA" sz="4000" dirty="0" err="1"/>
              <a:t>ለአምላከ</a:t>
            </a:r>
            <a:r>
              <a:rPr lang="en-CA" sz="4000" dirty="0"/>
              <a:t> </a:t>
            </a:r>
            <a:r>
              <a:rPr lang="en-CA" sz="4000" dirty="0" err="1"/>
              <a:t>ነብያት</a:t>
            </a:r>
            <a:r>
              <a:rPr lang="en-CA" sz="4000" dirty="0"/>
              <a:t> </a:t>
            </a:r>
            <a:r>
              <a:rPr lang="en-CA" sz="4000" dirty="0" err="1" smtClean="0"/>
              <a:t>ቅዱሳ</a:t>
            </a:r>
            <a:endParaRPr lang="en-CA" sz="4000" dirty="0" smtClean="0"/>
          </a:p>
          <a:p>
            <a:r>
              <a:rPr lang="en-CA" sz="4000" dirty="0" err="1" smtClean="0"/>
              <a:t>ን፣ወለእግዚአ</a:t>
            </a:r>
            <a:r>
              <a:rPr lang="en-CA" sz="4000" dirty="0" smtClean="0"/>
              <a:t> </a:t>
            </a:r>
            <a:r>
              <a:rPr lang="en-CA" sz="4000" dirty="0" err="1"/>
              <a:t>ሐዋርያት</a:t>
            </a:r>
            <a:r>
              <a:rPr lang="en-CA" sz="4000" dirty="0"/>
              <a:t> </a:t>
            </a:r>
            <a:r>
              <a:rPr lang="en-CA" sz="4000" dirty="0" err="1"/>
              <a:t>ንጹሓን</a:t>
            </a:r>
            <a:r>
              <a:rPr lang="en-CA" sz="4000" dirty="0"/>
              <a:t>። </a:t>
            </a:r>
            <a:r>
              <a:rPr lang="en-CA" sz="4000" dirty="0" smtClean="0"/>
              <a:t> </a:t>
            </a:r>
            <a:r>
              <a:rPr lang="en-CA" sz="4000" dirty="0" err="1" smtClean="0"/>
              <a:t>ንሥኡ</a:t>
            </a:r>
            <a:r>
              <a:rPr lang="en-CA" sz="4000" dirty="0" smtClean="0"/>
              <a:t>  </a:t>
            </a:r>
            <a:r>
              <a:rPr lang="en-CA" sz="4000" dirty="0" err="1" smtClean="0"/>
              <a:t>መዝ</a:t>
            </a:r>
            <a:endParaRPr lang="en-CA" sz="4000" dirty="0" smtClean="0"/>
          </a:p>
          <a:p>
            <a:r>
              <a:rPr lang="en-CA" sz="4000" dirty="0" err="1" smtClean="0"/>
              <a:t>ሙረ</a:t>
            </a:r>
            <a:r>
              <a:rPr lang="en-CA" sz="4000" dirty="0" smtClean="0"/>
              <a:t> </a:t>
            </a:r>
            <a:r>
              <a:rPr lang="en-CA" sz="4000" dirty="0" err="1"/>
              <a:t>ወሀቡ</a:t>
            </a:r>
            <a:r>
              <a:rPr lang="en-CA" sz="4000" dirty="0"/>
              <a:t> </a:t>
            </a:r>
            <a:r>
              <a:rPr lang="en-CA" sz="4000" dirty="0" err="1"/>
              <a:t>ከበሮ</a:t>
            </a:r>
            <a:r>
              <a:rPr lang="en-CA" sz="4000" dirty="0" smtClean="0"/>
              <a:t>።</a:t>
            </a:r>
          </a:p>
        </p:txBody>
      </p:sp>
    </p:spTree>
    <p:extLst>
      <p:ext uri="{BB962C8B-B14F-4D97-AF65-F5344CB8AC3E}">
        <p14:creationId xmlns:p14="http://schemas.microsoft.com/office/powerpoint/2010/main" val="405573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243358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770068582"/>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171194"/>
          </a:xfrm>
          <a:prstGeom prst="rect">
            <a:avLst/>
          </a:prstGeom>
        </p:spPr>
        <p:txBody>
          <a:bodyPr wrap="square">
            <a:spAutoFit/>
          </a:bodyPr>
          <a:lstStyle/>
          <a:p>
            <a:r>
              <a:rPr lang="en-CA" sz="1400" dirty="0" smtClean="0"/>
              <a:t>58</a:t>
            </a:r>
            <a:r>
              <a:rPr lang="en-CA" sz="1400" dirty="0"/>
              <a:t>. </a:t>
            </a:r>
            <a:r>
              <a:rPr lang="en-CA" sz="4200" dirty="0" err="1"/>
              <a:t>ብሓቂ</a:t>
            </a:r>
            <a:r>
              <a:rPr lang="en-CA" sz="4200" dirty="0"/>
              <a:t> </a:t>
            </a:r>
            <a:r>
              <a:rPr lang="en-CA" sz="4200" dirty="0" err="1"/>
              <a:t>ድማ</a:t>
            </a:r>
            <a:r>
              <a:rPr lang="en-CA" sz="4200" dirty="0"/>
              <a:t> </a:t>
            </a:r>
            <a:r>
              <a:rPr lang="en-CA" sz="4200" dirty="0" err="1"/>
              <a:t>ትሕትናን</a:t>
            </a:r>
            <a:r>
              <a:rPr lang="en-CA" sz="4200" dirty="0"/>
              <a:t> </a:t>
            </a:r>
            <a:r>
              <a:rPr lang="en-CA" sz="4200" dirty="0" err="1"/>
              <a:t>ፍቕርን</a:t>
            </a:r>
            <a:r>
              <a:rPr lang="en-CA" sz="4200" dirty="0"/>
              <a:t> </a:t>
            </a:r>
            <a:r>
              <a:rPr lang="en-CA" sz="4200" dirty="0" err="1"/>
              <a:t>ዘለዎ</a:t>
            </a:r>
            <a:r>
              <a:rPr lang="en-CA" sz="4200" dirty="0"/>
              <a:t> </a:t>
            </a:r>
            <a:r>
              <a:rPr lang="en-CA" sz="4200" dirty="0" err="1"/>
              <a:t>ወንጌል</a:t>
            </a:r>
            <a:r>
              <a:rPr lang="en-CA" sz="4200" dirty="0"/>
              <a:t> </a:t>
            </a:r>
            <a:r>
              <a:rPr lang="en-CA" sz="4200" dirty="0" err="1"/>
              <a:t>ንኃዝ</a:t>
            </a:r>
            <a:r>
              <a:rPr lang="en-CA" sz="4200" dirty="0"/>
              <a:t>። </a:t>
            </a:r>
            <a:r>
              <a:rPr lang="en-CA" sz="4200" dirty="0" err="1"/>
              <a:t>ኣብ</a:t>
            </a:r>
            <a:r>
              <a:rPr lang="en-CA" sz="4200" dirty="0"/>
              <a:t> </a:t>
            </a:r>
            <a:r>
              <a:rPr lang="en-CA" sz="4200" dirty="0" err="1"/>
              <a:t>ክንዲ</a:t>
            </a:r>
            <a:r>
              <a:rPr lang="en-CA" sz="4200" dirty="0"/>
              <a:t> </a:t>
            </a:r>
            <a:r>
              <a:rPr lang="en-CA" sz="4200" dirty="0" err="1"/>
              <a:t>ነፍሲ</a:t>
            </a:r>
            <a:r>
              <a:rPr lang="en-CA" sz="4200" dirty="0"/>
              <a:t> </a:t>
            </a:r>
            <a:r>
              <a:rPr lang="en-CA" sz="4200" dirty="0" err="1"/>
              <a:t>በጃ</a:t>
            </a:r>
            <a:r>
              <a:rPr lang="en-CA" sz="4200" dirty="0"/>
              <a:t> </a:t>
            </a:r>
            <a:r>
              <a:rPr lang="en-CA" sz="4200" dirty="0" err="1"/>
              <a:t>ነፍሲ</a:t>
            </a:r>
            <a:r>
              <a:rPr lang="en-CA" sz="4200" dirty="0"/>
              <a:t>፣ </a:t>
            </a:r>
            <a:r>
              <a:rPr lang="en-CA" sz="4200" dirty="0" err="1"/>
              <a:t>ፍርዲ</a:t>
            </a:r>
            <a:r>
              <a:rPr lang="en-CA" sz="4200" dirty="0"/>
              <a:t> </a:t>
            </a:r>
            <a:r>
              <a:rPr lang="en-CA" sz="4200" dirty="0" err="1"/>
              <a:t>ሞትን</a:t>
            </a:r>
            <a:r>
              <a:rPr lang="en-CA" sz="4200" dirty="0"/>
              <a:t> </a:t>
            </a:r>
            <a:r>
              <a:rPr lang="en-CA" sz="4200" dirty="0" err="1"/>
              <a:t>ቅትለትን</a:t>
            </a:r>
            <a:r>
              <a:rPr lang="en-CA" sz="4200" dirty="0"/>
              <a:t> </a:t>
            </a:r>
            <a:r>
              <a:rPr lang="en-CA" sz="4200" dirty="0" err="1"/>
              <a:t>ዘለዎ</a:t>
            </a:r>
            <a:r>
              <a:rPr lang="en-CA" sz="4200" dirty="0"/>
              <a:t> </a:t>
            </a:r>
            <a:r>
              <a:rPr lang="en-CA" sz="4200" dirty="0" err="1"/>
              <a:t>ኦሪት</a:t>
            </a:r>
            <a:r>
              <a:rPr lang="en-CA" sz="4200" dirty="0"/>
              <a:t> </a:t>
            </a:r>
            <a:r>
              <a:rPr lang="en-CA" sz="4200" dirty="0" err="1"/>
              <a:t>ግና</a:t>
            </a:r>
            <a:r>
              <a:rPr lang="en-CA" sz="4200" dirty="0"/>
              <a:t> </a:t>
            </a:r>
            <a:r>
              <a:rPr lang="en-CA" sz="4200" dirty="0" err="1"/>
              <a:t>ንኅደግ</a:t>
            </a:r>
            <a:r>
              <a:rPr lang="en-CA" sz="4200" dirty="0"/>
              <a:t>። </a:t>
            </a:r>
            <a:r>
              <a:rPr lang="en-CA" sz="4200" dirty="0" err="1"/>
              <a:t>መዝሙር</a:t>
            </a:r>
            <a:r>
              <a:rPr lang="en-CA" sz="4200" dirty="0"/>
              <a:t> </a:t>
            </a:r>
            <a:r>
              <a:rPr lang="en-CA" sz="4200" dirty="0" err="1"/>
              <a:t>ምስ</a:t>
            </a:r>
            <a:r>
              <a:rPr lang="en-CA" sz="4200" dirty="0"/>
              <a:t> </a:t>
            </a:r>
            <a:r>
              <a:rPr lang="en-CA" sz="4200" dirty="0" err="1"/>
              <a:t>መሰንቆ</a:t>
            </a:r>
            <a:r>
              <a:rPr lang="en-CA" sz="4200" dirty="0"/>
              <a:t> </a:t>
            </a:r>
            <a:r>
              <a:rPr lang="en-CA" sz="4200" dirty="0" err="1"/>
              <a:t>ጥዑም</a:t>
            </a:r>
            <a:r>
              <a:rPr lang="en-CA" sz="4200" dirty="0"/>
              <a:t> </a:t>
            </a:r>
            <a:r>
              <a:rPr lang="en-CA" sz="4200" dirty="0" err="1"/>
              <a:t>እዩ</a:t>
            </a:r>
            <a:r>
              <a:rPr lang="en-CA" sz="4200" dirty="0"/>
              <a:t>። </a:t>
            </a:r>
            <a:r>
              <a:rPr lang="en-CA" sz="4200" dirty="0" err="1"/>
              <a:t>ትእዛዝ</a:t>
            </a:r>
            <a:r>
              <a:rPr lang="en-CA" sz="4200" dirty="0"/>
              <a:t> </a:t>
            </a:r>
            <a:r>
              <a:rPr lang="en-CA" sz="4200" dirty="0" err="1"/>
              <a:t>ወንጌል</a:t>
            </a:r>
            <a:r>
              <a:rPr lang="en-CA" sz="4200" dirty="0"/>
              <a:t> </a:t>
            </a:r>
            <a:r>
              <a:rPr lang="en-CA" sz="4200" dirty="0" err="1"/>
              <a:t>ግና</a:t>
            </a:r>
            <a:r>
              <a:rPr lang="en-CA" sz="4200" dirty="0"/>
              <a:t> </a:t>
            </a:r>
            <a:r>
              <a:rPr lang="en-CA" sz="4200" dirty="0" err="1"/>
              <a:t>ምስናይ</a:t>
            </a:r>
            <a:r>
              <a:rPr lang="en-CA" sz="4200" dirty="0"/>
              <a:t> </a:t>
            </a:r>
            <a:r>
              <a:rPr lang="en-CA" sz="4200" dirty="0" err="1"/>
              <a:t>ምፍጻሙ</a:t>
            </a:r>
            <a:r>
              <a:rPr lang="en-CA" sz="4200" dirty="0"/>
              <a:t> </a:t>
            </a:r>
            <a:r>
              <a:rPr lang="en-CA" sz="4200" dirty="0" err="1"/>
              <a:t>ሠናይ</a:t>
            </a:r>
            <a:r>
              <a:rPr lang="en-CA" sz="4200" dirty="0"/>
              <a:t> </a:t>
            </a:r>
            <a:r>
              <a:rPr lang="en-CA" sz="4200" dirty="0" err="1"/>
              <a:t>እዩ</a:t>
            </a:r>
            <a:r>
              <a:rPr lang="en-CA" sz="4200" dirty="0" smtClean="0"/>
              <a:t>።</a:t>
            </a:r>
          </a:p>
          <a:p>
            <a:endParaRPr lang="en-CA" sz="4000" dirty="0"/>
          </a:p>
        </p:txBody>
      </p:sp>
      <p:sp>
        <p:nvSpPr>
          <p:cNvPr id="20" name="Rectangle 19"/>
          <p:cNvSpPr/>
          <p:nvPr/>
        </p:nvSpPr>
        <p:spPr>
          <a:xfrm>
            <a:off x="8077837" y="-55577"/>
            <a:ext cx="4244501" cy="6883616"/>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58</a:t>
            </a:r>
            <a:r>
              <a:rPr lang="en-US" sz="1400" i="1" dirty="0">
                <a:solidFill>
                  <a:schemeClr val="tx1">
                    <a:lumMod val="95000"/>
                  </a:schemeClr>
                </a:solidFill>
              </a:rPr>
              <a:t>. </a:t>
            </a:r>
            <a:r>
              <a:rPr lang="en-US" sz="2700" i="1" dirty="0">
                <a:solidFill>
                  <a:schemeClr val="tx1">
                    <a:lumMod val="95000"/>
                  </a:schemeClr>
                </a:solidFill>
              </a:rPr>
              <a:t>Truly let us take the Gospel in </a:t>
            </a:r>
            <a:r>
              <a:rPr lang="en-US" sz="2700" i="1" dirty="0" smtClean="0">
                <a:solidFill>
                  <a:schemeClr val="tx1">
                    <a:lumMod val="95000"/>
                  </a:schemeClr>
                </a:solidFill>
              </a:rPr>
              <a:t>which there </a:t>
            </a:r>
            <a:r>
              <a:rPr lang="en-US" sz="2700" i="1" dirty="0">
                <a:solidFill>
                  <a:schemeClr val="tx1">
                    <a:lumMod val="95000"/>
                  </a:schemeClr>
                </a:solidFill>
              </a:rPr>
              <a:t>are humility and love, and let us </a:t>
            </a:r>
            <a:r>
              <a:rPr lang="en-US" sz="2700" i="1" dirty="0" smtClean="0">
                <a:solidFill>
                  <a:schemeClr val="tx1">
                    <a:lumMod val="95000"/>
                  </a:schemeClr>
                </a:solidFill>
              </a:rPr>
              <a:t>leave the </a:t>
            </a:r>
            <a:r>
              <a:rPr lang="en-US" sz="2700" i="1" dirty="0">
                <a:solidFill>
                  <a:schemeClr val="tx1">
                    <a:lumMod val="95000"/>
                  </a:schemeClr>
                </a:solidFill>
              </a:rPr>
              <a:t>Law in which there are the </a:t>
            </a:r>
            <a:r>
              <a:rPr lang="en-US" sz="2700" i="1" dirty="0" smtClean="0">
                <a:solidFill>
                  <a:schemeClr val="tx1">
                    <a:lumMod val="95000"/>
                  </a:schemeClr>
                </a:solidFill>
              </a:rPr>
              <a:t>judgement of </a:t>
            </a:r>
            <a:r>
              <a:rPr lang="en-US" sz="2700" i="1" dirty="0">
                <a:solidFill>
                  <a:schemeClr val="tx1">
                    <a:lumMod val="95000"/>
                  </a:schemeClr>
                </a:solidFill>
              </a:rPr>
              <a:t>death and the penalty of a life for a </a:t>
            </a:r>
            <a:r>
              <a:rPr lang="en-US" sz="2700" i="1" dirty="0" smtClean="0">
                <a:solidFill>
                  <a:schemeClr val="tx1">
                    <a:lumMod val="95000"/>
                  </a:schemeClr>
                </a:solidFill>
              </a:rPr>
              <a:t>life As </a:t>
            </a:r>
            <a:r>
              <a:rPr lang="en-US" sz="2700" i="1" dirty="0">
                <a:solidFill>
                  <a:schemeClr val="tx1">
                    <a:lumMod val="95000"/>
                  </a:schemeClr>
                </a:solidFill>
              </a:rPr>
              <a:t>the psaltery </a:t>
            </a:r>
            <a:r>
              <a:rPr lang="en-US" sz="2700" i="1" dirty="0" smtClean="0">
                <a:solidFill>
                  <a:schemeClr val="tx1">
                    <a:lumMod val="95000"/>
                  </a:schemeClr>
                </a:solidFill>
              </a:rPr>
              <a:t>is pleasant </a:t>
            </a:r>
            <a:r>
              <a:rPr lang="en-US" sz="2700" i="1" dirty="0">
                <a:solidFill>
                  <a:schemeClr val="tx1">
                    <a:lumMod val="95000"/>
                  </a:schemeClr>
                </a:solidFill>
              </a:rPr>
              <a:t>with the harp </a:t>
            </a:r>
            <a:r>
              <a:rPr lang="en-US" sz="2700" i="1" dirty="0" smtClean="0">
                <a:solidFill>
                  <a:schemeClr val="tx1">
                    <a:lumMod val="95000"/>
                  </a:schemeClr>
                </a:solidFill>
              </a:rPr>
              <a:t> so </a:t>
            </a:r>
            <a:r>
              <a:rPr lang="en-US" sz="2700" i="1" dirty="0">
                <a:solidFill>
                  <a:schemeClr val="tx1">
                    <a:lumMod val="95000"/>
                  </a:schemeClr>
                </a:solidFill>
              </a:rPr>
              <a:t>the commandment of the Gospel is </a:t>
            </a:r>
            <a:r>
              <a:rPr lang="en-US" sz="2700" i="1" dirty="0" smtClean="0">
                <a:solidFill>
                  <a:schemeClr val="tx1">
                    <a:lumMod val="95000"/>
                  </a:schemeClr>
                </a:solidFill>
              </a:rPr>
              <a:t>good with </a:t>
            </a:r>
            <a:r>
              <a:rPr lang="en-US" sz="2700" i="1" dirty="0">
                <a:solidFill>
                  <a:schemeClr val="tx1">
                    <a:lumMod val="95000"/>
                  </a:schemeClr>
                </a:solidFill>
              </a:rPr>
              <a:t>its fulfillment</a:t>
            </a:r>
            <a:r>
              <a:rPr lang="en-US" sz="2700" i="1" dirty="0" smtClean="0">
                <a:solidFill>
                  <a:schemeClr val="tx1">
                    <a:lumMod val="95000"/>
                  </a:schemeClr>
                </a:solidFill>
              </a:rPr>
              <a:t>.</a:t>
            </a:r>
            <a:endParaRPr lang="en-US" sz="2800" i="1" dirty="0" smtClean="0">
              <a:solidFill>
                <a:srgbClr val="FF0000"/>
              </a:solidFill>
            </a:endParaRPr>
          </a:p>
        </p:txBody>
      </p:sp>
      <p:sp>
        <p:nvSpPr>
          <p:cNvPr id="2" name="Rectangle 1"/>
          <p:cNvSpPr/>
          <p:nvPr/>
        </p:nvSpPr>
        <p:spPr>
          <a:xfrm>
            <a:off x="-11575" y="75868"/>
            <a:ext cx="4015163" cy="6247864"/>
          </a:xfrm>
          <a:prstGeom prst="rect">
            <a:avLst/>
          </a:prstGeom>
        </p:spPr>
        <p:txBody>
          <a:bodyPr wrap="square">
            <a:spAutoFit/>
          </a:bodyPr>
          <a:lstStyle/>
          <a:p>
            <a:r>
              <a:rPr lang="en-CA" sz="1400" dirty="0" smtClean="0"/>
              <a:t>፶፰</a:t>
            </a:r>
            <a:r>
              <a:rPr lang="en-CA" sz="1400" dirty="0"/>
              <a:t>. </a:t>
            </a:r>
            <a:r>
              <a:rPr lang="en-CA" sz="4000" dirty="0" err="1"/>
              <a:t>በአማንኬ</a:t>
            </a:r>
            <a:r>
              <a:rPr lang="en-CA" sz="4000" dirty="0"/>
              <a:t> </a:t>
            </a:r>
            <a:r>
              <a:rPr lang="en-CA" sz="4000" dirty="0" err="1"/>
              <a:t>ንንሣእ</a:t>
            </a:r>
            <a:r>
              <a:rPr lang="en-CA" sz="4000" dirty="0"/>
              <a:t> </a:t>
            </a:r>
            <a:r>
              <a:rPr lang="en-CA" sz="4000" dirty="0" err="1"/>
              <a:t>ወንጌለ</a:t>
            </a:r>
            <a:r>
              <a:rPr lang="en-CA" sz="4000" dirty="0"/>
              <a:t> </a:t>
            </a:r>
            <a:r>
              <a:rPr lang="en-CA" sz="4000" dirty="0" err="1"/>
              <a:t>ዘቦ</a:t>
            </a:r>
            <a:r>
              <a:rPr lang="en-CA" sz="4000" dirty="0"/>
              <a:t> </a:t>
            </a:r>
            <a:r>
              <a:rPr lang="en-CA" sz="4000" dirty="0" err="1"/>
              <a:t>ውስቴቱ</a:t>
            </a:r>
            <a:r>
              <a:rPr lang="en-CA" sz="4000" dirty="0"/>
              <a:t> </a:t>
            </a:r>
            <a:r>
              <a:rPr lang="en-CA" sz="4000" dirty="0" err="1"/>
              <a:t>ትሕትና</a:t>
            </a:r>
            <a:r>
              <a:rPr lang="en-CA" sz="4000" dirty="0"/>
              <a:t> </a:t>
            </a:r>
            <a:r>
              <a:rPr lang="en-CA" sz="4000" dirty="0" err="1"/>
              <a:t>ወፍቅር</a:t>
            </a:r>
            <a:r>
              <a:rPr lang="en-CA" sz="4000" dirty="0"/>
              <a:t>። </a:t>
            </a:r>
            <a:r>
              <a:rPr lang="en-CA" sz="4000" dirty="0" err="1"/>
              <a:t>ወንኅድግ</a:t>
            </a:r>
            <a:r>
              <a:rPr lang="en-CA" sz="4000" dirty="0"/>
              <a:t> </a:t>
            </a:r>
            <a:r>
              <a:rPr lang="en-CA" sz="4000" dirty="0" err="1"/>
              <a:t>ኦሪተ</a:t>
            </a:r>
            <a:r>
              <a:rPr lang="en-CA" sz="4000" dirty="0"/>
              <a:t> </a:t>
            </a:r>
            <a:r>
              <a:rPr lang="en-CA" sz="4000" dirty="0" err="1"/>
              <a:t>ዘቦ</a:t>
            </a:r>
            <a:r>
              <a:rPr lang="en-CA" sz="4000" dirty="0"/>
              <a:t> </a:t>
            </a:r>
            <a:r>
              <a:rPr lang="en-CA" sz="4000" dirty="0" err="1"/>
              <a:t>ውስቴቱ</a:t>
            </a:r>
            <a:r>
              <a:rPr lang="en-CA" sz="4000" dirty="0"/>
              <a:t> </a:t>
            </a:r>
            <a:r>
              <a:rPr lang="en-CA" sz="4000" dirty="0" err="1"/>
              <a:t>ፍትሐ</a:t>
            </a:r>
            <a:r>
              <a:rPr lang="en-CA" sz="4000" dirty="0"/>
              <a:t> </a:t>
            </a:r>
            <a:r>
              <a:rPr lang="en-CA" sz="4000" dirty="0" err="1"/>
              <a:t>ሞት</a:t>
            </a:r>
            <a:r>
              <a:rPr lang="en-CA" sz="4000" dirty="0"/>
              <a:t> </a:t>
            </a:r>
            <a:r>
              <a:rPr lang="en-CA" sz="4000" dirty="0" err="1"/>
              <a:t>ወቀትል</a:t>
            </a:r>
            <a:r>
              <a:rPr lang="en-CA" sz="4000" dirty="0"/>
              <a:t>፥ </a:t>
            </a:r>
            <a:r>
              <a:rPr lang="en-CA" sz="4000" dirty="0" err="1"/>
              <a:t>ቤዛ</a:t>
            </a:r>
            <a:r>
              <a:rPr lang="en-CA" sz="4000" dirty="0"/>
              <a:t> </a:t>
            </a:r>
            <a:r>
              <a:rPr lang="en-CA" sz="4000" dirty="0" err="1"/>
              <a:t>ነፍስ</a:t>
            </a:r>
            <a:r>
              <a:rPr lang="en-CA" sz="4000" dirty="0"/>
              <a:t> </a:t>
            </a:r>
            <a:r>
              <a:rPr lang="en-CA" sz="4000" dirty="0" err="1"/>
              <a:t>ህየንተ</a:t>
            </a:r>
            <a:r>
              <a:rPr lang="en-CA" sz="4000" dirty="0"/>
              <a:t> </a:t>
            </a:r>
            <a:r>
              <a:rPr lang="en-CA" sz="4000" dirty="0" err="1"/>
              <a:t>ንፍስ</a:t>
            </a:r>
            <a:r>
              <a:rPr lang="en-CA" sz="4000" dirty="0"/>
              <a:t>። </a:t>
            </a:r>
            <a:r>
              <a:rPr lang="en-CA" sz="4000" dirty="0" err="1"/>
              <a:t>መዝሙር</a:t>
            </a:r>
            <a:r>
              <a:rPr lang="en-CA" sz="4000" dirty="0"/>
              <a:t>  </a:t>
            </a:r>
            <a:r>
              <a:rPr lang="en-CA" sz="4000" dirty="0" err="1"/>
              <a:t>ሐዋዝ</a:t>
            </a:r>
            <a:r>
              <a:rPr lang="en-CA" sz="4000" dirty="0"/>
              <a:t> </a:t>
            </a:r>
            <a:r>
              <a:rPr lang="en-CA" sz="4000" dirty="0" err="1"/>
              <a:t>ዘምስለ</a:t>
            </a:r>
            <a:r>
              <a:rPr lang="en-CA" sz="4000" dirty="0"/>
              <a:t> </a:t>
            </a:r>
            <a:r>
              <a:rPr lang="en-CA" sz="4000" dirty="0" err="1"/>
              <a:t>ምሰንቆ</a:t>
            </a:r>
            <a:r>
              <a:rPr lang="en-CA" sz="4000" dirty="0"/>
              <a:t> </a:t>
            </a:r>
            <a:r>
              <a:rPr lang="en-CA" sz="4000" dirty="0" err="1"/>
              <a:t>ትእዛዘ</a:t>
            </a:r>
            <a:r>
              <a:rPr lang="en-CA" sz="4000" dirty="0"/>
              <a:t> </a:t>
            </a:r>
            <a:r>
              <a:rPr lang="en-CA" sz="4000" dirty="0" err="1"/>
              <a:t>ወንጌልኬ</a:t>
            </a:r>
            <a:r>
              <a:rPr lang="en-CA" sz="4000" dirty="0"/>
              <a:t> </a:t>
            </a:r>
            <a:r>
              <a:rPr lang="en-CA" sz="4000" dirty="0" err="1"/>
              <a:t>ሠናይ</a:t>
            </a:r>
            <a:r>
              <a:rPr lang="en-CA" sz="4000" dirty="0"/>
              <a:t> </a:t>
            </a:r>
            <a:r>
              <a:rPr lang="en-CA" sz="4000" dirty="0" err="1"/>
              <a:t>ምስለ</a:t>
            </a:r>
            <a:r>
              <a:rPr lang="en-CA" sz="4000" dirty="0"/>
              <a:t> </a:t>
            </a:r>
            <a:r>
              <a:rPr lang="en-CA" sz="4000" dirty="0" err="1"/>
              <a:t>ገቢሮቱ</a:t>
            </a:r>
            <a:r>
              <a:rPr lang="en-CA" sz="4000" dirty="0" smtClean="0"/>
              <a:t>።</a:t>
            </a:r>
          </a:p>
        </p:txBody>
      </p:sp>
    </p:spTree>
    <p:extLst>
      <p:ext uri="{BB962C8B-B14F-4D97-AF65-F5344CB8AC3E}">
        <p14:creationId xmlns:p14="http://schemas.microsoft.com/office/powerpoint/2010/main" val="2728710199"/>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478970"/>
          </a:xfrm>
          <a:prstGeom prst="rect">
            <a:avLst/>
          </a:prstGeom>
        </p:spPr>
        <p:txBody>
          <a:bodyPr wrap="square">
            <a:spAutoFit/>
          </a:bodyPr>
          <a:lstStyle/>
          <a:p>
            <a:r>
              <a:rPr lang="en-CA" sz="1400" dirty="0" smtClean="0"/>
              <a:t>59</a:t>
            </a:r>
            <a:r>
              <a:rPr lang="en-CA" sz="1400" dirty="0"/>
              <a:t>. </a:t>
            </a:r>
            <a:r>
              <a:rPr lang="en-CA" sz="4000" dirty="0" err="1"/>
              <a:t>መሰንቆ</a:t>
            </a:r>
            <a:r>
              <a:rPr lang="en-CA" sz="4000" dirty="0"/>
              <a:t> </a:t>
            </a:r>
            <a:r>
              <a:rPr lang="en-CA" sz="4000" dirty="0" err="1"/>
              <a:t>ኸኣ</a:t>
            </a:r>
            <a:r>
              <a:rPr lang="en-CA" sz="4000" dirty="0"/>
              <a:t> </a:t>
            </a:r>
            <a:r>
              <a:rPr lang="en-CA" sz="4000" dirty="0" err="1"/>
              <a:t>ሰማዕታት</a:t>
            </a:r>
            <a:r>
              <a:rPr lang="en-CA" sz="4000" dirty="0"/>
              <a:t> </a:t>
            </a:r>
            <a:r>
              <a:rPr lang="en-CA" sz="4000" dirty="0" err="1"/>
              <a:t>ዘለበስዋ</a:t>
            </a:r>
            <a:r>
              <a:rPr lang="en-CA" sz="4000" dirty="0"/>
              <a:t> </a:t>
            </a:r>
            <a:r>
              <a:rPr lang="en-CA" sz="4000" dirty="0" err="1"/>
              <a:t>ሃይማኖት</a:t>
            </a:r>
            <a:r>
              <a:rPr lang="en-CA" sz="4000" dirty="0"/>
              <a:t> </a:t>
            </a:r>
            <a:r>
              <a:rPr lang="en-CA" sz="4000" dirty="0" err="1"/>
              <a:t>እያ</a:t>
            </a:r>
            <a:r>
              <a:rPr lang="en-CA" sz="4000" dirty="0"/>
              <a:t>። </a:t>
            </a:r>
            <a:r>
              <a:rPr lang="en-CA" sz="4000" dirty="0" err="1"/>
              <a:t>ኣብ</a:t>
            </a:r>
            <a:r>
              <a:rPr lang="en-CA" sz="4000" dirty="0"/>
              <a:t> </a:t>
            </a:r>
            <a:r>
              <a:rPr lang="en-CA" sz="4000" dirty="0" err="1"/>
              <a:t>መዓልቲ</a:t>
            </a:r>
            <a:r>
              <a:rPr lang="en-CA" sz="4000" dirty="0"/>
              <a:t> </a:t>
            </a:r>
            <a:r>
              <a:rPr lang="en-CA" sz="4000" dirty="0" err="1"/>
              <a:t>ባሕቲ</a:t>
            </a:r>
            <a:r>
              <a:rPr lang="en-CA" sz="4000" dirty="0"/>
              <a:t> </a:t>
            </a:r>
            <a:r>
              <a:rPr lang="en-CA" sz="4000" dirty="0" err="1"/>
              <a:t>ቀርኒ</a:t>
            </a:r>
            <a:r>
              <a:rPr lang="en-CA" sz="4000" dirty="0"/>
              <a:t> </a:t>
            </a:r>
            <a:r>
              <a:rPr lang="en-CA" sz="4000" dirty="0" err="1"/>
              <a:t>መለኸት</a:t>
            </a:r>
            <a:r>
              <a:rPr lang="en-CA" sz="4000" dirty="0"/>
              <a:t> </a:t>
            </a:r>
            <a:r>
              <a:rPr lang="en-CA" sz="4000" dirty="0" err="1"/>
              <a:t>ንፍሑ</a:t>
            </a:r>
            <a:r>
              <a:rPr lang="en-CA" sz="4000" dirty="0" smtClean="0"/>
              <a:t>።</a:t>
            </a:r>
          </a:p>
          <a:p>
            <a:r>
              <a:rPr lang="en-CA" sz="1400" dirty="0"/>
              <a:t>60. </a:t>
            </a:r>
            <a:r>
              <a:rPr lang="en-CA" sz="4000" dirty="0" err="1"/>
              <a:t>ብመዝሙር</a:t>
            </a:r>
            <a:r>
              <a:rPr lang="en-CA" sz="4000" dirty="0"/>
              <a:t> </a:t>
            </a:r>
            <a:r>
              <a:rPr lang="en-CA" sz="4000" dirty="0" err="1"/>
              <a:t>ነቢይ</a:t>
            </a:r>
            <a:r>
              <a:rPr lang="en-CA" sz="4000" dirty="0"/>
              <a:t> </a:t>
            </a:r>
            <a:endParaRPr lang="en-CA" sz="4000" dirty="0" smtClean="0"/>
          </a:p>
          <a:p>
            <a:r>
              <a:rPr lang="en-CA" sz="4000" dirty="0" err="1" smtClean="0"/>
              <a:t>ዳዊት</a:t>
            </a:r>
            <a:r>
              <a:rPr lang="en-CA" sz="4000" dirty="0" smtClean="0"/>
              <a:t> </a:t>
            </a:r>
            <a:r>
              <a:rPr lang="en-CA" sz="4000" dirty="0" err="1"/>
              <a:t>በታ</a:t>
            </a:r>
            <a:r>
              <a:rPr lang="en-CA" sz="4000" dirty="0"/>
              <a:t> </a:t>
            </a:r>
            <a:r>
              <a:rPr lang="en-CA" sz="4000" dirty="0" err="1"/>
              <a:t>ፍልጥቲ</a:t>
            </a:r>
            <a:r>
              <a:rPr lang="en-CA" sz="4000" dirty="0"/>
              <a:t> </a:t>
            </a:r>
            <a:r>
              <a:rPr lang="en-CA" sz="4000" dirty="0" err="1"/>
              <a:t>ዕለት</a:t>
            </a:r>
            <a:r>
              <a:rPr lang="en-CA" sz="4000" dirty="0"/>
              <a:t> </a:t>
            </a:r>
            <a:r>
              <a:rPr lang="en-CA" sz="4000" dirty="0" err="1"/>
              <a:t>በዓልና</a:t>
            </a:r>
            <a:r>
              <a:rPr lang="en-CA" sz="4000" dirty="0"/>
              <a:t>፣ </a:t>
            </a:r>
            <a:r>
              <a:rPr lang="en-CA" sz="4000" dirty="0" err="1"/>
              <a:t>ብሓቂ</a:t>
            </a:r>
            <a:r>
              <a:rPr lang="en-CA" sz="4000" dirty="0"/>
              <a:t> “ </a:t>
            </a:r>
            <a:r>
              <a:rPr lang="en-CA" sz="4000" dirty="0" err="1"/>
              <a:t>ሃሌ</a:t>
            </a:r>
            <a:r>
              <a:rPr lang="en-CA" sz="4000" dirty="0"/>
              <a:t> </a:t>
            </a:r>
            <a:r>
              <a:rPr lang="en-CA" sz="4000" dirty="0" err="1"/>
              <a:t>ሉያ</a:t>
            </a:r>
            <a:r>
              <a:rPr lang="en-CA" sz="4000" dirty="0"/>
              <a:t>” </a:t>
            </a:r>
            <a:r>
              <a:rPr lang="en-CA" sz="4000" dirty="0" err="1"/>
              <a:t>ንበል</a:t>
            </a:r>
            <a:r>
              <a:rPr lang="en-CA" sz="4000" dirty="0"/>
              <a:t>። </a:t>
            </a:r>
            <a:r>
              <a:rPr lang="en-CA" sz="4000" dirty="0" err="1"/>
              <a:t>እግዚኣብሄር</a:t>
            </a:r>
            <a:r>
              <a:rPr lang="en-CA" sz="4000" dirty="0"/>
              <a:t> </a:t>
            </a:r>
            <a:r>
              <a:rPr lang="en-CA" sz="4000" dirty="0" err="1"/>
              <a:t>ግብሩ</a:t>
            </a:r>
            <a:r>
              <a:rPr lang="en-CA" sz="4000" dirty="0"/>
              <a:t> </a:t>
            </a:r>
            <a:r>
              <a:rPr lang="en-CA" sz="4000" dirty="0" err="1"/>
              <a:t>ብእኣ</a:t>
            </a:r>
            <a:r>
              <a:rPr lang="en-CA" sz="4000" dirty="0"/>
              <a:t> </a:t>
            </a:r>
            <a:r>
              <a:rPr lang="en-CA" sz="4000" dirty="0" err="1"/>
              <a:t>ኽገብር</a:t>
            </a:r>
            <a:r>
              <a:rPr lang="en-CA" sz="4000" dirty="0"/>
              <a:t> </a:t>
            </a:r>
            <a:r>
              <a:rPr lang="en-CA" sz="4000" dirty="0" err="1"/>
              <a:t>ዝጀመረላ</a:t>
            </a:r>
            <a:r>
              <a:rPr lang="en-CA" sz="4000" dirty="0"/>
              <a:t> </a:t>
            </a:r>
            <a:r>
              <a:rPr lang="en-CA" sz="4000" dirty="0" err="1"/>
              <a:t>ዕለት</a:t>
            </a:r>
            <a:r>
              <a:rPr lang="en-CA" sz="4000" dirty="0"/>
              <a:t> </a:t>
            </a:r>
            <a:r>
              <a:rPr lang="en-CA" sz="4000" dirty="0" err="1"/>
              <a:t>ብርግጽ</a:t>
            </a:r>
            <a:r>
              <a:rPr lang="en-CA" sz="4000" dirty="0"/>
              <a:t> </a:t>
            </a:r>
            <a:r>
              <a:rPr lang="en-CA" sz="4000" dirty="0" err="1"/>
              <a:t>ፍልጥቲ</a:t>
            </a:r>
            <a:r>
              <a:rPr lang="en-CA" sz="4000" dirty="0"/>
              <a:t> </a:t>
            </a:r>
            <a:r>
              <a:rPr lang="en-CA" sz="4000" dirty="0" err="1"/>
              <a:t>እያ</a:t>
            </a:r>
            <a:r>
              <a:rPr lang="en-CA" sz="4000" dirty="0"/>
              <a:t>።</a:t>
            </a:r>
          </a:p>
          <a:p>
            <a:endParaRPr lang="en-CA" sz="4000" dirty="0"/>
          </a:p>
        </p:txBody>
      </p:sp>
      <p:sp>
        <p:nvSpPr>
          <p:cNvPr id="20" name="Rectangle 19"/>
          <p:cNvSpPr/>
          <p:nvPr/>
        </p:nvSpPr>
        <p:spPr>
          <a:xfrm>
            <a:off x="8077837" y="-135587"/>
            <a:ext cx="4244501" cy="7186583"/>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59</a:t>
            </a:r>
            <a:r>
              <a:rPr lang="en-US" sz="1400" i="1" dirty="0">
                <a:solidFill>
                  <a:schemeClr val="tx1">
                    <a:lumMod val="95000"/>
                  </a:schemeClr>
                </a:solidFill>
              </a:rPr>
              <a:t>. </a:t>
            </a:r>
            <a:r>
              <a:rPr lang="en-US" sz="2700" i="1" dirty="0">
                <a:solidFill>
                  <a:schemeClr val="tx1">
                    <a:lumMod val="95000"/>
                  </a:schemeClr>
                </a:solidFill>
              </a:rPr>
              <a:t>The harp is the faith with which </a:t>
            </a:r>
            <a:r>
              <a:rPr lang="en-US" sz="2700" i="1" dirty="0" smtClean="0">
                <a:solidFill>
                  <a:schemeClr val="tx1">
                    <a:lumMod val="95000"/>
                  </a:schemeClr>
                </a:solidFill>
              </a:rPr>
              <a:t>the martyrs </a:t>
            </a:r>
            <a:r>
              <a:rPr lang="en-US" sz="2700" i="1" dirty="0">
                <a:solidFill>
                  <a:schemeClr val="tx1">
                    <a:lumMod val="95000"/>
                  </a:schemeClr>
                </a:solidFill>
              </a:rPr>
              <a:t>are clothed. Blow up the </a:t>
            </a:r>
            <a:r>
              <a:rPr lang="en-US" sz="2700" i="1" dirty="0" smtClean="0">
                <a:solidFill>
                  <a:schemeClr val="tx1">
                    <a:lumMod val="95000"/>
                  </a:schemeClr>
                </a:solidFill>
              </a:rPr>
              <a:t>trumpet in the </a:t>
            </a:r>
            <a:r>
              <a:rPr lang="en-US" sz="2700" i="1" dirty="0">
                <a:solidFill>
                  <a:schemeClr val="tx1">
                    <a:lumMod val="95000"/>
                  </a:schemeClr>
                </a:solidFill>
              </a:rPr>
              <a:t>new moon</a:t>
            </a:r>
            <a:r>
              <a:rPr lang="en-US" sz="2700" i="1" dirty="0" smtClean="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60. </a:t>
            </a:r>
            <a:r>
              <a:rPr lang="en-US" sz="2800" i="1" dirty="0">
                <a:solidFill>
                  <a:schemeClr val="tx1">
                    <a:lumMod val="95000"/>
                  </a:schemeClr>
                </a:solidFill>
              </a:rPr>
              <a:t>Truly let us say </a:t>
            </a:r>
            <a:r>
              <a:rPr lang="en-US" sz="2800" i="1" dirty="0" smtClean="0">
                <a:solidFill>
                  <a:schemeClr val="tx1">
                    <a:lumMod val="95000"/>
                  </a:schemeClr>
                </a:solidFill>
              </a:rPr>
              <a:t>: </a:t>
            </a:r>
            <a:r>
              <a:rPr lang="en-US" sz="2800" i="1" dirty="0" err="1" smtClean="0">
                <a:solidFill>
                  <a:schemeClr val="tx1">
                    <a:lumMod val="95000"/>
                  </a:schemeClr>
                </a:solidFill>
              </a:rPr>
              <a:t>Halleluia</a:t>
            </a:r>
            <a:r>
              <a:rPr lang="en-US" sz="2800" i="1" dirty="0" smtClean="0">
                <a:solidFill>
                  <a:schemeClr val="tx1">
                    <a:lumMod val="95000"/>
                  </a:schemeClr>
                </a:solidFill>
              </a:rPr>
              <a:t> </a:t>
            </a:r>
            <a:r>
              <a:rPr lang="en-US" sz="2800" i="1" dirty="0">
                <a:solidFill>
                  <a:schemeClr val="tx1">
                    <a:lumMod val="95000"/>
                  </a:schemeClr>
                </a:solidFill>
              </a:rPr>
              <a:t>in </a:t>
            </a:r>
            <a:r>
              <a:rPr lang="en-US" sz="2800" i="1" dirty="0" smtClean="0">
                <a:solidFill>
                  <a:schemeClr val="tx1">
                    <a:lumMod val="95000"/>
                  </a:schemeClr>
                </a:solidFill>
              </a:rPr>
              <a:t>the prophet </a:t>
            </a:r>
            <a:r>
              <a:rPr lang="en-US" sz="2800" i="1" dirty="0">
                <a:solidFill>
                  <a:schemeClr val="tx1">
                    <a:lumMod val="95000"/>
                  </a:schemeClr>
                </a:solidFill>
              </a:rPr>
              <a:t>David’s Psalm, at the </a:t>
            </a:r>
            <a:r>
              <a:rPr lang="en-US" sz="2800" i="1" dirty="0" smtClean="0">
                <a:solidFill>
                  <a:schemeClr val="tx1">
                    <a:lumMod val="95000"/>
                  </a:schemeClr>
                </a:solidFill>
              </a:rPr>
              <a:t>appointed time</a:t>
            </a:r>
            <a:r>
              <a:rPr lang="en-US" sz="2800" i="1" dirty="0">
                <a:solidFill>
                  <a:schemeClr val="tx1">
                    <a:lumMod val="95000"/>
                  </a:schemeClr>
                </a:solidFill>
              </a:rPr>
              <a:t>, on our solemn feast day</a:t>
            </a:r>
            <a:r>
              <a:rPr lang="en-US" sz="2800" i="1" dirty="0" smtClean="0">
                <a:solidFill>
                  <a:schemeClr val="tx1">
                    <a:lumMod val="95000"/>
                  </a:schemeClr>
                </a:solidFill>
              </a:rPr>
              <a:t>. </a:t>
            </a:r>
            <a:r>
              <a:rPr lang="en-US" sz="2800" i="1" dirty="0">
                <a:solidFill>
                  <a:schemeClr val="tx1">
                    <a:lumMod val="95000"/>
                  </a:schemeClr>
                </a:solidFill>
              </a:rPr>
              <a:t>Truly it </a:t>
            </a:r>
            <a:r>
              <a:rPr lang="en-US" sz="2800" i="1" dirty="0" smtClean="0">
                <a:solidFill>
                  <a:schemeClr val="tx1">
                    <a:lumMod val="95000"/>
                  </a:schemeClr>
                </a:solidFill>
              </a:rPr>
              <a:t>is that </a:t>
            </a:r>
            <a:r>
              <a:rPr lang="en-US" sz="2800" i="1" dirty="0">
                <a:solidFill>
                  <a:schemeClr val="tx1">
                    <a:lumMod val="95000"/>
                  </a:schemeClr>
                </a:solidFill>
              </a:rPr>
              <a:t>time appointed, in which God began </a:t>
            </a:r>
            <a:r>
              <a:rPr lang="en-US" sz="2800" i="1" dirty="0" smtClean="0">
                <a:solidFill>
                  <a:schemeClr val="tx1">
                    <a:lumMod val="95000"/>
                  </a:schemeClr>
                </a:solidFill>
              </a:rPr>
              <a:t>to do </a:t>
            </a:r>
            <a:r>
              <a:rPr lang="en-US" sz="2800" i="1" dirty="0">
                <a:solidFill>
                  <a:schemeClr val="tx1">
                    <a:lumMod val="95000"/>
                  </a:schemeClr>
                </a:solidFill>
              </a:rPr>
              <a:t>His work.</a:t>
            </a:r>
            <a:endParaRPr lang="en-US" sz="2800" i="1" dirty="0" smtClean="0">
              <a:solidFill>
                <a:schemeClr val="tx1">
                  <a:lumMod val="95000"/>
                </a:schemeClr>
              </a:solidFill>
            </a:endParaRPr>
          </a:p>
        </p:txBody>
      </p:sp>
      <p:sp>
        <p:nvSpPr>
          <p:cNvPr id="2" name="Rectangle 1"/>
          <p:cNvSpPr/>
          <p:nvPr/>
        </p:nvSpPr>
        <p:spPr>
          <a:xfrm>
            <a:off x="-11575" y="-78437"/>
            <a:ext cx="4015163" cy="6863417"/>
          </a:xfrm>
          <a:prstGeom prst="rect">
            <a:avLst/>
          </a:prstGeom>
        </p:spPr>
        <p:txBody>
          <a:bodyPr wrap="square">
            <a:spAutoFit/>
          </a:bodyPr>
          <a:lstStyle/>
          <a:p>
            <a:r>
              <a:rPr lang="en-CA" sz="1400" dirty="0" smtClean="0"/>
              <a:t>፶፱</a:t>
            </a:r>
            <a:r>
              <a:rPr lang="en-CA" sz="1400" dirty="0"/>
              <a:t>. </a:t>
            </a:r>
            <a:r>
              <a:rPr lang="en-CA" sz="4000" dirty="0" err="1"/>
              <a:t>መሰንቆ</a:t>
            </a:r>
            <a:r>
              <a:rPr lang="en-CA" sz="4000" dirty="0"/>
              <a:t> </a:t>
            </a:r>
            <a:r>
              <a:rPr lang="en-CA" sz="4000" dirty="0" err="1"/>
              <a:t>ይእቲ</a:t>
            </a:r>
            <a:r>
              <a:rPr lang="en-CA" sz="4000" dirty="0"/>
              <a:t> </a:t>
            </a:r>
            <a:r>
              <a:rPr lang="en-CA" sz="4000" dirty="0" err="1" smtClean="0"/>
              <a:t>ሃይማ</a:t>
            </a:r>
            <a:endParaRPr lang="en-CA" sz="4000" dirty="0" smtClean="0"/>
          </a:p>
          <a:p>
            <a:r>
              <a:rPr lang="en-CA" sz="4000" dirty="0" err="1" smtClean="0"/>
              <a:t>ኖት</a:t>
            </a:r>
            <a:r>
              <a:rPr lang="en-CA" sz="4000" dirty="0" smtClean="0"/>
              <a:t> </a:t>
            </a:r>
            <a:r>
              <a:rPr lang="en-CA" sz="4000" dirty="0" err="1"/>
              <a:t>እንተ</a:t>
            </a:r>
            <a:r>
              <a:rPr lang="en-CA" sz="4000" dirty="0"/>
              <a:t> </a:t>
            </a:r>
            <a:r>
              <a:rPr lang="en-CA" sz="4000" dirty="0" err="1"/>
              <a:t>ለብስዋ</a:t>
            </a:r>
            <a:r>
              <a:rPr lang="en-CA" sz="4000" dirty="0"/>
              <a:t> </a:t>
            </a:r>
            <a:r>
              <a:rPr lang="en-CA" sz="4000" dirty="0" err="1" smtClean="0"/>
              <a:t>ሰማ</a:t>
            </a:r>
            <a:endParaRPr lang="en-CA" sz="4000" dirty="0" smtClean="0"/>
          </a:p>
          <a:p>
            <a:r>
              <a:rPr lang="en-CA" sz="4000" dirty="0" err="1" smtClean="0"/>
              <a:t>ዕት</a:t>
            </a:r>
            <a:r>
              <a:rPr lang="en-CA" sz="4000" dirty="0"/>
              <a:t>። </a:t>
            </a:r>
            <a:r>
              <a:rPr lang="en-CA" sz="4000" dirty="0" err="1"/>
              <a:t>ንፍሑ</a:t>
            </a:r>
            <a:r>
              <a:rPr lang="en-CA" sz="4000" dirty="0"/>
              <a:t> </a:t>
            </a:r>
            <a:r>
              <a:rPr lang="en-CA" sz="4000" dirty="0" err="1"/>
              <a:t>ቀርነ</a:t>
            </a:r>
            <a:r>
              <a:rPr lang="en-CA" sz="4000" dirty="0"/>
              <a:t> </a:t>
            </a:r>
            <a:r>
              <a:rPr lang="en-CA" sz="4000" dirty="0" err="1" smtClean="0"/>
              <a:t>በዕለ</a:t>
            </a:r>
            <a:endParaRPr lang="en-CA" sz="4000" dirty="0" smtClean="0"/>
          </a:p>
          <a:p>
            <a:r>
              <a:rPr lang="en-CA" sz="4000" dirty="0" smtClean="0"/>
              <a:t>ተ </a:t>
            </a:r>
            <a:r>
              <a:rPr lang="en-CA" sz="4000" dirty="0" err="1"/>
              <a:t>ሠርቅ</a:t>
            </a:r>
            <a:r>
              <a:rPr lang="en-CA" sz="4000" dirty="0"/>
              <a:t>። </a:t>
            </a:r>
            <a:endParaRPr lang="en-CA" sz="4000" dirty="0" smtClean="0"/>
          </a:p>
          <a:p>
            <a:r>
              <a:rPr lang="en-CA" sz="1400" dirty="0"/>
              <a:t>፷. </a:t>
            </a:r>
            <a:r>
              <a:rPr lang="en-CA" sz="4000" dirty="0" err="1"/>
              <a:t>በአማን</a:t>
            </a:r>
            <a:r>
              <a:rPr lang="en-CA" sz="4000" dirty="0"/>
              <a:t> </a:t>
            </a:r>
            <a:r>
              <a:rPr lang="en-CA" sz="4000" dirty="0" err="1"/>
              <a:t>ንበል</a:t>
            </a:r>
            <a:r>
              <a:rPr lang="en-CA" sz="4000" dirty="0"/>
              <a:t> </a:t>
            </a:r>
            <a:r>
              <a:rPr lang="en-CA" sz="4000" dirty="0" err="1"/>
              <a:t>ሃሌ</a:t>
            </a:r>
            <a:r>
              <a:rPr lang="en-CA" sz="4000" dirty="0"/>
              <a:t> </a:t>
            </a:r>
            <a:r>
              <a:rPr lang="en-CA" sz="4000" dirty="0" err="1"/>
              <a:t>ሉያ</a:t>
            </a:r>
            <a:r>
              <a:rPr lang="en-CA" sz="4000" dirty="0"/>
              <a:t> </a:t>
            </a:r>
            <a:r>
              <a:rPr lang="en-CA" sz="4000" dirty="0" err="1"/>
              <a:t>በመዝሙረ</a:t>
            </a:r>
            <a:r>
              <a:rPr lang="en-CA" sz="4000" dirty="0"/>
              <a:t> </a:t>
            </a:r>
            <a:r>
              <a:rPr lang="en-CA" sz="4000" dirty="0" err="1"/>
              <a:t>ዳዊት</a:t>
            </a:r>
            <a:r>
              <a:rPr lang="en-CA" sz="4000" dirty="0"/>
              <a:t> </a:t>
            </a:r>
            <a:r>
              <a:rPr lang="en-CA" sz="4000" dirty="0" err="1"/>
              <a:t>ነቢይ</a:t>
            </a:r>
            <a:r>
              <a:rPr lang="en-CA" sz="4000" dirty="0"/>
              <a:t>፥ </a:t>
            </a:r>
            <a:r>
              <a:rPr lang="en-CA" sz="4000" dirty="0" err="1"/>
              <a:t>በእምርት</a:t>
            </a:r>
            <a:r>
              <a:rPr lang="en-CA" sz="4000" dirty="0"/>
              <a:t> </a:t>
            </a:r>
            <a:r>
              <a:rPr lang="en-CA" sz="4000" dirty="0" err="1"/>
              <a:t>ዕለት</a:t>
            </a:r>
            <a:r>
              <a:rPr lang="en-CA" sz="4000" dirty="0"/>
              <a:t> </a:t>
            </a:r>
            <a:r>
              <a:rPr lang="en-CA" sz="4000" dirty="0" err="1"/>
              <a:t>በዓልነ</a:t>
            </a:r>
            <a:r>
              <a:rPr lang="en-CA" sz="4000" dirty="0"/>
              <a:t>። </a:t>
            </a:r>
            <a:r>
              <a:rPr lang="en-CA" sz="4000" dirty="0" err="1"/>
              <a:t>በአማን</a:t>
            </a:r>
            <a:r>
              <a:rPr lang="en-CA" sz="4000" dirty="0"/>
              <a:t> </a:t>
            </a:r>
            <a:r>
              <a:rPr lang="en-CA" sz="4000" dirty="0" err="1"/>
              <a:t>እምርት</a:t>
            </a:r>
            <a:r>
              <a:rPr lang="en-CA" sz="4000" dirty="0"/>
              <a:t> </a:t>
            </a:r>
            <a:r>
              <a:rPr lang="en-CA" sz="4000" dirty="0" err="1"/>
              <a:t>ይእቲ</a:t>
            </a:r>
            <a:r>
              <a:rPr lang="en-CA" sz="4000" dirty="0"/>
              <a:t> </a:t>
            </a:r>
            <a:r>
              <a:rPr lang="en-CA" sz="4000" dirty="0" err="1"/>
              <a:t>እንተ</a:t>
            </a:r>
            <a:r>
              <a:rPr lang="en-CA" sz="4000" dirty="0"/>
              <a:t> </a:t>
            </a:r>
            <a:r>
              <a:rPr lang="en-CA" sz="4000" dirty="0" err="1"/>
              <a:t>ባቲ</a:t>
            </a:r>
            <a:r>
              <a:rPr lang="en-CA" sz="4000" dirty="0"/>
              <a:t> </a:t>
            </a:r>
            <a:r>
              <a:rPr lang="en-CA" sz="4000" dirty="0" err="1"/>
              <a:t>አኀዘ</a:t>
            </a:r>
            <a:r>
              <a:rPr lang="en-CA" sz="4000" dirty="0"/>
              <a:t> </a:t>
            </a:r>
            <a:r>
              <a:rPr lang="en-CA" sz="4000" dirty="0" err="1"/>
              <a:t>እግዚአብሔር</a:t>
            </a:r>
            <a:r>
              <a:rPr lang="en-CA" sz="4000" dirty="0"/>
              <a:t> </a:t>
            </a:r>
            <a:r>
              <a:rPr lang="en-CA" sz="4000" dirty="0" err="1"/>
              <a:t>ከመ</a:t>
            </a:r>
            <a:r>
              <a:rPr lang="en-CA" sz="4000" dirty="0"/>
              <a:t> </a:t>
            </a:r>
            <a:r>
              <a:rPr lang="en-CA" sz="4000" dirty="0" err="1"/>
              <a:t>ይግበር</a:t>
            </a:r>
            <a:r>
              <a:rPr lang="en-CA" sz="4000" dirty="0"/>
              <a:t> </a:t>
            </a:r>
            <a:r>
              <a:rPr lang="en-CA" sz="4000" dirty="0" err="1"/>
              <a:t>ግብሮ</a:t>
            </a:r>
            <a:r>
              <a:rPr lang="en-CA" sz="4000" dirty="0" smtClean="0"/>
              <a:t>።</a:t>
            </a:r>
            <a:endParaRPr lang="en-CA" sz="4000" dirty="0"/>
          </a:p>
        </p:txBody>
      </p:sp>
    </p:spTree>
    <p:extLst>
      <p:ext uri="{BB962C8B-B14F-4D97-AF65-F5344CB8AC3E}">
        <p14:creationId xmlns:p14="http://schemas.microsoft.com/office/powerpoint/2010/main" val="315307881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478970"/>
          </a:xfrm>
          <a:prstGeom prst="rect">
            <a:avLst/>
          </a:prstGeom>
        </p:spPr>
        <p:txBody>
          <a:bodyPr wrap="square">
            <a:spAutoFit/>
          </a:bodyPr>
          <a:lstStyle/>
          <a:p>
            <a:r>
              <a:rPr lang="en-CA" sz="1400" dirty="0"/>
              <a:t>61. </a:t>
            </a:r>
            <a:r>
              <a:rPr lang="en-CA" sz="4000" dirty="0" err="1"/>
              <a:t>እዛ</a:t>
            </a:r>
            <a:r>
              <a:rPr lang="en-CA" sz="4000" dirty="0"/>
              <a:t> </a:t>
            </a:r>
            <a:r>
              <a:rPr lang="en-CA" sz="4000" dirty="0" err="1"/>
              <a:t>ዕለት</a:t>
            </a:r>
            <a:r>
              <a:rPr lang="en-CA" sz="4000" dirty="0"/>
              <a:t> </a:t>
            </a:r>
            <a:r>
              <a:rPr lang="en-CA" sz="4000" dirty="0" err="1" smtClean="0"/>
              <a:t>እዚኣ</a:t>
            </a:r>
            <a:r>
              <a:rPr lang="en-CA" sz="4000" dirty="0" smtClean="0"/>
              <a:t> </a:t>
            </a:r>
            <a:r>
              <a:rPr lang="en-CA" sz="4000" dirty="0" err="1" smtClean="0"/>
              <a:t>ቀዳመይ</a:t>
            </a:r>
            <a:endParaRPr lang="en-CA" sz="4000" dirty="0" smtClean="0"/>
          </a:p>
          <a:p>
            <a:r>
              <a:rPr lang="en-CA" sz="4000" dirty="0" smtClean="0"/>
              <a:t>ቲ </a:t>
            </a:r>
            <a:r>
              <a:rPr lang="en-CA" sz="4000" dirty="0" err="1"/>
              <a:t>እያ</a:t>
            </a:r>
            <a:r>
              <a:rPr lang="en-CA" sz="4000" dirty="0"/>
              <a:t>፣ </a:t>
            </a:r>
            <a:r>
              <a:rPr lang="en-CA" sz="4000" dirty="0" err="1"/>
              <a:t>ዳኅረወይቲ</a:t>
            </a:r>
            <a:r>
              <a:rPr lang="en-CA" sz="4000" dirty="0"/>
              <a:t> </a:t>
            </a:r>
            <a:r>
              <a:rPr lang="en-CA" sz="4000" dirty="0" err="1" smtClean="0"/>
              <a:t>ኣይኮነ</a:t>
            </a:r>
            <a:endParaRPr lang="en-CA" sz="4000" dirty="0" smtClean="0"/>
          </a:p>
          <a:p>
            <a:r>
              <a:rPr lang="en-CA" sz="4000" dirty="0" err="1" smtClean="0"/>
              <a:t>ትን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smtClean="0"/>
              <a:t>ንዘለ</a:t>
            </a:r>
            <a:endParaRPr lang="en-CA" sz="4000" dirty="0" smtClean="0"/>
          </a:p>
          <a:p>
            <a:r>
              <a:rPr lang="en-CA" sz="4000" dirty="0" err="1" smtClean="0"/>
              <a:t>ዓለም</a:t>
            </a:r>
            <a:r>
              <a:rPr lang="en-CA" sz="4000" dirty="0" smtClean="0"/>
              <a:t> </a:t>
            </a:r>
            <a:r>
              <a:rPr lang="en-CA" sz="4000" dirty="0" err="1"/>
              <a:t>እትነግሥ</a:t>
            </a:r>
            <a:r>
              <a:rPr lang="en-CA" sz="4000" dirty="0"/>
              <a:t> </a:t>
            </a:r>
            <a:r>
              <a:rPr lang="en-CA" sz="4000" dirty="0" err="1" smtClean="0"/>
              <a:t>ዳኅረወ</a:t>
            </a:r>
            <a:endParaRPr lang="en-CA" sz="4000" dirty="0" smtClean="0"/>
          </a:p>
          <a:p>
            <a:r>
              <a:rPr lang="en-CA" sz="4000" dirty="0" err="1" smtClean="0"/>
              <a:t>ይቲ</a:t>
            </a:r>
            <a:r>
              <a:rPr lang="en-CA" sz="4000" dirty="0" smtClean="0"/>
              <a:t> </a:t>
            </a:r>
            <a:r>
              <a:rPr lang="en-CA" sz="4000" dirty="0" err="1"/>
              <a:t>እያ</a:t>
            </a:r>
            <a:r>
              <a:rPr lang="en-CA" sz="4000" dirty="0"/>
              <a:t>።</a:t>
            </a:r>
          </a:p>
          <a:p>
            <a:r>
              <a:rPr lang="en-CA" sz="1400" dirty="0"/>
              <a:t>62.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smtClean="0"/>
              <a:t>ንኣብር</a:t>
            </a:r>
            <a:endParaRPr lang="en-CA" sz="4000" dirty="0" smtClean="0"/>
          </a:p>
          <a:p>
            <a:r>
              <a:rPr lang="en-CA" sz="4000" dirty="0" err="1" smtClean="0"/>
              <a:t>ሃም</a:t>
            </a:r>
            <a:r>
              <a:rPr lang="en-CA" sz="4000" dirty="0" smtClean="0"/>
              <a:t> </a:t>
            </a:r>
            <a:r>
              <a:rPr lang="en-CA" sz="4000" dirty="0" err="1"/>
              <a:t>ተገልጸት</a:t>
            </a:r>
            <a:r>
              <a:rPr lang="en-CA" sz="4000" dirty="0"/>
              <a:t>፣ </a:t>
            </a:r>
            <a:r>
              <a:rPr lang="en-CA" sz="4000" dirty="0" err="1"/>
              <a:t>ንእኡ</a:t>
            </a:r>
            <a:r>
              <a:rPr lang="en-CA" sz="4000" dirty="0"/>
              <a:t> </a:t>
            </a:r>
            <a:r>
              <a:rPr lang="en-CA" sz="4000" dirty="0" err="1"/>
              <a:t>ኣመነየት</a:t>
            </a:r>
            <a:r>
              <a:rPr lang="en-CA" sz="4000" dirty="0"/>
              <a:t> </a:t>
            </a:r>
            <a:r>
              <a:rPr lang="en-CA" sz="4000" dirty="0" err="1"/>
              <a:t>ትንቢት</a:t>
            </a:r>
            <a:r>
              <a:rPr lang="en-CA" sz="4000" dirty="0"/>
              <a:t> </a:t>
            </a:r>
            <a:r>
              <a:rPr lang="en-CA" sz="4000" dirty="0" err="1" smtClean="0"/>
              <a:t>ኣዛረበ</a:t>
            </a:r>
            <a:endParaRPr lang="en-CA" sz="4000" dirty="0" smtClean="0"/>
          </a:p>
          <a:p>
            <a:r>
              <a:rPr lang="en-CA" sz="4000" dirty="0" err="1" smtClean="0"/>
              <a:t>ቶን</a:t>
            </a:r>
            <a:r>
              <a:rPr lang="en-CA" sz="4000" dirty="0" smtClean="0"/>
              <a:t> </a:t>
            </a:r>
            <a:r>
              <a:rPr lang="en-CA" sz="4000" dirty="0" err="1"/>
              <a:t>ኣሓጐሰቶን</a:t>
            </a:r>
            <a:r>
              <a:rPr lang="en-CA" sz="4000" dirty="0" smtClean="0"/>
              <a:t>።</a:t>
            </a:r>
          </a:p>
          <a:p>
            <a:r>
              <a:rPr lang="en-CA" sz="1400" dirty="0"/>
              <a:t>63.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smtClean="0"/>
              <a:t>ኣብ</a:t>
            </a:r>
            <a:r>
              <a:rPr lang="en-CA" sz="4000" dirty="0" smtClean="0"/>
              <a:t> </a:t>
            </a:r>
            <a:r>
              <a:rPr lang="en-CA" sz="4000" dirty="0" err="1" smtClean="0"/>
              <a:t>ደብ</a:t>
            </a:r>
            <a:endParaRPr lang="en-CA" sz="4000" dirty="0" smtClean="0"/>
          </a:p>
          <a:p>
            <a:r>
              <a:rPr lang="en-CA" sz="4000" dirty="0" smtClean="0"/>
              <a:t>ረ </a:t>
            </a:r>
            <a:r>
              <a:rPr lang="en-CA" sz="4000" dirty="0" err="1"/>
              <a:t>ሲና</a:t>
            </a:r>
            <a:r>
              <a:rPr lang="en-CA" sz="4000" dirty="0"/>
              <a:t> </a:t>
            </a:r>
            <a:r>
              <a:rPr lang="en-CA" sz="4000" dirty="0" err="1" smtClean="0"/>
              <a:t>ንሙሴ</a:t>
            </a:r>
            <a:r>
              <a:rPr lang="en-CA" sz="4000" dirty="0"/>
              <a:t> </a:t>
            </a:r>
            <a:r>
              <a:rPr lang="en-CA" sz="4000" dirty="0" err="1" smtClean="0"/>
              <a:t>ተገልጸት</a:t>
            </a:r>
            <a:r>
              <a:rPr lang="en-CA" sz="4000" dirty="0" smtClean="0"/>
              <a:t>፣ </a:t>
            </a:r>
          </a:p>
          <a:p>
            <a:endParaRPr lang="en-CA" sz="4000" dirty="0"/>
          </a:p>
        </p:txBody>
      </p:sp>
      <p:sp>
        <p:nvSpPr>
          <p:cNvPr id="20" name="Rectangle 19"/>
          <p:cNvSpPr/>
          <p:nvPr/>
        </p:nvSpPr>
        <p:spPr>
          <a:xfrm>
            <a:off x="8077837" y="-72722"/>
            <a:ext cx="4244501" cy="7432804"/>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61. </a:t>
            </a:r>
            <a:r>
              <a:rPr lang="en-US" sz="2800" i="1" dirty="0">
                <a:solidFill>
                  <a:schemeClr val="tx1">
                    <a:lumMod val="95000"/>
                  </a:schemeClr>
                </a:solidFill>
              </a:rPr>
              <a:t>Oh, this day is the first </a:t>
            </a:r>
            <a:r>
              <a:rPr lang="en-US" sz="2800" i="1" dirty="0" smtClean="0">
                <a:solidFill>
                  <a:schemeClr val="tx1">
                    <a:lumMod val="95000"/>
                  </a:schemeClr>
                </a:solidFill>
              </a:rPr>
              <a:t>but </a:t>
            </a:r>
            <a:r>
              <a:rPr lang="en-US" sz="2800" i="1" dirty="0">
                <a:solidFill>
                  <a:schemeClr val="tx1">
                    <a:lumMod val="95000"/>
                  </a:schemeClr>
                </a:solidFill>
              </a:rPr>
              <a:t>not </a:t>
            </a:r>
            <a:r>
              <a:rPr lang="en-US" sz="2800" i="1" dirty="0" smtClean="0">
                <a:solidFill>
                  <a:schemeClr val="tx1">
                    <a:lumMod val="95000"/>
                  </a:schemeClr>
                </a:solidFill>
              </a:rPr>
              <a:t>the last</a:t>
            </a:r>
            <a:r>
              <a:rPr lang="en-US" sz="2800" i="1" dirty="0">
                <a:solidFill>
                  <a:schemeClr val="tx1">
                    <a:lumMod val="95000"/>
                  </a:schemeClr>
                </a:solidFill>
              </a:rPr>
              <a:t>. Oh, this day is that ultimate </a:t>
            </a:r>
            <a:r>
              <a:rPr lang="en-US" sz="2800" i="1" dirty="0" smtClean="0">
                <a:solidFill>
                  <a:schemeClr val="tx1">
                    <a:lumMod val="95000"/>
                  </a:schemeClr>
                </a:solidFill>
              </a:rPr>
              <a:t> that lasts </a:t>
            </a:r>
            <a:r>
              <a:rPr lang="en-US" sz="2800" i="1" dirty="0">
                <a:solidFill>
                  <a:schemeClr val="tx1">
                    <a:lumMod val="95000"/>
                  </a:schemeClr>
                </a:solidFill>
              </a:rPr>
              <a:t>for ever.</a:t>
            </a:r>
          </a:p>
          <a:p>
            <a:pPr marL="40639" marR="40639">
              <a:lnSpc>
                <a:spcPct val="150000"/>
              </a:lnSpc>
              <a:spcBef>
                <a:spcPts val="600"/>
              </a:spcBef>
              <a:defRPr sz="2800"/>
            </a:pPr>
            <a:r>
              <a:rPr lang="en-US" sz="1400" i="1" dirty="0">
                <a:solidFill>
                  <a:schemeClr val="tx1">
                    <a:lumMod val="95000"/>
                  </a:schemeClr>
                </a:solidFill>
              </a:rPr>
              <a:t>62. </a:t>
            </a:r>
            <a:r>
              <a:rPr lang="en-US" sz="2800" i="1" dirty="0">
                <a:solidFill>
                  <a:schemeClr val="tx1">
                    <a:lumMod val="95000"/>
                  </a:schemeClr>
                </a:solidFill>
              </a:rPr>
              <a:t>Oh, this day was declared </a:t>
            </a:r>
            <a:r>
              <a:rPr lang="en-US" sz="2800" i="1" dirty="0" smtClean="0">
                <a:solidFill>
                  <a:schemeClr val="tx1">
                    <a:lumMod val="95000"/>
                  </a:schemeClr>
                </a:solidFill>
              </a:rPr>
              <a:t>to Abraham and </a:t>
            </a:r>
            <a:r>
              <a:rPr lang="en-US" sz="2800" i="1" dirty="0">
                <a:solidFill>
                  <a:schemeClr val="tx1">
                    <a:lumMod val="95000"/>
                  </a:schemeClr>
                </a:solidFill>
              </a:rPr>
              <a:t>caused him to </a:t>
            </a:r>
            <a:r>
              <a:rPr lang="en-US" sz="2800" i="1" dirty="0" smtClean="0">
                <a:solidFill>
                  <a:schemeClr val="tx1">
                    <a:lumMod val="95000"/>
                  </a:schemeClr>
                </a:solidFill>
              </a:rPr>
              <a:t>desire, prophesy </a:t>
            </a:r>
            <a:r>
              <a:rPr lang="en-US" sz="2800" i="1" dirty="0">
                <a:solidFill>
                  <a:schemeClr val="tx1">
                    <a:lumMod val="95000"/>
                  </a:schemeClr>
                </a:solidFill>
              </a:rPr>
              <a:t>and rejoice</a:t>
            </a:r>
            <a:r>
              <a:rPr lang="en-US" sz="2800" i="1" dirty="0" smtClean="0">
                <a:solidFill>
                  <a:schemeClr val="tx1">
                    <a:lumMod val="95000"/>
                  </a:schemeClr>
                </a:solidFill>
              </a:rPr>
              <a:t>.</a:t>
            </a:r>
          </a:p>
          <a:p>
            <a:pPr marL="40639" marR="40639">
              <a:lnSpc>
                <a:spcPct val="150000"/>
              </a:lnSpc>
              <a:spcBef>
                <a:spcPts val="600"/>
              </a:spcBef>
              <a:defRPr sz="2800"/>
            </a:pPr>
            <a:r>
              <a:rPr lang="en-US" sz="1000" i="1" dirty="0">
                <a:solidFill>
                  <a:schemeClr val="tx1">
                    <a:lumMod val="95000"/>
                  </a:schemeClr>
                </a:solidFill>
              </a:rPr>
              <a:t>63. </a:t>
            </a:r>
            <a:r>
              <a:rPr lang="en-US" sz="2800" i="1" dirty="0">
                <a:solidFill>
                  <a:schemeClr val="tx1">
                    <a:lumMod val="95000"/>
                  </a:schemeClr>
                </a:solidFill>
              </a:rPr>
              <a:t>Oh, this day was declared to Moses on </a:t>
            </a:r>
            <a:r>
              <a:rPr lang="en-US" sz="2800" i="1" dirty="0" smtClean="0">
                <a:solidFill>
                  <a:schemeClr val="tx1">
                    <a:lumMod val="95000"/>
                  </a:schemeClr>
                </a:solidFill>
              </a:rPr>
              <a:t>the </a:t>
            </a:r>
            <a:r>
              <a:rPr lang="en-US" sz="2800" i="1" dirty="0">
                <a:solidFill>
                  <a:schemeClr val="tx1">
                    <a:lumMod val="95000"/>
                  </a:schemeClr>
                </a:solidFill>
              </a:rPr>
              <a:t>Mount of</a:t>
            </a:r>
          </a:p>
          <a:p>
            <a:pPr marL="40639" marR="40639">
              <a:lnSpc>
                <a:spcPct val="150000"/>
              </a:lnSpc>
              <a:spcBef>
                <a:spcPts val="600"/>
              </a:spcBef>
              <a:defRPr sz="2800"/>
            </a:pPr>
            <a:endParaRPr lang="en-US" sz="2800" i="1" dirty="0" smtClean="0">
              <a:solidFill>
                <a:schemeClr val="tx1">
                  <a:lumMod val="95000"/>
                </a:schemeClr>
              </a:solidFill>
            </a:endParaRPr>
          </a:p>
        </p:txBody>
      </p:sp>
      <p:sp>
        <p:nvSpPr>
          <p:cNvPr id="2" name="Rectangle 1"/>
          <p:cNvSpPr/>
          <p:nvPr/>
        </p:nvSpPr>
        <p:spPr>
          <a:xfrm>
            <a:off x="-11575" y="0"/>
            <a:ext cx="4015163" cy="6863417"/>
          </a:xfrm>
          <a:prstGeom prst="rect">
            <a:avLst/>
          </a:prstGeom>
        </p:spPr>
        <p:txBody>
          <a:bodyPr wrap="square">
            <a:spAutoFit/>
          </a:bodyPr>
          <a:lstStyle/>
          <a:p>
            <a:r>
              <a:rPr lang="en-CA" sz="1400" dirty="0" smtClean="0"/>
              <a:t>፷፩. </a:t>
            </a:r>
            <a:r>
              <a:rPr lang="en-CA" sz="4000" dirty="0" smtClean="0"/>
              <a:t>ኦ </a:t>
            </a:r>
            <a:r>
              <a:rPr lang="en-CA" sz="4000" dirty="0" err="1" smtClean="0"/>
              <a:t>ዛቲ</a:t>
            </a:r>
            <a:r>
              <a:rPr lang="en-CA" sz="4000" dirty="0" smtClean="0"/>
              <a:t> </a:t>
            </a:r>
            <a:r>
              <a:rPr lang="en-CA" sz="4000" dirty="0" err="1" smtClean="0"/>
              <a:t>ዕለት</a:t>
            </a:r>
            <a:r>
              <a:rPr lang="en-CA" sz="4000" dirty="0" smtClean="0"/>
              <a:t> </a:t>
            </a:r>
          </a:p>
          <a:p>
            <a:r>
              <a:rPr lang="en-CA" sz="4000" dirty="0" err="1" smtClean="0"/>
              <a:t>ቀዳማዊት</a:t>
            </a:r>
            <a:r>
              <a:rPr lang="en-CA" sz="4000" dirty="0" smtClean="0"/>
              <a:t> </a:t>
            </a:r>
            <a:r>
              <a:rPr lang="en-CA" sz="4000" dirty="0" err="1" smtClean="0"/>
              <a:t>ይእቲ</a:t>
            </a:r>
            <a:r>
              <a:rPr lang="en-CA" sz="4000" dirty="0" smtClean="0"/>
              <a:t> </a:t>
            </a:r>
            <a:r>
              <a:rPr lang="en-CA" sz="4000" dirty="0" err="1" smtClean="0"/>
              <a:t>ወእኮ</a:t>
            </a:r>
            <a:r>
              <a:rPr lang="en-CA" sz="4000" dirty="0" smtClean="0"/>
              <a:t> </a:t>
            </a:r>
            <a:r>
              <a:rPr lang="en-CA" sz="4000" dirty="0" err="1" smtClean="0"/>
              <a:t>ደኃራዊት</a:t>
            </a:r>
            <a:r>
              <a:rPr lang="en-CA" sz="4000" dirty="0" smtClean="0"/>
              <a:t>። ኦ </a:t>
            </a:r>
            <a:r>
              <a:rPr lang="en-CA" sz="4000" dirty="0" err="1" smtClean="0"/>
              <a:t>ዛቲ</a:t>
            </a:r>
            <a:r>
              <a:rPr lang="en-CA" sz="4000" dirty="0" smtClean="0"/>
              <a:t> </a:t>
            </a:r>
            <a:r>
              <a:rPr lang="en-CA" sz="4000" dirty="0" err="1" smtClean="0"/>
              <a:t>ዕለት</a:t>
            </a:r>
            <a:r>
              <a:rPr lang="en-CA" sz="4000" dirty="0" smtClean="0"/>
              <a:t> </a:t>
            </a:r>
            <a:r>
              <a:rPr lang="en-CA" sz="4000" dirty="0" err="1" smtClean="0"/>
              <a:t>ደኃራዊት</a:t>
            </a:r>
            <a:r>
              <a:rPr lang="en-CA" sz="4000" dirty="0" smtClean="0"/>
              <a:t> </a:t>
            </a:r>
            <a:r>
              <a:rPr lang="en-CA" sz="4000" dirty="0" err="1" smtClean="0"/>
              <a:t>ይእቲ</a:t>
            </a:r>
            <a:r>
              <a:rPr lang="en-CA" sz="4000" dirty="0" smtClean="0"/>
              <a:t> </a:t>
            </a:r>
            <a:r>
              <a:rPr lang="en-CA" sz="4000" dirty="0" err="1" smtClean="0"/>
              <a:t>እንተ</a:t>
            </a:r>
            <a:r>
              <a:rPr lang="en-CA" sz="4000" dirty="0" smtClean="0"/>
              <a:t> </a:t>
            </a:r>
            <a:r>
              <a:rPr lang="en-CA" sz="4000" dirty="0" err="1" smtClean="0"/>
              <a:t>ትሰፍን</a:t>
            </a:r>
            <a:r>
              <a:rPr lang="en-CA" sz="4000" dirty="0" smtClean="0"/>
              <a:t> </a:t>
            </a:r>
            <a:r>
              <a:rPr lang="en-CA" sz="4000" dirty="0" err="1" smtClean="0"/>
              <a:t>ለዓለም</a:t>
            </a:r>
            <a:r>
              <a:rPr lang="en-CA" sz="4000" dirty="0" smtClean="0"/>
              <a:t>።</a:t>
            </a:r>
          </a:p>
          <a:p>
            <a:r>
              <a:rPr lang="en-CA" sz="1400" dirty="0" smtClean="0"/>
              <a:t>፷፪</a:t>
            </a:r>
            <a:r>
              <a:rPr lang="en-CA" sz="1400" dirty="0"/>
              <a:t>. </a:t>
            </a:r>
            <a:r>
              <a:rPr lang="en-CA" sz="4000" dirty="0"/>
              <a:t>ኦ </a:t>
            </a:r>
            <a:r>
              <a:rPr lang="en-CA" sz="4000" dirty="0" err="1"/>
              <a:t>ዛቲ</a:t>
            </a:r>
            <a:r>
              <a:rPr lang="en-CA" sz="4000" dirty="0"/>
              <a:t> </a:t>
            </a:r>
            <a:r>
              <a:rPr lang="en-CA" sz="4000" dirty="0" err="1"/>
              <a:t>ዕለት</a:t>
            </a:r>
            <a:r>
              <a:rPr lang="en-CA" sz="4000" dirty="0"/>
              <a:t> </a:t>
            </a:r>
            <a:r>
              <a:rPr lang="en-CA" sz="4000" dirty="0" err="1"/>
              <a:t>ለአብርሃም</a:t>
            </a:r>
            <a:r>
              <a:rPr lang="en-CA" sz="4000" dirty="0"/>
              <a:t> </a:t>
            </a:r>
            <a:r>
              <a:rPr lang="en-CA" sz="4000" dirty="0" err="1"/>
              <a:t>ተከሥተት</a:t>
            </a:r>
            <a:r>
              <a:rPr lang="en-CA" sz="4000" dirty="0"/>
              <a:t> </a:t>
            </a:r>
            <a:r>
              <a:rPr lang="en-CA" sz="4000" dirty="0" err="1"/>
              <a:t>ወኪያሁ</a:t>
            </a:r>
            <a:r>
              <a:rPr lang="en-CA" sz="4000" dirty="0"/>
              <a:t> </a:t>
            </a:r>
            <a:r>
              <a:rPr lang="en-CA" sz="4000" dirty="0" err="1"/>
              <a:t>አመነየት</a:t>
            </a:r>
            <a:r>
              <a:rPr lang="en-CA" sz="4000" dirty="0"/>
              <a:t> </a:t>
            </a:r>
            <a:r>
              <a:rPr lang="en-CA" sz="4000" dirty="0" err="1"/>
              <a:t>ወአነበየት</a:t>
            </a:r>
            <a:r>
              <a:rPr lang="en-CA" sz="4000" dirty="0"/>
              <a:t> </a:t>
            </a:r>
            <a:r>
              <a:rPr lang="en-CA" sz="4000" dirty="0" err="1"/>
              <a:t>ወኪያሁ</a:t>
            </a:r>
            <a:r>
              <a:rPr lang="en-CA" sz="4000" dirty="0"/>
              <a:t> </a:t>
            </a:r>
            <a:r>
              <a:rPr lang="en-CA" sz="4000" dirty="0" err="1"/>
              <a:t>አስተፍሥሐት</a:t>
            </a:r>
            <a:r>
              <a:rPr lang="en-CA" sz="4000" dirty="0" smtClean="0"/>
              <a:t>።</a:t>
            </a:r>
          </a:p>
          <a:p>
            <a:r>
              <a:rPr lang="en-CA" sz="1600" dirty="0"/>
              <a:t>፷፫. </a:t>
            </a:r>
            <a:r>
              <a:rPr lang="en-CA" sz="4000" dirty="0"/>
              <a:t>ኦ </a:t>
            </a:r>
            <a:r>
              <a:rPr lang="en-CA" sz="4000" dirty="0" err="1"/>
              <a:t>ዛቲ</a:t>
            </a:r>
            <a:r>
              <a:rPr lang="en-CA" sz="4000" dirty="0"/>
              <a:t> </a:t>
            </a:r>
            <a:r>
              <a:rPr lang="en-CA" sz="4000" dirty="0" err="1"/>
              <a:t>ዕለት</a:t>
            </a:r>
            <a:r>
              <a:rPr lang="en-CA" sz="4000" dirty="0"/>
              <a:t> </a:t>
            </a:r>
            <a:r>
              <a:rPr lang="en-CA" sz="4000" dirty="0" err="1"/>
              <a:t>ለሙሴ</a:t>
            </a:r>
            <a:r>
              <a:rPr lang="en-CA" sz="4000" dirty="0"/>
              <a:t> </a:t>
            </a:r>
          </a:p>
        </p:txBody>
      </p:sp>
    </p:spTree>
    <p:extLst>
      <p:ext uri="{BB962C8B-B14F-4D97-AF65-F5344CB8AC3E}">
        <p14:creationId xmlns:p14="http://schemas.microsoft.com/office/powerpoint/2010/main" val="3032289528"/>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863417"/>
          </a:xfrm>
          <a:prstGeom prst="rect">
            <a:avLst/>
          </a:prstGeom>
        </p:spPr>
        <p:txBody>
          <a:bodyPr wrap="square">
            <a:spAutoFit/>
          </a:bodyPr>
          <a:lstStyle/>
          <a:p>
            <a:r>
              <a:rPr lang="en-CA" sz="4000" dirty="0" err="1" smtClean="0"/>
              <a:t>ካብ</a:t>
            </a:r>
            <a:r>
              <a:rPr lang="en-CA" sz="4000" dirty="0" smtClean="0"/>
              <a:t> </a:t>
            </a:r>
            <a:r>
              <a:rPr lang="en-CA" sz="4000" dirty="0" err="1"/>
              <a:t>እስራኤል</a:t>
            </a:r>
            <a:r>
              <a:rPr lang="en-CA" sz="4000" dirty="0"/>
              <a:t> </a:t>
            </a:r>
            <a:r>
              <a:rPr lang="en-CA" sz="4000" dirty="0" err="1"/>
              <a:t>ግና</a:t>
            </a:r>
            <a:r>
              <a:rPr lang="en-CA" sz="4000" dirty="0"/>
              <a:t> </a:t>
            </a:r>
            <a:r>
              <a:rPr lang="en-CA" sz="4000" dirty="0" err="1" smtClean="0"/>
              <a:t>ተሠወ</a:t>
            </a:r>
            <a:endParaRPr lang="en-CA" sz="4000" dirty="0" smtClean="0"/>
          </a:p>
          <a:p>
            <a:r>
              <a:rPr lang="en-CA" sz="4000" dirty="0" err="1" smtClean="0"/>
              <a:t>ረት</a:t>
            </a:r>
            <a:r>
              <a:rPr lang="en-CA" sz="4000" dirty="0"/>
              <a:t>።</a:t>
            </a:r>
          </a:p>
          <a:p>
            <a:r>
              <a:rPr lang="en-CA" sz="1400" dirty="0"/>
              <a:t>64.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ብነቢያት</a:t>
            </a:r>
            <a:r>
              <a:rPr lang="en-CA" sz="4000" dirty="0"/>
              <a:t> </a:t>
            </a:r>
            <a:r>
              <a:rPr lang="en-CA" sz="4000" dirty="0" err="1"/>
              <a:t>ተፈልጠት</a:t>
            </a:r>
            <a:r>
              <a:rPr lang="en-CA" sz="4000" dirty="0"/>
              <a:t>። </a:t>
            </a:r>
            <a:r>
              <a:rPr lang="en-CA" sz="4000" dirty="0" err="1"/>
              <a:t>ካብ</a:t>
            </a:r>
            <a:r>
              <a:rPr lang="en-CA" sz="4000" dirty="0"/>
              <a:t> </a:t>
            </a:r>
            <a:r>
              <a:rPr lang="en-CA" sz="4000" dirty="0" err="1"/>
              <a:t>ሕዝቢ</a:t>
            </a:r>
            <a:r>
              <a:rPr lang="en-CA" sz="4000" dirty="0"/>
              <a:t> </a:t>
            </a:r>
            <a:r>
              <a:rPr lang="en-CA" sz="4000" dirty="0" err="1"/>
              <a:t>ኣይሁድ</a:t>
            </a:r>
            <a:r>
              <a:rPr lang="en-CA" sz="4000" dirty="0"/>
              <a:t> </a:t>
            </a:r>
            <a:r>
              <a:rPr lang="en-CA" sz="4000" dirty="0" err="1"/>
              <a:t>ግና</a:t>
            </a:r>
            <a:r>
              <a:rPr lang="en-CA" sz="4000" dirty="0"/>
              <a:t> </a:t>
            </a:r>
            <a:r>
              <a:rPr lang="en-CA" sz="4000" dirty="0" err="1"/>
              <a:t>ተሠወረት</a:t>
            </a:r>
            <a:r>
              <a:rPr lang="en-CA" sz="4000" dirty="0"/>
              <a:t>። </a:t>
            </a:r>
            <a:r>
              <a:rPr lang="en-CA" sz="4000" dirty="0" err="1"/>
              <a:t>ብኣና</a:t>
            </a:r>
            <a:r>
              <a:rPr lang="en-CA" sz="4000" dirty="0"/>
              <a:t> </a:t>
            </a:r>
            <a:r>
              <a:rPr lang="en-CA" sz="4000" dirty="0" err="1"/>
              <a:t>ድማ</a:t>
            </a:r>
            <a:r>
              <a:rPr lang="en-CA" sz="4000" dirty="0"/>
              <a:t> </a:t>
            </a:r>
            <a:r>
              <a:rPr lang="en-CA" sz="4000" dirty="0" err="1"/>
              <a:t>ፈጺማ</a:t>
            </a:r>
            <a:r>
              <a:rPr lang="en-CA" sz="4000" dirty="0"/>
              <a:t> </a:t>
            </a:r>
            <a:r>
              <a:rPr lang="en-CA" sz="4000" dirty="0" err="1" smtClean="0"/>
              <a:t>ተራእ</a:t>
            </a:r>
            <a:endParaRPr lang="en-CA" sz="4000" dirty="0" smtClean="0"/>
          </a:p>
          <a:p>
            <a:r>
              <a:rPr lang="en-CA" sz="4000" dirty="0" err="1" smtClean="0"/>
              <a:t>የት</a:t>
            </a:r>
            <a:r>
              <a:rPr lang="en-CA" sz="4000" dirty="0"/>
              <a:t>። </a:t>
            </a:r>
            <a:r>
              <a:rPr lang="en-CA" sz="4000" dirty="0" err="1"/>
              <a:t>ከም</a:t>
            </a:r>
            <a:r>
              <a:rPr lang="en-CA" sz="4000" dirty="0"/>
              <a:t> </a:t>
            </a:r>
            <a:r>
              <a:rPr lang="en-CA" sz="4000" dirty="0" err="1"/>
              <a:t>ፀሓይ</a:t>
            </a:r>
            <a:r>
              <a:rPr lang="en-CA" sz="4000" dirty="0"/>
              <a:t> </a:t>
            </a:r>
            <a:r>
              <a:rPr lang="en-CA" sz="4000" dirty="0" err="1"/>
              <a:t>ኣብርሀት</a:t>
            </a:r>
            <a:r>
              <a:rPr lang="en-CA" sz="4000" dirty="0"/>
              <a:t> </a:t>
            </a:r>
            <a:r>
              <a:rPr lang="en-CA" sz="4000" dirty="0" err="1"/>
              <a:t>በብሰሙኑ</a:t>
            </a:r>
            <a:r>
              <a:rPr lang="en-CA" sz="4000" dirty="0"/>
              <a:t> </a:t>
            </a:r>
            <a:r>
              <a:rPr lang="en-CA" sz="4000" dirty="0" err="1"/>
              <a:t>ትገዝእ</a:t>
            </a:r>
            <a:r>
              <a:rPr lang="en-CA" sz="4000" dirty="0"/>
              <a:t> </a:t>
            </a:r>
            <a:r>
              <a:rPr lang="en-CA" sz="4000" dirty="0" err="1" smtClean="0"/>
              <a:t>በብሰሙኑ</a:t>
            </a:r>
            <a:r>
              <a:rPr lang="en-CA" sz="4000" dirty="0" smtClean="0"/>
              <a:t> </a:t>
            </a:r>
            <a:r>
              <a:rPr lang="en-CA" sz="4000" dirty="0" err="1"/>
              <a:t>ትነግሥ</a:t>
            </a:r>
            <a:r>
              <a:rPr lang="en-CA" sz="4000" dirty="0"/>
              <a:t>፣ </a:t>
            </a:r>
            <a:r>
              <a:rPr lang="en-CA" sz="4000" dirty="0" err="1"/>
              <a:t>በብሰሙኑ</a:t>
            </a:r>
            <a:r>
              <a:rPr lang="en-CA" sz="4000" dirty="0"/>
              <a:t> </a:t>
            </a:r>
            <a:r>
              <a:rPr lang="en-CA" sz="4000" dirty="0" err="1"/>
              <a:t>ኸኣ</a:t>
            </a:r>
            <a:r>
              <a:rPr lang="en-CA" sz="4000" dirty="0"/>
              <a:t> (</a:t>
            </a:r>
            <a:r>
              <a:rPr lang="en-CA" sz="4000" dirty="0" err="1"/>
              <a:t>ትቕመር</a:t>
            </a:r>
            <a:r>
              <a:rPr lang="en-CA" sz="4000" dirty="0"/>
              <a:t>) </a:t>
            </a:r>
            <a:r>
              <a:rPr lang="en-CA" sz="4000" dirty="0" err="1"/>
              <a:t>ትቍጸር</a:t>
            </a:r>
            <a:r>
              <a:rPr lang="en-CA" sz="4000" dirty="0" smtClean="0"/>
              <a:t>።</a:t>
            </a:r>
            <a:endParaRPr lang="en-CA" sz="4000" dirty="0"/>
          </a:p>
        </p:txBody>
      </p:sp>
      <p:sp>
        <p:nvSpPr>
          <p:cNvPr id="20" name="Rectangle 19"/>
          <p:cNvSpPr/>
          <p:nvPr/>
        </p:nvSpPr>
        <p:spPr>
          <a:xfrm>
            <a:off x="8077837" y="-72722"/>
            <a:ext cx="4244501" cy="7025000"/>
          </a:xfrm>
          <a:prstGeom prst="rect">
            <a:avLst/>
          </a:prstGeom>
        </p:spPr>
        <p:txBody>
          <a:bodyPr wrap="square">
            <a:spAutoFit/>
          </a:bodyPr>
          <a:lstStyle/>
          <a:p>
            <a:pPr marL="40639" marR="40639">
              <a:lnSpc>
                <a:spcPct val="150000"/>
              </a:lnSpc>
              <a:spcBef>
                <a:spcPts val="600"/>
              </a:spcBef>
              <a:defRPr sz="2800"/>
            </a:pPr>
            <a:r>
              <a:rPr lang="en-US" sz="2700" i="1" dirty="0" smtClean="0">
                <a:solidFill>
                  <a:schemeClr val="tx1">
                    <a:lumMod val="95000"/>
                  </a:schemeClr>
                </a:solidFill>
              </a:rPr>
              <a:t>Sinai </a:t>
            </a:r>
            <a:r>
              <a:rPr lang="en-US" sz="2700" i="1" dirty="0">
                <a:solidFill>
                  <a:schemeClr val="tx1">
                    <a:lumMod val="95000"/>
                  </a:schemeClr>
                </a:solidFill>
              </a:rPr>
              <a:t>but was hidden </a:t>
            </a:r>
            <a:r>
              <a:rPr lang="en-US" sz="2700" i="1" dirty="0" smtClean="0">
                <a:solidFill>
                  <a:schemeClr val="tx1">
                    <a:lumMod val="95000"/>
                  </a:schemeClr>
                </a:solidFill>
              </a:rPr>
              <a:t>from the </a:t>
            </a:r>
            <a:r>
              <a:rPr lang="en-US" sz="2700" i="1" dirty="0">
                <a:solidFill>
                  <a:schemeClr val="tx1">
                    <a:lumMod val="95000"/>
                  </a:schemeClr>
                </a:solidFill>
              </a:rPr>
              <a:t>Israelites.</a:t>
            </a:r>
          </a:p>
          <a:p>
            <a:pPr marL="40639" marR="40639">
              <a:lnSpc>
                <a:spcPct val="150000"/>
              </a:lnSpc>
              <a:spcBef>
                <a:spcPts val="600"/>
              </a:spcBef>
              <a:defRPr sz="2800"/>
            </a:pPr>
            <a:r>
              <a:rPr lang="en-US" sz="1400" i="1" dirty="0">
                <a:solidFill>
                  <a:schemeClr val="tx1">
                    <a:lumMod val="95000"/>
                  </a:schemeClr>
                </a:solidFill>
              </a:rPr>
              <a:t>64. </a:t>
            </a:r>
            <a:r>
              <a:rPr lang="en-US" sz="2700" i="1" dirty="0">
                <a:solidFill>
                  <a:schemeClr val="tx1">
                    <a:lumMod val="95000"/>
                  </a:schemeClr>
                </a:solidFill>
              </a:rPr>
              <a:t>Oh, this day was known by </a:t>
            </a:r>
            <a:r>
              <a:rPr lang="en-US" sz="2700" i="1" dirty="0" smtClean="0">
                <a:solidFill>
                  <a:schemeClr val="tx1">
                    <a:lumMod val="95000"/>
                  </a:schemeClr>
                </a:solidFill>
              </a:rPr>
              <a:t>the prophets </a:t>
            </a:r>
            <a:r>
              <a:rPr lang="en-US" sz="2700" i="1" dirty="0">
                <a:solidFill>
                  <a:schemeClr val="tx1">
                    <a:lumMod val="95000"/>
                  </a:schemeClr>
                </a:solidFill>
              </a:rPr>
              <a:t>and was hidden from the people </a:t>
            </a:r>
            <a:r>
              <a:rPr lang="en-US" sz="2700" i="1" dirty="0" smtClean="0">
                <a:solidFill>
                  <a:schemeClr val="tx1">
                    <a:lumMod val="95000"/>
                  </a:schemeClr>
                </a:solidFill>
              </a:rPr>
              <a:t>of the </a:t>
            </a:r>
            <a:r>
              <a:rPr lang="en-US" sz="2700" i="1" dirty="0">
                <a:solidFill>
                  <a:schemeClr val="tx1">
                    <a:lumMod val="95000"/>
                  </a:schemeClr>
                </a:solidFill>
              </a:rPr>
              <a:t>Jews, but to us it has been </a:t>
            </a:r>
            <a:r>
              <a:rPr lang="en-US" sz="2700" i="1" dirty="0" smtClean="0">
                <a:solidFill>
                  <a:schemeClr val="tx1">
                    <a:lumMod val="95000"/>
                  </a:schemeClr>
                </a:solidFill>
              </a:rPr>
              <a:t>absolutely revealed</a:t>
            </a:r>
            <a:r>
              <a:rPr lang="en-US" sz="2700" i="1" dirty="0">
                <a:solidFill>
                  <a:schemeClr val="tx1">
                    <a:lumMod val="95000"/>
                  </a:schemeClr>
                </a:solidFill>
              </a:rPr>
              <a:t>; it alternates like the sun, it </a:t>
            </a:r>
            <a:r>
              <a:rPr lang="en-US" sz="2700" i="1" dirty="0" smtClean="0"/>
              <a:t>rules every </a:t>
            </a:r>
            <a:r>
              <a:rPr lang="en-US" sz="2700" i="1" dirty="0"/>
              <a:t>week and reigns every week and </a:t>
            </a:r>
            <a:r>
              <a:rPr lang="en-US" sz="2700" i="1" dirty="0" smtClean="0"/>
              <a:t>is numbered </a:t>
            </a:r>
            <a:r>
              <a:rPr lang="en-US" sz="2700" i="1" dirty="0"/>
              <a:t>every week</a:t>
            </a:r>
            <a:r>
              <a:rPr lang="en-US" sz="2700" i="1" dirty="0" smtClean="0"/>
              <a:t>.</a:t>
            </a:r>
            <a:endParaRPr lang="en-US" sz="2700" i="1" dirty="0" smtClean="0">
              <a:solidFill>
                <a:schemeClr val="tx1">
                  <a:lumMod val="95000"/>
                </a:schemeClr>
              </a:solidFill>
            </a:endParaRPr>
          </a:p>
        </p:txBody>
      </p:sp>
      <p:sp>
        <p:nvSpPr>
          <p:cNvPr id="2" name="Rectangle 1"/>
          <p:cNvSpPr/>
          <p:nvPr/>
        </p:nvSpPr>
        <p:spPr>
          <a:xfrm>
            <a:off x="-11575" y="-78437"/>
            <a:ext cx="4015163" cy="7140416"/>
          </a:xfrm>
          <a:prstGeom prst="rect">
            <a:avLst/>
          </a:prstGeom>
        </p:spPr>
        <p:txBody>
          <a:bodyPr wrap="square">
            <a:spAutoFit/>
          </a:bodyPr>
          <a:lstStyle/>
          <a:p>
            <a:r>
              <a:rPr lang="en-CA" sz="3600" dirty="0" err="1"/>
              <a:t>በደብረ</a:t>
            </a:r>
            <a:r>
              <a:rPr lang="en-CA" sz="3600" dirty="0"/>
              <a:t> </a:t>
            </a:r>
            <a:r>
              <a:rPr lang="en-CA" sz="3600" dirty="0" err="1"/>
              <a:t>ሲና</a:t>
            </a:r>
            <a:r>
              <a:rPr lang="en-CA" sz="3600" dirty="0"/>
              <a:t> </a:t>
            </a:r>
            <a:r>
              <a:rPr lang="en-CA" sz="3600" dirty="0" err="1"/>
              <a:t>ተከሥተት</a:t>
            </a:r>
            <a:endParaRPr lang="en-CA" sz="3600" dirty="0"/>
          </a:p>
          <a:p>
            <a:r>
              <a:rPr lang="en-CA" sz="3800" dirty="0" err="1" smtClean="0"/>
              <a:t>ወእምኀበ</a:t>
            </a:r>
            <a:r>
              <a:rPr lang="en-CA" sz="3800" dirty="0" smtClean="0"/>
              <a:t> </a:t>
            </a:r>
            <a:r>
              <a:rPr lang="en-CA" sz="3800" dirty="0" err="1"/>
              <a:t>እስራኤል</a:t>
            </a:r>
            <a:r>
              <a:rPr lang="en-CA" sz="3800" dirty="0"/>
              <a:t> </a:t>
            </a:r>
            <a:r>
              <a:rPr lang="en-CA" sz="3800" dirty="0" err="1"/>
              <a:t>ተከብተት</a:t>
            </a:r>
            <a:r>
              <a:rPr lang="en-CA" sz="3800" dirty="0"/>
              <a:t>።</a:t>
            </a:r>
          </a:p>
          <a:p>
            <a:r>
              <a:rPr lang="en-CA" sz="1400" dirty="0" smtClean="0"/>
              <a:t>፷፬.</a:t>
            </a:r>
            <a:r>
              <a:rPr lang="en-CA" sz="4000" dirty="0" smtClean="0"/>
              <a:t> </a:t>
            </a:r>
            <a:r>
              <a:rPr lang="en-CA" sz="3800" dirty="0"/>
              <a:t>ኦ </a:t>
            </a:r>
            <a:r>
              <a:rPr lang="en-CA" sz="3800" dirty="0" err="1"/>
              <a:t>ዛቲ</a:t>
            </a:r>
            <a:r>
              <a:rPr lang="en-CA" sz="3800" dirty="0"/>
              <a:t> </a:t>
            </a:r>
            <a:r>
              <a:rPr lang="en-CA" sz="3800" dirty="0" err="1"/>
              <a:t>ዕለት</a:t>
            </a:r>
            <a:r>
              <a:rPr lang="en-CA" sz="3800" dirty="0"/>
              <a:t> </a:t>
            </a:r>
            <a:r>
              <a:rPr lang="en-CA" sz="3800" dirty="0" err="1"/>
              <a:t>በነቢያት</a:t>
            </a:r>
            <a:r>
              <a:rPr lang="en-CA" sz="3800" dirty="0"/>
              <a:t> </a:t>
            </a:r>
            <a:r>
              <a:rPr lang="en-CA" sz="3800" dirty="0" err="1"/>
              <a:t>ተዐውቀት</a:t>
            </a:r>
            <a:r>
              <a:rPr lang="en-CA" sz="3800" dirty="0"/>
              <a:t>። </a:t>
            </a:r>
            <a:r>
              <a:rPr lang="en-CA" sz="3800" dirty="0" err="1"/>
              <a:t>ወእምኀበ</a:t>
            </a:r>
            <a:r>
              <a:rPr lang="en-CA" sz="3800" dirty="0"/>
              <a:t> </a:t>
            </a:r>
            <a:r>
              <a:rPr lang="en-CA" sz="3800" dirty="0" err="1"/>
              <a:t>ሕዝበ</a:t>
            </a:r>
            <a:r>
              <a:rPr lang="en-CA" sz="3800" dirty="0"/>
              <a:t> </a:t>
            </a:r>
            <a:r>
              <a:rPr lang="en-CA" sz="3800" dirty="0" err="1"/>
              <a:t>አይሁድ</a:t>
            </a:r>
            <a:r>
              <a:rPr lang="en-CA" sz="3800" dirty="0"/>
              <a:t> </a:t>
            </a:r>
            <a:r>
              <a:rPr lang="en-CA" sz="3800" dirty="0" err="1" smtClean="0"/>
              <a:t>ተሠወ</a:t>
            </a:r>
            <a:endParaRPr lang="en-CA" sz="3800" dirty="0" smtClean="0"/>
          </a:p>
          <a:p>
            <a:r>
              <a:rPr lang="en-CA" sz="3800" dirty="0" err="1" smtClean="0"/>
              <a:t>ረት</a:t>
            </a:r>
            <a:r>
              <a:rPr lang="en-CA" sz="3800" dirty="0"/>
              <a:t>። </a:t>
            </a:r>
            <a:r>
              <a:rPr lang="en-CA" sz="3800" dirty="0" err="1"/>
              <a:t>በኀቤነሰ</a:t>
            </a:r>
            <a:r>
              <a:rPr lang="en-CA" sz="3800" dirty="0"/>
              <a:t> </a:t>
            </a:r>
            <a:r>
              <a:rPr lang="en-CA" sz="3800" dirty="0" err="1"/>
              <a:t>ፍጹመ</a:t>
            </a:r>
            <a:r>
              <a:rPr lang="en-CA" sz="3800" dirty="0"/>
              <a:t> </a:t>
            </a:r>
            <a:r>
              <a:rPr lang="en-CA" sz="3800" dirty="0" err="1"/>
              <a:t>አስተርአየት</a:t>
            </a:r>
            <a:r>
              <a:rPr lang="en-CA" sz="3800" dirty="0"/>
              <a:t> </a:t>
            </a:r>
            <a:r>
              <a:rPr lang="en-CA" sz="3800" dirty="0" err="1"/>
              <a:t>ወከመ</a:t>
            </a:r>
            <a:r>
              <a:rPr lang="en-CA" sz="3800" dirty="0"/>
              <a:t> </a:t>
            </a:r>
            <a:r>
              <a:rPr lang="en-CA" sz="3800" dirty="0" err="1" smtClean="0"/>
              <a:t>ፀሓ</a:t>
            </a:r>
            <a:endParaRPr lang="en-CA" sz="3800" dirty="0" smtClean="0"/>
          </a:p>
          <a:p>
            <a:r>
              <a:rPr lang="en-CA" sz="3800" dirty="0" smtClean="0"/>
              <a:t>ይ </a:t>
            </a:r>
            <a:r>
              <a:rPr lang="en-CA" sz="3800" dirty="0" err="1"/>
              <a:t>አንበስበሰት</a:t>
            </a:r>
            <a:r>
              <a:rPr lang="en-CA" sz="3800" dirty="0"/>
              <a:t> </a:t>
            </a:r>
            <a:r>
              <a:rPr lang="en-CA" sz="3800" dirty="0" err="1" smtClean="0"/>
              <a:t>ለለሰሙ</a:t>
            </a:r>
            <a:endParaRPr lang="en-CA" sz="3800" dirty="0" smtClean="0"/>
          </a:p>
          <a:p>
            <a:r>
              <a:rPr lang="en-CA" sz="3800" dirty="0" smtClean="0"/>
              <a:t>ኑ </a:t>
            </a:r>
            <a:r>
              <a:rPr lang="en-CA" sz="3800" dirty="0" err="1"/>
              <a:t>ትሰፍን</a:t>
            </a:r>
            <a:r>
              <a:rPr lang="en-CA" sz="3800" dirty="0"/>
              <a:t> </a:t>
            </a:r>
            <a:r>
              <a:rPr lang="en-CA" sz="3800" dirty="0" err="1"/>
              <a:t>ወለለሰሙኑ</a:t>
            </a:r>
            <a:r>
              <a:rPr lang="en-CA" sz="3800" dirty="0"/>
              <a:t> </a:t>
            </a:r>
            <a:r>
              <a:rPr lang="en-CA" sz="3800" dirty="0" err="1"/>
              <a:t>ትነግሥ</a:t>
            </a:r>
            <a:r>
              <a:rPr lang="en-CA" sz="3800" dirty="0"/>
              <a:t> </a:t>
            </a:r>
            <a:r>
              <a:rPr lang="en-CA" sz="3800" dirty="0" err="1"/>
              <a:t>ወለለሰሙኑ</a:t>
            </a:r>
            <a:r>
              <a:rPr lang="en-CA" sz="3800" dirty="0"/>
              <a:t> </a:t>
            </a:r>
            <a:r>
              <a:rPr lang="en-CA" sz="3800" dirty="0" err="1"/>
              <a:t>ትትቀመር</a:t>
            </a:r>
            <a:r>
              <a:rPr lang="en-CA" sz="3800" dirty="0" smtClean="0"/>
              <a:t>።</a:t>
            </a:r>
            <a:r>
              <a:rPr lang="en-CA" sz="4000" dirty="0" smtClean="0"/>
              <a:t>።</a:t>
            </a:r>
            <a:endParaRPr lang="en-CA" sz="4000" dirty="0"/>
          </a:p>
        </p:txBody>
      </p:sp>
    </p:spTree>
    <p:extLst>
      <p:ext uri="{BB962C8B-B14F-4D97-AF65-F5344CB8AC3E}">
        <p14:creationId xmlns:p14="http://schemas.microsoft.com/office/powerpoint/2010/main" val="70474816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7109639"/>
          </a:xfrm>
          <a:prstGeom prst="rect">
            <a:avLst/>
          </a:prstGeom>
        </p:spPr>
        <p:txBody>
          <a:bodyPr wrap="square">
            <a:spAutoFit/>
          </a:bodyPr>
          <a:lstStyle/>
          <a:p>
            <a:r>
              <a:rPr lang="en-CA" sz="1400" dirty="0" smtClean="0"/>
              <a:t>65</a:t>
            </a:r>
            <a:r>
              <a:rPr lang="en-CA" sz="1400" dirty="0"/>
              <a:t>. </a:t>
            </a:r>
            <a:r>
              <a:rPr lang="en-CA" sz="3800" dirty="0" err="1"/>
              <a:t>እዛ</a:t>
            </a:r>
            <a:r>
              <a:rPr lang="en-CA" sz="3800" dirty="0"/>
              <a:t> </a:t>
            </a:r>
            <a:r>
              <a:rPr lang="en-CA" sz="3800" dirty="0" err="1"/>
              <a:t>ዕለት</a:t>
            </a:r>
            <a:r>
              <a:rPr lang="en-CA" sz="3800" dirty="0"/>
              <a:t> </a:t>
            </a:r>
            <a:r>
              <a:rPr lang="en-CA" sz="3800" dirty="0" err="1"/>
              <a:t>እዚኣ</a:t>
            </a:r>
            <a:r>
              <a:rPr lang="en-CA" sz="3800" dirty="0"/>
              <a:t> </a:t>
            </a:r>
            <a:r>
              <a:rPr lang="en-CA" sz="3800" dirty="0" err="1"/>
              <a:t>ኣብ</a:t>
            </a:r>
            <a:r>
              <a:rPr lang="en-CA" sz="3800" dirty="0"/>
              <a:t> </a:t>
            </a:r>
            <a:r>
              <a:rPr lang="en-CA" sz="3800" dirty="0" err="1" smtClean="0"/>
              <a:t>ዘቐ</a:t>
            </a:r>
            <a:endParaRPr lang="en-CA" sz="3800" dirty="0" smtClean="0"/>
          </a:p>
          <a:p>
            <a:r>
              <a:rPr lang="en-CA" sz="3800" dirty="0" err="1" smtClean="0"/>
              <a:t>ደሳ</a:t>
            </a:r>
            <a:r>
              <a:rPr lang="en-CA" sz="3800" dirty="0"/>
              <a:t>፣ </a:t>
            </a:r>
            <a:r>
              <a:rPr lang="en-CA" sz="3800" dirty="0" err="1"/>
              <a:t>ወልድ</a:t>
            </a:r>
            <a:r>
              <a:rPr lang="en-CA" sz="3800" dirty="0"/>
              <a:t> </a:t>
            </a:r>
            <a:r>
              <a:rPr lang="en-CA" sz="3800" dirty="0" err="1"/>
              <a:t>ዘባረኻ</a:t>
            </a:r>
            <a:r>
              <a:rPr lang="en-CA" sz="3800" dirty="0"/>
              <a:t>፣ </a:t>
            </a:r>
            <a:r>
              <a:rPr lang="en-CA" sz="3800" dirty="0" err="1" smtClean="0"/>
              <a:t>መንፈ</a:t>
            </a:r>
            <a:endParaRPr lang="en-CA" sz="3800" dirty="0" smtClean="0"/>
          </a:p>
          <a:p>
            <a:r>
              <a:rPr lang="en-CA" sz="3800" dirty="0" smtClean="0"/>
              <a:t>ስ </a:t>
            </a:r>
            <a:r>
              <a:rPr lang="en-CA" sz="3800" dirty="0" err="1"/>
              <a:t>ቅዱስ</a:t>
            </a:r>
            <a:r>
              <a:rPr lang="en-CA" sz="3800" dirty="0"/>
              <a:t> </a:t>
            </a:r>
            <a:r>
              <a:rPr lang="en-CA" sz="3800" dirty="0" err="1"/>
              <a:t>ልዕል</a:t>
            </a:r>
            <a:r>
              <a:rPr lang="en-CA" sz="3800" dirty="0"/>
              <a:t> </a:t>
            </a:r>
            <a:r>
              <a:rPr lang="en-CA" sz="3800" dirty="0" err="1"/>
              <a:t>ዘበላ</a:t>
            </a:r>
            <a:r>
              <a:rPr lang="en-CA" sz="3800" dirty="0"/>
              <a:t> </a:t>
            </a:r>
            <a:r>
              <a:rPr lang="en-CA" sz="3800" dirty="0" err="1"/>
              <a:t>እያ</a:t>
            </a:r>
            <a:r>
              <a:rPr lang="en-CA" sz="3800" dirty="0"/>
              <a:t>። </a:t>
            </a:r>
            <a:r>
              <a:rPr lang="en-CA" sz="3800" dirty="0" err="1"/>
              <a:t>ብእኣ</a:t>
            </a:r>
            <a:r>
              <a:rPr lang="en-CA" sz="3800" dirty="0"/>
              <a:t> </a:t>
            </a:r>
            <a:r>
              <a:rPr lang="en-CA" sz="3800" dirty="0" err="1"/>
              <a:t>ንተሓጐስ</a:t>
            </a:r>
            <a:r>
              <a:rPr lang="en-CA" sz="3800" dirty="0"/>
              <a:t>፡ </a:t>
            </a:r>
            <a:r>
              <a:rPr lang="en-CA" sz="3800" dirty="0" err="1"/>
              <a:t>ብእኣ</a:t>
            </a:r>
            <a:r>
              <a:rPr lang="en-CA" sz="3800" dirty="0"/>
              <a:t> </a:t>
            </a:r>
            <a:r>
              <a:rPr lang="en-CA" sz="3800" dirty="0" err="1"/>
              <a:t>ባህ</a:t>
            </a:r>
            <a:r>
              <a:rPr lang="en-CA" sz="3800" dirty="0"/>
              <a:t> </a:t>
            </a:r>
            <a:r>
              <a:rPr lang="en-CA" sz="3800" dirty="0" err="1"/>
              <a:t>ይበለና</a:t>
            </a:r>
            <a:r>
              <a:rPr lang="en-CA" sz="3800" dirty="0"/>
              <a:t>። </a:t>
            </a:r>
            <a:r>
              <a:rPr lang="en-CA" sz="3800" dirty="0" err="1"/>
              <a:t>ብእኣ</a:t>
            </a:r>
            <a:r>
              <a:rPr lang="en-CA" sz="3800" dirty="0"/>
              <a:t> </a:t>
            </a:r>
            <a:r>
              <a:rPr lang="en-CA" sz="3800" dirty="0" err="1"/>
              <a:t>ኽትቅደሱ</a:t>
            </a:r>
            <a:r>
              <a:rPr lang="en-CA" sz="3800" dirty="0"/>
              <a:t> </a:t>
            </a:r>
            <a:r>
              <a:rPr lang="en-CA" sz="3800" dirty="0" err="1"/>
              <a:t>ቐድስዋ</a:t>
            </a:r>
            <a:r>
              <a:rPr lang="en-CA" sz="3800" dirty="0"/>
              <a:t>።</a:t>
            </a:r>
          </a:p>
          <a:p>
            <a:r>
              <a:rPr lang="en-CA" sz="1400" dirty="0"/>
              <a:t>66. </a:t>
            </a:r>
            <a:r>
              <a:rPr lang="en-CA" sz="3800" dirty="0" err="1"/>
              <a:t>ኣትን</a:t>
            </a:r>
            <a:r>
              <a:rPr lang="en-CA" sz="3800" dirty="0"/>
              <a:t> </a:t>
            </a:r>
            <a:r>
              <a:rPr lang="en-CA" sz="3800" dirty="0" err="1"/>
              <a:t>ንዘመናትን</a:t>
            </a:r>
            <a:r>
              <a:rPr lang="en-CA" sz="3800" dirty="0"/>
              <a:t> </a:t>
            </a:r>
            <a:r>
              <a:rPr lang="en-CA" sz="3800" dirty="0" err="1" smtClean="0"/>
              <a:t>ንመዋ</a:t>
            </a:r>
            <a:endParaRPr lang="en-CA" sz="3800" dirty="0" smtClean="0"/>
          </a:p>
          <a:p>
            <a:r>
              <a:rPr lang="en-CA" sz="3800" dirty="0" err="1" smtClean="0"/>
              <a:t>እልን</a:t>
            </a:r>
            <a:r>
              <a:rPr lang="en-CA" sz="3800" dirty="0" smtClean="0"/>
              <a:t> </a:t>
            </a:r>
            <a:r>
              <a:rPr lang="en-CA" sz="3800" dirty="0" err="1"/>
              <a:t>ብእኣ</a:t>
            </a:r>
            <a:r>
              <a:rPr lang="en-CA" sz="3800" dirty="0"/>
              <a:t> </a:t>
            </a:r>
            <a:r>
              <a:rPr lang="en-CA" sz="3800" dirty="0" err="1"/>
              <a:t>ዝተፈለጥክን</a:t>
            </a:r>
            <a:r>
              <a:rPr lang="en-CA" sz="3800" dirty="0"/>
              <a:t> </a:t>
            </a:r>
            <a:r>
              <a:rPr lang="en-CA" sz="3800" dirty="0" err="1"/>
              <a:t>ካልኦት</a:t>
            </a:r>
            <a:r>
              <a:rPr lang="en-CA" sz="3800" dirty="0"/>
              <a:t> </a:t>
            </a:r>
            <a:r>
              <a:rPr lang="en-CA" sz="3800" dirty="0" err="1"/>
              <a:t>ዕለታት</a:t>
            </a:r>
            <a:r>
              <a:rPr lang="en-CA" sz="3800" dirty="0"/>
              <a:t> </a:t>
            </a:r>
            <a:r>
              <a:rPr lang="en-CA" sz="3800" dirty="0" err="1"/>
              <a:t>ነታ</a:t>
            </a:r>
            <a:r>
              <a:rPr lang="en-CA" sz="3800" dirty="0"/>
              <a:t> </a:t>
            </a:r>
            <a:r>
              <a:rPr lang="en-CA" sz="3800" dirty="0" err="1"/>
              <a:t>በዅሪ</a:t>
            </a:r>
            <a:r>
              <a:rPr lang="en-CA" sz="3800" dirty="0"/>
              <a:t> </a:t>
            </a:r>
            <a:r>
              <a:rPr lang="en-CA" sz="3800" dirty="0" err="1"/>
              <a:t>በዓላት</a:t>
            </a:r>
            <a:r>
              <a:rPr lang="en-CA" sz="3800" dirty="0"/>
              <a:t> </a:t>
            </a:r>
            <a:r>
              <a:rPr lang="en-CA" sz="3800" dirty="0" err="1"/>
              <a:t>ዝኾነት</a:t>
            </a:r>
            <a:r>
              <a:rPr lang="en-CA" sz="3800" dirty="0"/>
              <a:t> </a:t>
            </a:r>
            <a:r>
              <a:rPr lang="en-CA" sz="3800" dirty="0" err="1"/>
              <a:t>ቅድስቲ</a:t>
            </a:r>
            <a:r>
              <a:rPr lang="en-CA" sz="3800" dirty="0"/>
              <a:t> </a:t>
            </a:r>
            <a:r>
              <a:rPr lang="en-CA" sz="3800" dirty="0" err="1"/>
              <a:t>ሰንበት</a:t>
            </a:r>
            <a:r>
              <a:rPr lang="en-CA" sz="3800" dirty="0"/>
              <a:t> </a:t>
            </a:r>
            <a:r>
              <a:rPr lang="en-CA" sz="3800" dirty="0" err="1"/>
              <a:t>ክርስቲያን</a:t>
            </a:r>
            <a:r>
              <a:rPr lang="en-CA" sz="3800" dirty="0"/>
              <a:t> </a:t>
            </a:r>
            <a:r>
              <a:rPr lang="en-CA" sz="3800" dirty="0" err="1"/>
              <a:t>ንዕነ</a:t>
            </a:r>
            <a:r>
              <a:rPr lang="en-CA" sz="3800" dirty="0"/>
              <a:t> </a:t>
            </a:r>
            <a:r>
              <a:rPr lang="en-CA" sz="3800" dirty="0" err="1"/>
              <a:t>ወድሳኣ</a:t>
            </a:r>
            <a:r>
              <a:rPr lang="en-CA" sz="3800" dirty="0" smtClean="0"/>
              <a:t>።</a:t>
            </a:r>
          </a:p>
        </p:txBody>
      </p:sp>
      <p:sp>
        <p:nvSpPr>
          <p:cNvPr id="20" name="Rectangle 19"/>
          <p:cNvSpPr/>
          <p:nvPr/>
        </p:nvSpPr>
        <p:spPr>
          <a:xfrm>
            <a:off x="8077837" y="-72722"/>
            <a:ext cx="4244501" cy="7071167"/>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65</a:t>
            </a:r>
            <a:r>
              <a:rPr lang="en-US" sz="1400" i="1" dirty="0">
                <a:solidFill>
                  <a:schemeClr val="tx1">
                    <a:lumMod val="95000"/>
                  </a:schemeClr>
                </a:solidFill>
              </a:rPr>
              <a:t>. </a:t>
            </a:r>
            <a:r>
              <a:rPr lang="en-US" sz="2300" i="1" dirty="0">
                <a:solidFill>
                  <a:schemeClr val="tx1">
                    <a:lumMod val="95000"/>
                  </a:schemeClr>
                </a:solidFill>
              </a:rPr>
              <a:t>Oh, this day is what </a:t>
            </a:r>
            <a:r>
              <a:rPr lang="en-US" sz="2300" i="1" dirty="0" smtClean="0">
                <a:solidFill>
                  <a:schemeClr val="tx1">
                    <a:lumMod val="95000"/>
                  </a:schemeClr>
                </a:solidFill>
              </a:rPr>
              <a:t>the Father hallowed</a:t>
            </a:r>
            <a:r>
              <a:rPr lang="en-US" sz="2300" i="1" dirty="0">
                <a:solidFill>
                  <a:schemeClr val="tx1">
                    <a:lumMod val="95000"/>
                  </a:schemeClr>
                </a:solidFill>
              </a:rPr>
              <a:t>, the Son blessed and the </a:t>
            </a:r>
            <a:r>
              <a:rPr lang="en-US" sz="2300" i="1" dirty="0" smtClean="0">
                <a:solidFill>
                  <a:schemeClr val="tx1">
                    <a:lumMod val="95000"/>
                  </a:schemeClr>
                </a:solidFill>
              </a:rPr>
              <a:t>Holy Spirit </a:t>
            </a:r>
            <a:r>
              <a:rPr lang="en-US" sz="2300" i="1" dirty="0">
                <a:solidFill>
                  <a:schemeClr val="tx1">
                    <a:lumMod val="95000"/>
                  </a:schemeClr>
                </a:solidFill>
              </a:rPr>
              <a:t>exalted. Let us rejoice and be glad </a:t>
            </a:r>
            <a:r>
              <a:rPr lang="en-US" sz="2300" i="1" dirty="0" smtClean="0">
                <a:solidFill>
                  <a:schemeClr val="tx1">
                    <a:lumMod val="95000"/>
                  </a:schemeClr>
                </a:solidFill>
              </a:rPr>
              <a:t>in it </a:t>
            </a:r>
            <a:r>
              <a:rPr lang="en-US" sz="2300" i="1" dirty="0">
                <a:solidFill>
                  <a:schemeClr val="tx1">
                    <a:lumMod val="95000"/>
                  </a:schemeClr>
                </a:solidFill>
              </a:rPr>
              <a:t>and sanctify it that we may be </a:t>
            </a:r>
            <a:r>
              <a:rPr lang="en-US" sz="2300" i="1" dirty="0" smtClean="0">
                <a:solidFill>
                  <a:schemeClr val="tx1">
                    <a:lumMod val="95000"/>
                  </a:schemeClr>
                </a:solidFill>
              </a:rPr>
              <a:t>sanctified through </a:t>
            </a:r>
            <a:r>
              <a:rPr lang="en-US" sz="2300" i="1" dirty="0">
                <a:solidFill>
                  <a:schemeClr val="tx1">
                    <a:lumMod val="95000"/>
                  </a:schemeClr>
                </a:solidFill>
              </a:rPr>
              <a:t>it.</a:t>
            </a:r>
          </a:p>
          <a:p>
            <a:pPr marL="40639" marR="40639">
              <a:lnSpc>
                <a:spcPct val="150000"/>
              </a:lnSpc>
              <a:spcBef>
                <a:spcPts val="600"/>
              </a:spcBef>
              <a:defRPr sz="2800"/>
            </a:pPr>
            <a:r>
              <a:rPr lang="en-US" sz="1400" i="1" dirty="0">
                <a:solidFill>
                  <a:schemeClr val="tx1">
                    <a:lumMod val="95000"/>
                  </a:schemeClr>
                </a:solidFill>
              </a:rPr>
              <a:t>66. </a:t>
            </a:r>
            <a:r>
              <a:rPr lang="en-US" sz="2300" i="1" dirty="0">
                <a:solidFill>
                  <a:schemeClr val="tx1">
                    <a:lumMod val="95000"/>
                  </a:schemeClr>
                </a:solidFill>
              </a:rPr>
              <a:t>O other days of the week, which </a:t>
            </a:r>
            <a:r>
              <a:rPr lang="en-US" sz="2300" i="1" dirty="0" smtClean="0">
                <a:solidFill>
                  <a:schemeClr val="tx1">
                    <a:lumMod val="95000"/>
                  </a:schemeClr>
                </a:solidFill>
              </a:rPr>
              <a:t>are introduced </a:t>
            </a:r>
            <a:r>
              <a:rPr lang="en-US" sz="2300" i="1" dirty="0">
                <a:solidFill>
                  <a:schemeClr val="tx1">
                    <a:lumMod val="95000"/>
                  </a:schemeClr>
                </a:solidFill>
              </a:rPr>
              <a:t>through it to the seasons and </a:t>
            </a:r>
            <a:r>
              <a:rPr lang="en-US" sz="2300" i="1" dirty="0" smtClean="0">
                <a:solidFill>
                  <a:schemeClr val="tx1">
                    <a:lumMod val="95000"/>
                  </a:schemeClr>
                </a:solidFill>
              </a:rPr>
              <a:t>to the </a:t>
            </a:r>
            <a:r>
              <a:rPr lang="en-US" sz="2300" i="1" dirty="0">
                <a:solidFill>
                  <a:schemeClr val="tx1">
                    <a:lumMod val="95000"/>
                  </a:schemeClr>
                </a:solidFill>
              </a:rPr>
              <a:t>days of the month, come ye, let </a:t>
            </a:r>
            <a:r>
              <a:rPr lang="en-US" sz="2300" i="1" dirty="0" smtClean="0">
                <a:solidFill>
                  <a:schemeClr val="tx1">
                    <a:lumMod val="95000"/>
                  </a:schemeClr>
                </a:solidFill>
              </a:rPr>
              <a:t>us praise </a:t>
            </a:r>
            <a:r>
              <a:rPr lang="en-US" sz="2300" i="1" dirty="0">
                <a:solidFill>
                  <a:schemeClr val="tx1">
                    <a:lumMod val="95000"/>
                  </a:schemeClr>
                </a:solidFill>
              </a:rPr>
              <a:t>the holy Sabbath of </a:t>
            </a:r>
            <a:r>
              <a:rPr lang="en-US" sz="2300" i="1" dirty="0" smtClean="0">
                <a:solidFill>
                  <a:schemeClr val="tx1">
                    <a:lumMod val="95000"/>
                  </a:schemeClr>
                </a:solidFill>
              </a:rPr>
              <a:t>the Christians which </a:t>
            </a:r>
            <a:r>
              <a:rPr lang="en-US" sz="2300" i="1" dirty="0">
                <a:solidFill>
                  <a:schemeClr val="tx1">
                    <a:lumMod val="95000"/>
                  </a:schemeClr>
                </a:solidFill>
              </a:rPr>
              <a:t>is the chief of the holy days</a:t>
            </a:r>
            <a:r>
              <a:rPr lang="en-US" sz="2300" i="1" dirty="0" smtClean="0">
                <a:solidFill>
                  <a:schemeClr val="tx1">
                    <a:lumMod val="95000"/>
                  </a:schemeClr>
                </a:solidFill>
              </a:rPr>
              <a:t>.</a:t>
            </a:r>
          </a:p>
        </p:txBody>
      </p:sp>
      <p:sp>
        <p:nvSpPr>
          <p:cNvPr id="2" name="Rectangle 1"/>
          <p:cNvSpPr/>
          <p:nvPr/>
        </p:nvSpPr>
        <p:spPr>
          <a:xfrm>
            <a:off x="-11575" y="-78437"/>
            <a:ext cx="4015163" cy="7109639"/>
          </a:xfrm>
          <a:prstGeom prst="rect">
            <a:avLst/>
          </a:prstGeom>
        </p:spPr>
        <p:txBody>
          <a:bodyPr wrap="square">
            <a:spAutoFit/>
          </a:bodyPr>
          <a:lstStyle/>
          <a:p>
            <a:r>
              <a:rPr lang="en-CA" sz="1400" dirty="0" smtClean="0"/>
              <a:t>፷፭</a:t>
            </a:r>
            <a:r>
              <a:rPr lang="en-CA" sz="1400" dirty="0"/>
              <a:t>. </a:t>
            </a:r>
            <a:r>
              <a:rPr lang="en-CA" sz="3800" dirty="0"/>
              <a:t>ኦ </a:t>
            </a:r>
            <a:r>
              <a:rPr lang="en-CA" sz="3800" dirty="0" err="1"/>
              <a:t>ዛቲ</a:t>
            </a:r>
            <a:r>
              <a:rPr lang="en-CA" sz="3800" dirty="0"/>
              <a:t> </a:t>
            </a:r>
            <a:r>
              <a:rPr lang="en-CA" sz="3800" dirty="0" err="1"/>
              <a:t>ዕለት</a:t>
            </a:r>
            <a:r>
              <a:rPr lang="en-CA" sz="3800" dirty="0"/>
              <a:t> </a:t>
            </a:r>
            <a:r>
              <a:rPr lang="en-CA" sz="3800" dirty="0" err="1"/>
              <a:t>ቅድስቱ</a:t>
            </a:r>
            <a:r>
              <a:rPr lang="en-CA" sz="3800" dirty="0"/>
              <a:t> </a:t>
            </a:r>
            <a:r>
              <a:rPr lang="en-CA" sz="3800" dirty="0" err="1"/>
              <a:t>ለአብ</a:t>
            </a:r>
            <a:r>
              <a:rPr lang="en-CA" sz="3800" dirty="0"/>
              <a:t> </a:t>
            </a:r>
            <a:r>
              <a:rPr lang="en-CA" sz="3800" dirty="0" err="1"/>
              <a:t>ቡርክቱ</a:t>
            </a:r>
            <a:r>
              <a:rPr lang="en-CA" sz="3800" dirty="0"/>
              <a:t> </a:t>
            </a:r>
            <a:r>
              <a:rPr lang="en-CA" sz="3800" dirty="0" err="1"/>
              <a:t>ለወልድ</a:t>
            </a:r>
            <a:r>
              <a:rPr lang="en-CA" sz="3800" dirty="0"/>
              <a:t> </a:t>
            </a:r>
            <a:r>
              <a:rPr lang="en-CA" sz="3800" dirty="0" err="1"/>
              <a:t>ልዕልቱ</a:t>
            </a:r>
            <a:r>
              <a:rPr lang="en-CA" sz="3800" dirty="0"/>
              <a:t> </a:t>
            </a:r>
            <a:r>
              <a:rPr lang="en-CA" sz="3800" dirty="0" err="1"/>
              <a:t>ለመንፈስ</a:t>
            </a:r>
            <a:r>
              <a:rPr lang="en-CA" sz="3800" dirty="0"/>
              <a:t> </a:t>
            </a:r>
            <a:r>
              <a:rPr lang="en-CA" sz="3800" dirty="0" err="1"/>
              <a:t>ቅዱስ</a:t>
            </a:r>
            <a:r>
              <a:rPr lang="en-CA" sz="3800" dirty="0"/>
              <a:t>። </a:t>
            </a:r>
            <a:r>
              <a:rPr lang="en-CA" sz="3800" dirty="0" err="1"/>
              <a:t>ንትፈሣሕ</a:t>
            </a:r>
            <a:r>
              <a:rPr lang="en-CA" sz="3800" dirty="0"/>
              <a:t> </a:t>
            </a:r>
            <a:r>
              <a:rPr lang="en-CA" sz="3800" dirty="0" err="1"/>
              <a:t>ባቲ</a:t>
            </a:r>
            <a:r>
              <a:rPr lang="en-CA" sz="3800" dirty="0"/>
              <a:t> </a:t>
            </a:r>
            <a:r>
              <a:rPr lang="en-CA" sz="3800" dirty="0" err="1" smtClean="0"/>
              <a:t>ወንትሐ</a:t>
            </a:r>
            <a:endParaRPr lang="en-CA" sz="3800" dirty="0" smtClean="0"/>
          </a:p>
          <a:p>
            <a:r>
              <a:rPr lang="en-CA" sz="3800" dirty="0" err="1" smtClean="0"/>
              <a:t>ሠይ</a:t>
            </a:r>
            <a:r>
              <a:rPr lang="en-CA" sz="3800" dirty="0" smtClean="0"/>
              <a:t> </a:t>
            </a:r>
            <a:r>
              <a:rPr lang="en-CA" sz="3800" dirty="0" err="1"/>
              <a:t>ባቲ</a:t>
            </a:r>
            <a:r>
              <a:rPr lang="en-CA" sz="3800" dirty="0"/>
              <a:t> </a:t>
            </a:r>
            <a:r>
              <a:rPr lang="en-CA" sz="3800" dirty="0" err="1"/>
              <a:t>ቀድስዋ</a:t>
            </a:r>
            <a:r>
              <a:rPr lang="en-CA" sz="3800" dirty="0"/>
              <a:t> </a:t>
            </a:r>
            <a:r>
              <a:rPr lang="en-CA" sz="3800" dirty="0" err="1"/>
              <a:t>ከመ</a:t>
            </a:r>
            <a:r>
              <a:rPr lang="en-CA" sz="3800" dirty="0"/>
              <a:t> </a:t>
            </a:r>
            <a:r>
              <a:rPr lang="en-CA" sz="3800" dirty="0" err="1"/>
              <a:t>ትትቀደሱ</a:t>
            </a:r>
            <a:r>
              <a:rPr lang="en-CA" sz="3800" dirty="0"/>
              <a:t> </a:t>
            </a:r>
            <a:r>
              <a:rPr lang="en-CA" sz="3800" dirty="0" err="1"/>
              <a:t>ባቲ</a:t>
            </a:r>
            <a:r>
              <a:rPr lang="en-CA" sz="3800" dirty="0"/>
              <a:t>።</a:t>
            </a:r>
          </a:p>
          <a:p>
            <a:r>
              <a:rPr lang="en-CA" sz="1400" dirty="0"/>
              <a:t>፷፮. </a:t>
            </a:r>
            <a:r>
              <a:rPr lang="en-CA" sz="3800" dirty="0"/>
              <a:t>ኦ </a:t>
            </a:r>
            <a:r>
              <a:rPr lang="en-CA" sz="3800" dirty="0" err="1"/>
              <a:t>ባዕዳት</a:t>
            </a:r>
            <a:r>
              <a:rPr lang="en-CA" sz="3800" dirty="0"/>
              <a:t> </a:t>
            </a:r>
            <a:r>
              <a:rPr lang="en-CA" sz="3800" dirty="0" err="1"/>
              <a:t>ዕለታት</a:t>
            </a:r>
            <a:r>
              <a:rPr lang="en-CA" sz="3800" dirty="0"/>
              <a:t> </a:t>
            </a:r>
            <a:r>
              <a:rPr lang="en-CA" sz="3800" dirty="0" err="1"/>
              <a:t>እንተ</a:t>
            </a:r>
            <a:r>
              <a:rPr lang="en-CA" sz="3800" dirty="0"/>
              <a:t> </a:t>
            </a:r>
            <a:r>
              <a:rPr lang="en-CA" sz="3800" dirty="0" err="1"/>
              <a:t>ባቲ</a:t>
            </a:r>
            <a:r>
              <a:rPr lang="en-CA" sz="3800" dirty="0"/>
              <a:t> </a:t>
            </a:r>
            <a:r>
              <a:rPr lang="en-CA" sz="3800" dirty="0" err="1"/>
              <a:t>ተአመርክን</a:t>
            </a:r>
            <a:r>
              <a:rPr lang="en-CA" sz="3800" dirty="0"/>
              <a:t> </a:t>
            </a:r>
            <a:r>
              <a:rPr lang="en-CA" sz="3800" dirty="0" err="1"/>
              <a:t>ለአዝማን</a:t>
            </a:r>
            <a:r>
              <a:rPr lang="en-CA" sz="3800" dirty="0"/>
              <a:t> </a:t>
            </a:r>
            <a:r>
              <a:rPr lang="en-CA" sz="3800" dirty="0" err="1"/>
              <a:t>ወለመዋዕል</a:t>
            </a:r>
            <a:r>
              <a:rPr lang="en-CA" sz="3800" dirty="0"/>
              <a:t> </a:t>
            </a:r>
            <a:r>
              <a:rPr lang="en-CA" sz="3800" dirty="0" err="1"/>
              <a:t>ነዓኬ</a:t>
            </a:r>
            <a:r>
              <a:rPr lang="en-CA" sz="3800" dirty="0"/>
              <a:t> </a:t>
            </a:r>
            <a:r>
              <a:rPr lang="en-CA" sz="3800" dirty="0" err="1" smtClean="0"/>
              <a:t>ወድሳ</a:t>
            </a:r>
            <a:endParaRPr lang="en-CA" sz="3800" dirty="0" smtClean="0"/>
          </a:p>
          <a:p>
            <a:r>
              <a:rPr lang="en-CA" sz="3800" dirty="0" smtClean="0"/>
              <a:t>ሃ </a:t>
            </a:r>
            <a:r>
              <a:rPr lang="en-CA" sz="3800" dirty="0" err="1"/>
              <a:t>ለበኵረ</a:t>
            </a:r>
            <a:r>
              <a:rPr lang="en-CA" sz="3800" dirty="0"/>
              <a:t> </a:t>
            </a:r>
            <a:r>
              <a:rPr lang="en-CA" sz="3800" dirty="0" err="1"/>
              <a:t>በዓላት</a:t>
            </a:r>
            <a:r>
              <a:rPr lang="en-CA" sz="3800" dirty="0"/>
              <a:t> </a:t>
            </a:r>
            <a:r>
              <a:rPr lang="en-CA" sz="3800" dirty="0" err="1"/>
              <a:t>እንተ</a:t>
            </a:r>
            <a:r>
              <a:rPr lang="en-CA" sz="3800" dirty="0"/>
              <a:t> </a:t>
            </a:r>
            <a:r>
              <a:rPr lang="en-CA" sz="3800" dirty="0" err="1"/>
              <a:t>ይእቲ</a:t>
            </a:r>
            <a:r>
              <a:rPr lang="en-CA" sz="3800" dirty="0"/>
              <a:t> </a:t>
            </a:r>
            <a:r>
              <a:rPr lang="en-CA" sz="3800" dirty="0" err="1"/>
              <a:t>ሰንበተ</a:t>
            </a:r>
            <a:r>
              <a:rPr lang="en-CA" sz="3800" dirty="0"/>
              <a:t> </a:t>
            </a:r>
            <a:r>
              <a:rPr lang="en-CA" sz="3800" dirty="0" err="1"/>
              <a:t>ክርስቲያን</a:t>
            </a:r>
            <a:r>
              <a:rPr lang="en-CA" sz="3800" dirty="0"/>
              <a:t> </a:t>
            </a:r>
            <a:r>
              <a:rPr lang="en-CA" sz="3800" dirty="0" err="1"/>
              <a:t>ቅድስት</a:t>
            </a:r>
            <a:r>
              <a:rPr lang="en-CA" sz="3800" dirty="0" smtClean="0"/>
              <a:t>።</a:t>
            </a:r>
            <a:endParaRPr lang="en-CA" sz="4000" dirty="0"/>
          </a:p>
        </p:txBody>
      </p:sp>
    </p:spTree>
    <p:extLst>
      <p:ext uri="{BB962C8B-B14F-4D97-AF65-F5344CB8AC3E}">
        <p14:creationId xmlns:p14="http://schemas.microsoft.com/office/powerpoint/2010/main" val="1253539813"/>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863417"/>
          </a:xfrm>
          <a:prstGeom prst="rect">
            <a:avLst/>
          </a:prstGeom>
        </p:spPr>
        <p:txBody>
          <a:bodyPr wrap="square">
            <a:spAutoFit/>
          </a:bodyPr>
          <a:lstStyle/>
          <a:p>
            <a:r>
              <a:rPr lang="en-CA" sz="1400" dirty="0" smtClean="0"/>
              <a:t>67</a:t>
            </a:r>
            <a:r>
              <a:rPr lang="en-CA" sz="1400" dirty="0"/>
              <a:t>. </a:t>
            </a:r>
            <a:r>
              <a:rPr lang="en-CA" sz="4000" dirty="0" err="1"/>
              <a:t>ኣየ</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ሕጊ</a:t>
            </a:r>
            <a:r>
              <a:rPr lang="en-CA" sz="4000" dirty="0"/>
              <a:t> </a:t>
            </a:r>
            <a:r>
              <a:rPr lang="en-CA" sz="4000" dirty="0" err="1"/>
              <a:t>ኦሪት</a:t>
            </a:r>
            <a:r>
              <a:rPr lang="en-CA" sz="4000" dirty="0"/>
              <a:t> </a:t>
            </a:r>
            <a:r>
              <a:rPr lang="en-CA" sz="4000" dirty="0" err="1"/>
              <a:t>ዝተኃድገላ</a:t>
            </a:r>
            <a:r>
              <a:rPr lang="en-CA" sz="4000" dirty="0"/>
              <a:t> </a:t>
            </a:r>
            <a:r>
              <a:rPr lang="en-CA" sz="4000" dirty="0" err="1"/>
              <a:t>ሕጊ</a:t>
            </a:r>
            <a:r>
              <a:rPr lang="en-CA" sz="4000" dirty="0"/>
              <a:t> </a:t>
            </a:r>
            <a:r>
              <a:rPr lang="en-CA" sz="4000" dirty="0" err="1"/>
              <a:t>ወንጌል</a:t>
            </a:r>
            <a:r>
              <a:rPr lang="en-CA" sz="4000" dirty="0"/>
              <a:t> </a:t>
            </a:r>
            <a:r>
              <a:rPr lang="en-CA" sz="4000" dirty="0" err="1"/>
              <a:t>ዝጸንዓላ</a:t>
            </a:r>
            <a:r>
              <a:rPr lang="en-CA" sz="4000" dirty="0"/>
              <a:t> </a:t>
            </a:r>
            <a:r>
              <a:rPr lang="en-CA" sz="4000" dirty="0" err="1"/>
              <a:t>እያ</a:t>
            </a:r>
            <a:r>
              <a:rPr lang="en-CA" sz="4000" dirty="0"/>
              <a:t>። </a:t>
            </a:r>
            <a:r>
              <a:rPr lang="en-CA" sz="4000" dirty="0" err="1"/>
              <a:t>ኣየ</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smtClean="0"/>
              <a:t>እሱራ</a:t>
            </a:r>
            <a:endParaRPr lang="en-CA" sz="4000" dirty="0" smtClean="0"/>
          </a:p>
          <a:p>
            <a:r>
              <a:rPr lang="en-CA" sz="4000" dirty="0" smtClean="0"/>
              <a:t>ት </a:t>
            </a:r>
            <a:r>
              <a:rPr lang="en-CA" sz="4000" dirty="0" err="1"/>
              <a:t>ዝተፈትሑላ</a:t>
            </a:r>
            <a:r>
              <a:rPr lang="en-CA" sz="4000" dirty="0"/>
              <a:t>፥ </a:t>
            </a:r>
            <a:r>
              <a:rPr lang="en-CA" sz="4000" dirty="0" err="1"/>
              <a:t>ባሮት</a:t>
            </a:r>
            <a:r>
              <a:rPr lang="en-CA" sz="4000" dirty="0"/>
              <a:t> </a:t>
            </a:r>
            <a:r>
              <a:rPr lang="en-CA" sz="4000" dirty="0" err="1"/>
              <a:t>ከኣ</a:t>
            </a:r>
            <a:r>
              <a:rPr lang="en-CA" sz="4000" dirty="0"/>
              <a:t> </a:t>
            </a:r>
            <a:r>
              <a:rPr lang="en-CA" sz="4000" dirty="0" err="1"/>
              <a:t>ሓራ</a:t>
            </a:r>
            <a:r>
              <a:rPr lang="en-CA" sz="4000" dirty="0"/>
              <a:t> </a:t>
            </a:r>
            <a:r>
              <a:rPr lang="en-CA" sz="4000" dirty="0" err="1"/>
              <a:t>ዘወጽኡላ</a:t>
            </a:r>
            <a:r>
              <a:rPr lang="en-CA" sz="4000" dirty="0"/>
              <a:t> </a:t>
            </a:r>
            <a:r>
              <a:rPr lang="en-CA" sz="4000" dirty="0" err="1"/>
              <a:t>እያ</a:t>
            </a:r>
            <a:r>
              <a:rPr lang="en-CA" sz="4000" dirty="0"/>
              <a:t>።</a:t>
            </a:r>
          </a:p>
          <a:p>
            <a:r>
              <a:rPr lang="en-CA" sz="1400" dirty="0"/>
              <a:t>68. </a:t>
            </a:r>
            <a:r>
              <a:rPr lang="en-CA" sz="4000" dirty="0" err="1"/>
              <a:t>ኣየ</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smtClean="0"/>
              <a:t>ዝፈ</a:t>
            </a:r>
            <a:endParaRPr lang="en-CA" sz="4000" dirty="0" smtClean="0"/>
          </a:p>
          <a:p>
            <a:r>
              <a:rPr lang="en-CA" sz="4000" dirty="0" err="1" smtClean="0"/>
              <a:t>ረሰ</a:t>
            </a:r>
            <a:r>
              <a:rPr lang="en-CA" sz="4000" dirty="0" smtClean="0"/>
              <a:t> </a:t>
            </a:r>
            <a:r>
              <a:rPr lang="en-CA" sz="4000" dirty="0" err="1"/>
              <a:t>ዝተሓንጸላ</a:t>
            </a:r>
            <a:r>
              <a:rPr lang="en-CA" sz="4000" dirty="0"/>
              <a:t>፥ </a:t>
            </a:r>
            <a:r>
              <a:rPr lang="en-CA" sz="4000" dirty="0" err="1"/>
              <a:t>ሰይጣን</a:t>
            </a:r>
            <a:r>
              <a:rPr lang="en-CA" sz="4000" dirty="0"/>
              <a:t> </a:t>
            </a:r>
            <a:r>
              <a:rPr lang="en-CA" sz="4000" dirty="0" err="1"/>
              <a:t>ዝተሳዕረላ</a:t>
            </a:r>
            <a:r>
              <a:rPr lang="en-CA" sz="4000" dirty="0"/>
              <a:t> </a:t>
            </a:r>
            <a:r>
              <a:rPr lang="en-CA" sz="4000" dirty="0" err="1"/>
              <a:t>እያ</a:t>
            </a:r>
            <a:r>
              <a:rPr lang="en-CA" sz="4000" dirty="0" smtClean="0"/>
              <a:t>።</a:t>
            </a:r>
          </a:p>
          <a:p>
            <a:r>
              <a:rPr lang="en-CA" sz="1400" dirty="0"/>
              <a:t>69. </a:t>
            </a:r>
            <a:r>
              <a:rPr lang="en-CA" sz="4000" dirty="0" err="1"/>
              <a:t>ከም</a:t>
            </a:r>
            <a:r>
              <a:rPr lang="en-CA" sz="4000" dirty="0"/>
              <a:t> </a:t>
            </a:r>
            <a:r>
              <a:rPr lang="en-CA" sz="4000" dirty="0" err="1"/>
              <a:t>ብሓድሽ</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ክትነግሥ</a:t>
            </a:r>
            <a:r>
              <a:rPr lang="en-CA" sz="4000" dirty="0"/>
              <a:t> </a:t>
            </a:r>
            <a:r>
              <a:rPr lang="en-CA" sz="4000" dirty="0" err="1"/>
              <a:t>ከላ</a:t>
            </a:r>
            <a:r>
              <a:rPr lang="en-CA" sz="4000" dirty="0"/>
              <a:t> </a:t>
            </a:r>
            <a:r>
              <a:rPr lang="en-CA" sz="4000" dirty="0" err="1" smtClean="0"/>
              <a:t>ኸኣ</a:t>
            </a:r>
            <a:endParaRPr lang="en-CA" sz="4000" dirty="0"/>
          </a:p>
        </p:txBody>
      </p:sp>
      <p:sp>
        <p:nvSpPr>
          <p:cNvPr id="20" name="Rectangle 19"/>
          <p:cNvSpPr/>
          <p:nvPr/>
        </p:nvSpPr>
        <p:spPr>
          <a:xfrm>
            <a:off x="8077837" y="-72722"/>
            <a:ext cx="4244501" cy="7101944"/>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67</a:t>
            </a:r>
            <a:r>
              <a:rPr lang="en-US" sz="1400" i="1" dirty="0">
                <a:solidFill>
                  <a:schemeClr val="tx1">
                    <a:lumMod val="95000"/>
                  </a:schemeClr>
                </a:solidFill>
              </a:rPr>
              <a:t>. </a:t>
            </a:r>
            <a:r>
              <a:rPr lang="en-US" sz="2700" i="1" dirty="0">
                <a:solidFill>
                  <a:schemeClr val="tx1">
                    <a:lumMod val="95000"/>
                  </a:schemeClr>
                </a:solidFill>
              </a:rPr>
              <a:t>Oh, this day is that in which the </a:t>
            </a:r>
            <a:r>
              <a:rPr lang="en-US" sz="2700" i="1" dirty="0" smtClean="0">
                <a:solidFill>
                  <a:schemeClr val="tx1">
                    <a:lumMod val="95000"/>
                  </a:schemeClr>
                </a:solidFill>
              </a:rPr>
              <a:t>old ceased </a:t>
            </a:r>
            <a:r>
              <a:rPr lang="en-US" sz="2700" i="1" dirty="0">
                <a:solidFill>
                  <a:schemeClr val="tx1">
                    <a:lumMod val="95000"/>
                  </a:schemeClr>
                </a:solidFill>
              </a:rPr>
              <a:t>and the new was confirmed; Oh, </a:t>
            </a:r>
            <a:r>
              <a:rPr lang="en-US" sz="2700" i="1" dirty="0" smtClean="0">
                <a:solidFill>
                  <a:schemeClr val="tx1">
                    <a:lumMod val="95000"/>
                  </a:schemeClr>
                </a:solidFill>
              </a:rPr>
              <a:t>this day </a:t>
            </a:r>
            <a:r>
              <a:rPr lang="en-US" sz="2700" i="1" dirty="0">
                <a:solidFill>
                  <a:schemeClr val="tx1">
                    <a:lumMod val="95000"/>
                  </a:schemeClr>
                </a:solidFill>
              </a:rPr>
              <a:t>is that in which the prisoners </a:t>
            </a:r>
            <a:r>
              <a:rPr lang="en-US" sz="2700" i="1" dirty="0" smtClean="0">
                <a:solidFill>
                  <a:schemeClr val="tx1">
                    <a:lumMod val="95000"/>
                  </a:schemeClr>
                </a:solidFill>
              </a:rPr>
              <a:t>were released </a:t>
            </a:r>
            <a:r>
              <a:rPr lang="en-US" sz="2700" i="1" dirty="0">
                <a:solidFill>
                  <a:schemeClr val="tx1">
                    <a:lumMod val="95000"/>
                  </a:schemeClr>
                </a:solidFill>
              </a:rPr>
              <a:t>and the slaves were set free. </a:t>
            </a:r>
          </a:p>
          <a:p>
            <a:pPr marL="40639" marR="40639">
              <a:lnSpc>
                <a:spcPct val="150000"/>
              </a:lnSpc>
              <a:spcBef>
                <a:spcPts val="600"/>
              </a:spcBef>
              <a:defRPr sz="2800"/>
            </a:pPr>
            <a:r>
              <a:rPr lang="en-US" sz="1400" i="1" dirty="0">
                <a:solidFill>
                  <a:schemeClr val="tx1">
                    <a:lumMod val="95000"/>
                  </a:schemeClr>
                </a:solidFill>
              </a:rPr>
              <a:t>68. </a:t>
            </a:r>
            <a:r>
              <a:rPr lang="en-US" sz="2700" i="1" dirty="0">
                <a:solidFill>
                  <a:schemeClr val="tx1">
                    <a:lumMod val="95000"/>
                  </a:schemeClr>
                </a:solidFill>
              </a:rPr>
              <a:t>Oh, this day is that on which </a:t>
            </a:r>
            <a:r>
              <a:rPr lang="en-US" sz="2700" i="1" dirty="0" smtClean="0">
                <a:solidFill>
                  <a:schemeClr val="tx1">
                    <a:lumMod val="95000"/>
                  </a:schemeClr>
                </a:solidFill>
              </a:rPr>
              <a:t>the ruined </a:t>
            </a:r>
            <a:r>
              <a:rPr lang="en-US" sz="2700" i="1" dirty="0">
                <a:solidFill>
                  <a:schemeClr val="tx1">
                    <a:lumMod val="95000"/>
                  </a:schemeClr>
                </a:solidFill>
              </a:rPr>
              <a:t>was rebuilt and Satan was destroyed</a:t>
            </a:r>
            <a:r>
              <a:rPr lang="en-US" sz="2700" i="1" dirty="0" smtClean="0">
                <a:solidFill>
                  <a:schemeClr val="tx1">
                    <a:lumMod val="95000"/>
                  </a:schemeClr>
                </a:solidFill>
              </a:rPr>
              <a:t>.</a:t>
            </a:r>
          </a:p>
          <a:p>
            <a:pPr marL="40639" marR="40639">
              <a:lnSpc>
                <a:spcPct val="150000"/>
              </a:lnSpc>
              <a:spcBef>
                <a:spcPts val="600"/>
              </a:spcBef>
              <a:defRPr sz="2800"/>
            </a:pPr>
            <a:r>
              <a:rPr lang="en-US" sz="1400" i="1" dirty="0" smtClean="0">
                <a:solidFill>
                  <a:schemeClr val="tx1">
                    <a:lumMod val="95000"/>
                  </a:schemeClr>
                </a:solidFill>
              </a:rPr>
              <a:t>69</a:t>
            </a:r>
            <a:r>
              <a:rPr lang="en-US" sz="1400" i="1" dirty="0">
                <a:solidFill>
                  <a:schemeClr val="tx1">
                    <a:lumMod val="95000"/>
                  </a:schemeClr>
                </a:solidFill>
              </a:rPr>
              <a:t>. </a:t>
            </a:r>
            <a:r>
              <a:rPr lang="en-US" sz="2700" i="1" dirty="0">
                <a:solidFill>
                  <a:schemeClr val="tx1">
                    <a:lumMod val="95000"/>
                  </a:schemeClr>
                </a:solidFill>
              </a:rPr>
              <a:t>Again, when this day rules there </a:t>
            </a:r>
            <a:r>
              <a:rPr lang="en-US" sz="2700" i="1" dirty="0" smtClean="0">
                <a:solidFill>
                  <a:schemeClr val="tx1">
                    <a:lumMod val="95000"/>
                  </a:schemeClr>
                </a:solidFill>
              </a:rPr>
              <a:t>will be </a:t>
            </a:r>
            <a:r>
              <a:rPr lang="en-US" sz="2700" i="1" dirty="0">
                <a:solidFill>
                  <a:schemeClr val="tx1">
                    <a:lumMod val="95000"/>
                  </a:schemeClr>
                </a:solidFill>
              </a:rPr>
              <a:t>a </a:t>
            </a:r>
            <a:r>
              <a:rPr lang="en-US" sz="2700" i="1" dirty="0" smtClean="0">
                <a:solidFill>
                  <a:schemeClr val="tx1">
                    <a:lumMod val="95000"/>
                  </a:schemeClr>
                </a:solidFill>
              </a:rPr>
              <a:t>new work</a:t>
            </a:r>
          </a:p>
        </p:txBody>
      </p:sp>
      <p:sp>
        <p:nvSpPr>
          <p:cNvPr id="2" name="Rectangle 1"/>
          <p:cNvSpPr/>
          <p:nvPr/>
        </p:nvSpPr>
        <p:spPr>
          <a:xfrm>
            <a:off x="-11575" y="-78437"/>
            <a:ext cx="4015163" cy="6863417"/>
          </a:xfrm>
          <a:prstGeom prst="rect">
            <a:avLst/>
          </a:prstGeom>
        </p:spPr>
        <p:txBody>
          <a:bodyPr wrap="square">
            <a:spAutoFit/>
          </a:bodyPr>
          <a:lstStyle/>
          <a:p>
            <a:r>
              <a:rPr lang="en-CA" sz="1400" dirty="0" smtClean="0"/>
              <a:t>፷፯</a:t>
            </a:r>
            <a:r>
              <a:rPr lang="en-CA" sz="1400" dirty="0"/>
              <a:t>. </a:t>
            </a:r>
            <a:r>
              <a:rPr lang="en-CA" sz="4000" dirty="0"/>
              <a:t>ኦ </a:t>
            </a:r>
            <a:r>
              <a:rPr lang="en-CA" sz="4000" dirty="0" err="1"/>
              <a:t>ዛቲ</a:t>
            </a:r>
            <a:r>
              <a:rPr lang="en-CA" sz="4000" dirty="0"/>
              <a:t> </a:t>
            </a:r>
            <a:r>
              <a:rPr lang="en-CA" sz="4000" dirty="0" err="1"/>
              <a:t>ዕለት</a:t>
            </a:r>
            <a:r>
              <a:rPr lang="en-CA" sz="4000" dirty="0"/>
              <a:t> </a:t>
            </a:r>
            <a:r>
              <a:rPr lang="en-CA" sz="4000" dirty="0" err="1"/>
              <a:t>እንተ</a:t>
            </a:r>
            <a:r>
              <a:rPr lang="en-CA" sz="4000" dirty="0"/>
              <a:t> </a:t>
            </a:r>
            <a:r>
              <a:rPr lang="en-CA" sz="4000" dirty="0" err="1"/>
              <a:t>ባቲ</a:t>
            </a:r>
            <a:r>
              <a:rPr lang="en-CA" sz="4000" dirty="0"/>
              <a:t> </a:t>
            </a:r>
            <a:r>
              <a:rPr lang="en-CA" sz="4000" dirty="0" err="1"/>
              <a:t>ብሊት</a:t>
            </a:r>
            <a:r>
              <a:rPr lang="en-CA" sz="4000" dirty="0"/>
              <a:t> </a:t>
            </a:r>
            <a:r>
              <a:rPr lang="en-CA" sz="4000" dirty="0" err="1"/>
              <a:t>ተፀርዐት</a:t>
            </a:r>
            <a:r>
              <a:rPr lang="en-CA" sz="4000" dirty="0"/>
              <a:t> </a:t>
            </a:r>
            <a:r>
              <a:rPr lang="en-CA" sz="4000" dirty="0" err="1" smtClean="0"/>
              <a:t>ወሐዲ</a:t>
            </a:r>
            <a:endParaRPr lang="en-CA" sz="4000" dirty="0" smtClean="0"/>
          </a:p>
          <a:p>
            <a:r>
              <a:rPr lang="en-CA" sz="4000" dirty="0" smtClean="0"/>
              <a:t>ስ </a:t>
            </a:r>
            <a:r>
              <a:rPr lang="en-CA" sz="4000" dirty="0" err="1"/>
              <a:t>ጸንዐት</a:t>
            </a:r>
            <a:r>
              <a:rPr lang="en-CA" sz="4000" dirty="0"/>
              <a:t>። ኦ </a:t>
            </a:r>
            <a:r>
              <a:rPr lang="en-CA" sz="4000" dirty="0" err="1"/>
              <a:t>ዛቲ</a:t>
            </a:r>
            <a:r>
              <a:rPr lang="en-CA" sz="4000" dirty="0"/>
              <a:t> </a:t>
            </a:r>
            <a:r>
              <a:rPr lang="en-CA" sz="4000" dirty="0" err="1"/>
              <a:t>ዕለት</a:t>
            </a:r>
            <a:r>
              <a:rPr lang="en-CA" sz="4000" dirty="0"/>
              <a:t> </a:t>
            </a:r>
            <a:r>
              <a:rPr lang="en-CA" sz="4000" dirty="0" err="1"/>
              <a:t>እንተ</a:t>
            </a:r>
            <a:r>
              <a:rPr lang="en-CA" sz="4000" dirty="0"/>
              <a:t> </a:t>
            </a:r>
            <a:r>
              <a:rPr lang="en-CA" sz="4000" dirty="0" err="1"/>
              <a:t>ባቲ</a:t>
            </a:r>
            <a:r>
              <a:rPr lang="en-CA" sz="4000" dirty="0"/>
              <a:t> </a:t>
            </a:r>
            <a:r>
              <a:rPr lang="en-CA" sz="4000" dirty="0" err="1"/>
              <a:t>ሙቁሓን</a:t>
            </a:r>
            <a:r>
              <a:rPr lang="en-CA" sz="4000" dirty="0"/>
              <a:t> </a:t>
            </a:r>
            <a:r>
              <a:rPr lang="en-CA" sz="4000" dirty="0" err="1" smtClean="0"/>
              <a:t>ተፈ</a:t>
            </a:r>
            <a:endParaRPr lang="en-CA" sz="4000" dirty="0" smtClean="0"/>
          </a:p>
          <a:p>
            <a:r>
              <a:rPr lang="en-CA" sz="4000" dirty="0" err="1" smtClean="0"/>
              <a:t>ትሑ</a:t>
            </a:r>
            <a:r>
              <a:rPr lang="en-CA" sz="4000" dirty="0" smtClean="0"/>
              <a:t>፣ </a:t>
            </a:r>
            <a:r>
              <a:rPr lang="en-CA" sz="4000" dirty="0" err="1"/>
              <a:t>ወአግብርት</a:t>
            </a:r>
            <a:r>
              <a:rPr lang="en-CA" sz="4000" dirty="0"/>
              <a:t> </a:t>
            </a:r>
            <a:r>
              <a:rPr lang="en-CA" sz="4000" dirty="0" err="1"/>
              <a:t>ግዕዙ</a:t>
            </a:r>
            <a:r>
              <a:rPr lang="en-CA" sz="4000" dirty="0"/>
              <a:t>።</a:t>
            </a:r>
          </a:p>
          <a:p>
            <a:r>
              <a:rPr lang="en-CA" sz="1400" dirty="0"/>
              <a:t>፷፰. </a:t>
            </a:r>
            <a:r>
              <a:rPr lang="en-CA" sz="4000" dirty="0"/>
              <a:t>ኦ </a:t>
            </a:r>
            <a:r>
              <a:rPr lang="en-CA" sz="4000" dirty="0" err="1"/>
              <a:t>ዛቲ</a:t>
            </a:r>
            <a:r>
              <a:rPr lang="en-CA" sz="4000" dirty="0"/>
              <a:t> </a:t>
            </a:r>
            <a:r>
              <a:rPr lang="en-CA" sz="4000" dirty="0" err="1"/>
              <a:t>ዕለት</a:t>
            </a:r>
            <a:r>
              <a:rPr lang="en-CA" sz="4000" dirty="0"/>
              <a:t> </a:t>
            </a:r>
            <a:r>
              <a:rPr lang="en-CA" sz="4000" dirty="0" err="1"/>
              <a:t>እንተ</a:t>
            </a:r>
            <a:r>
              <a:rPr lang="en-CA" sz="4000" dirty="0"/>
              <a:t> </a:t>
            </a:r>
            <a:r>
              <a:rPr lang="en-CA" sz="4000" dirty="0" err="1"/>
              <a:t>ባቲ</a:t>
            </a:r>
            <a:r>
              <a:rPr lang="en-CA" sz="4000" dirty="0"/>
              <a:t> </a:t>
            </a:r>
            <a:r>
              <a:rPr lang="en-CA" sz="4000" dirty="0" err="1"/>
              <a:t>ምዝቡር</a:t>
            </a:r>
            <a:r>
              <a:rPr lang="en-CA" sz="4000" dirty="0"/>
              <a:t> </a:t>
            </a:r>
            <a:r>
              <a:rPr lang="en-CA" sz="4000" dirty="0" err="1"/>
              <a:t>ተሐንጸ</a:t>
            </a:r>
            <a:r>
              <a:rPr lang="en-CA" sz="4000" dirty="0"/>
              <a:t> </a:t>
            </a:r>
            <a:r>
              <a:rPr lang="en-CA" sz="4000" dirty="0" err="1" smtClean="0"/>
              <a:t>ወሰይ</a:t>
            </a:r>
            <a:endParaRPr lang="en-CA" sz="4000" dirty="0" smtClean="0"/>
          </a:p>
          <a:p>
            <a:r>
              <a:rPr lang="en-CA" sz="4000" dirty="0" err="1" smtClean="0"/>
              <a:t>ጣን</a:t>
            </a:r>
            <a:r>
              <a:rPr lang="en-CA" sz="4000" dirty="0" smtClean="0"/>
              <a:t> </a:t>
            </a:r>
            <a:r>
              <a:rPr lang="en-CA" sz="4000" dirty="0" err="1"/>
              <a:t>ተኀጕለ</a:t>
            </a:r>
            <a:r>
              <a:rPr lang="en-CA" sz="4000" dirty="0" smtClean="0"/>
              <a:t>።</a:t>
            </a:r>
          </a:p>
          <a:p>
            <a:r>
              <a:rPr lang="en-CA" sz="1400" dirty="0"/>
              <a:t>፷፱. </a:t>
            </a:r>
            <a:r>
              <a:rPr lang="en-CA" sz="4000" dirty="0" err="1"/>
              <a:t>ወካዕበ</a:t>
            </a:r>
            <a:r>
              <a:rPr lang="en-CA" sz="4000" dirty="0"/>
              <a:t> </a:t>
            </a:r>
            <a:r>
              <a:rPr lang="en-CA" sz="4000" dirty="0" err="1"/>
              <a:t>አመ</a:t>
            </a:r>
            <a:r>
              <a:rPr lang="en-CA" sz="4000" dirty="0"/>
              <a:t> </a:t>
            </a:r>
            <a:r>
              <a:rPr lang="en-CA" sz="4000" dirty="0" err="1"/>
              <a:t>ትሰፍን</a:t>
            </a:r>
            <a:r>
              <a:rPr lang="en-CA" sz="4000" dirty="0"/>
              <a:t> </a:t>
            </a:r>
            <a:r>
              <a:rPr lang="en-CA" sz="4000" dirty="0" err="1"/>
              <a:t>ዛቲ</a:t>
            </a:r>
            <a:r>
              <a:rPr lang="en-CA" sz="4000" dirty="0"/>
              <a:t> </a:t>
            </a:r>
            <a:r>
              <a:rPr lang="en-CA" sz="4000" dirty="0" err="1"/>
              <a:t>ዕለት</a:t>
            </a:r>
            <a:r>
              <a:rPr lang="en-CA" sz="4000" dirty="0"/>
              <a:t> </a:t>
            </a:r>
            <a:r>
              <a:rPr lang="en-CA" sz="4000" dirty="0" err="1" smtClean="0"/>
              <a:t>ይከውን</a:t>
            </a:r>
            <a:endParaRPr lang="en-CA" sz="4000" dirty="0"/>
          </a:p>
        </p:txBody>
      </p:sp>
    </p:spTree>
    <p:extLst>
      <p:ext uri="{BB962C8B-B14F-4D97-AF65-F5344CB8AC3E}">
        <p14:creationId xmlns:p14="http://schemas.microsoft.com/office/powerpoint/2010/main" val="3772426157"/>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863417"/>
          </a:xfrm>
          <a:prstGeom prst="rect">
            <a:avLst/>
          </a:prstGeom>
        </p:spPr>
        <p:txBody>
          <a:bodyPr wrap="square">
            <a:spAutoFit/>
          </a:bodyPr>
          <a:lstStyle/>
          <a:p>
            <a:r>
              <a:rPr lang="en-CA" sz="4000" dirty="0" err="1" smtClean="0"/>
              <a:t>ሓድሽ</a:t>
            </a:r>
            <a:r>
              <a:rPr lang="en-CA" sz="4000" dirty="0" smtClean="0"/>
              <a:t> </a:t>
            </a:r>
            <a:r>
              <a:rPr lang="en-CA" sz="4000" dirty="0" err="1"/>
              <a:t>ግብርን</a:t>
            </a:r>
            <a:r>
              <a:rPr lang="en-CA" sz="4000" dirty="0"/>
              <a:t> </a:t>
            </a:r>
            <a:r>
              <a:rPr lang="en-CA" sz="4000" dirty="0" err="1"/>
              <a:t>ሓድሽ</a:t>
            </a:r>
            <a:r>
              <a:rPr lang="en-CA" sz="4000" dirty="0"/>
              <a:t> </a:t>
            </a:r>
            <a:r>
              <a:rPr lang="en-CA" sz="4000" dirty="0" err="1"/>
              <a:t>ነገርን</a:t>
            </a:r>
            <a:r>
              <a:rPr lang="en-CA" sz="4000" dirty="0"/>
              <a:t> </a:t>
            </a:r>
            <a:r>
              <a:rPr lang="en-CA" sz="4000" dirty="0" err="1"/>
              <a:t>ክኸውን</a:t>
            </a:r>
            <a:r>
              <a:rPr lang="en-CA" sz="4000" dirty="0"/>
              <a:t> </a:t>
            </a:r>
            <a:r>
              <a:rPr lang="en-CA" sz="4000" dirty="0" err="1"/>
              <a:t>እዩ</a:t>
            </a:r>
            <a:r>
              <a:rPr lang="en-CA" sz="4000" dirty="0"/>
              <a:t>። </a:t>
            </a:r>
            <a:r>
              <a:rPr lang="en-CA" sz="4000" dirty="0" err="1"/>
              <a:t>ሽዑ</a:t>
            </a:r>
            <a:r>
              <a:rPr lang="en-CA" sz="4000" dirty="0"/>
              <a:t> </a:t>
            </a:r>
            <a:r>
              <a:rPr lang="en-CA" sz="4000" dirty="0" err="1"/>
              <a:t>ብርሃን</a:t>
            </a:r>
            <a:r>
              <a:rPr lang="en-CA" sz="4000" dirty="0"/>
              <a:t> </a:t>
            </a:r>
            <a:r>
              <a:rPr lang="en-CA" sz="4000" dirty="0" err="1"/>
              <a:t>ፀሓይን</a:t>
            </a:r>
            <a:r>
              <a:rPr lang="en-CA" sz="4000" dirty="0"/>
              <a:t> </a:t>
            </a:r>
            <a:r>
              <a:rPr lang="en-CA" sz="4000" dirty="0" err="1"/>
              <a:t>ወርኅን</a:t>
            </a:r>
            <a:r>
              <a:rPr lang="en-CA" sz="4000" dirty="0"/>
              <a:t> </a:t>
            </a:r>
            <a:r>
              <a:rPr lang="en-CA" sz="4000" dirty="0" err="1"/>
              <a:t>ከዋኽብትን</a:t>
            </a:r>
            <a:r>
              <a:rPr lang="en-CA" sz="4000" dirty="0"/>
              <a:t> </a:t>
            </a:r>
            <a:r>
              <a:rPr lang="en-CA" sz="4000" dirty="0" err="1"/>
              <a:t>ባናን</a:t>
            </a:r>
            <a:r>
              <a:rPr lang="en-CA" sz="4000" dirty="0"/>
              <a:t> </a:t>
            </a:r>
            <a:r>
              <a:rPr lang="en-CA" sz="4000" dirty="0" err="1"/>
              <a:t>ብርሃንን</a:t>
            </a:r>
            <a:r>
              <a:rPr lang="en-CA" sz="4000" dirty="0"/>
              <a:t> </a:t>
            </a:r>
            <a:r>
              <a:rPr lang="en-CA" sz="4000" dirty="0" err="1"/>
              <a:t>ክረምትን</a:t>
            </a:r>
            <a:r>
              <a:rPr lang="en-CA" sz="4000" dirty="0"/>
              <a:t> </a:t>
            </a:r>
            <a:r>
              <a:rPr lang="en-CA" sz="4000" dirty="0" err="1"/>
              <a:t>ሓጋይን</a:t>
            </a:r>
            <a:r>
              <a:rPr lang="en-CA" sz="4000" dirty="0"/>
              <a:t> </a:t>
            </a:r>
            <a:r>
              <a:rPr lang="en-CA" sz="4000" dirty="0" err="1"/>
              <a:t>የልቦን</a:t>
            </a:r>
            <a:r>
              <a:rPr lang="en-CA" sz="4000" dirty="0"/>
              <a:t>።</a:t>
            </a:r>
          </a:p>
          <a:p>
            <a:r>
              <a:rPr lang="en-CA" sz="1400" dirty="0"/>
              <a:t>70. </a:t>
            </a:r>
            <a:r>
              <a:rPr lang="en-CA" sz="4000" dirty="0" err="1"/>
              <a:t>ምድሪ</a:t>
            </a:r>
            <a:r>
              <a:rPr lang="en-CA" sz="4000" dirty="0"/>
              <a:t> </a:t>
            </a:r>
            <a:r>
              <a:rPr lang="en-CA" sz="4000" dirty="0" err="1"/>
              <a:t>ኣብ</a:t>
            </a:r>
            <a:r>
              <a:rPr lang="en-CA" sz="4000" dirty="0"/>
              <a:t> </a:t>
            </a:r>
            <a:r>
              <a:rPr lang="en-CA" sz="4000" dirty="0" err="1"/>
              <a:t>ውሽጣ</a:t>
            </a:r>
            <a:r>
              <a:rPr lang="en-CA" sz="4000" dirty="0"/>
              <a:t> </a:t>
            </a:r>
            <a:r>
              <a:rPr lang="en-CA" sz="4000" dirty="0" err="1"/>
              <a:t>ዝንቀሳቐስ</a:t>
            </a:r>
            <a:r>
              <a:rPr lang="en-CA" sz="4000" dirty="0"/>
              <a:t> </a:t>
            </a:r>
            <a:r>
              <a:rPr lang="en-CA" sz="4000" dirty="0" err="1"/>
              <a:t>ሕያው</a:t>
            </a:r>
            <a:r>
              <a:rPr lang="en-CA" sz="4000" dirty="0"/>
              <a:t> </a:t>
            </a:r>
            <a:r>
              <a:rPr lang="en-CA" sz="4000" dirty="0" err="1"/>
              <a:t>ንፍሲ</a:t>
            </a:r>
            <a:r>
              <a:rPr lang="en-CA" sz="4000" dirty="0"/>
              <a:t> </a:t>
            </a:r>
            <a:r>
              <a:rPr lang="en-CA" sz="4000" dirty="0" err="1"/>
              <a:t>ዘይብላ</a:t>
            </a:r>
            <a:r>
              <a:rPr lang="en-CA" sz="4000" dirty="0"/>
              <a:t> </a:t>
            </a:r>
            <a:r>
              <a:rPr lang="en-CA" sz="4000" dirty="0" err="1"/>
              <a:t>ሸውዓተ</a:t>
            </a:r>
            <a:r>
              <a:rPr lang="en-CA" sz="4000" dirty="0"/>
              <a:t> </a:t>
            </a:r>
            <a:r>
              <a:rPr lang="en-CA" sz="4000" dirty="0" err="1"/>
              <a:t>መዓልቲ</a:t>
            </a:r>
            <a:r>
              <a:rPr lang="en-CA" sz="4000" dirty="0"/>
              <a:t> </a:t>
            </a:r>
            <a:r>
              <a:rPr lang="en-CA" sz="4000" dirty="0" err="1"/>
              <a:t>ክተዕርፍ</a:t>
            </a:r>
            <a:r>
              <a:rPr lang="en-CA" sz="4000" dirty="0"/>
              <a:t> </a:t>
            </a:r>
            <a:r>
              <a:rPr lang="en-CA" sz="4000" dirty="0" err="1"/>
              <a:t>እያ</a:t>
            </a:r>
            <a:r>
              <a:rPr lang="en-CA" sz="4000" dirty="0"/>
              <a:t>። </a:t>
            </a:r>
            <a:r>
              <a:rPr lang="en-CA" sz="4000" dirty="0" err="1"/>
              <a:t>ከም</a:t>
            </a:r>
            <a:r>
              <a:rPr lang="en-CA" sz="4000" dirty="0"/>
              <a:t> </a:t>
            </a:r>
            <a:r>
              <a:rPr lang="en-CA" sz="4000" dirty="0" err="1"/>
              <a:t>ቀጢን</a:t>
            </a:r>
            <a:r>
              <a:rPr lang="en-CA" sz="4000" dirty="0"/>
              <a:t> </a:t>
            </a:r>
            <a:r>
              <a:rPr lang="en-CA" sz="4000" dirty="0" err="1"/>
              <a:t>ፋጻ</a:t>
            </a:r>
            <a:r>
              <a:rPr lang="en-CA" sz="4000" dirty="0"/>
              <a:t> </a:t>
            </a:r>
            <a:r>
              <a:rPr lang="en-CA" sz="4000" dirty="0" err="1"/>
              <a:t>ዝበለ</a:t>
            </a:r>
            <a:r>
              <a:rPr lang="en-CA" sz="4000" dirty="0"/>
              <a:t> </a:t>
            </a:r>
            <a:r>
              <a:rPr lang="en-CA" sz="4000" dirty="0" err="1"/>
              <a:t>ቓል</a:t>
            </a:r>
            <a:r>
              <a:rPr lang="en-CA" sz="4000" dirty="0"/>
              <a:t> </a:t>
            </a:r>
            <a:r>
              <a:rPr lang="en-CA" sz="4000" dirty="0" err="1"/>
              <a:t>ከኣ</a:t>
            </a:r>
            <a:r>
              <a:rPr lang="en-CA" sz="4000" dirty="0"/>
              <a:t> </a:t>
            </a:r>
            <a:r>
              <a:rPr lang="en-CA" sz="4000" dirty="0" err="1"/>
              <a:t>ኪለኣኽ</a:t>
            </a:r>
            <a:r>
              <a:rPr lang="en-CA" sz="4000" dirty="0"/>
              <a:t> </a:t>
            </a:r>
            <a:r>
              <a:rPr lang="en-CA" sz="4000" dirty="0" err="1"/>
              <a:t>እዩ</a:t>
            </a:r>
            <a:r>
              <a:rPr lang="en-CA" sz="4000" dirty="0"/>
              <a:t>። </a:t>
            </a:r>
            <a:r>
              <a:rPr lang="en-CA" sz="4000" dirty="0" err="1"/>
              <a:t>በቲ</a:t>
            </a:r>
            <a:r>
              <a:rPr lang="en-CA" sz="4000" dirty="0"/>
              <a:t> </a:t>
            </a:r>
            <a:r>
              <a:rPr lang="en-CA" sz="4000" dirty="0" err="1" smtClean="0"/>
              <a:t>ቓል</a:t>
            </a:r>
            <a:endParaRPr lang="en-CA" sz="4000" dirty="0"/>
          </a:p>
        </p:txBody>
      </p:sp>
      <p:sp>
        <p:nvSpPr>
          <p:cNvPr id="20" name="Rectangle 19"/>
          <p:cNvSpPr/>
          <p:nvPr/>
        </p:nvSpPr>
        <p:spPr>
          <a:xfrm>
            <a:off x="8077837" y="-72722"/>
            <a:ext cx="4244501" cy="7025000"/>
          </a:xfrm>
          <a:prstGeom prst="rect">
            <a:avLst/>
          </a:prstGeom>
        </p:spPr>
        <p:txBody>
          <a:bodyPr wrap="square">
            <a:spAutoFit/>
          </a:bodyPr>
          <a:lstStyle/>
          <a:p>
            <a:pPr marL="40639" marR="40639">
              <a:lnSpc>
                <a:spcPct val="150000"/>
              </a:lnSpc>
              <a:spcBef>
                <a:spcPts val="600"/>
              </a:spcBef>
              <a:defRPr sz="2800"/>
            </a:pPr>
            <a:r>
              <a:rPr lang="en-US" sz="2700" i="1" dirty="0" smtClean="0">
                <a:solidFill>
                  <a:schemeClr val="tx1">
                    <a:lumMod val="95000"/>
                  </a:schemeClr>
                </a:solidFill>
              </a:rPr>
              <a:t>and </a:t>
            </a:r>
            <a:r>
              <a:rPr lang="en-US" sz="2700" i="1" dirty="0">
                <a:solidFill>
                  <a:schemeClr val="tx1">
                    <a:lumMod val="95000"/>
                  </a:schemeClr>
                </a:solidFill>
              </a:rPr>
              <a:t>a new thing; and at </a:t>
            </a:r>
            <a:r>
              <a:rPr lang="en-US" sz="2700" i="1" dirty="0" smtClean="0">
                <a:solidFill>
                  <a:schemeClr val="tx1">
                    <a:lumMod val="95000"/>
                  </a:schemeClr>
                </a:solidFill>
              </a:rPr>
              <a:t>that time </a:t>
            </a:r>
            <a:r>
              <a:rPr lang="en-US" sz="2700" i="1" dirty="0">
                <a:solidFill>
                  <a:schemeClr val="tx1">
                    <a:lumMod val="95000"/>
                  </a:schemeClr>
                </a:solidFill>
              </a:rPr>
              <a:t>there will not be the light of the sun </a:t>
            </a:r>
            <a:r>
              <a:rPr lang="en-US" sz="2700" i="1" dirty="0" smtClean="0">
                <a:solidFill>
                  <a:schemeClr val="tx1">
                    <a:lumMod val="95000"/>
                  </a:schemeClr>
                </a:solidFill>
              </a:rPr>
              <a:t>or the </a:t>
            </a:r>
            <a:r>
              <a:rPr lang="en-US" sz="2700" i="1" dirty="0">
                <a:solidFill>
                  <a:schemeClr val="tx1">
                    <a:lumMod val="95000"/>
                  </a:schemeClr>
                </a:solidFill>
              </a:rPr>
              <a:t>moon or the stars or candle or any </a:t>
            </a:r>
            <a:r>
              <a:rPr lang="en-US" sz="2700" i="1" dirty="0" smtClean="0">
                <a:solidFill>
                  <a:schemeClr val="tx1">
                    <a:lumMod val="95000"/>
                  </a:schemeClr>
                </a:solidFill>
              </a:rPr>
              <a:t>light, winter or summer.</a:t>
            </a:r>
          </a:p>
          <a:p>
            <a:pPr marL="40639" marR="40639">
              <a:lnSpc>
                <a:spcPct val="150000"/>
              </a:lnSpc>
              <a:spcBef>
                <a:spcPts val="600"/>
              </a:spcBef>
              <a:defRPr sz="2800"/>
            </a:pPr>
            <a:r>
              <a:rPr lang="en-US" sz="1400" i="1" dirty="0">
                <a:solidFill>
                  <a:schemeClr val="tx1">
                    <a:lumMod val="95000"/>
                  </a:schemeClr>
                </a:solidFill>
              </a:rPr>
              <a:t>70. </a:t>
            </a:r>
            <a:r>
              <a:rPr lang="en-US" sz="2700" i="1" dirty="0">
                <a:solidFill>
                  <a:schemeClr val="tx1">
                    <a:lumMod val="95000"/>
                  </a:schemeClr>
                </a:solidFill>
              </a:rPr>
              <a:t>The earth will rest for seven </a:t>
            </a:r>
            <a:r>
              <a:rPr lang="en-US" sz="2700" i="1" dirty="0" smtClean="0">
                <a:solidFill>
                  <a:schemeClr val="tx1">
                    <a:lumMod val="95000"/>
                  </a:schemeClr>
                </a:solidFill>
              </a:rPr>
              <a:t>days while </a:t>
            </a:r>
            <a:r>
              <a:rPr lang="en-US" sz="2700" i="1" dirty="0">
                <a:solidFill>
                  <a:schemeClr val="tx1">
                    <a:lumMod val="95000"/>
                  </a:schemeClr>
                </a:solidFill>
              </a:rPr>
              <a:t>there will not be in it any </a:t>
            </a:r>
            <a:r>
              <a:rPr lang="en-US" sz="2700" i="1" dirty="0" smtClean="0">
                <a:solidFill>
                  <a:schemeClr val="tx1">
                    <a:lumMod val="95000"/>
                  </a:schemeClr>
                </a:solidFill>
              </a:rPr>
              <a:t>moving thing </a:t>
            </a:r>
            <a:r>
              <a:rPr lang="en-US" sz="2700" i="1" dirty="0">
                <a:solidFill>
                  <a:schemeClr val="tx1">
                    <a:lumMod val="95000"/>
                  </a:schemeClr>
                </a:solidFill>
              </a:rPr>
              <a:t>of all the living creatures. There </a:t>
            </a:r>
            <a:r>
              <a:rPr lang="en-US" sz="2700" i="1" dirty="0" smtClean="0">
                <a:solidFill>
                  <a:schemeClr val="tx1">
                    <a:lumMod val="95000"/>
                  </a:schemeClr>
                </a:solidFill>
              </a:rPr>
              <a:t>will be </a:t>
            </a:r>
            <a:r>
              <a:rPr lang="en-US" sz="2700" i="1" dirty="0">
                <a:solidFill>
                  <a:schemeClr val="tx1">
                    <a:lumMod val="95000"/>
                  </a:schemeClr>
                </a:solidFill>
              </a:rPr>
              <a:t>sent a </a:t>
            </a:r>
            <a:r>
              <a:rPr lang="en-US" sz="2700" i="1" dirty="0" smtClean="0">
                <a:solidFill>
                  <a:schemeClr val="tx1">
                    <a:lumMod val="95000"/>
                  </a:schemeClr>
                </a:solidFill>
              </a:rPr>
              <a:t>sound-</a:t>
            </a:r>
            <a:r>
              <a:rPr lang="en-US" sz="2700" i="1" dirty="0" err="1" smtClean="0">
                <a:solidFill>
                  <a:schemeClr val="tx1">
                    <a:lumMod val="95000"/>
                  </a:schemeClr>
                </a:solidFill>
              </a:rPr>
              <a:t>ing</a:t>
            </a:r>
            <a:r>
              <a:rPr lang="en-US" sz="2700" i="1" dirty="0" smtClean="0">
                <a:solidFill>
                  <a:schemeClr val="tx1">
                    <a:lumMod val="95000"/>
                  </a:schemeClr>
                </a:solidFill>
              </a:rPr>
              <a:t> </a:t>
            </a:r>
            <a:r>
              <a:rPr lang="en-US" sz="2700" i="1" dirty="0">
                <a:solidFill>
                  <a:schemeClr val="tx1">
                    <a:lumMod val="95000"/>
                  </a:schemeClr>
                </a:solidFill>
              </a:rPr>
              <a:t>word; through the </a:t>
            </a:r>
            <a:r>
              <a:rPr lang="en-US" sz="2700" i="1" dirty="0" smtClean="0">
                <a:solidFill>
                  <a:schemeClr val="tx1">
                    <a:lumMod val="95000"/>
                  </a:schemeClr>
                </a:solidFill>
              </a:rPr>
              <a:t>same</a:t>
            </a:r>
          </a:p>
        </p:txBody>
      </p:sp>
      <p:sp>
        <p:nvSpPr>
          <p:cNvPr id="2" name="Rectangle 1"/>
          <p:cNvSpPr/>
          <p:nvPr/>
        </p:nvSpPr>
        <p:spPr>
          <a:xfrm>
            <a:off x="-11575" y="-78437"/>
            <a:ext cx="4015163" cy="6863417"/>
          </a:xfrm>
          <a:prstGeom prst="rect">
            <a:avLst/>
          </a:prstGeom>
        </p:spPr>
        <p:txBody>
          <a:bodyPr wrap="square">
            <a:spAutoFit/>
          </a:bodyPr>
          <a:lstStyle/>
          <a:p>
            <a:r>
              <a:rPr lang="en-CA" sz="4000" dirty="0" err="1" smtClean="0"/>
              <a:t>ሐዲስ</a:t>
            </a:r>
            <a:r>
              <a:rPr lang="en-CA" sz="4000" dirty="0" smtClean="0"/>
              <a:t> </a:t>
            </a:r>
            <a:r>
              <a:rPr lang="en-CA" sz="4000" dirty="0" err="1"/>
              <a:t>ግብር</a:t>
            </a:r>
            <a:r>
              <a:rPr lang="en-CA" sz="4000" dirty="0"/>
              <a:t> </a:t>
            </a:r>
            <a:r>
              <a:rPr lang="en-CA" sz="4000" dirty="0" err="1"/>
              <a:t>ወሐዲስ</a:t>
            </a:r>
            <a:r>
              <a:rPr lang="en-CA" sz="4000" dirty="0"/>
              <a:t> </a:t>
            </a:r>
            <a:r>
              <a:rPr lang="en-CA" sz="4000" dirty="0" err="1"/>
              <a:t>ነገር</a:t>
            </a:r>
            <a:r>
              <a:rPr lang="en-CA" sz="4000" dirty="0"/>
              <a:t> </a:t>
            </a:r>
            <a:r>
              <a:rPr lang="en-CA" sz="4000" dirty="0" err="1"/>
              <a:t>አልቦ</a:t>
            </a:r>
            <a:r>
              <a:rPr lang="en-CA" sz="4000" dirty="0"/>
              <a:t> </a:t>
            </a:r>
            <a:r>
              <a:rPr lang="en-CA" sz="4000" dirty="0" err="1"/>
              <a:t>አሜሃ</a:t>
            </a:r>
            <a:r>
              <a:rPr lang="en-CA" sz="4000" dirty="0"/>
              <a:t> </a:t>
            </a:r>
            <a:r>
              <a:rPr lang="en-CA" sz="4000" dirty="0" err="1"/>
              <a:t>ብርሃነ</a:t>
            </a:r>
            <a:r>
              <a:rPr lang="en-CA" sz="4000" dirty="0"/>
              <a:t> </a:t>
            </a:r>
            <a:r>
              <a:rPr lang="en-CA" sz="4000" dirty="0" err="1"/>
              <a:t>ፀሓይ</a:t>
            </a:r>
            <a:r>
              <a:rPr lang="en-CA" sz="4000" dirty="0"/>
              <a:t> </a:t>
            </a:r>
            <a:r>
              <a:rPr lang="en-CA" sz="4000" dirty="0" err="1"/>
              <a:t>ወወርኅ</a:t>
            </a:r>
            <a:r>
              <a:rPr lang="en-CA" sz="4000" dirty="0"/>
              <a:t> </a:t>
            </a:r>
            <a:r>
              <a:rPr lang="en-CA" sz="4000" dirty="0" err="1" smtClean="0"/>
              <a:t>ወከዋክ</a:t>
            </a:r>
            <a:endParaRPr lang="en-CA" sz="4000" dirty="0" smtClean="0"/>
          </a:p>
          <a:p>
            <a:r>
              <a:rPr lang="en-CA" sz="4000" dirty="0" err="1" smtClean="0"/>
              <a:t>ብት</a:t>
            </a:r>
            <a:r>
              <a:rPr lang="en-CA" sz="4000" dirty="0" smtClean="0"/>
              <a:t> </a:t>
            </a:r>
            <a:r>
              <a:rPr lang="en-CA" sz="4000" dirty="0" err="1"/>
              <a:t>ኢዋካ</a:t>
            </a:r>
            <a:r>
              <a:rPr lang="en-CA" sz="4000" dirty="0"/>
              <a:t> </a:t>
            </a:r>
            <a:r>
              <a:rPr lang="en-CA" sz="4000" dirty="0" err="1"/>
              <a:t>ወኢፀዳል</a:t>
            </a:r>
            <a:r>
              <a:rPr lang="en-CA" sz="4000" dirty="0"/>
              <a:t> </a:t>
            </a:r>
            <a:r>
              <a:rPr lang="en-CA" sz="4000" dirty="0" err="1"/>
              <a:t>ኢክረምት</a:t>
            </a:r>
            <a:r>
              <a:rPr lang="en-CA" sz="4000" dirty="0"/>
              <a:t> </a:t>
            </a:r>
            <a:r>
              <a:rPr lang="en-CA" sz="4000" dirty="0" err="1"/>
              <a:t>ወኢሐጋይ</a:t>
            </a:r>
            <a:r>
              <a:rPr lang="en-CA" sz="4000" dirty="0"/>
              <a:t>።</a:t>
            </a:r>
          </a:p>
          <a:p>
            <a:r>
              <a:rPr lang="en-CA" sz="1400" dirty="0"/>
              <a:t>፸. </a:t>
            </a:r>
            <a:r>
              <a:rPr lang="en-CA" sz="4000" dirty="0" err="1"/>
              <a:t>ወታስተናፍስ</a:t>
            </a:r>
            <a:r>
              <a:rPr lang="en-CA" sz="4000" dirty="0"/>
              <a:t> </a:t>
            </a:r>
            <a:r>
              <a:rPr lang="en-CA" sz="4000" dirty="0" err="1"/>
              <a:t>ምድር</a:t>
            </a:r>
            <a:r>
              <a:rPr lang="en-CA" sz="4000" dirty="0"/>
              <a:t> ፯ተ </a:t>
            </a:r>
            <a:r>
              <a:rPr lang="en-CA" sz="4000" dirty="0" err="1"/>
              <a:t>ዕለታተ</a:t>
            </a:r>
            <a:r>
              <a:rPr lang="en-CA" sz="4000" dirty="0"/>
              <a:t> </a:t>
            </a:r>
            <a:r>
              <a:rPr lang="en-CA" sz="4000" dirty="0" err="1"/>
              <a:t>እንዘ</a:t>
            </a:r>
            <a:r>
              <a:rPr lang="en-CA" sz="4000" dirty="0"/>
              <a:t> </a:t>
            </a:r>
            <a:r>
              <a:rPr lang="en-CA" sz="4000" dirty="0" err="1"/>
              <a:t>አልቦ</a:t>
            </a:r>
            <a:r>
              <a:rPr lang="en-CA" sz="4000" dirty="0"/>
              <a:t> </a:t>
            </a:r>
            <a:r>
              <a:rPr lang="en-CA" sz="4000" dirty="0" err="1"/>
              <a:t>ዘይትሐወስ</a:t>
            </a:r>
            <a:r>
              <a:rPr lang="en-CA" sz="4000" dirty="0"/>
              <a:t> </a:t>
            </a:r>
            <a:r>
              <a:rPr lang="en-CA" sz="4000" dirty="0" err="1"/>
              <a:t>ውስቴታ</a:t>
            </a:r>
            <a:r>
              <a:rPr lang="en-CA" sz="4000" dirty="0"/>
              <a:t> </a:t>
            </a:r>
            <a:r>
              <a:rPr lang="en-CA" sz="4000" dirty="0" err="1"/>
              <a:t>ዘነፍስ</a:t>
            </a:r>
            <a:r>
              <a:rPr lang="en-CA" sz="4000" dirty="0"/>
              <a:t> </a:t>
            </a:r>
            <a:r>
              <a:rPr lang="en-CA" sz="4000" dirty="0" err="1"/>
              <a:t>ሕያው</a:t>
            </a:r>
            <a:r>
              <a:rPr lang="en-CA" sz="4000" dirty="0"/>
              <a:t>። </a:t>
            </a:r>
            <a:r>
              <a:rPr lang="en-CA" sz="4000" dirty="0" err="1" smtClean="0"/>
              <a:t>ወይት</a:t>
            </a:r>
            <a:endParaRPr lang="en-CA" sz="4000" dirty="0" smtClean="0"/>
          </a:p>
          <a:p>
            <a:r>
              <a:rPr lang="en-CA" sz="4000" dirty="0" err="1" smtClean="0"/>
              <a:t>ፌኖ</a:t>
            </a:r>
            <a:r>
              <a:rPr lang="en-CA" sz="4000" dirty="0" smtClean="0"/>
              <a:t> </a:t>
            </a:r>
            <a:r>
              <a:rPr lang="en-CA" sz="4000" dirty="0" err="1"/>
              <a:t>ቃል</a:t>
            </a:r>
            <a:r>
              <a:rPr lang="en-CA" sz="4000" dirty="0"/>
              <a:t> </a:t>
            </a:r>
            <a:r>
              <a:rPr lang="en-CA" sz="4000" dirty="0" err="1"/>
              <a:t>ከመ</a:t>
            </a:r>
            <a:r>
              <a:rPr lang="en-CA" sz="4000" dirty="0"/>
              <a:t> </a:t>
            </a:r>
            <a:r>
              <a:rPr lang="en-CA" sz="4000" dirty="0" err="1"/>
              <a:t>ፋፃ</a:t>
            </a:r>
            <a:r>
              <a:rPr lang="en-CA" sz="4000" dirty="0"/>
              <a:t> </a:t>
            </a:r>
            <a:r>
              <a:rPr lang="en-CA" sz="4000" dirty="0" err="1"/>
              <a:t>ቀጢን</a:t>
            </a:r>
            <a:r>
              <a:rPr lang="en-CA" sz="4000" dirty="0"/>
              <a:t> </a:t>
            </a:r>
            <a:r>
              <a:rPr lang="en-CA" sz="4000" dirty="0" err="1"/>
              <a:t>ወበይእቲ</a:t>
            </a:r>
            <a:r>
              <a:rPr lang="en-CA" sz="4000" dirty="0"/>
              <a:t> </a:t>
            </a:r>
            <a:r>
              <a:rPr lang="en-CA" sz="4000" dirty="0" err="1" smtClean="0"/>
              <a:t>ቃል</a:t>
            </a:r>
            <a:endParaRPr lang="en-CA" sz="4000" dirty="0"/>
          </a:p>
        </p:txBody>
      </p:sp>
    </p:spTree>
    <p:extLst>
      <p:ext uri="{BB962C8B-B14F-4D97-AF65-F5344CB8AC3E}">
        <p14:creationId xmlns:p14="http://schemas.microsoft.com/office/powerpoint/2010/main" val="3789064606"/>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924973"/>
          </a:xfrm>
          <a:prstGeom prst="rect">
            <a:avLst/>
          </a:prstGeom>
        </p:spPr>
        <p:txBody>
          <a:bodyPr wrap="square">
            <a:spAutoFit/>
          </a:bodyPr>
          <a:lstStyle/>
          <a:p>
            <a:r>
              <a:rPr lang="en-CA" sz="4000" dirty="0" err="1" smtClean="0"/>
              <a:t>እቲ</a:t>
            </a:r>
            <a:r>
              <a:rPr lang="en-CA" sz="4000" dirty="0" smtClean="0"/>
              <a:t> </a:t>
            </a:r>
            <a:r>
              <a:rPr lang="en-CA" sz="4000" dirty="0" err="1"/>
              <a:t>ጽንዓት</a:t>
            </a:r>
            <a:r>
              <a:rPr lang="en-CA" sz="4000" dirty="0"/>
              <a:t> </a:t>
            </a:r>
            <a:r>
              <a:rPr lang="en-CA" sz="4000" dirty="0" err="1"/>
              <a:t>ሰማያት</a:t>
            </a:r>
            <a:r>
              <a:rPr lang="en-CA" sz="4000" dirty="0"/>
              <a:t> </a:t>
            </a:r>
            <a:r>
              <a:rPr lang="en-CA" sz="4000" dirty="0" err="1" smtClean="0"/>
              <a:t>ኬል</a:t>
            </a:r>
            <a:endParaRPr lang="en-CA" sz="4000" dirty="0" smtClean="0"/>
          </a:p>
          <a:p>
            <a:r>
              <a:rPr lang="en-CA" sz="4000" dirty="0" err="1" smtClean="0"/>
              <a:t>ግስ</a:t>
            </a:r>
            <a:r>
              <a:rPr lang="en-CA" sz="4000" dirty="0"/>
              <a:t>፡ </a:t>
            </a:r>
            <a:r>
              <a:rPr lang="en-CA" sz="4000" dirty="0" err="1"/>
              <a:t>ግዝፊ</a:t>
            </a:r>
            <a:r>
              <a:rPr lang="en-CA" sz="4000" dirty="0"/>
              <a:t> </a:t>
            </a:r>
            <a:r>
              <a:rPr lang="en-CA" sz="4000" dirty="0" err="1"/>
              <a:t>ምድሪ</a:t>
            </a:r>
            <a:r>
              <a:rPr lang="en-CA" sz="4000" dirty="0"/>
              <a:t> </a:t>
            </a:r>
            <a:r>
              <a:rPr lang="en-CA" sz="4000" dirty="0" err="1" smtClean="0"/>
              <a:t>ክናወጽ</a:t>
            </a:r>
            <a:r>
              <a:rPr lang="en-CA" sz="4000" dirty="0" smtClean="0"/>
              <a:t> </a:t>
            </a:r>
            <a:r>
              <a:rPr lang="en-CA" sz="4000" dirty="0" err="1"/>
              <a:t>እዩ</a:t>
            </a:r>
            <a:r>
              <a:rPr lang="en-CA" sz="4000" dirty="0" smtClean="0"/>
              <a:t>።</a:t>
            </a:r>
          </a:p>
          <a:p>
            <a:r>
              <a:rPr lang="en-CA" sz="1400" dirty="0"/>
              <a:t>71. </a:t>
            </a:r>
            <a:r>
              <a:rPr lang="en-CA" sz="3600" dirty="0" err="1"/>
              <a:t>ሽዑ</a:t>
            </a:r>
            <a:r>
              <a:rPr lang="en-CA" sz="3600" dirty="0"/>
              <a:t> </a:t>
            </a:r>
            <a:r>
              <a:rPr lang="en-CA" sz="3600" dirty="0" err="1"/>
              <a:t>መቓብራት</a:t>
            </a:r>
            <a:r>
              <a:rPr lang="en-CA" sz="3600" dirty="0"/>
              <a:t> </a:t>
            </a:r>
            <a:r>
              <a:rPr lang="en-CA" sz="3600" dirty="0" err="1"/>
              <a:t>ክኽፈቱ</a:t>
            </a:r>
            <a:r>
              <a:rPr lang="en-CA" sz="3600" dirty="0"/>
              <a:t> </a:t>
            </a:r>
            <a:r>
              <a:rPr lang="en-CA" sz="3600" dirty="0" err="1"/>
              <a:t>እዮም</a:t>
            </a:r>
            <a:r>
              <a:rPr lang="en-CA" sz="3600" dirty="0"/>
              <a:t>፥ </a:t>
            </a:r>
            <a:r>
              <a:rPr lang="en-CA" sz="3600" dirty="0" err="1"/>
              <a:t>ካብ</a:t>
            </a:r>
            <a:r>
              <a:rPr lang="en-CA" sz="3600" dirty="0"/>
              <a:t> </a:t>
            </a:r>
            <a:r>
              <a:rPr lang="en-CA" sz="3600" dirty="0" err="1"/>
              <a:t>ፍጥረት</a:t>
            </a:r>
            <a:r>
              <a:rPr lang="en-CA" sz="3600" dirty="0"/>
              <a:t> </a:t>
            </a:r>
            <a:r>
              <a:rPr lang="en-CA" sz="3600" dirty="0" err="1" smtClean="0"/>
              <a:t>ዓለም</a:t>
            </a:r>
            <a:r>
              <a:rPr lang="en-CA" sz="3600" dirty="0" smtClean="0"/>
              <a:t> </a:t>
            </a:r>
            <a:r>
              <a:rPr lang="en-CA" sz="3600" dirty="0" err="1"/>
              <a:t>ጀሚሮም</a:t>
            </a:r>
            <a:r>
              <a:rPr lang="en-CA" sz="3600" dirty="0"/>
              <a:t> </a:t>
            </a:r>
            <a:r>
              <a:rPr lang="en-CA" sz="3600" dirty="0" err="1"/>
              <a:t>ዝፈረሱ</a:t>
            </a:r>
            <a:r>
              <a:rPr lang="en-CA" sz="3600" dirty="0"/>
              <a:t> </a:t>
            </a:r>
            <a:r>
              <a:rPr lang="en-CA" sz="3600" dirty="0" err="1"/>
              <a:t>ምዉታት</a:t>
            </a:r>
            <a:r>
              <a:rPr lang="en-CA" sz="3600" dirty="0"/>
              <a:t> </a:t>
            </a:r>
            <a:r>
              <a:rPr lang="en-CA" sz="3600" dirty="0" err="1"/>
              <a:t>ከም</a:t>
            </a:r>
            <a:r>
              <a:rPr lang="en-CA" sz="3600" dirty="0"/>
              <a:t> </a:t>
            </a:r>
            <a:r>
              <a:rPr lang="en-CA" sz="3600" dirty="0" err="1"/>
              <a:t>ቅጽበት</a:t>
            </a:r>
            <a:r>
              <a:rPr lang="en-CA" sz="3600" dirty="0"/>
              <a:t> </a:t>
            </a:r>
            <a:r>
              <a:rPr lang="en-CA" sz="3600" dirty="0" err="1"/>
              <a:t>ዓይኒ</a:t>
            </a:r>
            <a:r>
              <a:rPr lang="en-CA" sz="3600" dirty="0"/>
              <a:t> </a:t>
            </a:r>
            <a:r>
              <a:rPr lang="en-CA" sz="3600" dirty="0" err="1"/>
              <a:t>ክትንሥኡ</a:t>
            </a:r>
            <a:r>
              <a:rPr lang="en-CA" sz="3600" dirty="0"/>
              <a:t> </a:t>
            </a:r>
            <a:r>
              <a:rPr lang="en-CA" sz="3600" dirty="0" err="1"/>
              <a:t>እዮም</a:t>
            </a:r>
            <a:r>
              <a:rPr lang="en-CA" sz="3600" dirty="0" smtClean="0"/>
              <a:t>። </a:t>
            </a:r>
            <a:r>
              <a:rPr lang="en-CA" sz="3600" dirty="0" err="1" smtClean="0"/>
              <a:t>ኣብ</a:t>
            </a:r>
            <a:r>
              <a:rPr lang="en-CA" sz="3600" dirty="0" smtClean="0"/>
              <a:t>፥ </a:t>
            </a:r>
            <a:r>
              <a:rPr lang="en-CA" sz="3600" dirty="0" err="1" smtClean="0"/>
              <a:t>መንግሥትን</a:t>
            </a:r>
            <a:r>
              <a:rPr lang="en-CA" sz="3600" dirty="0" smtClean="0"/>
              <a:t> </a:t>
            </a:r>
            <a:r>
              <a:rPr lang="en-CA" sz="3600" dirty="0" err="1" smtClean="0"/>
              <a:t>ፍርድን</a:t>
            </a:r>
            <a:r>
              <a:rPr lang="en-CA" sz="3600" dirty="0" smtClean="0"/>
              <a:t> </a:t>
            </a:r>
            <a:r>
              <a:rPr lang="en-CA" sz="3600" dirty="0" err="1" smtClean="0"/>
              <a:t>ንወዱ</a:t>
            </a:r>
            <a:r>
              <a:rPr lang="en-CA" sz="3600" dirty="0" smtClean="0"/>
              <a:t> </a:t>
            </a:r>
            <a:r>
              <a:rPr lang="en-CA" sz="3600" dirty="0" err="1" smtClean="0"/>
              <a:t>ክውፊ</a:t>
            </a:r>
            <a:r>
              <a:rPr lang="en-CA" sz="3600" dirty="0" smtClean="0"/>
              <a:t> </a:t>
            </a:r>
            <a:r>
              <a:rPr lang="en-CA" sz="3600" dirty="0" err="1" smtClean="0"/>
              <a:t>እዩ</a:t>
            </a:r>
            <a:r>
              <a:rPr lang="en-CA" sz="3600" dirty="0" smtClean="0"/>
              <a:t>። </a:t>
            </a:r>
            <a:r>
              <a:rPr lang="en-CA" sz="3600" dirty="0" err="1"/>
              <a:t>ሽዑ</a:t>
            </a:r>
            <a:r>
              <a:rPr lang="en-CA" sz="3600" dirty="0"/>
              <a:t> </a:t>
            </a:r>
            <a:r>
              <a:rPr lang="en-CA" sz="3600" dirty="0" err="1"/>
              <a:t>ካብ</a:t>
            </a:r>
            <a:r>
              <a:rPr lang="en-CA" sz="3600" dirty="0"/>
              <a:t> </a:t>
            </a:r>
            <a:r>
              <a:rPr lang="en-CA" sz="3600" dirty="0" err="1"/>
              <a:t>ጥንቲ</a:t>
            </a:r>
            <a:r>
              <a:rPr lang="en-CA" sz="3600" dirty="0"/>
              <a:t> </a:t>
            </a:r>
            <a:r>
              <a:rPr lang="en-CA" sz="3600" dirty="0" err="1"/>
              <a:t>እዝኒ</a:t>
            </a:r>
            <a:r>
              <a:rPr lang="en-CA" sz="3600" dirty="0"/>
              <a:t> </a:t>
            </a:r>
            <a:r>
              <a:rPr lang="en-CA" sz="3600" dirty="0" err="1" smtClean="0"/>
              <a:t>ዘይ</a:t>
            </a:r>
            <a:endParaRPr lang="en-CA" sz="3600" dirty="0" smtClean="0"/>
          </a:p>
          <a:p>
            <a:r>
              <a:rPr lang="en-CA" sz="3600" dirty="0" err="1" smtClean="0"/>
              <a:t>ሰምዖን</a:t>
            </a:r>
            <a:r>
              <a:rPr lang="en-CA" sz="3600" dirty="0" smtClean="0"/>
              <a:t> </a:t>
            </a:r>
            <a:r>
              <a:rPr lang="en-CA" sz="3600" dirty="0" err="1"/>
              <a:t>ዓይኒ</a:t>
            </a:r>
            <a:r>
              <a:rPr lang="en-CA" sz="3600" dirty="0"/>
              <a:t> </a:t>
            </a:r>
            <a:r>
              <a:rPr lang="en-CA" sz="3600" dirty="0" err="1"/>
              <a:t>ዘይረኣዮን</a:t>
            </a:r>
            <a:r>
              <a:rPr lang="en-CA" sz="3600" dirty="0"/>
              <a:t> </a:t>
            </a:r>
            <a:r>
              <a:rPr lang="en-CA" sz="3600" dirty="0" err="1"/>
              <a:t>ሓድሽ</a:t>
            </a:r>
            <a:r>
              <a:rPr lang="en-CA" sz="3600" dirty="0"/>
              <a:t> </a:t>
            </a:r>
            <a:r>
              <a:rPr lang="en-CA" sz="3600" dirty="0" err="1"/>
              <a:t>ሓይሊ</a:t>
            </a:r>
            <a:r>
              <a:rPr lang="en-CA" sz="3600" dirty="0"/>
              <a:t> </a:t>
            </a:r>
            <a:r>
              <a:rPr lang="en-CA" sz="3600" dirty="0" err="1" smtClean="0"/>
              <a:t>መብረቕን</a:t>
            </a:r>
            <a:endParaRPr lang="en-CA" sz="3600" dirty="0"/>
          </a:p>
        </p:txBody>
      </p:sp>
      <p:sp>
        <p:nvSpPr>
          <p:cNvPr id="20" name="Rectangle 19"/>
          <p:cNvSpPr/>
          <p:nvPr/>
        </p:nvSpPr>
        <p:spPr>
          <a:xfrm>
            <a:off x="8077837" y="-72722"/>
            <a:ext cx="4244501" cy="7025000"/>
          </a:xfrm>
          <a:prstGeom prst="rect">
            <a:avLst/>
          </a:prstGeom>
        </p:spPr>
        <p:txBody>
          <a:bodyPr wrap="square">
            <a:spAutoFit/>
          </a:bodyPr>
          <a:lstStyle/>
          <a:p>
            <a:pPr marL="40639" marR="40639">
              <a:lnSpc>
                <a:spcPct val="150000"/>
              </a:lnSpc>
              <a:spcBef>
                <a:spcPts val="600"/>
              </a:spcBef>
              <a:defRPr sz="2800"/>
            </a:pPr>
            <a:r>
              <a:rPr lang="en-US" sz="2700" i="1" dirty="0" smtClean="0">
                <a:solidFill>
                  <a:schemeClr val="tx1">
                    <a:lumMod val="95000"/>
                  </a:schemeClr>
                </a:solidFill>
              </a:rPr>
              <a:t>word </a:t>
            </a:r>
            <a:r>
              <a:rPr lang="en-US" sz="2700" i="1" dirty="0">
                <a:solidFill>
                  <a:schemeClr val="tx1">
                    <a:lumMod val="95000"/>
                  </a:schemeClr>
                </a:solidFill>
              </a:rPr>
              <a:t>the existing heaven will be </a:t>
            </a:r>
            <a:r>
              <a:rPr lang="en-US" sz="2700" i="1" dirty="0" smtClean="0">
                <a:solidFill>
                  <a:schemeClr val="tx1">
                    <a:lumMod val="95000"/>
                  </a:schemeClr>
                </a:solidFill>
              </a:rPr>
              <a:t>destroyed and </a:t>
            </a:r>
            <a:r>
              <a:rPr lang="en-US" sz="2700" i="1" dirty="0">
                <a:solidFill>
                  <a:schemeClr val="tx1">
                    <a:lumMod val="95000"/>
                  </a:schemeClr>
                </a:solidFill>
              </a:rPr>
              <a:t>the earth will pass away</a:t>
            </a:r>
            <a:r>
              <a:rPr lang="en-US" sz="2700" i="1" dirty="0" smtClean="0">
                <a:solidFill>
                  <a:schemeClr val="tx1">
                    <a:lumMod val="95000"/>
                  </a:schemeClr>
                </a:solidFill>
              </a:rPr>
              <a:t>.</a:t>
            </a:r>
          </a:p>
          <a:p>
            <a:pPr marL="40639" marR="40639">
              <a:lnSpc>
                <a:spcPct val="150000"/>
              </a:lnSpc>
              <a:spcBef>
                <a:spcPts val="600"/>
              </a:spcBef>
              <a:defRPr sz="2800"/>
            </a:pPr>
            <a:r>
              <a:rPr lang="en-US" sz="2700" i="1" dirty="0" smtClean="0">
                <a:solidFill>
                  <a:schemeClr val="tx1">
                    <a:lumMod val="95000"/>
                  </a:schemeClr>
                </a:solidFill>
              </a:rPr>
              <a:t> </a:t>
            </a:r>
            <a:r>
              <a:rPr lang="en-US" sz="1400" i="1" dirty="0">
                <a:solidFill>
                  <a:schemeClr val="tx1">
                    <a:lumMod val="95000"/>
                  </a:schemeClr>
                </a:solidFill>
              </a:rPr>
              <a:t>71. </a:t>
            </a:r>
            <a:r>
              <a:rPr lang="en-US" sz="2700" i="1" dirty="0">
                <a:solidFill>
                  <a:schemeClr val="tx1">
                    <a:lumMod val="95000"/>
                  </a:schemeClr>
                </a:solidFill>
              </a:rPr>
              <a:t>At that time the graves will </a:t>
            </a:r>
            <a:r>
              <a:rPr lang="en-US" sz="2700" i="1" dirty="0" smtClean="0">
                <a:solidFill>
                  <a:schemeClr val="tx1">
                    <a:lumMod val="95000"/>
                  </a:schemeClr>
                </a:solidFill>
              </a:rPr>
              <a:t>be opened </a:t>
            </a:r>
            <a:r>
              <a:rPr lang="en-US" sz="2700" i="1" dirty="0">
                <a:solidFill>
                  <a:schemeClr val="tx1">
                    <a:lumMod val="95000"/>
                  </a:schemeClr>
                </a:solidFill>
              </a:rPr>
              <a:t>and the dead that waxed old </a:t>
            </a:r>
            <a:r>
              <a:rPr lang="en-US" sz="2700" i="1" dirty="0" smtClean="0">
                <a:solidFill>
                  <a:schemeClr val="tx1">
                    <a:lumMod val="95000"/>
                  </a:schemeClr>
                </a:solidFill>
              </a:rPr>
              <a:t>from the </a:t>
            </a:r>
            <a:r>
              <a:rPr lang="en-US" sz="2700" i="1" dirty="0">
                <a:solidFill>
                  <a:schemeClr val="tx1">
                    <a:lumMod val="95000"/>
                  </a:schemeClr>
                </a:solidFill>
              </a:rPr>
              <a:t>beginning of the world will rise in </a:t>
            </a:r>
            <a:r>
              <a:rPr lang="en-US" sz="2700" i="1" dirty="0" smtClean="0">
                <a:solidFill>
                  <a:schemeClr val="tx1">
                    <a:lumMod val="95000"/>
                  </a:schemeClr>
                </a:solidFill>
              </a:rPr>
              <a:t>the twinkling </a:t>
            </a:r>
            <a:r>
              <a:rPr lang="en-US" sz="2700" i="1" dirty="0">
                <a:solidFill>
                  <a:schemeClr val="tx1">
                    <a:lumMod val="95000"/>
                  </a:schemeClr>
                </a:solidFill>
              </a:rPr>
              <a:t>of an eye. The Father will </a:t>
            </a:r>
            <a:r>
              <a:rPr lang="en-US" sz="2700" i="1" dirty="0" smtClean="0">
                <a:solidFill>
                  <a:schemeClr val="tx1">
                    <a:lumMod val="95000"/>
                  </a:schemeClr>
                </a:solidFill>
              </a:rPr>
              <a:t>grant to </a:t>
            </a:r>
            <a:r>
              <a:rPr lang="en-US" sz="2700" i="1" dirty="0">
                <a:solidFill>
                  <a:schemeClr val="tx1">
                    <a:lumMod val="95000"/>
                  </a:schemeClr>
                </a:solidFill>
              </a:rPr>
              <a:t>His Son the kingdom and the </a:t>
            </a:r>
            <a:r>
              <a:rPr lang="en-US" sz="2700" i="1" dirty="0" smtClean="0">
                <a:solidFill>
                  <a:schemeClr val="tx1">
                    <a:lumMod val="95000"/>
                  </a:schemeClr>
                </a:solidFill>
              </a:rPr>
              <a:t>judgement, then </a:t>
            </a:r>
            <a:r>
              <a:rPr lang="en-US" sz="2700" i="1" dirty="0">
                <a:solidFill>
                  <a:schemeClr val="tx1">
                    <a:lumMod val="95000"/>
                  </a:schemeClr>
                </a:solidFill>
              </a:rPr>
              <a:t>there </a:t>
            </a:r>
            <a:r>
              <a:rPr lang="en-US" sz="2700" i="1" dirty="0" smtClean="0">
                <a:solidFill>
                  <a:schemeClr val="tx1">
                    <a:lumMod val="95000"/>
                  </a:schemeClr>
                </a:solidFill>
              </a:rPr>
              <a:t>will</a:t>
            </a:r>
          </a:p>
        </p:txBody>
      </p:sp>
      <p:sp>
        <p:nvSpPr>
          <p:cNvPr id="2" name="Rectangle 1"/>
          <p:cNvSpPr/>
          <p:nvPr/>
        </p:nvSpPr>
        <p:spPr>
          <a:xfrm>
            <a:off x="-11575" y="-78437"/>
            <a:ext cx="4015163" cy="6863417"/>
          </a:xfrm>
          <a:prstGeom prst="rect">
            <a:avLst/>
          </a:prstGeom>
        </p:spPr>
        <p:txBody>
          <a:bodyPr wrap="square">
            <a:spAutoFit/>
          </a:bodyPr>
          <a:lstStyle/>
          <a:p>
            <a:r>
              <a:rPr lang="en-CA" sz="4000" dirty="0" err="1" smtClean="0"/>
              <a:t>ጽንዐ</a:t>
            </a:r>
            <a:r>
              <a:rPr lang="en-CA" sz="4000" dirty="0" smtClean="0"/>
              <a:t> </a:t>
            </a:r>
            <a:r>
              <a:rPr lang="en-CA" sz="4000" dirty="0" err="1"/>
              <a:t>ሰማያት</a:t>
            </a:r>
            <a:r>
              <a:rPr lang="en-CA" sz="4000" dirty="0"/>
              <a:t> </a:t>
            </a:r>
            <a:r>
              <a:rPr lang="en-CA" sz="4000" dirty="0" err="1" smtClean="0"/>
              <a:t>ወያድለቀ</a:t>
            </a:r>
            <a:endParaRPr lang="en-CA" sz="4000" dirty="0" smtClean="0"/>
          </a:p>
          <a:p>
            <a:r>
              <a:rPr lang="en-CA" sz="4000" dirty="0" err="1" smtClean="0"/>
              <a:t>ልቅ</a:t>
            </a:r>
            <a:r>
              <a:rPr lang="en-CA" sz="4000" dirty="0" smtClean="0"/>
              <a:t> </a:t>
            </a:r>
            <a:r>
              <a:rPr lang="en-CA" sz="4000" dirty="0" err="1"/>
              <a:t>ግዘፈ</a:t>
            </a:r>
            <a:r>
              <a:rPr lang="en-CA" sz="4000" dirty="0"/>
              <a:t> </a:t>
            </a:r>
            <a:r>
              <a:rPr lang="en-CA" sz="4000" dirty="0" err="1"/>
              <a:t>ምድር</a:t>
            </a:r>
            <a:r>
              <a:rPr lang="en-CA" sz="4000" dirty="0" smtClean="0"/>
              <a:t>።</a:t>
            </a:r>
          </a:p>
          <a:p>
            <a:r>
              <a:rPr lang="en-CA" sz="1400" dirty="0"/>
              <a:t>፸፩. </a:t>
            </a:r>
            <a:r>
              <a:rPr lang="en-CA" sz="4000" dirty="0" err="1"/>
              <a:t>አሜሃ</a:t>
            </a:r>
            <a:r>
              <a:rPr lang="en-CA" sz="4000" dirty="0"/>
              <a:t> </a:t>
            </a:r>
            <a:r>
              <a:rPr lang="en-CA" sz="4000" dirty="0" err="1"/>
              <a:t>መቃብራት</a:t>
            </a:r>
            <a:r>
              <a:rPr lang="en-CA" sz="4000" dirty="0"/>
              <a:t> </a:t>
            </a:r>
            <a:r>
              <a:rPr lang="en-CA" sz="4000" dirty="0" err="1"/>
              <a:t>ይትከሠታ</a:t>
            </a:r>
            <a:r>
              <a:rPr lang="en-CA" sz="4000" dirty="0"/>
              <a:t> </a:t>
            </a:r>
            <a:r>
              <a:rPr lang="en-CA" sz="4000" dirty="0" err="1"/>
              <a:t>ወሙታን</a:t>
            </a:r>
            <a:r>
              <a:rPr lang="en-CA" sz="4000" dirty="0"/>
              <a:t> </a:t>
            </a:r>
            <a:r>
              <a:rPr lang="en-CA" sz="4000" dirty="0" err="1"/>
              <a:t>እለ</a:t>
            </a:r>
            <a:r>
              <a:rPr lang="en-CA" sz="4000" dirty="0"/>
              <a:t> </a:t>
            </a:r>
            <a:r>
              <a:rPr lang="en-CA" sz="4000" dirty="0" err="1"/>
              <a:t>በልዩ</a:t>
            </a:r>
            <a:r>
              <a:rPr lang="en-CA" sz="4000" dirty="0"/>
              <a:t> </a:t>
            </a:r>
            <a:r>
              <a:rPr lang="en-CA" sz="4000" dirty="0" err="1"/>
              <a:t>ዘእምዓለም</a:t>
            </a:r>
            <a:r>
              <a:rPr lang="en-CA" sz="4000" dirty="0"/>
              <a:t> </a:t>
            </a:r>
            <a:r>
              <a:rPr lang="en-CA" sz="4000" dirty="0" err="1" smtClean="0"/>
              <a:t>ይትነ</a:t>
            </a:r>
            <a:endParaRPr lang="en-CA" sz="4000" dirty="0" smtClean="0"/>
          </a:p>
          <a:p>
            <a:r>
              <a:rPr lang="en-CA" sz="4000" dirty="0" err="1" smtClean="0"/>
              <a:t>ሥኡ</a:t>
            </a:r>
            <a:r>
              <a:rPr lang="en-CA" sz="4000" dirty="0" smtClean="0"/>
              <a:t> </a:t>
            </a:r>
            <a:r>
              <a:rPr lang="en-CA" sz="4000" dirty="0" err="1"/>
              <a:t>ከመ</a:t>
            </a:r>
            <a:r>
              <a:rPr lang="en-CA" sz="4000" dirty="0"/>
              <a:t> </a:t>
            </a:r>
            <a:r>
              <a:rPr lang="en-CA" sz="4000" dirty="0" err="1"/>
              <a:t>ቅጽበተ</a:t>
            </a:r>
            <a:r>
              <a:rPr lang="en-CA" sz="4000" dirty="0"/>
              <a:t> </a:t>
            </a:r>
            <a:r>
              <a:rPr lang="en-CA" sz="4000" dirty="0" err="1" smtClean="0"/>
              <a:t>ዓይ</a:t>
            </a:r>
            <a:endParaRPr lang="en-CA" sz="4000" dirty="0" smtClean="0"/>
          </a:p>
          <a:p>
            <a:r>
              <a:rPr lang="en-CA" sz="4000" dirty="0" smtClean="0"/>
              <a:t>ን</a:t>
            </a:r>
            <a:r>
              <a:rPr lang="en-CA" sz="4000" dirty="0"/>
              <a:t>። </a:t>
            </a:r>
            <a:r>
              <a:rPr lang="en-CA" sz="4000" dirty="0" err="1"/>
              <a:t>ወያወፊ</a:t>
            </a:r>
            <a:r>
              <a:rPr lang="en-CA" sz="4000" dirty="0"/>
              <a:t> </a:t>
            </a:r>
            <a:r>
              <a:rPr lang="en-CA" sz="4000" dirty="0" err="1"/>
              <a:t>አብ</a:t>
            </a:r>
            <a:r>
              <a:rPr lang="en-CA" sz="4000" dirty="0"/>
              <a:t> </a:t>
            </a:r>
            <a:r>
              <a:rPr lang="en-CA" sz="4000" dirty="0" err="1" smtClean="0"/>
              <a:t>ለወል</a:t>
            </a:r>
            <a:endParaRPr lang="en-CA" sz="4000" dirty="0" smtClean="0"/>
          </a:p>
          <a:p>
            <a:r>
              <a:rPr lang="en-CA" sz="4000" dirty="0" smtClean="0"/>
              <a:t>ዱ </a:t>
            </a:r>
            <a:r>
              <a:rPr lang="en-CA" sz="4000" dirty="0" err="1"/>
              <a:t>መንግሥተ</a:t>
            </a:r>
            <a:r>
              <a:rPr lang="en-CA" sz="4000" dirty="0"/>
              <a:t> </a:t>
            </a:r>
            <a:r>
              <a:rPr lang="en-CA" sz="4000" dirty="0" err="1"/>
              <a:t>ወምኵናነ</a:t>
            </a:r>
            <a:r>
              <a:rPr lang="en-CA" sz="4000" dirty="0"/>
              <a:t> </a:t>
            </a:r>
            <a:r>
              <a:rPr lang="en-CA" sz="4000" dirty="0" err="1" smtClean="0"/>
              <a:t>አሜሃ</a:t>
            </a:r>
            <a:r>
              <a:rPr lang="en-CA" sz="4000" dirty="0" smtClean="0"/>
              <a:t>፣ </a:t>
            </a:r>
            <a:r>
              <a:rPr lang="en-CA" sz="4000" dirty="0" err="1"/>
              <a:t>ያስተርኢ</a:t>
            </a:r>
            <a:r>
              <a:rPr lang="en-CA" sz="4000" dirty="0"/>
              <a:t> </a:t>
            </a:r>
            <a:r>
              <a:rPr lang="en-CA" sz="4000" dirty="0" err="1"/>
              <a:t>ኃይለ</a:t>
            </a:r>
            <a:r>
              <a:rPr lang="en-CA" sz="4000" dirty="0"/>
              <a:t> </a:t>
            </a:r>
            <a:r>
              <a:rPr lang="en-CA" sz="4000" dirty="0" err="1"/>
              <a:t>መብረቅ</a:t>
            </a:r>
            <a:r>
              <a:rPr lang="en-CA" sz="4000" dirty="0"/>
              <a:t> </a:t>
            </a:r>
            <a:r>
              <a:rPr lang="en-CA" sz="4000" dirty="0" err="1"/>
              <a:t>ሐዲስ</a:t>
            </a:r>
            <a:r>
              <a:rPr lang="en-CA" sz="4000" dirty="0"/>
              <a:t> </a:t>
            </a:r>
            <a:r>
              <a:rPr lang="en-CA" sz="4000" dirty="0" smtClean="0"/>
              <a:t>፣ </a:t>
            </a:r>
            <a:r>
              <a:rPr lang="en-CA" sz="4000" dirty="0" err="1" smtClean="0"/>
              <a:t>ወቃለ</a:t>
            </a:r>
            <a:r>
              <a:rPr lang="en-CA" sz="4000" dirty="0" smtClean="0"/>
              <a:t> </a:t>
            </a:r>
            <a:r>
              <a:rPr lang="en-CA" sz="4000" dirty="0" err="1"/>
              <a:t>ነጐድጓድ</a:t>
            </a:r>
            <a:r>
              <a:rPr lang="en-CA" sz="4000" dirty="0"/>
              <a:t> </a:t>
            </a:r>
            <a:r>
              <a:rPr lang="en-CA" sz="4000" dirty="0" err="1" smtClean="0"/>
              <a:t>ግሩም</a:t>
            </a:r>
            <a:endParaRPr lang="en-CA" sz="4000" dirty="0"/>
          </a:p>
        </p:txBody>
      </p:sp>
    </p:spTree>
    <p:extLst>
      <p:ext uri="{BB962C8B-B14F-4D97-AF65-F5344CB8AC3E}">
        <p14:creationId xmlns:p14="http://schemas.microsoft.com/office/powerpoint/2010/main" val="155960338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4000" dirty="0" err="1" smtClean="0"/>
              <a:t>ግሩም</a:t>
            </a:r>
            <a:r>
              <a:rPr lang="en-CA" sz="4000" dirty="0" smtClean="0"/>
              <a:t> </a:t>
            </a:r>
            <a:r>
              <a:rPr lang="en-CA" sz="4000" dirty="0" err="1"/>
              <a:t>ቃል</a:t>
            </a:r>
            <a:r>
              <a:rPr lang="en-CA" sz="4000" dirty="0"/>
              <a:t> </a:t>
            </a:r>
            <a:r>
              <a:rPr lang="en-CA" sz="4000" dirty="0" err="1"/>
              <a:t>ነጐድጓድን</a:t>
            </a:r>
            <a:r>
              <a:rPr lang="en-CA" sz="4000" dirty="0"/>
              <a:t> </a:t>
            </a:r>
            <a:r>
              <a:rPr lang="en-CA" sz="4000" dirty="0" err="1"/>
              <a:t>ክረአ</a:t>
            </a:r>
            <a:r>
              <a:rPr lang="en-CA" sz="4000" dirty="0"/>
              <a:t> </a:t>
            </a:r>
            <a:r>
              <a:rPr lang="en-CA" sz="4000" dirty="0" err="1"/>
              <a:t>እዩ</a:t>
            </a:r>
            <a:r>
              <a:rPr lang="en-CA" sz="4000" dirty="0"/>
              <a:t>።</a:t>
            </a:r>
          </a:p>
          <a:p>
            <a:r>
              <a:rPr lang="en-CA" sz="1400" dirty="0"/>
              <a:t>72. </a:t>
            </a:r>
            <a:r>
              <a:rPr lang="en-CA" sz="4000" dirty="0" err="1"/>
              <a:t>ኣኽናፍ</a:t>
            </a:r>
            <a:r>
              <a:rPr lang="en-CA" sz="4000" dirty="0"/>
              <a:t> </a:t>
            </a:r>
            <a:r>
              <a:rPr lang="en-CA" sz="4000" dirty="0" err="1"/>
              <a:t>ሓዊ</a:t>
            </a:r>
            <a:r>
              <a:rPr lang="en-CA" sz="4000" dirty="0"/>
              <a:t> </a:t>
            </a:r>
            <a:r>
              <a:rPr lang="en-CA" sz="4000" dirty="0" err="1"/>
              <a:t>ዘለዎም</a:t>
            </a:r>
            <a:r>
              <a:rPr lang="en-CA" sz="4000" dirty="0"/>
              <a:t> </a:t>
            </a:r>
            <a:endParaRPr lang="en-CA" sz="4000" dirty="0" smtClean="0"/>
          </a:p>
          <a:p>
            <a:r>
              <a:rPr lang="en-CA" sz="4000" dirty="0" err="1" smtClean="0"/>
              <a:t>ግሩማን</a:t>
            </a:r>
            <a:r>
              <a:rPr lang="en-CA" sz="4000" dirty="0" smtClean="0"/>
              <a:t> </a:t>
            </a:r>
            <a:r>
              <a:rPr lang="en-CA" sz="4000" dirty="0" err="1"/>
              <a:t>መላእኽቲ</a:t>
            </a:r>
            <a:r>
              <a:rPr lang="en-CA" sz="4000" dirty="0"/>
              <a:t> </a:t>
            </a:r>
            <a:r>
              <a:rPr lang="en-CA" sz="4000" dirty="0" err="1"/>
              <a:t>ኣብ</a:t>
            </a:r>
            <a:r>
              <a:rPr lang="en-CA" sz="4000" dirty="0"/>
              <a:t> </a:t>
            </a:r>
            <a:r>
              <a:rPr lang="en-CA" sz="4000" dirty="0" err="1" smtClean="0"/>
              <a:t>ቅድሚኡ</a:t>
            </a:r>
            <a:r>
              <a:rPr lang="en-CA" sz="4000" dirty="0" smtClean="0"/>
              <a:t> </a:t>
            </a:r>
            <a:r>
              <a:rPr lang="en-CA" sz="4000" dirty="0" err="1"/>
              <a:t>ይቖሙ</a:t>
            </a:r>
            <a:r>
              <a:rPr lang="en-CA" sz="4000" dirty="0"/>
              <a:t>። </a:t>
            </a:r>
            <a:r>
              <a:rPr lang="en-CA" sz="4000" dirty="0" err="1" smtClean="0"/>
              <a:t>ንሳቶም</a:t>
            </a:r>
            <a:r>
              <a:rPr lang="en-CA" sz="4000" dirty="0" smtClean="0"/>
              <a:t> </a:t>
            </a:r>
            <a:r>
              <a:rPr lang="en-CA" sz="4000" dirty="0" err="1"/>
              <a:t>ስም</a:t>
            </a:r>
            <a:r>
              <a:rPr lang="en-CA" sz="4000" dirty="0"/>
              <a:t> </a:t>
            </a:r>
            <a:r>
              <a:rPr lang="en-CA" sz="4000" dirty="0" err="1"/>
              <a:t>ዘይብሎም</a:t>
            </a:r>
            <a:r>
              <a:rPr lang="en-CA" sz="4000" dirty="0"/>
              <a:t> </a:t>
            </a:r>
            <a:r>
              <a:rPr lang="en-CA" sz="4000" dirty="0" err="1"/>
              <a:t>እገሌን</a:t>
            </a:r>
            <a:r>
              <a:rPr lang="en-CA" sz="4000" dirty="0"/>
              <a:t> </a:t>
            </a:r>
            <a:r>
              <a:rPr lang="en-CA" sz="4000" dirty="0" err="1"/>
              <a:t>እገሌን</a:t>
            </a:r>
            <a:r>
              <a:rPr lang="en-CA" sz="4000" dirty="0"/>
              <a:t> </a:t>
            </a:r>
            <a:r>
              <a:rPr lang="en-CA" sz="4000" dirty="0" err="1" smtClean="0"/>
              <a:t>ዘይብልዎ</a:t>
            </a:r>
            <a:endParaRPr lang="en-CA" sz="4000" dirty="0" smtClean="0"/>
          </a:p>
          <a:p>
            <a:r>
              <a:rPr lang="en-CA" sz="4000" dirty="0" smtClean="0"/>
              <a:t>ም </a:t>
            </a:r>
            <a:r>
              <a:rPr lang="en-CA" sz="4000" dirty="0" err="1"/>
              <a:t>ኣብ</a:t>
            </a:r>
            <a:r>
              <a:rPr lang="en-CA" sz="4000" dirty="0"/>
              <a:t> </a:t>
            </a:r>
            <a:r>
              <a:rPr lang="en-CA" sz="4000" dirty="0" err="1"/>
              <a:t>መጋረጃ</a:t>
            </a:r>
            <a:r>
              <a:rPr lang="en-CA" sz="4000" dirty="0"/>
              <a:t> </a:t>
            </a:r>
            <a:r>
              <a:rPr lang="en-CA" sz="4000" dirty="0" err="1"/>
              <a:t>ኣብ</a:t>
            </a:r>
            <a:r>
              <a:rPr lang="en-CA" sz="4000" dirty="0"/>
              <a:t>፡ </a:t>
            </a:r>
            <a:r>
              <a:rPr lang="en-CA" sz="4000" dirty="0" err="1" smtClean="0"/>
              <a:t>ዝነ</a:t>
            </a:r>
            <a:endParaRPr lang="en-CA" sz="4000" dirty="0" smtClean="0"/>
          </a:p>
          <a:p>
            <a:r>
              <a:rPr lang="en-CA" sz="4000" dirty="0" err="1" smtClean="0"/>
              <a:t>ብሩ</a:t>
            </a:r>
            <a:r>
              <a:rPr lang="en-CA" sz="4000" dirty="0" smtClean="0"/>
              <a:t> </a:t>
            </a:r>
            <a:r>
              <a:rPr lang="en-CA" sz="4000" dirty="0" err="1" smtClean="0"/>
              <a:t>ፍትዋት</a:t>
            </a:r>
            <a:r>
              <a:rPr lang="en-CA" sz="4000" dirty="0" smtClean="0"/>
              <a:t> </a:t>
            </a:r>
            <a:r>
              <a:rPr lang="en-CA" sz="4000" dirty="0" err="1"/>
              <a:t>መላእኽቲ</a:t>
            </a:r>
            <a:r>
              <a:rPr lang="en-CA" sz="4000" dirty="0"/>
              <a:t> </a:t>
            </a:r>
            <a:r>
              <a:rPr lang="en-CA" sz="4000" dirty="0" err="1"/>
              <a:t>እዮም</a:t>
            </a:r>
            <a:r>
              <a:rPr lang="en-CA" sz="4000" dirty="0"/>
              <a:t>። </a:t>
            </a:r>
            <a:r>
              <a:rPr lang="en-CA" sz="4000" dirty="0" err="1"/>
              <a:t>ኣኽናፎም</a:t>
            </a:r>
            <a:r>
              <a:rPr lang="en-CA" sz="4000" dirty="0"/>
              <a:t> </a:t>
            </a:r>
            <a:r>
              <a:rPr lang="en-CA" sz="4000" dirty="0" err="1"/>
              <a:t>ድማ</a:t>
            </a:r>
            <a:r>
              <a:rPr lang="en-CA" sz="4000" dirty="0"/>
              <a:t> </a:t>
            </a:r>
            <a:r>
              <a:rPr lang="en-CA" sz="4000" dirty="0" err="1"/>
              <a:t>ክንፊ</a:t>
            </a:r>
            <a:r>
              <a:rPr lang="en-CA" sz="4000" dirty="0"/>
              <a:t> </a:t>
            </a:r>
            <a:r>
              <a:rPr lang="en-CA" sz="4000" dirty="0" err="1"/>
              <a:t>ምስ</a:t>
            </a:r>
            <a:r>
              <a:rPr lang="en-CA" sz="4000" dirty="0"/>
              <a:t> </a:t>
            </a:r>
            <a:r>
              <a:rPr lang="en-CA" sz="4000" dirty="0" err="1"/>
              <a:t>ክንፊ</a:t>
            </a:r>
            <a:r>
              <a:rPr lang="en-CA" sz="4000" dirty="0"/>
              <a:t> </a:t>
            </a:r>
            <a:r>
              <a:rPr lang="en-CA" sz="4000" dirty="0" err="1" smtClean="0"/>
              <a:t>ዘገጠመ</a:t>
            </a:r>
            <a:endParaRPr lang="en-CA" sz="4000" dirty="0"/>
          </a:p>
        </p:txBody>
      </p:sp>
      <p:sp>
        <p:nvSpPr>
          <p:cNvPr id="20" name="Rectangle 19"/>
          <p:cNvSpPr/>
          <p:nvPr/>
        </p:nvSpPr>
        <p:spPr>
          <a:xfrm>
            <a:off x="8077837" y="-72722"/>
            <a:ext cx="4244501" cy="6817251"/>
          </a:xfrm>
          <a:prstGeom prst="rect">
            <a:avLst/>
          </a:prstGeom>
        </p:spPr>
        <p:txBody>
          <a:bodyPr wrap="square">
            <a:spAutoFit/>
          </a:bodyPr>
          <a:lstStyle/>
          <a:p>
            <a:pPr marL="40639" marR="40639">
              <a:lnSpc>
                <a:spcPct val="150000"/>
              </a:lnSpc>
              <a:spcBef>
                <a:spcPts val="600"/>
              </a:spcBef>
              <a:defRPr sz="2800"/>
            </a:pPr>
            <a:r>
              <a:rPr lang="en-US" sz="2400" i="1" dirty="0" smtClean="0">
                <a:solidFill>
                  <a:schemeClr val="tx1">
                    <a:lumMod val="95000"/>
                  </a:schemeClr>
                </a:solidFill>
              </a:rPr>
              <a:t>be </a:t>
            </a:r>
            <a:r>
              <a:rPr lang="en-US" sz="2400" i="1" dirty="0">
                <a:solidFill>
                  <a:schemeClr val="tx1">
                    <a:lumMod val="95000"/>
                  </a:schemeClr>
                </a:solidFill>
              </a:rPr>
              <a:t>revealed the power of </a:t>
            </a:r>
            <a:r>
              <a:rPr lang="en-US" sz="2400" i="1" dirty="0" smtClean="0">
                <a:solidFill>
                  <a:schemeClr val="tx1">
                    <a:lumMod val="95000"/>
                  </a:schemeClr>
                </a:solidFill>
              </a:rPr>
              <a:t>a new </a:t>
            </a:r>
            <a:r>
              <a:rPr lang="en-US" sz="2400" i="1" dirty="0">
                <a:solidFill>
                  <a:schemeClr val="tx1">
                    <a:lumMod val="95000"/>
                  </a:schemeClr>
                </a:solidFill>
              </a:rPr>
              <a:t>lightning and a fearful sound </a:t>
            </a:r>
            <a:r>
              <a:rPr lang="en-US" sz="2400" i="1" dirty="0" smtClean="0">
                <a:solidFill>
                  <a:schemeClr val="tx1">
                    <a:lumMod val="95000"/>
                  </a:schemeClr>
                </a:solidFill>
              </a:rPr>
              <a:t>of thunder </a:t>
            </a:r>
            <a:r>
              <a:rPr lang="en-US" sz="2400" i="1" dirty="0">
                <a:solidFill>
                  <a:schemeClr val="tx1">
                    <a:lumMod val="95000"/>
                  </a:schemeClr>
                </a:solidFill>
              </a:rPr>
              <a:t>which ear has </a:t>
            </a:r>
            <a:r>
              <a:rPr lang="en-US" sz="2400" i="1" dirty="0" smtClean="0">
                <a:solidFill>
                  <a:schemeClr val="tx1">
                    <a:lumMod val="95000"/>
                  </a:schemeClr>
                </a:solidFill>
              </a:rPr>
              <a:t>not heard </a:t>
            </a:r>
            <a:r>
              <a:rPr lang="en-US" sz="2400" i="1" dirty="0">
                <a:solidFill>
                  <a:schemeClr val="tx1">
                    <a:lumMod val="95000"/>
                  </a:schemeClr>
                </a:solidFill>
              </a:rPr>
              <a:t>and </a:t>
            </a:r>
            <a:r>
              <a:rPr lang="en-US" sz="2400" i="1" dirty="0" smtClean="0">
                <a:solidFill>
                  <a:schemeClr val="tx1">
                    <a:lumMod val="95000"/>
                  </a:schemeClr>
                </a:solidFill>
              </a:rPr>
              <a:t>eye has </a:t>
            </a:r>
            <a:r>
              <a:rPr lang="en-US" sz="2400" i="1" dirty="0">
                <a:solidFill>
                  <a:schemeClr val="tx1">
                    <a:lumMod val="95000"/>
                  </a:schemeClr>
                </a:solidFill>
              </a:rPr>
              <a:t>not seen from the beginning.</a:t>
            </a:r>
          </a:p>
          <a:p>
            <a:pPr marL="40639" marR="40639">
              <a:lnSpc>
                <a:spcPct val="150000"/>
              </a:lnSpc>
              <a:spcBef>
                <a:spcPts val="600"/>
              </a:spcBef>
              <a:defRPr sz="2800"/>
            </a:pPr>
            <a:r>
              <a:rPr lang="en-US" sz="1400" i="1" dirty="0">
                <a:solidFill>
                  <a:schemeClr val="tx1">
                    <a:lumMod val="95000"/>
                  </a:schemeClr>
                </a:solidFill>
              </a:rPr>
              <a:t>72. </a:t>
            </a:r>
            <a:r>
              <a:rPr lang="en-US" sz="2400" i="1" dirty="0">
                <a:solidFill>
                  <a:schemeClr val="tx1">
                    <a:lumMod val="95000"/>
                  </a:schemeClr>
                </a:solidFill>
              </a:rPr>
              <a:t>There will stand before Him </a:t>
            </a:r>
            <a:r>
              <a:rPr lang="en-US" sz="2400" i="1" dirty="0" smtClean="0">
                <a:solidFill>
                  <a:schemeClr val="tx1">
                    <a:lumMod val="95000"/>
                  </a:schemeClr>
                </a:solidFill>
              </a:rPr>
              <a:t>the fearful </a:t>
            </a:r>
            <a:r>
              <a:rPr lang="en-US" sz="2400" i="1" dirty="0">
                <a:solidFill>
                  <a:schemeClr val="tx1">
                    <a:lumMod val="95000"/>
                  </a:schemeClr>
                </a:solidFill>
              </a:rPr>
              <a:t>angels with the wings of fire </a:t>
            </a:r>
            <a:r>
              <a:rPr lang="en-US" sz="2400" i="1" dirty="0" smtClean="0">
                <a:solidFill>
                  <a:schemeClr val="tx1">
                    <a:lumMod val="95000"/>
                  </a:schemeClr>
                </a:solidFill>
              </a:rPr>
              <a:t>who have </a:t>
            </a:r>
            <a:r>
              <a:rPr lang="en-US" sz="2400" i="1" dirty="0">
                <a:solidFill>
                  <a:schemeClr val="tx1">
                    <a:lumMod val="95000"/>
                  </a:schemeClr>
                </a:solidFill>
              </a:rPr>
              <a:t>no names, and whom they do not </a:t>
            </a:r>
            <a:r>
              <a:rPr lang="en-US" sz="2400" i="1" dirty="0" smtClean="0">
                <a:solidFill>
                  <a:schemeClr val="tx1">
                    <a:lumMod val="95000"/>
                  </a:schemeClr>
                </a:solidFill>
              </a:rPr>
              <a:t>call such </a:t>
            </a:r>
            <a:r>
              <a:rPr lang="en-US" sz="2400" i="1" dirty="0">
                <a:solidFill>
                  <a:schemeClr val="tx1">
                    <a:lumMod val="95000"/>
                  </a:schemeClr>
                </a:solidFill>
              </a:rPr>
              <a:t>and such a one, and who lived </a:t>
            </a:r>
            <a:r>
              <a:rPr lang="en-US" sz="2400" i="1" dirty="0" smtClean="0">
                <a:solidFill>
                  <a:schemeClr val="tx1">
                    <a:lumMod val="95000"/>
                  </a:schemeClr>
                </a:solidFill>
              </a:rPr>
              <a:t>within the </a:t>
            </a:r>
            <a:r>
              <a:rPr lang="en-US" sz="2400" i="1" dirty="0">
                <a:solidFill>
                  <a:schemeClr val="tx1">
                    <a:lumMod val="95000"/>
                  </a:schemeClr>
                </a:solidFill>
              </a:rPr>
              <a:t>veil of the Father, and they are </a:t>
            </a:r>
            <a:r>
              <a:rPr lang="en-US" sz="2400" i="1" dirty="0" smtClean="0">
                <a:solidFill>
                  <a:schemeClr val="tx1">
                    <a:lumMod val="95000"/>
                  </a:schemeClr>
                </a:solidFill>
              </a:rPr>
              <a:t>the</a:t>
            </a:r>
          </a:p>
        </p:txBody>
      </p:sp>
      <p:sp>
        <p:nvSpPr>
          <p:cNvPr id="2" name="Rectangle 1"/>
          <p:cNvSpPr/>
          <p:nvPr/>
        </p:nvSpPr>
        <p:spPr>
          <a:xfrm>
            <a:off x="-11575" y="-118442"/>
            <a:ext cx="4015163" cy="6863417"/>
          </a:xfrm>
          <a:prstGeom prst="rect">
            <a:avLst/>
          </a:prstGeom>
        </p:spPr>
        <p:txBody>
          <a:bodyPr wrap="square">
            <a:spAutoFit/>
          </a:bodyPr>
          <a:lstStyle/>
          <a:p>
            <a:r>
              <a:rPr lang="en-CA" sz="4000" dirty="0" err="1" smtClean="0"/>
              <a:t>እምቀዳሚ</a:t>
            </a:r>
            <a:r>
              <a:rPr lang="en-CA" sz="4000" dirty="0" smtClean="0"/>
              <a:t> </a:t>
            </a:r>
            <a:r>
              <a:rPr lang="en-CA" sz="4000" dirty="0" err="1"/>
              <a:t>ዘኢሰምዐ</a:t>
            </a:r>
            <a:r>
              <a:rPr lang="en-CA" sz="4000" dirty="0"/>
              <a:t> </a:t>
            </a:r>
            <a:r>
              <a:rPr lang="en-CA" sz="4000" dirty="0" err="1"/>
              <a:t>እዝን</a:t>
            </a:r>
            <a:r>
              <a:rPr lang="en-CA" sz="4000" dirty="0"/>
              <a:t> </a:t>
            </a:r>
            <a:r>
              <a:rPr lang="en-CA" sz="4000" dirty="0" err="1"/>
              <a:t>ወዘኢርእየ</a:t>
            </a:r>
            <a:r>
              <a:rPr lang="en-CA" sz="4000" dirty="0"/>
              <a:t> </a:t>
            </a:r>
            <a:r>
              <a:rPr lang="en-CA" sz="4000" dirty="0" err="1"/>
              <a:t>ዓይን</a:t>
            </a:r>
            <a:r>
              <a:rPr lang="en-CA" sz="4000" dirty="0"/>
              <a:t>። </a:t>
            </a:r>
          </a:p>
          <a:p>
            <a:r>
              <a:rPr lang="en-CA" sz="1400" dirty="0"/>
              <a:t>፸፪. </a:t>
            </a:r>
            <a:r>
              <a:rPr lang="en-CA" sz="4000" dirty="0" err="1"/>
              <a:t>ወይቀውሙ</a:t>
            </a:r>
            <a:r>
              <a:rPr lang="en-CA" sz="4000" dirty="0"/>
              <a:t> </a:t>
            </a:r>
            <a:r>
              <a:rPr lang="en-CA" sz="4000" dirty="0" err="1" smtClean="0"/>
              <a:t>ቅድሜሁ</a:t>
            </a:r>
            <a:r>
              <a:rPr lang="en-CA" sz="4000" dirty="0" smtClean="0"/>
              <a:t> </a:t>
            </a:r>
            <a:r>
              <a:rPr lang="en-CA" sz="4000" dirty="0" err="1"/>
              <a:t>ግሩማን</a:t>
            </a:r>
            <a:r>
              <a:rPr lang="en-CA" sz="4000" dirty="0"/>
              <a:t> </a:t>
            </a:r>
            <a:r>
              <a:rPr lang="en-CA" sz="4000" dirty="0" err="1"/>
              <a:t>መላእክት</a:t>
            </a:r>
            <a:r>
              <a:rPr lang="en-CA" sz="4000" dirty="0"/>
              <a:t> </a:t>
            </a:r>
            <a:r>
              <a:rPr lang="en-CA" sz="4000" dirty="0" err="1"/>
              <a:t>እለ</a:t>
            </a:r>
            <a:r>
              <a:rPr lang="en-CA" sz="4000" dirty="0"/>
              <a:t> </a:t>
            </a:r>
            <a:r>
              <a:rPr lang="en-CA" sz="4000" dirty="0" err="1"/>
              <a:t>አክናፈ</a:t>
            </a:r>
            <a:r>
              <a:rPr lang="en-CA" sz="4000" dirty="0"/>
              <a:t> </a:t>
            </a:r>
            <a:r>
              <a:rPr lang="en-CA" sz="4000" dirty="0" smtClean="0"/>
              <a:t> </a:t>
            </a:r>
            <a:r>
              <a:rPr lang="en-CA" sz="4000" dirty="0" err="1" smtClean="0"/>
              <a:t>እሳት</a:t>
            </a:r>
            <a:r>
              <a:rPr lang="en-CA" sz="4000" dirty="0" smtClean="0"/>
              <a:t>  </a:t>
            </a:r>
            <a:r>
              <a:rPr lang="en-CA" sz="4000" dirty="0" err="1" smtClean="0"/>
              <a:t>እለአል</a:t>
            </a:r>
            <a:endParaRPr lang="en-CA" sz="4000" dirty="0" smtClean="0"/>
          </a:p>
          <a:p>
            <a:r>
              <a:rPr lang="en-CA" sz="4000" dirty="0" err="1" smtClean="0"/>
              <a:t>ቦሙ</a:t>
            </a:r>
            <a:r>
              <a:rPr lang="en-CA" sz="4000" dirty="0" smtClean="0"/>
              <a:t> </a:t>
            </a:r>
            <a:r>
              <a:rPr lang="en-CA" sz="4000" dirty="0" err="1" smtClean="0"/>
              <a:t>ስም</a:t>
            </a:r>
            <a:r>
              <a:rPr lang="en-CA" sz="4000" dirty="0"/>
              <a:t> </a:t>
            </a:r>
            <a:r>
              <a:rPr lang="en-CA" sz="4000" dirty="0" err="1" smtClean="0"/>
              <a:t>ወኢይብል</a:t>
            </a:r>
            <a:endParaRPr lang="en-CA" sz="4000" dirty="0" smtClean="0"/>
          </a:p>
          <a:p>
            <a:r>
              <a:rPr lang="en-CA" sz="4000" dirty="0" err="1" smtClean="0"/>
              <a:t>ዎሙ</a:t>
            </a:r>
            <a:r>
              <a:rPr lang="en-CA" sz="4000" dirty="0" smtClean="0"/>
              <a:t> </a:t>
            </a:r>
            <a:r>
              <a:rPr lang="en-CA" sz="4000" dirty="0" err="1"/>
              <a:t>እገሌ</a:t>
            </a:r>
            <a:r>
              <a:rPr lang="en-CA" sz="4000" dirty="0"/>
              <a:t> </a:t>
            </a:r>
            <a:r>
              <a:rPr lang="en-CA" sz="4000" dirty="0" err="1" smtClean="0"/>
              <a:t>ወእገሌ</a:t>
            </a:r>
            <a:r>
              <a:rPr lang="en-CA" sz="4000" dirty="0" smtClean="0"/>
              <a:t> </a:t>
            </a:r>
            <a:r>
              <a:rPr lang="en-CA" sz="4000" dirty="0" err="1" smtClean="0"/>
              <a:t>ወእ</a:t>
            </a:r>
            <a:endParaRPr lang="en-CA" sz="4000" dirty="0" smtClean="0"/>
          </a:p>
          <a:p>
            <a:r>
              <a:rPr lang="en-CA" sz="4000" dirty="0" smtClean="0"/>
              <a:t>ለ </a:t>
            </a:r>
            <a:r>
              <a:rPr lang="en-CA" sz="4000" dirty="0" err="1"/>
              <a:t>ነበሩ</a:t>
            </a:r>
            <a:r>
              <a:rPr lang="en-CA" sz="4000" dirty="0"/>
              <a:t> </a:t>
            </a:r>
            <a:r>
              <a:rPr lang="en-CA" sz="4000" dirty="0" err="1"/>
              <a:t>ውስተ</a:t>
            </a:r>
            <a:r>
              <a:rPr lang="en-CA" sz="4000" dirty="0"/>
              <a:t> </a:t>
            </a:r>
            <a:r>
              <a:rPr lang="en-CA" sz="4000" dirty="0" err="1" smtClean="0"/>
              <a:t>መንጦላ</a:t>
            </a:r>
            <a:endParaRPr lang="en-CA" sz="4000" dirty="0" smtClean="0"/>
          </a:p>
          <a:p>
            <a:r>
              <a:rPr lang="en-CA" sz="4000" dirty="0" err="1" smtClean="0"/>
              <a:t>ዕቱ</a:t>
            </a:r>
            <a:r>
              <a:rPr lang="en-CA" sz="4000" dirty="0" smtClean="0"/>
              <a:t> </a:t>
            </a:r>
            <a:r>
              <a:rPr lang="en-CA" sz="4000" dirty="0" err="1"/>
              <a:t>ለአብ</a:t>
            </a:r>
            <a:r>
              <a:rPr lang="en-CA" sz="4000" dirty="0"/>
              <a:t> </a:t>
            </a:r>
            <a:r>
              <a:rPr lang="en-CA" sz="4000" dirty="0" err="1"/>
              <a:t>መላእክተ</a:t>
            </a:r>
            <a:r>
              <a:rPr lang="en-CA" sz="4000" dirty="0"/>
              <a:t> </a:t>
            </a:r>
            <a:r>
              <a:rPr lang="en-CA" sz="4000" dirty="0" err="1"/>
              <a:t>ገጽ</a:t>
            </a:r>
            <a:r>
              <a:rPr lang="en-CA" sz="4000" dirty="0"/>
              <a:t> </a:t>
            </a:r>
            <a:r>
              <a:rPr lang="en-CA" sz="4000" dirty="0" err="1"/>
              <a:t>እሙንቱ</a:t>
            </a:r>
            <a:r>
              <a:rPr lang="en-CA" sz="4000" dirty="0"/>
              <a:t>። </a:t>
            </a:r>
            <a:r>
              <a:rPr lang="en-CA" sz="4000" dirty="0" err="1"/>
              <a:t>ወዘእሉ</a:t>
            </a:r>
            <a:r>
              <a:rPr lang="en-CA" sz="4000" dirty="0"/>
              <a:t> </a:t>
            </a:r>
            <a:r>
              <a:rPr lang="en-CA" sz="4000" dirty="0" err="1"/>
              <a:t>ክንፍ</a:t>
            </a:r>
            <a:r>
              <a:rPr lang="en-CA" sz="4000" dirty="0"/>
              <a:t> </a:t>
            </a:r>
            <a:r>
              <a:rPr lang="en-CA" sz="4000" dirty="0" err="1"/>
              <a:t>ይትጓዳዕ</a:t>
            </a:r>
            <a:r>
              <a:rPr lang="en-CA" sz="4000" dirty="0"/>
              <a:t> </a:t>
            </a:r>
            <a:r>
              <a:rPr lang="en-CA" sz="4000" dirty="0" err="1"/>
              <a:t>ምስለ</a:t>
            </a:r>
            <a:r>
              <a:rPr lang="en-CA" sz="4000" dirty="0"/>
              <a:t> </a:t>
            </a:r>
            <a:r>
              <a:rPr lang="en-CA" sz="4000" dirty="0" err="1" smtClean="0"/>
              <a:t>ክንፍ</a:t>
            </a:r>
            <a:endParaRPr lang="en-CA" sz="4000" dirty="0" smtClean="0"/>
          </a:p>
        </p:txBody>
      </p:sp>
    </p:spTree>
    <p:extLst>
      <p:ext uri="{BB962C8B-B14F-4D97-AF65-F5344CB8AC3E}">
        <p14:creationId xmlns:p14="http://schemas.microsoft.com/office/powerpoint/2010/main" val="966296927"/>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49790"/>
            <a:ext cx="4341758" cy="6863417"/>
          </a:xfrm>
          <a:prstGeom prst="rect">
            <a:avLst/>
          </a:prstGeom>
        </p:spPr>
        <p:txBody>
          <a:bodyPr wrap="square">
            <a:spAutoFit/>
          </a:bodyPr>
          <a:lstStyle/>
          <a:p>
            <a:r>
              <a:rPr lang="en-CA" sz="4000" dirty="0" err="1"/>
              <a:t>እዩ</a:t>
            </a:r>
            <a:r>
              <a:rPr lang="en-CA" sz="4000" dirty="0"/>
              <a:t>። </a:t>
            </a:r>
            <a:r>
              <a:rPr lang="en-CA" sz="4000" dirty="0" err="1" smtClean="0"/>
              <a:t>ጽንዓቶም</a:t>
            </a:r>
            <a:r>
              <a:rPr lang="en-CA" sz="4000" dirty="0" smtClean="0"/>
              <a:t> </a:t>
            </a:r>
            <a:r>
              <a:rPr lang="en-CA" sz="4000" dirty="0" err="1"/>
              <a:t>ከርእዩ</a:t>
            </a:r>
            <a:r>
              <a:rPr lang="en-CA" sz="4000" dirty="0"/>
              <a:t> </a:t>
            </a:r>
            <a:r>
              <a:rPr lang="en-CA" sz="4000" dirty="0" err="1" smtClean="0"/>
              <a:t>የንብልብሉ</a:t>
            </a:r>
            <a:r>
              <a:rPr lang="en-CA" sz="4000" dirty="0" smtClean="0"/>
              <a:t>፥ </a:t>
            </a:r>
            <a:r>
              <a:rPr lang="en-CA" sz="4000" dirty="0" err="1" smtClean="0"/>
              <a:t>ሰይፎም</a:t>
            </a:r>
            <a:r>
              <a:rPr lang="en-CA" sz="4000" dirty="0" smtClean="0"/>
              <a:t> </a:t>
            </a:r>
            <a:r>
              <a:rPr lang="en-CA" sz="4000" dirty="0" err="1"/>
              <a:t>ይመዙ</a:t>
            </a:r>
            <a:r>
              <a:rPr lang="en-CA" sz="4000" dirty="0"/>
              <a:t>፥ </a:t>
            </a:r>
            <a:r>
              <a:rPr lang="en-CA" sz="4000" dirty="0" err="1" smtClean="0"/>
              <a:t>የንጐድጕዱ</a:t>
            </a:r>
            <a:r>
              <a:rPr lang="en-CA" sz="4000" dirty="0"/>
              <a:t>፥ </a:t>
            </a:r>
            <a:r>
              <a:rPr lang="en-CA" sz="4000" dirty="0" err="1"/>
              <a:t>ብርቱዕ</a:t>
            </a:r>
            <a:r>
              <a:rPr lang="en-CA" sz="4000" dirty="0"/>
              <a:t> </a:t>
            </a:r>
            <a:r>
              <a:rPr lang="en-CA" sz="4000" dirty="0" err="1"/>
              <a:t>ደሃይ</a:t>
            </a:r>
            <a:r>
              <a:rPr lang="en-CA" sz="4000" dirty="0"/>
              <a:t> </a:t>
            </a:r>
            <a:r>
              <a:rPr lang="en-CA" sz="4000" dirty="0" err="1" smtClean="0"/>
              <a:t>የስምዑ</a:t>
            </a:r>
            <a:r>
              <a:rPr lang="en-CA" sz="4000" dirty="0" smtClean="0"/>
              <a:t>።</a:t>
            </a:r>
          </a:p>
          <a:p>
            <a:r>
              <a:rPr lang="en-CA" sz="1400" dirty="0"/>
              <a:t>73. </a:t>
            </a:r>
            <a:r>
              <a:rPr lang="en-CA" sz="4000" dirty="0" err="1"/>
              <a:t>ሽዑ</a:t>
            </a:r>
            <a:r>
              <a:rPr lang="en-CA" sz="4000" dirty="0"/>
              <a:t> </a:t>
            </a:r>
            <a:r>
              <a:rPr lang="en-CA" sz="4000" dirty="0" err="1"/>
              <a:t>ባሕሪ</a:t>
            </a:r>
            <a:r>
              <a:rPr lang="en-CA" sz="4000" dirty="0"/>
              <a:t> </a:t>
            </a:r>
            <a:r>
              <a:rPr lang="en-CA" sz="4000" dirty="0" err="1"/>
              <a:t>ሓዊ</a:t>
            </a:r>
            <a:r>
              <a:rPr lang="en-CA" sz="4000" dirty="0"/>
              <a:t> </a:t>
            </a:r>
            <a:r>
              <a:rPr lang="en-CA" sz="4000" dirty="0" err="1"/>
              <a:t>ክሳዕ</a:t>
            </a:r>
            <a:r>
              <a:rPr lang="en-CA" sz="4000" dirty="0"/>
              <a:t> </a:t>
            </a:r>
            <a:r>
              <a:rPr lang="en-CA" sz="4000" dirty="0" err="1"/>
              <a:t>መዓሙቓ</a:t>
            </a:r>
            <a:r>
              <a:rPr lang="en-CA" sz="4000" dirty="0"/>
              <a:t> </a:t>
            </a:r>
            <a:r>
              <a:rPr lang="en-CA" sz="4000" dirty="0" err="1"/>
              <a:t>ክትቅላዕ</a:t>
            </a:r>
            <a:r>
              <a:rPr lang="en-CA" sz="4000" dirty="0"/>
              <a:t> </a:t>
            </a:r>
            <a:r>
              <a:rPr lang="en-CA" sz="4000" dirty="0" err="1"/>
              <a:t>እያ</a:t>
            </a:r>
            <a:r>
              <a:rPr lang="en-CA" sz="4000" dirty="0"/>
              <a:t>። </a:t>
            </a:r>
            <a:r>
              <a:rPr lang="en-CA" sz="4000" dirty="0" err="1"/>
              <a:t>ከምኡውን</a:t>
            </a:r>
            <a:r>
              <a:rPr lang="en-CA" sz="4000" dirty="0"/>
              <a:t> </a:t>
            </a:r>
            <a:r>
              <a:rPr lang="en-CA" sz="4000" dirty="0" err="1"/>
              <a:t>እቲ</a:t>
            </a:r>
            <a:r>
              <a:rPr lang="en-CA" sz="4000" dirty="0"/>
              <a:t> </a:t>
            </a:r>
            <a:r>
              <a:rPr lang="en-CA" sz="4000" dirty="0" err="1"/>
              <a:t>ፈለግ</a:t>
            </a:r>
            <a:r>
              <a:rPr lang="en-CA" sz="4000" dirty="0"/>
              <a:t> </a:t>
            </a:r>
            <a:r>
              <a:rPr lang="en-CA" sz="4000" dirty="0" err="1"/>
              <a:t>ሓዊ</a:t>
            </a:r>
            <a:r>
              <a:rPr lang="en-CA" sz="4000" dirty="0"/>
              <a:t>፥ </a:t>
            </a:r>
            <a:r>
              <a:rPr lang="en-CA" sz="4000" dirty="0" err="1"/>
              <a:t>እቲ</a:t>
            </a:r>
            <a:r>
              <a:rPr lang="en-CA" sz="4000" dirty="0"/>
              <a:t> </a:t>
            </a:r>
            <a:r>
              <a:rPr lang="en-CA" sz="4000" dirty="0" err="1"/>
              <a:t>ንእኡ</a:t>
            </a:r>
            <a:r>
              <a:rPr lang="en-CA" sz="4000" dirty="0"/>
              <a:t> </a:t>
            </a:r>
            <a:r>
              <a:rPr lang="en-CA" sz="4000" dirty="0" err="1"/>
              <a:t>ተሓልዩሉ</a:t>
            </a:r>
            <a:r>
              <a:rPr lang="en-CA" sz="4000" dirty="0"/>
              <a:t> </a:t>
            </a:r>
            <a:r>
              <a:rPr lang="en-CA" sz="4000" dirty="0" err="1"/>
              <a:t>ዘሎ</a:t>
            </a:r>
            <a:r>
              <a:rPr lang="en-CA" sz="4000" dirty="0"/>
              <a:t> </a:t>
            </a:r>
            <a:r>
              <a:rPr lang="en-CA" sz="4000" dirty="0" err="1"/>
              <a:t>ዅሉ</a:t>
            </a:r>
            <a:r>
              <a:rPr lang="en-CA" sz="4000" dirty="0"/>
              <a:t> </a:t>
            </a:r>
            <a:r>
              <a:rPr lang="en-CA" sz="4000" dirty="0" err="1"/>
              <a:t>ኽርኢ</a:t>
            </a:r>
            <a:r>
              <a:rPr lang="en-CA" sz="4000" dirty="0"/>
              <a:t> </a:t>
            </a:r>
            <a:r>
              <a:rPr lang="en-CA" sz="4000" dirty="0" err="1"/>
              <a:t>ክውሕዝ</a:t>
            </a:r>
            <a:r>
              <a:rPr lang="en-CA" sz="4000" dirty="0"/>
              <a:t> </a:t>
            </a:r>
            <a:r>
              <a:rPr lang="en-CA" sz="4000" dirty="0" err="1"/>
              <a:t>እዩ</a:t>
            </a:r>
            <a:r>
              <a:rPr lang="en-CA" sz="4000" dirty="0"/>
              <a:t>።</a:t>
            </a:r>
          </a:p>
          <a:p>
            <a:endParaRPr lang="en-CA" sz="4000" dirty="0"/>
          </a:p>
        </p:txBody>
      </p:sp>
      <p:sp>
        <p:nvSpPr>
          <p:cNvPr id="20" name="Rectangle 19"/>
          <p:cNvSpPr/>
          <p:nvPr/>
        </p:nvSpPr>
        <p:spPr>
          <a:xfrm>
            <a:off x="8077837" y="-147017"/>
            <a:ext cx="4244501" cy="6540252"/>
          </a:xfrm>
          <a:prstGeom prst="rect">
            <a:avLst/>
          </a:prstGeom>
        </p:spPr>
        <p:txBody>
          <a:bodyPr wrap="square">
            <a:spAutoFit/>
          </a:bodyPr>
          <a:lstStyle/>
          <a:p>
            <a:pPr marL="40639" marR="40639">
              <a:lnSpc>
                <a:spcPct val="150000"/>
              </a:lnSpc>
              <a:spcBef>
                <a:spcPts val="600"/>
              </a:spcBef>
              <a:defRPr sz="2800"/>
            </a:pPr>
            <a:r>
              <a:rPr lang="en-US" sz="2300" i="1" dirty="0" smtClean="0">
                <a:solidFill>
                  <a:schemeClr val="tx1">
                    <a:lumMod val="95000"/>
                  </a:schemeClr>
                </a:solidFill>
              </a:rPr>
              <a:t>messengers </a:t>
            </a:r>
            <a:r>
              <a:rPr lang="en-US" sz="2300" i="1" dirty="0">
                <a:solidFill>
                  <a:schemeClr val="tx1">
                    <a:lumMod val="95000"/>
                  </a:schemeClr>
                </a:solidFill>
              </a:rPr>
              <a:t>of His face. Their wings will strike one against another,’ they will sound, thunder and draw out their swords and let them glitter to show their strength</a:t>
            </a:r>
            <a:r>
              <a:rPr lang="en-US" sz="2300" i="1" dirty="0" smtClean="0">
                <a:solidFill>
                  <a:schemeClr val="tx1">
                    <a:lumMod val="95000"/>
                  </a:schemeClr>
                </a:solidFill>
              </a:rPr>
              <a:t>.</a:t>
            </a:r>
          </a:p>
          <a:p>
            <a:pPr marL="40639" marR="40639">
              <a:lnSpc>
                <a:spcPct val="150000"/>
              </a:lnSpc>
              <a:spcBef>
                <a:spcPts val="600"/>
              </a:spcBef>
              <a:defRPr sz="2800"/>
            </a:pPr>
            <a:r>
              <a:rPr lang="en-US" sz="1400" i="1" dirty="0" smtClean="0">
                <a:solidFill>
                  <a:schemeClr val="tx1">
                    <a:lumMod val="95000"/>
                  </a:schemeClr>
                </a:solidFill>
              </a:rPr>
              <a:t>73</a:t>
            </a:r>
            <a:r>
              <a:rPr lang="en-US" sz="1400" i="1" dirty="0">
                <a:solidFill>
                  <a:schemeClr val="tx1">
                    <a:lumMod val="95000"/>
                  </a:schemeClr>
                </a:solidFill>
              </a:rPr>
              <a:t>. </a:t>
            </a:r>
            <a:r>
              <a:rPr lang="en-US" sz="2300" i="1" dirty="0">
                <a:solidFill>
                  <a:schemeClr val="tx1">
                    <a:lumMod val="95000"/>
                  </a:schemeClr>
                </a:solidFill>
              </a:rPr>
              <a:t>At that time the sea of fire will </a:t>
            </a:r>
            <a:r>
              <a:rPr lang="en-US" sz="2300" i="1" dirty="0" smtClean="0">
                <a:solidFill>
                  <a:schemeClr val="tx1">
                    <a:lumMod val="95000"/>
                  </a:schemeClr>
                </a:solidFill>
              </a:rPr>
              <a:t>be opened </a:t>
            </a:r>
            <a:r>
              <a:rPr lang="en-US" sz="2300" i="1" dirty="0">
                <a:solidFill>
                  <a:schemeClr val="tx1">
                    <a:lumMod val="95000"/>
                  </a:schemeClr>
                </a:solidFill>
              </a:rPr>
              <a:t>to its very depth and the pit of </a:t>
            </a:r>
            <a:r>
              <a:rPr lang="en-US" sz="2300" i="1" dirty="0" smtClean="0">
                <a:solidFill>
                  <a:schemeClr val="tx1">
                    <a:lumMod val="95000"/>
                  </a:schemeClr>
                </a:solidFill>
              </a:rPr>
              <a:t>frost which is under </a:t>
            </a:r>
            <a:r>
              <a:rPr lang="en-US" sz="2300" i="1" dirty="0">
                <a:solidFill>
                  <a:schemeClr val="tx1">
                    <a:lumMod val="95000"/>
                  </a:schemeClr>
                </a:solidFill>
              </a:rPr>
              <a:t>it will be opened also; </a:t>
            </a:r>
            <a:r>
              <a:rPr lang="en-US" sz="2300" i="1" dirty="0" smtClean="0">
                <a:solidFill>
                  <a:schemeClr val="tx1">
                    <a:lumMod val="95000"/>
                  </a:schemeClr>
                </a:solidFill>
              </a:rPr>
              <a:t>the river </a:t>
            </a:r>
            <a:r>
              <a:rPr lang="en-US" sz="2300" i="1" dirty="0">
                <a:solidFill>
                  <a:schemeClr val="tx1">
                    <a:lumMod val="95000"/>
                  </a:schemeClr>
                </a:solidFill>
              </a:rPr>
              <a:t>of fire will flood that every one </a:t>
            </a:r>
            <a:r>
              <a:rPr lang="en-US" sz="2300" i="1" dirty="0" smtClean="0">
                <a:solidFill>
                  <a:schemeClr val="tx1">
                    <a:lumMod val="95000"/>
                  </a:schemeClr>
                </a:solidFill>
              </a:rPr>
              <a:t>may see </a:t>
            </a:r>
            <a:r>
              <a:rPr lang="en-US" sz="2300" i="1" dirty="0">
                <a:solidFill>
                  <a:schemeClr val="tx1">
                    <a:lumMod val="95000"/>
                  </a:schemeClr>
                </a:solidFill>
              </a:rPr>
              <a:t>that which waits for him.</a:t>
            </a:r>
          </a:p>
        </p:txBody>
      </p:sp>
      <p:sp>
        <p:nvSpPr>
          <p:cNvPr id="2" name="Rectangle 1"/>
          <p:cNvSpPr/>
          <p:nvPr/>
        </p:nvSpPr>
        <p:spPr>
          <a:xfrm>
            <a:off x="-11575" y="-78437"/>
            <a:ext cx="4015163" cy="7478970"/>
          </a:xfrm>
          <a:prstGeom prst="rect">
            <a:avLst/>
          </a:prstGeom>
        </p:spPr>
        <p:txBody>
          <a:bodyPr wrap="square">
            <a:spAutoFit/>
          </a:bodyPr>
          <a:lstStyle/>
          <a:p>
            <a:r>
              <a:rPr lang="en-CA" sz="4000" dirty="0" err="1"/>
              <a:t>ይደምፁ</a:t>
            </a:r>
            <a:r>
              <a:rPr lang="en-CA" sz="4000" dirty="0"/>
              <a:t> </a:t>
            </a:r>
            <a:r>
              <a:rPr lang="en-CA" sz="4000" dirty="0" err="1"/>
              <a:t>ወያንጐደጕዱ</a:t>
            </a:r>
            <a:r>
              <a:rPr lang="en-CA" sz="4000" dirty="0"/>
              <a:t> </a:t>
            </a:r>
            <a:r>
              <a:rPr lang="en-CA" sz="4000" dirty="0" err="1" smtClean="0"/>
              <a:t>ወይመክኁ</a:t>
            </a:r>
            <a:r>
              <a:rPr lang="en-CA" sz="4000" dirty="0" smtClean="0"/>
              <a:t> </a:t>
            </a:r>
            <a:r>
              <a:rPr lang="en-CA" sz="4000" dirty="0" err="1"/>
              <a:t>ሰይፎሙ</a:t>
            </a:r>
            <a:r>
              <a:rPr lang="en-CA" sz="4000" dirty="0"/>
              <a:t> </a:t>
            </a:r>
            <a:r>
              <a:rPr lang="en-CA" sz="4000" dirty="0" err="1" smtClean="0"/>
              <a:t>ወያንበለብሉ</a:t>
            </a:r>
            <a:r>
              <a:rPr lang="en-CA" sz="4000" dirty="0" smtClean="0"/>
              <a:t> </a:t>
            </a:r>
            <a:r>
              <a:rPr lang="en-CA" sz="4000" dirty="0" err="1" smtClean="0"/>
              <a:t>ከመ</a:t>
            </a:r>
            <a:r>
              <a:rPr lang="en-CA" sz="4000" dirty="0"/>
              <a:t> </a:t>
            </a:r>
            <a:r>
              <a:rPr lang="en-CA" sz="4000" dirty="0" err="1" smtClean="0"/>
              <a:t>ያር</a:t>
            </a:r>
            <a:endParaRPr lang="en-CA" sz="4000" dirty="0" smtClean="0"/>
          </a:p>
          <a:p>
            <a:r>
              <a:rPr lang="en-CA" sz="4000" dirty="0" err="1" smtClean="0"/>
              <a:t>እዩ</a:t>
            </a:r>
            <a:r>
              <a:rPr lang="en-CA" sz="4000" dirty="0" smtClean="0"/>
              <a:t> </a:t>
            </a:r>
            <a:r>
              <a:rPr lang="en-CA" sz="4000" dirty="0" err="1" smtClean="0"/>
              <a:t>ጽንዖሙ</a:t>
            </a:r>
            <a:r>
              <a:rPr lang="en-CA" sz="4000" dirty="0" smtClean="0"/>
              <a:t>።</a:t>
            </a:r>
          </a:p>
          <a:p>
            <a:r>
              <a:rPr lang="en-CA" sz="1400" dirty="0"/>
              <a:t>፸፫. </a:t>
            </a:r>
            <a:r>
              <a:rPr lang="en-CA" sz="4000" dirty="0" err="1"/>
              <a:t>አሜሃ</a:t>
            </a:r>
            <a:r>
              <a:rPr lang="en-CA" sz="4000" dirty="0"/>
              <a:t> </a:t>
            </a:r>
            <a:r>
              <a:rPr lang="en-CA" sz="4000" dirty="0" err="1"/>
              <a:t>ትትከሠት</a:t>
            </a:r>
            <a:r>
              <a:rPr lang="en-CA" sz="4000" dirty="0"/>
              <a:t> </a:t>
            </a:r>
            <a:r>
              <a:rPr lang="en-CA" sz="4000" dirty="0" err="1"/>
              <a:t>ባሕረ</a:t>
            </a:r>
            <a:r>
              <a:rPr lang="en-CA" sz="4000" dirty="0"/>
              <a:t> </a:t>
            </a:r>
            <a:r>
              <a:rPr lang="en-CA" sz="4000" dirty="0" err="1"/>
              <a:t>እሳት</a:t>
            </a:r>
            <a:r>
              <a:rPr lang="en-CA" sz="4000" dirty="0"/>
              <a:t> </a:t>
            </a:r>
            <a:r>
              <a:rPr lang="en-CA" sz="4000" dirty="0" err="1"/>
              <a:t>እስከ</a:t>
            </a:r>
            <a:r>
              <a:rPr lang="en-CA" sz="4000" dirty="0"/>
              <a:t> </a:t>
            </a:r>
            <a:r>
              <a:rPr lang="en-CA" sz="4000" dirty="0" err="1"/>
              <a:t>ማዕምቅቲሃ</a:t>
            </a:r>
            <a:r>
              <a:rPr lang="en-CA" sz="4000" dirty="0"/>
              <a:t> </a:t>
            </a:r>
            <a:r>
              <a:rPr lang="en-CA" sz="4000" dirty="0" err="1"/>
              <a:t>ወግበ</a:t>
            </a:r>
            <a:r>
              <a:rPr lang="en-CA" sz="4000" dirty="0"/>
              <a:t> </a:t>
            </a:r>
            <a:r>
              <a:rPr lang="en-CA" sz="4000" dirty="0" err="1"/>
              <a:t>አስሐትያ</a:t>
            </a:r>
            <a:r>
              <a:rPr lang="en-CA" sz="4000" dirty="0"/>
              <a:t> </a:t>
            </a:r>
            <a:r>
              <a:rPr lang="en-CA" sz="4000" dirty="0" err="1"/>
              <a:t>ዘመትሕቴሃ</a:t>
            </a:r>
            <a:r>
              <a:rPr lang="en-CA" sz="4000" dirty="0"/>
              <a:t> </a:t>
            </a:r>
            <a:r>
              <a:rPr lang="en-CA" sz="4000" dirty="0" err="1"/>
              <a:t>ወፈለገ</a:t>
            </a:r>
            <a:r>
              <a:rPr lang="en-CA" sz="4000" dirty="0"/>
              <a:t> </a:t>
            </a:r>
            <a:r>
              <a:rPr lang="en-CA" sz="4000" dirty="0" err="1"/>
              <a:t>እሳት</a:t>
            </a:r>
            <a:r>
              <a:rPr lang="en-CA" sz="4000" dirty="0"/>
              <a:t> </a:t>
            </a:r>
            <a:r>
              <a:rPr lang="en-CA" sz="4000" dirty="0" err="1"/>
              <a:t>ይውኅዝ</a:t>
            </a:r>
            <a:r>
              <a:rPr lang="en-CA" sz="4000" dirty="0"/>
              <a:t> </a:t>
            </a:r>
            <a:r>
              <a:rPr lang="en-CA" sz="4000" dirty="0" err="1"/>
              <a:t>ከመ</a:t>
            </a:r>
            <a:r>
              <a:rPr lang="en-CA" sz="4000" dirty="0"/>
              <a:t> </a:t>
            </a:r>
            <a:r>
              <a:rPr lang="en-CA" sz="4000" dirty="0" err="1"/>
              <a:t>ይርኣይ</a:t>
            </a:r>
            <a:r>
              <a:rPr lang="en-CA" sz="4000" dirty="0"/>
              <a:t> </a:t>
            </a:r>
            <a:r>
              <a:rPr lang="en-CA" sz="4000" dirty="0" err="1"/>
              <a:t>ኵሉ</a:t>
            </a:r>
            <a:r>
              <a:rPr lang="en-CA" sz="4000" dirty="0"/>
              <a:t> </a:t>
            </a:r>
            <a:r>
              <a:rPr lang="en-CA" sz="4000" dirty="0" err="1"/>
              <a:t>ዘጽኑሕ</a:t>
            </a:r>
            <a:r>
              <a:rPr lang="en-CA" sz="4000" dirty="0"/>
              <a:t> </a:t>
            </a:r>
            <a:r>
              <a:rPr lang="en-CA" sz="4000" dirty="0" err="1"/>
              <a:t>ሎቱ</a:t>
            </a:r>
            <a:r>
              <a:rPr lang="en-CA" sz="4000" dirty="0"/>
              <a:t>።</a:t>
            </a:r>
          </a:p>
          <a:p>
            <a:endParaRPr lang="en-CA" sz="4000" dirty="0"/>
          </a:p>
        </p:txBody>
      </p:sp>
    </p:spTree>
    <p:extLst>
      <p:ext uri="{BB962C8B-B14F-4D97-AF65-F5344CB8AC3E}">
        <p14:creationId xmlns:p14="http://schemas.microsoft.com/office/powerpoint/2010/main" val="3158256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377061321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7109639"/>
          </a:xfrm>
          <a:prstGeom prst="rect">
            <a:avLst/>
          </a:prstGeom>
        </p:spPr>
        <p:txBody>
          <a:bodyPr wrap="square">
            <a:spAutoFit/>
          </a:bodyPr>
          <a:lstStyle/>
          <a:p>
            <a:r>
              <a:rPr lang="en-CA" sz="1400" dirty="0"/>
              <a:t>74. </a:t>
            </a:r>
            <a:r>
              <a:rPr lang="en-CA" sz="3800" dirty="0" err="1"/>
              <a:t>ሽዑ</a:t>
            </a:r>
            <a:r>
              <a:rPr lang="en-CA" sz="3800" dirty="0"/>
              <a:t> </a:t>
            </a:r>
            <a:r>
              <a:rPr lang="en-CA" sz="3800" dirty="0" err="1"/>
              <a:t>መጻሕፍቲ</a:t>
            </a:r>
            <a:r>
              <a:rPr lang="en-CA" sz="3800" dirty="0"/>
              <a:t> </a:t>
            </a:r>
            <a:r>
              <a:rPr lang="en-CA" sz="3800" dirty="0" err="1" smtClean="0"/>
              <a:t>ኪግ</a:t>
            </a:r>
            <a:endParaRPr lang="en-CA" sz="3800" dirty="0" smtClean="0"/>
          </a:p>
          <a:p>
            <a:r>
              <a:rPr lang="en-CA" sz="3800" dirty="0" err="1" smtClean="0"/>
              <a:t>ለጻ</a:t>
            </a:r>
            <a:r>
              <a:rPr lang="en-CA" sz="3800" dirty="0" smtClean="0"/>
              <a:t> </a:t>
            </a:r>
            <a:r>
              <a:rPr lang="en-CA" sz="3800" dirty="0" err="1"/>
              <a:t>እየን</a:t>
            </a:r>
            <a:r>
              <a:rPr lang="en-CA" sz="3800" dirty="0"/>
              <a:t>፥ </a:t>
            </a:r>
            <a:r>
              <a:rPr lang="en-CA" sz="3800" dirty="0" err="1"/>
              <a:t>ምግባራት</a:t>
            </a:r>
            <a:r>
              <a:rPr lang="en-CA" sz="3800" dirty="0"/>
              <a:t> </a:t>
            </a:r>
            <a:r>
              <a:rPr lang="en-CA" sz="3800" dirty="0" err="1"/>
              <a:t>ድማ</a:t>
            </a:r>
            <a:r>
              <a:rPr lang="en-CA" sz="3800" dirty="0"/>
              <a:t> </a:t>
            </a:r>
            <a:r>
              <a:rPr lang="en-CA" sz="3800" dirty="0" err="1"/>
              <a:t>ክገሃድ</a:t>
            </a:r>
            <a:r>
              <a:rPr lang="en-CA" sz="3800" dirty="0"/>
              <a:t> </a:t>
            </a:r>
            <a:r>
              <a:rPr lang="en-CA" sz="3800" dirty="0" err="1"/>
              <a:t>እዩ</a:t>
            </a:r>
            <a:r>
              <a:rPr lang="en-CA" sz="3800" dirty="0"/>
              <a:t>። </a:t>
            </a:r>
            <a:r>
              <a:rPr lang="en-CA" sz="3800" dirty="0" err="1"/>
              <a:t>ልሳን</a:t>
            </a:r>
            <a:r>
              <a:rPr lang="en-CA" sz="3800" dirty="0"/>
              <a:t> </a:t>
            </a:r>
            <a:r>
              <a:rPr lang="en-CA" sz="3800" dirty="0" err="1"/>
              <a:t>ከኣ</a:t>
            </a:r>
            <a:r>
              <a:rPr lang="en-CA" sz="3800" dirty="0"/>
              <a:t> </a:t>
            </a:r>
            <a:r>
              <a:rPr lang="en-CA" sz="3800" dirty="0" err="1"/>
              <a:t>ስቕ</a:t>
            </a:r>
            <a:r>
              <a:rPr lang="en-CA" sz="3800" dirty="0"/>
              <a:t> </a:t>
            </a:r>
            <a:r>
              <a:rPr lang="en-CA" sz="3800" dirty="0" err="1"/>
              <a:t>ክብል</a:t>
            </a:r>
            <a:r>
              <a:rPr lang="en-CA" sz="3800" dirty="0"/>
              <a:t>፥ </a:t>
            </a:r>
            <a:r>
              <a:rPr lang="en-CA" sz="3800" dirty="0" err="1"/>
              <a:t>ዝተኸፍተ</a:t>
            </a:r>
            <a:r>
              <a:rPr lang="en-CA" sz="3800" dirty="0"/>
              <a:t> </a:t>
            </a:r>
            <a:r>
              <a:rPr lang="en-CA" sz="3800" dirty="0" err="1" smtClean="0"/>
              <a:t>ኣፍ</a:t>
            </a:r>
            <a:r>
              <a:rPr lang="en-CA" sz="3800" dirty="0" smtClean="0"/>
              <a:t> </a:t>
            </a:r>
            <a:r>
              <a:rPr lang="en-CA" sz="3800" dirty="0" err="1"/>
              <a:t>ብሃም</a:t>
            </a:r>
            <a:r>
              <a:rPr lang="en-CA" sz="3800" dirty="0"/>
              <a:t> </a:t>
            </a:r>
            <a:r>
              <a:rPr lang="en-CA" sz="3800" dirty="0" err="1"/>
              <a:t>ክኸውን</a:t>
            </a:r>
            <a:r>
              <a:rPr lang="en-CA" sz="3800" dirty="0"/>
              <a:t>። </a:t>
            </a:r>
            <a:r>
              <a:rPr lang="en-CA" sz="3800" dirty="0" err="1"/>
              <a:t>ኵሉ</a:t>
            </a:r>
            <a:r>
              <a:rPr lang="en-CA" sz="3800" dirty="0"/>
              <a:t> </a:t>
            </a:r>
            <a:r>
              <a:rPr lang="en-CA" sz="3800" dirty="0" err="1" smtClean="0"/>
              <a:t>ፍጥረት</a:t>
            </a:r>
            <a:r>
              <a:rPr lang="en-CA" sz="3800" dirty="0" smtClean="0"/>
              <a:t> </a:t>
            </a:r>
            <a:r>
              <a:rPr lang="en-CA" sz="3800" dirty="0" err="1"/>
              <a:t>ብምፍራህን</a:t>
            </a:r>
            <a:r>
              <a:rPr lang="en-CA" sz="3800" dirty="0"/>
              <a:t> </a:t>
            </a:r>
            <a:r>
              <a:rPr lang="en-CA" sz="3800" dirty="0" err="1" smtClean="0"/>
              <a:t>ብም</a:t>
            </a:r>
            <a:endParaRPr lang="en-CA" sz="3800" dirty="0" smtClean="0"/>
          </a:p>
          <a:p>
            <a:r>
              <a:rPr lang="en-CA" sz="3800" dirty="0" err="1" smtClean="0"/>
              <a:t>ርዓድን</a:t>
            </a:r>
            <a:r>
              <a:rPr lang="en-CA" sz="3800" dirty="0" smtClean="0"/>
              <a:t> </a:t>
            </a:r>
            <a:r>
              <a:rPr lang="en-CA" sz="3800" dirty="0" err="1"/>
              <a:t>ብዓብይ</a:t>
            </a:r>
            <a:r>
              <a:rPr lang="en-CA" sz="3800" dirty="0"/>
              <a:t> </a:t>
            </a:r>
            <a:r>
              <a:rPr lang="en-CA" sz="3800" dirty="0" err="1"/>
              <a:t>ህድኣት</a:t>
            </a:r>
            <a:r>
              <a:rPr lang="en-CA" sz="3800" dirty="0"/>
              <a:t> </a:t>
            </a:r>
            <a:r>
              <a:rPr lang="en-CA" sz="3800" dirty="0" err="1"/>
              <a:t>ክቐውም</a:t>
            </a:r>
            <a:r>
              <a:rPr lang="en-CA" sz="3800" dirty="0"/>
              <a:t> </a:t>
            </a:r>
            <a:r>
              <a:rPr lang="en-CA" sz="3800" dirty="0" err="1"/>
              <a:t>እዩ</a:t>
            </a:r>
            <a:r>
              <a:rPr lang="en-CA" sz="3800" dirty="0"/>
              <a:t>። </a:t>
            </a:r>
            <a:r>
              <a:rPr lang="en-CA" sz="3800" dirty="0" err="1"/>
              <a:t>ሽዑ</a:t>
            </a:r>
            <a:r>
              <a:rPr lang="en-CA" sz="3800" dirty="0"/>
              <a:t> </a:t>
            </a:r>
            <a:r>
              <a:rPr lang="en-CA" sz="3800" dirty="0" err="1"/>
              <a:t>ጻዕቂ</a:t>
            </a:r>
            <a:r>
              <a:rPr lang="en-CA" sz="3800" dirty="0"/>
              <a:t> </a:t>
            </a:r>
            <a:r>
              <a:rPr lang="en-CA" sz="3800" dirty="0" err="1"/>
              <a:t>ሰብ</a:t>
            </a:r>
            <a:r>
              <a:rPr lang="en-CA" sz="3800" dirty="0"/>
              <a:t> </a:t>
            </a:r>
            <a:r>
              <a:rPr lang="en-CA" sz="3800" dirty="0" err="1"/>
              <a:t>ከም</a:t>
            </a:r>
            <a:r>
              <a:rPr lang="en-CA" sz="3800" dirty="0"/>
              <a:t> </a:t>
            </a:r>
            <a:r>
              <a:rPr lang="en-CA" sz="3800" dirty="0" err="1"/>
              <a:t>ጻዕቂ</a:t>
            </a:r>
            <a:r>
              <a:rPr lang="en-CA" sz="3800" dirty="0"/>
              <a:t> </a:t>
            </a:r>
            <a:r>
              <a:rPr lang="en-CA" sz="3800" dirty="0" err="1"/>
              <a:t>ሮማን</a:t>
            </a:r>
            <a:r>
              <a:rPr lang="en-CA" sz="3800" dirty="0"/>
              <a:t> </a:t>
            </a:r>
            <a:r>
              <a:rPr lang="en-CA" sz="3800" dirty="0" err="1"/>
              <a:t>ስለ</a:t>
            </a:r>
            <a:r>
              <a:rPr lang="en-CA" sz="3800" dirty="0"/>
              <a:t> </a:t>
            </a:r>
            <a:r>
              <a:rPr lang="en-CA" sz="3800" dirty="0" err="1"/>
              <a:t>ዝኸውን</a:t>
            </a:r>
            <a:r>
              <a:rPr lang="en-CA" sz="3800" dirty="0"/>
              <a:t> </a:t>
            </a:r>
            <a:r>
              <a:rPr lang="en-CA" sz="3800" dirty="0" err="1"/>
              <a:t>ኵላ</a:t>
            </a:r>
            <a:r>
              <a:rPr lang="en-CA" sz="3800" dirty="0"/>
              <a:t> </a:t>
            </a:r>
            <a:r>
              <a:rPr lang="en-CA" sz="3800" dirty="0" err="1"/>
              <a:t>ምድሪ</a:t>
            </a:r>
            <a:r>
              <a:rPr lang="en-CA" sz="3800" dirty="0"/>
              <a:t> </a:t>
            </a:r>
            <a:r>
              <a:rPr lang="en-CA" sz="3800" dirty="0" err="1" smtClean="0"/>
              <a:t>መጠ</a:t>
            </a:r>
            <a:endParaRPr lang="en-CA" sz="3800" dirty="0" smtClean="0"/>
          </a:p>
          <a:p>
            <a:r>
              <a:rPr lang="en-CA" sz="3800" dirty="0" smtClean="0"/>
              <a:t>ን </a:t>
            </a:r>
            <a:r>
              <a:rPr lang="en-CA" sz="3800" dirty="0" err="1"/>
              <a:t>መርገጽ</a:t>
            </a:r>
            <a:r>
              <a:rPr lang="en-CA" sz="3800" dirty="0"/>
              <a:t> </a:t>
            </a:r>
            <a:r>
              <a:rPr lang="en-CA" sz="3800" dirty="0" err="1"/>
              <a:t>እግሪ</a:t>
            </a:r>
            <a:r>
              <a:rPr lang="en-CA" sz="3800" dirty="0"/>
              <a:t> </a:t>
            </a:r>
            <a:r>
              <a:rPr lang="en-CA" sz="3800" dirty="0" err="1"/>
              <a:t>እንተ</a:t>
            </a:r>
            <a:r>
              <a:rPr lang="en-CA" sz="3800" dirty="0"/>
              <a:t> </a:t>
            </a:r>
            <a:r>
              <a:rPr lang="en-CA" sz="3800" dirty="0" err="1"/>
              <a:t>ዘይኮይኑ</a:t>
            </a:r>
            <a:r>
              <a:rPr lang="en-CA" sz="3800" dirty="0"/>
              <a:t> </a:t>
            </a:r>
            <a:r>
              <a:rPr lang="en-CA" sz="3800" dirty="0" err="1"/>
              <a:t>ኅልፊ</a:t>
            </a:r>
            <a:r>
              <a:rPr lang="en-CA" sz="3800" dirty="0"/>
              <a:t> </a:t>
            </a:r>
            <a:r>
              <a:rPr lang="en-CA" sz="3800" dirty="0" err="1"/>
              <a:t>የብላን</a:t>
            </a:r>
            <a:r>
              <a:rPr lang="en-CA" sz="3800" dirty="0" smtClean="0"/>
              <a:t>።</a:t>
            </a:r>
            <a:endParaRPr lang="en-CA" sz="3800" dirty="0"/>
          </a:p>
        </p:txBody>
      </p:sp>
      <p:sp>
        <p:nvSpPr>
          <p:cNvPr id="20" name="Rectangle 19"/>
          <p:cNvSpPr/>
          <p:nvPr/>
        </p:nvSpPr>
        <p:spPr>
          <a:xfrm>
            <a:off x="8077837" y="-72722"/>
            <a:ext cx="4244501" cy="6817251"/>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74. </a:t>
            </a:r>
            <a:r>
              <a:rPr lang="en-US" sz="2400" i="1" dirty="0">
                <a:solidFill>
                  <a:schemeClr val="tx1">
                    <a:lumMod val="95000"/>
                  </a:schemeClr>
                </a:solidFill>
              </a:rPr>
              <a:t>At that time the books will </a:t>
            </a:r>
            <a:r>
              <a:rPr lang="en-US" sz="2400" i="1" dirty="0" smtClean="0">
                <a:solidFill>
                  <a:schemeClr val="tx1">
                    <a:lumMod val="95000"/>
                  </a:schemeClr>
                </a:solidFill>
              </a:rPr>
              <a:t>be opened</a:t>
            </a:r>
            <a:r>
              <a:rPr lang="en-US" sz="2400" i="1" dirty="0">
                <a:solidFill>
                  <a:schemeClr val="tx1">
                    <a:lumMod val="95000"/>
                  </a:schemeClr>
                </a:solidFill>
              </a:rPr>
              <a:t>, the works will be revealed, </a:t>
            </a:r>
            <a:r>
              <a:rPr lang="en-US" sz="2400" i="1" dirty="0" smtClean="0">
                <a:solidFill>
                  <a:schemeClr val="tx1">
                    <a:lumMod val="95000"/>
                  </a:schemeClr>
                </a:solidFill>
              </a:rPr>
              <a:t>the tongue </a:t>
            </a:r>
            <a:r>
              <a:rPr lang="en-US" sz="2400" i="1" dirty="0">
                <a:solidFill>
                  <a:schemeClr val="tx1">
                    <a:lumMod val="95000"/>
                  </a:schemeClr>
                </a:solidFill>
              </a:rPr>
              <a:t>will keep silent, the talkative </a:t>
            </a:r>
            <a:r>
              <a:rPr lang="en-US" sz="2400" i="1" dirty="0" smtClean="0">
                <a:solidFill>
                  <a:schemeClr val="tx1">
                    <a:lumMod val="95000"/>
                  </a:schemeClr>
                </a:solidFill>
              </a:rPr>
              <a:t>mouth will </a:t>
            </a:r>
            <a:r>
              <a:rPr lang="en-US" sz="2400" i="1" dirty="0">
                <a:solidFill>
                  <a:schemeClr val="tx1">
                    <a:lumMod val="95000"/>
                  </a:schemeClr>
                </a:solidFill>
              </a:rPr>
              <a:t>be dumb, and all the creatures </a:t>
            </a:r>
            <a:r>
              <a:rPr lang="en-US" sz="2400" i="1" dirty="0" smtClean="0">
                <a:solidFill>
                  <a:schemeClr val="tx1">
                    <a:lumMod val="95000"/>
                  </a:schemeClr>
                </a:solidFill>
              </a:rPr>
              <a:t>will stand </a:t>
            </a:r>
            <a:r>
              <a:rPr lang="en-US" sz="2400" i="1" dirty="0">
                <a:solidFill>
                  <a:schemeClr val="tx1">
                    <a:lumMod val="95000"/>
                  </a:schemeClr>
                </a:solidFill>
              </a:rPr>
              <a:t>in fear and tremble and there will be </a:t>
            </a:r>
            <a:r>
              <a:rPr lang="en-US" sz="2400" i="1" dirty="0" smtClean="0">
                <a:solidFill>
                  <a:schemeClr val="tx1">
                    <a:lumMod val="95000"/>
                  </a:schemeClr>
                </a:solidFill>
              </a:rPr>
              <a:t>a great silence</a:t>
            </a:r>
            <a:r>
              <a:rPr lang="en-US" sz="2400" i="1" dirty="0">
                <a:solidFill>
                  <a:schemeClr val="tx1">
                    <a:lumMod val="95000"/>
                  </a:schemeClr>
                </a:solidFill>
              </a:rPr>
              <a:t>; and upon the whole </a:t>
            </a:r>
            <a:r>
              <a:rPr lang="en-US" sz="2400" i="1" dirty="0" smtClean="0">
                <a:solidFill>
                  <a:schemeClr val="tx1">
                    <a:lumMod val="95000"/>
                  </a:schemeClr>
                </a:solidFill>
              </a:rPr>
              <a:t>earth there </a:t>
            </a:r>
            <a:r>
              <a:rPr lang="en-US" sz="2400" i="1" dirty="0">
                <a:solidFill>
                  <a:schemeClr val="tx1">
                    <a:lumMod val="95000"/>
                  </a:schemeClr>
                </a:solidFill>
              </a:rPr>
              <a:t>will not be a space as wide as a </a:t>
            </a:r>
            <a:r>
              <a:rPr lang="en-US" sz="2400" i="1" dirty="0" smtClean="0">
                <a:solidFill>
                  <a:schemeClr val="tx1">
                    <a:lumMod val="95000"/>
                  </a:schemeClr>
                </a:solidFill>
              </a:rPr>
              <a:t>foot’s span</a:t>
            </a:r>
            <a:r>
              <a:rPr lang="en-US" sz="2400" i="1" dirty="0">
                <a:solidFill>
                  <a:schemeClr val="tx1">
                    <a:lumMod val="95000"/>
                  </a:schemeClr>
                </a:solidFill>
              </a:rPr>
              <a:t>, and they will be thronged like the</a:t>
            </a:r>
          </a:p>
          <a:p>
            <a:pPr marL="40639" marR="40639">
              <a:lnSpc>
                <a:spcPct val="150000"/>
              </a:lnSpc>
              <a:spcBef>
                <a:spcPts val="600"/>
              </a:spcBef>
              <a:defRPr sz="2800"/>
            </a:pPr>
            <a:r>
              <a:rPr lang="en-US" sz="2400" i="1" dirty="0">
                <a:solidFill>
                  <a:schemeClr val="tx1">
                    <a:lumMod val="95000"/>
                  </a:schemeClr>
                </a:solidFill>
              </a:rPr>
              <a:t>seeds in a pomegranate</a:t>
            </a:r>
            <a:r>
              <a:rPr lang="en-US" sz="2400" i="1" dirty="0" smtClean="0">
                <a:solidFill>
                  <a:schemeClr val="tx1">
                    <a:lumMod val="95000"/>
                  </a:schemeClr>
                </a:solidFill>
              </a:rPr>
              <a:t>.</a:t>
            </a:r>
            <a:endParaRPr lang="en-US" sz="2400" i="1" dirty="0">
              <a:solidFill>
                <a:schemeClr val="tx1">
                  <a:lumMod val="95000"/>
                </a:schemeClr>
              </a:solidFill>
            </a:endParaRPr>
          </a:p>
        </p:txBody>
      </p:sp>
      <p:sp>
        <p:nvSpPr>
          <p:cNvPr id="2" name="Rectangle 1"/>
          <p:cNvSpPr/>
          <p:nvPr/>
        </p:nvSpPr>
        <p:spPr>
          <a:xfrm>
            <a:off x="-11575" y="-118442"/>
            <a:ext cx="4015163" cy="6863417"/>
          </a:xfrm>
          <a:prstGeom prst="rect">
            <a:avLst/>
          </a:prstGeom>
        </p:spPr>
        <p:txBody>
          <a:bodyPr wrap="square">
            <a:spAutoFit/>
          </a:bodyPr>
          <a:lstStyle/>
          <a:p>
            <a:r>
              <a:rPr lang="en-CA" sz="1400" dirty="0"/>
              <a:t>፸፬. </a:t>
            </a:r>
            <a:r>
              <a:rPr lang="en-CA" sz="4000" dirty="0" err="1"/>
              <a:t>አሜሃ</a:t>
            </a:r>
            <a:r>
              <a:rPr lang="en-CA" sz="4000" dirty="0"/>
              <a:t> </a:t>
            </a:r>
            <a:r>
              <a:rPr lang="en-CA" sz="4000" dirty="0" err="1"/>
              <a:t>መጻሕፍት</a:t>
            </a:r>
            <a:r>
              <a:rPr lang="en-CA" sz="4000" dirty="0"/>
              <a:t> </a:t>
            </a:r>
            <a:r>
              <a:rPr lang="en-CA" sz="4000" dirty="0" err="1" smtClean="0"/>
              <a:t>ይት</a:t>
            </a:r>
            <a:endParaRPr lang="en-CA" sz="4000" dirty="0" smtClean="0"/>
          </a:p>
          <a:p>
            <a:r>
              <a:rPr lang="en-CA" sz="4000" dirty="0" err="1" smtClean="0"/>
              <a:t>ከሠታ</a:t>
            </a:r>
            <a:r>
              <a:rPr lang="en-CA" sz="4000" dirty="0" smtClean="0"/>
              <a:t> </a:t>
            </a:r>
            <a:r>
              <a:rPr lang="en-CA" sz="4000" dirty="0" err="1"/>
              <a:t>ወምግባራት</a:t>
            </a:r>
            <a:r>
              <a:rPr lang="en-CA" sz="4000" dirty="0"/>
              <a:t> </a:t>
            </a:r>
            <a:r>
              <a:rPr lang="en-CA" sz="4000" dirty="0" err="1" smtClean="0"/>
              <a:t>ይሰ</a:t>
            </a:r>
            <a:endParaRPr lang="en-CA" sz="4000" dirty="0" smtClean="0"/>
          </a:p>
          <a:p>
            <a:r>
              <a:rPr lang="en-CA" sz="4000" dirty="0" err="1" smtClean="0"/>
              <a:t>ጣሕ</a:t>
            </a:r>
            <a:r>
              <a:rPr lang="en-CA" sz="4000" dirty="0" smtClean="0"/>
              <a:t> </a:t>
            </a:r>
            <a:r>
              <a:rPr lang="en-CA" sz="4000" dirty="0" err="1"/>
              <a:t>ወልሳን</a:t>
            </a:r>
            <a:r>
              <a:rPr lang="en-CA" sz="4000" dirty="0"/>
              <a:t> </a:t>
            </a:r>
            <a:r>
              <a:rPr lang="en-CA" sz="4000" dirty="0" err="1"/>
              <a:t>ያረምም</a:t>
            </a:r>
            <a:r>
              <a:rPr lang="en-CA" sz="4000" dirty="0"/>
              <a:t> </a:t>
            </a:r>
            <a:r>
              <a:rPr lang="en-CA" sz="4000" dirty="0" err="1"/>
              <a:t>ወአፍ</a:t>
            </a:r>
            <a:r>
              <a:rPr lang="en-CA" sz="4000" dirty="0"/>
              <a:t> </a:t>
            </a:r>
            <a:r>
              <a:rPr lang="en-CA" sz="4000" dirty="0" err="1" smtClean="0"/>
              <a:t>ብቅው</a:t>
            </a:r>
            <a:r>
              <a:rPr lang="en-CA" sz="4000" dirty="0" smtClean="0"/>
              <a:t>፣ </a:t>
            </a:r>
            <a:r>
              <a:rPr lang="en-CA" sz="4000" dirty="0" err="1"/>
              <a:t>ይብሕም</a:t>
            </a:r>
            <a:r>
              <a:rPr lang="en-CA" sz="4000" dirty="0"/>
              <a:t> </a:t>
            </a:r>
            <a:r>
              <a:rPr lang="en-CA" sz="4000" dirty="0" err="1"/>
              <a:t>ወይቀውም</a:t>
            </a:r>
            <a:r>
              <a:rPr lang="en-CA" sz="4000" dirty="0"/>
              <a:t> </a:t>
            </a:r>
            <a:r>
              <a:rPr lang="en-CA" sz="4000" dirty="0" err="1"/>
              <a:t>ኵሉ</a:t>
            </a:r>
            <a:r>
              <a:rPr lang="en-CA" sz="4000" dirty="0"/>
              <a:t> </a:t>
            </a:r>
            <a:r>
              <a:rPr lang="en-CA" sz="4000" dirty="0" err="1" smtClean="0"/>
              <a:t>ፍጥ</a:t>
            </a:r>
            <a:endParaRPr lang="en-CA" sz="4000" dirty="0" smtClean="0"/>
          </a:p>
          <a:p>
            <a:r>
              <a:rPr lang="en-CA" sz="4000" dirty="0" err="1" smtClean="0"/>
              <a:t>ረት</a:t>
            </a:r>
            <a:r>
              <a:rPr lang="en-CA" sz="4000" dirty="0" smtClean="0"/>
              <a:t> </a:t>
            </a:r>
            <a:r>
              <a:rPr lang="en-CA" sz="4000" dirty="0" err="1"/>
              <a:t>በፍርሃት</a:t>
            </a:r>
            <a:r>
              <a:rPr lang="en-CA" sz="4000" dirty="0"/>
              <a:t> </a:t>
            </a:r>
            <a:r>
              <a:rPr lang="en-CA" sz="4000" dirty="0" err="1"/>
              <a:t>ወበረዓድ</a:t>
            </a:r>
            <a:r>
              <a:rPr lang="en-CA" sz="4000" dirty="0"/>
              <a:t> </a:t>
            </a:r>
            <a:r>
              <a:rPr lang="en-CA" sz="4000" dirty="0" err="1"/>
              <a:t>ወበዐቢይ</a:t>
            </a:r>
            <a:r>
              <a:rPr lang="en-CA" sz="4000" dirty="0"/>
              <a:t> </a:t>
            </a:r>
            <a:r>
              <a:rPr lang="en-CA" sz="4000" dirty="0" err="1"/>
              <a:t>ጸጥ</a:t>
            </a:r>
            <a:r>
              <a:rPr lang="en-CA" sz="4000" dirty="0"/>
              <a:t>። </a:t>
            </a:r>
            <a:r>
              <a:rPr lang="en-CA" sz="4000" dirty="0" err="1" smtClean="0"/>
              <a:t>ወኢተ</a:t>
            </a:r>
            <a:endParaRPr lang="en-CA" sz="4000" dirty="0" smtClean="0"/>
          </a:p>
          <a:p>
            <a:r>
              <a:rPr lang="en-CA" sz="4000" dirty="0" err="1" smtClean="0"/>
              <a:t>አክል</a:t>
            </a:r>
            <a:r>
              <a:rPr lang="en-CA" sz="4000" dirty="0" smtClean="0"/>
              <a:t> </a:t>
            </a:r>
            <a:r>
              <a:rPr lang="en-CA" sz="4000" dirty="0" err="1"/>
              <a:t>ኵላ</a:t>
            </a:r>
            <a:r>
              <a:rPr lang="en-CA" sz="4000" dirty="0"/>
              <a:t> </a:t>
            </a:r>
            <a:r>
              <a:rPr lang="en-CA" sz="4000" dirty="0" err="1"/>
              <a:t>ምድር</a:t>
            </a:r>
            <a:r>
              <a:rPr lang="en-CA" sz="4000" dirty="0"/>
              <a:t> </a:t>
            </a:r>
            <a:r>
              <a:rPr lang="en-CA" sz="4000" dirty="0" err="1" smtClean="0"/>
              <a:t>ዘእን</a:t>
            </a:r>
            <a:endParaRPr lang="en-CA" sz="4000" dirty="0" smtClean="0"/>
          </a:p>
          <a:p>
            <a:r>
              <a:rPr lang="en-CA" sz="4000" dirty="0" err="1" smtClean="0"/>
              <a:t>በለ</a:t>
            </a:r>
            <a:r>
              <a:rPr lang="en-CA" sz="4000" dirty="0" smtClean="0"/>
              <a:t> </a:t>
            </a:r>
            <a:r>
              <a:rPr lang="en-CA" sz="4000" dirty="0" err="1"/>
              <a:t>መጠን</a:t>
            </a:r>
            <a:r>
              <a:rPr lang="en-CA" sz="4000" dirty="0"/>
              <a:t> </a:t>
            </a:r>
            <a:r>
              <a:rPr lang="en-CA" sz="4000" dirty="0" err="1"/>
              <a:t>ምክያደ</a:t>
            </a:r>
            <a:r>
              <a:rPr lang="en-CA" sz="4000" dirty="0"/>
              <a:t> </a:t>
            </a:r>
            <a:endParaRPr lang="en-CA" sz="4000" dirty="0" smtClean="0"/>
          </a:p>
          <a:p>
            <a:r>
              <a:rPr lang="en-CA" sz="4000" dirty="0" err="1" smtClean="0"/>
              <a:t>እግር</a:t>
            </a:r>
            <a:r>
              <a:rPr lang="en-CA" sz="4000" dirty="0" smtClean="0"/>
              <a:t> </a:t>
            </a:r>
            <a:r>
              <a:rPr lang="en-CA" sz="4000" dirty="0" err="1"/>
              <a:t>ወይጸዐቅ</a:t>
            </a:r>
            <a:r>
              <a:rPr lang="en-CA" sz="4000" dirty="0"/>
              <a:t> </a:t>
            </a:r>
            <a:r>
              <a:rPr lang="en-CA" sz="4000" dirty="0" err="1"/>
              <a:t>ከመ</a:t>
            </a:r>
            <a:r>
              <a:rPr lang="en-CA" sz="4000" dirty="0"/>
              <a:t> </a:t>
            </a:r>
            <a:r>
              <a:rPr lang="en-CA" sz="4000" dirty="0" err="1" smtClean="0"/>
              <a:t>ጽፍቀተ</a:t>
            </a:r>
            <a:r>
              <a:rPr lang="en-CA" sz="4000" dirty="0" smtClean="0"/>
              <a:t> </a:t>
            </a:r>
            <a:r>
              <a:rPr lang="en-CA" sz="4000" dirty="0" err="1"/>
              <a:t>ሮማን</a:t>
            </a:r>
            <a:r>
              <a:rPr lang="en-CA" sz="4000" dirty="0" smtClean="0"/>
              <a:t>።</a:t>
            </a:r>
          </a:p>
        </p:txBody>
      </p:sp>
    </p:spTree>
    <p:extLst>
      <p:ext uri="{BB962C8B-B14F-4D97-AF65-F5344CB8AC3E}">
        <p14:creationId xmlns:p14="http://schemas.microsoft.com/office/powerpoint/2010/main" val="91344050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1400" dirty="0" smtClean="0"/>
              <a:t>75</a:t>
            </a:r>
            <a:r>
              <a:rPr lang="en-CA" sz="1400" dirty="0"/>
              <a:t>. </a:t>
            </a:r>
            <a:r>
              <a:rPr lang="en-CA" sz="4000" dirty="0" err="1"/>
              <a:t>ሽዑ</a:t>
            </a:r>
            <a:r>
              <a:rPr lang="en-CA" sz="4000" dirty="0"/>
              <a:t> </a:t>
            </a:r>
            <a:r>
              <a:rPr lang="en-CA" sz="4000" dirty="0" err="1"/>
              <a:t>ሓፂርን</a:t>
            </a:r>
            <a:r>
              <a:rPr lang="en-CA" sz="4000" dirty="0"/>
              <a:t> </a:t>
            </a:r>
            <a:r>
              <a:rPr lang="en-CA" sz="4000" dirty="0" err="1"/>
              <a:t>ነዊሕን</a:t>
            </a:r>
            <a:r>
              <a:rPr lang="en-CA" sz="4000" dirty="0"/>
              <a:t>፥ </a:t>
            </a:r>
            <a:r>
              <a:rPr lang="en-CA" sz="4000" dirty="0" err="1"/>
              <a:t>ጸሊምን</a:t>
            </a:r>
            <a:r>
              <a:rPr lang="en-CA" sz="4000" dirty="0"/>
              <a:t> </a:t>
            </a:r>
            <a:r>
              <a:rPr lang="en-CA" sz="4000" dirty="0" err="1"/>
              <a:t>ቀይሕን</a:t>
            </a:r>
            <a:r>
              <a:rPr lang="en-CA" sz="4000" dirty="0"/>
              <a:t> </a:t>
            </a:r>
            <a:r>
              <a:rPr lang="en-CA" sz="4000" dirty="0" err="1"/>
              <a:t>የልቦን</a:t>
            </a:r>
            <a:r>
              <a:rPr lang="en-CA" sz="4000" dirty="0"/>
              <a:t>። </a:t>
            </a:r>
            <a:r>
              <a:rPr lang="en-CA" sz="4000" dirty="0" err="1"/>
              <a:t>እንታይ</a:t>
            </a:r>
            <a:r>
              <a:rPr lang="en-CA" sz="4000" dirty="0"/>
              <a:t> </a:t>
            </a:r>
            <a:r>
              <a:rPr lang="en-CA" sz="4000" dirty="0" err="1"/>
              <a:t>ደኣ</a:t>
            </a:r>
            <a:r>
              <a:rPr lang="en-CA" sz="4000" dirty="0"/>
              <a:t> </a:t>
            </a:r>
            <a:r>
              <a:rPr lang="en-CA" sz="4000" dirty="0" err="1"/>
              <a:t>ሓደ</a:t>
            </a:r>
            <a:r>
              <a:rPr lang="en-CA" sz="4000" dirty="0"/>
              <a:t> </a:t>
            </a:r>
            <a:r>
              <a:rPr lang="en-CA" sz="4000" dirty="0" err="1"/>
              <a:t>ኣካልን</a:t>
            </a:r>
            <a:r>
              <a:rPr lang="en-CA" sz="4000" dirty="0"/>
              <a:t> </a:t>
            </a:r>
            <a:r>
              <a:rPr lang="en-CA" sz="4000" dirty="0" err="1"/>
              <a:t>ሓድ</a:t>
            </a:r>
            <a:r>
              <a:rPr lang="en-CA" sz="4000" dirty="0"/>
              <a:t> </a:t>
            </a:r>
            <a:r>
              <a:rPr lang="en-CA" sz="4000" dirty="0" err="1"/>
              <a:t>ሕብርን</a:t>
            </a:r>
            <a:r>
              <a:rPr lang="en-CA" sz="4000" dirty="0"/>
              <a:t> </a:t>
            </a:r>
            <a:r>
              <a:rPr lang="en-CA" sz="4000" dirty="0" err="1"/>
              <a:t>እዩ</a:t>
            </a:r>
            <a:r>
              <a:rPr lang="en-CA" sz="4000" dirty="0"/>
              <a:t>።</a:t>
            </a:r>
          </a:p>
          <a:p>
            <a:r>
              <a:rPr lang="en-CA" sz="1400" dirty="0"/>
              <a:t>76. </a:t>
            </a:r>
            <a:r>
              <a:rPr lang="en-CA" sz="4000" dirty="0" err="1"/>
              <a:t>ሽዑ</a:t>
            </a:r>
            <a:r>
              <a:rPr lang="en-CA" sz="4000" dirty="0"/>
              <a:t> </a:t>
            </a:r>
            <a:r>
              <a:rPr lang="en-CA" sz="4000" dirty="0" err="1"/>
              <a:t>በጃ</a:t>
            </a:r>
            <a:r>
              <a:rPr lang="en-CA" sz="4000" dirty="0"/>
              <a:t> </a:t>
            </a:r>
            <a:r>
              <a:rPr lang="en-CA" sz="4000" dirty="0" err="1"/>
              <a:t>ነፍሲ</a:t>
            </a:r>
            <a:r>
              <a:rPr lang="en-CA" sz="4000" dirty="0"/>
              <a:t>፥ </a:t>
            </a:r>
            <a:r>
              <a:rPr lang="en-CA" sz="4000" dirty="0" err="1"/>
              <a:t>ሰብኣይ</a:t>
            </a:r>
            <a:r>
              <a:rPr lang="en-CA" sz="4000" dirty="0"/>
              <a:t> </a:t>
            </a:r>
            <a:r>
              <a:rPr lang="en-CA" sz="4000" dirty="0" err="1"/>
              <a:t>ኣብ</a:t>
            </a:r>
            <a:r>
              <a:rPr lang="en-CA" sz="4000" dirty="0"/>
              <a:t> </a:t>
            </a:r>
            <a:r>
              <a:rPr lang="en-CA" sz="4000" dirty="0" err="1"/>
              <a:t>ክንዲ</a:t>
            </a:r>
            <a:r>
              <a:rPr lang="en-CA" sz="4000" dirty="0"/>
              <a:t> </a:t>
            </a:r>
            <a:r>
              <a:rPr lang="en-CA" sz="4000" dirty="0" err="1"/>
              <a:t>ሰበይቱ</a:t>
            </a:r>
            <a:r>
              <a:rPr lang="en-CA" sz="4000" dirty="0"/>
              <a:t>፥ </a:t>
            </a:r>
            <a:r>
              <a:rPr lang="en-CA" sz="4000" dirty="0" err="1"/>
              <a:t>ኣቦ</a:t>
            </a:r>
            <a:r>
              <a:rPr lang="en-CA" sz="4000" dirty="0"/>
              <a:t> </a:t>
            </a:r>
            <a:r>
              <a:rPr lang="en-CA" sz="4000" dirty="0" err="1"/>
              <a:t>ብወዱ</a:t>
            </a:r>
            <a:r>
              <a:rPr lang="en-CA" sz="4000" dirty="0"/>
              <a:t>፥ </a:t>
            </a:r>
            <a:r>
              <a:rPr lang="en-CA" sz="4000" dirty="0" err="1"/>
              <a:t>ኣደ</a:t>
            </a:r>
            <a:r>
              <a:rPr lang="en-CA" sz="4000" dirty="0"/>
              <a:t> </a:t>
            </a:r>
            <a:r>
              <a:rPr lang="en-CA" sz="4000" dirty="0" err="1"/>
              <a:t>ብጓላ</a:t>
            </a:r>
            <a:r>
              <a:rPr lang="en-CA" sz="4000" dirty="0"/>
              <a:t> </a:t>
            </a:r>
            <a:r>
              <a:rPr lang="en-CA" sz="4000" dirty="0" err="1"/>
              <a:t>ምልውዋጥ</a:t>
            </a:r>
            <a:r>
              <a:rPr lang="en-CA" sz="4000" dirty="0"/>
              <a:t> </a:t>
            </a:r>
            <a:r>
              <a:rPr lang="en-CA" sz="4000" dirty="0" err="1"/>
              <a:t>የልቦን</a:t>
            </a:r>
            <a:r>
              <a:rPr lang="en-CA" sz="4000" dirty="0"/>
              <a:t>። </a:t>
            </a:r>
            <a:r>
              <a:rPr lang="en-CA" sz="4000" dirty="0" err="1"/>
              <a:t>እንታይ</a:t>
            </a:r>
            <a:r>
              <a:rPr lang="en-CA" sz="4000" dirty="0"/>
              <a:t> </a:t>
            </a:r>
            <a:r>
              <a:rPr lang="en-CA" sz="4000" dirty="0" err="1"/>
              <a:t>ደኣ</a:t>
            </a:r>
            <a:r>
              <a:rPr lang="en-CA" sz="4000" dirty="0"/>
              <a:t>፥ </a:t>
            </a:r>
            <a:r>
              <a:rPr lang="en-CA" sz="4000" dirty="0" err="1"/>
              <a:t>ኵሉ</a:t>
            </a:r>
            <a:r>
              <a:rPr lang="en-CA" sz="4000" dirty="0"/>
              <a:t> </a:t>
            </a:r>
            <a:r>
              <a:rPr lang="en-CA" sz="4000" dirty="0" err="1"/>
              <a:t>ነፍስ</a:t>
            </a:r>
            <a:r>
              <a:rPr lang="en-CA" sz="4000" dirty="0"/>
              <a:t> </a:t>
            </a:r>
            <a:r>
              <a:rPr lang="en-CA" sz="4000" dirty="0" err="1"/>
              <a:t>ወከፍ</a:t>
            </a:r>
            <a:r>
              <a:rPr lang="en-CA" sz="4000" dirty="0"/>
              <a:t> </a:t>
            </a:r>
            <a:r>
              <a:rPr lang="en-CA" sz="4000" dirty="0" err="1"/>
              <a:t>ፍዳ</a:t>
            </a:r>
            <a:r>
              <a:rPr lang="en-CA" sz="4000" dirty="0"/>
              <a:t> </a:t>
            </a:r>
            <a:r>
              <a:rPr lang="en-CA" sz="4000" dirty="0" err="1"/>
              <a:t>ምግባሩ</a:t>
            </a:r>
            <a:r>
              <a:rPr lang="en-CA" sz="4000" dirty="0"/>
              <a:t> </a:t>
            </a:r>
            <a:r>
              <a:rPr lang="en-CA" sz="4000" dirty="0" err="1"/>
              <a:t>ክቕበል</a:t>
            </a:r>
            <a:r>
              <a:rPr lang="en-CA" sz="4000" dirty="0"/>
              <a:t> </a:t>
            </a:r>
            <a:r>
              <a:rPr lang="en-CA" sz="4000" dirty="0" err="1"/>
              <a:t>እዩ</a:t>
            </a:r>
            <a:r>
              <a:rPr lang="en-CA" sz="4000" dirty="0" smtClean="0"/>
              <a:t>።</a:t>
            </a:r>
          </a:p>
        </p:txBody>
      </p:sp>
      <p:sp>
        <p:nvSpPr>
          <p:cNvPr id="20" name="Rectangle 19"/>
          <p:cNvSpPr/>
          <p:nvPr/>
        </p:nvSpPr>
        <p:spPr>
          <a:xfrm>
            <a:off x="8077837" y="-72722"/>
            <a:ext cx="4244501" cy="6263253"/>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75</a:t>
            </a:r>
            <a:r>
              <a:rPr lang="en-US" sz="1400" i="1" dirty="0">
                <a:solidFill>
                  <a:schemeClr val="tx1">
                    <a:lumMod val="95000"/>
                  </a:schemeClr>
                </a:solidFill>
              </a:rPr>
              <a:t>. </a:t>
            </a:r>
            <a:r>
              <a:rPr lang="en-US" sz="2400" i="1" dirty="0">
                <a:solidFill>
                  <a:schemeClr val="tx1">
                    <a:lumMod val="95000"/>
                  </a:schemeClr>
                </a:solidFill>
              </a:rPr>
              <a:t>At that time there will neither </a:t>
            </a:r>
            <a:r>
              <a:rPr lang="en-US" sz="2400" i="1" dirty="0" smtClean="0">
                <a:solidFill>
                  <a:schemeClr val="tx1">
                    <a:lumMod val="95000"/>
                  </a:schemeClr>
                </a:solidFill>
              </a:rPr>
              <a:t>be short </a:t>
            </a:r>
            <a:r>
              <a:rPr lang="en-US" sz="2400" i="1" dirty="0">
                <a:solidFill>
                  <a:schemeClr val="tx1">
                    <a:lumMod val="95000"/>
                  </a:schemeClr>
                </a:solidFill>
              </a:rPr>
              <a:t>nor tall, neither black nor red, but </a:t>
            </a:r>
            <a:r>
              <a:rPr lang="en-US" sz="2400" i="1" dirty="0" smtClean="0">
                <a:solidFill>
                  <a:schemeClr val="tx1">
                    <a:lumMod val="95000"/>
                  </a:schemeClr>
                </a:solidFill>
              </a:rPr>
              <a:t>one body </a:t>
            </a:r>
            <a:r>
              <a:rPr lang="en-US" sz="2400" i="1" dirty="0">
                <a:solidFill>
                  <a:schemeClr val="tx1">
                    <a:lumMod val="95000"/>
                  </a:schemeClr>
                </a:solidFill>
              </a:rPr>
              <a:t>and one appearance.</a:t>
            </a:r>
          </a:p>
          <a:p>
            <a:pPr marL="40639" marR="40639">
              <a:lnSpc>
                <a:spcPct val="150000"/>
              </a:lnSpc>
              <a:spcBef>
                <a:spcPts val="600"/>
              </a:spcBef>
              <a:defRPr sz="2800"/>
            </a:pPr>
            <a:r>
              <a:rPr lang="en-US" sz="1400" i="1" dirty="0">
                <a:solidFill>
                  <a:schemeClr val="tx1">
                    <a:lumMod val="95000"/>
                  </a:schemeClr>
                </a:solidFill>
              </a:rPr>
              <a:t>76. </a:t>
            </a:r>
            <a:r>
              <a:rPr lang="en-US" sz="2400" i="1" dirty="0">
                <a:solidFill>
                  <a:schemeClr val="tx1">
                    <a:lumMod val="95000"/>
                  </a:schemeClr>
                </a:solidFill>
              </a:rPr>
              <a:t>At that time there will not be </a:t>
            </a:r>
            <a:r>
              <a:rPr lang="en-US" sz="2400" i="1" dirty="0" smtClean="0">
                <a:solidFill>
                  <a:schemeClr val="tx1">
                    <a:lumMod val="95000"/>
                  </a:schemeClr>
                </a:solidFill>
              </a:rPr>
              <a:t>a ransom </a:t>
            </a:r>
            <a:r>
              <a:rPr lang="en-US" sz="2400" i="1" dirty="0">
                <a:solidFill>
                  <a:schemeClr val="tx1">
                    <a:lumMod val="95000"/>
                  </a:schemeClr>
                </a:solidFill>
              </a:rPr>
              <a:t>of the soul, neither will man </a:t>
            </a:r>
            <a:r>
              <a:rPr lang="en-US" sz="2400" i="1" dirty="0" smtClean="0">
                <a:solidFill>
                  <a:schemeClr val="tx1">
                    <a:lumMod val="95000"/>
                  </a:schemeClr>
                </a:solidFill>
              </a:rPr>
              <a:t>be judged </a:t>
            </a:r>
            <a:r>
              <a:rPr lang="en-US" sz="2400" i="1" dirty="0">
                <a:solidFill>
                  <a:schemeClr val="tx1">
                    <a:lumMod val="95000"/>
                  </a:schemeClr>
                </a:solidFill>
              </a:rPr>
              <a:t>for his wife, nor the father for </a:t>
            </a:r>
            <a:r>
              <a:rPr lang="en-US" sz="2400" i="1" dirty="0" smtClean="0">
                <a:solidFill>
                  <a:schemeClr val="tx1">
                    <a:lumMod val="95000"/>
                  </a:schemeClr>
                </a:solidFill>
              </a:rPr>
              <a:t>his son</a:t>
            </a:r>
            <a:r>
              <a:rPr lang="en-US" sz="2400" i="1" dirty="0">
                <a:solidFill>
                  <a:schemeClr val="tx1">
                    <a:lumMod val="95000"/>
                  </a:schemeClr>
                </a:solidFill>
              </a:rPr>
              <a:t>, nor the mother for her daughter, </a:t>
            </a:r>
            <a:r>
              <a:rPr lang="en-US" sz="2400" i="1" dirty="0" smtClean="0">
                <a:solidFill>
                  <a:schemeClr val="tx1">
                    <a:lumMod val="95000"/>
                  </a:schemeClr>
                </a:solidFill>
              </a:rPr>
              <a:t>but everyone </a:t>
            </a:r>
            <a:r>
              <a:rPr lang="en-US" sz="2400" i="1" dirty="0">
                <a:solidFill>
                  <a:schemeClr val="tx1">
                    <a:lumMod val="95000"/>
                  </a:schemeClr>
                </a:solidFill>
              </a:rPr>
              <a:t>will take the recompense of </a:t>
            </a:r>
            <a:r>
              <a:rPr lang="en-US" sz="2400" i="1" dirty="0" smtClean="0">
                <a:solidFill>
                  <a:schemeClr val="tx1">
                    <a:lumMod val="95000"/>
                  </a:schemeClr>
                </a:solidFill>
              </a:rPr>
              <a:t>his work.</a:t>
            </a:r>
          </a:p>
        </p:txBody>
      </p:sp>
      <p:sp>
        <p:nvSpPr>
          <p:cNvPr id="2" name="Rectangle 1"/>
          <p:cNvSpPr/>
          <p:nvPr/>
        </p:nvSpPr>
        <p:spPr>
          <a:xfrm>
            <a:off x="-11575" y="-118442"/>
            <a:ext cx="4015163" cy="6247864"/>
          </a:xfrm>
          <a:prstGeom prst="rect">
            <a:avLst/>
          </a:prstGeom>
        </p:spPr>
        <p:txBody>
          <a:bodyPr wrap="square">
            <a:spAutoFit/>
          </a:bodyPr>
          <a:lstStyle/>
          <a:p>
            <a:r>
              <a:rPr lang="en-CA" sz="1400" dirty="0" smtClean="0"/>
              <a:t>፸፭</a:t>
            </a:r>
            <a:r>
              <a:rPr lang="en-CA" sz="1400" dirty="0"/>
              <a:t>. </a:t>
            </a:r>
            <a:r>
              <a:rPr lang="en-CA" sz="4000" dirty="0" err="1"/>
              <a:t>አልቦ</a:t>
            </a:r>
            <a:r>
              <a:rPr lang="en-CA" sz="4000" dirty="0"/>
              <a:t> </a:t>
            </a:r>
            <a:r>
              <a:rPr lang="en-CA" sz="4000" dirty="0" err="1"/>
              <a:t>አሜሃ</a:t>
            </a:r>
            <a:r>
              <a:rPr lang="en-CA" sz="4000" dirty="0"/>
              <a:t> </a:t>
            </a:r>
            <a:r>
              <a:rPr lang="en-CA" sz="4000" dirty="0" err="1"/>
              <a:t>ሐጺር</a:t>
            </a:r>
            <a:r>
              <a:rPr lang="en-CA" sz="4000" dirty="0"/>
              <a:t> </a:t>
            </a:r>
            <a:r>
              <a:rPr lang="en-CA" sz="4000" dirty="0" err="1"/>
              <a:t>ወነዊኅ</a:t>
            </a:r>
            <a:r>
              <a:rPr lang="en-CA" sz="4000" dirty="0"/>
              <a:t>፣ </a:t>
            </a:r>
            <a:r>
              <a:rPr lang="en-CA" sz="4000" dirty="0" err="1"/>
              <a:t>ጸሊም</a:t>
            </a:r>
            <a:r>
              <a:rPr lang="en-CA" sz="4000" dirty="0"/>
              <a:t> </a:t>
            </a:r>
            <a:r>
              <a:rPr lang="en-CA" sz="4000" dirty="0" err="1"/>
              <a:t>ወቀይሕ</a:t>
            </a:r>
            <a:r>
              <a:rPr lang="en-CA" sz="4000" dirty="0"/>
              <a:t>፣ </a:t>
            </a:r>
            <a:r>
              <a:rPr lang="en-CA" sz="4000" dirty="0" err="1"/>
              <a:t>አላ</a:t>
            </a:r>
            <a:r>
              <a:rPr lang="en-CA" sz="4000" dirty="0"/>
              <a:t> ፩ዱ </a:t>
            </a:r>
            <a:r>
              <a:rPr lang="en-CA" sz="4000" dirty="0" err="1"/>
              <a:t>አካል</a:t>
            </a:r>
            <a:r>
              <a:rPr lang="en-CA" sz="4000" dirty="0"/>
              <a:t> ወ፩ዱ </a:t>
            </a:r>
            <a:r>
              <a:rPr lang="en-CA" sz="4000" dirty="0" err="1"/>
              <a:t>ኅብር</a:t>
            </a:r>
            <a:r>
              <a:rPr lang="en-CA" sz="4000" dirty="0"/>
              <a:t>።</a:t>
            </a:r>
          </a:p>
          <a:p>
            <a:r>
              <a:rPr lang="en-CA" sz="1400" dirty="0"/>
              <a:t>፸፮. </a:t>
            </a:r>
            <a:r>
              <a:rPr lang="en-CA" sz="4000" dirty="0" err="1"/>
              <a:t>አልቦ</a:t>
            </a:r>
            <a:r>
              <a:rPr lang="en-CA" sz="4000" dirty="0"/>
              <a:t> </a:t>
            </a:r>
            <a:r>
              <a:rPr lang="en-CA" sz="4000" dirty="0" err="1"/>
              <a:t>አሜሃ</a:t>
            </a:r>
            <a:r>
              <a:rPr lang="en-CA" sz="4000" dirty="0"/>
              <a:t> </a:t>
            </a:r>
            <a:r>
              <a:rPr lang="en-CA" sz="4000" dirty="0" err="1"/>
              <a:t>ቤዛ</a:t>
            </a:r>
            <a:r>
              <a:rPr lang="en-CA" sz="4000" dirty="0"/>
              <a:t> </a:t>
            </a:r>
            <a:r>
              <a:rPr lang="en-CA" sz="4000" dirty="0" err="1"/>
              <a:t>ነፍስ</a:t>
            </a:r>
            <a:r>
              <a:rPr lang="en-CA" sz="4000" dirty="0"/>
              <a:t> </a:t>
            </a:r>
            <a:r>
              <a:rPr lang="en-CA" sz="4000" dirty="0" err="1"/>
              <a:t>ወኢተውላጠ</a:t>
            </a:r>
            <a:r>
              <a:rPr lang="en-CA" sz="4000" dirty="0"/>
              <a:t> </a:t>
            </a:r>
            <a:r>
              <a:rPr lang="en-CA" sz="4000" dirty="0" err="1"/>
              <a:t>ብእሲ</a:t>
            </a:r>
            <a:r>
              <a:rPr lang="en-CA" sz="4000" dirty="0"/>
              <a:t> </a:t>
            </a:r>
            <a:r>
              <a:rPr lang="en-CA" sz="4000" dirty="0" err="1"/>
              <a:t>በብእሲቱ</a:t>
            </a:r>
            <a:r>
              <a:rPr lang="en-CA" sz="4000" dirty="0"/>
              <a:t>፣ </a:t>
            </a:r>
            <a:r>
              <a:rPr lang="en-CA" sz="4000" dirty="0" err="1" smtClean="0"/>
              <a:t>አብ</a:t>
            </a:r>
            <a:r>
              <a:rPr lang="en-CA" sz="4000" dirty="0"/>
              <a:t> </a:t>
            </a:r>
            <a:r>
              <a:rPr lang="en-CA" sz="4000" dirty="0" err="1" smtClean="0"/>
              <a:t>በወልዱ</a:t>
            </a:r>
            <a:r>
              <a:rPr lang="en-CA" sz="4000" dirty="0"/>
              <a:t>፣ </a:t>
            </a:r>
            <a:r>
              <a:rPr lang="en-CA" sz="4000" dirty="0" err="1"/>
              <a:t>ወእም</a:t>
            </a:r>
            <a:r>
              <a:rPr lang="en-CA" sz="4000" dirty="0"/>
              <a:t> </a:t>
            </a:r>
            <a:r>
              <a:rPr lang="en-CA" sz="4000" dirty="0" err="1"/>
              <a:t>በውለታ</a:t>
            </a:r>
            <a:r>
              <a:rPr lang="en-CA" sz="4000" dirty="0"/>
              <a:t>፣ </a:t>
            </a:r>
            <a:r>
              <a:rPr lang="en-CA" sz="4000" dirty="0" err="1"/>
              <a:t>አላ</a:t>
            </a:r>
            <a:r>
              <a:rPr lang="en-CA" sz="4000" dirty="0"/>
              <a:t> ፩  ፩ ፣ </a:t>
            </a:r>
            <a:r>
              <a:rPr lang="en-CA" sz="4000" dirty="0" err="1"/>
              <a:t>ይነሥእ</a:t>
            </a:r>
            <a:r>
              <a:rPr lang="en-CA" sz="4000" dirty="0"/>
              <a:t> </a:t>
            </a:r>
            <a:r>
              <a:rPr lang="en-CA" sz="4000" dirty="0" err="1"/>
              <a:t>ፍዳ</a:t>
            </a:r>
            <a:r>
              <a:rPr lang="en-CA" sz="4000" dirty="0"/>
              <a:t> </a:t>
            </a:r>
            <a:r>
              <a:rPr lang="en-CA" sz="4000" dirty="0" err="1"/>
              <a:t>ምግባሩ</a:t>
            </a:r>
            <a:r>
              <a:rPr lang="en-CA" sz="4000" dirty="0" smtClean="0"/>
              <a:t>።</a:t>
            </a:r>
          </a:p>
        </p:txBody>
      </p:sp>
    </p:spTree>
    <p:extLst>
      <p:ext uri="{BB962C8B-B14F-4D97-AF65-F5344CB8AC3E}">
        <p14:creationId xmlns:p14="http://schemas.microsoft.com/office/powerpoint/2010/main" val="2384900071"/>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1400" dirty="0" smtClean="0"/>
              <a:t>77</a:t>
            </a:r>
            <a:r>
              <a:rPr lang="en-CA" sz="1400" dirty="0"/>
              <a:t>. </a:t>
            </a:r>
            <a:r>
              <a:rPr lang="en-CA" sz="4000" dirty="0" err="1"/>
              <a:t>ንሃብታም</a:t>
            </a:r>
            <a:r>
              <a:rPr lang="en-CA" sz="4000" dirty="0"/>
              <a:t> </a:t>
            </a:r>
            <a:r>
              <a:rPr lang="en-CA" sz="4000" dirty="0" err="1"/>
              <a:t>ብሃብቱ</a:t>
            </a:r>
            <a:r>
              <a:rPr lang="en-CA" sz="4000" dirty="0"/>
              <a:t> </a:t>
            </a:r>
            <a:r>
              <a:rPr lang="en-CA" sz="4000" dirty="0" err="1" smtClean="0"/>
              <a:t>ኣይ</a:t>
            </a:r>
            <a:endParaRPr lang="en-CA" sz="4000" dirty="0" smtClean="0"/>
          </a:p>
          <a:p>
            <a:r>
              <a:rPr lang="en-CA" sz="4000" dirty="0" err="1" smtClean="0"/>
              <a:t>ኃፍሮን</a:t>
            </a:r>
            <a:r>
              <a:rPr lang="en-CA" sz="4000" dirty="0" smtClean="0"/>
              <a:t> </a:t>
            </a:r>
            <a:r>
              <a:rPr lang="en-CA" sz="4000" dirty="0" err="1"/>
              <a:t>እዩ</a:t>
            </a:r>
            <a:r>
              <a:rPr lang="en-CA" sz="4000" dirty="0"/>
              <a:t>፥ </a:t>
            </a:r>
            <a:r>
              <a:rPr lang="en-CA" sz="4000" dirty="0" err="1"/>
              <a:t>ከምቲ</a:t>
            </a:r>
            <a:r>
              <a:rPr lang="en-CA" sz="4000" dirty="0"/>
              <a:t> </a:t>
            </a:r>
            <a:r>
              <a:rPr lang="en-CA" sz="4000" dirty="0" err="1" smtClean="0"/>
              <a:t>ዝተ</a:t>
            </a:r>
            <a:endParaRPr lang="en-CA" sz="4000" dirty="0" smtClean="0"/>
          </a:p>
          <a:p>
            <a:r>
              <a:rPr lang="en-CA" sz="4000" dirty="0" err="1" smtClean="0"/>
              <a:t>ሓስበሉ</a:t>
            </a:r>
            <a:r>
              <a:rPr lang="en-CA" sz="4000" dirty="0" smtClean="0"/>
              <a:t> </a:t>
            </a:r>
            <a:r>
              <a:rPr lang="en-CA" sz="4000" dirty="0" err="1"/>
              <a:t>እዩ</a:t>
            </a:r>
            <a:r>
              <a:rPr lang="en-CA" sz="4000" dirty="0"/>
              <a:t>። </a:t>
            </a:r>
            <a:r>
              <a:rPr lang="en-CA" sz="4000" dirty="0" err="1"/>
              <a:t>ንድኻ</a:t>
            </a:r>
            <a:r>
              <a:rPr lang="en-CA" sz="4000" dirty="0"/>
              <a:t> </a:t>
            </a:r>
            <a:r>
              <a:rPr lang="en-CA" sz="4000" dirty="0" err="1"/>
              <a:t>ድማ</a:t>
            </a:r>
            <a:r>
              <a:rPr lang="en-CA" sz="4000" dirty="0"/>
              <a:t> </a:t>
            </a:r>
            <a:r>
              <a:rPr lang="en-CA" sz="4000" dirty="0" err="1"/>
              <a:t>ንእኡ</a:t>
            </a:r>
            <a:r>
              <a:rPr lang="en-CA" sz="4000" dirty="0"/>
              <a:t> </a:t>
            </a:r>
            <a:r>
              <a:rPr lang="en-CA" sz="4000" dirty="0" err="1"/>
              <a:t>ዘሥምር</a:t>
            </a:r>
            <a:r>
              <a:rPr lang="en-CA" sz="4000" dirty="0"/>
              <a:t> </a:t>
            </a:r>
            <a:r>
              <a:rPr lang="en-CA" sz="4000" dirty="0" err="1"/>
              <a:t>እንተ</a:t>
            </a:r>
            <a:r>
              <a:rPr lang="en-CA" sz="4000" dirty="0"/>
              <a:t> </a:t>
            </a:r>
            <a:r>
              <a:rPr lang="en-CA" sz="4000" dirty="0" err="1" smtClean="0"/>
              <a:t>ዘይ</a:t>
            </a:r>
            <a:endParaRPr lang="en-CA" sz="4000" dirty="0" smtClean="0"/>
          </a:p>
          <a:p>
            <a:r>
              <a:rPr lang="en-CA" sz="4000" dirty="0" err="1" smtClean="0"/>
              <a:t>ኮይኑ</a:t>
            </a:r>
            <a:r>
              <a:rPr lang="en-CA" sz="4000" dirty="0" smtClean="0"/>
              <a:t> </a:t>
            </a:r>
            <a:r>
              <a:rPr lang="en-CA" sz="4000" dirty="0" err="1"/>
              <a:t>ብምኽንያት</a:t>
            </a:r>
            <a:r>
              <a:rPr lang="en-CA" sz="4000" dirty="0"/>
              <a:t> </a:t>
            </a:r>
            <a:r>
              <a:rPr lang="en-CA" sz="4000" dirty="0" err="1"/>
              <a:t>ድኽነቱ</a:t>
            </a:r>
            <a:r>
              <a:rPr lang="en-CA" sz="4000" dirty="0"/>
              <a:t> </a:t>
            </a:r>
            <a:r>
              <a:rPr lang="en-CA" sz="4000" dirty="0" err="1"/>
              <a:t>ኣይምሕሮን</a:t>
            </a:r>
            <a:r>
              <a:rPr lang="en-CA" sz="4000" dirty="0"/>
              <a:t> </a:t>
            </a:r>
            <a:r>
              <a:rPr lang="en-CA" sz="4000" dirty="0" err="1"/>
              <a:t>እዩ</a:t>
            </a:r>
            <a:r>
              <a:rPr lang="en-CA" sz="4000" dirty="0"/>
              <a:t>።</a:t>
            </a:r>
          </a:p>
          <a:p>
            <a:r>
              <a:rPr lang="en-CA" sz="1400" dirty="0"/>
              <a:t>78. </a:t>
            </a:r>
            <a:r>
              <a:rPr lang="en-CA" sz="4000" dirty="0" err="1"/>
              <a:t>ሽዑ</a:t>
            </a:r>
            <a:r>
              <a:rPr lang="en-CA" sz="4000" dirty="0"/>
              <a:t> </a:t>
            </a:r>
            <a:r>
              <a:rPr lang="en-CA" sz="4000" dirty="0" err="1"/>
              <a:t>ጻድቃን</a:t>
            </a:r>
            <a:r>
              <a:rPr lang="en-CA" sz="4000" dirty="0"/>
              <a:t> </a:t>
            </a:r>
            <a:r>
              <a:rPr lang="en-CA" sz="4000" dirty="0" err="1" smtClean="0"/>
              <a:t>ብሕይወ</a:t>
            </a:r>
            <a:endParaRPr lang="en-CA" sz="4000" dirty="0" smtClean="0"/>
          </a:p>
          <a:p>
            <a:r>
              <a:rPr lang="en-CA" sz="4000" dirty="0" err="1" smtClean="0"/>
              <a:t>ቶም</a:t>
            </a:r>
            <a:r>
              <a:rPr lang="en-CA" sz="4000" dirty="0" smtClean="0"/>
              <a:t> </a:t>
            </a:r>
            <a:r>
              <a:rPr lang="en-CA" sz="4000" dirty="0" err="1"/>
              <a:t>ከለዉ</a:t>
            </a:r>
            <a:r>
              <a:rPr lang="en-CA" sz="4000" dirty="0"/>
              <a:t> </a:t>
            </a:r>
            <a:r>
              <a:rPr lang="en-CA" sz="4000" dirty="0" err="1"/>
              <a:t>ስለ</a:t>
            </a:r>
            <a:r>
              <a:rPr lang="en-CA" sz="4000" dirty="0"/>
              <a:t> </a:t>
            </a:r>
            <a:r>
              <a:rPr lang="en-CA" sz="4000" dirty="0" err="1"/>
              <a:t>ዝበኸዩ</a:t>
            </a:r>
            <a:r>
              <a:rPr lang="en-CA" sz="4000" dirty="0"/>
              <a:t> </a:t>
            </a:r>
            <a:r>
              <a:rPr lang="en-CA" sz="4000" dirty="0" err="1"/>
              <a:t>ክሕጐሱ</a:t>
            </a:r>
            <a:r>
              <a:rPr lang="en-CA" sz="4000" dirty="0"/>
              <a:t> </a:t>
            </a:r>
            <a:r>
              <a:rPr lang="en-CA" sz="4000" dirty="0" err="1"/>
              <a:t>እዮም</a:t>
            </a:r>
            <a:r>
              <a:rPr lang="en-CA" sz="4000" dirty="0"/>
              <a:t>። </a:t>
            </a:r>
            <a:r>
              <a:rPr lang="en-CA" sz="4000" dirty="0" err="1"/>
              <a:t>ኃጥኣን</a:t>
            </a:r>
            <a:r>
              <a:rPr lang="en-CA" sz="4000" dirty="0"/>
              <a:t> </a:t>
            </a:r>
            <a:r>
              <a:rPr lang="en-CA" sz="4000" dirty="0" err="1"/>
              <a:t>ግና</a:t>
            </a:r>
            <a:r>
              <a:rPr lang="en-CA" sz="4000" dirty="0"/>
              <a:t> </a:t>
            </a:r>
            <a:r>
              <a:rPr lang="en-CA" sz="4000" dirty="0" err="1"/>
              <a:t>ሰሓቕን</a:t>
            </a:r>
            <a:r>
              <a:rPr lang="en-CA" sz="4000" dirty="0"/>
              <a:t> </a:t>
            </a:r>
            <a:r>
              <a:rPr lang="en-CA" sz="4000" dirty="0" err="1"/>
              <a:t>ባጫን</a:t>
            </a:r>
            <a:r>
              <a:rPr lang="en-CA" sz="4000" dirty="0"/>
              <a:t> </a:t>
            </a:r>
            <a:r>
              <a:rPr lang="en-CA" sz="4000" dirty="0" err="1"/>
              <a:t>ክንዲ</a:t>
            </a:r>
            <a:r>
              <a:rPr lang="en-CA" sz="4000" dirty="0"/>
              <a:t> </a:t>
            </a:r>
            <a:r>
              <a:rPr lang="en-CA" sz="4000" dirty="0" err="1"/>
              <a:t>ዝፈተዉ</a:t>
            </a:r>
            <a:r>
              <a:rPr lang="en-CA" sz="4000" dirty="0"/>
              <a:t> </a:t>
            </a:r>
            <a:r>
              <a:rPr lang="en-CA" sz="4000" dirty="0" err="1"/>
              <a:t>መዓልቲ</a:t>
            </a:r>
            <a:r>
              <a:rPr lang="en-CA" sz="4000" dirty="0"/>
              <a:t> </a:t>
            </a:r>
            <a:r>
              <a:rPr lang="en-CA" sz="4000" dirty="0" err="1" smtClean="0"/>
              <a:t>ፍርድን</a:t>
            </a:r>
            <a:endParaRPr lang="en-CA" sz="4000" dirty="0"/>
          </a:p>
        </p:txBody>
      </p:sp>
      <p:sp>
        <p:nvSpPr>
          <p:cNvPr id="20" name="Rectangle 19"/>
          <p:cNvSpPr/>
          <p:nvPr/>
        </p:nvSpPr>
        <p:spPr>
          <a:xfrm>
            <a:off x="8077837" y="-72722"/>
            <a:ext cx="4244501" cy="6894195"/>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77</a:t>
            </a:r>
            <a:r>
              <a:rPr lang="en-US" sz="1400" i="1" dirty="0">
                <a:solidFill>
                  <a:schemeClr val="tx1">
                    <a:lumMod val="95000"/>
                  </a:schemeClr>
                </a:solidFill>
              </a:rPr>
              <a:t>. </a:t>
            </a:r>
            <a:r>
              <a:rPr lang="en-US" sz="2400" i="1" dirty="0">
                <a:solidFill>
                  <a:schemeClr val="tx1">
                    <a:lumMod val="95000"/>
                  </a:schemeClr>
                </a:solidFill>
              </a:rPr>
              <a:t>He will not be afraid of the </a:t>
            </a:r>
            <a:r>
              <a:rPr lang="en-US" sz="2400" i="1" dirty="0" smtClean="0">
                <a:solidFill>
                  <a:schemeClr val="tx1">
                    <a:lumMod val="95000"/>
                  </a:schemeClr>
                </a:solidFill>
              </a:rPr>
              <a:t>rich because </a:t>
            </a:r>
            <a:r>
              <a:rPr lang="en-US" sz="2400" i="1" dirty="0">
                <a:solidFill>
                  <a:schemeClr val="tx1">
                    <a:lumMod val="95000"/>
                  </a:schemeClr>
                </a:solidFill>
              </a:rPr>
              <a:t>of his wealth but as it </a:t>
            </a:r>
            <a:r>
              <a:rPr lang="en-US" sz="2400" i="1" dirty="0" smtClean="0">
                <a:solidFill>
                  <a:schemeClr val="tx1">
                    <a:lumMod val="95000"/>
                  </a:schemeClr>
                </a:solidFill>
              </a:rPr>
              <a:t>was accounted </a:t>
            </a:r>
            <a:r>
              <a:rPr lang="en-US" sz="2400" i="1" dirty="0">
                <a:solidFill>
                  <a:schemeClr val="tx1">
                    <a:lumMod val="95000"/>
                  </a:schemeClr>
                </a:solidFill>
              </a:rPr>
              <a:t>to him; he will not pity the </a:t>
            </a:r>
            <a:r>
              <a:rPr lang="en-US" sz="2400" i="1" dirty="0" smtClean="0">
                <a:solidFill>
                  <a:schemeClr val="tx1">
                    <a:lumMod val="95000"/>
                  </a:schemeClr>
                </a:solidFill>
              </a:rPr>
              <a:t>poor because </a:t>
            </a:r>
            <a:r>
              <a:rPr lang="en-US" sz="2400" i="1" dirty="0">
                <a:solidFill>
                  <a:schemeClr val="tx1">
                    <a:lumMod val="95000"/>
                  </a:schemeClr>
                </a:solidFill>
              </a:rPr>
              <a:t>of his poverty unless he is pleased</a:t>
            </a:r>
          </a:p>
          <a:p>
            <a:pPr marL="40639" marR="40639">
              <a:lnSpc>
                <a:spcPct val="150000"/>
              </a:lnSpc>
              <a:spcBef>
                <a:spcPts val="600"/>
              </a:spcBef>
              <a:defRPr sz="2800"/>
            </a:pPr>
            <a:r>
              <a:rPr lang="en-US" sz="2400" i="1" dirty="0">
                <a:solidFill>
                  <a:schemeClr val="tx1">
                    <a:lumMod val="95000"/>
                  </a:schemeClr>
                </a:solidFill>
              </a:rPr>
              <a:t>with him.</a:t>
            </a:r>
          </a:p>
          <a:p>
            <a:pPr marL="40639" marR="40639">
              <a:lnSpc>
                <a:spcPct val="150000"/>
              </a:lnSpc>
              <a:spcBef>
                <a:spcPts val="600"/>
              </a:spcBef>
              <a:defRPr sz="2800"/>
            </a:pPr>
            <a:r>
              <a:rPr lang="en-US" sz="1400" i="1" dirty="0">
                <a:solidFill>
                  <a:schemeClr val="tx1">
                    <a:lumMod val="95000"/>
                  </a:schemeClr>
                </a:solidFill>
              </a:rPr>
              <a:t>78. </a:t>
            </a:r>
            <a:r>
              <a:rPr lang="en-US" sz="2400" i="1" dirty="0">
                <a:solidFill>
                  <a:schemeClr val="tx1">
                    <a:lumMod val="95000"/>
                  </a:schemeClr>
                </a:solidFill>
              </a:rPr>
              <a:t>At that time the righteous </a:t>
            </a:r>
            <a:r>
              <a:rPr lang="en-US" sz="2400" i="1" dirty="0" smtClean="0">
                <a:solidFill>
                  <a:schemeClr val="tx1">
                    <a:lumMod val="95000"/>
                  </a:schemeClr>
                </a:solidFill>
              </a:rPr>
              <a:t>will rejoice </a:t>
            </a:r>
            <a:r>
              <a:rPr lang="en-US" sz="2400" i="1" dirty="0">
                <a:solidFill>
                  <a:schemeClr val="tx1">
                    <a:lumMod val="95000"/>
                  </a:schemeClr>
                </a:solidFill>
              </a:rPr>
              <a:t>because </a:t>
            </a:r>
            <a:r>
              <a:rPr lang="en-US" sz="2400" i="1" dirty="0" smtClean="0">
                <a:solidFill>
                  <a:schemeClr val="tx1">
                    <a:lumMod val="95000"/>
                  </a:schemeClr>
                </a:solidFill>
              </a:rPr>
              <a:t>they mourned </a:t>
            </a:r>
            <a:r>
              <a:rPr lang="en-US" sz="2400" i="1" dirty="0">
                <a:solidFill>
                  <a:schemeClr val="tx1">
                    <a:lumMod val="95000"/>
                  </a:schemeClr>
                </a:solidFill>
              </a:rPr>
              <a:t>in their </a:t>
            </a:r>
            <a:r>
              <a:rPr lang="en-US" sz="2400" i="1" dirty="0" smtClean="0">
                <a:solidFill>
                  <a:schemeClr val="tx1">
                    <a:lumMod val="95000"/>
                  </a:schemeClr>
                </a:solidFill>
              </a:rPr>
              <a:t>life, the </a:t>
            </a:r>
            <a:r>
              <a:rPr lang="en-US" sz="2400" i="1" dirty="0">
                <a:solidFill>
                  <a:schemeClr val="tx1">
                    <a:lumMod val="95000"/>
                  </a:schemeClr>
                </a:solidFill>
              </a:rPr>
              <a:t>sinners will weep because they </a:t>
            </a:r>
            <a:r>
              <a:rPr lang="en-US" sz="2400" i="1" dirty="0" smtClean="0">
                <a:solidFill>
                  <a:schemeClr val="tx1">
                    <a:lumMod val="95000"/>
                  </a:schemeClr>
                </a:solidFill>
              </a:rPr>
              <a:t>loved laughter </a:t>
            </a:r>
            <a:r>
              <a:rPr lang="en-US" sz="2400" i="1" dirty="0">
                <a:solidFill>
                  <a:schemeClr val="tx1">
                    <a:lumMod val="95000"/>
                  </a:schemeClr>
                </a:solidFill>
              </a:rPr>
              <a:t>and mirth and because the day </a:t>
            </a:r>
            <a:r>
              <a:rPr lang="en-US" sz="2400" i="1" dirty="0" smtClean="0">
                <a:solidFill>
                  <a:schemeClr val="tx1">
                    <a:lumMod val="95000"/>
                  </a:schemeClr>
                </a:solidFill>
              </a:rPr>
              <a:t>of recompense and</a:t>
            </a:r>
          </a:p>
        </p:txBody>
      </p:sp>
      <p:sp>
        <p:nvSpPr>
          <p:cNvPr id="2" name="Rectangle 1"/>
          <p:cNvSpPr/>
          <p:nvPr/>
        </p:nvSpPr>
        <p:spPr>
          <a:xfrm>
            <a:off x="-11575" y="-118442"/>
            <a:ext cx="4015163" cy="6863417"/>
          </a:xfrm>
          <a:prstGeom prst="rect">
            <a:avLst/>
          </a:prstGeom>
        </p:spPr>
        <p:txBody>
          <a:bodyPr wrap="square">
            <a:spAutoFit/>
          </a:bodyPr>
          <a:lstStyle/>
          <a:p>
            <a:r>
              <a:rPr lang="en-CA" sz="1400" dirty="0" smtClean="0"/>
              <a:t>፸፯</a:t>
            </a:r>
            <a:r>
              <a:rPr lang="en-CA" sz="1400" dirty="0"/>
              <a:t>. </a:t>
            </a:r>
            <a:r>
              <a:rPr lang="en-CA" sz="4000" dirty="0" err="1"/>
              <a:t>ኢየኀፍሮ</a:t>
            </a:r>
            <a:r>
              <a:rPr lang="en-CA" sz="4000" dirty="0"/>
              <a:t> </a:t>
            </a:r>
            <a:r>
              <a:rPr lang="en-CA" sz="4000" dirty="0" err="1"/>
              <a:t>ለባዕል</a:t>
            </a:r>
            <a:r>
              <a:rPr lang="en-CA" sz="4000" dirty="0"/>
              <a:t> </a:t>
            </a:r>
            <a:r>
              <a:rPr lang="en-CA" sz="4000" dirty="0" err="1" smtClean="0"/>
              <a:t>እን</a:t>
            </a:r>
            <a:endParaRPr lang="en-CA" sz="4000" dirty="0" smtClean="0"/>
          </a:p>
          <a:p>
            <a:r>
              <a:rPr lang="en-CA" sz="4000" dirty="0" err="1" smtClean="0"/>
              <a:t>በይነ</a:t>
            </a:r>
            <a:r>
              <a:rPr lang="en-CA" sz="4000" dirty="0" smtClean="0"/>
              <a:t> </a:t>
            </a:r>
            <a:r>
              <a:rPr lang="en-CA" sz="4000" dirty="0" err="1"/>
              <a:t>ብዕሉ</a:t>
            </a:r>
            <a:r>
              <a:rPr lang="en-CA" sz="4000" dirty="0"/>
              <a:t>፣ </a:t>
            </a:r>
            <a:r>
              <a:rPr lang="en-CA" sz="4000" dirty="0" err="1"/>
              <a:t>አላ</a:t>
            </a:r>
            <a:r>
              <a:rPr lang="en-CA" sz="4000" dirty="0"/>
              <a:t> </a:t>
            </a:r>
            <a:r>
              <a:rPr lang="en-CA" sz="4000" dirty="0" err="1"/>
              <a:t>በከመ</a:t>
            </a:r>
            <a:r>
              <a:rPr lang="en-CA" sz="4000" dirty="0"/>
              <a:t> </a:t>
            </a:r>
            <a:r>
              <a:rPr lang="en-CA" sz="4000" dirty="0" err="1"/>
              <a:t>ተሐሰበ</a:t>
            </a:r>
            <a:r>
              <a:rPr lang="en-CA" sz="4000" dirty="0"/>
              <a:t> </a:t>
            </a:r>
            <a:r>
              <a:rPr lang="en-CA" sz="4000" dirty="0" err="1"/>
              <a:t>ሎቱ</a:t>
            </a:r>
            <a:r>
              <a:rPr lang="en-CA" sz="4000" dirty="0"/>
              <a:t>፣ </a:t>
            </a:r>
            <a:r>
              <a:rPr lang="en-CA" sz="4000" dirty="0" err="1" smtClean="0"/>
              <a:t>ወኢይም</a:t>
            </a:r>
            <a:endParaRPr lang="en-CA" sz="4000" dirty="0" smtClean="0"/>
          </a:p>
          <a:p>
            <a:r>
              <a:rPr lang="en-CA" sz="4000" dirty="0" err="1" smtClean="0"/>
              <a:t>ሕሮ</a:t>
            </a:r>
            <a:r>
              <a:rPr lang="en-CA" sz="4000" dirty="0" smtClean="0"/>
              <a:t> </a:t>
            </a:r>
            <a:r>
              <a:rPr lang="en-CA" sz="4000" dirty="0" err="1"/>
              <a:t>ለነዳይ</a:t>
            </a:r>
            <a:r>
              <a:rPr lang="en-CA" sz="4000" dirty="0"/>
              <a:t> </a:t>
            </a:r>
            <a:r>
              <a:rPr lang="en-CA" sz="4000" dirty="0" err="1"/>
              <a:t>እንበይነ</a:t>
            </a:r>
            <a:r>
              <a:rPr lang="en-CA" sz="4000" dirty="0"/>
              <a:t> </a:t>
            </a:r>
            <a:r>
              <a:rPr lang="en-CA" sz="4000" dirty="0" err="1"/>
              <a:t>ንዴቱ</a:t>
            </a:r>
            <a:r>
              <a:rPr lang="en-CA" sz="4000" dirty="0"/>
              <a:t> </a:t>
            </a:r>
            <a:r>
              <a:rPr lang="en-CA" sz="4000" dirty="0" err="1"/>
              <a:t>ለእመ</a:t>
            </a:r>
            <a:r>
              <a:rPr lang="en-CA" sz="4000" dirty="0"/>
              <a:t> </a:t>
            </a:r>
            <a:r>
              <a:rPr lang="en-CA" sz="4000" dirty="0" err="1" smtClean="0"/>
              <a:t>ኢኮነ</a:t>
            </a:r>
            <a:endParaRPr lang="en-CA" sz="4000" dirty="0"/>
          </a:p>
          <a:p>
            <a:r>
              <a:rPr lang="en-CA" sz="4000" dirty="0" err="1" smtClean="0"/>
              <a:t>መሥመሬ</a:t>
            </a:r>
            <a:r>
              <a:rPr lang="en-CA" sz="4000" dirty="0" smtClean="0"/>
              <a:t> </a:t>
            </a:r>
            <a:r>
              <a:rPr lang="en-CA" sz="4000" dirty="0" err="1"/>
              <a:t>ሎቱ</a:t>
            </a:r>
            <a:r>
              <a:rPr lang="en-CA" sz="4000" dirty="0"/>
              <a:t>።</a:t>
            </a:r>
          </a:p>
          <a:p>
            <a:r>
              <a:rPr lang="en-CA" sz="1400" dirty="0"/>
              <a:t>፸፰. </a:t>
            </a:r>
            <a:r>
              <a:rPr lang="en-CA" sz="4000" dirty="0" err="1"/>
              <a:t>አሜሃ</a:t>
            </a:r>
            <a:r>
              <a:rPr lang="en-CA" sz="4000" dirty="0"/>
              <a:t> </a:t>
            </a:r>
            <a:r>
              <a:rPr lang="en-CA" sz="4000" dirty="0" err="1"/>
              <a:t>ጻድቃን</a:t>
            </a:r>
            <a:r>
              <a:rPr lang="en-CA" sz="4000" dirty="0"/>
              <a:t> </a:t>
            </a:r>
            <a:r>
              <a:rPr lang="en-CA" sz="4000" dirty="0" err="1" smtClean="0"/>
              <a:t>ይትፌ</a:t>
            </a:r>
            <a:endParaRPr lang="en-CA" sz="4000" dirty="0" smtClean="0"/>
          </a:p>
          <a:p>
            <a:r>
              <a:rPr lang="en-CA" sz="4000" dirty="0" err="1" smtClean="0"/>
              <a:t>ሥሑ</a:t>
            </a:r>
            <a:r>
              <a:rPr lang="en-CA" sz="4000" dirty="0" smtClean="0"/>
              <a:t> </a:t>
            </a:r>
            <a:r>
              <a:rPr lang="en-CA" sz="4000" dirty="0" err="1"/>
              <a:t>እስመ</a:t>
            </a:r>
            <a:r>
              <a:rPr lang="en-CA" sz="4000" dirty="0"/>
              <a:t> </a:t>
            </a:r>
            <a:r>
              <a:rPr lang="en-CA" sz="4000" dirty="0" err="1"/>
              <a:t>ለሐዉ</a:t>
            </a:r>
            <a:r>
              <a:rPr lang="en-CA" sz="4000" dirty="0"/>
              <a:t> </a:t>
            </a:r>
            <a:r>
              <a:rPr lang="en-CA" sz="4000" dirty="0" err="1"/>
              <a:t>በሕይወቶሙ</a:t>
            </a:r>
            <a:r>
              <a:rPr lang="en-CA" sz="4000" dirty="0"/>
              <a:t> </a:t>
            </a:r>
            <a:r>
              <a:rPr lang="en-CA" sz="4000" dirty="0" err="1"/>
              <a:t>ወኃጥአን</a:t>
            </a:r>
            <a:r>
              <a:rPr lang="en-CA" sz="4000" dirty="0"/>
              <a:t> </a:t>
            </a:r>
            <a:r>
              <a:rPr lang="en-CA" sz="4000" dirty="0" err="1"/>
              <a:t>ይበክዩ</a:t>
            </a:r>
            <a:r>
              <a:rPr lang="en-CA" sz="4000" dirty="0"/>
              <a:t> </a:t>
            </a:r>
            <a:r>
              <a:rPr lang="en-CA" sz="4000" dirty="0" err="1"/>
              <a:t>እስመ</a:t>
            </a:r>
            <a:r>
              <a:rPr lang="en-CA" sz="4000" dirty="0"/>
              <a:t> </a:t>
            </a:r>
            <a:r>
              <a:rPr lang="en-CA" sz="4000" dirty="0" err="1"/>
              <a:t>አፍቀሩ</a:t>
            </a:r>
            <a:r>
              <a:rPr lang="en-CA" sz="4000" dirty="0"/>
              <a:t> </a:t>
            </a:r>
            <a:r>
              <a:rPr lang="en-CA" sz="4000" dirty="0" err="1"/>
              <a:t>ሠሐቀ</a:t>
            </a:r>
            <a:r>
              <a:rPr lang="en-CA" sz="4000" dirty="0"/>
              <a:t> </a:t>
            </a:r>
            <a:r>
              <a:rPr lang="en-CA" sz="4000" dirty="0" err="1"/>
              <a:t>ወሥላቀ</a:t>
            </a:r>
            <a:r>
              <a:rPr lang="en-CA" sz="4000" dirty="0"/>
              <a:t> </a:t>
            </a:r>
            <a:r>
              <a:rPr lang="en-CA" sz="4000" dirty="0" err="1" smtClean="0"/>
              <a:t>እስመ</a:t>
            </a:r>
            <a:endParaRPr lang="en-CA" sz="4000" dirty="0"/>
          </a:p>
        </p:txBody>
      </p:sp>
    </p:spTree>
    <p:extLst>
      <p:ext uri="{BB962C8B-B14F-4D97-AF65-F5344CB8AC3E}">
        <p14:creationId xmlns:p14="http://schemas.microsoft.com/office/powerpoint/2010/main" val="936245627"/>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4000" dirty="0" err="1" smtClean="0"/>
              <a:t>ፍዳን</a:t>
            </a:r>
            <a:r>
              <a:rPr lang="en-CA" sz="4000" dirty="0" smtClean="0"/>
              <a:t> </a:t>
            </a:r>
            <a:r>
              <a:rPr lang="en-CA" sz="4000" dirty="0" err="1"/>
              <a:t>ሰለ</a:t>
            </a:r>
            <a:r>
              <a:rPr lang="en-CA" sz="4000" dirty="0"/>
              <a:t> </a:t>
            </a:r>
            <a:r>
              <a:rPr lang="en-CA" sz="4000" dirty="0" err="1"/>
              <a:t>ዝበጽሓቶም</a:t>
            </a:r>
            <a:r>
              <a:rPr lang="en-CA" sz="4000" dirty="0"/>
              <a:t> </a:t>
            </a:r>
            <a:r>
              <a:rPr lang="en-CA" sz="4000" dirty="0" err="1"/>
              <a:t>ኪበኽዩ</a:t>
            </a:r>
            <a:r>
              <a:rPr lang="en-CA" sz="4000" dirty="0"/>
              <a:t> </a:t>
            </a:r>
            <a:r>
              <a:rPr lang="en-CA" sz="4000" dirty="0" err="1"/>
              <a:t>እዮም</a:t>
            </a:r>
            <a:r>
              <a:rPr lang="en-CA" sz="4000" dirty="0"/>
              <a:t>።</a:t>
            </a:r>
          </a:p>
          <a:p>
            <a:r>
              <a:rPr lang="en-CA" sz="1400" dirty="0"/>
              <a:t>79. </a:t>
            </a:r>
            <a:r>
              <a:rPr lang="en-CA" sz="4000" dirty="0" err="1"/>
              <a:t>ሽዑ</a:t>
            </a:r>
            <a:r>
              <a:rPr lang="en-CA" sz="4000" dirty="0"/>
              <a:t> </a:t>
            </a:r>
            <a:r>
              <a:rPr lang="en-CA" sz="4000" dirty="0" err="1"/>
              <a:t>ሃብታማት</a:t>
            </a:r>
            <a:r>
              <a:rPr lang="en-CA" sz="4000" dirty="0"/>
              <a:t> </a:t>
            </a:r>
            <a:r>
              <a:rPr lang="en-CA" sz="4000" dirty="0" err="1"/>
              <a:t>ሓጐሶም</a:t>
            </a:r>
            <a:r>
              <a:rPr lang="en-CA" sz="4000" dirty="0"/>
              <a:t> </a:t>
            </a:r>
            <a:r>
              <a:rPr lang="en-CA" sz="4000" dirty="0" err="1"/>
              <a:t>ብዓመጻ</a:t>
            </a:r>
            <a:r>
              <a:rPr lang="en-CA" sz="4000" dirty="0"/>
              <a:t> </a:t>
            </a:r>
            <a:r>
              <a:rPr lang="en-CA" sz="4000" dirty="0" err="1"/>
              <a:t>ስለ</a:t>
            </a:r>
            <a:r>
              <a:rPr lang="en-CA" sz="4000" dirty="0"/>
              <a:t> </a:t>
            </a:r>
            <a:r>
              <a:rPr lang="en-CA" sz="4000" dirty="0" err="1"/>
              <a:t>ዝወድኡ</a:t>
            </a:r>
            <a:r>
              <a:rPr lang="en-CA" sz="4000" dirty="0"/>
              <a:t> </a:t>
            </a:r>
            <a:r>
              <a:rPr lang="en-CA" sz="4000" dirty="0" err="1"/>
              <a:t>ክደኽዩ</a:t>
            </a:r>
            <a:r>
              <a:rPr lang="en-CA" sz="4000" dirty="0"/>
              <a:t> </a:t>
            </a:r>
            <a:r>
              <a:rPr lang="en-CA" sz="4000" dirty="0" err="1"/>
              <a:t>እዮም</a:t>
            </a:r>
            <a:r>
              <a:rPr lang="en-CA" sz="4000" dirty="0"/>
              <a:t>። </a:t>
            </a:r>
            <a:r>
              <a:rPr lang="en-CA" sz="4000" dirty="0" err="1"/>
              <a:t>ድኻታት</a:t>
            </a:r>
            <a:r>
              <a:rPr lang="en-CA" sz="4000" dirty="0"/>
              <a:t> </a:t>
            </a:r>
            <a:r>
              <a:rPr lang="en-CA" sz="4000" dirty="0" err="1"/>
              <a:t>ግና</a:t>
            </a:r>
            <a:r>
              <a:rPr lang="en-CA" sz="4000" dirty="0"/>
              <a:t> </a:t>
            </a:r>
            <a:r>
              <a:rPr lang="en-CA" sz="4000" dirty="0" err="1"/>
              <a:t>ድኽነቶም</a:t>
            </a:r>
            <a:r>
              <a:rPr lang="en-CA" sz="4000" dirty="0"/>
              <a:t> </a:t>
            </a:r>
            <a:r>
              <a:rPr lang="en-CA" sz="4000" dirty="0" err="1"/>
              <a:t>ብምስጋና</a:t>
            </a:r>
            <a:r>
              <a:rPr lang="en-CA" sz="4000" dirty="0"/>
              <a:t> </a:t>
            </a:r>
            <a:r>
              <a:rPr lang="en-CA" sz="4000" dirty="0" err="1"/>
              <a:t>ስለዝተቐበሉ</a:t>
            </a:r>
            <a:r>
              <a:rPr lang="en-CA" sz="4000" dirty="0"/>
              <a:t> </a:t>
            </a:r>
            <a:r>
              <a:rPr lang="en-CA" sz="4000" dirty="0" err="1"/>
              <a:t>ክህብትሙ</a:t>
            </a:r>
            <a:r>
              <a:rPr lang="en-CA" sz="4000" dirty="0"/>
              <a:t> </a:t>
            </a:r>
            <a:r>
              <a:rPr lang="en-CA" sz="4000" dirty="0" err="1"/>
              <a:t>እዮም</a:t>
            </a:r>
            <a:r>
              <a:rPr lang="en-CA" sz="4000" dirty="0"/>
              <a:t>።</a:t>
            </a:r>
          </a:p>
          <a:p>
            <a:r>
              <a:rPr lang="en-CA" sz="1400" dirty="0"/>
              <a:t>80. </a:t>
            </a:r>
            <a:r>
              <a:rPr lang="en-CA" sz="4000" dirty="0" err="1"/>
              <a:t>ሽዑ</a:t>
            </a:r>
            <a:r>
              <a:rPr lang="en-CA" sz="4000" dirty="0"/>
              <a:t> </a:t>
            </a:r>
            <a:r>
              <a:rPr lang="en-CA" sz="4000" dirty="0" err="1"/>
              <a:t>ጥሙያት</a:t>
            </a:r>
            <a:r>
              <a:rPr lang="en-CA" sz="4000" dirty="0"/>
              <a:t> </a:t>
            </a:r>
            <a:r>
              <a:rPr lang="en-CA" sz="4000" dirty="0" err="1"/>
              <a:t>ብሕይወቶም</a:t>
            </a:r>
            <a:r>
              <a:rPr lang="en-CA" sz="4000" dirty="0"/>
              <a:t> </a:t>
            </a:r>
            <a:r>
              <a:rPr lang="en-CA" sz="4000" dirty="0" err="1"/>
              <a:t>ከለዉ</a:t>
            </a:r>
            <a:r>
              <a:rPr lang="en-CA" sz="4000" dirty="0"/>
              <a:t> </a:t>
            </a:r>
            <a:r>
              <a:rPr lang="en-CA" sz="4000" dirty="0" err="1"/>
              <a:t>ስለ</a:t>
            </a:r>
            <a:r>
              <a:rPr lang="en-CA" sz="4000" dirty="0"/>
              <a:t> </a:t>
            </a:r>
            <a:r>
              <a:rPr lang="en-CA" sz="4000" dirty="0" err="1"/>
              <a:t>ዝተሸገሩ</a:t>
            </a:r>
            <a:r>
              <a:rPr lang="en-CA" sz="4000" dirty="0"/>
              <a:t> </a:t>
            </a:r>
            <a:r>
              <a:rPr lang="en-CA" sz="4000" dirty="0" err="1"/>
              <a:t>ኪጸግቡ</a:t>
            </a:r>
            <a:r>
              <a:rPr lang="en-CA" sz="4000" dirty="0"/>
              <a:t> </a:t>
            </a:r>
            <a:r>
              <a:rPr lang="en-CA" sz="4000" dirty="0" err="1"/>
              <a:t>እዮም</a:t>
            </a:r>
            <a:r>
              <a:rPr lang="en-CA" sz="4000" dirty="0"/>
              <a:t>።</a:t>
            </a:r>
          </a:p>
        </p:txBody>
      </p:sp>
      <p:sp>
        <p:nvSpPr>
          <p:cNvPr id="20" name="Rectangle 19"/>
          <p:cNvSpPr/>
          <p:nvPr/>
        </p:nvSpPr>
        <p:spPr>
          <a:xfrm>
            <a:off x="8077837" y="-72722"/>
            <a:ext cx="4244501" cy="6894195"/>
          </a:xfrm>
          <a:prstGeom prst="rect">
            <a:avLst/>
          </a:prstGeom>
        </p:spPr>
        <p:txBody>
          <a:bodyPr wrap="square">
            <a:spAutoFit/>
          </a:bodyPr>
          <a:lstStyle/>
          <a:p>
            <a:pPr marL="40639" marR="40639">
              <a:lnSpc>
                <a:spcPct val="150000"/>
              </a:lnSpc>
              <a:spcBef>
                <a:spcPts val="600"/>
              </a:spcBef>
              <a:defRPr sz="2800"/>
            </a:pPr>
            <a:r>
              <a:rPr lang="en-US" sz="2400" i="1" dirty="0" smtClean="0">
                <a:solidFill>
                  <a:schemeClr val="tx1">
                    <a:lumMod val="95000"/>
                  </a:schemeClr>
                </a:solidFill>
              </a:rPr>
              <a:t>condemnation </a:t>
            </a:r>
            <a:r>
              <a:rPr lang="en-US" sz="2400" i="1" dirty="0">
                <a:solidFill>
                  <a:schemeClr val="tx1">
                    <a:lumMod val="95000"/>
                  </a:schemeClr>
                </a:solidFill>
              </a:rPr>
              <a:t>will </a:t>
            </a:r>
            <a:r>
              <a:rPr lang="en-US" sz="2400" i="1" dirty="0" smtClean="0">
                <a:solidFill>
                  <a:schemeClr val="tx1">
                    <a:lumMod val="95000"/>
                  </a:schemeClr>
                </a:solidFill>
              </a:rPr>
              <a:t>fall upon </a:t>
            </a:r>
            <a:r>
              <a:rPr lang="en-US" sz="2400" i="1" dirty="0">
                <a:solidFill>
                  <a:schemeClr val="tx1">
                    <a:lumMod val="95000"/>
                  </a:schemeClr>
                </a:solidFill>
              </a:rPr>
              <a:t>them.</a:t>
            </a:r>
          </a:p>
          <a:p>
            <a:pPr marL="40639" marR="40639">
              <a:lnSpc>
                <a:spcPct val="150000"/>
              </a:lnSpc>
              <a:spcBef>
                <a:spcPts val="600"/>
              </a:spcBef>
              <a:defRPr sz="2800"/>
            </a:pPr>
            <a:r>
              <a:rPr lang="en-US" sz="1400" i="1" dirty="0">
                <a:solidFill>
                  <a:schemeClr val="tx1">
                    <a:lumMod val="95000"/>
                  </a:schemeClr>
                </a:solidFill>
              </a:rPr>
              <a:t>79. </a:t>
            </a:r>
            <a:r>
              <a:rPr lang="en-US" sz="2400" i="1" dirty="0">
                <a:solidFill>
                  <a:schemeClr val="tx1">
                    <a:lumMod val="95000"/>
                  </a:schemeClr>
                </a:solidFill>
              </a:rPr>
              <a:t>At that time the rich will become </a:t>
            </a:r>
            <a:r>
              <a:rPr lang="en-US" sz="2400" i="1" dirty="0" smtClean="0">
                <a:solidFill>
                  <a:schemeClr val="tx1">
                    <a:lumMod val="95000"/>
                  </a:schemeClr>
                </a:solidFill>
              </a:rPr>
              <a:t>poor because </a:t>
            </a:r>
            <a:r>
              <a:rPr lang="en-US" sz="2400" i="1" dirty="0">
                <a:solidFill>
                  <a:schemeClr val="tx1">
                    <a:lumMod val="95000"/>
                  </a:schemeClr>
                </a:solidFill>
              </a:rPr>
              <a:t>they fulfilled their </a:t>
            </a:r>
            <a:r>
              <a:rPr lang="en-US" sz="2400" i="1" dirty="0" smtClean="0">
                <a:solidFill>
                  <a:schemeClr val="tx1">
                    <a:lumMod val="95000"/>
                  </a:schemeClr>
                </a:solidFill>
              </a:rPr>
              <a:t>pleasure </a:t>
            </a:r>
            <a:r>
              <a:rPr lang="en-US" sz="2400" i="1" dirty="0" err="1" smtClean="0">
                <a:solidFill>
                  <a:schemeClr val="tx1">
                    <a:lumMod val="95000"/>
                  </a:schemeClr>
                </a:solidFill>
              </a:rPr>
              <a:t>unrighteously</a:t>
            </a:r>
            <a:r>
              <a:rPr lang="en-US" sz="2400" i="1" dirty="0">
                <a:solidFill>
                  <a:schemeClr val="tx1">
                    <a:lumMod val="95000"/>
                  </a:schemeClr>
                </a:solidFill>
              </a:rPr>
              <a:t>, and the poor will </a:t>
            </a:r>
            <a:r>
              <a:rPr lang="en-US" sz="2400" i="1" dirty="0" smtClean="0">
                <a:solidFill>
                  <a:schemeClr val="tx1">
                    <a:lumMod val="95000"/>
                  </a:schemeClr>
                </a:solidFill>
              </a:rPr>
              <a:t>become rich </a:t>
            </a:r>
            <a:r>
              <a:rPr lang="en-US" sz="2400" i="1" dirty="0">
                <a:solidFill>
                  <a:schemeClr val="tx1">
                    <a:lumMod val="95000"/>
                  </a:schemeClr>
                </a:solidFill>
              </a:rPr>
              <a:t>because </a:t>
            </a:r>
            <a:r>
              <a:rPr lang="en-US" sz="2400" i="1" dirty="0" smtClean="0">
                <a:solidFill>
                  <a:schemeClr val="tx1">
                    <a:lumMod val="95000"/>
                  </a:schemeClr>
                </a:solidFill>
              </a:rPr>
              <a:t>they accepted </a:t>
            </a:r>
            <a:r>
              <a:rPr lang="en-US" sz="2400" i="1" dirty="0">
                <a:solidFill>
                  <a:schemeClr val="tx1">
                    <a:lumMod val="95000"/>
                  </a:schemeClr>
                </a:solidFill>
              </a:rPr>
              <a:t>their </a:t>
            </a:r>
            <a:r>
              <a:rPr lang="en-US" sz="2400" i="1" dirty="0" smtClean="0">
                <a:solidFill>
                  <a:schemeClr val="tx1">
                    <a:lumMod val="95000"/>
                  </a:schemeClr>
                </a:solidFill>
              </a:rPr>
              <a:t>poverty with </a:t>
            </a:r>
            <a:r>
              <a:rPr lang="en-US" sz="2400" i="1" dirty="0">
                <a:solidFill>
                  <a:schemeClr val="tx1">
                    <a:lumMod val="95000"/>
                  </a:schemeClr>
                </a:solidFill>
              </a:rPr>
              <a:t>thankfulness.</a:t>
            </a:r>
          </a:p>
          <a:p>
            <a:pPr marL="40639" marR="40639">
              <a:lnSpc>
                <a:spcPct val="150000"/>
              </a:lnSpc>
              <a:spcBef>
                <a:spcPts val="600"/>
              </a:spcBef>
              <a:defRPr sz="2800"/>
            </a:pPr>
            <a:r>
              <a:rPr lang="en-US" sz="1400" i="1" dirty="0" smtClean="0">
                <a:solidFill>
                  <a:schemeClr val="tx1">
                    <a:lumMod val="95000"/>
                  </a:schemeClr>
                </a:solidFill>
              </a:rPr>
              <a:t>80</a:t>
            </a:r>
            <a:r>
              <a:rPr lang="en-US" sz="1400" i="1" dirty="0">
                <a:solidFill>
                  <a:schemeClr val="tx1">
                    <a:lumMod val="95000"/>
                  </a:schemeClr>
                </a:solidFill>
              </a:rPr>
              <a:t>. </a:t>
            </a:r>
            <a:r>
              <a:rPr lang="en-US" sz="2400" i="1" dirty="0">
                <a:solidFill>
                  <a:schemeClr val="tx1">
                    <a:lumMod val="95000"/>
                  </a:schemeClr>
                </a:solidFill>
              </a:rPr>
              <a:t>At that time the hungry will </a:t>
            </a:r>
            <a:r>
              <a:rPr lang="en-US" sz="2400" i="1" dirty="0" smtClean="0">
                <a:solidFill>
                  <a:schemeClr val="tx1">
                    <a:lumMod val="95000"/>
                  </a:schemeClr>
                </a:solidFill>
              </a:rPr>
              <a:t>be satisfied </a:t>
            </a:r>
            <a:r>
              <a:rPr lang="en-US" sz="2400" i="1" dirty="0">
                <a:solidFill>
                  <a:schemeClr val="tx1">
                    <a:lumMod val="95000"/>
                  </a:schemeClr>
                </a:solidFill>
              </a:rPr>
              <a:t>because they suffered in </a:t>
            </a:r>
            <a:r>
              <a:rPr lang="en-US" sz="2400" i="1" dirty="0" smtClean="0">
                <a:solidFill>
                  <a:schemeClr val="tx1">
                    <a:lumMod val="95000"/>
                  </a:schemeClr>
                </a:solidFill>
              </a:rPr>
              <a:t>their lives</a:t>
            </a:r>
            <a:r>
              <a:rPr lang="en-US" sz="2400" i="1" dirty="0">
                <a:solidFill>
                  <a:schemeClr val="tx1">
                    <a:lumMod val="95000"/>
                  </a:schemeClr>
                </a:solidFill>
              </a:rPr>
              <a:t>.</a:t>
            </a:r>
            <a:endParaRPr lang="en-US" sz="2400" i="1" dirty="0" smtClean="0">
              <a:solidFill>
                <a:schemeClr val="tx1">
                  <a:lumMod val="95000"/>
                </a:schemeClr>
              </a:solidFill>
            </a:endParaRPr>
          </a:p>
        </p:txBody>
      </p:sp>
      <p:sp>
        <p:nvSpPr>
          <p:cNvPr id="2" name="Rectangle 1"/>
          <p:cNvSpPr/>
          <p:nvPr/>
        </p:nvSpPr>
        <p:spPr>
          <a:xfrm>
            <a:off x="-11575" y="-118442"/>
            <a:ext cx="4015163" cy="6863417"/>
          </a:xfrm>
          <a:prstGeom prst="rect">
            <a:avLst/>
          </a:prstGeom>
        </p:spPr>
        <p:txBody>
          <a:bodyPr wrap="square">
            <a:spAutoFit/>
          </a:bodyPr>
          <a:lstStyle/>
          <a:p>
            <a:r>
              <a:rPr lang="en-CA" sz="4000" dirty="0" err="1" smtClean="0"/>
              <a:t>በጽሐቶሙ</a:t>
            </a:r>
            <a:r>
              <a:rPr lang="en-CA" sz="4000" dirty="0" smtClean="0"/>
              <a:t> </a:t>
            </a:r>
            <a:r>
              <a:rPr lang="en-CA" sz="4000" dirty="0" err="1"/>
              <a:t>ዕለተ</a:t>
            </a:r>
            <a:r>
              <a:rPr lang="en-CA" sz="4000" dirty="0"/>
              <a:t> </a:t>
            </a:r>
            <a:r>
              <a:rPr lang="en-CA" sz="4000" dirty="0" err="1"/>
              <a:t>ፍዳ</a:t>
            </a:r>
            <a:r>
              <a:rPr lang="en-CA" sz="4000" dirty="0"/>
              <a:t> </a:t>
            </a:r>
            <a:r>
              <a:rPr lang="en-CA" sz="4000" dirty="0" err="1"/>
              <a:t>ወደይን</a:t>
            </a:r>
            <a:r>
              <a:rPr lang="en-CA" sz="4000" dirty="0"/>
              <a:t>።</a:t>
            </a:r>
          </a:p>
          <a:p>
            <a:r>
              <a:rPr lang="en-CA" sz="1400" dirty="0"/>
              <a:t>፸፱. </a:t>
            </a:r>
            <a:r>
              <a:rPr lang="en-CA" sz="4000" dirty="0" err="1"/>
              <a:t>አሜሃ</a:t>
            </a:r>
            <a:r>
              <a:rPr lang="en-CA" sz="4000" dirty="0"/>
              <a:t> </a:t>
            </a:r>
            <a:r>
              <a:rPr lang="en-CA" sz="4000" dirty="0" err="1"/>
              <a:t>ብዑላን</a:t>
            </a:r>
            <a:r>
              <a:rPr lang="en-CA" sz="4000" dirty="0"/>
              <a:t> </a:t>
            </a:r>
            <a:endParaRPr lang="en-CA" sz="4000" dirty="0" smtClean="0"/>
          </a:p>
          <a:p>
            <a:r>
              <a:rPr lang="en-CA" sz="4000" dirty="0" err="1" smtClean="0"/>
              <a:t>ይነድዩ</a:t>
            </a:r>
            <a:r>
              <a:rPr lang="en-CA" sz="4000" dirty="0" smtClean="0"/>
              <a:t> </a:t>
            </a:r>
            <a:r>
              <a:rPr lang="en-CA" sz="4000" dirty="0" err="1"/>
              <a:t>እስመ</a:t>
            </a:r>
            <a:r>
              <a:rPr lang="en-CA" sz="4000" dirty="0"/>
              <a:t> </a:t>
            </a:r>
            <a:r>
              <a:rPr lang="en-CA" sz="4000" dirty="0" err="1"/>
              <a:t>ሠለጡ</a:t>
            </a:r>
            <a:r>
              <a:rPr lang="en-CA" sz="4000" dirty="0"/>
              <a:t> </a:t>
            </a:r>
            <a:r>
              <a:rPr lang="en-CA" sz="4000" dirty="0" err="1" smtClean="0"/>
              <a:t>ትፍግዕቶሙ</a:t>
            </a:r>
            <a:r>
              <a:rPr lang="en-CA" sz="4000" dirty="0" smtClean="0"/>
              <a:t> </a:t>
            </a:r>
            <a:r>
              <a:rPr lang="en-CA" sz="4000" dirty="0" err="1"/>
              <a:t>በዐመፃ</a:t>
            </a:r>
            <a:r>
              <a:rPr lang="en-CA" sz="4000" dirty="0"/>
              <a:t> </a:t>
            </a:r>
            <a:r>
              <a:rPr lang="en-CA" sz="4000" dirty="0" err="1"/>
              <a:t>ወነዳያን</a:t>
            </a:r>
            <a:r>
              <a:rPr lang="en-CA" sz="4000" dirty="0"/>
              <a:t> </a:t>
            </a:r>
            <a:r>
              <a:rPr lang="en-CA" sz="4000" dirty="0" err="1"/>
              <a:t>ይብዕሉ</a:t>
            </a:r>
            <a:r>
              <a:rPr lang="en-CA" sz="4000" dirty="0"/>
              <a:t> </a:t>
            </a:r>
            <a:r>
              <a:rPr lang="en-CA" sz="4000" dirty="0" err="1"/>
              <a:t>እስመ</a:t>
            </a:r>
            <a:r>
              <a:rPr lang="en-CA" sz="4000" dirty="0"/>
              <a:t> </a:t>
            </a:r>
            <a:r>
              <a:rPr lang="en-CA" sz="4000" dirty="0" err="1"/>
              <a:t>ተወከፉ</a:t>
            </a:r>
            <a:r>
              <a:rPr lang="en-CA" sz="4000" dirty="0"/>
              <a:t> </a:t>
            </a:r>
            <a:r>
              <a:rPr lang="en-CA" sz="4000" dirty="0" err="1"/>
              <a:t>ንዴቶሙ</a:t>
            </a:r>
            <a:r>
              <a:rPr lang="en-CA" sz="4000" dirty="0"/>
              <a:t> </a:t>
            </a:r>
            <a:r>
              <a:rPr lang="en-CA" sz="4000" dirty="0" err="1"/>
              <a:t>በአኰቴት</a:t>
            </a:r>
            <a:r>
              <a:rPr lang="en-CA" sz="4000" dirty="0"/>
              <a:t>።</a:t>
            </a:r>
          </a:p>
          <a:p>
            <a:r>
              <a:rPr lang="en-CA" sz="1400" dirty="0"/>
              <a:t>፹. </a:t>
            </a:r>
            <a:r>
              <a:rPr lang="en-CA" sz="4000" dirty="0" err="1"/>
              <a:t>አሜሃ</a:t>
            </a:r>
            <a:r>
              <a:rPr lang="en-CA" sz="4000" dirty="0"/>
              <a:t> </a:t>
            </a:r>
            <a:r>
              <a:rPr lang="en-CA" sz="4000" dirty="0" err="1"/>
              <a:t>ርኁባን</a:t>
            </a:r>
            <a:r>
              <a:rPr lang="en-CA" sz="4000" dirty="0"/>
              <a:t> </a:t>
            </a:r>
            <a:r>
              <a:rPr lang="en-CA" sz="4000" dirty="0" err="1"/>
              <a:t>ይጸግቡ</a:t>
            </a:r>
            <a:r>
              <a:rPr lang="en-CA" sz="4000" dirty="0"/>
              <a:t> </a:t>
            </a:r>
            <a:r>
              <a:rPr lang="en-CA" sz="4000" dirty="0" err="1"/>
              <a:t>እስመ</a:t>
            </a:r>
            <a:r>
              <a:rPr lang="en-CA" sz="4000" dirty="0"/>
              <a:t> </a:t>
            </a:r>
            <a:r>
              <a:rPr lang="en-CA" sz="4000" dirty="0" err="1"/>
              <a:t>ትጸነሱ</a:t>
            </a:r>
            <a:r>
              <a:rPr lang="en-CA" sz="4000" dirty="0"/>
              <a:t> </a:t>
            </a:r>
            <a:r>
              <a:rPr lang="en-CA" sz="4000" dirty="0" err="1"/>
              <a:t>በሕይወቶሙ</a:t>
            </a:r>
            <a:r>
              <a:rPr lang="en-CA" sz="4000" dirty="0"/>
              <a:t>።</a:t>
            </a:r>
          </a:p>
        </p:txBody>
      </p:sp>
    </p:spTree>
    <p:extLst>
      <p:ext uri="{BB962C8B-B14F-4D97-AF65-F5344CB8AC3E}">
        <p14:creationId xmlns:p14="http://schemas.microsoft.com/office/powerpoint/2010/main" val="2899215024"/>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1400" dirty="0"/>
              <a:t>81. </a:t>
            </a:r>
            <a:r>
              <a:rPr lang="en-CA" sz="4000" dirty="0" err="1"/>
              <a:t>ሽዑ</a:t>
            </a:r>
            <a:r>
              <a:rPr lang="en-CA" sz="4000" dirty="0"/>
              <a:t> </a:t>
            </a:r>
            <a:r>
              <a:rPr lang="en-CA" sz="4000" dirty="0" err="1"/>
              <a:t>ለፍለፍቲ</a:t>
            </a:r>
            <a:r>
              <a:rPr lang="en-CA" sz="4000" dirty="0"/>
              <a:t> </a:t>
            </a:r>
            <a:r>
              <a:rPr lang="en-CA" sz="4000" dirty="0" err="1" smtClean="0"/>
              <a:t>ብሕይ</a:t>
            </a:r>
            <a:endParaRPr lang="en-CA" sz="4000" dirty="0" smtClean="0"/>
          </a:p>
          <a:p>
            <a:r>
              <a:rPr lang="en-CA" sz="4000" dirty="0" err="1" smtClean="0"/>
              <a:t>ወቶም</a:t>
            </a:r>
            <a:r>
              <a:rPr lang="en-CA" sz="4000" dirty="0" smtClean="0"/>
              <a:t> </a:t>
            </a:r>
            <a:r>
              <a:rPr lang="en-CA" sz="4000" dirty="0" err="1"/>
              <a:t>ከለዉ</a:t>
            </a:r>
            <a:r>
              <a:rPr lang="en-CA" sz="4000" dirty="0"/>
              <a:t> </a:t>
            </a:r>
            <a:r>
              <a:rPr lang="en-CA" sz="4000" dirty="0" err="1"/>
              <a:t>ከንቱን</a:t>
            </a:r>
            <a:r>
              <a:rPr lang="en-CA" sz="4000" dirty="0"/>
              <a:t> </a:t>
            </a:r>
            <a:r>
              <a:rPr lang="en-CA" sz="4000" dirty="0" err="1"/>
              <a:t>ብላሽን</a:t>
            </a:r>
            <a:r>
              <a:rPr lang="en-CA" sz="4000" dirty="0"/>
              <a:t> </a:t>
            </a:r>
            <a:r>
              <a:rPr lang="en-CA" sz="4000" dirty="0" err="1"/>
              <a:t>ተዛሪቦም</a:t>
            </a:r>
            <a:r>
              <a:rPr lang="en-CA" sz="4000" dirty="0"/>
              <a:t> </a:t>
            </a:r>
            <a:r>
              <a:rPr lang="en-CA" sz="4000" dirty="0" err="1"/>
              <a:t>እዮም</a:t>
            </a:r>
            <a:r>
              <a:rPr lang="en-CA" sz="4000" dirty="0"/>
              <a:t> </a:t>
            </a:r>
            <a:r>
              <a:rPr lang="en-CA" sz="4000" dirty="0" err="1"/>
              <a:t>እሞ</a:t>
            </a:r>
            <a:r>
              <a:rPr lang="en-CA" sz="4000" dirty="0"/>
              <a:t> </a:t>
            </a:r>
            <a:r>
              <a:rPr lang="en-CA" sz="4000" dirty="0" err="1"/>
              <a:t>ዝን</a:t>
            </a:r>
            <a:r>
              <a:rPr lang="en-CA" sz="4000" dirty="0"/>
              <a:t> </a:t>
            </a:r>
            <a:r>
              <a:rPr lang="en-CA" sz="4000" dirty="0" err="1"/>
              <a:t>ክብሉ</a:t>
            </a:r>
            <a:r>
              <a:rPr lang="en-CA" sz="4000" dirty="0"/>
              <a:t> </a:t>
            </a:r>
            <a:r>
              <a:rPr lang="en-CA" sz="4000" dirty="0" err="1"/>
              <a:t>እዮም</a:t>
            </a:r>
            <a:r>
              <a:rPr lang="en-CA" sz="4000" dirty="0"/>
              <a:t>። </a:t>
            </a:r>
            <a:r>
              <a:rPr lang="en-CA" sz="4000" dirty="0" err="1"/>
              <a:t>ዕጉሣት</a:t>
            </a:r>
            <a:r>
              <a:rPr lang="en-CA" sz="4000" dirty="0"/>
              <a:t> </a:t>
            </a:r>
            <a:r>
              <a:rPr lang="en-CA" sz="4000" dirty="0" err="1"/>
              <a:t>ግና</a:t>
            </a:r>
            <a:r>
              <a:rPr lang="en-CA" sz="4000" dirty="0"/>
              <a:t> </a:t>
            </a:r>
            <a:r>
              <a:rPr lang="en-CA" sz="4000" dirty="0" err="1"/>
              <a:t>ልሳኖም</a:t>
            </a:r>
            <a:r>
              <a:rPr lang="en-CA" sz="4000" dirty="0"/>
              <a:t> </a:t>
            </a:r>
            <a:r>
              <a:rPr lang="en-CA" sz="4000" dirty="0" err="1"/>
              <a:t>ናብ</a:t>
            </a:r>
            <a:r>
              <a:rPr lang="en-CA" sz="4000" dirty="0"/>
              <a:t> </a:t>
            </a:r>
            <a:r>
              <a:rPr lang="en-CA" sz="4000" dirty="0" err="1"/>
              <a:t>ሓሜት</a:t>
            </a:r>
            <a:r>
              <a:rPr lang="en-CA" sz="4000" dirty="0"/>
              <a:t> </a:t>
            </a:r>
            <a:r>
              <a:rPr lang="en-CA" sz="4000" dirty="0" err="1"/>
              <a:t>ክጐዪ</a:t>
            </a:r>
            <a:r>
              <a:rPr lang="en-CA" sz="4000" dirty="0"/>
              <a:t> </a:t>
            </a:r>
            <a:r>
              <a:rPr lang="en-CA" sz="4000" dirty="0" err="1" smtClean="0"/>
              <a:t>ኣይኃደግ</a:t>
            </a:r>
            <a:endParaRPr lang="en-CA" sz="4000" dirty="0" smtClean="0"/>
          </a:p>
          <a:p>
            <a:r>
              <a:rPr lang="en-CA" sz="4000" dirty="0" err="1" smtClean="0"/>
              <a:t>ዎን</a:t>
            </a:r>
            <a:r>
              <a:rPr lang="en-CA" sz="4000" dirty="0"/>
              <a:t>፥ </a:t>
            </a:r>
            <a:r>
              <a:rPr lang="en-CA" sz="4000" dirty="0" err="1"/>
              <a:t>ንብጻዮም</a:t>
            </a:r>
            <a:r>
              <a:rPr lang="en-CA" sz="4000" dirty="0"/>
              <a:t> </a:t>
            </a:r>
            <a:r>
              <a:rPr lang="en-CA" sz="4000" dirty="0" err="1"/>
              <a:t>ፍጹም</a:t>
            </a:r>
            <a:r>
              <a:rPr lang="en-CA" sz="4000" dirty="0"/>
              <a:t> </a:t>
            </a:r>
            <a:r>
              <a:rPr lang="en-CA" sz="4000" dirty="0" err="1"/>
              <a:t>ኣየጕሃዩን</a:t>
            </a:r>
            <a:r>
              <a:rPr lang="en-CA" sz="4000" dirty="0"/>
              <a:t>፥ </a:t>
            </a:r>
            <a:r>
              <a:rPr lang="en-CA" sz="4000" dirty="0" err="1"/>
              <a:t>ስለዚ</a:t>
            </a:r>
            <a:r>
              <a:rPr lang="en-CA" sz="4000" dirty="0"/>
              <a:t> </a:t>
            </a:r>
            <a:r>
              <a:rPr lang="en-CA" sz="4000" dirty="0" err="1"/>
              <a:t>ክዛረቡ</a:t>
            </a:r>
            <a:r>
              <a:rPr lang="en-CA" sz="4000" dirty="0"/>
              <a:t> </a:t>
            </a:r>
            <a:r>
              <a:rPr lang="en-CA" sz="4000" dirty="0" err="1"/>
              <a:t>እዮም</a:t>
            </a:r>
            <a:r>
              <a:rPr lang="en-CA" sz="4000" dirty="0"/>
              <a:t>።</a:t>
            </a:r>
          </a:p>
          <a:p>
            <a:r>
              <a:rPr lang="en-CA" sz="1400" dirty="0"/>
              <a:t>82. </a:t>
            </a:r>
            <a:r>
              <a:rPr lang="en-CA" sz="4000" dirty="0" err="1"/>
              <a:t>ሽዑ</a:t>
            </a:r>
            <a:r>
              <a:rPr lang="en-CA" sz="4000" dirty="0"/>
              <a:t> </a:t>
            </a:r>
            <a:r>
              <a:rPr lang="en-CA" sz="4000" dirty="0" err="1"/>
              <a:t>ጽኑዓት</a:t>
            </a:r>
            <a:r>
              <a:rPr lang="en-CA" sz="4000" dirty="0"/>
              <a:t> </a:t>
            </a:r>
            <a:r>
              <a:rPr lang="en-CA" sz="4000" dirty="0" err="1"/>
              <a:t>ሥጋኦም</a:t>
            </a:r>
            <a:r>
              <a:rPr lang="en-CA" sz="4000" dirty="0"/>
              <a:t> </a:t>
            </a:r>
            <a:r>
              <a:rPr lang="en-CA" sz="4000" dirty="0" err="1"/>
              <a:t>ብዝሙት</a:t>
            </a:r>
            <a:r>
              <a:rPr lang="en-CA" sz="4000" dirty="0"/>
              <a:t> </a:t>
            </a:r>
            <a:r>
              <a:rPr lang="en-CA" sz="4000" dirty="0" err="1"/>
              <a:t>ስለ</a:t>
            </a:r>
            <a:r>
              <a:rPr lang="en-CA" sz="4000" dirty="0"/>
              <a:t> </a:t>
            </a:r>
            <a:r>
              <a:rPr lang="en-CA" sz="4000" dirty="0" err="1" smtClean="0"/>
              <a:t>ዘማሰኑ</a:t>
            </a:r>
            <a:endParaRPr lang="en-CA" sz="4000" dirty="0"/>
          </a:p>
        </p:txBody>
      </p:sp>
      <p:sp>
        <p:nvSpPr>
          <p:cNvPr id="20" name="Rectangle 19"/>
          <p:cNvSpPr/>
          <p:nvPr/>
        </p:nvSpPr>
        <p:spPr>
          <a:xfrm>
            <a:off x="8077837" y="-72722"/>
            <a:ext cx="4244501" cy="6771084"/>
          </a:xfrm>
          <a:prstGeom prst="rect">
            <a:avLst/>
          </a:prstGeom>
        </p:spPr>
        <p:txBody>
          <a:bodyPr wrap="square">
            <a:spAutoFit/>
          </a:bodyPr>
          <a:lstStyle/>
          <a:p>
            <a:pPr marL="40639" marR="40639">
              <a:lnSpc>
                <a:spcPct val="150000"/>
              </a:lnSpc>
              <a:spcBef>
                <a:spcPts val="600"/>
              </a:spcBef>
              <a:defRPr sz="2800"/>
            </a:pPr>
            <a:r>
              <a:rPr lang="en-US" sz="1400" i="1" dirty="0">
                <a:solidFill>
                  <a:schemeClr val="tx1">
                    <a:lumMod val="95000"/>
                  </a:schemeClr>
                </a:solidFill>
              </a:rPr>
              <a:t>81. </a:t>
            </a:r>
            <a:r>
              <a:rPr lang="en-US" sz="2600" i="1" dirty="0">
                <a:solidFill>
                  <a:schemeClr val="tx1">
                    <a:lumMod val="95000"/>
                  </a:schemeClr>
                </a:solidFill>
              </a:rPr>
              <a:t>At that time the speakers will </a:t>
            </a:r>
            <a:r>
              <a:rPr lang="en-US" sz="2600" i="1" dirty="0" smtClean="0">
                <a:solidFill>
                  <a:schemeClr val="tx1">
                    <a:lumMod val="95000"/>
                  </a:schemeClr>
                </a:solidFill>
              </a:rPr>
              <a:t>keep silent </a:t>
            </a:r>
            <a:r>
              <a:rPr lang="en-US" sz="2600" i="1" dirty="0">
                <a:solidFill>
                  <a:schemeClr val="tx1">
                    <a:lumMod val="95000"/>
                  </a:schemeClr>
                </a:solidFill>
              </a:rPr>
              <a:t>because they spoke vain </a:t>
            </a:r>
            <a:r>
              <a:rPr lang="en-US" sz="2600" i="1" dirty="0" smtClean="0">
                <a:solidFill>
                  <a:schemeClr val="tx1">
                    <a:lumMod val="95000"/>
                  </a:schemeClr>
                </a:solidFill>
              </a:rPr>
              <a:t>and worthless </a:t>
            </a:r>
            <a:r>
              <a:rPr lang="en-US" sz="2600" i="1" dirty="0">
                <a:solidFill>
                  <a:schemeClr val="tx1">
                    <a:lumMod val="95000"/>
                  </a:schemeClr>
                </a:solidFill>
              </a:rPr>
              <a:t>(words). But the patient </a:t>
            </a:r>
            <a:r>
              <a:rPr lang="en-US" sz="2600" i="1" dirty="0" smtClean="0">
                <a:solidFill>
                  <a:schemeClr val="tx1">
                    <a:lumMod val="95000"/>
                  </a:schemeClr>
                </a:solidFill>
              </a:rPr>
              <a:t>will speak </a:t>
            </a:r>
            <a:r>
              <a:rPr lang="en-US" sz="2600" i="1" dirty="0">
                <a:solidFill>
                  <a:schemeClr val="tx1">
                    <a:lumMod val="95000"/>
                  </a:schemeClr>
                </a:solidFill>
              </a:rPr>
              <a:t>because they did not let their </a:t>
            </a:r>
            <a:r>
              <a:rPr lang="en-US" sz="2600" i="1" dirty="0" smtClean="0">
                <a:solidFill>
                  <a:schemeClr val="tx1">
                    <a:lumMod val="95000"/>
                  </a:schemeClr>
                </a:solidFill>
              </a:rPr>
              <a:t>tongue run </a:t>
            </a:r>
            <a:r>
              <a:rPr lang="en-US" sz="2600" i="1" dirty="0">
                <a:solidFill>
                  <a:schemeClr val="tx1">
                    <a:lumMod val="95000"/>
                  </a:schemeClr>
                </a:solidFill>
              </a:rPr>
              <a:t>to backbiting and did not sadden </a:t>
            </a:r>
            <a:r>
              <a:rPr lang="en-US" sz="2600" i="1" dirty="0" smtClean="0">
                <a:solidFill>
                  <a:schemeClr val="tx1">
                    <a:lumMod val="95000"/>
                  </a:schemeClr>
                </a:solidFill>
              </a:rPr>
              <a:t>their </a:t>
            </a:r>
            <a:r>
              <a:rPr lang="en-US" sz="2600" i="1" dirty="0" err="1" smtClean="0">
                <a:solidFill>
                  <a:schemeClr val="tx1">
                    <a:lumMod val="95000"/>
                  </a:schemeClr>
                </a:solidFill>
              </a:rPr>
              <a:t>neighbour</a:t>
            </a:r>
            <a:r>
              <a:rPr lang="en-US" sz="2600" i="1" dirty="0" smtClean="0">
                <a:solidFill>
                  <a:schemeClr val="tx1">
                    <a:lumMod val="95000"/>
                  </a:schemeClr>
                </a:solidFill>
              </a:rPr>
              <a:t> </a:t>
            </a:r>
            <a:r>
              <a:rPr lang="en-US" sz="2600" i="1" dirty="0">
                <a:solidFill>
                  <a:schemeClr val="tx1">
                    <a:lumMod val="95000"/>
                  </a:schemeClr>
                </a:solidFill>
              </a:rPr>
              <a:t>at all.</a:t>
            </a:r>
          </a:p>
          <a:p>
            <a:pPr marL="40639" marR="40639">
              <a:lnSpc>
                <a:spcPct val="150000"/>
              </a:lnSpc>
              <a:spcBef>
                <a:spcPts val="600"/>
              </a:spcBef>
              <a:defRPr sz="2800"/>
            </a:pPr>
            <a:r>
              <a:rPr lang="en-US" sz="1400" i="1" dirty="0" smtClean="0">
                <a:solidFill>
                  <a:schemeClr val="tx1">
                    <a:lumMod val="95000"/>
                  </a:schemeClr>
                </a:solidFill>
              </a:rPr>
              <a:t>82</a:t>
            </a:r>
            <a:r>
              <a:rPr lang="en-US" sz="1400" i="1" dirty="0">
                <a:solidFill>
                  <a:schemeClr val="tx1">
                    <a:lumMod val="95000"/>
                  </a:schemeClr>
                </a:solidFill>
              </a:rPr>
              <a:t>. </a:t>
            </a:r>
            <a:r>
              <a:rPr lang="en-US" sz="2600" i="1" dirty="0">
                <a:solidFill>
                  <a:schemeClr val="tx1">
                    <a:lumMod val="95000"/>
                  </a:schemeClr>
                </a:solidFill>
              </a:rPr>
              <a:t>At that time the strong will </a:t>
            </a:r>
            <a:r>
              <a:rPr lang="en-US" sz="2600" i="1" dirty="0" smtClean="0">
                <a:solidFill>
                  <a:schemeClr val="tx1">
                    <a:lumMod val="95000"/>
                  </a:schemeClr>
                </a:solidFill>
              </a:rPr>
              <a:t>become weak </a:t>
            </a:r>
            <a:r>
              <a:rPr lang="en-US" sz="2600" i="1" dirty="0">
                <a:solidFill>
                  <a:schemeClr val="tx1">
                    <a:lumMod val="95000"/>
                  </a:schemeClr>
                </a:solidFill>
              </a:rPr>
              <a:t>because they destroyed their bodies </a:t>
            </a:r>
            <a:r>
              <a:rPr lang="en-US" sz="2600" i="1" dirty="0" smtClean="0">
                <a:solidFill>
                  <a:schemeClr val="tx1">
                    <a:lumMod val="95000"/>
                  </a:schemeClr>
                </a:solidFill>
              </a:rPr>
              <a:t>in</a:t>
            </a:r>
            <a:endParaRPr lang="en-US" sz="2600" i="1" dirty="0">
              <a:solidFill>
                <a:schemeClr val="tx1">
                  <a:lumMod val="95000"/>
                </a:schemeClr>
              </a:solidFill>
            </a:endParaRPr>
          </a:p>
        </p:txBody>
      </p:sp>
      <p:sp>
        <p:nvSpPr>
          <p:cNvPr id="2" name="Rectangle 1"/>
          <p:cNvSpPr/>
          <p:nvPr/>
        </p:nvSpPr>
        <p:spPr>
          <a:xfrm>
            <a:off x="-11575" y="-118442"/>
            <a:ext cx="4015163" cy="6863417"/>
          </a:xfrm>
          <a:prstGeom prst="rect">
            <a:avLst/>
          </a:prstGeom>
        </p:spPr>
        <p:txBody>
          <a:bodyPr wrap="square">
            <a:spAutoFit/>
          </a:bodyPr>
          <a:lstStyle/>
          <a:p>
            <a:r>
              <a:rPr lang="en-CA" sz="1400" dirty="0"/>
              <a:t>፹፩. </a:t>
            </a:r>
            <a:r>
              <a:rPr lang="en-CA" sz="4000" dirty="0" err="1"/>
              <a:t>አሜሃ</a:t>
            </a:r>
            <a:r>
              <a:rPr lang="en-CA" sz="4000" dirty="0"/>
              <a:t> </a:t>
            </a:r>
            <a:r>
              <a:rPr lang="en-CA" sz="4000" dirty="0" err="1"/>
              <a:t>ነባብያን</a:t>
            </a:r>
            <a:r>
              <a:rPr lang="en-CA" sz="4000" dirty="0"/>
              <a:t> </a:t>
            </a:r>
            <a:r>
              <a:rPr lang="en-CA" sz="4000" dirty="0" err="1"/>
              <a:t>ያረምሙ</a:t>
            </a:r>
            <a:r>
              <a:rPr lang="en-CA" sz="4000" dirty="0"/>
              <a:t> </a:t>
            </a:r>
            <a:r>
              <a:rPr lang="en-CA" sz="4000" dirty="0" err="1"/>
              <a:t>እስመ</a:t>
            </a:r>
            <a:r>
              <a:rPr lang="en-CA" sz="4000" dirty="0"/>
              <a:t> </a:t>
            </a:r>
            <a:r>
              <a:rPr lang="en-CA" sz="4000" dirty="0" err="1"/>
              <a:t>ተናገሩ</a:t>
            </a:r>
            <a:r>
              <a:rPr lang="en-CA" sz="4000" dirty="0"/>
              <a:t> </a:t>
            </a:r>
            <a:r>
              <a:rPr lang="en-CA" sz="4000" dirty="0" err="1"/>
              <a:t>ከንቶ</a:t>
            </a:r>
            <a:r>
              <a:rPr lang="en-CA" sz="4000" dirty="0"/>
              <a:t> </a:t>
            </a:r>
            <a:r>
              <a:rPr lang="en-CA" sz="4000" dirty="0" err="1"/>
              <a:t>ወበከ</a:t>
            </a:r>
            <a:r>
              <a:rPr lang="en-CA" sz="4000" dirty="0"/>
              <a:t>፥ </a:t>
            </a:r>
            <a:r>
              <a:rPr lang="en-CA" sz="4000" dirty="0" err="1"/>
              <a:t>ወዕጉሣን</a:t>
            </a:r>
            <a:r>
              <a:rPr lang="en-CA" sz="4000" dirty="0"/>
              <a:t> </a:t>
            </a:r>
            <a:r>
              <a:rPr lang="en-CA" sz="4000" dirty="0" err="1"/>
              <a:t>ይነብቡ</a:t>
            </a:r>
            <a:r>
              <a:rPr lang="en-CA" sz="4000" dirty="0"/>
              <a:t>፥ </a:t>
            </a:r>
            <a:r>
              <a:rPr lang="en-CA" sz="4000" dirty="0" err="1"/>
              <a:t>እስመ</a:t>
            </a:r>
            <a:r>
              <a:rPr lang="en-CA" sz="4000" dirty="0"/>
              <a:t> </a:t>
            </a:r>
            <a:r>
              <a:rPr lang="en-CA" sz="4000" dirty="0" err="1" smtClean="0"/>
              <a:t>ኢኀደ</a:t>
            </a:r>
            <a:endParaRPr lang="en-CA" sz="4000" dirty="0" smtClean="0"/>
          </a:p>
          <a:p>
            <a:r>
              <a:rPr lang="en-CA" sz="4000" dirty="0" err="1" smtClean="0"/>
              <a:t>ግዎ</a:t>
            </a:r>
            <a:r>
              <a:rPr lang="en-CA" sz="4000" dirty="0" smtClean="0"/>
              <a:t> </a:t>
            </a:r>
            <a:r>
              <a:rPr lang="en-CA" sz="4000" dirty="0" err="1"/>
              <a:t>ለልሳኖሙ</a:t>
            </a:r>
            <a:r>
              <a:rPr lang="en-CA" sz="4000" dirty="0"/>
              <a:t> </a:t>
            </a:r>
            <a:r>
              <a:rPr lang="en-CA" sz="4000" dirty="0" err="1"/>
              <a:t>ይሩጽ</a:t>
            </a:r>
            <a:r>
              <a:rPr lang="en-CA" sz="4000" dirty="0"/>
              <a:t> </a:t>
            </a:r>
            <a:r>
              <a:rPr lang="en-CA" sz="4000" dirty="0" err="1"/>
              <a:t>ውስተ</a:t>
            </a:r>
            <a:r>
              <a:rPr lang="en-CA" sz="4000" dirty="0"/>
              <a:t> </a:t>
            </a:r>
            <a:r>
              <a:rPr lang="en-CA" sz="4000" dirty="0" err="1"/>
              <a:t>ሐሜት</a:t>
            </a:r>
            <a:r>
              <a:rPr lang="en-CA" sz="4000" dirty="0"/>
              <a:t> </a:t>
            </a:r>
            <a:r>
              <a:rPr lang="en-CA" sz="4000" dirty="0" err="1" smtClean="0"/>
              <a:t>ወኢያኅ</a:t>
            </a:r>
            <a:endParaRPr lang="en-CA" sz="4000" dirty="0" smtClean="0"/>
          </a:p>
          <a:p>
            <a:r>
              <a:rPr lang="en-CA" sz="4000" dirty="0" err="1" smtClean="0"/>
              <a:t>ዘኑ</a:t>
            </a:r>
            <a:r>
              <a:rPr lang="en-CA" sz="4000" dirty="0" smtClean="0"/>
              <a:t> </a:t>
            </a:r>
            <a:r>
              <a:rPr lang="en-CA" sz="4000" dirty="0" err="1"/>
              <a:t>ቢጾሙ</a:t>
            </a:r>
            <a:r>
              <a:rPr lang="en-CA" sz="4000" dirty="0"/>
              <a:t> </a:t>
            </a:r>
            <a:r>
              <a:rPr lang="en-CA" sz="4000" dirty="0" err="1"/>
              <a:t>ፍጹመ</a:t>
            </a:r>
            <a:r>
              <a:rPr lang="en-CA" sz="4000" dirty="0"/>
              <a:t>።</a:t>
            </a:r>
          </a:p>
          <a:p>
            <a:r>
              <a:rPr lang="en-CA" sz="1400" dirty="0"/>
              <a:t>፹፪. </a:t>
            </a:r>
            <a:r>
              <a:rPr lang="en-CA" sz="4000" dirty="0" err="1"/>
              <a:t>አሜሃ</a:t>
            </a:r>
            <a:r>
              <a:rPr lang="en-CA" sz="4000" dirty="0"/>
              <a:t> </a:t>
            </a:r>
            <a:r>
              <a:rPr lang="en-CA" sz="4000" dirty="0" err="1"/>
              <a:t>ጽኑዓን</a:t>
            </a:r>
            <a:r>
              <a:rPr lang="en-CA" sz="4000" dirty="0"/>
              <a:t> </a:t>
            </a:r>
            <a:r>
              <a:rPr lang="en-CA" sz="4000" dirty="0" err="1" smtClean="0"/>
              <a:t>ይደክ</a:t>
            </a:r>
            <a:endParaRPr lang="en-CA" sz="4000" dirty="0" smtClean="0"/>
          </a:p>
          <a:p>
            <a:r>
              <a:rPr lang="en-CA" sz="4000" dirty="0" smtClean="0"/>
              <a:t>ሙ </a:t>
            </a:r>
            <a:r>
              <a:rPr lang="en-CA" sz="4000" dirty="0" err="1"/>
              <a:t>እስመ</a:t>
            </a:r>
            <a:r>
              <a:rPr lang="en-CA" sz="4000" dirty="0"/>
              <a:t> </a:t>
            </a:r>
            <a:r>
              <a:rPr lang="en-CA" sz="4000" dirty="0" err="1"/>
              <a:t>አኅለቁ</a:t>
            </a:r>
            <a:r>
              <a:rPr lang="en-CA" sz="4000" dirty="0"/>
              <a:t> </a:t>
            </a:r>
            <a:r>
              <a:rPr lang="en-CA" sz="4000" dirty="0" err="1" smtClean="0"/>
              <a:t>ሥጋሆሙ</a:t>
            </a:r>
            <a:r>
              <a:rPr lang="en-CA" sz="4000" dirty="0" smtClean="0"/>
              <a:t> </a:t>
            </a:r>
            <a:r>
              <a:rPr lang="en-CA" sz="4000" dirty="0" err="1"/>
              <a:t>በዝሙት</a:t>
            </a:r>
            <a:r>
              <a:rPr lang="en-CA" sz="4000" dirty="0"/>
              <a:t> </a:t>
            </a:r>
            <a:r>
              <a:rPr lang="en-CA" sz="4000" dirty="0" err="1"/>
              <a:t>ወድኩማን</a:t>
            </a:r>
            <a:r>
              <a:rPr lang="en-CA" sz="4000" dirty="0"/>
              <a:t> </a:t>
            </a:r>
            <a:r>
              <a:rPr lang="en-CA" sz="4000" dirty="0" err="1" smtClean="0"/>
              <a:t>ይጸንዑ</a:t>
            </a:r>
            <a:endParaRPr lang="en-CA" sz="4000" dirty="0"/>
          </a:p>
        </p:txBody>
      </p:sp>
    </p:spTree>
    <p:extLst>
      <p:ext uri="{BB962C8B-B14F-4D97-AF65-F5344CB8AC3E}">
        <p14:creationId xmlns:p14="http://schemas.microsoft.com/office/powerpoint/2010/main" val="2613725433"/>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247864"/>
          </a:xfrm>
          <a:prstGeom prst="rect">
            <a:avLst/>
          </a:prstGeom>
        </p:spPr>
        <p:txBody>
          <a:bodyPr wrap="square">
            <a:spAutoFit/>
          </a:bodyPr>
          <a:lstStyle/>
          <a:p>
            <a:r>
              <a:rPr lang="en-CA" sz="4000" dirty="0" err="1" smtClean="0"/>
              <a:t>ክደኽሙ</a:t>
            </a:r>
            <a:r>
              <a:rPr lang="en-CA" sz="4000" dirty="0" smtClean="0"/>
              <a:t> </a:t>
            </a:r>
            <a:r>
              <a:rPr lang="en-CA" sz="4000" dirty="0" err="1"/>
              <a:t>እዮም</a:t>
            </a:r>
            <a:r>
              <a:rPr lang="en-CA" sz="4000" dirty="0"/>
              <a:t>። </a:t>
            </a:r>
            <a:r>
              <a:rPr lang="en-CA" sz="4000" dirty="0" err="1" smtClean="0"/>
              <a:t>ድኹማ</a:t>
            </a:r>
            <a:endParaRPr lang="en-CA" sz="4000" dirty="0" smtClean="0"/>
          </a:p>
          <a:p>
            <a:r>
              <a:rPr lang="en-CA" sz="4000" dirty="0" smtClean="0"/>
              <a:t>ት </a:t>
            </a:r>
            <a:r>
              <a:rPr lang="en-CA" sz="4000" dirty="0" err="1"/>
              <a:t>ግና</a:t>
            </a:r>
            <a:r>
              <a:rPr lang="en-CA" sz="4000" dirty="0"/>
              <a:t> </a:t>
            </a:r>
            <a:r>
              <a:rPr lang="en-CA" sz="4000" dirty="0" err="1"/>
              <a:t>ለይትን</a:t>
            </a:r>
            <a:r>
              <a:rPr lang="en-CA" sz="4000" dirty="0"/>
              <a:t> </a:t>
            </a:r>
            <a:r>
              <a:rPr lang="en-CA" sz="4000" dirty="0" err="1"/>
              <a:t>መዓልትን</a:t>
            </a:r>
            <a:r>
              <a:rPr lang="en-CA" sz="4000" dirty="0"/>
              <a:t> </a:t>
            </a:r>
            <a:r>
              <a:rPr lang="en-CA" sz="4000" dirty="0" err="1"/>
              <a:t>ሥጋኦም</a:t>
            </a:r>
            <a:r>
              <a:rPr lang="en-CA" sz="4000" dirty="0"/>
              <a:t> </a:t>
            </a:r>
            <a:r>
              <a:rPr lang="en-CA" sz="4000" dirty="0" err="1"/>
              <a:t>ብስግደትን</a:t>
            </a:r>
            <a:r>
              <a:rPr lang="en-CA" sz="4000" dirty="0"/>
              <a:t> </a:t>
            </a:r>
            <a:r>
              <a:rPr lang="en-CA" sz="4000" dirty="0" err="1" smtClean="0"/>
              <a:t>ብት</a:t>
            </a:r>
            <a:endParaRPr lang="en-CA" sz="4000" dirty="0" smtClean="0"/>
          </a:p>
          <a:p>
            <a:r>
              <a:rPr lang="en-CA" sz="4000" dirty="0" err="1" smtClean="0"/>
              <a:t>ግሃትን</a:t>
            </a:r>
            <a:r>
              <a:rPr lang="en-CA" sz="4000" dirty="0" smtClean="0"/>
              <a:t> </a:t>
            </a:r>
            <a:r>
              <a:rPr lang="en-CA" sz="4000" dirty="0" err="1"/>
              <a:t>ስለ</a:t>
            </a:r>
            <a:r>
              <a:rPr lang="en-CA" sz="4000" dirty="0"/>
              <a:t> </a:t>
            </a:r>
            <a:r>
              <a:rPr lang="en-CA" sz="4000" dirty="0" err="1"/>
              <a:t>ዘድከሙ</a:t>
            </a:r>
            <a:r>
              <a:rPr lang="en-CA" sz="4000" dirty="0"/>
              <a:t> </a:t>
            </a:r>
            <a:r>
              <a:rPr lang="en-CA" sz="4000" dirty="0" err="1" smtClean="0"/>
              <a:t>ክጸ</a:t>
            </a:r>
            <a:endParaRPr lang="en-CA" sz="4000" dirty="0" smtClean="0"/>
          </a:p>
          <a:p>
            <a:r>
              <a:rPr lang="en-CA" sz="4000" dirty="0" err="1" smtClean="0"/>
              <a:t>ንዑ</a:t>
            </a:r>
            <a:r>
              <a:rPr lang="en-CA" sz="4000" dirty="0" smtClean="0"/>
              <a:t> </a:t>
            </a:r>
            <a:r>
              <a:rPr lang="en-CA" sz="4000" dirty="0" err="1"/>
              <a:t>እዮም</a:t>
            </a:r>
            <a:r>
              <a:rPr lang="en-CA" sz="4000" dirty="0"/>
              <a:t>።</a:t>
            </a:r>
          </a:p>
          <a:p>
            <a:r>
              <a:rPr lang="en-CA" sz="1400" dirty="0"/>
              <a:t>83. </a:t>
            </a:r>
            <a:r>
              <a:rPr lang="en-CA" sz="4000" dirty="0" err="1"/>
              <a:t>ሽዑ</a:t>
            </a:r>
            <a:r>
              <a:rPr lang="en-CA" sz="4000" dirty="0"/>
              <a:t> </a:t>
            </a:r>
            <a:r>
              <a:rPr lang="en-CA" sz="4000" dirty="0" err="1"/>
              <a:t>ኃያላት</a:t>
            </a:r>
            <a:r>
              <a:rPr lang="en-CA" sz="4000" dirty="0"/>
              <a:t> </a:t>
            </a:r>
            <a:r>
              <a:rPr lang="en-CA" sz="4000" dirty="0" err="1" smtClean="0"/>
              <a:t>ኣእዳዎም</a:t>
            </a:r>
            <a:r>
              <a:rPr lang="en-CA" sz="4000" dirty="0" smtClean="0"/>
              <a:t> </a:t>
            </a:r>
            <a:r>
              <a:rPr lang="en-CA" sz="4000" dirty="0" err="1"/>
              <a:t>ናብ</a:t>
            </a:r>
            <a:r>
              <a:rPr lang="en-CA" sz="4000" dirty="0"/>
              <a:t> </a:t>
            </a:r>
            <a:r>
              <a:rPr lang="en-CA" sz="4000" dirty="0" err="1"/>
              <a:t>ቃልሲ</a:t>
            </a:r>
            <a:r>
              <a:rPr lang="en-CA" sz="4000" dirty="0"/>
              <a:t> </a:t>
            </a:r>
            <a:r>
              <a:rPr lang="en-CA" sz="4000" dirty="0" err="1"/>
              <a:t>ስለ</a:t>
            </a:r>
            <a:r>
              <a:rPr lang="en-CA" sz="4000" dirty="0"/>
              <a:t> </a:t>
            </a:r>
            <a:r>
              <a:rPr lang="en-CA" sz="4000" dirty="0" err="1" smtClean="0"/>
              <a:t>ዝዘርግ</a:t>
            </a:r>
            <a:endParaRPr lang="en-CA" sz="4000" dirty="0" smtClean="0"/>
          </a:p>
          <a:p>
            <a:r>
              <a:rPr lang="en-CA" sz="4000" dirty="0" err="1" smtClean="0"/>
              <a:t>ሑን</a:t>
            </a:r>
            <a:r>
              <a:rPr lang="en-CA" sz="4000" dirty="0" smtClean="0"/>
              <a:t> </a:t>
            </a:r>
            <a:r>
              <a:rPr lang="en-CA" sz="4000" dirty="0" err="1"/>
              <a:t>ዘኽታምን</a:t>
            </a:r>
            <a:r>
              <a:rPr lang="en-CA" sz="4000" dirty="0"/>
              <a:t> </a:t>
            </a:r>
            <a:r>
              <a:rPr lang="en-CA" sz="4000" dirty="0" err="1"/>
              <a:t>መበለትን</a:t>
            </a:r>
            <a:r>
              <a:rPr lang="en-CA" sz="4000" dirty="0"/>
              <a:t> </a:t>
            </a:r>
            <a:r>
              <a:rPr lang="en-CA" sz="4000" dirty="0" err="1"/>
              <a:t>ከኣ</a:t>
            </a:r>
            <a:r>
              <a:rPr lang="en-CA" sz="4000" dirty="0"/>
              <a:t> </a:t>
            </a:r>
            <a:r>
              <a:rPr lang="en-CA" sz="4000" dirty="0" err="1"/>
              <a:t>ስለ</a:t>
            </a:r>
            <a:r>
              <a:rPr lang="en-CA" sz="4000" dirty="0"/>
              <a:t> </a:t>
            </a:r>
            <a:r>
              <a:rPr lang="en-CA" sz="4000" dirty="0" err="1"/>
              <a:t>ዘድከዩን</a:t>
            </a:r>
            <a:r>
              <a:rPr lang="en-CA" sz="4000" dirty="0"/>
              <a:t> </a:t>
            </a:r>
            <a:r>
              <a:rPr lang="en-CA" sz="4000" dirty="0" err="1"/>
              <a:t>ክለምሱ</a:t>
            </a:r>
            <a:r>
              <a:rPr lang="en-CA" sz="4000" dirty="0"/>
              <a:t> </a:t>
            </a:r>
            <a:r>
              <a:rPr lang="en-CA" sz="4000" dirty="0" err="1"/>
              <a:t>እዮም</a:t>
            </a:r>
            <a:r>
              <a:rPr lang="en-CA" sz="4000" dirty="0" smtClean="0"/>
              <a:t>።</a:t>
            </a:r>
          </a:p>
        </p:txBody>
      </p:sp>
      <p:sp>
        <p:nvSpPr>
          <p:cNvPr id="20" name="Rectangle 19"/>
          <p:cNvSpPr/>
          <p:nvPr/>
        </p:nvSpPr>
        <p:spPr>
          <a:xfrm>
            <a:off x="8077837" y="-72722"/>
            <a:ext cx="4244501" cy="6594113"/>
          </a:xfrm>
          <a:prstGeom prst="rect">
            <a:avLst/>
          </a:prstGeom>
        </p:spPr>
        <p:txBody>
          <a:bodyPr wrap="square">
            <a:spAutoFit/>
          </a:bodyPr>
          <a:lstStyle/>
          <a:p>
            <a:pPr marL="40639" marR="40639">
              <a:lnSpc>
                <a:spcPct val="150000"/>
              </a:lnSpc>
              <a:spcBef>
                <a:spcPts val="600"/>
              </a:spcBef>
              <a:defRPr sz="2800"/>
            </a:pPr>
            <a:r>
              <a:rPr lang="en-US" sz="2500" i="1" dirty="0">
                <a:solidFill>
                  <a:schemeClr val="tx1">
                    <a:lumMod val="95000"/>
                  </a:schemeClr>
                </a:solidFill>
              </a:rPr>
              <a:t>fornication, and the weak will become strong because they</a:t>
            </a:r>
          </a:p>
          <a:p>
            <a:pPr marL="40639" marR="40639">
              <a:lnSpc>
                <a:spcPct val="150000"/>
              </a:lnSpc>
              <a:spcBef>
                <a:spcPts val="600"/>
              </a:spcBef>
              <a:defRPr sz="2800"/>
            </a:pPr>
            <a:r>
              <a:rPr lang="en-US" sz="2500" i="1" dirty="0" smtClean="0">
                <a:solidFill>
                  <a:schemeClr val="tx1">
                    <a:lumMod val="95000"/>
                  </a:schemeClr>
                </a:solidFill>
              </a:rPr>
              <a:t>weakened </a:t>
            </a:r>
            <a:r>
              <a:rPr lang="en-US" sz="2500" i="1" dirty="0">
                <a:solidFill>
                  <a:schemeClr val="tx1">
                    <a:lumMod val="95000"/>
                  </a:schemeClr>
                </a:solidFill>
              </a:rPr>
              <a:t>their </a:t>
            </a:r>
            <a:r>
              <a:rPr lang="en-US" sz="2500" i="1" dirty="0" smtClean="0">
                <a:solidFill>
                  <a:schemeClr val="tx1">
                    <a:lumMod val="95000"/>
                  </a:schemeClr>
                </a:solidFill>
              </a:rPr>
              <a:t>strength in </a:t>
            </a:r>
            <a:r>
              <a:rPr lang="en-US" sz="2500" i="1" dirty="0">
                <a:solidFill>
                  <a:schemeClr val="tx1">
                    <a:lumMod val="95000"/>
                  </a:schemeClr>
                </a:solidFill>
              </a:rPr>
              <a:t>prostration and watchfulness day </a:t>
            </a:r>
            <a:r>
              <a:rPr lang="en-US" sz="2500" i="1" dirty="0" smtClean="0">
                <a:solidFill>
                  <a:schemeClr val="tx1">
                    <a:lumMod val="95000"/>
                  </a:schemeClr>
                </a:solidFill>
              </a:rPr>
              <a:t>and night</a:t>
            </a:r>
            <a:r>
              <a:rPr lang="en-US" sz="2500" i="1" dirty="0">
                <a:solidFill>
                  <a:schemeClr val="tx1">
                    <a:lumMod val="95000"/>
                  </a:schemeClr>
                </a:solidFill>
              </a:rPr>
              <a:t>.</a:t>
            </a:r>
          </a:p>
          <a:p>
            <a:pPr marL="40639" marR="40639">
              <a:lnSpc>
                <a:spcPct val="150000"/>
              </a:lnSpc>
              <a:spcBef>
                <a:spcPts val="600"/>
              </a:spcBef>
              <a:defRPr sz="2800"/>
            </a:pPr>
            <a:r>
              <a:rPr lang="en-US" sz="2500" i="1" dirty="0">
                <a:solidFill>
                  <a:schemeClr val="tx1">
                    <a:lumMod val="95000"/>
                  </a:schemeClr>
                </a:solidFill>
              </a:rPr>
              <a:t>83. At that time the hands of </a:t>
            </a:r>
            <a:r>
              <a:rPr lang="en-US" sz="2500" i="1" dirty="0" smtClean="0">
                <a:solidFill>
                  <a:schemeClr val="tx1">
                    <a:lumMod val="95000"/>
                  </a:schemeClr>
                </a:solidFill>
              </a:rPr>
              <a:t>the powerful </a:t>
            </a:r>
            <a:r>
              <a:rPr lang="en-US" sz="2500" i="1" dirty="0">
                <a:solidFill>
                  <a:schemeClr val="tx1">
                    <a:lumMod val="95000"/>
                  </a:schemeClr>
                </a:solidFill>
              </a:rPr>
              <a:t>will become withered </a:t>
            </a:r>
            <a:r>
              <a:rPr lang="en-US" sz="2500" i="1" dirty="0" smtClean="0">
                <a:solidFill>
                  <a:schemeClr val="tx1">
                    <a:lumMod val="95000"/>
                  </a:schemeClr>
                </a:solidFill>
              </a:rPr>
              <a:t>because they </a:t>
            </a:r>
            <a:r>
              <a:rPr lang="en-US" sz="2500" i="1" dirty="0">
                <a:solidFill>
                  <a:schemeClr val="tx1">
                    <a:lumMod val="95000"/>
                  </a:schemeClr>
                </a:solidFill>
              </a:rPr>
              <a:t>stretched their hands to steal </a:t>
            </a:r>
            <a:r>
              <a:rPr lang="en-US" sz="2500" i="1" dirty="0" smtClean="0">
                <a:solidFill>
                  <a:schemeClr val="tx1">
                    <a:lumMod val="95000"/>
                  </a:schemeClr>
                </a:solidFill>
              </a:rPr>
              <a:t>and caused </a:t>
            </a:r>
            <a:r>
              <a:rPr lang="en-US" sz="2500" i="1" dirty="0">
                <a:solidFill>
                  <a:schemeClr val="tx1">
                    <a:lumMod val="95000"/>
                  </a:schemeClr>
                </a:solidFill>
              </a:rPr>
              <a:t>the widow and the orphan to weep</a:t>
            </a:r>
            <a:r>
              <a:rPr lang="en-US" sz="2500" i="1" dirty="0" smtClean="0">
                <a:solidFill>
                  <a:schemeClr val="tx1">
                    <a:lumMod val="95000"/>
                  </a:schemeClr>
                </a:solidFill>
              </a:rPr>
              <a:t>.</a:t>
            </a:r>
          </a:p>
        </p:txBody>
      </p:sp>
      <p:sp>
        <p:nvSpPr>
          <p:cNvPr id="2" name="Rectangle 1"/>
          <p:cNvSpPr/>
          <p:nvPr/>
        </p:nvSpPr>
        <p:spPr>
          <a:xfrm>
            <a:off x="-11575" y="-118442"/>
            <a:ext cx="4015163" cy="6709529"/>
          </a:xfrm>
          <a:prstGeom prst="rect">
            <a:avLst/>
          </a:prstGeom>
        </p:spPr>
        <p:txBody>
          <a:bodyPr wrap="square">
            <a:spAutoFit/>
          </a:bodyPr>
          <a:lstStyle/>
          <a:p>
            <a:r>
              <a:rPr lang="en-CA" sz="4300" dirty="0" err="1" smtClean="0"/>
              <a:t>እስመ</a:t>
            </a:r>
            <a:r>
              <a:rPr lang="en-CA" sz="4300" dirty="0" smtClean="0"/>
              <a:t> </a:t>
            </a:r>
            <a:r>
              <a:rPr lang="en-CA" sz="4300" dirty="0" err="1"/>
              <a:t>አድከሙ</a:t>
            </a:r>
            <a:r>
              <a:rPr lang="en-CA" sz="4300" dirty="0"/>
              <a:t> </a:t>
            </a:r>
            <a:r>
              <a:rPr lang="en-CA" sz="4300" dirty="0" err="1" smtClean="0"/>
              <a:t>ኃይሎ</a:t>
            </a:r>
            <a:endParaRPr lang="en-CA" sz="4300" dirty="0" smtClean="0"/>
          </a:p>
          <a:p>
            <a:r>
              <a:rPr lang="en-CA" sz="4300" dirty="0" smtClean="0"/>
              <a:t>ሙ </a:t>
            </a:r>
            <a:r>
              <a:rPr lang="en-CA" sz="4300" dirty="0" err="1"/>
              <a:t>በሰጊድ</a:t>
            </a:r>
            <a:r>
              <a:rPr lang="en-CA" sz="4300" dirty="0"/>
              <a:t> </a:t>
            </a:r>
            <a:r>
              <a:rPr lang="en-CA" sz="4300" dirty="0" err="1"/>
              <a:t>ወበትጋህ</a:t>
            </a:r>
            <a:r>
              <a:rPr lang="en-CA" sz="4300" dirty="0"/>
              <a:t> </a:t>
            </a:r>
            <a:r>
              <a:rPr lang="en-CA" sz="4300" dirty="0" err="1"/>
              <a:t>መዓልተ</a:t>
            </a:r>
            <a:r>
              <a:rPr lang="en-CA" sz="4300" dirty="0"/>
              <a:t> </a:t>
            </a:r>
            <a:r>
              <a:rPr lang="en-CA" sz="4300" dirty="0" err="1"/>
              <a:t>ወሌሊተ</a:t>
            </a:r>
            <a:r>
              <a:rPr lang="en-CA" sz="4300" dirty="0" smtClean="0"/>
              <a:t>።</a:t>
            </a:r>
          </a:p>
          <a:p>
            <a:endParaRPr lang="en-CA" sz="4300" dirty="0"/>
          </a:p>
          <a:p>
            <a:r>
              <a:rPr lang="en-CA" sz="1400" dirty="0"/>
              <a:t>፹፫. </a:t>
            </a:r>
            <a:r>
              <a:rPr lang="en-CA" sz="4300" dirty="0" err="1"/>
              <a:t>አሜሃ</a:t>
            </a:r>
            <a:r>
              <a:rPr lang="en-CA" sz="4300" dirty="0"/>
              <a:t> </a:t>
            </a:r>
            <a:r>
              <a:rPr lang="en-CA" sz="4300" dirty="0" err="1"/>
              <a:t>ኃያላን</a:t>
            </a:r>
            <a:r>
              <a:rPr lang="en-CA" sz="4300" dirty="0"/>
              <a:t> </a:t>
            </a:r>
            <a:r>
              <a:rPr lang="en-CA" sz="4300" dirty="0" err="1"/>
              <a:t>ይጸብሱ</a:t>
            </a:r>
            <a:r>
              <a:rPr lang="en-CA" sz="4300" dirty="0"/>
              <a:t> </a:t>
            </a:r>
            <a:r>
              <a:rPr lang="en-CA" sz="4300" dirty="0" err="1"/>
              <a:t>እስመ</a:t>
            </a:r>
            <a:r>
              <a:rPr lang="en-CA" sz="4300" dirty="0"/>
              <a:t> </a:t>
            </a:r>
            <a:r>
              <a:rPr lang="en-CA" sz="4300" dirty="0" err="1"/>
              <a:t>ሰፍሑ</a:t>
            </a:r>
            <a:r>
              <a:rPr lang="en-CA" sz="4300" dirty="0"/>
              <a:t> </a:t>
            </a:r>
            <a:r>
              <a:rPr lang="en-CA" sz="4300" dirty="0" err="1" smtClean="0"/>
              <a:t>እደዊሆሙ</a:t>
            </a:r>
            <a:r>
              <a:rPr lang="en-CA" sz="4300" dirty="0" smtClean="0"/>
              <a:t> </a:t>
            </a:r>
            <a:r>
              <a:rPr lang="en-CA" sz="4300" dirty="0" err="1"/>
              <a:t>ውስተ</a:t>
            </a:r>
            <a:r>
              <a:rPr lang="en-CA" sz="4300" dirty="0"/>
              <a:t> </a:t>
            </a:r>
            <a:r>
              <a:rPr lang="en-CA" sz="4300" dirty="0" err="1"/>
              <a:t>ትዕግልት</a:t>
            </a:r>
            <a:r>
              <a:rPr lang="en-CA" sz="4300" dirty="0"/>
              <a:t> </a:t>
            </a:r>
            <a:r>
              <a:rPr lang="en-CA" sz="4300" dirty="0" err="1"/>
              <a:t>ወአብከዩ</a:t>
            </a:r>
            <a:r>
              <a:rPr lang="en-CA" sz="4300" dirty="0"/>
              <a:t> </a:t>
            </a:r>
            <a:r>
              <a:rPr lang="en-CA" sz="4300" dirty="0" err="1"/>
              <a:t>እቤረ</a:t>
            </a:r>
            <a:r>
              <a:rPr lang="en-CA" sz="4300" dirty="0"/>
              <a:t> </a:t>
            </a:r>
            <a:r>
              <a:rPr lang="en-CA" sz="4300" dirty="0" err="1"/>
              <a:t>ወእጓለ</a:t>
            </a:r>
            <a:r>
              <a:rPr lang="en-CA" sz="4300" dirty="0"/>
              <a:t> </a:t>
            </a:r>
            <a:r>
              <a:rPr lang="en-CA" sz="4300" dirty="0" err="1"/>
              <a:t>ማውታ</a:t>
            </a:r>
            <a:r>
              <a:rPr lang="en-CA" sz="4300" dirty="0" smtClean="0"/>
              <a:t>።</a:t>
            </a:r>
          </a:p>
        </p:txBody>
      </p:sp>
    </p:spTree>
    <p:extLst>
      <p:ext uri="{BB962C8B-B14F-4D97-AF65-F5344CB8AC3E}">
        <p14:creationId xmlns:p14="http://schemas.microsoft.com/office/powerpoint/2010/main" val="923701734"/>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4000" dirty="0" smtClean="0"/>
              <a:t> </a:t>
            </a:r>
            <a:r>
              <a:rPr lang="en-CA" sz="1400" dirty="0" smtClean="0"/>
              <a:t>84</a:t>
            </a:r>
            <a:r>
              <a:rPr lang="en-CA" sz="1400" dirty="0"/>
              <a:t>. </a:t>
            </a:r>
            <a:r>
              <a:rPr lang="en-CA" sz="4000" dirty="0" err="1"/>
              <a:t>ሽዑ</a:t>
            </a:r>
            <a:r>
              <a:rPr lang="en-CA" sz="4000" dirty="0"/>
              <a:t> </a:t>
            </a:r>
            <a:r>
              <a:rPr lang="en-CA" sz="4000" dirty="0" err="1"/>
              <a:t>ንዑቓት</a:t>
            </a:r>
            <a:r>
              <a:rPr lang="en-CA" sz="4000" dirty="0"/>
              <a:t> </a:t>
            </a:r>
            <a:r>
              <a:rPr lang="en-CA" sz="4000" dirty="0" err="1"/>
              <a:t>ከም</a:t>
            </a:r>
            <a:r>
              <a:rPr lang="en-CA" sz="4000" dirty="0"/>
              <a:t> </a:t>
            </a:r>
            <a:r>
              <a:rPr lang="en-CA" sz="4000" dirty="0" err="1" smtClean="0"/>
              <a:t>ንስር</a:t>
            </a:r>
            <a:endParaRPr lang="en-CA" sz="4000" dirty="0" smtClean="0"/>
          </a:p>
          <a:p>
            <a:r>
              <a:rPr lang="en-CA" sz="4000" dirty="0" err="1" smtClean="0"/>
              <a:t>ታት</a:t>
            </a:r>
            <a:r>
              <a:rPr lang="en-CA" sz="4000" dirty="0" smtClean="0"/>
              <a:t> </a:t>
            </a:r>
            <a:r>
              <a:rPr lang="en-CA" sz="4000" dirty="0" err="1"/>
              <a:t>ክነፍሩን</a:t>
            </a:r>
            <a:r>
              <a:rPr lang="en-CA" sz="4000" dirty="0"/>
              <a:t> </a:t>
            </a:r>
            <a:r>
              <a:rPr lang="en-CA" sz="4000" dirty="0" err="1"/>
              <a:t>ክንፎም</a:t>
            </a:r>
            <a:r>
              <a:rPr lang="en-CA" sz="4000" dirty="0"/>
              <a:t> </a:t>
            </a:r>
            <a:r>
              <a:rPr lang="en-CA" sz="4000" dirty="0" err="1" smtClean="0"/>
              <a:t>ክበ</a:t>
            </a:r>
            <a:endParaRPr lang="en-CA" sz="4000" dirty="0" smtClean="0"/>
          </a:p>
          <a:p>
            <a:r>
              <a:rPr lang="en-CA" sz="4000" dirty="0" err="1" smtClean="0"/>
              <a:t>ቍልን</a:t>
            </a:r>
            <a:r>
              <a:rPr lang="en-CA" sz="4000" dirty="0" smtClean="0"/>
              <a:t> </a:t>
            </a:r>
            <a:r>
              <a:rPr lang="en-CA" sz="4000" dirty="0" err="1"/>
              <a:t>እዩ</a:t>
            </a:r>
            <a:r>
              <a:rPr lang="en-CA" sz="4000" dirty="0"/>
              <a:t>፥ </a:t>
            </a:r>
            <a:r>
              <a:rPr lang="en-CA" sz="4000" dirty="0" err="1"/>
              <a:t>ጕብዝናኦም</a:t>
            </a:r>
            <a:r>
              <a:rPr lang="en-CA" sz="4000" dirty="0"/>
              <a:t> </a:t>
            </a:r>
            <a:r>
              <a:rPr lang="en-CA" sz="4000" dirty="0" err="1"/>
              <a:t>ከኣ</a:t>
            </a:r>
            <a:r>
              <a:rPr lang="en-CA" sz="4000" dirty="0"/>
              <a:t> </a:t>
            </a:r>
            <a:r>
              <a:rPr lang="en-CA" sz="4000" dirty="0" err="1"/>
              <a:t>ክሕደስ</a:t>
            </a:r>
            <a:r>
              <a:rPr lang="en-CA" sz="4000" dirty="0"/>
              <a:t> </a:t>
            </a:r>
            <a:r>
              <a:rPr lang="en-CA" sz="4000" dirty="0" err="1"/>
              <a:t>እዩ</a:t>
            </a:r>
            <a:r>
              <a:rPr lang="en-CA" sz="4000" dirty="0"/>
              <a:t>።</a:t>
            </a:r>
          </a:p>
          <a:p>
            <a:r>
              <a:rPr lang="en-CA" sz="1400" dirty="0"/>
              <a:t>85. </a:t>
            </a:r>
            <a:r>
              <a:rPr lang="en-CA" sz="4000" dirty="0" err="1"/>
              <a:t>ሽዑ</a:t>
            </a:r>
            <a:r>
              <a:rPr lang="en-CA" sz="4000" dirty="0"/>
              <a:t> </a:t>
            </a:r>
            <a:r>
              <a:rPr lang="en-CA" sz="4000" dirty="0" err="1" smtClean="0"/>
              <a:t>ዕቡያትን</a:t>
            </a:r>
            <a:r>
              <a:rPr lang="en-CA" sz="4000" dirty="0"/>
              <a:t> </a:t>
            </a:r>
            <a:r>
              <a:rPr lang="en-CA" sz="4000" dirty="0" err="1" smtClean="0"/>
              <a:t>ተጀሃርት</a:t>
            </a:r>
            <a:endParaRPr lang="en-CA" sz="4000" dirty="0" smtClean="0"/>
          </a:p>
          <a:p>
            <a:r>
              <a:rPr lang="en-CA" sz="4000" dirty="0" smtClean="0"/>
              <a:t>ን </a:t>
            </a:r>
            <a:r>
              <a:rPr lang="en-CA" sz="4000" dirty="0" err="1"/>
              <a:t>ክግለጹ</a:t>
            </a:r>
            <a:r>
              <a:rPr lang="en-CA" sz="4000" dirty="0"/>
              <a:t> </a:t>
            </a:r>
            <a:r>
              <a:rPr lang="en-CA" sz="4000" dirty="0" err="1"/>
              <a:t>እዮም</a:t>
            </a:r>
            <a:r>
              <a:rPr lang="en-CA" sz="4000" dirty="0"/>
              <a:t>፥ </a:t>
            </a:r>
            <a:r>
              <a:rPr lang="en-CA" sz="4000" dirty="0" err="1" smtClean="0"/>
              <a:t>ኃፍረቶ</a:t>
            </a:r>
            <a:endParaRPr lang="en-CA" sz="4000" dirty="0" smtClean="0"/>
          </a:p>
          <a:p>
            <a:r>
              <a:rPr lang="en-CA" sz="4000" dirty="0" smtClean="0"/>
              <a:t>ም </a:t>
            </a:r>
            <a:r>
              <a:rPr lang="en-CA" sz="4000" dirty="0" err="1"/>
              <a:t>ከኣ</a:t>
            </a:r>
            <a:r>
              <a:rPr lang="en-CA" sz="4000" dirty="0"/>
              <a:t> </a:t>
            </a:r>
            <a:r>
              <a:rPr lang="en-CA" sz="4000" dirty="0" err="1"/>
              <a:t>ክገሃድ</a:t>
            </a:r>
            <a:r>
              <a:rPr lang="en-CA" sz="4000" dirty="0"/>
              <a:t> </a:t>
            </a:r>
            <a:r>
              <a:rPr lang="en-CA" sz="4000" dirty="0" err="1"/>
              <a:t>እዩ</a:t>
            </a:r>
            <a:r>
              <a:rPr lang="en-CA" sz="4000" dirty="0" smtClean="0"/>
              <a:t>።</a:t>
            </a:r>
          </a:p>
          <a:p>
            <a:r>
              <a:rPr lang="en-CA" sz="1400" dirty="0"/>
              <a:t>86. </a:t>
            </a:r>
            <a:r>
              <a:rPr lang="en-CA" sz="4000" dirty="0" err="1"/>
              <a:t>ሽዑ</a:t>
            </a:r>
            <a:r>
              <a:rPr lang="en-CA" sz="4000" dirty="0"/>
              <a:t> </a:t>
            </a:r>
            <a:r>
              <a:rPr lang="en-CA" sz="4000" dirty="0" err="1"/>
              <a:t>ዕሩቓት</a:t>
            </a:r>
            <a:r>
              <a:rPr lang="en-CA" sz="4000" dirty="0"/>
              <a:t> </a:t>
            </a:r>
            <a:r>
              <a:rPr lang="en-CA" sz="4000" dirty="0" err="1"/>
              <a:t>ካፋ</a:t>
            </a:r>
            <a:r>
              <a:rPr lang="en-CA" sz="4000" dirty="0"/>
              <a:t> </a:t>
            </a:r>
            <a:r>
              <a:rPr lang="en-CA" sz="4000" dirty="0" err="1" smtClean="0"/>
              <a:t>ዝናም</a:t>
            </a:r>
            <a:endParaRPr lang="en-CA" sz="4000" dirty="0" smtClean="0"/>
          </a:p>
          <a:p>
            <a:r>
              <a:rPr lang="en-CA" sz="4000" dirty="0" smtClean="0"/>
              <a:t>ን </a:t>
            </a:r>
            <a:r>
              <a:rPr lang="en-CA" sz="4000" dirty="0" err="1"/>
              <a:t>ራሕስን</a:t>
            </a:r>
            <a:r>
              <a:rPr lang="en-CA" sz="4000" dirty="0"/>
              <a:t> </a:t>
            </a:r>
            <a:r>
              <a:rPr lang="en-CA" sz="4000" dirty="0" err="1" smtClean="0"/>
              <a:t>ኣጠልቅይዎም</a:t>
            </a:r>
            <a:r>
              <a:rPr lang="en-CA" sz="4000" dirty="0"/>
              <a:t>፥ </a:t>
            </a:r>
            <a:r>
              <a:rPr lang="en-CA" sz="4000" dirty="0" err="1"/>
              <a:t>ቍርን</a:t>
            </a:r>
            <a:r>
              <a:rPr lang="en-CA" sz="4000" dirty="0"/>
              <a:t> </a:t>
            </a:r>
            <a:r>
              <a:rPr lang="en-CA" sz="4000" dirty="0" err="1"/>
              <a:t>ኣስሓይታን</a:t>
            </a:r>
            <a:r>
              <a:rPr lang="en-CA" sz="4000" dirty="0"/>
              <a:t> </a:t>
            </a:r>
            <a:r>
              <a:rPr lang="en-CA" sz="4000" dirty="0" err="1"/>
              <a:t>ድማ</a:t>
            </a:r>
            <a:r>
              <a:rPr lang="en-CA" sz="4000" dirty="0"/>
              <a:t> </a:t>
            </a:r>
            <a:r>
              <a:rPr lang="en-CA" sz="4000" dirty="0" err="1"/>
              <a:t>ሳቕይዎም</a:t>
            </a:r>
            <a:r>
              <a:rPr lang="en-CA" sz="4000" dirty="0"/>
              <a:t> </a:t>
            </a:r>
            <a:r>
              <a:rPr lang="en-CA" sz="4000" dirty="0" err="1"/>
              <a:t>እዩ</a:t>
            </a:r>
            <a:r>
              <a:rPr lang="en-CA" sz="4000" dirty="0"/>
              <a:t>። </a:t>
            </a:r>
            <a:r>
              <a:rPr lang="en-CA" sz="4000" dirty="0" err="1"/>
              <a:t>ሃሩር</a:t>
            </a:r>
            <a:r>
              <a:rPr lang="en-CA" sz="4000" dirty="0"/>
              <a:t> </a:t>
            </a:r>
            <a:endParaRPr lang="en-CA" sz="4000" dirty="0" smtClean="0"/>
          </a:p>
        </p:txBody>
      </p:sp>
      <p:sp>
        <p:nvSpPr>
          <p:cNvPr id="20" name="Rectangle 19"/>
          <p:cNvSpPr/>
          <p:nvPr/>
        </p:nvSpPr>
        <p:spPr>
          <a:xfrm>
            <a:off x="8077837" y="-72722"/>
            <a:ext cx="4244501" cy="6709529"/>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84</a:t>
            </a:r>
            <a:r>
              <a:rPr lang="en-US" sz="1400" i="1" dirty="0">
                <a:solidFill>
                  <a:schemeClr val="tx1">
                    <a:lumMod val="95000"/>
                  </a:schemeClr>
                </a:solidFill>
              </a:rPr>
              <a:t>. </a:t>
            </a:r>
            <a:r>
              <a:rPr lang="en-US" sz="2600" i="1" dirty="0">
                <a:solidFill>
                  <a:schemeClr val="tx1">
                    <a:lumMod val="95000"/>
                  </a:schemeClr>
                </a:solidFill>
              </a:rPr>
              <a:t>At that time the rejected will fly </a:t>
            </a:r>
            <a:r>
              <a:rPr lang="en-US" sz="2600" i="1" dirty="0" smtClean="0">
                <a:solidFill>
                  <a:schemeClr val="tx1">
                    <a:lumMod val="95000"/>
                  </a:schemeClr>
                </a:solidFill>
              </a:rPr>
              <a:t>like eagles</a:t>
            </a:r>
            <a:r>
              <a:rPr lang="en-US" sz="2600" i="1" dirty="0">
                <a:solidFill>
                  <a:schemeClr val="tx1">
                    <a:lumMod val="95000"/>
                  </a:schemeClr>
                </a:solidFill>
              </a:rPr>
              <a:t>, their wings will burgeon and </a:t>
            </a:r>
            <a:r>
              <a:rPr lang="en-US" sz="2600" i="1" dirty="0" smtClean="0">
                <a:solidFill>
                  <a:schemeClr val="tx1">
                    <a:lumMod val="95000"/>
                  </a:schemeClr>
                </a:solidFill>
              </a:rPr>
              <a:t>their strength </a:t>
            </a:r>
            <a:r>
              <a:rPr lang="en-US" sz="2600" i="1" dirty="0">
                <a:solidFill>
                  <a:schemeClr val="tx1">
                    <a:lumMod val="95000"/>
                  </a:schemeClr>
                </a:solidFill>
              </a:rPr>
              <a:t>will be renewed.</a:t>
            </a:r>
          </a:p>
          <a:p>
            <a:pPr marL="40639" marR="40639">
              <a:lnSpc>
                <a:spcPct val="150000"/>
              </a:lnSpc>
              <a:spcBef>
                <a:spcPts val="600"/>
              </a:spcBef>
              <a:defRPr sz="2800"/>
            </a:pPr>
            <a:r>
              <a:rPr lang="en-US" sz="1400" i="1" dirty="0">
                <a:solidFill>
                  <a:schemeClr val="tx1">
                    <a:lumMod val="95000"/>
                  </a:schemeClr>
                </a:solidFill>
              </a:rPr>
              <a:t>85. </a:t>
            </a:r>
            <a:r>
              <a:rPr lang="en-US" sz="2600" i="1" dirty="0">
                <a:solidFill>
                  <a:schemeClr val="tx1">
                    <a:lumMod val="95000"/>
                  </a:schemeClr>
                </a:solidFill>
              </a:rPr>
              <a:t>At that time the haughty and </a:t>
            </a:r>
            <a:r>
              <a:rPr lang="en-US" sz="2600" i="1" dirty="0" smtClean="0">
                <a:solidFill>
                  <a:schemeClr val="tx1">
                    <a:lumMod val="95000"/>
                  </a:schemeClr>
                </a:solidFill>
              </a:rPr>
              <a:t>the proud </a:t>
            </a:r>
            <a:r>
              <a:rPr lang="en-US" sz="2600" i="1" dirty="0">
                <a:solidFill>
                  <a:schemeClr val="tx1">
                    <a:lumMod val="95000"/>
                  </a:schemeClr>
                </a:solidFill>
              </a:rPr>
              <a:t>will be uncovered and </a:t>
            </a:r>
            <a:r>
              <a:rPr lang="en-US" sz="2600" i="1" dirty="0" smtClean="0">
                <a:solidFill>
                  <a:schemeClr val="tx1">
                    <a:lumMod val="95000"/>
                  </a:schemeClr>
                </a:solidFill>
              </a:rPr>
              <a:t>their nakedness </a:t>
            </a:r>
            <a:r>
              <a:rPr lang="en-US" sz="2600" i="1" dirty="0">
                <a:solidFill>
                  <a:schemeClr val="tx1">
                    <a:lumMod val="95000"/>
                  </a:schemeClr>
                </a:solidFill>
              </a:rPr>
              <a:t>will be revealed</a:t>
            </a:r>
            <a:r>
              <a:rPr lang="en-US" sz="2400" i="1" dirty="0" smtClean="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86. </a:t>
            </a:r>
            <a:r>
              <a:rPr lang="en-US" sz="2400" i="1" dirty="0">
                <a:solidFill>
                  <a:schemeClr val="tx1">
                    <a:lumMod val="95000"/>
                  </a:schemeClr>
                </a:solidFill>
              </a:rPr>
              <a:t>At that time the naked will </a:t>
            </a:r>
            <a:r>
              <a:rPr lang="en-US" sz="2400" i="1" dirty="0" smtClean="0">
                <a:solidFill>
                  <a:schemeClr val="tx1">
                    <a:lumMod val="95000"/>
                  </a:schemeClr>
                </a:solidFill>
              </a:rPr>
              <a:t>be clothed </a:t>
            </a:r>
            <a:r>
              <a:rPr lang="en-US" sz="2400" i="1" dirty="0">
                <a:solidFill>
                  <a:schemeClr val="tx1">
                    <a:lumMod val="95000"/>
                  </a:schemeClr>
                </a:solidFill>
              </a:rPr>
              <a:t>because the showers of rain and </a:t>
            </a:r>
            <a:r>
              <a:rPr lang="en-US" sz="2400" i="1" dirty="0" smtClean="0">
                <a:solidFill>
                  <a:schemeClr val="tx1">
                    <a:lumMod val="95000"/>
                  </a:schemeClr>
                </a:solidFill>
              </a:rPr>
              <a:t>the dew </a:t>
            </a:r>
            <a:r>
              <a:rPr lang="en-US" sz="2400" i="1" dirty="0">
                <a:solidFill>
                  <a:schemeClr val="tx1">
                    <a:lumMod val="95000"/>
                  </a:schemeClr>
                </a:solidFill>
              </a:rPr>
              <a:t>wet them and </a:t>
            </a:r>
            <a:endParaRPr lang="en-US" sz="2400" i="1" dirty="0" smtClean="0">
              <a:solidFill>
                <a:schemeClr val="tx1">
                  <a:lumMod val="95000"/>
                </a:schemeClr>
              </a:solidFill>
            </a:endParaRPr>
          </a:p>
        </p:txBody>
      </p:sp>
      <p:sp>
        <p:nvSpPr>
          <p:cNvPr id="2" name="Rectangle 1"/>
          <p:cNvSpPr/>
          <p:nvPr/>
        </p:nvSpPr>
        <p:spPr>
          <a:xfrm>
            <a:off x="-11575" y="-118442"/>
            <a:ext cx="4015163" cy="6863417"/>
          </a:xfrm>
          <a:prstGeom prst="rect">
            <a:avLst/>
          </a:prstGeom>
        </p:spPr>
        <p:txBody>
          <a:bodyPr wrap="square">
            <a:spAutoFit/>
          </a:bodyPr>
          <a:lstStyle/>
          <a:p>
            <a:r>
              <a:rPr lang="en-CA" sz="1400" dirty="0" smtClean="0"/>
              <a:t>፹፬</a:t>
            </a:r>
            <a:r>
              <a:rPr lang="en-CA" sz="1400" dirty="0"/>
              <a:t>. </a:t>
            </a:r>
            <a:r>
              <a:rPr lang="en-CA" sz="4000" dirty="0" err="1"/>
              <a:t>አሜሃ</a:t>
            </a:r>
            <a:r>
              <a:rPr lang="en-CA" sz="4000" dirty="0"/>
              <a:t> </a:t>
            </a:r>
            <a:r>
              <a:rPr lang="en-CA" sz="4000" dirty="0" err="1"/>
              <a:t>ምኑናን</a:t>
            </a:r>
            <a:r>
              <a:rPr lang="en-CA" sz="4000" dirty="0"/>
              <a:t> </a:t>
            </a:r>
            <a:r>
              <a:rPr lang="en-CA" sz="4000" dirty="0" err="1"/>
              <a:t>ይሠርሩ</a:t>
            </a:r>
            <a:r>
              <a:rPr lang="en-CA" sz="4000" dirty="0"/>
              <a:t> </a:t>
            </a:r>
            <a:r>
              <a:rPr lang="en-CA" sz="4000" dirty="0" err="1"/>
              <a:t>ከመ</a:t>
            </a:r>
            <a:r>
              <a:rPr lang="en-CA" sz="4000" dirty="0"/>
              <a:t> </a:t>
            </a:r>
            <a:r>
              <a:rPr lang="en-CA" sz="4000" dirty="0" err="1"/>
              <a:t>አንስርት</a:t>
            </a:r>
            <a:r>
              <a:rPr lang="en-CA" sz="4000" dirty="0"/>
              <a:t> </a:t>
            </a:r>
            <a:r>
              <a:rPr lang="en-CA" sz="4000" dirty="0" err="1"/>
              <a:t>ወይሠርፅ</a:t>
            </a:r>
            <a:r>
              <a:rPr lang="en-CA" sz="4000" dirty="0"/>
              <a:t> </a:t>
            </a:r>
            <a:r>
              <a:rPr lang="en-CA" sz="4000" dirty="0" err="1"/>
              <a:t>ክነፊሆሙ</a:t>
            </a:r>
            <a:r>
              <a:rPr lang="en-CA" sz="4000" dirty="0"/>
              <a:t> </a:t>
            </a:r>
            <a:r>
              <a:rPr lang="en-CA" sz="4000" dirty="0" err="1"/>
              <a:t>ወይትዌደስ</a:t>
            </a:r>
            <a:r>
              <a:rPr lang="en-CA" sz="4000" dirty="0"/>
              <a:t> </a:t>
            </a:r>
            <a:r>
              <a:rPr lang="en-CA" sz="4000" dirty="0" err="1"/>
              <a:t>ውርዙቶሙ</a:t>
            </a:r>
            <a:r>
              <a:rPr lang="en-CA" sz="4000" dirty="0"/>
              <a:t>። </a:t>
            </a:r>
          </a:p>
          <a:p>
            <a:r>
              <a:rPr lang="en-CA" sz="1400" dirty="0"/>
              <a:t>፹፭. </a:t>
            </a:r>
            <a:r>
              <a:rPr lang="en-CA" sz="4000" dirty="0" err="1"/>
              <a:t>አሜሃ</a:t>
            </a:r>
            <a:r>
              <a:rPr lang="en-CA" sz="4000" dirty="0"/>
              <a:t> </a:t>
            </a:r>
            <a:r>
              <a:rPr lang="en-CA" sz="4000" dirty="0" err="1"/>
              <a:t>ዕቡያን</a:t>
            </a:r>
            <a:r>
              <a:rPr lang="en-CA" sz="4000" dirty="0"/>
              <a:t> </a:t>
            </a:r>
            <a:r>
              <a:rPr lang="en-CA" sz="4000" dirty="0" err="1" smtClean="0"/>
              <a:t>ወዝኁ</a:t>
            </a:r>
            <a:endParaRPr lang="en-CA" sz="4000" dirty="0" smtClean="0"/>
          </a:p>
          <a:p>
            <a:r>
              <a:rPr lang="en-CA" sz="4000" dirty="0" err="1" smtClean="0"/>
              <a:t>ራን</a:t>
            </a:r>
            <a:r>
              <a:rPr lang="en-CA" sz="4000" dirty="0" smtClean="0"/>
              <a:t> </a:t>
            </a:r>
            <a:r>
              <a:rPr lang="en-CA" sz="4000" dirty="0" err="1"/>
              <a:t>ይትቀፈጹ</a:t>
            </a:r>
            <a:r>
              <a:rPr lang="en-CA" sz="4000" dirty="0"/>
              <a:t> </a:t>
            </a:r>
            <a:r>
              <a:rPr lang="en-CA" sz="4000" dirty="0" err="1" smtClean="0"/>
              <a:t>ወይትከ</a:t>
            </a:r>
            <a:endParaRPr lang="en-CA" sz="4000" dirty="0" smtClean="0"/>
          </a:p>
          <a:p>
            <a:r>
              <a:rPr lang="en-CA" sz="4000" dirty="0" err="1" smtClean="0"/>
              <a:t>ሠት</a:t>
            </a:r>
            <a:r>
              <a:rPr lang="en-CA" sz="4000" dirty="0" smtClean="0"/>
              <a:t> </a:t>
            </a:r>
            <a:r>
              <a:rPr lang="en-CA" sz="4000" dirty="0" err="1"/>
              <a:t>ኀፍረቶሙ</a:t>
            </a:r>
            <a:r>
              <a:rPr lang="en-CA" sz="4000" dirty="0" smtClean="0"/>
              <a:t>።</a:t>
            </a:r>
          </a:p>
          <a:p>
            <a:r>
              <a:rPr lang="en-CA" sz="1400" dirty="0"/>
              <a:t>፹፮. </a:t>
            </a:r>
            <a:r>
              <a:rPr lang="en-CA" sz="4000" dirty="0" err="1"/>
              <a:t>አሜሃ</a:t>
            </a:r>
            <a:r>
              <a:rPr lang="en-CA" sz="4000" dirty="0"/>
              <a:t> </a:t>
            </a:r>
            <a:r>
              <a:rPr lang="en-CA" sz="4000" dirty="0" err="1"/>
              <a:t>ዕሩቃን</a:t>
            </a:r>
            <a:r>
              <a:rPr lang="en-CA" sz="4000" dirty="0"/>
              <a:t> </a:t>
            </a:r>
            <a:r>
              <a:rPr lang="en-CA" sz="4000" dirty="0" err="1" smtClean="0"/>
              <a:t>ይለብ</a:t>
            </a:r>
            <a:endParaRPr lang="en-CA" sz="4000" dirty="0" smtClean="0"/>
          </a:p>
          <a:p>
            <a:r>
              <a:rPr lang="en-CA" sz="4000" dirty="0" smtClean="0"/>
              <a:t>ሱ </a:t>
            </a:r>
            <a:r>
              <a:rPr lang="en-CA" sz="4000" dirty="0" err="1"/>
              <a:t>እስመ</a:t>
            </a:r>
            <a:r>
              <a:rPr lang="en-CA" sz="4000" dirty="0"/>
              <a:t> </a:t>
            </a:r>
            <a:r>
              <a:rPr lang="en-CA" sz="4000" dirty="0" err="1"/>
              <a:t>አርሐሶሙ</a:t>
            </a:r>
            <a:r>
              <a:rPr lang="en-CA" sz="4000" dirty="0"/>
              <a:t> </a:t>
            </a:r>
            <a:r>
              <a:rPr lang="en-CA" sz="4000" dirty="0" err="1"/>
              <a:t>ነፍኒፈ</a:t>
            </a:r>
            <a:r>
              <a:rPr lang="en-CA" sz="4000" dirty="0"/>
              <a:t> </a:t>
            </a:r>
            <a:r>
              <a:rPr lang="en-CA" sz="4000" dirty="0" err="1"/>
              <a:t>ዝናም</a:t>
            </a:r>
            <a:r>
              <a:rPr lang="en-CA" sz="4000" dirty="0"/>
              <a:t> </a:t>
            </a:r>
            <a:r>
              <a:rPr lang="en-CA" sz="4000" dirty="0" err="1"/>
              <a:t>ወጠል</a:t>
            </a:r>
            <a:r>
              <a:rPr lang="en-CA" sz="4000" dirty="0"/>
              <a:t> </a:t>
            </a:r>
            <a:r>
              <a:rPr lang="en-CA" sz="4000" dirty="0" err="1"/>
              <a:t>ወአመንደቦሙ</a:t>
            </a:r>
            <a:r>
              <a:rPr lang="en-CA" sz="4000" dirty="0"/>
              <a:t> </a:t>
            </a:r>
            <a:r>
              <a:rPr lang="en-CA" sz="4000" dirty="0" err="1"/>
              <a:t>ቍር</a:t>
            </a:r>
            <a:r>
              <a:rPr lang="en-CA" sz="4000" dirty="0"/>
              <a:t> </a:t>
            </a:r>
            <a:endParaRPr lang="en-CA" sz="4000" dirty="0" smtClean="0"/>
          </a:p>
        </p:txBody>
      </p:sp>
    </p:spTree>
    <p:extLst>
      <p:ext uri="{BB962C8B-B14F-4D97-AF65-F5344CB8AC3E}">
        <p14:creationId xmlns:p14="http://schemas.microsoft.com/office/powerpoint/2010/main" val="3824018479"/>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4000" dirty="0" err="1" smtClean="0"/>
              <a:t>ፀሓይ</a:t>
            </a:r>
            <a:r>
              <a:rPr lang="en-CA" sz="4000" dirty="0" smtClean="0"/>
              <a:t> </a:t>
            </a:r>
            <a:r>
              <a:rPr lang="en-CA" sz="4000" dirty="0" err="1"/>
              <a:t>ከኣ</a:t>
            </a:r>
            <a:r>
              <a:rPr lang="en-CA" sz="4000" dirty="0"/>
              <a:t> </a:t>
            </a:r>
            <a:r>
              <a:rPr lang="en-CA" sz="4000" dirty="0" err="1"/>
              <a:t>ለብሊብዎም</a:t>
            </a:r>
            <a:r>
              <a:rPr lang="en-CA" sz="4000" dirty="0"/>
              <a:t> </a:t>
            </a:r>
            <a:r>
              <a:rPr lang="en-CA" sz="4000" dirty="0" err="1"/>
              <a:t>እዩ</a:t>
            </a:r>
            <a:r>
              <a:rPr lang="en-CA" sz="4000" dirty="0"/>
              <a:t> </a:t>
            </a:r>
            <a:r>
              <a:rPr lang="en-CA" sz="4000" dirty="0" err="1"/>
              <a:t>እሞ</a:t>
            </a:r>
            <a:r>
              <a:rPr lang="en-CA" sz="4000" dirty="0"/>
              <a:t> </a:t>
            </a:r>
            <a:r>
              <a:rPr lang="en-CA" sz="4000" dirty="0" err="1"/>
              <a:t>ክለብሱ</a:t>
            </a:r>
            <a:r>
              <a:rPr lang="en-CA" sz="4000" dirty="0"/>
              <a:t> </a:t>
            </a:r>
            <a:r>
              <a:rPr lang="en-CA" sz="4000" dirty="0" err="1"/>
              <a:t>እዮም</a:t>
            </a:r>
            <a:r>
              <a:rPr lang="en-CA" sz="4000" dirty="0"/>
              <a:t>።</a:t>
            </a:r>
          </a:p>
          <a:p>
            <a:r>
              <a:rPr lang="en-CA" sz="1400" dirty="0"/>
              <a:t>87. </a:t>
            </a:r>
            <a:r>
              <a:rPr lang="en-CA" sz="4000" dirty="0" err="1"/>
              <a:t>ሽዑ</a:t>
            </a:r>
            <a:r>
              <a:rPr lang="en-CA" sz="4000" dirty="0"/>
              <a:t> </a:t>
            </a:r>
            <a:r>
              <a:rPr lang="en-CA" sz="4000" dirty="0" err="1"/>
              <a:t>ናይ</a:t>
            </a:r>
            <a:r>
              <a:rPr lang="en-CA" sz="4000" dirty="0"/>
              <a:t> </a:t>
            </a:r>
            <a:r>
              <a:rPr lang="en-CA" sz="4000" dirty="0" err="1"/>
              <a:t>ምድሪ</a:t>
            </a:r>
            <a:r>
              <a:rPr lang="en-CA" sz="4000" dirty="0"/>
              <a:t> </a:t>
            </a:r>
            <a:r>
              <a:rPr lang="en-CA" sz="4000" dirty="0" err="1"/>
              <a:t>ዝኾነ</a:t>
            </a:r>
            <a:r>
              <a:rPr lang="en-CA" sz="4000" dirty="0"/>
              <a:t> </a:t>
            </a:r>
            <a:r>
              <a:rPr lang="en-CA" sz="4000" dirty="0" err="1"/>
              <a:t>ዅሉ</a:t>
            </a:r>
            <a:r>
              <a:rPr lang="en-CA" sz="4000" dirty="0"/>
              <a:t> </a:t>
            </a:r>
            <a:r>
              <a:rPr lang="en-CA" sz="4000" dirty="0" err="1"/>
              <a:t>ስለ</a:t>
            </a:r>
            <a:r>
              <a:rPr lang="en-CA" sz="4000" dirty="0"/>
              <a:t> </a:t>
            </a:r>
            <a:r>
              <a:rPr lang="en-CA" sz="4000" dirty="0" err="1"/>
              <a:t>ዝተሳዕረ</a:t>
            </a:r>
            <a:r>
              <a:rPr lang="en-CA" sz="4000" dirty="0"/>
              <a:t>፥ </a:t>
            </a:r>
            <a:r>
              <a:rPr lang="en-CA" sz="4000" dirty="0" err="1" smtClean="0"/>
              <a:t>ውግእ</a:t>
            </a:r>
            <a:endParaRPr lang="en-CA" sz="4000" dirty="0" smtClean="0"/>
          </a:p>
          <a:p>
            <a:r>
              <a:rPr lang="en-CA" sz="4000" dirty="0" smtClean="0"/>
              <a:t>ን </a:t>
            </a:r>
            <a:r>
              <a:rPr lang="en-CA" sz="4000" dirty="0" err="1"/>
              <a:t>ዋልታን</a:t>
            </a:r>
            <a:r>
              <a:rPr lang="en-CA" sz="4000" dirty="0"/>
              <a:t> </a:t>
            </a:r>
            <a:r>
              <a:rPr lang="en-CA" sz="4000" dirty="0" err="1"/>
              <a:t>ቀስትን</a:t>
            </a:r>
            <a:r>
              <a:rPr lang="en-CA" sz="4000" dirty="0"/>
              <a:t> </a:t>
            </a:r>
            <a:r>
              <a:rPr lang="en-CA" sz="4000" dirty="0" err="1"/>
              <a:t>ፍላጻን</a:t>
            </a:r>
            <a:r>
              <a:rPr lang="en-CA" sz="4000" dirty="0"/>
              <a:t> </a:t>
            </a:r>
            <a:r>
              <a:rPr lang="en-CA" sz="4000" dirty="0" err="1"/>
              <a:t>የልቦን</a:t>
            </a:r>
            <a:r>
              <a:rPr lang="en-CA" sz="4000" dirty="0"/>
              <a:t>። </a:t>
            </a:r>
          </a:p>
          <a:p>
            <a:r>
              <a:rPr lang="en-CA" sz="1400" dirty="0"/>
              <a:t>88. </a:t>
            </a:r>
            <a:r>
              <a:rPr lang="en-CA" sz="4000" dirty="0" err="1"/>
              <a:t>ሽዑ</a:t>
            </a:r>
            <a:r>
              <a:rPr lang="en-CA" sz="4000" dirty="0"/>
              <a:t> </a:t>
            </a:r>
            <a:r>
              <a:rPr lang="en-CA" sz="4000" dirty="0" err="1"/>
              <a:t>ንጉሥ</a:t>
            </a:r>
            <a:r>
              <a:rPr lang="en-CA" sz="4000" dirty="0"/>
              <a:t> ፥ </a:t>
            </a:r>
            <a:r>
              <a:rPr lang="en-CA" sz="4000" dirty="0" err="1"/>
              <a:t>ኣድልዎ</a:t>
            </a:r>
            <a:r>
              <a:rPr lang="en-CA" sz="4000" dirty="0"/>
              <a:t> </a:t>
            </a:r>
            <a:r>
              <a:rPr lang="en-CA" sz="4000" dirty="0" err="1"/>
              <a:t>ብዘይብሉ</a:t>
            </a:r>
            <a:r>
              <a:rPr lang="en-CA" sz="4000" dirty="0"/>
              <a:t> </a:t>
            </a:r>
            <a:r>
              <a:rPr lang="en-CA" sz="4000" dirty="0" err="1"/>
              <a:t>ቅሩዕ</a:t>
            </a:r>
            <a:r>
              <a:rPr lang="en-CA" sz="4000" dirty="0"/>
              <a:t> </a:t>
            </a:r>
            <a:r>
              <a:rPr lang="en-CA" sz="4000" dirty="0" err="1"/>
              <a:t>ፍርዲ</a:t>
            </a:r>
            <a:r>
              <a:rPr lang="en-CA" sz="4000" dirty="0"/>
              <a:t> </a:t>
            </a:r>
            <a:r>
              <a:rPr lang="en-CA" sz="4000" dirty="0" err="1"/>
              <a:t>ክፈርድ</a:t>
            </a:r>
            <a:r>
              <a:rPr lang="en-CA" sz="4000" dirty="0"/>
              <a:t> </a:t>
            </a:r>
            <a:r>
              <a:rPr lang="en-CA" sz="4000" dirty="0" err="1"/>
              <a:t>እዩ</a:t>
            </a:r>
            <a:r>
              <a:rPr lang="en-CA" sz="4000" dirty="0"/>
              <a:t>።</a:t>
            </a:r>
          </a:p>
          <a:p>
            <a:r>
              <a:rPr lang="en-CA" sz="1400" dirty="0"/>
              <a:t>89. </a:t>
            </a:r>
            <a:r>
              <a:rPr lang="en-CA" sz="4000" dirty="0" err="1"/>
              <a:t>ሽዑ</a:t>
            </a:r>
            <a:r>
              <a:rPr lang="en-CA" sz="4000" dirty="0"/>
              <a:t> </a:t>
            </a:r>
            <a:r>
              <a:rPr lang="en-CA" sz="4000" dirty="0" err="1"/>
              <a:t>ኃጥኣን</a:t>
            </a:r>
            <a:r>
              <a:rPr lang="en-CA" sz="4000" dirty="0"/>
              <a:t> </a:t>
            </a:r>
            <a:r>
              <a:rPr lang="en-CA" sz="4000" dirty="0" err="1"/>
              <a:t>ካብ</a:t>
            </a:r>
            <a:r>
              <a:rPr lang="en-CA" sz="4000" dirty="0"/>
              <a:t> </a:t>
            </a:r>
            <a:r>
              <a:rPr lang="en-CA" sz="4000" dirty="0" err="1" smtClean="0"/>
              <a:t>ማእከ</a:t>
            </a:r>
            <a:endParaRPr lang="en-CA" sz="4000" dirty="0" smtClean="0"/>
          </a:p>
          <a:p>
            <a:r>
              <a:rPr lang="en-CA" sz="4000" dirty="0" smtClean="0"/>
              <a:t>ል </a:t>
            </a:r>
            <a:r>
              <a:rPr lang="en-CA" sz="4000" dirty="0" err="1"/>
              <a:t>ጻድቃን</a:t>
            </a:r>
            <a:r>
              <a:rPr lang="en-CA" sz="4000" dirty="0"/>
              <a:t> </a:t>
            </a:r>
            <a:r>
              <a:rPr lang="en-CA" sz="4000" dirty="0" err="1"/>
              <a:t>ኪፍለዩ</a:t>
            </a:r>
            <a:r>
              <a:rPr lang="en-CA" sz="4000" dirty="0"/>
              <a:t> </a:t>
            </a:r>
            <a:r>
              <a:rPr lang="en-CA" sz="4000" dirty="0" err="1" smtClean="0"/>
              <a:t>እዮም</a:t>
            </a:r>
            <a:r>
              <a:rPr lang="en-CA" sz="4000" dirty="0" smtClean="0"/>
              <a:t>፣</a:t>
            </a:r>
            <a:endParaRPr lang="en-CA" sz="4000" dirty="0"/>
          </a:p>
        </p:txBody>
      </p:sp>
      <p:sp>
        <p:nvSpPr>
          <p:cNvPr id="20" name="Rectangle 19"/>
          <p:cNvSpPr/>
          <p:nvPr/>
        </p:nvSpPr>
        <p:spPr>
          <a:xfrm>
            <a:off x="8077837" y="-72722"/>
            <a:ext cx="4244501" cy="6971139"/>
          </a:xfrm>
          <a:prstGeom prst="rect">
            <a:avLst/>
          </a:prstGeom>
        </p:spPr>
        <p:txBody>
          <a:bodyPr wrap="square">
            <a:spAutoFit/>
          </a:bodyPr>
          <a:lstStyle/>
          <a:p>
            <a:pPr marL="40639" marR="40639">
              <a:lnSpc>
                <a:spcPct val="150000"/>
              </a:lnSpc>
              <a:spcBef>
                <a:spcPts val="600"/>
              </a:spcBef>
              <a:defRPr sz="2800"/>
            </a:pPr>
            <a:r>
              <a:rPr lang="en-US" sz="2400" i="1" dirty="0" smtClean="0">
                <a:solidFill>
                  <a:schemeClr val="tx1">
                    <a:lumMod val="95000"/>
                  </a:schemeClr>
                </a:solidFill>
              </a:rPr>
              <a:t>they </a:t>
            </a:r>
            <a:r>
              <a:rPr lang="en-US" sz="2400" i="1" dirty="0">
                <a:solidFill>
                  <a:schemeClr val="tx1">
                    <a:lumMod val="95000"/>
                  </a:schemeClr>
                </a:solidFill>
              </a:rPr>
              <a:t>suffered from </a:t>
            </a:r>
            <a:r>
              <a:rPr lang="en-US" sz="2400" i="1" dirty="0" smtClean="0">
                <a:solidFill>
                  <a:schemeClr val="tx1">
                    <a:lumMod val="95000"/>
                  </a:schemeClr>
                </a:solidFill>
              </a:rPr>
              <a:t>cold and </a:t>
            </a:r>
            <a:r>
              <a:rPr lang="en-US" sz="2400" i="1" dirty="0">
                <a:solidFill>
                  <a:schemeClr val="tx1">
                    <a:lumMod val="95000"/>
                  </a:schemeClr>
                </a:solidFill>
              </a:rPr>
              <a:t>frost, and the heat of the sun </a:t>
            </a:r>
            <a:r>
              <a:rPr lang="en-US" sz="2400" i="1" dirty="0" smtClean="0">
                <a:solidFill>
                  <a:schemeClr val="tx1">
                    <a:lumMod val="95000"/>
                  </a:schemeClr>
                </a:solidFill>
              </a:rPr>
              <a:t>burnt them</a:t>
            </a:r>
            <a:r>
              <a:rPr lang="en-US" sz="2400" i="1" dirty="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87. </a:t>
            </a:r>
            <a:r>
              <a:rPr lang="en-US" sz="2400" i="1" dirty="0">
                <a:solidFill>
                  <a:schemeClr val="tx1">
                    <a:lumMod val="95000"/>
                  </a:schemeClr>
                </a:solidFill>
              </a:rPr>
              <a:t>At that time there will be </a:t>
            </a:r>
            <a:r>
              <a:rPr lang="en-US" sz="2400" i="1" dirty="0" smtClean="0">
                <a:solidFill>
                  <a:schemeClr val="tx1">
                    <a:lumMod val="95000"/>
                  </a:schemeClr>
                </a:solidFill>
              </a:rPr>
              <a:t>neither spear </a:t>
            </a:r>
            <a:r>
              <a:rPr lang="en-US" sz="2400" i="1" dirty="0">
                <a:solidFill>
                  <a:schemeClr val="tx1">
                    <a:lumMod val="95000"/>
                  </a:schemeClr>
                </a:solidFill>
              </a:rPr>
              <a:t>nor shield, neither bow nor </a:t>
            </a:r>
            <a:r>
              <a:rPr lang="en-US" sz="2400" i="1" dirty="0" smtClean="0">
                <a:solidFill>
                  <a:schemeClr val="tx1">
                    <a:lumMod val="95000"/>
                  </a:schemeClr>
                </a:solidFill>
              </a:rPr>
              <a:t>arrow, because every-thing </a:t>
            </a:r>
            <a:r>
              <a:rPr lang="en-US" sz="2400" i="1" dirty="0">
                <a:solidFill>
                  <a:schemeClr val="tx1">
                    <a:lumMod val="95000"/>
                  </a:schemeClr>
                </a:solidFill>
              </a:rPr>
              <a:t>on earth will pass away.</a:t>
            </a:r>
          </a:p>
          <a:p>
            <a:pPr marL="40639" marR="40639">
              <a:lnSpc>
                <a:spcPct val="150000"/>
              </a:lnSpc>
              <a:spcBef>
                <a:spcPts val="600"/>
              </a:spcBef>
              <a:defRPr sz="2800"/>
            </a:pPr>
            <a:r>
              <a:rPr lang="en-US" sz="1400" i="1" dirty="0">
                <a:solidFill>
                  <a:schemeClr val="tx1">
                    <a:lumMod val="95000"/>
                  </a:schemeClr>
                </a:solidFill>
              </a:rPr>
              <a:t>88. </a:t>
            </a:r>
            <a:r>
              <a:rPr lang="en-US" sz="2400" i="1" dirty="0">
                <a:solidFill>
                  <a:schemeClr val="tx1">
                    <a:lumMod val="95000"/>
                  </a:schemeClr>
                </a:solidFill>
              </a:rPr>
              <a:t>At that time the King will judge </a:t>
            </a:r>
            <a:r>
              <a:rPr lang="en-US" sz="2400" i="1" dirty="0" smtClean="0">
                <a:solidFill>
                  <a:schemeClr val="tx1">
                    <a:lumMod val="95000"/>
                  </a:schemeClr>
                </a:solidFill>
              </a:rPr>
              <a:t>a right </a:t>
            </a:r>
            <a:r>
              <a:rPr lang="en-US" sz="2400" i="1" dirty="0">
                <a:solidFill>
                  <a:schemeClr val="tx1">
                    <a:lumMod val="95000"/>
                  </a:schemeClr>
                </a:solidFill>
              </a:rPr>
              <a:t>judgement, which has no respect </a:t>
            </a:r>
            <a:r>
              <a:rPr lang="en-US" sz="2400" i="1" dirty="0" smtClean="0">
                <a:solidFill>
                  <a:schemeClr val="tx1">
                    <a:lumMod val="95000"/>
                  </a:schemeClr>
                </a:solidFill>
              </a:rPr>
              <a:t>of persons</a:t>
            </a:r>
            <a:r>
              <a:rPr lang="en-US" sz="2400" i="1" dirty="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89. </a:t>
            </a:r>
            <a:r>
              <a:rPr lang="en-US" sz="2400" i="1" dirty="0">
                <a:solidFill>
                  <a:schemeClr val="tx1">
                    <a:lumMod val="95000"/>
                  </a:schemeClr>
                </a:solidFill>
              </a:rPr>
              <a:t>At that time the sinners will </a:t>
            </a:r>
            <a:r>
              <a:rPr lang="en-US" sz="2400" i="1" dirty="0" smtClean="0">
                <a:solidFill>
                  <a:schemeClr val="tx1">
                    <a:lumMod val="95000"/>
                  </a:schemeClr>
                </a:solidFill>
              </a:rPr>
              <a:t>be separated </a:t>
            </a:r>
            <a:r>
              <a:rPr lang="en-US" sz="2400" i="1" dirty="0">
                <a:solidFill>
                  <a:schemeClr val="tx1">
                    <a:lumMod val="95000"/>
                  </a:schemeClr>
                </a:solidFill>
              </a:rPr>
              <a:t>from </a:t>
            </a:r>
            <a:r>
              <a:rPr lang="en-US" sz="2400" i="1" dirty="0" smtClean="0">
                <a:solidFill>
                  <a:schemeClr val="tx1">
                    <a:lumMod val="95000"/>
                  </a:schemeClr>
                </a:solidFill>
              </a:rPr>
              <a:t>the</a:t>
            </a:r>
          </a:p>
        </p:txBody>
      </p:sp>
      <p:sp>
        <p:nvSpPr>
          <p:cNvPr id="2" name="Rectangle 1"/>
          <p:cNvSpPr/>
          <p:nvPr/>
        </p:nvSpPr>
        <p:spPr>
          <a:xfrm>
            <a:off x="-11575" y="-118442"/>
            <a:ext cx="3949881" cy="6863417"/>
          </a:xfrm>
          <a:prstGeom prst="rect">
            <a:avLst/>
          </a:prstGeom>
        </p:spPr>
        <p:txBody>
          <a:bodyPr wrap="square">
            <a:spAutoFit/>
          </a:bodyPr>
          <a:lstStyle/>
          <a:p>
            <a:r>
              <a:rPr lang="en-CA" sz="4000" dirty="0" err="1" smtClean="0"/>
              <a:t>ወአስሐትያ</a:t>
            </a:r>
            <a:r>
              <a:rPr lang="en-CA" sz="4000" dirty="0" smtClean="0"/>
              <a:t> </a:t>
            </a:r>
            <a:r>
              <a:rPr lang="en-CA" sz="4000" dirty="0" err="1" smtClean="0"/>
              <a:t>ወአውዐዮ</a:t>
            </a:r>
            <a:endParaRPr lang="en-CA" sz="4000" dirty="0" smtClean="0"/>
          </a:p>
          <a:p>
            <a:r>
              <a:rPr lang="en-CA" sz="4000" dirty="0" smtClean="0"/>
              <a:t>ሙ </a:t>
            </a:r>
            <a:r>
              <a:rPr lang="en-CA" sz="4000" dirty="0" err="1"/>
              <a:t>ሐሩረ</a:t>
            </a:r>
            <a:r>
              <a:rPr lang="en-CA" sz="4000" dirty="0"/>
              <a:t> </a:t>
            </a:r>
            <a:r>
              <a:rPr lang="en-CA" sz="4000" dirty="0" err="1"/>
              <a:t>ፀሓይ</a:t>
            </a:r>
            <a:r>
              <a:rPr lang="en-CA" sz="4000" dirty="0"/>
              <a:t>።</a:t>
            </a:r>
          </a:p>
          <a:p>
            <a:r>
              <a:rPr lang="en-CA" sz="1400" dirty="0"/>
              <a:t>፹፯. </a:t>
            </a:r>
            <a:r>
              <a:rPr lang="en-CA" sz="4000" dirty="0" err="1"/>
              <a:t>አልቦ</a:t>
            </a:r>
            <a:r>
              <a:rPr lang="en-CA" sz="4000" dirty="0"/>
              <a:t> </a:t>
            </a:r>
            <a:r>
              <a:rPr lang="en-CA" sz="4000" dirty="0" err="1"/>
              <a:t>አሜሃ</a:t>
            </a:r>
            <a:r>
              <a:rPr lang="en-CA" sz="4000" dirty="0"/>
              <a:t> </a:t>
            </a:r>
            <a:r>
              <a:rPr lang="en-CA" sz="4000" dirty="0" err="1"/>
              <a:t>ኲናት</a:t>
            </a:r>
            <a:r>
              <a:rPr lang="en-CA" sz="4000" dirty="0"/>
              <a:t> </a:t>
            </a:r>
            <a:r>
              <a:rPr lang="en-CA" sz="4000" dirty="0" err="1"/>
              <a:t>ወወልታ</a:t>
            </a:r>
            <a:r>
              <a:rPr lang="en-CA" sz="4000" dirty="0"/>
              <a:t> </a:t>
            </a:r>
            <a:r>
              <a:rPr lang="en-CA" sz="4000" dirty="0" err="1"/>
              <a:t>ቅስት</a:t>
            </a:r>
            <a:r>
              <a:rPr lang="en-CA" sz="4000" dirty="0"/>
              <a:t> </a:t>
            </a:r>
            <a:r>
              <a:rPr lang="en-CA" sz="4000" dirty="0" err="1"/>
              <a:t>ወሐፅ</a:t>
            </a:r>
            <a:r>
              <a:rPr lang="en-CA" sz="4000" dirty="0"/>
              <a:t> </a:t>
            </a:r>
            <a:r>
              <a:rPr lang="en-CA" sz="4000" dirty="0" err="1"/>
              <a:t>እስመ</a:t>
            </a:r>
            <a:r>
              <a:rPr lang="en-CA" sz="4000" dirty="0"/>
              <a:t> </a:t>
            </a:r>
            <a:r>
              <a:rPr lang="en-CA" sz="4000" dirty="0" err="1"/>
              <a:t>ኵሉ</a:t>
            </a:r>
            <a:r>
              <a:rPr lang="en-CA" sz="4000" dirty="0"/>
              <a:t> </a:t>
            </a:r>
            <a:r>
              <a:rPr lang="en-CA" sz="4000" dirty="0" err="1"/>
              <a:t>ዘበምድር</a:t>
            </a:r>
            <a:r>
              <a:rPr lang="en-CA" sz="4000" dirty="0"/>
              <a:t> </a:t>
            </a:r>
            <a:r>
              <a:rPr lang="en-CA" sz="4000" dirty="0" err="1"/>
              <a:t>ተስዕረ</a:t>
            </a:r>
            <a:r>
              <a:rPr lang="en-CA" sz="4000" dirty="0"/>
              <a:t>።</a:t>
            </a:r>
          </a:p>
          <a:p>
            <a:r>
              <a:rPr lang="en-CA" sz="1400" dirty="0"/>
              <a:t>፹፰. </a:t>
            </a:r>
            <a:r>
              <a:rPr lang="en-CA" sz="4000" dirty="0" err="1"/>
              <a:t>አሜሃ</a:t>
            </a:r>
            <a:r>
              <a:rPr lang="en-CA" sz="4000" dirty="0"/>
              <a:t> </a:t>
            </a:r>
            <a:r>
              <a:rPr lang="en-CA" sz="4000" dirty="0" err="1"/>
              <a:t>ይፍትሕ</a:t>
            </a:r>
            <a:r>
              <a:rPr lang="en-CA" sz="4000" dirty="0"/>
              <a:t> </a:t>
            </a:r>
            <a:r>
              <a:rPr lang="en-CA" sz="4000" dirty="0" err="1"/>
              <a:t>ንጉሥ</a:t>
            </a:r>
            <a:r>
              <a:rPr lang="en-CA" sz="4000" dirty="0"/>
              <a:t> </a:t>
            </a:r>
            <a:r>
              <a:rPr lang="en-CA" sz="4000" dirty="0" err="1"/>
              <a:t>በኵነኔ</a:t>
            </a:r>
            <a:r>
              <a:rPr lang="en-CA" sz="4000" dirty="0"/>
              <a:t> </a:t>
            </a:r>
            <a:r>
              <a:rPr lang="en-CA" sz="4000" dirty="0" err="1"/>
              <a:t>ርትዕ</a:t>
            </a:r>
            <a:r>
              <a:rPr lang="en-CA" sz="4000" dirty="0"/>
              <a:t> </a:t>
            </a:r>
            <a:r>
              <a:rPr lang="en-CA" sz="4000" dirty="0" err="1"/>
              <a:t>ዘአልቦ</a:t>
            </a:r>
            <a:r>
              <a:rPr lang="en-CA" sz="4000" dirty="0"/>
              <a:t> </a:t>
            </a:r>
            <a:r>
              <a:rPr lang="en-CA" sz="4000" dirty="0" err="1"/>
              <a:t>አድልዎ</a:t>
            </a:r>
            <a:r>
              <a:rPr lang="en-CA" sz="4000" dirty="0"/>
              <a:t>።</a:t>
            </a:r>
          </a:p>
          <a:p>
            <a:r>
              <a:rPr lang="en-CA" sz="1400" dirty="0"/>
              <a:t>፹፱. </a:t>
            </a:r>
            <a:r>
              <a:rPr lang="en-CA" sz="4000" dirty="0" err="1"/>
              <a:t>አሜሃ</a:t>
            </a:r>
            <a:r>
              <a:rPr lang="en-CA" sz="4000" dirty="0"/>
              <a:t> </a:t>
            </a:r>
            <a:r>
              <a:rPr lang="en-CA" sz="4000" dirty="0" err="1"/>
              <a:t>ኃጥኣን</a:t>
            </a:r>
            <a:r>
              <a:rPr lang="en-CA" sz="4000" dirty="0"/>
              <a:t> </a:t>
            </a:r>
            <a:r>
              <a:rPr lang="en-CA" sz="4000" dirty="0" err="1" smtClean="0"/>
              <a:t>ይትፈ</a:t>
            </a:r>
            <a:endParaRPr lang="en-CA" sz="4000" dirty="0" smtClean="0"/>
          </a:p>
          <a:p>
            <a:r>
              <a:rPr lang="en-CA" sz="4000" dirty="0" err="1" smtClean="0"/>
              <a:t>ለጡ</a:t>
            </a:r>
            <a:r>
              <a:rPr lang="en-CA" sz="4000" dirty="0" smtClean="0"/>
              <a:t> </a:t>
            </a:r>
            <a:r>
              <a:rPr lang="en-CA" sz="4000" dirty="0" err="1"/>
              <a:t>እማእከለ</a:t>
            </a:r>
            <a:r>
              <a:rPr lang="en-CA" sz="4000" dirty="0"/>
              <a:t> </a:t>
            </a:r>
            <a:r>
              <a:rPr lang="en-CA" sz="4000" dirty="0" err="1" smtClean="0"/>
              <a:t>ጻድቃን</a:t>
            </a:r>
            <a:endParaRPr lang="en-CA" sz="4000" dirty="0"/>
          </a:p>
        </p:txBody>
      </p:sp>
    </p:spTree>
    <p:extLst>
      <p:ext uri="{BB962C8B-B14F-4D97-AF65-F5344CB8AC3E}">
        <p14:creationId xmlns:p14="http://schemas.microsoft.com/office/powerpoint/2010/main" val="1937690050"/>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555641"/>
          </a:xfrm>
          <a:prstGeom prst="rect">
            <a:avLst/>
          </a:prstGeom>
        </p:spPr>
        <p:txBody>
          <a:bodyPr wrap="square">
            <a:spAutoFit/>
          </a:bodyPr>
          <a:lstStyle/>
          <a:p>
            <a:r>
              <a:rPr lang="en-CA" sz="4200" dirty="0" err="1" smtClean="0"/>
              <a:t>ርኩሳት</a:t>
            </a:r>
            <a:r>
              <a:rPr lang="en-CA" sz="4200" dirty="0" smtClean="0"/>
              <a:t> </a:t>
            </a:r>
            <a:r>
              <a:rPr lang="en-CA" sz="4200" dirty="0" err="1"/>
              <a:t>እውን</a:t>
            </a:r>
            <a:r>
              <a:rPr lang="en-CA" sz="4200" dirty="0"/>
              <a:t> </a:t>
            </a:r>
            <a:r>
              <a:rPr lang="en-CA" sz="4200" dirty="0" err="1"/>
              <a:t>ካብ</a:t>
            </a:r>
            <a:r>
              <a:rPr lang="en-CA" sz="4200" dirty="0"/>
              <a:t> </a:t>
            </a:r>
            <a:r>
              <a:rPr lang="en-CA" sz="4200" dirty="0" err="1" smtClean="0"/>
              <a:t>ንጹ</a:t>
            </a:r>
            <a:endParaRPr lang="en-CA" sz="4200" dirty="0" smtClean="0"/>
          </a:p>
          <a:p>
            <a:r>
              <a:rPr lang="en-CA" sz="4200" dirty="0" err="1" smtClean="0"/>
              <a:t>ሓት</a:t>
            </a:r>
            <a:r>
              <a:rPr lang="en-CA" sz="4200" dirty="0" smtClean="0"/>
              <a:t> </a:t>
            </a:r>
            <a:r>
              <a:rPr lang="en-CA" sz="4200" dirty="0" err="1"/>
              <a:t>ኪጒለሉ</a:t>
            </a:r>
            <a:r>
              <a:rPr lang="en-CA" sz="4200" dirty="0"/>
              <a:t> </a:t>
            </a:r>
            <a:r>
              <a:rPr lang="en-CA" sz="4200" dirty="0" err="1"/>
              <a:t>እዮም</a:t>
            </a:r>
            <a:r>
              <a:rPr lang="en-CA" sz="4200" dirty="0" smtClean="0"/>
              <a:t>።</a:t>
            </a:r>
          </a:p>
          <a:p>
            <a:r>
              <a:rPr lang="en-CA" sz="1400" dirty="0"/>
              <a:t>90. </a:t>
            </a:r>
            <a:r>
              <a:rPr lang="en-CA" sz="4200" dirty="0" err="1"/>
              <a:t>ናይ</a:t>
            </a:r>
            <a:r>
              <a:rPr lang="en-CA" sz="4200" dirty="0"/>
              <a:t> </a:t>
            </a:r>
            <a:r>
              <a:rPr lang="en-CA" sz="4200" dirty="0" err="1"/>
              <a:t>ሽዑ</a:t>
            </a:r>
            <a:r>
              <a:rPr lang="en-CA" sz="4200" dirty="0"/>
              <a:t> </a:t>
            </a:r>
            <a:r>
              <a:rPr lang="en-CA" sz="4200" dirty="0" err="1"/>
              <a:t>ኣውያትን</a:t>
            </a:r>
            <a:r>
              <a:rPr lang="en-CA" sz="4200" dirty="0"/>
              <a:t> </a:t>
            </a:r>
            <a:r>
              <a:rPr lang="en-CA" sz="4200" dirty="0" err="1"/>
              <a:t>ናይ</a:t>
            </a:r>
            <a:r>
              <a:rPr lang="en-CA" sz="4200" dirty="0"/>
              <a:t> </a:t>
            </a:r>
            <a:r>
              <a:rPr lang="en-CA" sz="4200" dirty="0" err="1"/>
              <a:t>ሽዑ</a:t>
            </a:r>
            <a:r>
              <a:rPr lang="en-CA" sz="4200" dirty="0"/>
              <a:t> </a:t>
            </a:r>
            <a:r>
              <a:rPr lang="en-CA" sz="4200" dirty="0" err="1"/>
              <a:t>ብኽያትን</a:t>
            </a:r>
            <a:r>
              <a:rPr lang="en-CA" sz="4200" dirty="0"/>
              <a:t> </a:t>
            </a:r>
            <a:r>
              <a:rPr lang="en-CA" sz="4200" dirty="0" err="1"/>
              <a:t>ናይ</a:t>
            </a:r>
            <a:r>
              <a:rPr lang="en-CA" sz="4200" dirty="0"/>
              <a:t> </a:t>
            </a:r>
            <a:r>
              <a:rPr lang="en-CA" sz="4200" dirty="0" err="1"/>
              <a:t>ሽዑ</a:t>
            </a:r>
            <a:r>
              <a:rPr lang="en-CA" sz="4200" dirty="0"/>
              <a:t> </a:t>
            </a:r>
            <a:r>
              <a:rPr lang="en-CA" sz="4200" dirty="0" err="1"/>
              <a:t>ንብዓትን</a:t>
            </a:r>
            <a:r>
              <a:rPr lang="en-CA" sz="4200" dirty="0"/>
              <a:t> </a:t>
            </a:r>
            <a:r>
              <a:rPr lang="en-CA" sz="4200" dirty="0" err="1"/>
              <a:t>ረብሓኡ</a:t>
            </a:r>
            <a:r>
              <a:rPr lang="en-CA" sz="4200" dirty="0"/>
              <a:t> </a:t>
            </a:r>
            <a:r>
              <a:rPr lang="en-CA" sz="4200" dirty="0" err="1"/>
              <a:t>እንታይ</a:t>
            </a:r>
            <a:r>
              <a:rPr lang="en-CA" sz="4200" dirty="0"/>
              <a:t> </a:t>
            </a:r>
            <a:r>
              <a:rPr lang="en-CA" sz="4200" dirty="0" err="1"/>
              <a:t>እዩ</a:t>
            </a:r>
            <a:r>
              <a:rPr lang="en-CA" sz="4200" dirty="0"/>
              <a:t>፧ </a:t>
            </a:r>
            <a:r>
              <a:rPr lang="en-CA" sz="4200" dirty="0" err="1"/>
              <a:t>ባዕሉ</a:t>
            </a:r>
            <a:r>
              <a:rPr lang="en-CA" sz="4200" dirty="0"/>
              <a:t> </a:t>
            </a:r>
            <a:r>
              <a:rPr lang="en-CA" sz="4200" dirty="0" err="1"/>
              <a:t>ፈጣሪ</a:t>
            </a:r>
            <a:r>
              <a:rPr lang="en-CA" sz="4200" dirty="0"/>
              <a:t> </a:t>
            </a:r>
            <a:r>
              <a:rPr lang="en-CA" sz="4200" dirty="0" err="1"/>
              <a:t>እኳ</a:t>
            </a:r>
            <a:r>
              <a:rPr lang="en-CA" sz="4200" dirty="0"/>
              <a:t> </a:t>
            </a:r>
            <a:r>
              <a:rPr lang="en-CA" sz="4200" dirty="0" err="1"/>
              <a:t>ኢዱ</a:t>
            </a:r>
            <a:r>
              <a:rPr lang="en-CA" sz="4200" dirty="0"/>
              <a:t> </a:t>
            </a:r>
            <a:r>
              <a:rPr lang="en-CA" sz="4200" dirty="0" err="1"/>
              <a:t>ዝፈጠረቶም</a:t>
            </a:r>
            <a:r>
              <a:rPr lang="en-CA" sz="4200" dirty="0"/>
              <a:t> </a:t>
            </a:r>
            <a:r>
              <a:rPr lang="en-CA" sz="4200" dirty="0" err="1"/>
              <a:t>ናብ</a:t>
            </a:r>
            <a:r>
              <a:rPr lang="en-CA" sz="4200" dirty="0"/>
              <a:t> </a:t>
            </a:r>
            <a:r>
              <a:rPr lang="en-CA" sz="4200" dirty="0" err="1"/>
              <a:t>ጥፍኣት</a:t>
            </a:r>
            <a:r>
              <a:rPr lang="en-CA" sz="4200" dirty="0"/>
              <a:t> </a:t>
            </a:r>
            <a:r>
              <a:rPr lang="en-CA" sz="4200" dirty="0" err="1"/>
              <a:t>ኪኸዱ</a:t>
            </a:r>
            <a:r>
              <a:rPr lang="en-CA" sz="4200" dirty="0"/>
              <a:t> </a:t>
            </a:r>
            <a:r>
              <a:rPr lang="en-CA" sz="4200" dirty="0" err="1"/>
              <a:t>ምስ</a:t>
            </a:r>
            <a:r>
              <a:rPr lang="en-CA" sz="4200" dirty="0"/>
              <a:t> </a:t>
            </a:r>
            <a:r>
              <a:rPr lang="en-CA" sz="4200" dirty="0" err="1"/>
              <a:t>ረኣየ</a:t>
            </a:r>
            <a:r>
              <a:rPr lang="en-CA" sz="4200" dirty="0"/>
              <a:t> </a:t>
            </a:r>
            <a:r>
              <a:rPr lang="en-CA" sz="4200" dirty="0" err="1"/>
              <a:t>ምእንቲ</a:t>
            </a:r>
            <a:r>
              <a:rPr lang="en-CA" sz="4200" dirty="0"/>
              <a:t> </a:t>
            </a:r>
            <a:r>
              <a:rPr lang="en-CA" sz="4200" dirty="0" err="1"/>
              <a:t>ፍጥረቱ</a:t>
            </a:r>
            <a:r>
              <a:rPr lang="en-CA" sz="4200" dirty="0"/>
              <a:t> </a:t>
            </a:r>
            <a:r>
              <a:rPr lang="en-CA" sz="4200" dirty="0" err="1"/>
              <a:t>ኪነብዕ</a:t>
            </a:r>
            <a:r>
              <a:rPr lang="en-CA" sz="4200" dirty="0"/>
              <a:t> </a:t>
            </a:r>
            <a:r>
              <a:rPr lang="en-CA" sz="4200" dirty="0" err="1"/>
              <a:t>እዩ</a:t>
            </a:r>
            <a:r>
              <a:rPr lang="en-CA" sz="4200" dirty="0" smtClean="0"/>
              <a:t>።</a:t>
            </a:r>
          </a:p>
        </p:txBody>
      </p:sp>
      <p:sp>
        <p:nvSpPr>
          <p:cNvPr id="20" name="Rectangle 19"/>
          <p:cNvSpPr/>
          <p:nvPr/>
        </p:nvSpPr>
        <p:spPr>
          <a:xfrm>
            <a:off x="8077837" y="-72722"/>
            <a:ext cx="4244501" cy="6771084"/>
          </a:xfrm>
          <a:prstGeom prst="rect">
            <a:avLst/>
          </a:prstGeom>
        </p:spPr>
        <p:txBody>
          <a:bodyPr wrap="square">
            <a:spAutoFit/>
          </a:bodyPr>
          <a:lstStyle/>
          <a:p>
            <a:pPr marL="40639" marR="40639">
              <a:lnSpc>
                <a:spcPct val="150000"/>
              </a:lnSpc>
              <a:spcBef>
                <a:spcPts val="600"/>
              </a:spcBef>
              <a:defRPr sz="2800"/>
            </a:pPr>
            <a:r>
              <a:rPr lang="en-US" sz="2600" i="1" dirty="0" smtClean="0">
                <a:solidFill>
                  <a:schemeClr val="tx1">
                    <a:lumMod val="95000"/>
                  </a:schemeClr>
                </a:solidFill>
              </a:rPr>
              <a:t>righteous</a:t>
            </a:r>
            <a:r>
              <a:rPr lang="en-US" sz="2600" i="1" dirty="0">
                <a:solidFill>
                  <a:schemeClr val="tx1">
                    <a:lumMod val="95000"/>
                  </a:schemeClr>
                </a:solidFill>
              </a:rPr>
              <a:t>, and </a:t>
            </a:r>
            <a:r>
              <a:rPr lang="en-US" sz="2600" i="1" dirty="0" smtClean="0">
                <a:solidFill>
                  <a:schemeClr val="tx1">
                    <a:lumMod val="95000"/>
                  </a:schemeClr>
                </a:solidFill>
              </a:rPr>
              <a:t>the unclean </a:t>
            </a:r>
            <a:r>
              <a:rPr lang="en-US" sz="2600" i="1" dirty="0">
                <a:solidFill>
                  <a:schemeClr val="tx1">
                    <a:lumMod val="95000"/>
                  </a:schemeClr>
                </a:solidFill>
              </a:rPr>
              <a:t>from the clean</a:t>
            </a:r>
            <a:r>
              <a:rPr lang="en-US" sz="2600" i="1" dirty="0" smtClean="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90. </a:t>
            </a:r>
            <a:r>
              <a:rPr lang="en-US" sz="2600" i="1" dirty="0">
                <a:solidFill>
                  <a:schemeClr val="tx1">
                    <a:lumMod val="95000"/>
                  </a:schemeClr>
                </a:solidFill>
              </a:rPr>
              <a:t>How great will be the shout of </a:t>
            </a:r>
            <a:r>
              <a:rPr lang="en-US" sz="2600" i="1" dirty="0" smtClean="0">
                <a:solidFill>
                  <a:schemeClr val="tx1">
                    <a:lumMod val="95000"/>
                  </a:schemeClr>
                </a:solidFill>
              </a:rPr>
              <a:t>that time</a:t>
            </a:r>
            <a:r>
              <a:rPr lang="en-US" sz="2600" i="1" dirty="0">
                <a:solidFill>
                  <a:schemeClr val="tx1">
                    <a:lumMod val="95000"/>
                  </a:schemeClr>
                </a:solidFill>
              </a:rPr>
              <a:t>, how great will be the cry of that </a:t>
            </a:r>
            <a:r>
              <a:rPr lang="en-US" sz="2600" i="1" dirty="0" smtClean="0">
                <a:solidFill>
                  <a:schemeClr val="tx1">
                    <a:lumMod val="95000"/>
                  </a:schemeClr>
                </a:solidFill>
              </a:rPr>
              <a:t>time, and </a:t>
            </a:r>
            <a:r>
              <a:rPr lang="en-US" sz="2600" i="1" dirty="0">
                <a:solidFill>
                  <a:schemeClr val="tx1">
                    <a:lumMod val="95000"/>
                  </a:schemeClr>
                </a:solidFill>
              </a:rPr>
              <a:t>how much will be the tears of that </a:t>
            </a:r>
            <a:r>
              <a:rPr lang="en-US" sz="2600" i="1" dirty="0" smtClean="0">
                <a:solidFill>
                  <a:schemeClr val="tx1">
                    <a:lumMod val="95000"/>
                  </a:schemeClr>
                </a:solidFill>
              </a:rPr>
              <a:t>time when </a:t>
            </a:r>
            <a:r>
              <a:rPr lang="en-US" sz="2600" i="1" dirty="0">
                <a:solidFill>
                  <a:schemeClr val="tx1">
                    <a:lumMod val="95000"/>
                  </a:schemeClr>
                </a:solidFill>
              </a:rPr>
              <a:t>the Creator will weep for </a:t>
            </a:r>
            <a:r>
              <a:rPr lang="en-US" sz="2600" i="1" dirty="0" smtClean="0">
                <a:solidFill>
                  <a:schemeClr val="tx1">
                    <a:lumMod val="95000"/>
                  </a:schemeClr>
                </a:solidFill>
              </a:rPr>
              <a:t>His creatures </a:t>
            </a:r>
            <a:r>
              <a:rPr lang="en-US" sz="2600" i="1" dirty="0">
                <a:solidFill>
                  <a:schemeClr val="tx1">
                    <a:lumMod val="95000"/>
                  </a:schemeClr>
                </a:solidFill>
              </a:rPr>
              <a:t>formed with His hand, when </a:t>
            </a:r>
            <a:r>
              <a:rPr lang="en-US" sz="2600" i="1" dirty="0" smtClean="0">
                <a:solidFill>
                  <a:schemeClr val="tx1">
                    <a:lumMod val="95000"/>
                  </a:schemeClr>
                </a:solidFill>
              </a:rPr>
              <a:t>He will </a:t>
            </a:r>
            <a:r>
              <a:rPr lang="en-US" sz="2600" i="1" dirty="0">
                <a:solidFill>
                  <a:schemeClr val="tx1">
                    <a:lumMod val="95000"/>
                  </a:schemeClr>
                </a:solidFill>
              </a:rPr>
              <a:t>see them going in the way of destruction</a:t>
            </a:r>
            <a:r>
              <a:rPr lang="en-US" sz="2600" i="1" dirty="0" smtClean="0">
                <a:solidFill>
                  <a:schemeClr val="tx1">
                    <a:lumMod val="95000"/>
                  </a:schemeClr>
                </a:solidFill>
              </a:rPr>
              <a:t>.</a:t>
            </a:r>
            <a:endParaRPr lang="en-US" sz="2400" i="1" dirty="0" smtClean="0">
              <a:solidFill>
                <a:schemeClr val="tx1">
                  <a:lumMod val="95000"/>
                </a:schemeClr>
              </a:solidFill>
            </a:endParaRPr>
          </a:p>
        </p:txBody>
      </p:sp>
      <p:sp>
        <p:nvSpPr>
          <p:cNvPr id="2" name="Rectangle 1"/>
          <p:cNvSpPr/>
          <p:nvPr/>
        </p:nvSpPr>
        <p:spPr>
          <a:xfrm>
            <a:off x="-11575" y="-118442"/>
            <a:ext cx="3949881" cy="6863417"/>
          </a:xfrm>
          <a:prstGeom prst="rect">
            <a:avLst/>
          </a:prstGeom>
        </p:spPr>
        <p:txBody>
          <a:bodyPr wrap="square">
            <a:spAutoFit/>
          </a:bodyPr>
          <a:lstStyle/>
          <a:p>
            <a:r>
              <a:rPr lang="en-CA" sz="4000" dirty="0" err="1" smtClean="0"/>
              <a:t>ወይትሌለዩ</a:t>
            </a:r>
            <a:r>
              <a:rPr lang="en-CA" sz="4000" dirty="0" smtClean="0"/>
              <a:t> </a:t>
            </a:r>
            <a:r>
              <a:rPr lang="en-CA" sz="4000" dirty="0" err="1"/>
              <a:t>ርኩሳን</a:t>
            </a:r>
            <a:r>
              <a:rPr lang="en-CA" sz="4000" dirty="0"/>
              <a:t> </a:t>
            </a:r>
            <a:r>
              <a:rPr lang="en-CA" sz="4000" dirty="0" err="1"/>
              <a:t>እማእከለ</a:t>
            </a:r>
            <a:r>
              <a:rPr lang="en-CA" sz="4000" dirty="0"/>
              <a:t> </a:t>
            </a:r>
            <a:r>
              <a:rPr lang="en-CA" sz="4000" dirty="0" err="1"/>
              <a:t>ንጹሓን</a:t>
            </a:r>
            <a:r>
              <a:rPr lang="en-CA" sz="4000" dirty="0" smtClean="0"/>
              <a:t>።</a:t>
            </a:r>
          </a:p>
          <a:p>
            <a:r>
              <a:rPr lang="en-CA" sz="1400" dirty="0"/>
              <a:t>፺. </a:t>
            </a:r>
            <a:r>
              <a:rPr lang="en-CA" sz="4000" dirty="0" err="1"/>
              <a:t>ምንትኬ</a:t>
            </a:r>
            <a:r>
              <a:rPr lang="en-CA" sz="4000" dirty="0"/>
              <a:t> </a:t>
            </a:r>
            <a:r>
              <a:rPr lang="en-CA" sz="4000" dirty="0" err="1"/>
              <a:t>ዘአሜሃ</a:t>
            </a:r>
            <a:r>
              <a:rPr lang="en-CA" sz="4000" dirty="0"/>
              <a:t> </a:t>
            </a:r>
            <a:r>
              <a:rPr lang="en-CA" sz="4000" dirty="0" err="1"/>
              <a:t>አውያት</a:t>
            </a:r>
            <a:r>
              <a:rPr lang="en-CA" sz="4000" dirty="0"/>
              <a:t> </a:t>
            </a:r>
            <a:r>
              <a:rPr lang="en-CA" sz="4000" dirty="0" err="1"/>
              <a:t>ወዘአሜሃ</a:t>
            </a:r>
            <a:r>
              <a:rPr lang="en-CA" sz="4000" dirty="0"/>
              <a:t> </a:t>
            </a:r>
            <a:r>
              <a:rPr lang="en-CA" sz="4000" dirty="0" err="1"/>
              <a:t>ክላሕ</a:t>
            </a:r>
            <a:r>
              <a:rPr lang="en-CA" sz="4000" dirty="0"/>
              <a:t> </a:t>
            </a:r>
            <a:r>
              <a:rPr lang="en-CA" sz="4000" dirty="0" err="1"/>
              <a:t>ወዘአሜሃ</a:t>
            </a:r>
            <a:r>
              <a:rPr lang="en-CA" sz="4000" dirty="0"/>
              <a:t> </a:t>
            </a:r>
            <a:r>
              <a:rPr lang="en-CA" sz="4000" dirty="0" err="1"/>
              <a:t>አንብዕ</a:t>
            </a:r>
            <a:r>
              <a:rPr lang="en-CA" sz="4000" dirty="0"/>
              <a:t> </a:t>
            </a:r>
            <a:r>
              <a:rPr lang="en-CA" sz="4000" dirty="0" err="1"/>
              <a:t>እስከ</a:t>
            </a:r>
            <a:r>
              <a:rPr lang="en-CA" sz="4000" dirty="0"/>
              <a:t> </a:t>
            </a:r>
            <a:r>
              <a:rPr lang="en-CA" sz="4000" dirty="0" err="1"/>
              <a:t>ለሊሁ</a:t>
            </a:r>
            <a:r>
              <a:rPr lang="en-CA" sz="4000" dirty="0"/>
              <a:t> </a:t>
            </a:r>
            <a:r>
              <a:rPr lang="en-CA" sz="4000" dirty="0" err="1"/>
              <a:t>ፈጣሪ</a:t>
            </a:r>
            <a:r>
              <a:rPr lang="en-CA" sz="4000" dirty="0"/>
              <a:t> </a:t>
            </a:r>
            <a:r>
              <a:rPr lang="en-CA" sz="4000" dirty="0" err="1"/>
              <a:t>ያነብዕ</a:t>
            </a:r>
            <a:r>
              <a:rPr lang="en-CA" sz="4000" dirty="0"/>
              <a:t> </a:t>
            </a:r>
            <a:r>
              <a:rPr lang="en-CA" sz="4000" dirty="0" err="1"/>
              <a:t>በእንተ</a:t>
            </a:r>
            <a:r>
              <a:rPr lang="en-CA" sz="4000" dirty="0"/>
              <a:t> </a:t>
            </a:r>
            <a:r>
              <a:rPr lang="en-CA" sz="4000" dirty="0" err="1"/>
              <a:t>ፍጥረቱ</a:t>
            </a:r>
            <a:r>
              <a:rPr lang="en-CA" sz="4000" dirty="0"/>
              <a:t> </a:t>
            </a:r>
            <a:r>
              <a:rPr lang="en-CA" sz="4000" dirty="0" err="1"/>
              <a:t>እንተ</a:t>
            </a:r>
            <a:r>
              <a:rPr lang="en-CA" sz="4000" dirty="0"/>
              <a:t> </a:t>
            </a:r>
            <a:r>
              <a:rPr lang="en-CA" sz="4000" dirty="0" err="1"/>
              <a:t>ለሐኰት</a:t>
            </a:r>
            <a:r>
              <a:rPr lang="en-CA" sz="4000" dirty="0"/>
              <a:t> </a:t>
            </a:r>
            <a:r>
              <a:rPr lang="en-CA" sz="4000" dirty="0" err="1"/>
              <a:t>እዴሁ</a:t>
            </a:r>
            <a:r>
              <a:rPr lang="en-CA" sz="4000" dirty="0"/>
              <a:t> </a:t>
            </a:r>
            <a:r>
              <a:rPr lang="en-CA" sz="4000" dirty="0" err="1"/>
              <a:t>ሶበ</a:t>
            </a:r>
            <a:r>
              <a:rPr lang="en-CA" sz="4000" dirty="0"/>
              <a:t> </a:t>
            </a:r>
            <a:r>
              <a:rPr lang="en-CA" sz="4000" dirty="0" err="1"/>
              <a:t>ይሬእዮሙ</a:t>
            </a:r>
            <a:r>
              <a:rPr lang="en-CA" sz="4000" dirty="0"/>
              <a:t> </a:t>
            </a:r>
            <a:r>
              <a:rPr lang="en-CA" sz="4000" dirty="0" err="1"/>
              <a:t>እንዘ</a:t>
            </a:r>
            <a:r>
              <a:rPr lang="en-CA" sz="4000" dirty="0"/>
              <a:t> </a:t>
            </a:r>
            <a:r>
              <a:rPr lang="en-CA" sz="4000" dirty="0" err="1"/>
              <a:t>የሐውሩ</a:t>
            </a:r>
            <a:r>
              <a:rPr lang="en-CA" sz="4000" dirty="0"/>
              <a:t> </a:t>
            </a:r>
            <a:r>
              <a:rPr lang="en-CA" sz="4000" dirty="0" err="1"/>
              <a:t>ውስተ</a:t>
            </a:r>
            <a:r>
              <a:rPr lang="en-CA" sz="4000" dirty="0"/>
              <a:t> </a:t>
            </a:r>
            <a:r>
              <a:rPr lang="en-CA" sz="4000" dirty="0" err="1"/>
              <a:t>ፍኖተ</a:t>
            </a:r>
            <a:r>
              <a:rPr lang="en-CA" sz="4000" dirty="0"/>
              <a:t> </a:t>
            </a:r>
            <a:r>
              <a:rPr lang="en-CA" sz="4000" dirty="0" err="1"/>
              <a:t>ኀጕል</a:t>
            </a:r>
            <a:r>
              <a:rPr lang="en-CA" sz="4000" dirty="0" smtClean="0"/>
              <a:t>።</a:t>
            </a:r>
            <a:endParaRPr lang="en-CA" sz="4000" dirty="0"/>
          </a:p>
        </p:txBody>
      </p:sp>
    </p:spTree>
    <p:extLst>
      <p:ext uri="{BB962C8B-B14F-4D97-AF65-F5344CB8AC3E}">
        <p14:creationId xmlns:p14="http://schemas.microsoft.com/office/powerpoint/2010/main" val="199198535"/>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7171194"/>
          </a:xfrm>
          <a:prstGeom prst="rect">
            <a:avLst/>
          </a:prstGeom>
        </p:spPr>
        <p:txBody>
          <a:bodyPr wrap="square">
            <a:spAutoFit/>
          </a:bodyPr>
          <a:lstStyle/>
          <a:p>
            <a:endParaRPr lang="en-CA" sz="4000" dirty="0" smtClean="0"/>
          </a:p>
          <a:p>
            <a:r>
              <a:rPr lang="en-CA" sz="1400" dirty="0" smtClean="0"/>
              <a:t>91</a:t>
            </a:r>
            <a:r>
              <a:rPr lang="en-CA" sz="1400" dirty="0"/>
              <a:t>. </a:t>
            </a:r>
            <a:r>
              <a:rPr lang="en-CA" sz="4000" dirty="0" err="1"/>
              <a:t>ሽዑ</a:t>
            </a:r>
            <a:r>
              <a:rPr lang="en-CA" sz="4000" dirty="0"/>
              <a:t> </a:t>
            </a:r>
            <a:r>
              <a:rPr lang="en-CA" sz="4000" dirty="0" err="1"/>
              <a:t>ኃጥኣን</a:t>
            </a:r>
            <a:r>
              <a:rPr lang="en-CA" sz="4000" dirty="0"/>
              <a:t> </a:t>
            </a:r>
            <a:r>
              <a:rPr lang="en-CA" sz="4000" dirty="0" err="1"/>
              <a:t>ምእንቲ</a:t>
            </a:r>
            <a:r>
              <a:rPr lang="en-CA" sz="4000" dirty="0"/>
              <a:t> </a:t>
            </a:r>
            <a:r>
              <a:rPr lang="en-CA" sz="4000" dirty="0" err="1"/>
              <a:t>ርእሶም</a:t>
            </a:r>
            <a:r>
              <a:rPr lang="en-CA" sz="4000" dirty="0"/>
              <a:t> </a:t>
            </a:r>
            <a:r>
              <a:rPr lang="en-CA" sz="4000" dirty="0" err="1"/>
              <a:t>ክበኽዩ</a:t>
            </a:r>
            <a:r>
              <a:rPr lang="en-CA" sz="4000" dirty="0"/>
              <a:t> </a:t>
            </a:r>
            <a:r>
              <a:rPr lang="en-CA" sz="4000" dirty="0" err="1"/>
              <a:t>እዮም</a:t>
            </a:r>
            <a:r>
              <a:rPr lang="en-CA" sz="4000" dirty="0"/>
              <a:t>። </a:t>
            </a:r>
            <a:r>
              <a:rPr lang="en-CA" sz="4000" dirty="0" err="1"/>
              <a:t>ጻድቃን</a:t>
            </a:r>
            <a:r>
              <a:rPr lang="en-CA" sz="4000" dirty="0"/>
              <a:t> </a:t>
            </a:r>
            <a:r>
              <a:rPr lang="en-CA" sz="4000" dirty="0" err="1"/>
              <a:t>ከኣ</a:t>
            </a:r>
            <a:r>
              <a:rPr lang="en-CA" sz="4000" dirty="0"/>
              <a:t> </a:t>
            </a:r>
            <a:r>
              <a:rPr lang="en-CA" sz="4000" dirty="0" err="1"/>
              <a:t>ምእንቲ</a:t>
            </a:r>
            <a:r>
              <a:rPr lang="en-CA" sz="4000" dirty="0"/>
              <a:t> </a:t>
            </a:r>
            <a:r>
              <a:rPr lang="en-CA" sz="4000" dirty="0" err="1"/>
              <a:t>ኣዝማዶም</a:t>
            </a:r>
            <a:r>
              <a:rPr lang="en-CA" sz="4000" dirty="0"/>
              <a:t> </a:t>
            </a:r>
            <a:r>
              <a:rPr lang="en-CA" sz="4000" dirty="0" err="1"/>
              <a:t>ክበኽዩ</a:t>
            </a:r>
            <a:r>
              <a:rPr lang="en-CA" sz="4000" dirty="0"/>
              <a:t> </a:t>
            </a:r>
            <a:r>
              <a:rPr lang="en-CA" sz="4000" dirty="0" err="1"/>
              <a:t>እዮም</a:t>
            </a:r>
            <a:r>
              <a:rPr lang="en-CA" sz="4000" dirty="0"/>
              <a:t>። </a:t>
            </a:r>
            <a:r>
              <a:rPr lang="en-CA" sz="4000" dirty="0" err="1"/>
              <a:t>መላእኽቲ</a:t>
            </a:r>
            <a:r>
              <a:rPr lang="en-CA" sz="4000" dirty="0"/>
              <a:t> </a:t>
            </a:r>
            <a:r>
              <a:rPr lang="en-CA" sz="4000" dirty="0" err="1"/>
              <a:t>ሰማይውን</a:t>
            </a:r>
            <a:r>
              <a:rPr lang="en-CA" sz="4000" dirty="0"/>
              <a:t> </a:t>
            </a:r>
            <a:r>
              <a:rPr lang="en-CA" sz="4000" dirty="0" err="1"/>
              <a:t>ምእንቲ</a:t>
            </a:r>
            <a:r>
              <a:rPr lang="en-CA" sz="4000" dirty="0"/>
              <a:t> </a:t>
            </a:r>
            <a:r>
              <a:rPr lang="en-CA" sz="4000" dirty="0" err="1"/>
              <a:t>ፍጥረት</a:t>
            </a:r>
            <a:r>
              <a:rPr lang="en-CA" sz="4000" dirty="0"/>
              <a:t> </a:t>
            </a:r>
            <a:r>
              <a:rPr lang="en-CA" sz="4000" dirty="0" err="1"/>
              <a:t>ሰብ</a:t>
            </a:r>
            <a:r>
              <a:rPr lang="en-CA" sz="4000" dirty="0"/>
              <a:t> </a:t>
            </a:r>
            <a:r>
              <a:rPr lang="en-CA" sz="4000" dirty="0" err="1"/>
              <a:t>ክበኽዩ</a:t>
            </a:r>
            <a:r>
              <a:rPr lang="en-CA" sz="4000" dirty="0"/>
              <a:t> </a:t>
            </a:r>
            <a:r>
              <a:rPr lang="en-CA" sz="4000" dirty="0" err="1"/>
              <a:t>እዮም</a:t>
            </a:r>
            <a:r>
              <a:rPr lang="en-CA" sz="4000" dirty="0"/>
              <a:t>።</a:t>
            </a:r>
          </a:p>
          <a:p>
            <a:r>
              <a:rPr lang="en-CA" sz="1400" dirty="0"/>
              <a:t>92. </a:t>
            </a:r>
            <a:r>
              <a:rPr lang="en-CA" sz="2000" dirty="0">
                <a:solidFill>
                  <a:srgbClr val="FFC000"/>
                </a:solidFill>
              </a:rPr>
              <a:t>(</a:t>
            </a:r>
            <a:r>
              <a:rPr lang="en-CA" sz="2000" dirty="0" err="1">
                <a:solidFill>
                  <a:srgbClr val="FFC000"/>
                </a:solidFill>
              </a:rPr>
              <a:t>ኣብዚ</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ይዙር</a:t>
            </a:r>
            <a:r>
              <a:rPr lang="en-CA" sz="2000" dirty="0">
                <a:solidFill>
                  <a:srgbClr val="FFC000"/>
                </a:solidFill>
              </a:rPr>
              <a:t>)</a:t>
            </a:r>
          </a:p>
          <a:p>
            <a:endParaRPr lang="en-CA" sz="4000" dirty="0"/>
          </a:p>
          <a:p>
            <a:endParaRPr lang="en-CA" sz="4000" dirty="0"/>
          </a:p>
        </p:txBody>
      </p:sp>
      <p:sp>
        <p:nvSpPr>
          <p:cNvPr id="20" name="Rectangle 19"/>
          <p:cNvSpPr/>
          <p:nvPr/>
        </p:nvSpPr>
        <p:spPr>
          <a:xfrm>
            <a:off x="8077837" y="-72722"/>
            <a:ext cx="4244501" cy="6432530"/>
          </a:xfrm>
          <a:prstGeom prst="rect">
            <a:avLst/>
          </a:prstGeom>
        </p:spPr>
        <p:txBody>
          <a:bodyPr wrap="square">
            <a:spAutoFit/>
          </a:bodyPr>
          <a:lstStyle/>
          <a:p>
            <a:pPr marL="40639" marR="40639">
              <a:lnSpc>
                <a:spcPct val="150000"/>
              </a:lnSpc>
              <a:spcBef>
                <a:spcPts val="600"/>
              </a:spcBef>
              <a:defRPr sz="2800"/>
            </a:pPr>
            <a:endParaRPr lang="en-US" sz="2400" i="1" dirty="0">
              <a:solidFill>
                <a:schemeClr val="tx1">
                  <a:lumMod val="95000"/>
                </a:schemeClr>
              </a:solidFill>
            </a:endParaRPr>
          </a:p>
          <a:p>
            <a:pPr marL="40639" marR="40639">
              <a:lnSpc>
                <a:spcPct val="150000"/>
              </a:lnSpc>
              <a:spcBef>
                <a:spcPts val="600"/>
              </a:spcBef>
              <a:defRPr sz="2800"/>
            </a:pPr>
            <a:r>
              <a:rPr lang="en-US" sz="1400" i="1" dirty="0">
                <a:solidFill>
                  <a:schemeClr val="tx1">
                    <a:lumMod val="95000"/>
                  </a:schemeClr>
                </a:solidFill>
              </a:rPr>
              <a:t>91. </a:t>
            </a:r>
            <a:r>
              <a:rPr lang="en-US" sz="2800" i="1" dirty="0">
                <a:solidFill>
                  <a:schemeClr val="tx1">
                    <a:lumMod val="95000"/>
                  </a:schemeClr>
                </a:solidFill>
              </a:rPr>
              <a:t>At that time the sinners will </a:t>
            </a:r>
            <a:r>
              <a:rPr lang="en-US" sz="2800" i="1" dirty="0" smtClean="0">
                <a:solidFill>
                  <a:schemeClr val="tx1">
                    <a:lumMod val="95000"/>
                  </a:schemeClr>
                </a:solidFill>
              </a:rPr>
              <a:t>weep for </a:t>
            </a:r>
            <a:r>
              <a:rPr lang="en-US" sz="2800" i="1" dirty="0">
                <a:solidFill>
                  <a:schemeClr val="tx1">
                    <a:lumMod val="95000"/>
                  </a:schemeClr>
                </a:solidFill>
              </a:rPr>
              <a:t>themselves, the righteous will weep </a:t>
            </a:r>
            <a:r>
              <a:rPr lang="en-US" sz="2800" i="1" dirty="0" smtClean="0">
                <a:solidFill>
                  <a:schemeClr val="tx1">
                    <a:lumMod val="95000"/>
                  </a:schemeClr>
                </a:solidFill>
              </a:rPr>
              <a:t>for their </a:t>
            </a:r>
            <a:r>
              <a:rPr lang="en-US" sz="2800" i="1" dirty="0">
                <a:solidFill>
                  <a:schemeClr val="tx1">
                    <a:lumMod val="95000"/>
                  </a:schemeClr>
                </a:solidFill>
              </a:rPr>
              <a:t>relatives and the angels of heaven </a:t>
            </a:r>
            <a:r>
              <a:rPr lang="en-US" sz="2800" i="1" dirty="0" smtClean="0">
                <a:solidFill>
                  <a:schemeClr val="tx1">
                    <a:lumMod val="95000"/>
                  </a:schemeClr>
                </a:solidFill>
              </a:rPr>
              <a:t>will be </a:t>
            </a:r>
            <a:r>
              <a:rPr lang="en-US" sz="2800" i="1" dirty="0">
                <a:solidFill>
                  <a:schemeClr val="tx1">
                    <a:lumMod val="95000"/>
                  </a:schemeClr>
                </a:solidFill>
              </a:rPr>
              <a:t>sad for the creation of man.</a:t>
            </a:r>
          </a:p>
          <a:p>
            <a:pPr marL="40639" marR="40639">
              <a:lnSpc>
                <a:spcPct val="150000"/>
              </a:lnSpc>
              <a:spcBef>
                <a:spcPts val="600"/>
              </a:spcBef>
              <a:defRPr sz="2800"/>
            </a:pPr>
            <a:r>
              <a:rPr lang="en-US" sz="1400" i="1" dirty="0">
                <a:solidFill>
                  <a:schemeClr val="tx1">
                    <a:lumMod val="95000"/>
                  </a:schemeClr>
                </a:solidFill>
              </a:rPr>
              <a:t>92. </a:t>
            </a:r>
            <a:r>
              <a:rPr lang="en-US" sz="2000" i="1" dirty="0" smtClean="0">
                <a:solidFill>
                  <a:srgbClr val="FFC000"/>
                </a:solidFill>
              </a:rPr>
              <a:t>(The assistant priest shall </a:t>
            </a:r>
            <a:r>
              <a:rPr lang="en-US" sz="2000" i="1" dirty="0">
                <a:solidFill>
                  <a:srgbClr val="FFC000"/>
                </a:solidFill>
              </a:rPr>
              <a:t>now </a:t>
            </a:r>
            <a:r>
              <a:rPr lang="en-US" sz="2000" i="1" dirty="0" smtClean="0">
                <a:solidFill>
                  <a:srgbClr val="FFC000"/>
                </a:solidFill>
              </a:rPr>
              <a:t>go round </a:t>
            </a:r>
            <a:r>
              <a:rPr lang="en-US" sz="2000" i="1" dirty="0">
                <a:solidFill>
                  <a:srgbClr val="FFC000"/>
                </a:solidFill>
              </a:rPr>
              <a:t>the altar carrying the censer</a:t>
            </a:r>
            <a:r>
              <a:rPr lang="en-US" sz="2000" i="1" dirty="0" smtClean="0">
                <a:solidFill>
                  <a:srgbClr val="FFC000"/>
                </a:solidFill>
              </a:rPr>
              <a:t>.)</a:t>
            </a:r>
          </a:p>
        </p:txBody>
      </p:sp>
      <p:sp>
        <p:nvSpPr>
          <p:cNvPr id="2" name="Rectangle 1"/>
          <p:cNvSpPr/>
          <p:nvPr/>
        </p:nvSpPr>
        <p:spPr>
          <a:xfrm>
            <a:off x="-11575" y="-118442"/>
            <a:ext cx="3949881" cy="7171194"/>
          </a:xfrm>
          <a:prstGeom prst="rect">
            <a:avLst/>
          </a:prstGeom>
        </p:spPr>
        <p:txBody>
          <a:bodyPr wrap="square">
            <a:spAutoFit/>
          </a:bodyPr>
          <a:lstStyle/>
          <a:p>
            <a:endParaRPr lang="en-CA" sz="4000" dirty="0"/>
          </a:p>
          <a:p>
            <a:r>
              <a:rPr lang="en-CA" sz="1400" dirty="0"/>
              <a:t>፺፩. </a:t>
            </a:r>
            <a:r>
              <a:rPr lang="en-CA" sz="4000" dirty="0" err="1"/>
              <a:t>አሜሃ</a:t>
            </a:r>
            <a:r>
              <a:rPr lang="en-CA" sz="4000" dirty="0"/>
              <a:t> </a:t>
            </a:r>
            <a:r>
              <a:rPr lang="en-CA" sz="4000" dirty="0" err="1"/>
              <a:t>ኀጥአን</a:t>
            </a:r>
            <a:r>
              <a:rPr lang="en-CA" sz="4000" dirty="0"/>
              <a:t> </a:t>
            </a:r>
            <a:r>
              <a:rPr lang="en-CA" sz="4000" dirty="0" err="1"/>
              <a:t>ይበክዩ</a:t>
            </a:r>
            <a:r>
              <a:rPr lang="en-CA" sz="4000" dirty="0"/>
              <a:t> </a:t>
            </a:r>
            <a:r>
              <a:rPr lang="en-CA" sz="4000" dirty="0" err="1"/>
              <a:t>በእንተ</a:t>
            </a:r>
            <a:r>
              <a:rPr lang="en-CA" sz="4000" dirty="0"/>
              <a:t> </a:t>
            </a:r>
            <a:r>
              <a:rPr lang="en-CA" sz="4000" dirty="0" err="1"/>
              <a:t>ርእሶሙ</a:t>
            </a:r>
            <a:r>
              <a:rPr lang="en-CA" sz="4000" dirty="0"/>
              <a:t> </a:t>
            </a:r>
            <a:r>
              <a:rPr lang="en-CA" sz="4000" dirty="0" err="1"/>
              <a:t>ወጻድቃን</a:t>
            </a:r>
            <a:r>
              <a:rPr lang="en-CA" sz="4000" dirty="0"/>
              <a:t> </a:t>
            </a:r>
            <a:r>
              <a:rPr lang="en-CA" sz="4000" dirty="0" err="1"/>
              <a:t>ይበክዩ</a:t>
            </a:r>
            <a:r>
              <a:rPr lang="en-CA" sz="4000" dirty="0"/>
              <a:t> </a:t>
            </a:r>
            <a:r>
              <a:rPr lang="en-CA" sz="4000" dirty="0" err="1"/>
              <a:t>በእንተ</a:t>
            </a:r>
            <a:r>
              <a:rPr lang="en-CA" sz="4000" dirty="0"/>
              <a:t> </a:t>
            </a:r>
            <a:r>
              <a:rPr lang="en-CA" sz="4000" dirty="0" err="1"/>
              <a:t>ዘመዶሙ</a:t>
            </a:r>
            <a:r>
              <a:rPr lang="en-CA" sz="4000" dirty="0"/>
              <a:t> </a:t>
            </a:r>
            <a:r>
              <a:rPr lang="en-CA" sz="4000" dirty="0" err="1"/>
              <a:t>ወመላእክተ</a:t>
            </a:r>
            <a:r>
              <a:rPr lang="en-CA" sz="4000" dirty="0"/>
              <a:t> </a:t>
            </a:r>
            <a:r>
              <a:rPr lang="en-CA" sz="4000" dirty="0" err="1"/>
              <a:t>ሰማይ</a:t>
            </a:r>
            <a:r>
              <a:rPr lang="en-CA" sz="4000" dirty="0"/>
              <a:t> </a:t>
            </a:r>
            <a:r>
              <a:rPr lang="en-CA" sz="4000" dirty="0" err="1"/>
              <a:t>የኀዝኑ</a:t>
            </a:r>
            <a:r>
              <a:rPr lang="en-CA" sz="4000" dirty="0"/>
              <a:t> </a:t>
            </a:r>
            <a:r>
              <a:rPr lang="en-CA" sz="4000" dirty="0" err="1"/>
              <a:t>በእንተ</a:t>
            </a:r>
            <a:r>
              <a:rPr lang="en-CA" sz="4000" dirty="0"/>
              <a:t> </a:t>
            </a:r>
            <a:r>
              <a:rPr lang="en-CA" sz="4000" dirty="0" err="1"/>
              <a:t>ፍጥረተ</a:t>
            </a:r>
            <a:r>
              <a:rPr lang="en-CA" sz="4000" dirty="0"/>
              <a:t> </a:t>
            </a:r>
            <a:r>
              <a:rPr lang="en-CA" sz="4000" dirty="0" err="1"/>
              <a:t>ሰብእ</a:t>
            </a:r>
            <a:r>
              <a:rPr lang="en-CA" sz="4000" dirty="0" smtClean="0"/>
              <a:t>።</a:t>
            </a:r>
          </a:p>
          <a:p>
            <a:endParaRPr lang="en-CA" sz="4000" dirty="0"/>
          </a:p>
          <a:p>
            <a:r>
              <a:rPr lang="en-CA" sz="1400" dirty="0"/>
              <a:t>፺፪. </a:t>
            </a:r>
            <a:r>
              <a:rPr lang="en-CA" sz="2000" dirty="0">
                <a:solidFill>
                  <a:srgbClr val="FFC000"/>
                </a:solidFill>
              </a:rPr>
              <a:t>(</a:t>
            </a:r>
            <a:r>
              <a:rPr lang="en-CA" sz="2000" dirty="0" err="1">
                <a:solidFill>
                  <a:srgbClr val="FFC000"/>
                </a:solidFill>
              </a:rPr>
              <a:t>በዝየ</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ቀሲስ</a:t>
            </a:r>
            <a:r>
              <a:rPr lang="en-CA" sz="2000" dirty="0">
                <a:solidFill>
                  <a:srgbClr val="FFC000"/>
                </a:solidFill>
              </a:rPr>
              <a:t>)</a:t>
            </a:r>
          </a:p>
          <a:p>
            <a:endParaRPr lang="en-CA" sz="4000" dirty="0"/>
          </a:p>
          <a:p>
            <a:endParaRPr lang="en-CA" sz="4000" dirty="0"/>
          </a:p>
        </p:txBody>
      </p:sp>
    </p:spTree>
    <p:extLst>
      <p:ext uri="{BB962C8B-B14F-4D97-AF65-F5344CB8AC3E}">
        <p14:creationId xmlns:p14="http://schemas.microsoft.com/office/powerpoint/2010/main" val="252958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3486520046"/>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t>93. </a:t>
            </a:r>
            <a:r>
              <a:rPr lang="en-CA" sz="4000" dirty="0" err="1"/>
              <a:t>ኵሉ</a:t>
            </a:r>
            <a:r>
              <a:rPr lang="en-CA" sz="4000" dirty="0"/>
              <a:t> </a:t>
            </a:r>
            <a:r>
              <a:rPr lang="en-CA" sz="4000" dirty="0" err="1"/>
              <a:t>ምስ</a:t>
            </a:r>
            <a:r>
              <a:rPr lang="en-CA" sz="4000" dirty="0"/>
              <a:t> </a:t>
            </a:r>
            <a:r>
              <a:rPr lang="en-CA" sz="4000" dirty="0" err="1" smtClean="0"/>
              <a:t>ተፈጸመ</a:t>
            </a:r>
            <a:r>
              <a:rPr lang="en-CA" sz="4000" dirty="0" smtClean="0"/>
              <a:t> ፥ </a:t>
            </a:r>
            <a:r>
              <a:rPr lang="en-CA" sz="4000" dirty="0" err="1"/>
              <a:t>ሽዑ</a:t>
            </a:r>
            <a:r>
              <a:rPr lang="en-CA" sz="4000" dirty="0"/>
              <a:t> </a:t>
            </a:r>
            <a:r>
              <a:rPr lang="en-CA" sz="4000" dirty="0" err="1"/>
              <a:t>ነቶም</a:t>
            </a:r>
            <a:r>
              <a:rPr lang="en-CA" sz="4000" dirty="0"/>
              <a:t> </a:t>
            </a:r>
            <a:r>
              <a:rPr lang="en-CA" sz="4000" dirty="0" err="1"/>
              <a:t>ናቱ</a:t>
            </a:r>
            <a:r>
              <a:rPr lang="en-CA" sz="4000" dirty="0"/>
              <a:t> </a:t>
            </a:r>
            <a:r>
              <a:rPr lang="en-CA" sz="4000" dirty="0" err="1" smtClean="0"/>
              <a:t>ዝኃረዮ</a:t>
            </a:r>
            <a:endParaRPr lang="en-CA" sz="4000" dirty="0" smtClean="0"/>
          </a:p>
          <a:p>
            <a:r>
              <a:rPr lang="en-CA" sz="4000" dirty="0" smtClean="0"/>
              <a:t>ም </a:t>
            </a:r>
            <a:r>
              <a:rPr lang="en-CA" sz="4000" dirty="0" err="1"/>
              <a:t>ንጻድቃኑ</a:t>
            </a:r>
            <a:r>
              <a:rPr lang="en-CA" sz="4000" dirty="0"/>
              <a:t> </a:t>
            </a:r>
            <a:r>
              <a:rPr lang="en-CA" sz="4000" dirty="0" err="1"/>
              <a:t>ናይ</a:t>
            </a:r>
            <a:r>
              <a:rPr lang="en-CA" sz="4000" dirty="0"/>
              <a:t> </a:t>
            </a:r>
            <a:r>
              <a:rPr lang="en-CA" sz="4000" dirty="0" err="1"/>
              <a:t>ብርሃን</a:t>
            </a:r>
            <a:r>
              <a:rPr lang="en-CA" sz="4000" dirty="0"/>
              <a:t> </a:t>
            </a:r>
            <a:r>
              <a:rPr lang="en-CA" sz="4000" dirty="0" err="1"/>
              <a:t>ድንኳን</a:t>
            </a:r>
            <a:r>
              <a:rPr lang="en-CA" sz="4000" dirty="0"/>
              <a:t> </a:t>
            </a:r>
            <a:r>
              <a:rPr lang="en-CA" sz="4000" dirty="0" err="1"/>
              <a:t>ክተክል</a:t>
            </a:r>
            <a:r>
              <a:rPr lang="en-CA" sz="4000" dirty="0"/>
              <a:t> </a:t>
            </a:r>
            <a:r>
              <a:rPr lang="en-CA" sz="4000" dirty="0" err="1"/>
              <a:t>እዩ</a:t>
            </a:r>
            <a:r>
              <a:rPr lang="en-CA" sz="4000" dirty="0"/>
              <a:t>። </a:t>
            </a:r>
            <a:r>
              <a:rPr lang="en-CA" sz="4000" dirty="0" err="1" smtClean="0"/>
              <a:t>ሾብዓተ</a:t>
            </a:r>
            <a:r>
              <a:rPr lang="en-CA" sz="4000" dirty="0" smtClean="0"/>
              <a:t> </a:t>
            </a:r>
            <a:r>
              <a:rPr lang="en-CA" sz="4000" dirty="0" err="1"/>
              <a:t>መሠወሪ</a:t>
            </a:r>
            <a:r>
              <a:rPr lang="en-CA" sz="4000" dirty="0"/>
              <a:t> </a:t>
            </a:r>
            <a:r>
              <a:rPr lang="en-CA" sz="4000" dirty="0" err="1"/>
              <a:t>ዘለዎ</a:t>
            </a:r>
            <a:r>
              <a:rPr lang="en-CA" sz="4000" dirty="0"/>
              <a:t> </a:t>
            </a:r>
            <a:r>
              <a:rPr lang="en-CA" sz="4000" dirty="0" err="1"/>
              <a:t>ናይ</a:t>
            </a:r>
            <a:r>
              <a:rPr lang="en-CA" sz="4000" dirty="0"/>
              <a:t> </a:t>
            </a:r>
            <a:r>
              <a:rPr lang="en-CA" sz="4000" dirty="0" err="1"/>
              <a:t>ሓዊ</a:t>
            </a:r>
            <a:r>
              <a:rPr lang="en-CA" sz="4000" dirty="0"/>
              <a:t> </a:t>
            </a:r>
            <a:r>
              <a:rPr lang="en-CA" sz="4000" dirty="0" err="1"/>
              <a:t>መጋረጃ</a:t>
            </a:r>
            <a:r>
              <a:rPr lang="en-CA" sz="4000" dirty="0"/>
              <a:t> </a:t>
            </a:r>
            <a:r>
              <a:rPr lang="en-CA" sz="4000" dirty="0" err="1"/>
              <a:t>ኸኣ</a:t>
            </a:r>
            <a:r>
              <a:rPr lang="en-CA" sz="4000" dirty="0"/>
              <a:t> </a:t>
            </a:r>
            <a:r>
              <a:rPr lang="en-CA" sz="4000" dirty="0" err="1" smtClean="0"/>
              <a:t>ኽዝርግሕ</a:t>
            </a:r>
            <a:r>
              <a:rPr lang="en-CA" sz="4000" dirty="0" smtClean="0"/>
              <a:t> </a:t>
            </a:r>
            <a:r>
              <a:rPr lang="en-CA" sz="4000" dirty="0" err="1"/>
              <a:t>እዩ</a:t>
            </a:r>
            <a:r>
              <a:rPr lang="en-CA" sz="4000" dirty="0"/>
              <a:t>። </a:t>
            </a:r>
          </a:p>
          <a:p>
            <a:r>
              <a:rPr lang="en-CA" sz="1400" dirty="0"/>
              <a:t>94. </a:t>
            </a:r>
            <a:r>
              <a:rPr lang="en-CA" sz="4000" dirty="0" err="1"/>
              <a:t>ኣብኡ</a:t>
            </a:r>
            <a:r>
              <a:rPr lang="en-CA" sz="4000" dirty="0"/>
              <a:t> </a:t>
            </a:r>
            <a:r>
              <a:rPr lang="en-CA" sz="4000" dirty="0" err="1"/>
              <a:t>ሊቀ</a:t>
            </a:r>
            <a:r>
              <a:rPr lang="en-CA" sz="4000" dirty="0"/>
              <a:t> </a:t>
            </a:r>
            <a:r>
              <a:rPr lang="en-CA" sz="4000" dirty="0" err="1"/>
              <a:t>ካህናት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ናብዚ</a:t>
            </a:r>
            <a:r>
              <a:rPr lang="en-CA" sz="4000" dirty="0"/>
              <a:t> </a:t>
            </a:r>
            <a:r>
              <a:rPr lang="en-CA" sz="4000" dirty="0" err="1"/>
              <a:t>ምሥጢር</a:t>
            </a:r>
            <a:r>
              <a:rPr lang="en-CA" sz="4000" dirty="0"/>
              <a:t> </a:t>
            </a:r>
            <a:r>
              <a:rPr lang="en-CA" sz="4000" dirty="0" err="1"/>
              <a:t>እዚ</a:t>
            </a:r>
            <a:r>
              <a:rPr lang="en-CA" sz="4000" dirty="0"/>
              <a:t> </a:t>
            </a:r>
            <a:r>
              <a:rPr lang="en-CA" sz="4000" dirty="0" err="1"/>
              <a:t>ኺኣቱ</a:t>
            </a:r>
            <a:r>
              <a:rPr lang="en-CA" sz="4000" dirty="0"/>
              <a:t> </a:t>
            </a:r>
            <a:r>
              <a:rPr lang="en-CA" sz="4000" dirty="0" err="1"/>
              <a:t>እዩ</a:t>
            </a:r>
            <a:r>
              <a:rPr lang="en-CA" sz="4000" dirty="0"/>
              <a:t>። </a:t>
            </a:r>
            <a:r>
              <a:rPr lang="en-CA" sz="4000" dirty="0" err="1"/>
              <a:t>ንሥርዓት</a:t>
            </a:r>
            <a:r>
              <a:rPr lang="en-CA" sz="4000" dirty="0"/>
              <a:t> </a:t>
            </a:r>
            <a:r>
              <a:rPr lang="en-CA" sz="4000" dirty="0" err="1"/>
              <a:t>ግብሪ</a:t>
            </a:r>
            <a:r>
              <a:rPr lang="en-CA" sz="4000" dirty="0"/>
              <a:t> </a:t>
            </a:r>
            <a:r>
              <a:rPr lang="en-CA" sz="4000" dirty="0" err="1" smtClean="0"/>
              <a:t>ኸኣ</a:t>
            </a:r>
            <a:endParaRPr lang="en-CA" sz="4000" dirty="0"/>
          </a:p>
        </p:txBody>
      </p:sp>
      <p:sp>
        <p:nvSpPr>
          <p:cNvPr id="20" name="Rectangle 19"/>
          <p:cNvSpPr/>
          <p:nvPr/>
        </p:nvSpPr>
        <p:spPr>
          <a:xfrm>
            <a:off x="8077837" y="-72722"/>
            <a:ext cx="4244501" cy="6771084"/>
          </a:xfrm>
          <a:prstGeom prst="rect">
            <a:avLst/>
          </a:prstGeom>
        </p:spPr>
        <p:txBody>
          <a:bodyPr wrap="square">
            <a:spAutoFit/>
          </a:bodyPr>
          <a:lstStyle/>
          <a:p>
            <a:pPr marL="40639" marR="40639">
              <a:lnSpc>
                <a:spcPct val="150000"/>
              </a:lnSpc>
              <a:spcBef>
                <a:spcPts val="600"/>
              </a:spcBef>
              <a:defRPr sz="2800"/>
            </a:pPr>
            <a:r>
              <a:rPr lang="en-US" sz="2400" i="1" dirty="0" smtClean="0">
                <a:solidFill>
                  <a:srgbClr val="FF0000"/>
                </a:solidFill>
              </a:rPr>
              <a:t>Priest </a:t>
            </a:r>
            <a:r>
              <a:rPr lang="en-US" sz="2400" i="1" dirty="0">
                <a:solidFill>
                  <a:srgbClr val="FF0000"/>
                </a:solidFill>
              </a:rPr>
              <a:t>: </a:t>
            </a:r>
            <a:r>
              <a:rPr lang="en-US" sz="1400" i="1" dirty="0">
                <a:solidFill>
                  <a:schemeClr val="tx1">
                    <a:lumMod val="95000"/>
                  </a:schemeClr>
                </a:solidFill>
              </a:rPr>
              <a:t>93. </a:t>
            </a:r>
            <a:r>
              <a:rPr lang="en-US" sz="2600" i="1" dirty="0" smtClean="0">
                <a:solidFill>
                  <a:schemeClr val="tx1">
                    <a:lumMod val="95000"/>
                  </a:schemeClr>
                </a:solidFill>
              </a:rPr>
              <a:t>At </a:t>
            </a:r>
            <a:r>
              <a:rPr lang="en-US" sz="2600" i="1" dirty="0">
                <a:solidFill>
                  <a:schemeClr val="tx1">
                    <a:lumMod val="95000"/>
                  </a:schemeClr>
                </a:solidFill>
              </a:rPr>
              <a:t>that time when all </a:t>
            </a:r>
            <a:r>
              <a:rPr lang="en-US" sz="2600" i="1" dirty="0" smtClean="0">
                <a:solidFill>
                  <a:schemeClr val="tx1">
                    <a:lumMod val="95000"/>
                  </a:schemeClr>
                </a:solidFill>
              </a:rPr>
              <a:t>is fulfilled </a:t>
            </a:r>
            <a:r>
              <a:rPr lang="en-US" sz="2600" i="1" dirty="0">
                <a:solidFill>
                  <a:schemeClr val="tx1">
                    <a:lumMod val="95000"/>
                  </a:schemeClr>
                </a:solidFill>
              </a:rPr>
              <a:t>there will be pitched a tent of </a:t>
            </a:r>
            <a:r>
              <a:rPr lang="en-US" sz="2600" i="1" dirty="0" smtClean="0">
                <a:solidFill>
                  <a:schemeClr val="tx1">
                    <a:lumMod val="95000"/>
                  </a:schemeClr>
                </a:solidFill>
              </a:rPr>
              <a:t>light for </a:t>
            </a:r>
            <a:r>
              <a:rPr lang="en-US" sz="2600" i="1" dirty="0">
                <a:solidFill>
                  <a:schemeClr val="tx1">
                    <a:lumMod val="95000"/>
                  </a:schemeClr>
                </a:solidFill>
              </a:rPr>
              <a:t>His elect and His righteous and </a:t>
            </a:r>
            <a:r>
              <a:rPr lang="en-US" sz="2600" i="1" dirty="0" smtClean="0">
                <a:solidFill>
                  <a:schemeClr val="tx1">
                    <a:lumMod val="95000"/>
                  </a:schemeClr>
                </a:solidFill>
              </a:rPr>
              <a:t>there will </a:t>
            </a:r>
            <a:r>
              <a:rPr lang="en-US" sz="2600" i="1" dirty="0">
                <a:solidFill>
                  <a:schemeClr val="tx1">
                    <a:lumMod val="95000"/>
                  </a:schemeClr>
                </a:solidFill>
              </a:rPr>
              <a:t>be stretched a curtain of fire of </a:t>
            </a:r>
            <a:r>
              <a:rPr lang="en-US" sz="2600" i="1" dirty="0" smtClean="0">
                <a:solidFill>
                  <a:schemeClr val="tx1">
                    <a:lumMod val="95000"/>
                  </a:schemeClr>
                </a:solidFill>
              </a:rPr>
              <a:t>seven divisions </a:t>
            </a:r>
            <a:r>
              <a:rPr lang="en-US" sz="2600" i="1" dirty="0">
                <a:solidFill>
                  <a:schemeClr val="tx1">
                    <a:lumMod val="95000"/>
                  </a:schemeClr>
                </a:solidFill>
              </a:rPr>
              <a:t>for them.</a:t>
            </a:r>
          </a:p>
          <a:p>
            <a:pPr marL="40639" marR="40639">
              <a:lnSpc>
                <a:spcPct val="150000"/>
              </a:lnSpc>
              <a:spcBef>
                <a:spcPts val="600"/>
              </a:spcBef>
              <a:defRPr sz="2800"/>
            </a:pPr>
            <a:r>
              <a:rPr lang="en-US" sz="1400" i="1" dirty="0">
                <a:solidFill>
                  <a:schemeClr val="tx1">
                    <a:lumMod val="95000"/>
                  </a:schemeClr>
                </a:solidFill>
              </a:rPr>
              <a:t>94. </a:t>
            </a:r>
            <a:r>
              <a:rPr lang="en-US" sz="2600" i="1" dirty="0">
                <a:solidFill>
                  <a:schemeClr val="tx1">
                    <a:lumMod val="95000"/>
                  </a:schemeClr>
                </a:solidFill>
              </a:rPr>
              <a:t>There will enter the High </a:t>
            </a:r>
            <a:r>
              <a:rPr lang="en-US" sz="2600" i="1" dirty="0" smtClean="0">
                <a:solidFill>
                  <a:schemeClr val="tx1">
                    <a:lumMod val="95000"/>
                  </a:schemeClr>
                </a:solidFill>
              </a:rPr>
              <a:t>Priest Jesus </a:t>
            </a:r>
            <a:r>
              <a:rPr lang="en-US" sz="2600" i="1" dirty="0">
                <a:solidFill>
                  <a:schemeClr val="tx1">
                    <a:lumMod val="95000"/>
                  </a:schemeClr>
                </a:solidFill>
              </a:rPr>
              <a:t>Christ into the mystery and He </a:t>
            </a:r>
            <a:r>
              <a:rPr lang="en-US" sz="2600" i="1" dirty="0" smtClean="0">
                <a:solidFill>
                  <a:schemeClr val="tx1">
                    <a:lumMod val="95000"/>
                  </a:schemeClr>
                </a:solidFill>
              </a:rPr>
              <a:t>will have </a:t>
            </a:r>
            <a:r>
              <a:rPr lang="en-US" sz="2600" i="1" dirty="0">
                <a:solidFill>
                  <a:schemeClr val="tx1">
                    <a:lumMod val="95000"/>
                  </a:schemeClr>
                </a:solidFill>
              </a:rPr>
              <a:t>the priests stand at His </a:t>
            </a:r>
            <a:r>
              <a:rPr lang="en-US" sz="2600" i="1" dirty="0" smtClean="0">
                <a:solidFill>
                  <a:schemeClr val="tx1">
                    <a:lumMod val="95000"/>
                  </a:schemeClr>
                </a:solidFill>
              </a:rPr>
              <a:t>right</a:t>
            </a:r>
          </a:p>
        </p:txBody>
      </p:sp>
      <p:sp>
        <p:nvSpPr>
          <p:cNvPr id="2" name="Rectangle 1"/>
          <p:cNvSpPr/>
          <p:nvPr/>
        </p:nvSpPr>
        <p:spPr>
          <a:xfrm>
            <a:off x="-11575" y="-118442"/>
            <a:ext cx="394988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t>፺፫. </a:t>
            </a:r>
            <a:r>
              <a:rPr lang="en-CA" sz="4000" dirty="0" err="1"/>
              <a:t>ወሶበ</a:t>
            </a:r>
            <a:r>
              <a:rPr lang="en-CA" sz="4000" dirty="0"/>
              <a:t> </a:t>
            </a:r>
            <a:r>
              <a:rPr lang="en-CA" sz="4000" dirty="0" err="1"/>
              <a:t>ተፈጸመ</a:t>
            </a:r>
            <a:r>
              <a:rPr lang="en-CA" sz="4000" dirty="0"/>
              <a:t> </a:t>
            </a:r>
            <a:r>
              <a:rPr lang="en-CA" sz="4000" dirty="0" err="1"/>
              <a:t>ኵሉ</a:t>
            </a:r>
            <a:r>
              <a:rPr lang="en-CA" sz="4000" dirty="0"/>
              <a:t> </a:t>
            </a:r>
            <a:r>
              <a:rPr lang="en-CA" sz="4000" dirty="0" err="1"/>
              <a:t>እሜሃ</a:t>
            </a:r>
            <a:r>
              <a:rPr lang="en-CA" sz="4000" dirty="0"/>
              <a:t> </a:t>
            </a:r>
            <a:r>
              <a:rPr lang="en-CA" sz="4000" dirty="0" err="1"/>
              <a:t>ለእሊአሁ</a:t>
            </a:r>
            <a:r>
              <a:rPr lang="en-CA" sz="4000" dirty="0"/>
              <a:t> </a:t>
            </a:r>
            <a:r>
              <a:rPr lang="en-CA" sz="4000" dirty="0" err="1"/>
              <a:t>ለኅሩያኒሁ</a:t>
            </a:r>
            <a:r>
              <a:rPr lang="en-CA" sz="4000" dirty="0"/>
              <a:t> </a:t>
            </a:r>
            <a:r>
              <a:rPr lang="en-CA" sz="4000" dirty="0" err="1" smtClean="0"/>
              <a:t>ወለጻድቃ</a:t>
            </a:r>
            <a:endParaRPr lang="en-CA" sz="4000" dirty="0" smtClean="0"/>
          </a:p>
          <a:p>
            <a:r>
              <a:rPr lang="en-CA" sz="4000" dirty="0" err="1" smtClean="0"/>
              <a:t>ኒሁ</a:t>
            </a:r>
            <a:r>
              <a:rPr lang="en-CA" sz="4000" dirty="0" smtClean="0"/>
              <a:t> </a:t>
            </a:r>
            <a:r>
              <a:rPr lang="en-CA" sz="4000" dirty="0" err="1"/>
              <a:t>ደብተራ</a:t>
            </a:r>
            <a:r>
              <a:rPr lang="en-CA" sz="4000" dirty="0"/>
              <a:t> </a:t>
            </a:r>
            <a:r>
              <a:rPr lang="en-CA" sz="4000" dirty="0" err="1"/>
              <a:t>ብርሃን</a:t>
            </a:r>
            <a:r>
              <a:rPr lang="en-CA" sz="4000" dirty="0"/>
              <a:t> </a:t>
            </a:r>
            <a:r>
              <a:rPr lang="en-CA" sz="4000" dirty="0" err="1"/>
              <a:t>ይተክል</a:t>
            </a:r>
            <a:r>
              <a:rPr lang="en-CA" sz="4000" dirty="0"/>
              <a:t> </a:t>
            </a:r>
            <a:r>
              <a:rPr lang="en-CA" sz="4000" dirty="0" err="1"/>
              <a:t>ወመንጦላዕተ</a:t>
            </a:r>
            <a:r>
              <a:rPr lang="en-CA" sz="4000" dirty="0"/>
              <a:t> </a:t>
            </a:r>
            <a:r>
              <a:rPr lang="en-CA" sz="4000" dirty="0" err="1"/>
              <a:t>እሳት</a:t>
            </a:r>
            <a:r>
              <a:rPr lang="en-CA" sz="4000" dirty="0"/>
              <a:t> </a:t>
            </a:r>
            <a:r>
              <a:rPr lang="en-CA" sz="4000" dirty="0" err="1"/>
              <a:t>ይሰፍሕ</a:t>
            </a:r>
            <a:r>
              <a:rPr lang="en-CA" sz="4000" dirty="0"/>
              <a:t> </a:t>
            </a:r>
            <a:r>
              <a:rPr lang="en-CA" sz="4000" dirty="0" err="1"/>
              <a:t>ዘቦ</a:t>
            </a:r>
            <a:r>
              <a:rPr lang="en-CA" sz="4000" dirty="0"/>
              <a:t> ፯ቱ </a:t>
            </a:r>
            <a:r>
              <a:rPr lang="en-CA" sz="4000" dirty="0" err="1"/>
              <a:t>ምሥዋር</a:t>
            </a:r>
            <a:r>
              <a:rPr lang="en-CA" sz="4000" dirty="0"/>
              <a:t>።</a:t>
            </a:r>
          </a:p>
          <a:p>
            <a:r>
              <a:rPr lang="en-CA" sz="1400" dirty="0"/>
              <a:t>፺፬. </a:t>
            </a:r>
            <a:r>
              <a:rPr lang="en-CA" sz="4000" dirty="0" err="1"/>
              <a:t>ወህየ</a:t>
            </a:r>
            <a:r>
              <a:rPr lang="en-CA" sz="4000" dirty="0"/>
              <a:t> </a:t>
            </a:r>
            <a:r>
              <a:rPr lang="en-CA" sz="4000" dirty="0" err="1"/>
              <a:t>ይበውእ</a:t>
            </a:r>
            <a:r>
              <a:rPr lang="en-CA" sz="4000" dirty="0"/>
              <a:t> </a:t>
            </a:r>
            <a:r>
              <a:rPr lang="en-CA" sz="4000" dirty="0" err="1"/>
              <a:t>ሊቀ</a:t>
            </a:r>
            <a:r>
              <a:rPr lang="en-CA" sz="4000" dirty="0"/>
              <a:t> </a:t>
            </a:r>
            <a:r>
              <a:rPr lang="en-CA" sz="4000" dirty="0" err="1"/>
              <a:t>ካህናት</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ውስተ</a:t>
            </a:r>
            <a:r>
              <a:rPr lang="en-CA" sz="4000" dirty="0"/>
              <a:t> </a:t>
            </a:r>
            <a:r>
              <a:rPr lang="en-CA" sz="4000" dirty="0" err="1"/>
              <a:t>ምሥጢር</a:t>
            </a:r>
            <a:r>
              <a:rPr lang="en-CA" sz="4000" dirty="0"/>
              <a:t> </a:t>
            </a:r>
            <a:r>
              <a:rPr lang="en-CA" sz="4000" dirty="0" err="1" smtClean="0"/>
              <a:t>ለሥርዓተ</a:t>
            </a:r>
            <a:endParaRPr lang="en-CA" sz="4000" dirty="0"/>
          </a:p>
        </p:txBody>
      </p:sp>
    </p:spTree>
    <p:extLst>
      <p:ext uri="{BB962C8B-B14F-4D97-AF65-F5344CB8AC3E}">
        <p14:creationId xmlns:p14="http://schemas.microsoft.com/office/powerpoint/2010/main" val="2337184383"/>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4000" dirty="0" err="1" smtClean="0"/>
              <a:t>ንኻህናት</a:t>
            </a:r>
            <a:r>
              <a:rPr lang="en-CA" sz="4000" dirty="0" smtClean="0"/>
              <a:t> </a:t>
            </a:r>
            <a:r>
              <a:rPr lang="en-CA" sz="4000" dirty="0" err="1"/>
              <a:t>ብየማኑ</a:t>
            </a:r>
            <a:r>
              <a:rPr lang="en-CA" sz="4000" dirty="0"/>
              <a:t>፡ </a:t>
            </a:r>
            <a:r>
              <a:rPr lang="en-CA" sz="4000" dirty="0" err="1" smtClean="0"/>
              <a:t>ንዲያ</a:t>
            </a:r>
            <a:endParaRPr lang="en-CA" sz="4000" dirty="0" smtClean="0"/>
          </a:p>
          <a:p>
            <a:r>
              <a:rPr lang="en-CA" sz="4000" dirty="0" err="1" smtClean="0"/>
              <a:t>ቆናት</a:t>
            </a:r>
            <a:r>
              <a:rPr lang="en-CA" sz="4000" dirty="0" smtClean="0"/>
              <a:t> </a:t>
            </a:r>
            <a:r>
              <a:rPr lang="en-CA" sz="4000" dirty="0" err="1"/>
              <a:t>ብጸጋሙ</a:t>
            </a:r>
            <a:r>
              <a:rPr lang="en-CA" sz="4000" dirty="0"/>
              <a:t> </a:t>
            </a:r>
            <a:r>
              <a:rPr lang="en-CA" sz="4000" dirty="0" err="1"/>
              <a:t>ኬቑሞም</a:t>
            </a:r>
            <a:r>
              <a:rPr lang="en-CA" sz="4000" dirty="0"/>
              <a:t> </a:t>
            </a:r>
            <a:r>
              <a:rPr lang="en-CA" sz="4000" dirty="0" err="1"/>
              <a:t>እዩ</a:t>
            </a:r>
            <a:r>
              <a:rPr lang="en-CA" sz="4000" dirty="0"/>
              <a:t>። </a:t>
            </a:r>
            <a:r>
              <a:rPr lang="en-CA" sz="4000" dirty="0" err="1"/>
              <a:t>ሥርዓት</a:t>
            </a:r>
            <a:r>
              <a:rPr lang="en-CA" sz="4000" dirty="0"/>
              <a:t> </a:t>
            </a:r>
            <a:r>
              <a:rPr lang="en-CA" sz="4000" dirty="0" err="1" smtClean="0"/>
              <a:t>ምሥጢር</a:t>
            </a:r>
            <a:endParaRPr lang="en-CA" sz="4000" dirty="0" smtClean="0"/>
          </a:p>
          <a:p>
            <a:r>
              <a:rPr lang="en-CA" sz="4000" dirty="0" err="1" smtClean="0"/>
              <a:t>ውን</a:t>
            </a:r>
            <a:r>
              <a:rPr lang="en-CA" sz="4000" dirty="0" smtClean="0"/>
              <a:t> </a:t>
            </a:r>
            <a:r>
              <a:rPr lang="en-CA" sz="4000" dirty="0" err="1"/>
              <a:t>ኬርእዮም</a:t>
            </a:r>
            <a:r>
              <a:rPr lang="en-CA" sz="4000" dirty="0"/>
              <a:t> </a:t>
            </a:r>
            <a:r>
              <a:rPr lang="en-CA" sz="4000" dirty="0" err="1"/>
              <a:t>እዩ</a:t>
            </a:r>
            <a:r>
              <a:rPr lang="en-CA" sz="4000" dirty="0"/>
              <a:t>።</a:t>
            </a:r>
          </a:p>
          <a:p>
            <a:r>
              <a:rPr lang="en-CA" sz="1400" dirty="0"/>
              <a:t>95. </a:t>
            </a:r>
            <a:r>
              <a:rPr lang="en-CA" sz="4000" dirty="0" err="1" smtClean="0"/>
              <a:t>እቲ</a:t>
            </a:r>
            <a:r>
              <a:rPr lang="en-CA" sz="4000" dirty="0" smtClean="0"/>
              <a:t> </a:t>
            </a:r>
            <a:r>
              <a:rPr lang="en-CA" sz="4000" dirty="0" err="1"/>
              <a:t>ናይ</a:t>
            </a:r>
            <a:r>
              <a:rPr lang="en-CA" sz="4000" dirty="0"/>
              <a:t> </a:t>
            </a:r>
            <a:r>
              <a:rPr lang="en-CA" sz="4000" dirty="0" err="1"/>
              <a:t>ሽዑ</a:t>
            </a:r>
            <a:r>
              <a:rPr lang="en-CA" sz="4000" dirty="0"/>
              <a:t> </a:t>
            </a:r>
            <a:r>
              <a:rPr lang="en-CA" sz="4000" dirty="0" err="1"/>
              <a:t>ምሥጢር</a:t>
            </a:r>
            <a:r>
              <a:rPr lang="en-CA" sz="4000" dirty="0"/>
              <a:t> </a:t>
            </a:r>
            <a:r>
              <a:rPr lang="en-CA" sz="4000" dirty="0" err="1"/>
              <a:t>እንታይ</a:t>
            </a:r>
            <a:r>
              <a:rPr lang="en-CA" sz="4000" dirty="0"/>
              <a:t> </a:t>
            </a:r>
            <a:r>
              <a:rPr lang="en-CA" sz="4000" dirty="0" err="1"/>
              <a:t>ይመስል</a:t>
            </a:r>
            <a:r>
              <a:rPr lang="en-CA" sz="4000" dirty="0"/>
              <a:t>፧ </a:t>
            </a:r>
            <a:r>
              <a:rPr lang="en-CA" sz="4000" dirty="0" err="1"/>
              <a:t>እንታይከ</a:t>
            </a:r>
            <a:r>
              <a:rPr lang="en-CA" sz="4000" dirty="0"/>
              <a:t> </a:t>
            </a:r>
            <a:r>
              <a:rPr lang="en-CA" sz="4000" dirty="0" err="1"/>
              <a:t>እዩ</a:t>
            </a:r>
            <a:r>
              <a:rPr lang="en-CA" sz="4000" dirty="0"/>
              <a:t> </a:t>
            </a:r>
            <a:r>
              <a:rPr lang="en-CA" sz="4000" dirty="0" err="1"/>
              <a:t>ስሙ</a:t>
            </a:r>
            <a:r>
              <a:rPr lang="en-CA" sz="4000" dirty="0"/>
              <a:t>፧ </a:t>
            </a:r>
            <a:r>
              <a:rPr lang="en-CA" sz="4000" dirty="0" err="1"/>
              <a:t>እንታይከ</a:t>
            </a:r>
            <a:r>
              <a:rPr lang="en-CA" sz="4000" dirty="0"/>
              <a:t> </a:t>
            </a:r>
            <a:r>
              <a:rPr lang="en-CA" sz="4000" dirty="0" err="1"/>
              <a:t>ይብሃል</a:t>
            </a:r>
            <a:r>
              <a:rPr lang="en-CA" sz="4000" dirty="0"/>
              <a:t>፧ </a:t>
            </a:r>
            <a:endParaRPr lang="en-CA" sz="4000" dirty="0" smtClean="0"/>
          </a:p>
          <a:p>
            <a:r>
              <a:rPr lang="en-CA" sz="4000" dirty="0" err="1" smtClean="0"/>
              <a:t>ኣብ</a:t>
            </a:r>
            <a:r>
              <a:rPr lang="en-CA" sz="4000" dirty="0" smtClean="0"/>
              <a:t> </a:t>
            </a:r>
            <a:r>
              <a:rPr lang="en-CA" sz="4000" dirty="0" err="1"/>
              <a:t>ልቢ</a:t>
            </a:r>
            <a:r>
              <a:rPr lang="en-CA" sz="4000" dirty="0"/>
              <a:t> </a:t>
            </a:r>
            <a:r>
              <a:rPr lang="en-CA" sz="4000" dirty="0" err="1"/>
              <a:t>ሰብ</a:t>
            </a:r>
            <a:r>
              <a:rPr lang="en-CA" sz="4000" dirty="0"/>
              <a:t> </a:t>
            </a:r>
            <a:r>
              <a:rPr lang="en-CA" sz="4000" dirty="0" err="1"/>
              <a:t>ስለዘየሎ</a:t>
            </a:r>
            <a:r>
              <a:rPr lang="en-CA" sz="4000" dirty="0"/>
              <a:t> </a:t>
            </a:r>
            <a:r>
              <a:rPr lang="en-CA" sz="4000" dirty="0" err="1"/>
              <a:t>ሎሚ</a:t>
            </a:r>
            <a:r>
              <a:rPr lang="en-CA" sz="4000" dirty="0"/>
              <a:t> </a:t>
            </a:r>
            <a:r>
              <a:rPr lang="en-CA" sz="4000" dirty="0" err="1"/>
              <a:t>ክዛረብዎ</a:t>
            </a:r>
            <a:r>
              <a:rPr lang="en-CA" sz="4000" dirty="0"/>
              <a:t> </a:t>
            </a:r>
            <a:r>
              <a:rPr lang="en-CA" sz="4000" dirty="0" err="1"/>
              <a:t>ኣይከኣልን</a:t>
            </a:r>
            <a:r>
              <a:rPr lang="en-CA" sz="4000" dirty="0"/>
              <a:t> </a:t>
            </a:r>
            <a:r>
              <a:rPr lang="en-CA" sz="4000" dirty="0" err="1"/>
              <a:t>እዩ</a:t>
            </a:r>
            <a:r>
              <a:rPr lang="en-CA" sz="4000" dirty="0" smtClean="0"/>
              <a:t>።</a:t>
            </a:r>
          </a:p>
        </p:txBody>
      </p:sp>
      <p:sp>
        <p:nvSpPr>
          <p:cNvPr id="20" name="Rectangle 19"/>
          <p:cNvSpPr/>
          <p:nvPr/>
        </p:nvSpPr>
        <p:spPr>
          <a:xfrm>
            <a:off x="8077837" y="-72722"/>
            <a:ext cx="4244501" cy="7025000"/>
          </a:xfrm>
          <a:prstGeom prst="rect">
            <a:avLst/>
          </a:prstGeom>
        </p:spPr>
        <p:txBody>
          <a:bodyPr wrap="square">
            <a:spAutoFit/>
          </a:bodyPr>
          <a:lstStyle/>
          <a:p>
            <a:pPr marL="40639" marR="40639">
              <a:lnSpc>
                <a:spcPct val="150000"/>
              </a:lnSpc>
              <a:spcBef>
                <a:spcPts val="600"/>
              </a:spcBef>
              <a:defRPr sz="2800"/>
            </a:pPr>
            <a:r>
              <a:rPr lang="en-US" sz="2700" i="1" dirty="0">
                <a:solidFill>
                  <a:schemeClr val="tx1">
                    <a:lumMod val="95000"/>
                  </a:schemeClr>
                </a:solidFill>
              </a:rPr>
              <a:t>hand and the deacons at His left hand to show them the order </a:t>
            </a:r>
            <a:r>
              <a:rPr lang="en-US" sz="2700" i="1" dirty="0" smtClean="0">
                <a:solidFill>
                  <a:schemeClr val="tx1">
                    <a:lumMod val="95000"/>
                  </a:schemeClr>
                </a:solidFill>
              </a:rPr>
              <a:t>of the </a:t>
            </a:r>
            <a:r>
              <a:rPr lang="en-US" sz="2700" i="1" dirty="0">
                <a:solidFill>
                  <a:schemeClr val="tx1">
                    <a:lumMod val="95000"/>
                  </a:schemeClr>
                </a:solidFill>
              </a:rPr>
              <a:t>mystery.</a:t>
            </a:r>
          </a:p>
          <a:p>
            <a:pPr marL="40639" marR="40639">
              <a:lnSpc>
                <a:spcPct val="150000"/>
              </a:lnSpc>
              <a:spcBef>
                <a:spcPts val="600"/>
              </a:spcBef>
              <a:defRPr sz="2800"/>
            </a:pPr>
            <a:r>
              <a:rPr lang="en-US" sz="1400" i="1" dirty="0">
                <a:solidFill>
                  <a:schemeClr val="tx1">
                    <a:lumMod val="95000"/>
                  </a:schemeClr>
                </a:solidFill>
              </a:rPr>
              <a:t>95. </a:t>
            </a:r>
            <a:r>
              <a:rPr lang="en-US" sz="2700" i="1" dirty="0">
                <a:solidFill>
                  <a:schemeClr val="tx1">
                    <a:lumMod val="95000"/>
                  </a:schemeClr>
                </a:solidFill>
              </a:rPr>
              <a:t>What will the mystery of that </a:t>
            </a:r>
            <a:r>
              <a:rPr lang="en-US" sz="2700" i="1" dirty="0" smtClean="0">
                <a:solidFill>
                  <a:schemeClr val="tx1">
                    <a:lumMod val="95000"/>
                  </a:schemeClr>
                </a:solidFill>
              </a:rPr>
              <a:t>time look </a:t>
            </a:r>
            <a:r>
              <a:rPr lang="en-US" sz="2700" i="1" dirty="0">
                <a:solidFill>
                  <a:schemeClr val="tx1">
                    <a:lumMod val="95000"/>
                  </a:schemeClr>
                </a:solidFill>
              </a:rPr>
              <a:t>like, what will be its name and </a:t>
            </a:r>
            <a:r>
              <a:rPr lang="en-US" sz="2700" i="1" dirty="0" smtClean="0">
                <a:solidFill>
                  <a:schemeClr val="tx1">
                    <a:lumMod val="95000"/>
                  </a:schemeClr>
                </a:solidFill>
              </a:rPr>
              <a:t>what will </a:t>
            </a:r>
            <a:r>
              <a:rPr lang="en-US" sz="2700" i="1" dirty="0">
                <a:solidFill>
                  <a:schemeClr val="tx1">
                    <a:lumMod val="95000"/>
                  </a:schemeClr>
                </a:solidFill>
              </a:rPr>
              <a:t>be said of it? Today, it is </a:t>
            </a:r>
            <a:r>
              <a:rPr lang="en-US" sz="2700" i="1" dirty="0" smtClean="0">
                <a:solidFill>
                  <a:schemeClr val="tx1">
                    <a:lumMod val="95000"/>
                  </a:schemeClr>
                </a:solidFill>
              </a:rPr>
              <a:t>impossible for </a:t>
            </a:r>
            <a:r>
              <a:rPr lang="en-US" sz="2700" i="1" dirty="0">
                <a:solidFill>
                  <a:schemeClr val="tx1">
                    <a:lumMod val="95000"/>
                  </a:schemeClr>
                </a:solidFill>
              </a:rPr>
              <a:t>them to speak about it, and to </a:t>
            </a:r>
            <a:r>
              <a:rPr lang="en-US" sz="2700" i="1" dirty="0" smtClean="0">
                <a:solidFill>
                  <a:schemeClr val="tx1">
                    <a:lumMod val="95000"/>
                  </a:schemeClr>
                </a:solidFill>
              </a:rPr>
              <a:t>conceive: it </a:t>
            </a:r>
            <a:r>
              <a:rPr lang="en-US" sz="2700" i="1" dirty="0">
                <a:solidFill>
                  <a:schemeClr val="tx1">
                    <a:lumMod val="95000"/>
                  </a:schemeClr>
                </a:solidFill>
              </a:rPr>
              <a:t>is not in the heart of mortal man</a:t>
            </a:r>
            <a:r>
              <a:rPr lang="en-US" sz="2700" i="1" dirty="0" smtClean="0">
                <a:solidFill>
                  <a:schemeClr val="tx1">
                    <a:lumMod val="95000"/>
                  </a:schemeClr>
                </a:solidFill>
              </a:rPr>
              <a:t>.</a:t>
            </a:r>
          </a:p>
        </p:txBody>
      </p:sp>
      <p:sp>
        <p:nvSpPr>
          <p:cNvPr id="2" name="Rectangle 1"/>
          <p:cNvSpPr/>
          <p:nvPr/>
        </p:nvSpPr>
        <p:spPr>
          <a:xfrm>
            <a:off x="-11575" y="-118442"/>
            <a:ext cx="3949881" cy="6694140"/>
          </a:xfrm>
          <a:prstGeom prst="rect">
            <a:avLst/>
          </a:prstGeom>
        </p:spPr>
        <p:txBody>
          <a:bodyPr wrap="square">
            <a:spAutoFit/>
          </a:bodyPr>
          <a:lstStyle/>
          <a:p>
            <a:r>
              <a:rPr lang="en-CA" sz="3900" dirty="0" err="1" smtClean="0"/>
              <a:t>ግብር</a:t>
            </a:r>
            <a:r>
              <a:rPr lang="en-CA" sz="3900" dirty="0" smtClean="0"/>
              <a:t> </a:t>
            </a:r>
            <a:r>
              <a:rPr lang="en-CA" sz="3900" dirty="0" err="1"/>
              <a:t>ወያቀውሞሙ</a:t>
            </a:r>
            <a:r>
              <a:rPr lang="en-CA" sz="3900" dirty="0"/>
              <a:t> </a:t>
            </a:r>
            <a:r>
              <a:rPr lang="en-CA" sz="3900" dirty="0" err="1"/>
              <a:t>ለካህናት</a:t>
            </a:r>
            <a:r>
              <a:rPr lang="en-CA" sz="3900" dirty="0"/>
              <a:t> </a:t>
            </a:r>
            <a:r>
              <a:rPr lang="en-CA" sz="3900" dirty="0" err="1"/>
              <a:t>በየማኑ</a:t>
            </a:r>
            <a:r>
              <a:rPr lang="en-CA" sz="3900" dirty="0"/>
              <a:t> </a:t>
            </a:r>
            <a:r>
              <a:rPr lang="en-CA" sz="3900" dirty="0" err="1" smtClean="0"/>
              <a:t>ወለዲ</a:t>
            </a:r>
            <a:endParaRPr lang="en-CA" sz="3900" dirty="0" smtClean="0"/>
          </a:p>
          <a:p>
            <a:r>
              <a:rPr lang="en-CA" sz="3900" dirty="0" err="1" smtClean="0"/>
              <a:t>ያቆናት</a:t>
            </a:r>
            <a:r>
              <a:rPr lang="en-CA" sz="3900" dirty="0" smtClean="0"/>
              <a:t> </a:t>
            </a:r>
            <a:r>
              <a:rPr lang="en-CA" sz="3900" dirty="0" err="1"/>
              <a:t>በጸጋሙ</a:t>
            </a:r>
            <a:r>
              <a:rPr lang="en-CA" sz="3900" dirty="0"/>
              <a:t> </a:t>
            </a:r>
            <a:r>
              <a:rPr lang="en-CA" sz="3900" dirty="0" err="1"/>
              <a:t>ከመ</a:t>
            </a:r>
            <a:r>
              <a:rPr lang="en-CA" sz="3900" dirty="0"/>
              <a:t> </a:t>
            </a:r>
            <a:r>
              <a:rPr lang="en-CA" sz="3900" dirty="0" err="1"/>
              <a:t>ያርእዮሙ</a:t>
            </a:r>
            <a:r>
              <a:rPr lang="en-CA" sz="3900" dirty="0"/>
              <a:t> </a:t>
            </a:r>
            <a:r>
              <a:rPr lang="en-CA" sz="3900" dirty="0" err="1"/>
              <a:t>ሥርዓተ</a:t>
            </a:r>
            <a:r>
              <a:rPr lang="en-CA" sz="3900" dirty="0"/>
              <a:t> </a:t>
            </a:r>
            <a:r>
              <a:rPr lang="en-CA" sz="3900" dirty="0" err="1"/>
              <a:t>ምሥጢር</a:t>
            </a:r>
            <a:r>
              <a:rPr lang="en-CA" sz="3900" dirty="0"/>
              <a:t>። </a:t>
            </a:r>
          </a:p>
          <a:p>
            <a:r>
              <a:rPr lang="en-CA" sz="1400" dirty="0"/>
              <a:t>፺፭. </a:t>
            </a:r>
            <a:r>
              <a:rPr lang="en-CA" sz="3900" dirty="0" err="1"/>
              <a:t>ምንተ</a:t>
            </a:r>
            <a:r>
              <a:rPr lang="en-CA" sz="3900" dirty="0"/>
              <a:t> </a:t>
            </a:r>
            <a:r>
              <a:rPr lang="en-CA" sz="3900" dirty="0" err="1"/>
              <a:t>ይመስል</a:t>
            </a:r>
            <a:r>
              <a:rPr lang="en-CA" sz="3900" dirty="0"/>
              <a:t> </a:t>
            </a:r>
            <a:r>
              <a:rPr lang="en-CA" sz="3900" dirty="0" err="1" smtClean="0"/>
              <a:t>ወምን</a:t>
            </a:r>
            <a:endParaRPr lang="en-CA" sz="3900" dirty="0" smtClean="0"/>
          </a:p>
          <a:p>
            <a:r>
              <a:rPr lang="en-CA" sz="3900" dirty="0" smtClean="0"/>
              <a:t>ት </a:t>
            </a:r>
            <a:r>
              <a:rPr lang="en-CA" sz="3900" dirty="0" err="1"/>
              <a:t>ስሙ</a:t>
            </a:r>
            <a:r>
              <a:rPr lang="en-CA" sz="3900" dirty="0"/>
              <a:t> </a:t>
            </a:r>
            <a:r>
              <a:rPr lang="en-CA" sz="3900" dirty="0" err="1"/>
              <a:t>ወምንተ</a:t>
            </a:r>
            <a:r>
              <a:rPr lang="en-CA" sz="3900" dirty="0"/>
              <a:t> </a:t>
            </a:r>
            <a:r>
              <a:rPr lang="en-CA" sz="3900" dirty="0" err="1" smtClean="0"/>
              <a:t>ይትበ</a:t>
            </a:r>
            <a:endParaRPr lang="en-CA" sz="3900" dirty="0" smtClean="0"/>
          </a:p>
          <a:p>
            <a:r>
              <a:rPr lang="en-CA" sz="3900" dirty="0" err="1" smtClean="0"/>
              <a:t>ሀል</a:t>
            </a:r>
            <a:r>
              <a:rPr lang="en-CA" sz="3900" dirty="0" smtClean="0"/>
              <a:t> </a:t>
            </a:r>
            <a:r>
              <a:rPr lang="en-CA" sz="3900" dirty="0" err="1"/>
              <a:t>ዘአሜሃ</a:t>
            </a:r>
            <a:r>
              <a:rPr lang="en-CA" sz="3900" dirty="0"/>
              <a:t> </a:t>
            </a:r>
            <a:r>
              <a:rPr lang="en-CA" sz="3900" dirty="0" err="1"/>
              <a:t>ምሥጢር</a:t>
            </a:r>
            <a:r>
              <a:rPr lang="en-CA" sz="3900" dirty="0"/>
              <a:t> </a:t>
            </a:r>
            <a:r>
              <a:rPr lang="en-CA" sz="3900" dirty="0" err="1"/>
              <a:t>ወኢይትከሀል</a:t>
            </a:r>
            <a:r>
              <a:rPr lang="en-CA" sz="3900" dirty="0"/>
              <a:t> </a:t>
            </a:r>
            <a:r>
              <a:rPr lang="en-CA" sz="3900" dirty="0" err="1"/>
              <a:t>ይእዚ</a:t>
            </a:r>
            <a:r>
              <a:rPr lang="en-CA" sz="3900" dirty="0"/>
              <a:t> </a:t>
            </a:r>
            <a:r>
              <a:rPr lang="en-CA" sz="3900" dirty="0" err="1" smtClean="0"/>
              <a:t>ይን</a:t>
            </a:r>
            <a:endParaRPr lang="en-CA" sz="3900" dirty="0" smtClean="0"/>
          </a:p>
          <a:p>
            <a:r>
              <a:rPr lang="en-CA" sz="3900" dirty="0" err="1" smtClean="0"/>
              <a:t>ግርዎ</a:t>
            </a:r>
            <a:r>
              <a:rPr lang="en-CA" sz="3900" dirty="0" smtClean="0"/>
              <a:t> </a:t>
            </a:r>
            <a:r>
              <a:rPr lang="en-CA" sz="3900" dirty="0" err="1"/>
              <a:t>ወኢሁሎ</a:t>
            </a:r>
            <a:r>
              <a:rPr lang="en-CA" sz="3900" dirty="0"/>
              <a:t> </a:t>
            </a:r>
            <a:r>
              <a:rPr lang="en-CA" sz="3900" dirty="0" err="1"/>
              <a:t>ውስተ</a:t>
            </a:r>
            <a:r>
              <a:rPr lang="en-CA" sz="3900" dirty="0"/>
              <a:t> </a:t>
            </a:r>
            <a:r>
              <a:rPr lang="en-CA" sz="3900" dirty="0" err="1"/>
              <a:t>ልበ</a:t>
            </a:r>
            <a:r>
              <a:rPr lang="en-CA" sz="3900" dirty="0"/>
              <a:t> </a:t>
            </a:r>
            <a:r>
              <a:rPr lang="en-CA" sz="3900" dirty="0" err="1"/>
              <a:t>እጓለ</a:t>
            </a:r>
            <a:r>
              <a:rPr lang="en-CA" sz="3900" dirty="0"/>
              <a:t> </a:t>
            </a:r>
            <a:r>
              <a:rPr lang="en-CA" sz="3900" dirty="0" err="1"/>
              <a:t>እመሕያው</a:t>
            </a:r>
            <a:r>
              <a:rPr lang="en-CA" sz="3900" dirty="0" smtClean="0"/>
              <a:t>።</a:t>
            </a:r>
          </a:p>
        </p:txBody>
      </p:sp>
    </p:spTree>
    <p:extLst>
      <p:ext uri="{BB962C8B-B14F-4D97-AF65-F5344CB8AC3E}">
        <p14:creationId xmlns:p14="http://schemas.microsoft.com/office/powerpoint/2010/main" val="3245300470"/>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863417"/>
          </a:xfrm>
          <a:prstGeom prst="rect">
            <a:avLst/>
          </a:prstGeom>
        </p:spPr>
        <p:txBody>
          <a:bodyPr wrap="square">
            <a:spAutoFit/>
          </a:bodyPr>
          <a:lstStyle/>
          <a:p>
            <a:r>
              <a:rPr lang="en-CA" sz="1400" dirty="0" smtClean="0"/>
              <a:t>96</a:t>
            </a:r>
            <a:r>
              <a:rPr lang="en-CA" sz="1400" dirty="0"/>
              <a:t>. </a:t>
            </a:r>
            <a:r>
              <a:rPr lang="en-CA" sz="4000" dirty="0"/>
              <a:t>ኦ </a:t>
            </a:r>
            <a:r>
              <a:rPr lang="en-CA" sz="4000" dirty="0" err="1"/>
              <a:t>ሥዩማን</a:t>
            </a:r>
            <a:r>
              <a:rPr lang="en-CA" sz="4000" dirty="0"/>
              <a:t> </a:t>
            </a:r>
            <a:r>
              <a:rPr lang="en-CA" sz="4000" dirty="0" err="1"/>
              <a:t>ካህናት</a:t>
            </a:r>
            <a:r>
              <a:rPr lang="en-CA" sz="4000" dirty="0"/>
              <a:t>፥ </a:t>
            </a:r>
            <a:r>
              <a:rPr lang="en-CA" sz="4000" dirty="0" err="1"/>
              <a:t>ምስቲ</a:t>
            </a:r>
            <a:r>
              <a:rPr lang="en-CA" sz="4000" dirty="0"/>
              <a:t> </a:t>
            </a:r>
            <a:r>
              <a:rPr lang="en-CA" sz="4000" dirty="0" err="1"/>
              <a:t>ጐይታ</a:t>
            </a:r>
            <a:r>
              <a:rPr lang="en-CA" sz="4000" dirty="0"/>
              <a:t> </a:t>
            </a:r>
            <a:r>
              <a:rPr lang="en-CA" sz="4000" dirty="0" err="1"/>
              <a:t>ሰማይን</a:t>
            </a:r>
            <a:r>
              <a:rPr lang="en-CA" sz="4000" dirty="0"/>
              <a:t> </a:t>
            </a:r>
            <a:r>
              <a:rPr lang="en-CA" sz="4000" dirty="0" err="1"/>
              <a:t>ምድርን</a:t>
            </a:r>
            <a:r>
              <a:rPr lang="en-CA" sz="4000" dirty="0"/>
              <a:t> </a:t>
            </a:r>
            <a:r>
              <a:rPr lang="en-CA" sz="4000" dirty="0" err="1"/>
              <a:t>ከተገልግሉ</a:t>
            </a:r>
            <a:r>
              <a:rPr lang="en-CA" sz="4000" dirty="0"/>
              <a:t> </a:t>
            </a:r>
            <a:r>
              <a:rPr lang="en-CA" sz="4000" dirty="0" err="1"/>
              <a:t>ኸሎኹም</a:t>
            </a:r>
            <a:r>
              <a:rPr lang="en-CA" sz="4000" dirty="0"/>
              <a:t> </a:t>
            </a:r>
            <a:r>
              <a:rPr lang="en-CA" sz="4000" dirty="0" err="1"/>
              <a:t>ክብሪ</a:t>
            </a:r>
            <a:r>
              <a:rPr lang="en-CA" sz="4000" dirty="0"/>
              <a:t> </a:t>
            </a:r>
            <a:r>
              <a:rPr lang="en-CA" sz="4000" dirty="0" err="1"/>
              <a:t>ኣሎኩም</a:t>
            </a:r>
            <a:r>
              <a:rPr lang="en-CA" sz="4000" dirty="0"/>
              <a:t>።</a:t>
            </a:r>
          </a:p>
          <a:p>
            <a:r>
              <a:rPr lang="en-CA" sz="1400" dirty="0"/>
              <a:t>97. </a:t>
            </a:r>
            <a:r>
              <a:rPr lang="en-CA" sz="4000" dirty="0"/>
              <a:t>ኦ </a:t>
            </a:r>
            <a:r>
              <a:rPr lang="en-CA" sz="4000" dirty="0" err="1"/>
              <a:t>ኅሩያት</a:t>
            </a:r>
            <a:r>
              <a:rPr lang="en-CA" sz="4000" dirty="0"/>
              <a:t> </a:t>
            </a:r>
            <a:r>
              <a:rPr lang="en-CA" sz="4000" dirty="0" err="1"/>
              <a:t>ዲያቆናት</a:t>
            </a:r>
            <a:r>
              <a:rPr lang="en-CA" sz="4000" dirty="0"/>
              <a:t>፥ </a:t>
            </a:r>
            <a:r>
              <a:rPr lang="en-CA" sz="4000" dirty="0" err="1"/>
              <a:t>ንጹሕ</a:t>
            </a:r>
            <a:r>
              <a:rPr lang="en-CA" sz="4000" dirty="0"/>
              <a:t> </a:t>
            </a:r>
            <a:r>
              <a:rPr lang="en-CA" sz="4000" dirty="0" err="1"/>
              <a:t>ፈሳሲ</a:t>
            </a:r>
            <a:r>
              <a:rPr lang="en-CA" sz="4000" dirty="0"/>
              <a:t> </a:t>
            </a:r>
            <a:r>
              <a:rPr lang="en-CA" sz="4000" dirty="0" err="1"/>
              <a:t>ወርቂ</a:t>
            </a:r>
            <a:r>
              <a:rPr lang="en-CA" sz="4000" dirty="0"/>
              <a:t> </a:t>
            </a:r>
            <a:r>
              <a:rPr lang="en-CA" sz="4000" dirty="0" err="1"/>
              <a:t>እትመስሉ</a:t>
            </a:r>
            <a:r>
              <a:rPr lang="en-CA" sz="4000" dirty="0"/>
              <a:t>፥ </a:t>
            </a:r>
            <a:r>
              <a:rPr lang="en-CA" sz="4000" dirty="0" err="1"/>
              <a:t>ዕጹብ</a:t>
            </a:r>
            <a:r>
              <a:rPr lang="en-CA" sz="4000" dirty="0"/>
              <a:t> </a:t>
            </a:r>
            <a:r>
              <a:rPr lang="en-CA" sz="4000" dirty="0" err="1"/>
              <a:t>ምሥጢር</a:t>
            </a:r>
            <a:r>
              <a:rPr lang="en-CA" sz="4000" dirty="0"/>
              <a:t> </a:t>
            </a:r>
            <a:r>
              <a:rPr lang="en-CA" sz="4000" dirty="0" err="1"/>
              <a:t>ክትርእዩ</a:t>
            </a:r>
            <a:r>
              <a:rPr lang="en-CA" sz="4000" dirty="0"/>
              <a:t> </a:t>
            </a:r>
            <a:r>
              <a:rPr lang="en-CA" sz="4000" dirty="0" err="1"/>
              <a:t>ኸሎኹም</a:t>
            </a:r>
            <a:r>
              <a:rPr lang="en-CA" sz="4000" dirty="0"/>
              <a:t> </a:t>
            </a:r>
            <a:r>
              <a:rPr lang="en-CA" sz="4000" dirty="0" err="1"/>
              <a:t>ሓጐስ</a:t>
            </a:r>
            <a:r>
              <a:rPr lang="en-CA" sz="4000" dirty="0"/>
              <a:t> </a:t>
            </a:r>
            <a:r>
              <a:rPr lang="en-CA" sz="4000" dirty="0" err="1"/>
              <a:t>ኣሎኩም</a:t>
            </a:r>
            <a:r>
              <a:rPr lang="en-CA" sz="4000" dirty="0" smtClean="0"/>
              <a:t>።</a:t>
            </a:r>
          </a:p>
        </p:txBody>
      </p:sp>
      <p:sp>
        <p:nvSpPr>
          <p:cNvPr id="20" name="Rectangle 19"/>
          <p:cNvSpPr/>
          <p:nvPr/>
        </p:nvSpPr>
        <p:spPr>
          <a:xfrm>
            <a:off x="8077837" y="-72722"/>
            <a:ext cx="4244501" cy="6609502"/>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96</a:t>
            </a:r>
            <a:r>
              <a:rPr lang="en-US" sz="1400" i="1" dirty="0">
                <a:solidFill>
                  <a:schemeClr val="tx1">
                    <a:lumMod val="95000"/>
                  </a:schemeClr>
                </a:solidFill>
              </a:rPr>
              <a:t>. </a:t>
            </a:r>
            <a:r>
              <a:rPr lang="en-US" sz="3100" i="1" dirty="0">
                <a:solidFill>
                  <a:schemeClr val="tx1">
                    <a:lumMod val="95000"/>
                  </a:schemeClr>
                </a:solidFill>
              </a:rPr>
              <a:t>O ordained priests, </a:t>
            </a:r>
            <a:r>
              <a:rPr lang="en-US" sz="3100" i="1" dirty="0" err="1">
                <a:solidFill>
                  <a:schemeClr val="tx1">
                    <a:lumMod val="95000"/>
                  </a:schemeClr>
                </a:solidFill>
              </a:rPr>
              <a:t>honour</a:t>
            </a:r>
            <a:r>
              <a:rPr lang="en-US" sz="3100" i="1" dirty="0">
                <a:solidFill>
                  <a:schemeClr val="tx1">
                    <a:lumMod val="95000"/>
                  </a:schemeClr>
                </a:solidFill>
              </a:rPr>
              <a:t> </a:t>
            </a:r>
            <a:r>
              <a:rPr lang="en-US" sz="3100" i="1" dirty="0" smtClean="0">
                <a:solidFill>
                  <a:schemeClr val="tx1">
                    <a:lumMod val="95000"/>
                  </a:schemeClr>
                </a:solidFill>
              </a:rPr>
              <a:t>is yours </a:t>
            </a:r>
            <a:r>
              <a:rPr lang="en-US" sz="3100" i="1" dirty="0">
                <a:solidFill>
                  <a:schemeClr val="tx1">
                    <a:lumMod val="95000"/>
                  </a:schemeClr>
                </a:solidFill>
              </a:rPr>
              <a:t>as you minister with the Lord </a:t>
            </a:r>
            <a:r>
              <a:rPr lang="en-US" sz="3100" i="1" dirty="0" smtClean="0">
                <a:solidFill>
                  <a:schemeClr val="tx1">
                    <a:lumMod val="95000"/>
                  </a:schemeClr>
                </a:solidFill>
              </a:rPr>
              <a:t>of heaven </a:t>
            </a:r>
            <a:r>
              <a:rPr lang="en-US" sz="3100" i="1" dirty="0">
                <a:solidFill>
                  <a:schemeClr val="tx1">
                    <a:lumMod val="95000"/>
                  </a:schemeClr>
                </a:solidFill>
              </a:rPr>
              <a:t>and earth.</a:t>
            </a:r>
          </a:p>
          <a:p>
            <a:pPr marL="40639" marR="40639">
              <a:lnSpc>
                <a:spcPct val="150000"/>
              </a:lnSpc>
              <a:spcBef>
                <a:spcPts val="600"/>
              </a:spcBef>
              <a:defRPr sz="2800"/>
            </a:pPr>
            <a:r>
              <a:rPr lang="en-US" sz="1400" i="1" dirty="0">
                <a:solidFill>
                  <a:schemeClr val="tx1">
                    <a:lumMod val="95000"/>
                  </a:schemeClr>
                </a:solidFill>
              </a:rPr>
              <a:t>97. </a:t>
            </a:r>
            <a:r>
              <a:rPr lang="en-US" sz="3100" i="1" dirty="0">
                <a:solidFill>
                  <a:schemeClr val="tx1">
                    <a:lumMod val="95000"/>
                  </a:schemeClr>
                </a:solidFill>
              </a:rPr>
              <a:t>O chosen deacons who resemble </a:t>
            </a:r>
            <a:r>
              <a:rPr lang="en-US" sz="3100" i="1" dirty="0" smtClean="0">
                <a:solidFill>
                  <a:schemeClr val="tx1">
                    <a:lumMod val="95000"/>
                  </a:schemeClr>
                </a:solidFill>
              </a:rPr>
              <a:t>a pure </a:t>
            </a:r>
            <a:r>
              <a:rPr lang="en-US" sz="3100" i="1" dirty="0">
                <a:solidFill>
                  <a:schemeClr val="tx1">
                    <a:lumMod val="95000"/>
                  </a:schemeClr>
                </a:solidFill>
              </a:rPr>
              <a:t>spring of gold, joy is yours when </a:t>
            </a:r>
            <a:r>
              <a:rPr lang="en-US" sz="3100" i="1" dirty="0" smtClean="0">
                <a:solidFill>
                  <a:schemeClr val="tx1">
                    <a:lumMod val="95000"/>
                  </a:schemeClr>
                </a:solidFill>
              </a:rPr>
              <a:t>you behold </a:t>
            </a:r>
            <a:r>
              <a:rPr lang="en-US" sz="3100" i="1" dirty="0">
                <a:solidFill>
                  <a:schemeClr val="tx1">
                    <a:lumMod val="95000"/>
                  </a:schemeClr>
                </a:solidFill>
              </a:rPr>
              <a:t>the wonderful mystery</a:t>
            </a:r>
            <a:r>
              <a:rPr lang="en-US" sz="3100" i="1" dirty="0" smtClean="0">
                <a:solidFill>
                  <a:schemeClr val="tx1">
                    <a:lumMod val="95000"/>
                  </a:schemeClr>
                </a:solidFill>
              </a:rPr>
              <a:t>.</a:t>
            </a:r>
          </a:p>
        </p:txBody>
      </p:sp>
      <p:sp>
        <p:nvSpPr>
          <p:cNvPr id="2" name="Rectangle 1"/>
          <p:cNvSpPr/>
          <p:nvPr/>
        </p:nvSpPr>
        <p:spPr>
          <a:xfrm>
            <a:off x="-11575" y="-118442"/>
            <a:ext cx="3949881" cy="6863417"/>
          </a:xfrm>
          <a:prstGeom prst="rect">
            <a:avLst/>
          </a:prstGeom>
        </p:spPr>
        <p:txBody>
          <a:bodyPr wrap="square">
            <a:spAutoFit/>
          </a:bodyPr>
          <a:lstStyle/>
          <a:p>
            <a:r>
              <a:rPr lang="en-CA" sz="1400" dirty="0" smtClean="0"/>
              <a:t>፺፮</a:t>
            </a:r>
            <a:r>
              <a:rPr lang="en-CA" sz="1400" dirty="0"/>
              <a:t>. </a:t>
            </a:r>
            <a:r>
              <a:rPr lang="en-CA" sz="4400" dirty="0"/>
              <a:t>ኦ </a:t>
            </a:r>
            <a:r>
              <a:rPr lang="en-CA" sz="4400" dirty="0" err="1"/>
              <a:t>ካህናት</a:t>
            </a:r>
            <a:r>
              <a:rPr lang="en-CA" sz="4400" dirty="0"/>
              <a:t> </a:t>
            </a:r>
            <a:r>
              <a:rPr lang="en-CA" sz="4400" dirty="0" err="1"/>
              <a:t>ሥዩማን</a:t>
            </a:r>
            <a:r>
              <a:rPr lang="en-CA" sz="4400" dirty="0"/>
              <a:t> </a:t>
            </a:r>
            <a:r>
              <a:rPr lang="en-CA" sz="4400" dirty="0" err="1"/>
              <a:t>ክብር</a:t>
            </a:r>
            <a:r>
              <a:rPr lang="en-CA" sz="4400" dirty="0"/>
              <a:t> </a:t>
            </a:r>
            <a:r>
              <a:rPr lang="en-CA" sz="4400" dirty="0" err="1"/>
              <a:t>ለክሙ</a:t>
            </a:r>
            <a:r>
              <a:rPr lang="en-CA" sz="4400" dirty="0"/>
              <a:t> </a:t>
            </a:r>
            <a:r>
              <a:rPr lang="en-CA" sz="4400" dirty="0" err="1"/>
              <a:t>ሶበ</a:t>
            </a:r>
            <a:r>
              <a:rPr lang="en-CA" sz="4400" dirty="0"/>
              <a:t> </a:t>
            </a:r>
            <a:r>
              <a:rPr lang="en-CA" sz="4400" dirty="0" err="1"/>
              <a:t>ትትከሀኑ</a:t>
            </a:r>
            <a:r>
              <a:rPr lang="en-CA" sz="4400" dirty="0"/>
              <a:t> </a:t>
            </a:r>
            <a:r>
              <a:rPr lang="en-CA" sz="4400" dirty="0" err="1"/>
              <a:t>ምስለ</a:t>
            </a:r>
            <a:r>
              <a:rPr lang="en-CA" sz="4400" dirty="0"/>
              <a:t> </a:t>
            </a:r>
            <a:r>
              <a:rPr lang="en-CA" sz="4400" dirty="0" err="1"/>
              <a:t>እግዚአ</a:t>
            </a:r>
            <a:r>
              <a:rPr lang="en-CA" sz="4400" dirty="0"/>
              <a:t> </a:t>
            </a:r>
            <a:r>
              <a:rPr lang="en-CA" sz="4400" dirty="0" err="1"/>
              <a:t>ሰማያት</a:t>
            </a:r>
            <a:r>
              <a:rPr lang="en-CA" sz="4400" dirty="0"/>
              <a:t> </a:t>
            </a:r>
            <a:r>
              <a:rPr lang="en-CA" sz="4400" dirty="0" err="1"/>
              <a:t>ወምድር</a:t>
            </a:r>
            <a:r>
              <a:rPr lang="en-CA" sz="4400" dirty="0"/>
              <a:t>።</a:t>
            </a:r>
          </a:p>
          <a:p>
            <a:r>
              <a:rPr lang="en-CA" sz="1400" dirty="0"/>
              <a:t>፺፯. </a:t>
            </a:r>
            <a:r>
              <a:rPr lang="en-CA" sz="4400" dirty="0"/>
              <a:t>ኦ </a:t>
            </a:r>
            <a:r>
              <a:rPr lang="en-CA" sz="4400" dirty="0" err="1"/>
              <a:t>ዲያቆናት</a:t>
            </a:r>
            <a:r>
              <a:rPr lang="en-CA" sz="4400" dirty="0"/>
              <a:t> </a:t>
            </a:r>
            <a:r>
              <a:rPr lang="en-CA" sz="4400" dirty="0" err="1"/>
              <a:t>ኅሩያን</a:t>
            </a:r>
            <a:r>
              <a:rPr lang="en-CA" sz="4400" dirty="0"/>
              <a:t> </a:t>
            </a:r>
            <a:r>
              <a:rPr lang="en-CA" sz="4400" dirty="0" err="1"/>
              <a:t>እለ</a:t>
            </a:r>
            <a:r>
              <a:rPr lang="en-CA" sz="4400" dirty="0"/>
              <a:t> </a:t>
            </a:r>
            <a:r>
              <a:rPr lang="en-CA" sz="4400" dirty="0" err="1"/>
              <a:t>ትመስሉ</a:t>
            </a:r>
            <a:r>
              <a:rPr lang="en-CA" sz="4400" dirty="0"/>
              <a:t> </a:t>
            </a:r>
            <a:r>
              <a:rPr lang="en-CA" sz="4400" dirty="0" err="1"/>
              <a:t>አስራበ</a:t>
            </a:r>
            <a:r>
              <a:rPr lang="en-CA" sz="4400" dirty="0"/>
              <a:t> </a:t>
            </a:r>
            <a:r>
              <a:rPr lang="en-CA" sz="4400" dirty="0" err="1"/>
              <a:t>ወርቅ</a:t>
            </a:r>
            <a:r>
              <a:rPr lang="en-CA" sz="4400" dirty="0"/>
              <a:t> </a:t>
            </a:r>
            <a:r>
              <a:rPr lang="en-CA" sz="4400" dirty="0" err="1"/>
              <a:t>ንጹሕ</a:t>
            </a:r>
            <a:r>
              <a:rPr lang="en-CA" sz="4400" dirty="0"/>
              <a:t> </a:t>
            </a:r>
            <a:r>
              <a:rPr lang="en-CA" sz="4400" dirty="0" err="1"/>
              <a:t>ፍሥሓ</a:t>
            </a:r>
            <a:r>
              <a:rPr lang="en-CA" sz="4400" dirty="0"/>
              <a:t> </a:t>
            </a:r>
            <a:r>
              <a:rPr lang="en-CA" sz="4400" dirty="0" err="1"/>
              <a:t>ለክሙ</a:t>
            </a:r>
            <a:r>
              <a:rPr lang="en-CA" sz="4400" dirty="0"/>
              <a:t> </a:t>
            </a:r>
            <a:r>
              <a:rPr lang="en-CA" sz="4400" dirty="0" err="1"/>
              <a:t>ሶበ</a:t>
            </a:r>
            <a:r>
              <a:rPr lang="en-CA" sz="4400" dirty="0"/>
              <a:t> </a:t>
            </a:r>
            <a:r>
              <a:rPr lang="en-CA" sz="4400" dirty="0" err="1"/>
              <a:t>ትሬእዩ</a:t>
            </a:r>
            <a:r>
              <a:rPr lang="en-CA" sz="4400" dirty="0"/>
              <a:t> </a:t>
            </a:r>
            <a:r>
              <a:rPr lang="en-CA" sz="4400" dirty="0" err="1"/>
              <a:t>ምሥጢረ</a:t>
            </a:r>
            <a:r>
              <a:rPr lang="en-CA" sz="4400" dirty="0"/>
              <a:t> </a:t>
            </a:r>
            <a:r>
              <a:rPr lang="en-CA" sz="4400" dirty="0" err="1"/>
              <a:t>ዕፁበ</a:t>
            </a:r>
            <a:r>
              <a:rPr lang="en-CA" sz="4400" dirty="0" smtClean="0"/>
              <a:t>።</a:t>
            </a:r>
          </a:p>
        </p:txBody>
      </p:sp>
    </p:spTree>
    <p:extLst>
      <p:ext uri="{BB962C8B-B14F-4D97-AF65-F5344CB8AC3E}">
        <p14:creationId xmlns:p14="http://schemas.microsoft.com/office/powerpoint/2010/main" val="1571475541"/>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555641"/>
          </a:xfrm>
          <a:prstGeom prst="rect">
            <a:avLst/>
          </a:prstGeom>
        </p:spPr>
        <p:txBody>
          <a:bodyPr wrap="square">
            <a:spAutoFit/>
          </a:bodyPr>
          <a:lstStyle/>
          <a:p>
            <a:r>
              <a:rPr lang="en-CA" sz="1400" dirty="0" smtClean="0"/>
              <a:t>98</a:t>
            </a:r>
            <a:r>
              <a:rPr lang="en-CA" sz="1400" dirty="0"/>
              <a:t>. </a:t>
            </a:r>
            <a:r>
              <a:rPr lang="en-CA" sz="4200" dirty="0"/>
              <a:t>ኦ </a:t>
            </a:r>
            <a:r>
              <a:rPr lang="en-CA" sz="4200" dirty="0" err="1"/>
              <a:t>ቅዱሳን</a:t>
            </a:r>
            <a:r>
              <a:rPr lang="en-CA" sz="4200" dirty="0"/>
              <a:t> </a:t>
            </a:r>
            <a:r>
              <a:rPr lang="en-CA" sz="4200" dirty="0" err="1"/>
              <a:t>ኣቦታት</a:t>
            </a:r>
            <a:r>
              <a:rPr lang="en-CA" sz="4200" dirty="0"/>
              <a:t>፥ </a:t>
            </a:r>
            <a:r>
              <a:rPr lang="en-CA" sz="4200" dirty="0" err="1"/>
              <a:t>ኣብ</a:t>
            </a:r>
            <a:r>
              <a:rPr lang="en-CA" sz="4200" dirty="0"/>
              <a:t> </a:t>
            </a:r>
            <a:r>
              <a:rPr lang="en-CA" sz="4200" dirty="0" err="1"/>
              <a:t>ልዕሊ</a:t>
            </a:r>
            <a:r>
              <a:rPr lang="en-CA" sz="4200" dirty="0"/>
              <a:t> </a:t>
            </a:r>
            <a:r>
              <a:rPr lang="en-CA" sz="4200" dirty="0" err="1"/>
              <a:t>እምኒ</a:t>
            </a:r>
            <a:r>
              <a:rPr lang="en-CA" sz="4200" dirty="0"/>
              <a:t> </a:t>
            </a:r>
            <a:r>
              <a:rPr lang="en-CA" sz="4200" dirty="0" err="1"/>
              <a:t>ሰንፔር</a:t>
            </a:r>
            <a:r>
              <a:rPr lang="en-CA" sz="4200" dirty="0"/>
              <a:t> </a:t>
            </a:r>
            <a:r>
              <a:rPr lang="en-CA" sz="4200" dirty="0" err="1"/>
              <a:t>ዝቖመ</a:t>
            </a:r>
            <a:r>
              <a:rPr lang="en-CA" sz="4200" dirty="0"/>
              <a:t> </a:t>
            </a:r>
            <a:r>
              <a:rPr lang="en-CA" sz="4200" dirty="0" err="1"/>
              <a:t>ንጹሕ</a:t>
            </a:r>
            <a:r>
              <a:rPr lang="en-CA" sz="4200" dirty="0"/>
              <a:t> </a:t>
            </a:r>
            <a:r>
              <a:rPr lang="en-CA" sz="4200" dirty="0" err="1"/>
              <a:t>ኣዕኑድ</a:t>
            </a:r>
            <a:r>
              <a:rPr lang="en-CA" sz="4200" dirty="0"/>
              <a:t> </a:t>
            </a:r>
            <a:r>
              <a:rPr lang="en-CA" sz="4200" dirty="0" err="1"/>
              <a:t>ወርቂ</a:t>
            </a:r>
            <a:r>
              <a:rPr lang="en-CA" sz="4200" dirty="0"/>
              <a:t> </a:t>
            </a:r>
            <a:r>
              <a:rPr lang="en-CA" sz="4200" dirty="0" err="1"/>
              <a:t>እትመስሉ</a:t>
            </a:r>
            <a:r>
              <a:rPr lang="en-CA" sz="4200" dirty="0"/>
              <a:t>፥ </a:t>
            </a:r>
            <a:r>
              <a:rPr lang="en-CA" sz="4200" dirty="0" err="1" smtClean="0"/>
              <a:t>ምስጋ</a:t>
            </a:r>
            <a:endParaRPr lang="en-CA" sz="4200" dirty="0" smtClean="0"/>
          </a:p>
          <a:p>
            <a:r>
              <a:rPr lang="en-CA" sz="4200" dirty="0" smtClean="0"/>
              <a:t>ና </a:t>
            </a:r>
            <a:r>
              <a:rPr lang="en-CA" sz="4200" dirty="0" err="1"/>
              <a:t>ኣሎኩም</a:t>
            </a:r>
            <a:r>
              <a:rPr lang="en-CA" sz="4200" dirty="0" smtClean="0"/>
              <a:t>።</a:t>
            </a:r>
          </a:p>
          <a:p>
            <a:r>
              <a:rPr lang="en-CA" sz="1400" dirty="0"/>
              <a:t>99. </a:t>
            </a:r>
            <a:r>
              <a:rPr lang="en-CA" sz="4200" dirty="0" err="1"/>
              <a:t>ኣቱም</a:t>
            </a:r>
            <a:r>
              <a:rPr lang="en-CA" sz="4200" dirty="0"/>
              <a:t> </a:t>
            </a:r>
            <a:r>
              <a:rPr lang="en-CA" sz="4200" dirty="0" err="1"/>
              <a:t>ብሩሃት</a:t>
            </a:r>
            <a:r>
              <a:rPr lang="en-CA" sz="4200" dirty="0"/>
              <a:t> </a:t>
            </a:r>
            <a:r>
              <a:rPr lang="en-CA" sz="4200" dirty="0" err="1" smtClean="0"/>
              <a:t>ከዋኽብ</a:t>
            </a:r>
            <a:endParaRPr lang="en-CA" sz="4200" dirty="0" smtClean="0"/>
          </a:p>
          <a:p>
            <a:r>
              <a:rPr lang="en-CA" sz="4200" dirty="0" smtClean="0"/>
              <a:t>ቲ </a:t>
            </a:r>
            <a:r>
              <a:rPr lang="en-CA" sz="4200" dirty="0" err="1"/>
              <a:t>እትመስሉ</a:t>
            </a:r>
            <a:r>
              <a:rPr lang="en-CA" sz="4200" dirty="0"/>
              <a:t> </a:t>
            </a:r>
            <a:r>
              <a:rPr lang="en-CA" sz="4200" dirty="0" err="1"/>
              <a:t>ምእመናን</a:t>
            </a:r>
            <a:r>
              <a:rPr lang="en-CA" sz="4200" dirty="0"/>
              <a:t>፥ </a:t>
            </a:r>
            <a:r>
              <a:rPr lang="en-CA" sz="4200" dirty="0" err="1"/>
              <a:t>ናብታ</a:t>
            </a:r>
            <a:r>
              <a:rPr lang="en-CA" sz="4200" dirty="0"/>
              <a:t> </a:t>
            </a:r>
            <a:r>
              <a:rPr lang="en-CA" sz="4200" dirty="0" err="1"/>
              <a:t>ኸብካብ</a:t>
            </a:r>
            <a:r>
              <a:rPr lang="en-CA" sz="4200" dirty="0"/>
              <a:t> </a:t>
            </a:r>
            <a:r>
              <a:rPr lang="en-CA" sz="4200" dirty="0" err="1"/>
              <a:t>መርዓ</a:t>
            </a:r>
            <a:r>
              <a:rPr lang="en-CA" sz="4200" dirty="0"/>
              <a:t> </a:t>
            </a:r>
            <a:r>
              <a:rPr lang="en-CA" sz="4200" dirty="0" err="1"/>
              <a:t>ክርስቶስ</a:t>
            </a:r>
            <a:r>
              <a:rPr lang="en-CA" sz="4200" dirty="0"/>
              <a:t> </a:t>
            </a:r>
            <a:r>
              <a:rPr lang="en-CA" sz="4200" dirty="0" err="1"/>
              <a:t>ክትኣትዉ</a:t>
            </a:r>
            <a:r>
              <a:rPr lang="en-CA" sz="4200" dirty="0"/>
              <a:t> </a:t>
            </a:r>
            <a:r>
              <a:rPr lang="en-CA" sz="4200" dirty="0" err="1" smtClean="0"/>
              <a:t>ኸሎ</a:t>
            </a:r>
            <a:endParaRPr lang="en-CA" sz="4200" dirty="0" smtClean="0"/>
          </a:p>
          <a:p>
            <a:r>
              <a:rPr lang="en-CA" sz="4200" dirty="0" err="1" smtClean="0"/>
              <a:t>ኹም</a:t>
            </a:r>
            <a:r>
              <a:rPr lang="en-CA" sz="4200" dirty="0" smtClean="0"/>
              <a:t> </a:t>
            </a:r>
            <a:r>
              <a:rPr lang="en-CA" sz="4200" dirty="0" err="1"/>
              <a:t>ክብሪ</a:t>
            </a:r>
            <a:r>
              <a:rPr lang="en-CA" sz="4200" dirty="0"/>
              <a:t> </a:t>
            </a:r>
            <a:r>
              <a:rPr lang="en-CA" sz="4200" dirty="0" err="1"/>
              <a:t>ኣሎኩም</a:t>
            </a:r>
            <a:r>
              <a:rPr lang="en-CA" sz="4200" dirty="0"/>
              <a:t>። </a:t>
            </a:r>
            <a:endParaRPr lang="en-CA" sz="4200" dirty="0" smtClean="0"/>
          </a:p>
        </p:txBody>
      </p:sp>
      <p:sp>
        <p:nvSpPr>
          <p:cNvPr id="20" name="Rectangle 19"/>
          <p:cNvSpPr/>
          <p:nvPr/>
        </p:nvSpPr>
        <p:spPr>
          <a:xfrm>
            <a:off x="8077837" y="-72722"/>
            <a:ext cx="4244501" cy="6632585"/>
          </a:xfrm>
          <a:prstGeom prst="rect">
            <a:avLst/>
          </a:prstGeom>
        </p:spPr>
        <p:txBody>
          <a:bodyPr wrap="square">
            <a:spAutoFit/>
          </a:bodyPr>
          <a:lstStyle/>
          <a:p>
            <a:pPr marL="40639" marR="40639">
              <a:lnSpc>
                <a:spcPct val="150000"/>
              </a:lnSpc>
              <a:spcBef>
                <a:spcPts val="600"/>
              </a:spcBef>
              <a:defRPr sz="2800"/>
            </a:pPr>
            <a:r>
              <a:rPr lang="en-US" sz="1400" i="1" dirty="0" smtClean="0">
                <a:solidFill>
                  <a:schemeClr val="tx1">
                    <a:lumMod val="95000"/>
                  </a:schemeClr>
                </a:solidFill>
              </a:rPr>
              <a:t>98</a:t>
            </a:r>
            <a:r>
              <a:rPr lang="en-US" sz="1400" i="1" dirty="0">
                <a:solidFill>
                  <a:schemeClr val="tx1">
                    <a:lumMod val="95000"/>
                  </a:schemeClr>
                </a:solidFill>
              </a:rPr>
              <a:t>. </a:t>
            </a:r>
            <a:r>
              <a:rPr lang="en-US" sz="2800" i="1" dirty="0">
                <a:solidFill>
                  <a:schemeClr val="tx1">
                    <a:lumMod val="95000"/>
                  </a:schemeClr>
                </a:solidFill>
              </a:rPr>
              <a:t>O holy fathers </a:t>
            </a:r>
            <a:r>
              <a:rPr lang="en-US" sz="2800" i="1" dirty="0" smtClean="0">
                <a:solidFill>
                  <a:schemeClr val="tx1">
                    <a:lumMod val="95000"/>
                  </a:schemeClr>
                </a:solidFill>
              </a:rPr>
              <a:t>who resemble the pure </a:t>
            </a:r>
            <a:r>
              <a:rPr lang="en-US" sz="2800" i="1" dirty="0">
                <a:solidFill>
                  <a:schemeClr val="tx1">
                    <a:lumMod val="95000"/>
                  </a:schemeClr>
                </a:solidFill>
              </a:rPr>
              <a:t>golden pillars standing on the </a:t>
            </a:r>
            <a:r>
              <a:rPr lang="en-US" sz="2800" i="1" dirty="0" smtClean="0">
                <a:solidFill>
                  <a:schemeClr val="tx1">
                    <a:lumMod val="95000"/>
                  </a:schemeClr>
                </a:solidFill>
              </a:rPr>
              <a:t>sapphire stones</a:t>
            </a:r>
            <a:r>
              <a:rPr lang="en-US" sz="2800" i="1" dirty="0">
                <a:solidFill>
                  <a:schemeClr val="tx1">
                    <a:lumMod val="95000"/>
                  </a:schemeClr>
                </a:solidFill>
              </a:rPr>
              <a:t>, you will qualify to be called blessed</a:t>
            </a:r>
            <a:r>
              <a:rPr lang="en-US" sz="2800" i="1" dirty="0" smtClean="0">
                <a:solidFill>
                  <a:schemeClr val="tx1">
                    <a:lumMod val="95000"/>
                  </a:schemeClr>
                </a:solidFill>
              </a:rPr>
              <a:t>.</a:t>
            </a:r>
          </a:p>
          <a:p>
            <a:pPr marL="40639" marR="40639">
              <a:lnSpc>
                <a:spcPct val="150000"/>
              </a:lnSpc>
              <a:spcBef>
                <a:spcPts val="600"/>
              </a:spcBef>
              <a:defRPr sz="2800"/>
            </a:pPr>
            <a:r>
              <a:rPr lang="en-US" sz="1400" i="1" dirty="0">
                <a:solidFill>
                  <a:schemeClr val="tx1">
                    <a:lumMod val="95000"/>
                  </a:schemeClr>
                </a:solidFill>
              </a:rPr>
              <a:t>99. </a:t>
            </a:r>
            <a:r>
              <a:rPr lang="en-US" sz="2800" i="1" dirty="0">
                <a:solidFill>
                  <a:schemeClr val="tx1">
                    <a:lumMod val="95000"/>
                  </a:schemeClr>
                </a:solidFill>
              </a:rPr>
              <a:t>O all believers, resembling the </a:t>
            </a:r>
            <a:r>
              <a:rPr lang="en-US" sz="2800" i="1" dirty="0" smtClean="0">
                <a:solidFill>
                  <a:schemeClr val="tx1">
                    <a:lumMod val="95000"/>
                  </a:schemeClr>
                </a:solidFill>
              </a:rPr>
              <a:t>bright stars</a:t>
            </a:r>
            <a:r>
              <a:rPr lang="en-US" sz="2800" i="1" dirty="0">
                <a:solidFill>
                  <a:schemeClr val="tx1">
                    <a:lumMod val="95000"/>
                  </a:schemeClr>
                </a:solidFill>
              </a:rPr>
              <a:t>, greatness will be yours as you </a:t>
            </a:r>
            <a:r>
              <a:rPr lang="en-US" sz="2800" i="1" dirty="0" smtClean="0">
                <a:solidFill>
                  <a:schemeClr val="tx1">
                    <a:lumMod val="95000"/>
                  </a:schemeClr>
                </a:solidFill>
              </a:rPr>
              <a:t>enter </a:t>
            </a:r>
            <a:r>
              <a:rPr lang="en-US" sz="2800" i="1" dirty="0" err="1" smtClean="0">
                <a:solidFill>
                  <a:schemeClr val="tx1">
                    <a:lumMod val="95000"/>
                  </a:schemeClr>
                </a:solidFill>
              </a:rPr>
              <a:t>enter</a:t>
            </a:r>
            <a:r>
              <a:rPr lang="en-US" sz="2800" i="1" dirty="0" smtClean="0">
                <a:solidFill>
                  <a:schemeClr val="tx1">
                    <a:lumMod val="95000"/>
                  </a:schemeClr>
                </a:solidFill>
              </a:rPr>
              <a:t> </a:t>
            </a:r>
            <a:r>
              <a:rPr lang="en-US" sz="2800" i="1" dirty="0">
                <a:solidFill>
                  <a:schemeClr val="tx1">
                    <a:lumMod val="95000"/>
                  </a:schemeClr>
                </a:solidFill>
              </a:rPr>
              <a:t>into that wedding, the marriage </a:t>
            </a:r>
            <a:r>
              <a:rPr lang="en-US" sz="2800" i="1" dirty="0" smtClean="0">
                <a:solidFill>
                  <a:schemeClr val="tx1">
                    <a:lumMod val="95000"/>
                  </a:schemeClr>
                </a:solidFill>
              </a:rPr>
              <a:t>of</a:t>
            </a:r>
            <a:endParaRPr lang="en-US" sz="2800" i="1" dirty="0">
              <a:solidFill>
                <a:schemeClr val="tx1">
                  <a:lumMod val="95000"/>
                </a:schemeClr>
              </a:solidFill>
            </a:endParaRPr>
          </a:p>
        </p:txBody>
      </p:sp>
      <p:sp>
        <p:nvSpPr>
          <p:cNvPr id="2" name="Rectangle 1"/>
          <p:cNvSpPr/>
          <p:nvPr/>
        </p:nvSpPr>
        <p:spPr>
          <a:xfrm>
            <a:off x="-11575" y="-118442"/>
            <a:ext cx="3949881" cy="6863417"/>
          </a:xfrm>
          <a:prstGeom prst="rect">
            <a:avLst/>
          </a:prstGeom>
        </p:spPr>
        <p:txBody>
          <a:bodyPr wrap="square">
            <a:spAutoFit/>
          </a:bodyPr>
          <a:lstStyle/>
          <a:p>
            <a:r>
              <a:rPr lang="en-CA" sz="1400" dirty="0" smtClean="0"/>
              <a:t>፺፰</a:t>
            </a:r>
            <a:r>
              <a:rPr lang="en-CA" sz="1400" dirty="0"/>
              <a:t>. </a:t>
            </a:r>
            <a:r>
              <a:rPr lang="en-CA" sz="4000" dirty="0"/>
              <a:t>ኦ </a:t>
            </a:r>
            <a:r>
              <a:rPr lang="en-CA" sz="4000" dirty="0" err="1"/>
              <a:t>ቅዱሳን</a:t>
            </a:r>
            <a:r>
              <a:rPr lang="en-CA" sz="4000" dirty="0"/>
              <a:t> </a:t>
            </a:r>
            <a:r>
              <a:rPr lang="en-CA" sz="4000" dirty="0" err="1"/>
              <a:t>አበው</a:t>
            </a:r>
            <a:r>
              <a:rPr lang="en-CA" sz="4000" dirty="0"/>
              <a:t> </a:t>
            </a:r>
            <a:r>
              <a:rPr lang="en-CA" sz="4000" dirty="0" err="1"/>
              <a:t>እለ</a:t>
            </a:r>
            <a:r>
              <a:rPr lang="en-CA" sz="4000" dirty="0"/>
              <a:t> </a:t>
            </a:r>
            <a:r>
              <a:rPr lang="en-CA" sz="4000" dirty="0" err="1"/>
              <a:t>ትመስሉ</a:t>
            </a:r>
            <a:r>
              <a:rPr lang="en-CA" sz="4000" dirty="0"/>
              <a:t> </a:t>
            </a:r>
            <a:r>
              <a:rPr lang="en-CA" sz="4000" dirty="0" err="1"/>
              <a:t>አዕማደ</a:t>
            </a:r>
            <a:r>
              <a:rPr lang="en-CA" sz="4000" dirty="0"/>
              <a:t> </a:t>
            </a:r>
            <a:r>
              <a:rPr lang="en-CA" sz="4000" dirty="0" err="1"/>
              <a:t>ወርቅ</a:t>
            </a:r>
            <a:r>
              <a:rPr lang="en-CA" sz="4000" dirty="0"/>
              <a:t> </a:t>
            </a:r>
            <a:r>
              <a:rPr lang="en-CA" sz="4000" dirty="0" err="1"/>
              <a:t>ንጹሕ</a:t>
            </a:r>
            <a:r>
              <a:rPr lang="en-CA" sz="4000" dirty="0"/>
              <a:t> </a:t>
            </a:r>
            <a:r>
              <a:rPr lang="en-CA" sz="4000" dirty="0" err="1"/>
              <a:t>ዘቅዉም</a:t>
            </a:r>
            <a:r>
              <a:rPr lang="en-CA" sz="4000" dirty="0"/>
              <a:t> </a:t>
            </a:r>
            <a:r>
              <a:rPr lang="en-CA" sz="4000" dirty="0" err="1"/>
              <a:t>ዲበ</a:t>
            </a:r>
            <a:r>
              <a:rPr lang="en-CA" sz="4000" dirty="0"/>
              <a:t> </a:t>
            </a:r>
            <a:r>
              <a:rPr lang="en-CA" sz="4000" dirty="0" err="1" smtClean="0"/>
              <a:t>ዕብነ</a:t>
            </a:r>
            <a:r>
              <a:rPr lang="en-CA" sz="4000" dirty="0" smtClean="0"/>
              <a:t> </a:t>
            </a:r>
            <a:r>
              <a:rPr lang="en-CA" sz="4000" dirty="0" err="1"/>
              <a:t>ሰንፔር</a:t>
            </a:r>
            <a:r>
              <a:rPr lang="en-CA" sz="4000" dirty="0"/>
              <a:t> </a:t>
            </a:r>
            <a:r>
              <a:rPr lang="en-CA" sz="4000" dirty="0" err="1"/>
              <a:t>ብፅዓን</a:t>
            </a:r>
            <a:r>
              <a:rPr lang="en-CA" sz="4000" dirty="0"/>
              <a:t> </a:t>
            </a:r>
            <a:r>
              <a:rPr lang="en-CA" sz="4000" dirty="0" err="1"/>
              <a:t>ለክሙ</a:t>
            </a:r>
            <a:r>
              <a:rPr lang="en-CA" sz="4000" dirty="0" smtClean="0"/>
              <a:t>።</a:t>
            </a:r>
          </a:p>
          <a:p>
            <a:r>
              <a:rPr lang="en-CA" sz="1400" dirty="0"/>
              <a:t>፺፱. </a:t>
            </a:r>
            <a:r>
              <a:rPr lang="en-CA" sz="4000" dirty="0"/>
              <a:t>ኦ </a:t>
            </a:r>
            <a:r>
              <a:rPr lang="en-CA" sz="4000" dirty="0" err="1"/>
              <a:t>ኵልክሙ</a:t>
            </a:r>
            <a:r>
              <a:rPr lang="en-CA" sz="4000" dirty="0"/>
              <a:t> </a:t>
            </a:r>
            <a:r>
              <a:rPr lang="en-CA" sz="4000" dirty="0" err="1" smtClean="0"/>
              <a:t>መሃይም</a:t>
            </a:r>
            <a:endParaRPr lang="en-CA" sz="4000" dirty="0" smtClean="0"/>
          </a:p>
          <a:p>
            <a:r>
              <a:rPr lang="en-CA" sz="4000" dirty="0" err="1" smtClean="0"/>
              <a:t>ናን</a:t>
            </a:r>
            <a:r>
              <a:rPr lang="en-CA" sz="4000" dirty="0" smtClean="0"/>
              <a:t>  </a:t>
            </a:r>
            <a:r>
              <a:rPr lang="en-CA" sz="4000" dirty="0" err="1" smtClean="0"/>
              <a:t>እለ</a:t>
            </a:r>
            <a:r>
              <a:rPr lang="en-CA" sz="4000" dirty="0" smtClean="0"/>
              <a:t> </a:t>
            </a:r>
            <a:r>
              <a:rPr lang="en-CA" sz="4000" dirty="0" err="1" smtClean="0"/>
              <a:t>ትመስሉ</a:t>
            </a:r>
            <a:r>
              <a:rPr lang="en-CA" sz="4000" dirty="0" smtClean="0"/>
              <a:t>  </a:t>
            </a:r>
            <a:r>
              <a:rPr lang="en-CA" sz="4000" dirty="0" err="1" smtClean="0"/>
              <a:t>ከዋክ</a:t>
            </a:r>
            <a:endParaRPr lang="en-CA" sz="4000" dirty="0" smtClean="0"/>
          </a:p>
          <a:p>
            <a:r>
              <a:rPr lang="en-CA" sz="4000" dirty="0" err="1" smtClean="0"/>
              <a:t>ብተ</a:t>
            </a:r>
            <a:r>
              <a:rPr lang="en-CA" sz="4000" dirty="0" smtClean="0"/>
              <a:t> </a:t>
            </a:r>
            <a:r>
              <a:rPr lang="en-CA" sz="4000" dirty="0" err="1" smtClean="0"/>
              <a:t>ብሩሃነ</a:t>
            </a:r>
            <a:r>
              <a:rPr lang="en-CA" sz="4000" dirty="0" smtClean="0"/>
              <a:t>፣ </a:t>
            </a:r>
            <a:r>
              <a:rPr lang="en-CA" sz="4000" dirty="0" err="1" smtClean="0"/>
              <a:t>ዕበይ</a:t>
            </a:r>
            <a:r>
              <a:rPr lang="en-CA" sz="4000" dirty="0" smtClean="0"/>
              <a:t>  </a:t>
            </a:r>
            <a:r>
              <a:rPr lang="en-CA" sz="4000" dirty="0" err="1" smtClean="0"/>
              <a:t>ለክ</a:t>
            </a:r>
            <a:endParaRPr lang="en-CA" sz="4000" dirty="0" smtClean="0"/>
          </a:p>
          <a:p>
            <a:r>
              <a:rPr lang="en-CA" sz="4000" dirty="0" smtClean="0"/>
              <a:t>ሙ </a:t>
            </a:r>
            <a:r>
              <a:rPr lang="en-CA" sz="4000" dirty="0" err="1"/>
              <a:t>ሶበ</a:t>
            </a:r>
            <a:r>
              <a:rPr lang="en-CA" sz="4000" dirty="0"/>
              <a:t> </a:t>
            </a:r>
            <a:r>
              <a:rPr lang="en-CA" sz="4000" dirty="0" err="1"/>
              <a:t>ትበውኡ</a:t>
            </a:r>
            <a:r>
              <a:rPr lang="en-CA" sz="4000" dirty="0"/>
              <a:t> </a:t>
            </a:r>
            <a:r>
              <a:rPr lang="en-CA" sz="4000" dirty="0" err="1"/>
              <a:t>ውስተ</a:t>
            </a:r>
            <a:r>
              <a:rPr lang="en-CA" sz="4000" dirty="0"/>
              <a:t> </a:t>
            </a:r>
            <a:r>
              <a:rPr lang="en-CA" sz="4000" dirty="0" err="1"/>
              <a:t>ይእቲ</a:t>
            </a:r>
            <a:r>
              <a:rPr lang="en-CA" sz="4000" dirty="0"/>
              <a:t> </a:t>
            </a:r>
            <a:r>
              <a:rPr lang="en-CA" sz="4000" dirty="0" err="1"/>
              <a:t>ከብካበ</a:t>
            </a:r>
            <a:r>
              <a:rPr lang="en-CA" sz="4000" dirty="0"/>
              <a:t> </a:t>
            </a:r>
            <a:r>
              <a:rPr lang="en-CA" sz="4000" dirty="0" err="1"/>
              <a:t>መርዓሁ</a:t>
            </a:r>
            <a:r>
              <a:rPr lang="en-CA" sz="4000" dirty="0"/>
              <a:t> </a:t>
            </a:r>
            <a:r>
              <a:rPr lang="en-CA" sz="4000" dirty="0" err="1"/>
              <a:t>ለክርስቶስ</a:t>
            </a:r>
            <a:r>
              <a:rPr lang="en-CA" sz="4000" dirty="0"/>
              <a:t> </a:t>
            </a:r>
            <a:r>
              <a:rPr lang="en-CA" sz="4000" dirty="0" err="1"/>
              <a:t>ዕበይ</a:t>
            </a:r>
            <a:r>
              <a:rPr lang="en-CA" sz="4000" dirty="0"/>
              <a:t> </a:t>
            </a:r>
            <a:r>
              <a:rPr lang="en-CA" sz="4000" dirty="0" err="1"/>
              <a:t>ለክሙ</a:t>
            </a:r>
            <a:r>
              <a:rPr lang="en-CA" sz="4000" dirty="0"/>
              <a:t> </a:t>
            </a:r>
            <a:endParaRPr lang="en-CA" sz="4000" dirty="0" smtClean="0"/>
          </a:p>
        </p:txBody>
      </p:sp>
    </p:spTree>
    <p:extLst>
      <p:ext uri="{BB962C8B-B14F-4D97-AF65-F5344CB8AC3E}">
        <p14:creationId xmlns:p14="http://schemas.microsoft.com/office/powerpoint/2010/main" val="3080429578"/>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7001917"/>
          </a:xfrm>
          <a:prstGeom prst="rect">
            <a:avLst/>
          </a:prstGeom>
        </p:spPr>
        <p:txBody>
          <a:bodyPr wrap="square">
            <a:spAutoFit/>
          </a:bodyPr>
          <a:lstStyle/>
          <a:p>
            <a:r>
              <a:rPr lang="en-CA" sz="3800" dirty="0" err="1" smtClean="0"/>
              <a:t>ጐይታኹም</a:t>
            </a:r>
            <a:r>
              <a:rPr lang="en-CA" sz="3800" dirty="0" smtClean="0"/>
              <a:t> </a:t>
            </a:r>
            <a:r>
              <a:rPr lang="en-CA" sz="3800" dirty="0" err="1"/>
              <a:t>ተዓጢቑ</a:t>
            </a:r>
            <a:r>
              <a:rPr lang="en-CA" sz="3800" dirty="0"/>
              <a:t> </a:t>
            </a:r>
            <a:r>
              <a:rPr lang="en-CA" sz="3800" dirty="0" err="1" smtClean="0"/>
              <a:t>ምሳኻ</a:t>
            </a:r>
            <a:r>
              <a:rPr lang="en-CA" sz="3800" dirty="0"/>
              <a:t> </a:t>
            </a:r>
            <a:r>
              <a:rPr lang="en-CA" sz="3800" dirty="0" err="1" smtClean="0"/>
              <a:t>ትኩም</a:t>
            </a:r>
            <a:r>
              <a:rPr lang="en-CA" sz="3800" dirty="0" smtClean="0"/>
              <a:t> </a:t>
            </a:r>
            <a:r>
              <a:rPr lang="en-CA" sz="3800" dirty="0" err="1"/>
              <a:t>ኪመላለስ</a:t>
            </a:r>
            <a:r>
              <a:rPr lang="en-CA" sz="3800" dirty="0"/>
              <a:t> </a:t>
            </a:r>
            <a:r>
              <a:rPr lang="en-CA" sz="3800" dirty="0" err="1"/>
              <a:t>ከሎ</a:t>
            </a:r>
            <a:r>
              <a:rPr lang="en-CA" sz="3800" dirty="0"/>
              <a:t>፥ </a:t>
            </a:r>
            <a:r>
              <a:rPr lang="en-CA" sz="3800" dirty="0" err="1"/>
              <a:t>ካብቲ</a:t>
            </a:r>
            <a:r>
              <a:rPr lang="en-CA" sz="3800" dirty="0"/>
              <a:t> </a:t>
            </a:r>
            <a:r>
              <a:rPr lang="en-CA" sz="3800" dirty="0" err="1"/>
              <a:t>ሃብቱ</a:t>
            </a:r>
            <a:r>
              <a:rPr lang="en-CA" sz="3800" dirty="0"/>
              <a:t> </a:t>
            </a:r>
            <a:r>
              <a:rPr lang="en-CA" sz="3800" dirty="0" err="1"/>
              <a:t>ኸኣ</a:t>
            </a:r>
            <a:r>
              <a:rPr lang="en-CA" sz="3800" dirty="0"/>
              <a:t> </a:t>
            </a:r>
            <a:r>
              <a:rPr lang="en-CA" sz="3800" dirty="0" err="1"/>
              <a:t>ክህበኩም</a:t>
            </a:r>
            <a:r>
              <a:rPr lang="en-CA" sz="3800" dirty="0"/>
              <a:t> </a:t>
            </a:r>
            <a:r>
              <a:rPr lang="en-CA" sz="3800" dirty="0" err="1"/>
              <a:t>እዩ</a:t>
            </a:r>
            <a:r>
              <a:rPr lang="en-CA" sz="3800" dirty="0"/>
              <a:t> </a:t>
            </a:r>
            <a:r>
              <a:rPr lang="en-CA" sz="3800" dirty="0" err="1"/>
              <a:t>እሞ</a:t>
            </a:r>
            <a:r>
              <a:rPr lang="en-CA" sz="3800" dirty="0"/>
              <a:t> </a:t>
            </a:r>
            <a:r>
              <a:rPr lang="en-CA" sz="3800" dirty="0" err="1"/>
              <a:t>ክብሪ</a:t>
            </a:r>
            <a:r>
              <a:rPr lang="en-CA" sz="3800" dirty="0"/>
              <a:t> </a:t>
            </a:r>
            <a:r>
              <a:rPr lang="en-CA" sz="3800" dirty="0" err="1"/>
              <a:t>ኣሎኩም</a:t>
            </a:r>
            <a:r>
              <a:rPr lang="en-CA" sz="3800" dirty="0"/>
              <a:t>።</a:t>
            </a:r>
          </a:p>
          <a:p>
            <a:r>
              <a:rPr lang="en-CA" sz="1400" dirty="0"/>
              <a:t>100. </a:t>
            </a:r>
            <a:r>
              <a:rPr lang="en-CA" sz="3700" dirty="0" err="1"/>
              <a:t>ሽዑ</a:t>
            </a:r>
            <a:r>
              <a:rPr lang="en-CA" sz="3700" dirty="0"/>
              <a:t> </a:t>
            </a:r>
            <a:r>
              <a:rPr lang="en-CA" sz="3700" dirty="0" err="1"/>
              <a:t>ለምኑልና</a:t>
            </a:r>
            <a:r>
              <a:rPr lang="en-CA" sz="3700" dirty="0"/>
              <a:t> ፥ </a:t>
            </a:r>
            <a:r>
              <a:rPr lang="en-CA" sz="3700" dirty="0" err="1"/>
              <a:t>ምእንቲ</a:t>
            </a:r>
            <a:r>
              <a:rPr lang="en-CA" sz="3700" dirty="0"/>
              <a:t> </a:t>
            </a:r>
            <a:r>
              <a:rPr lang="en-CA" sz="3700" dirty="0" err="1"/>
              <a:t>ኪምሕረናን</a:t>
            </a:r>
            <a:r>
              <a:rPr lang="en-CA" sz="3700" dirty="0"/>
              <a:t> </a:t>
            </a:r>
            <a:r>
              <a:rPr lang="en-CA" sz="3700" dirty="0" err="1"/>
              <a:t>ይቕረ</a:t>
            </a:r>
            <a:r>
              <a:rPr lang="en-CA" sz="3700" dirty="0"/>
              <a:t> </a:t>
            </a:r>
            <a:r>
              <a:rPr lang="en-CA" sz="3700" dirty="0" err="1" smtClean="0"/>
              <a:t>ኺብለል</a:t>
            </a:r>
            <a:endParaRPr lang="en-CA" sz="3700" dirty="0" smtClean="0"/>
          </a:p>
          <a:p>
            <a:r>
              <a:rPr lang="en-CA" sz="3700" dirty="0" err="1" smtClean="0"/>
              <a:t>ናን</a:t>
            </a:r>
            <a:r>
              <a:rPr lang="en-CA" sz="3700" dirty="0" smtClean="0"/>
              <a:t> </a:t>
            </a:r>
            <a:r>
              <a:rPr lang="en-CA" sz="3700" dirty="0" err="1"/>
              <a:t>ምእንታና</a:t>
            </a:r>
            <a:r>
              <a:rPr lang="en-CA" sz="3700" dirty="0"/>
              <a:t> </a:t>
            </a:r>
            <a:r>
              <a:rPr lang="en-CA" sz="3700" dirty="0" err="1"/>
              <a:t>ማልዱ</a:t>
            </a:r>
            <a:r>
              <a:rPr lang="en-CA" sz="3700" dirty="0"/>
              <a:t>፥ </a:t>
            </a:r>
            <a:r>
              <a:rPr lang="en-CA" sz="3700" dirty="0" err="1"/>
              <a:t>ከም</a:t>
            </a:r>
            <a:r>
              <a:rPr lang="en-CA" sz="3700" dirty="0"/>
              <a:t> </a:t>
            </a:r>
            <a:r>
              <a:rPr lang="en-CA" sz="3700" dirty="0" err="1"/>
              <a:t>ግብርና</a:t>
            </a:r>
            <a:r>
              <a:rPr lang="en-CA" sz="3700" dirty="0"/>
              <a:t> </a:t>
            </a:r>
            <a:r>
              <a:rPr lang="en-CA" sz="3700" dirty="0" err="1"/>
              <a:t>ዘይኮነስ</a:t>
            </a:r>
            <a:r>
              <a:rPr lang="en-CA" sz="3700" dirty="0"/>
              <a:t> </a:t>
            </a:r>
            <a:r>
              <a:rPr lang="en-CA" sz="3700" dirty="0" err="1"/>
              <a:t>ከም</a:t>
            </a:r>
            <a:r>
              <a:rPr lang="en-CA" sz="3700" dirty="0"/>
              <a:t> </a:t>
            </a:r>
            <a:r>
              <a:rPr lang="en-CA" sz="3700" dirty="0" err="1" smtClean="0"/>
              <a:t>ግብር</a:t>
            </a:r>
            <a:endParaRPr lang="en-CA" sz="3700" dirty="0" smtClean="0"/>
          </a:p>
          <a:p>
            <a:r>
              <a:rPr lang="en-CA" sz="3700" dirty="0" err="1" smtClean="0"/>
              <a:t>ኹም</a:t>
            </a:r>
            <a:r>
              <a:rPr lang="en-CA" sz="3700" dirty="0"/>
              <a:t>፥ </a:t>
            </a:r>
            <a:r>
              <a:rPr lang="en-CA" sz="3700" dirty="0" err="1"/>
              <a:t>ከምታ</a:t>
            </a:r>
            <a:r>
              <a:rPr lang="en-CA" sz="3700" dirty="0"/>
              <a:t> </a:t>
            </a:r>
            <a:r>
              <a:rPr lang="en-CA" sz="3700" dirty="0" err="1"/>
              <a:t>ርኽስቲ</a:t>
            </a:r>
            <a:r>
              <a:rPr lang="en-CA" sz="3700" dirty="0"/>
              <a:t> </a:t>
            </a:r>
            <a:r>
              <a:rPr lang="en-CA" sz="3700" dirty="0" err="1" smtClean="0"/>
              <a:t>ምግባ</a:t>
            </a:r>
            <a:endParaRPr lang="en-CA" sz="3700" dirty="0" smtClean="0"/>
          </a:p>
          <a:p>
            <a:r>
              <a:rPr lang="en-CA" sz="3700" dirty="0" err="1" smtClean="0"/>
              <a:t>ርና</a:t>
            </a:r>
            <a:r>
              <a:rPr lang="en-CA" sz="3700" dirty="0" smtClean="0"/>
              <a:t> </a:t>
            </a:r>
            <a:r>
              <a:rPr lang="en-CA" sz="3700" dirty="0" err="1"/>
              <a:t>ዘይኮነስ</a:t>
            </a:r>
            <a:r>
              <a:rPr lang="en-CA" sz="3700" dirty="0"/>
              <a:t> </a:t>
            </a:r>
            <a:r>
              <a:rPr lang="en-CA" sz="3700" dirty="0" err="1"/>
              <a:t>ከምቲ</a:t>
            </a:r>
            <a:r>
              <a:rPr lang="en-CA" sz="3700" dirty="0"/>
              <a:t> </a:t>
            </a:r>
            <a:r>
              <a:rPr lang="en-CA" sz="3700" dirty="0" err="1"/>
              <a:t>ምሕረት</a:t>
            </a:r>
            <a:r>
              <a:rPr lang="en-CA" sz="3700" dirty="0"/>
              <a:t> </a:t>
            </a:r>
            <a:r>
              <a:rPr lang="en-CA" sz="3700" dirty="0" err="1"/>
              <a:t>ኣምላኽና</a:t>
            </a:r>
            <a:r>
              <a:rPr lang="en-CA" sz="3700" dirty="0"/>
              <a:t> </a:t>
            </a:r>
            <a:r>
              <a:rPr lang="en-CA" sz="3700" dirty="0" err="1"/>
              <a:t>ለምኑልና</a:t>
            </a:r>
            <a:r>
              <a:rPr lang="en-CA" sz="3700" dirty="0" smtClean="0"/>
              <a:t>።</a:t>
            </a:r>
            <a:endParaRPr lang="en-CA" sz="3700" dirty="0"/>
          </a:p>
        </p:txBody>
      </p:sp>
      <p:sp>
        <p:nvSpPr>
          <p:cNvPr id="20" name="Rectangle 19"/>
          <p:cNvSpPr/>
          <p:nvPr/>
        </p:nvSpPr>
        <p:spPr>
          <a:xfrm>
            <a:off x="8077837" y="-72722"/>
            <a:ext cx="4244501" cy="7094250"/>
          </a:xfrm>
          <a:prstGeom prst="rect">
            <a:avLst/>
          </a:prstGeom>
        </p:spPr>
        <p:txBody>
          <a:bodyPr wrap="square">
            <a:spAutoFit/>
          </a:bodyPr>
          <a:lstStyle/>
          <a:p>
            <a:pPr marL="40639" marR="40639">
              <a:lnSpc>
                <a:spcPct val="150000"/>
              </a:lnSpc>
              <a:spcBef>
                <a:spcPts val="600"/>
              </a:spcBef>
              <a:defRPr sz="2800"/>
            </a:pPr>
            <a:r>
              <a:rPr lang="en-US" sz="2500" i="1" dirty="0" smtClean="0">
                <a:solidFill>
                  <a:schemeClr val="tx1">
                    <a:lumMod val="95000"/>
                  </a:schemeClr>
                </a:solidFill>
              </a:rPr>
              <a:t>Christ</a:t>
            </a:r>
            <a:r>
              <a:rPr lang="en-US" sz="2500" i="1" dirty="0">
                <a:solidFill>
                  <a:schemeClr val="tx1">
                    <a:lumMod val="95000"/>
                  </a:schemeClr>
                </a:solidFill>
              </a:rPr>
              <a:t>, greatness will be yours when </a:t>
            </a:r>
            <a:r>
              <a:rPr lang="en-US" sz="2500" i="1" dirty="0" smtClean="0">
                <a:solidFill>
                  <a:schemeClr val="tx1">
                    <a:lumMod val="95000"/>
                  </a:schemeClr>
                </a:solidFill>
              </a:rPr>
              <a:t>you see </a:t>
            </a:r>
            <a:r>
              <a:rPr lang="en-US" sz="2500" i="1" dirty="0">
                <a:solidFill>
                  <a:schemeClr val="tx1">
                    <a:lumMod val="95000"/>
                  </a:schemeClr>
                </a:solidFill>
              </a:rPr>
              <a:t>your God girded and walking with </a:t>
            </a:r>
            <a:r>
              <a:rPr lang="en-US" sz="2500" i="1" dirty="0" smtClean="0">
                <a:solidFill>
                  <a:schemeClr val="tx1">
                    <a:lumMod val="95000"/>
                  </a:schemeClr>
                </a:solidFill>
              </a:rPr>
              <a:t>you and </a:t>
            </a:r>
            <a:r>
              <a:rPr lang="en-US" sz="2500" i="1" dirty="0">
                <a:solidFill>
                  <a:schemeClr val="tx1">
                    <a:lumMod val="95000"/>
                  </a:schemeClr>
                </a:solidFill>
              </a:rPr>
              <a:t>giving you His gifts.</a:t>
            </a:r>
          </a:p>
          <a:p>
            <a:pPr marL="40639" marR="40639">
              <a:lnSpc>
                <a:spcPct val="150000"/>
              </a:lnSpc>
              <a:spcBef>
                <a:spcPts val="600"/>
              </a:spcBef>
              <a:defRPr sz="2800"/>
            </a:pPr>
            <a:r>
              <a:rPr lang="en-US" sz="1400" i="1" dirty="0">
                <a:solidFill>
                  <a:schemeClr val="tx1">
                    <a:lumMod val="95000"/>
                  </a:schemeClr>
                </a:solidFill>
              </a:rPr>
              <a:t>100. </a:t>
            </a:r>
            <a:r>
              <a:rPr lang="en-US" sz="2500" i="1" dirty="0">
                <a:solidFill>
                  <a:schemeClr val="tx1">
                    <a:lumMod val="95000"/>
                  </a:schemeClr>
                </a:solidFill>
              </a:rPr>
              <a:t>At that time pray </a:t>
            </a:r>
            <a:r>
              <a:rPr lang="en-US" sz="2500" i="1" dirty="0" smtClean="0">
                <a:solidFill>
                  <a:schemeClr val="tx1">
                    <a:lumMod val="95000"/>
                  </a:schemeClr>
                </a:solidFill>
              </a:rPr>
              <a:t>and intercede on our </a:t>
            </a:r>
            <a:r>
              <a:rPr lang="en-US" sz="2500" i="1" dirty="0">
                <a:solidFill>
                  <a:schemeClr val="tx1">
                    <a:lumMod val="95000"/>
                  </a:schemeClr>
                </a:solidFill>
              </a:rPr>
              <a:t>behalf, that He may have </a:t>
            </a:r>
            <a:r>
              <a:rPr lang="en-US" sz="2500" i="1" dirty="0" smtClean="0">
                <a:solidFill>
                  <a:schemeClr val="tx1">
                    <a:lumMod val="95000"/>
                  </a:schemeClr>
                </a:solidFill>
              </a:rPr>
              <a:t>compassion and </a:t>
            </a:r>
            <a:r>
              <a:rPr lang="en-US" sz="2500" i="1" dirty="0">
                <a:solidFill>
                  <a:schemeClr val="tx1">
                    <a:lumMod val="95000"/>
                  </a:schemeClr>
                </a:solidFill>
              </a:rPr>
              <a:t>mercy upon us: not according to </a:t>
            </a:r>
            <a:r>
              <a:rPr lang="en-US" sz="2500" i="1" dirty="0" smtClean="0">
                <a:solidFill>
                  <a:schemeClr val="tx1">
                    <a:lumMod val="95000"/>
                  </a:schemeClr>
                </a:solidFill>
              </a:rPr>
              <a:t>our merit </a:t>
            </a:r>
            <a:r>
              <a:rPr lang="en-US" sz="2500" i="1" dirty="0">
                <a:solidFill>
                  <a:schemeClr val="tx1">
                    <a:lumMod val="95000"/>
                  </a:schemeClr>
                </a:solidFill>
              </a:rPr>
              <a:t>but according to your merit, </a:t>
            </a:r>
            <a:r>
              <a:rPr lang="en-US" sz="2500" i="1" dirty="0" smtClean="0">
                <a:solidFill>
                  <a:schemeClr val="tx1">
                    <a:lumMod val="95000"/>
                  </a:schemeClr>
                </a:solidFill>
              </a:rPr>
              <a:t>not according </a:t>
            </a:r>
            <a:r>
              <a:rPr lang="en-US" sz="2500" i="1" dirty="0">
                <a:solidFill>
                  <a:schemeClr val="tx1">
                    <a:lumMod val="95000"/>
                  </a:schemeClr>
                </a:solidFill>
              </a:rPr>
              <a:t>to our evil deeds but according </a:t>
            </a:r>
            <a:r>
              <a:rPr lang="en-US" sz="2500" i="1" dirty="0" smtClean="0">
                <a:solidFill>
                  <a:schemeClr val="tx1">
                    <a:lumMod val="95000"/>
                  </a:schemeClr>
                </a:solidFill>
              </a:rPr>
              <a:t>to the </a:t>
            </a:r>
            <a:r>
              <a:rPr lang="en-US" sz="2500" i="1" dirty="0">
                <a:solidFill>
                  <a:schemeClr val="tx1">
                    <a:lumMod val="95000"/>
                  </a:schemeClr>
                </a:solidFill>
              </a:rPr>
              <a:t>mercy of our </a:t>
            </a:r>
            <a:r>
              <a:rPr lang="en-US" sz="2500" i="1" dirty="0" smtClean="0">
                <a:solidFill>
                  <a:schemeClr val="tx1">
                    <a:lumMod val="95000"/>
                  </a:schemeClr>
                </a:solidFill>
              </a:rPr>
              <a:t>God.</a:t>
            </a:r>
          </a:p>
        </p:txBody>
      </p:sp>
      <p:sp>
        <p:nvSpPr>
          <p:cNvPr id="2" name="Rectangle 1"/>
          <p:cNvSpPr/>
          <p:nvPr/>
        </p:nvSpPr>
        <p:spPr>
          <a:xfrm>
            <a:off x="-11575" y="-118442"/>
            <a:ext cx="3949881" cy="6863417"/>
          </a:xfrm>
          <a:prstGeom prst="rect">
            <a:avLst/>
          </a:prstGeom>
        </p:spPr>
        <p:txBody>
          <a:bodyPr wrap="square">
            <a:spAutoFit/>
          </a:bodyPr>
          <a:lstStyle/>
          <a:p>
            <a:r>
              <a:rPr lang="en-CA" sz="4000" dirty="0" err="1" smtClean="0"/>
              <a:t>ሶበ</a:t>
            </a:r>
            <a:r>
              <a:rPr lang="en-CA" sz="4000" dirty="0" smtClean="0"/>
              <a:t> </a:t>
            </a:r>
            <a:r>
              <a:rPr lang="en-CA" sz="4000" dirty="0" err="1"/>
              <a:t>ትሬእይዎ</a:t>
            </a:r>
            <a:r>
              <a:rPr lang="en-CA" sz="4000" dirty="0"/>
              <a:t> </a:t>
            </a:r>
            <a:r>
              <a:rPr lang="en-CA" sz="4000" dirty="0" err="1" smtClean="0"/>
              <a:t>ለእግዚእ</a:t>
            </a:r>
            <a:endParaRPr lang="en-CA" sz="4000" dirty="0" smtClean="0"/>
          </a:p>
          <a:p>
            <a:r>
              <a:rPr lang="en-CA" sz="4000" dirty="0" err="1" smtClean="0"/>
              <a:t>ክሙ</a:t>
            </a:r>
            <a:r>
              <a:rPr lang="en-CA" sz="4000" dirty="0" smtClean="0"/>
              <a:t> </a:t>
            </a:r>
            <a:r>
              <a:rPr lang="en-CA" sz="4000" dirty="0" err="1"/>
              <a:t>ይቀንት</a:t>
            </a:r>
            <a:r>
              <a:rPr lang="en-CA" sz="4000" dirty="0"/>
              <a:t> </a:t>
            </a:r>
            <a:r>
              <a:rPr lang="en-CA" sz="4000" dirty="0" err="1"/>
              <a:t>ወያንሶሱ</a:t>
            </a:r>
            <a:r>
              <a:rPr lang="en-CA" sz="4000" dirty="0"/>
              <a:t> </a:t>
            </a:r>
            <a:r>
              <a:rPr lang="en-CA" sz="4000" dirty="0" err="1"/>
              <a:t>ምስሌክሙ</a:t>
            </a:r>
            <a:r>
              <a:rPr lang="en-CA" sz="4000" dirty="0"/>
              <a:t> </a:t>
            </a:r>
            <a:r>
              <a:rPr lang="en-CA" sz="4000" dirty="0" err="1" smtClean="0"/>
              <a:t>ወይሜጥወ</a:t>
            </a:r>
            <a:endParaRPr lang="en-CA" sz="4000" dirty="0" smtClean="0"/>
          </a:p>
          <a:p>
            <a:r>
              <a:rPr lang="en-CA" sz="4000" dirty="0" err="1" smtClean="0"/>
              <a:t>ክሙ</a:t>
            </a:r>
            <a:r>
              <a:rPr lang="en-CA" sz="4000" dirty="0" smtClean="0"/>
              <a:t> </a:t>
            </a:r>
            <a:r>
              <a:rPr lang="en-CA" sz="4000" dirty="0" err="1"/>
              <a:t>ዘዚአሁ</a:t>
            </a:r>
            <a:r>
              <a:rPr lang="en-CA" sz="4000" dirty="0"/>
              <a:t> </a:t>
            </a:r>
            <a:r>
              <a:rPr lang="en-CA" sz="4000" dirty="0" err="1"/>
              <a:t>ሀብታተ</a:t>
            </a:r>
            <a:r>
              <a:rPr lang="en-CA" sz="4000" dirty="0"/>
              <a:t>።</a:t>
            </a:r>
          </a:p>
          <a:p>
            <a:r>
              <a:rPr lang="en-CA" sz="1400" dirty="0"/>
              <a:t>፻</a:t>
            </a:r>
            <a:r>
              <a:rPr lang="en-CA" sz="1400" dirty="0" smtClean="0"/>
              <a:t>.  </a:t>
            </a:r>
            <a:r>
              <a:rPr lang="en-CA" sz="4000" dirty="0" err="1"/>
              <a:t>አሜሃ</a:t>
            </a:r>
            <a:r>
              <a:rPr lang="en-CA" sz="4000" dirty="0"/>
              <a:t> </a:t>
            </a:r>
            <a:r>
              <a:rPr lang="en-CA" sz="4000" dirty="0" err="1"/>
              <a:t>ሰአሉ</a:t>
            </a:r>
            <a:r>
              <a:rPr lang="en-CA" sz="4000" dirty="0"/>
              <a:t> </a:t>
            </a:r>
            <a:r>
              <a:rPr lang="en-CA" sz="4000" dirty="0" err="1"/>
              <a:t>ለነ</a:t>
            </a:r>
            <a:r>
              <a:rPr lang="en-CA" sz="4000" dirty="0"/>
              <a:t> </a:t>
            </a:r>
            <a:r>
              <a:rPr lang="en-CA" sz="4000" dirty="0" err="1" smtClean="0"/>
              <a:t>አስተ</a:t>
            </a:r>
            <a:endParaRPr lang="en-CA" sz="4000" dirty="0" smtClean="0"/>
          </a:p>
          <a:p>
            <a:r>
              <a:rPr lang="en-CA" sz="4000" dirty="0" err="1" smtClean="0"/>
              <a:t>ምሕሩ</a:t>
            </a:r>
            <a:r>
              <a:rPr lang="en-CA" sz="4000" dirty="0" smtClean="0"/>
              <a:t> </a:t>
            </a:r>
            <a:r>
              <a:rPr lang="en-CA" sz="4000" dirty="0" err="1"/>
              <a:t>በእንቲአነ</a:t>
            </a:r>
            <a:r>
              <a:rPr lang="en-CA" sz="4000" dirty="0"/>
              <a:t> </a:t>
            </a:r>
            <a:r>
              <a:rPr lang="en-CA" sz="4000" dirty="0" err="1"/>
              <a:t>ከመ</a:t>
            </a:r>
            <a:r>
              <a:rPr lang="en-CA" sz="4000" dirty="0"/>
              <a:t> </a:t>
            </a:r>
            <a:r>
              <a:rPr lang="en-CA" sz="4000" dirty="0" err="1"/>
              <a:t>ይምሐረነ</a:t>
            </a:r>
            <a:r>
              <a:rPr lang="en-CA" sz="4000" dirty="0"/>
              <a:t> </a:t>
            </a:r>
            <a:r>
              <a:rPr lang="en-CA" sz="4000" dirty="0" err="1" smtClean="0"/>
              <a:t>ወይሣሃለነ</a:t>
            </a:r>
            <a:r>
              <a:rPr lang="en-CA" sz="4000" dirty="0" smtClean="0"/>
              <a:t> </a:t>
            </a:r>
            <a:r>
              <a:rPr lang="en-CA" sz="4000" dirty="0" err="1"/>
              <a:t>አኮ</a:t>
            </a:r>
            <a:r>
              <a:rPr lang="en-CA" sz="4000" dirty="0"/>
              <a:t> </a:t>
            </a:r>
            <a:r>
              <a:rPr lang="en-CA" sz="4000" dirty="0" err="1"/>
              <a:t>በሥንነ</a:t>
            </a:r>
            <a:r>
              <a:rPr lang="en-CA" sz="4000" dirty="0"/>
              <a:t> </a:t>
            </a:r>
            <a:r>
              <a:rPr lang="en-CA" sz="4000" dirty="0" err="1"/>
              <a:t>አላ</a:t>
            </a:r>
            <a:r>
              <a:rPr lang="en-CA" sz="4000" dirty="0"/>
              <a:t> </a:t>
            </a:r>
            <a:r>
              <a:rPr lang="en-CA" sz="4000" dirty="0" err="1" smtClean="0"/>
              <a:t>በሥን</a:t>
            </a:r>
            <a:endParaRPr lang="en-CA" sz="4000" dirty="0" smtClean="0"/>
          </a:p>
          <a:p>
            <a:r>
              <a:rPr lang="en-CA" sz="4000" dirty="0" err="1" smtClean="0"/>
              <a:t>ክሙ</a:t>
            </a:r>
            <a:r>
              <a:rPr lang="en-CA" sz="4000" dirty="0" smtClean="0"/>
              <a:t> </a:t>
            </a:r>
            <a:r>
              <a:rPr lang="en-CA" sz="4000" dirty="0" err="1"/>
              <a:t>አኮ</a:t>
            </a:r>
            <a:r>
              <a:rPr lang="en-CA" sz="4000" dirty="0"/>
              <a:t> </a:t>
            </a:r>
            <a:r>
              <a:rPr lang="en-CA" sz="4000" dirty="0" err="1"/>
              <a:t>በከመ</a:t>
            </a:r>
            <a:r>
              <a:rPr lang="en-CA" sz="4000" dirty="0"/>
              <a:t> </a:t>
            </a:r>
            <a:r>
              <a:rPr lang="en-CA" sz="4000" dirty="0" err="1" smtClean="0"/>
              <a:t>ምግባ</a:t>
            </a:r>
            <a:endParaRPr lang="en-CA" sz="4000" dirty="0" smtClean="0"/>
          </a:p>
          <a:p>
            <a:r>
              <a:rPr lang="en-CA" sz="4000" dirty="0" err="1" smtClean="0"/>
              <a:t>ሪነ</a:t>
            </a:r>
            <a:r>
              <a:rPr lang="en-CA" sz="4000" dirty="0" smtClean="0"/>
              <a:t> </a:t>
            </a:r>
            <a:r>
              <a:rPr lang="en-CA" sz="4000" dirty="0" err="1"/>
              <a:t>ርኵስት</a:t>
            </a:r>
            <a:r>
              <a:rPr lang="en-CA" sz="4000" dirty="0"/>
              <a:t> </a:t>
            </a:r>
            <a:r>
              <a:rPr lang="en-CA" sz="4000" dirty="0" err="1"/>
              <a:t>አላ</a:t>
            </a:r>
            <a:r>
              <a:rPr lang="en-CA" sz="4000" dirty="0"/>
              <a:t> </a:t>
            </a:r>
            <a:r>
              <a:rPr lang="en-CA" sz="4000" dirty="0" err="1"/>
              <a:t>በከመ</a:t>
            </a:r>
            <a:r>
              <a:rPr lang="en-CA" sz="4000" dirty="0"/>
              <a:t> </a:t>
            </a:r>
            <a:r>
              <a:rPr lang="en-CA" sz="4000" dirty="0" err="1"/>
              <a:t>ምሕረቱ</a:t>
            </a:r>
            <a:r>
              <a:rPr lang="en-CA" sz="4000" dirty="0"/>
              <a:t> </a:t>
            </a:r>
            <a:r>
              <a:rPr lang="en-CA" sz="4000" dirty="0" err="1"/>
              <a:t>ለአምላክነ</a:t>
            </a:r>
            <a:r>
              <a:rPr lang="en-CA" sz="4000" dirty="0" smtClean="0"/>
              <a:t>።</a:t>
            </a:r>
            <a:endParaRPr lang="en-CA" sz="4000" dirty="0"/>
          </a:p>
        </p:txBody>
      </p:sp>
    </p:spTree>
    <p:extLst>
      <p:ext uri="{BB962C8B-B14F-4D97-AF65-F5344CB8AC3E}">
        <p14:creationId xmlns:p14="http://schemas.microsoft.com/office/powerpoint/2010/main" val="3009630759"/>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6061" y="129681"/>
            <a:ext cx="4249609" cy="6494085"/>
          </a:xfrm>
          <a:prstGeom prst="rect">
            <a:avLst/>
          </a:prstGeom>
        </p:spPr>
        <p:txBody>
          <a:bodyPr wrap="square">
            <a:spAutoFit/>
          </a:bodyPr>
          <a:lstStyle/>
          <a:p>
            <a:r>
              <a:rPr lang="pt-BR" sz="4000" dirty="0">
                <a:solidFill>
                  <a:srgbClr val="FFFF00"/>
                </a:solidFill>
              </a:rPr>
              <a:t>ይ.ሕ. </a:t>
            </a:r>
            <a:r>
              <a:rPr lang="pt-BR" sz="1400" dirty="0" smtClean="0"/>
              <a:t>101. </a:t>
            </a:r>
            <a:r>
              <a:rPr lang="pt-BR" sz="4400" dirty="0"/>
              <a:t>ኦ ኣምላኽና፥ ከም ምሕረትካ እምበር ከም በደልናስ ኣይኹን። </a:t>
            </a:r>
            <a:r>
              <a:rPr lang="pt-BR" sz="4000" dirty="0" smtClean="0">
                <a:solidFill>
                  <a:schemeClr val="accent2"/>
                </a:solidFill>
              </a:rPr>
              <a:t> </a:t>
            </a:r>
            <a:r>
              <a:rPr lang="pt-BR" sz="2000" dirty="0">
                <a:solidFill>
                  <a:schemeClr val="accent2"/>
                </a:solidFill>
              </a:rPr>
              <a:t>(3 ግዜ)</a:t>
            </a:r>
            <a:endParaRPr lang="en-CA" sz="2000" dirty="0">
              <a:solidFill>
                <a:schemeClr val="accent2"/>
              </a:solidFill>
            </a:endParaRPr>
          </a:p>
          <a:p>
            <a:endParaRPr lang="pt-BR" sz="4000" dirty="0" smtClean="0">
              <a:solidFill>
                <a:srgbClr val="FF0000"/>
              </a:solidFill>
            </a:endParaRPr>
          </a:p>
          <a:p>
            <a:r>
              <a:rPr lang="pt-BR" sz="4000" dirty="0" smtClean="0">
                <a:solidFill>
                  <a:srgbClr val="FF0000"/>
                </a:solidFill>
              </a:rPr>
              <a:t>ይ.ካ</a:t>
            </a:r>
            <a:r>
              <a:rPr lang="pt-BR" sz="4000" dirty="0">
                <a:solidFill>
                  <a:srgbClr val="FF0000"/>
                </a:solidFill>
              </a:rPr>
              <a:t>. </a:t>
            </a:r>
            <a:r>
              <a:rPr lang="en-CA" sz="1400" dirty="0"/>
              <a:t>102. </a:t>
            </a:r>
            <a:r>
              <a:rPr lang="en-CA" sz="4000" dirty="0"/>
              <a:t>ኦ </a:t>
            </a:r>
            <a:r>
              <a:rPr lang="en-CA" sz="4000" dirty="0" err="1"/>
              <a:t>ጐይታ</a:t>
            </a:r>
            <a:r>
              <a:rPr lang="en-CA" sz="4000" dirty="0"/>
              <a:t>፥ </a:t>
            </a:r>
            <a:r>
              <a:rPr lang="en-CA" sz="4000" dirty="0" err="1"/>
              <a:t>ምእንቲ</a:t>
            </a:r>
            <a:r>
              <a:rPr lang="en-CA" sz="4000" dirty="0"/>
              <a:t> </a:t>
            </a:r>
            <a:r>
              <a:rPr lang="en-CA" sz="4000" dirty="0" err="1"/>
              <a:t>እቶም</a:t>
            </a:r>
            <a:r>
              <a:rPr lang="en-CA" sz="4000" dirty="0"/>
              <a:t> </a:t>
            </a:r>
            <a:r>
              <a:rPr lang="en-CA" sz="4000" dirty="0" err="1"/>
              <a:t>ዝሞቱን</a:t>
            </a:r>
            <a:r>
              <a:rPr lang="en-CA" sz="4000" dirty="0"/>
              <a:t> </a:t>
            </a:r>
            <a:r>
              <a:rPr lang="en-CA" sz="4000" dirty="0" err="1"/>
              <a:t>ካብዚ</a:t>
            </a:r>
            <a:r>
              <a:rPr lang="en-CA" sz="4000" dirty="0"/>
              <a:t> </a:t>
            </a:r>
            <a:r>
              <a:rPr lang="en-CA" sz="4000" dirty="0" err="1"/>
              <a:t>ኃላፊ</a:t>
            </a:r>
            <a:r>
              <a:rPr lang="en-CA" sz="4000" dirty="0"/>
              <a:t> </a:t>
            </a:r>
            <a:r>
              <a:rPr lang="en-CA" sz="4000" dirty="0" err="1"/>
              <a:t>ዓለም</a:t>
            </a:r>
            <a:r>
              <a:rPr lang="en-CA" sz="4000" dirty="0"/>
              <a:t> </a:t>
            </a:r>
            <a:r>
              <a:rPr lang="en-CA" sz="4000" dirty="0" err="1"/>
              <a:t>እዚ</a:t>
            </a:r>
            <a:r>
              <a:rPr lang="en-CA" sz="4000" dirty="0"/>
              <a:t> </a:t>
            </a:r>
            <a:r>
              <a:rPr lang="en-CA" sz="4000" dirty="0" err="1"/>
              <a:t>ዝገዓዙ</a:t>
            </a:r>
            <a:r>
              <a:rPr lang="en-CA" sz="4000" dirty="0"/>
              <a:t> </a:t>
            </a:r>
            <a:r>
              <a:rPr lang="en-CA" sz="4000" dirty="0" err="1"/>
              <a:t>ኣቦታትናን</a:t>
            </a:r>
            <a:r>
              <a:rPr lang="en-CA" sz="4000" dirty="0"/>
              <a:t> </a:t>
            </a:r>
            <a:r>
              <a:rPr lang="en-CA" sz="4000" dirty="0" err="1" smtClean="0"/>
              <a:t>ኣኅዋትናን</a:t>
            </a:r>
            <a:r>
              <a:rPr lang="en-CA" sz="4000" dirty="0" smtClean="0"/>
              <a:t> </a:t>
            </a:r>
            <a:r>
              <a:rPr lang="en-CA" sz="4000" dirty="0" err="1"/>
              <a:t>ኣብ</a:t>
            </a:r>
            <a:r>
              <a:rPr lang="en-CA" sz="4000" dirty="0"/>
              <a:t> </a:t>
            </a:r>
            <a:r>
              <a:rPr lang="en-CA" sz="4000" dirty="0" err="1" smtClean="0"/>
              <a:t>ሠናይ</a:t>
            </a:r>
            <a:endParaRPr lang="pt-BR" sz="4000" dirty="0" smtClean="0"/>
          </a:p>
        </p:txBody>
      </p:sp>
      <p:sp>
        <p:nvSpPr>
          <p:cNvPr id="20" name="Rectangle 19"/>
          <p:cNvSpPr/>
          <p:nvPr/>
        </p:nvSpPr>
        <p:spPr>
          <a:xfrm>
            <a:off x="8181225" y="185195"/>
            <a:ext cx="4039429" cy="6768007"/>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3300" b="1" dirty="0">
                <a:solidFill>
                  <a:srgbClr val="FFFF00"/>
                </a:solidFill>
              </a:rPr>
              <a:t>People: </a:t>
            </a:r>
            <a:r>
              <a:rPr lang="en-US" sz="1200" b="1" dirty="0" smtClean="0">
                <a:solidFill>
                  <a:schemeClr val="tx1">
                    <a:lumMod val="95000"/>
                  </a:schemeClr>
                </a:solidFill>
              </a:rPr>
              <a:t>101. </a:t>
            </a:r>
            <a:r>
              <a:rPr lang="en-US" sz="3200" b="1" dirty="0">
                <a:solidFill>
                  <a:schemeClr val="tx1">
                    <a:lumMod val="95000"/>
                  </a:schemeClr>
                </a:solidFill>
              </a:rPr>
              <a:t>According to Thy mercy</a:t>
            </a:r>
            <a:r>
              <a:rPr lang="en-US" sz="3200" b="1" dirty="0" smtClean="0">
                <a:solidFill>
                  <a:schemeClr val="tx1">
                    <a:lumMod val="95000"/>
                  </a:schemeClr>
                </a:solidFill>
              </a:rPr>
              <a:t>,</a:t>
            </a:r>
          </a:p>
          <a:p>
            <a:pPr marL="40639" marR="40639">
              <a:lnSpc>
                <a:spcPct val="120000"/>
              </a:lnSpc>
              <a:spcBef>
                <a:spcPts val="600"/>
              </a:spcBef>
              <a:buClr>
                <a:srgbClr val="004DD6"/>
              </a:buClr>
              <a:buFont typeface="Arial"/>
              <a:defRPr sz="2800"/>
            </a:pPr>
            <a:r>
              <a:rPr lang="en-US" sz="3200" b="1" dirty="0" smtClean="0">
                <a:solidFill>
                  <a:schemeClr val="tx1">
                    <a:lumMod val="95000"/>
                  </a:schemeClr>
                </a:solidFill>
              </a:rPr>
              <a:t> </a:t>
            </a:r>
            <a:r>
              <a:rPr lang="en-US" sz="3200" b="1" dirty="0">
                <a:solidFill>
                  <a:schemeClr val="tx1">
                    <a:lumMod val="95000"/>
                  </a:schemeClr>
                </a:solidFill>
              </a:rPr>
              <a:t>our God, and not according to our sins.</a:t>
            </a:r>
          </a:p>
          <a:p>
            <a:pPr marL="40639" marR="40639">
              <a:lnSpc>
                <a:spcPct val="120000"/>
              </a:lnSpc>
              <a:spcBef>
                <a:spcPts val="600"/>
              </a:spcBef>
              <a:buClr>
                <a:srgbClr val="004DD6"/>
              </a:buClr>
              <a:buFont typeface="Arial"/>
              <a:defRPr sz="2800"/>
            </a:pPr>
            <a:r>
              <a:rPr lang="en-US" sz="2000" b="1" dirty="0">
                <a:solidFill>
                  <a:schemeClr val="accent2"/>
                </a:solidFill>
              </a:rPr>
              <a:t>      (thrice</a:t>
            </a:r>
            <a:r>
              <a:rPr lang="en-US" sz="2000" b="1" dirty="0" smtClean="0">
                <a:solidFill>
                  <a:schemeClr val="accent2"/>
                </a:solidFill>
              </a:rPr>
              <a:t>)</a:t>
            </a:r>
            <a:endParaRPr lang="en-US" sz="2000" b="1" dirty="0" smtClean="0">
              <a:solidFill>
                <a:srgbClr val="FF0000"/>
              </a:solidFill>
            </a:endParaRPr>
          </a:p>
          <a:p>
            <a:pPr marL="40639" marR="40639">
              <a:lnSpc>
                <a:spcPct val="120000"/>
              </a:lnSpc>
              <a:spcBef>
                <a:spcPts val="600"/>
              </a:spcBef>
              <a:buClr>
                <a:srgbClr val="004DD6"/>
              </a:buClr>
              <a:buFont typeface="Arial"/>
              <a:defRPr sz="2800"/>
            </a:pPr>
            <a:r>
              <a:rPr lang="en-US" sz="2800" dirty="0" smtClean="0">
                <a:solidFill>
                  <a:srgbClr val="FF0000"/>
                </a:solidFill>
              </a:rPr>
              <a:t>Priest: </a:t>
            </a:r>
            <a:r>
              <a:rPr lang="en-US" sz="1400" dirty="0" smtClean="0">
                <a:solidFill>
                  <a:schemeClr val="tx1">
                    <a:lumMod val="95000"/>
                  </a:schemeClr>
                </a:solidFill>
              </a:rPr>
              <a:t> 102. </a:t>
            </a:r>
            <a:r>
              <a:rPr lang="en-US" sz="3200" dirty="0">
                <a:solidFill>
                  <a:schemeClr val="tx1">
                    <a:lumMod val="95000"/>
                  </a:schemeClr>
                </a:solidFill>
              </a:rPr>
              <a:t>We pray Thee, Lord, </a:t>
            </a:r>
            <a:r>
              <a:rPr lang="en-US" sz="3200" dirty="0" smtClean="0">
                <a:solidFill>
                  <a:schemeClr val="tx1">
                    <a:lumMod val="95000"/>
                  </a:schemeClr>
                </a:solidFill>
              </a:rPr>
              <a:t>and beseech Thee </a:t>
            </a:r>
            <a:r>
              <a:rPr lang="en-US" sz="3200" dirty="0">
                <a:solidFill>
                  <a:schemeClr val="tx1">
                    <a:lumMod val="95000"/>
                  </a:schemeClr>
                </a:solidFill>
              </a:rPr>
              <a:t>on behalf of our fathers </a:t>
            </a:r>
            <a:r>
              <a:rPr lang="en-US" sz="3200" dirty="0" smtClean="0">
                <a:solidFill>
                  <a:schemeClr val="tx1">
                    <a:lumMod val="95000"/>
                  </a:schemeClr>
                </a:solidFill>
              </a:rPr>
              <a:t>and brothers </a:t>
            </a:r>
            <a:r>
              <a:rPr lang="en-US" sz="3200" dirty="0">
                <a:solidFill>
                  <a:schemeClr val="tx1">
                    <a:lumMod val="95000"/>
                  </a:schemeClr>
                </a:solidFill>
              </a:rPr>
              <a:t>who have fallen </a:t>
            </a:r>
            <a:r>
              <a:rPr lang="en-US" sz="3200" dirty="0" smtClean="0">
                <a:solidFill>
                  <a:schemeClr val="tx1">
                    <a:lumMod val="95000"/>
                  </a:schemeClr>
                </a:solidFill>
              </a:rPr>
              <a:t>asleep</a:t>
            </a:r>
            <a:r>
              <a:rPr lang="en-US" sz="3200" dirty="0">
                <a:solidFill>
                  <a:schemeClr val="tx1">
                    <a:lumMod val="95000"/>
                  </a:schemeClr>
                </a:solidFill>
              </a:rPr>
              <a:t> And departed </a:t>
            </a:r>
            <a:r>
              <a:rPr lang="en-US" sz="3200" dirty="0" smtClean="0">
                <a:solidFill>
                  <a:schemeClr val="tx1">
                    <a:lumMod val="95000"/>
                  </a:schemeClr>
                </a:solidFill>
              </a:rPr>
              <a:t>from</a:t>
            </a:r>
            <a:endParaRPr lang="en-US" sz="3200" dirty="0">
              <a:solidFill>
                <a:schemeClr val="tx1">
                  <a:lumMod val="95000"/>
                </a:schemeClr>
              </a:solidFill>
            </a:endParaRPr>
          </a:p>
        </p:txBody>
      </p:sp>
      <p:sp>
        <p:nvSpPr>
          <p:cNvPr id="2" name="Rectangle 1"/>
          <p:cNvSpPr/>
          <p:nvPr/>
        </p:nvSpPr>
        <p:spPr>
          <a:xfrm>
            <a:off x="72167" y="129681"/>
            <a:ext cx="3931422" cy="6617196"/>
          </a:xfrm>
          <a:prstGeom prst="rect">
            <a:avLst/>
          </a:prstGeom>
        </p:spPr>
        <p:txBody>
          <a:bodyPr wrap="square">
            <a:spAutoFit/>
          </a:bodyPr>
          <a:lstStyle/>
          <a:p>
            <a:r>
              <a:rPr lang="pt-BR" sz="4000" dirty="0" smtClean="0">
                <a:solidFill>
                  <a:srgbClr val="FFFF00"/>
                </a:solidFill>
              </a:rPr>
              <a:t>ይ.ሕ. </a:t>
            </a:r>
            <a:r>
              <a:rPr lang="pt-BR" sz="1400" dirty="0" smtClean="0"/>
              <a:t>፻፩. </a:t>
            </a:r>
            <a:r>
              <a:rPr lang="pt-BR" sz="4800" dirty="0" smtClean="0"/>
              <a:t>በከመ ምሕረትከ አምላክነ ወአኮ በከመ አበሳነ</a:t>
            </a:r>
          </a:p>
          <a:p>
            <a:r>
              <a:rPr lang="pt-BR" sz="4000" dirty="0">
                <a:solidFill>
                  <a:schemeClr val="accent2"/>
                </a:solidFill>
              </a:rPr>
              <a:t> </a:t>
            </a:r>
            <a:r>
              <a:rPr lang="pt-BR" sz="2000" dirty="0" smtClean="0">
                <a:solidFill>
                  <a:schemeClr val="accent2"/>
                </a:solidFill>
              </a:rPr>
              <a:t>(</a:t>
            </a:r>
            <a:r>
              <a:rPr lang="pt-BR" sz="2000" dirty="0">
                <a:solidFill>
                  <a:schemeClr val="accent2"/>
                </a:solidFill>
              </a:rPr>
              <a:t>፫ተ ጊዜ</a:t>
            </a:r>
            <a:r>
              <a:rPr lang="pt-BR" sz="2000" dirty="0" smtClean="0">
                <a:solidFill>
                  <a:schemeClr val="accent2"/>
                </a:solidFill>
              </a:rPr>
              <a:t>)</a:t>
            </a:r>
          </a:p>
          <a:p>
            <a:endParaRPr lang="pt-BR" sz="2000" dirty="0" smtClean="0"/>
          </a:p>
          <a:p>
            <a:endParaRPr lang="pt-BR" sz="2000" dirty="0" smtClean="0"/>
          </a:p>
          <a:p>
            <a:r>
              <a:rPr lang="pt-BR" sz="4000" dirty="0">
                <a:solidFill>
                  <a:srgbClr val="FF0000"/>
                </a:solidFill>
              </a:rPr>
              <a:t>ይ.ካ. </a:t>
            </a:r>
            <a:r>
              <a:rPr lang="pt-BR" sz="1400" dirty="0"/>
              <a:t>፻፪. </a:t>
            </a:r>
            <a:r>
              <a:rPr lang="pt-BR" sz="4000" dirty="0"/>
              <a:t>ንስእለከ እግዚኦ ወናስተበቍዐከ በእንተ እለ ኖሙ አበዊነ ወአኀዊነ ወፈለሱ እምዝንቱ ዓለም </a:t>
            </a:r>
            <a:r>
              <a:rPr lang="pt-BR" sz="4000" dirty="0" smtClean="0"/>
              <a:t>ኀላፊ</a:t>
            </a:r>
          </a:p>
        </p:txBody>
      </p:sp>
    </p:spTree>
    <p:extLst>
      <p:ext uri="{BB962C8B-B14F-4D97-AF65-F5344CB8AC3E}">
        <p14:creationId xmlns:p14="http://schemas.microsoft.com/office/powerpoint/2010/main" val="173139949"/>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15173385"/>
          </a:xfrm>
          <a:prstGeom prst="rect">
            <a:avLst/>
          </a:prstGeom>
        </p:spPr>
        <p:txBody>
          <a:bodyPr wrap="square">
            <a:spAutoFit/>
          </a:bodyPr>
          <a:lstStyle/>
          <a:p>
            <a:r>
              <a:rPr lang="en-CA" sz="4000" dirty="0" err="1"/>
              <a:t>ከተዕርፎም</a:t>
            </a:r>
            <a:r>
              <a:rPr lang="en-CA" sz="4000" dirty="0"/>
              <a:t> </a:t>
            </a:r>
            <a:r>
              <a:rPr lang="en-CA" sz="4000" dirty="0" err="1"/>
              <a:t>ንልምነካን</a:t>
            </a:r>
            <a:r>
              <a:rPr lang="en-CA" sz="4000" dirty="0"/>
              <a:t> </a:t>
            </a:r>
            <a:r>
              <a:rPr lang="en-CA" sz="4000" dirty="0" err="1"/>
              <a:t>ንማልደካን</a:t>
            </a:r>
            <a:r>
              <a:rPr lang="en-CA" sz="4000" dirty="0"/>
              <a:t> </a:t>
            </a:r>
            <a:r>
              <a:rPr lang="en-CA" sz="4000" dirty="0" err="1"/>
              <a:t>ኣሎና</a:t>
            </a:r>
            <a:r>
              <a:rPr lang="en-CA" sz="4000" dirty="0"/>
              <a:t>። </a:t>
            </a:r>
            <a:endParaRPr lang="en-CA" sz="4000" dirty="0" smtClean="0"/>
          </a:p>
          <a:p>
            <a:r>
              <a:rPr lang="en-CA" sz="4000" dirty="0" err="1" smtClean="0"/>
              <a:t>ኣብ</a:t>
            </a:r>
            <a:r>
              <a:rPr lang="en-CA" sz="4000" dirty="0" smtClean="0"/>
              <a:t> </a:t>
            </a:r>
            <a:r>
              <a:rPr lang="en-CA" sz="4000" dirty="0" err="1"/>
              <a:t>ቅድሜኻ</a:t>
            </a:r>
            <a:r>
              <a:rPr lang="en-CA" sz="4000" dirty="0"/>
              <a:t> </a:t>
            </a:r>
            <a:r>
              <a:rPr lang="en-CA" sz="4000" dirty="0" err="1"/>
              <a:t>ኸኣ</a:t>
            </a:r>
            <a:r>
              <a:rPr lang="en-CA" sz="4000" dirty="0"/>
              <a:t> </a:t>
            </a:r>
            <a:r>
              <a:rPr lang="en-CA" sz="4000" dirty="0" err="1"/>
              <a:t>ኻብ</a:t>
            </a:r>
            <a:r>
              <a:rPr lang="en-CA" sz="4000" dirty="0"/>
              <a:t> </a:t>
            </a:r>
            <a:r>
              <a:rPr lang="en-CA" sz="4000" dirty="0" err="1"/>
              <a:t>ርስሓት</a:t>
            </a:r>
            <a:r>
              <a:rPr lang="en-CA" sz="4000" dirty="0"/>
              <a:t> (</a:t>
            </a:r>
            <a:r>
              <a:rPr lang="en-CA" sz="4000" dirty="0" err="1"/>
              <a:t>ኃጢኣት</a:t>
            </a:r>
            <a:r>
              <a:rPr lang="en-CA" sz="4000" dirty="0"/>
              <a:t> ) </a:t>
            </a:r>
            <a:r>
              <a:rPr lang="en-CA" sz="4000" dirty="0" err="1"/>
              <a:t>ንጹሕ</a:t>
            </a:r>
            <a:r>
              <a:rPr lang="en-CA" sz="4000" dirty="0"/>
              <a:t> </a:t>
            </a:r>
            <a:r>
              <a:rPr lang="en-CA" sz="4000" dirty="0" err="1"/>
              <a:t>የልቦን</a:t>
            </a:r>
            <a:r>
              <a:rPr lang="en-CA" sz="4000" dirty="0"/>
              <a:t>። </a:t>
            </a:r>
            <a:r>
              <a:rPr lang="en-CA" sz="4000" dirty="0" err="1"/>
              <a:t>ከመይሲ</a:t>
            </a:r>
            <a:r>
              <a:rPr lang="en-CA" sz="4000" dirty="0"/>
              <a:t> </a:t>
            </a:r>
            <a:r>
              <a:rPr lang="en-CA" sz="4000" dirty="0" err="1"/>
              <a:t>ሰብ</a:t>
            </a:r>
            <a:r>
              <a:rPr lang="en-CA" sz="4000" dirty="0"/>
              <a:t> </a:t>
            </a:r>
            <a:r>
              <a:rPr lang="en-CA" sz="4000" dirty="0" err="1"/>
              <a:t>ብኃጢኣት</a:t>
            </a:r>
            <a:r>
              <a:rPr lang="en-CA" sz="4000" dirty="0"/>
              <a:t> </a:t>
            </a:r>
            <a:r>
              <a:rPr lang="en-CA" sz="4000" dirty="0" err="1"/>
              <a:t>ጭቃ</a:t>
            </a:r>
            <a:r>
              <a:rPr lang="en-CA" sz="4000" dirty="0"/>
              <a:t> </a:t>
            </a:r>
            <a:r>
              <a:rPr lang="en-CA" sz="4000" dirty="0" err="1"/>
              <a:t>ዝኾነ</a:t>
            </a:r>
            <a:r>
              <a:rPr lang="en-CA" sz="4000" dirty="0"/>
              <a:t> </a:t>
            </a:r>
            <a:r>
              <a:rPr lang="en-CA" sz="4000" dirty="0" err="1"/>
              <a:t>እዩ</a:t>
            </a:r>
            <a:r>
              <a:rPr lang="en-CA" sz="4000" dirty="0" smtClean="0"/>
              <a:t>።</a:t>
            </a:r>
          </a:p>
          <a:p>
            <a:r>
              <a:rPr lang="en-CA" sz="1400" dirty="0"/>
              <a:t>103. </a:t>
            </a:r>
            <a:r>
              <a:rPr lang="en-CA" sz="4000" dirty="0"/>
              <a:t>ኦ </a:t>
            </a:r>
            <a:r>
              <a:rPr lang="en-CA" sz="4000" dirty="0" err="1"/>
              <a:t>ጐይታ</a:t>
            </a:r>
            <a:r>
              <a:rPr lang="en-CA" sz="4000" dirty="0"/>
              <a:t>፥ </a:t>
            </a:r>
            <a:r>
              <a:rPr lang="en-CA" sz="4000" dirty="0" err="1"/>
              <a:t>ኃጢኣት</a:t>
            </a:r>
            <a:r>
              <a:rPr lang="en-CA" sz="4000" dirty="0"/>
              <a:t> </a:t>
            </a:r>
            <a:r>
              <a:rPr lang="en-CA" sz="4000" dirty="0" err="1"/>
              <a:t>እንተ</a:t>
            </a:r>
            <a:r>
              <a:rPr lang="en-CA" sz="4000" dirty="0"/>
              <a:t> </a:t>
            </a:r>
            <a:r>
              <a:rPr lang="en-CA" sz="4000" dirty="0" err="1"/>
              <a:t>ተጸባጺብካ</a:t>
            </a:r>
            <a:r>
              <a:rPr lang="en-CA" sz="4000" dirty="0"/>
              <a:t> </a:t>
            </a:r>
            <a:r>
              <a:rPr lang="en-CA" sz="4000" dirty="0" err="1"/>
              <a:t>ደኣ</a:t>
            </a:r>
            <a:r>
              <a:rPr lang="en-CA" sz="4000" dirty="0"/>
              <a:t> </a:t>
            </a:r>
            <a:r>
              <a:rPr lang="en-CA" sz="4000" dirty="0" err="1"/>
              <a:t>ኣብ</a:t>
            </a:r>
            <a:r>
              <a:rPr lang="en-CA" sz="4000" dirty="0"/>
              <a:t> </a:t>
            </a:r>
            <a:r>
              <a:rPr lang="en-CA" sz="4000" dirty="0" err="1"/>
              <a:t>ቅድሜኻ</a:t>
            </a:r>
            <a:r>
              <a:rPr lang="en-CA" sz="4000" dirty="0"/>
              <a:t> </a:t>
            </a:r>
            <a:r>
              <a:rPr lang="en-CA" sz="4000" dirty="0" err="1"/>
              <a:t>መን</a:t>
            </a:r>
            <a:r>
              <a:rPr lang="en-CA" sz="4000" dirty="0"/>
              <a:t> </a:t>
            </a:r>
            <a:r>
              <a:rPr lang="en-CA" sz="4000" dirty="0" err="1"/>
              <a:t>ደው</a:t>
            </a:r>
            <a:r>
              <a:rPr lang="en-CA" sz="4000" dirty="0"/>
              <a:t> </a:t>
            </a:r>
            <a:r>
              <a:rPr lang="en-CA" sz="4000" dirty="0" err="1"/>
              <a:t>ክብል</a:t>
            </a:r>
            <a:r>
              <a:rPr lang="en-CA" sz="4000" dirty="0"/>
              <a:t> </a:t>
            </a:r>
            <a:r>
              <a:rPr lang="en-CA" sz="4000" dirty="0" err="1"/>
              <a:t>ይኽእል</a:t>
            </a:r>
            <a:r>
              <a:rPr lang="en-CA" sz="4000" dirty="0"/>
              <a:t>፧ </a:t>
            </a:r>
            <a:endParaRPr lang="en-CA" sz="4000" dirty="0" smtClean="0"/>
          </a:p>
          <a:p>
            <a:endParaRPr lang="en-CA" sz="3600" dirty="0"/>
          </a:p>
          <a:p>
            <a:endParaRPr lang="en-CA" sz="3600" dirty="0"/>
          </a:p>
          <a:p>
            <a:r>
              <a:rPr lang="en-CA" sz="3600" dirty="0"/>
              <a:t>104. </a:t>
            </a:r>
            <a:r>
              <a:rPr lang="en-CA" sz="3600" dirty="0" err="1"/>
              <a:t>ሎሚ</a:t>
            </a:r>
            <a:r>
              <a:rPr lang="en-CA" sz="3600" dirty="0"/>
              <a:t> </a:t>
            </a:r>
            <a:r>
              <a:rPr lang="en-CA" sz="3600" dirty="0" err="1"/>
              <a:t>በዛ</a:t>
            </a:r>
            <a:r>
              <a:rPr lang="en-CA" sz="3600" dirty="0"/>
              <a:t> </a:t>
            </a:r>
            <a:r>
              <a:rPr lang="en-CA" sz="3600" dirty="0" err="1"/>
              <a:t>ሥጋኻን</a:t>
            </a:r>
            <a:r>
              <a:rPr lang="en-CA" sz="3600" dirty="0"/>
              <a:t> </a:t>
            </a:r>
            <a:r>
              <a:rPr lang="en-CA" sz="3600" dirty="0" err="1"/>
              <a:t>ደምካን</a:t>
            </a:r>
            <a:r>
              <a:rPr lang="en-CA" sz="3600" dirty="0"/>
              <a:t> </a:t>
            </a:r>
            <a:r>
              <a:rPr lang="en-CA" sz="3600" dirty="0" err="1"/>
              <a:t>ዘተሠርዓላ</a:t>
            </a:r>
            <a:r>
              <a:rPr lang="en-CA" sz="3600" dirty="0"/>
              <a:t> </a:t>
            </a:r>
            <a:r>
              <a:rPr lang="en-CA" sz="3600" dirty="0" err="1"/>
              <a:t>ዕለት</a:t>
            </a:r>
            <a:r>
              <a:rPr lang="en-CA" sz="3600" dirty="0"/>
              <a:t> </a:t>
            </a:r>
            <a:r>
              <a:rPr lang="en-CA" sz="3600" dirty="0" err="1"/>
              <a:t>ሰንበተ</a:t>
            </a:r>
            <a:r>
              <a:rPr lang="en-CA" sz="3600" dirty="0"/>
              <a:t> </a:t>
            </a:r>
            <a:r>
              <a:rPr lang="en-CA" sz="3600" dirty="0" err="1"/>
              <a:t>ብርሃን</a:t>
            </a:r>
            <a:r>
              <a:rPr lang="en-CA" sz="3600" dirty="0"/>
              <a:t> </a:t>
            </a:r>
            <a:r>
              <a:rPr lang="en-CA" sz="3600" dirty="0" err="1"/>
              <a:t>ነቶም</a:t>
            </a:r>
            <a:r>
              <a:rPr lang="en-CA" sz="3600" dirty="0"/>
              <a:t> </a:t>
            </a:r>
            <a:r>
              <a:rPr lang="en-CA" sz="3600" dirty="0" err="1"/>
              <a:t>ስሞም</a:t>
            </a:r>
            <a:r>
              <a:rPr lang="en-CA" sz="3600" dirty="0"/>
              <a:t> </a:t>
            </a:r>
            <a:r>
              <a:rPr lang="en-CA" sz="3600" dirty="0" err="1"/>
              <a:t>ዘፈለጥናዮም</a:t>
            </a:r>
            <a:r>
              <a:rPr lang="en-CA" sz="3600" dirty="0"/>
              <a:t> </a:t>
            </a:r>
            <a:r>
              <a:rPr lang="en-CA" sz="3600" dirty="0" err="1"/>
              <a:t>ብቓል</a:t>
            </a:r>
            <a:r>
              <a:rPr lang="en-CA" sz="3600" dirty="0"/>
              <a:t> </a:t>
            </a:r>
            <a:r>
              <a:rPr lang="en-CA" sz="3600" dirty="0" err="1"/>
              <a:t>እዚ</a:t>
            </a:r>
            <a:r>
              <a:rPr lang="en-CA" sz="3600" dirty="0"/>
              <a:t> </a:t>
            </a:r>
            <a:r>
              <a:rPr lang="en-CA" sz="3600" dirty="0" err="1"/>
              <a:t>ኣገልጋሊ</a:t>
            </a:r>
            <a:r>
              <a:rPr lang="en-CA" sz="3600" dirty="0"/>
              <a:t> </a:t>
            </a:r>
            <a:r>
              <a:rPr lang="en-CA" sz="3600" dirty="0" err="1"/>
              <a:t>እዚ</a:t>
            </a:r>
            <a:r>
              <a:rPr lang="en-CA" sz="3600" dirty="0"/>
              <a:t> </a:t>
            </a:r>
            <a:r>
              <a:rPr lang="en-CA" sz="3600" dirty="0" err="1"/>
              <a:t>ንዝክሮም</a:t>
            </a:r>
            <a:r>
              <a:rPr lang="en-CA" sz="3600" dirty="0"/>
              <a:t> </a:t>
            </a:r>
            <a:r>
              <a:rPr lang="en-CA" sz="3600" dirty="0" err="1"/>
              <a:t>ኣሎና</a:t>
            </a:r>
            <a:r>
              <a:rPr lang="en-CA" sz="3600" dirty="0"/>
              <a:t>። </a:t>
            </a:r>
            <a:r>
              <a:rPr lang="en-CA" sz="3600" dirty="0" err="1"/>
              <a:t>ነቶም</a:t>
            </a:r>
            <a:r>
              <a:rPr lang="en-CA" sz="3600" dirty="0"/>
              <a:t> </a:t>
            </a:r>
            <a:r>
              <a:rPr lang="en-CA" sz="3600" dirty="0" err="1"/>
              <a:t>ስማቶም</a:t>
            </a:r>
            <a:r>
              <a:rPr lang="en-CA" sz="3600" dirty="0"/>
              <a:t> </a:t>
            </a:r>
            <a:r>
              <a:rPr lang="en-CA" sz="3600" dirty="0" err="1"/>
              <a:t>ዘይፈለጥናዮም</a:t>
            </a:r>
            <a:r>
              <a:rPr lang="en-CA" sz="3600" dirty="0"/>
              <a:t> </a:t>
            </a:r>
            <a:r>
              <a:rPr lang="en-CA" sz="3600" dirty="0" err="1"/>
              <a:t>ከኣ</a:t>
            </a:r>
            <a:r>
              <a:rPr lang="en-CA" sz="3600" dirty="0"/>
              <a:t> </a:t>
            </a:r>
            <a:r>
              <a:rPr lang="en-CA" sz="3600" dirty="0" err="1"/>
              <a:t>ንስኻ</a:t>
            </a:r>
            <a:r>
              <a:rPr lang="en-CA" sz="3600" dirty="0"/>
              <a:t> </a:t>
            </a:r>
            <a:r>
              <a:rPr lang="en-CA" sz="3600" dirty="0" err="1"/>
              <a:t>ብምሕረትካ</a:t>
            </a:r>
            <a:r>
              <a:rPr lang="en-CA" sz="3600" dirty="0"/>
              <a:t> </a:t>
            </a:r>
            <a:r>
              <a:rPr lang="en-CA" sz="3600" dirty="0" err="1"/>
              <a:t>ዘክሮም</a:t>
            </a:r>
            <a:r>
              <a:rPr lang="en-CA" sz="3600" dirty="0"/>
              <a:t>። </a:t>
            </a:r>
            <a:r>
              <a:rPr lang="en-CA" sz="3600" dirty="0" err="1"/>
              <a:t>ስሞም</a:t>
            </a:r>
            <a:r>
              <a:rPr lang="en-CA" sz="3600" dirty="0"/>
              <a:t> </a:t>
            </a:r>
            <a:r>
              <a:rPr lang="en-CA" sz="3600" dirty="0" err="1"/>
              <a:t>ከኣ</a:t>
            </a:r>
            <a:r>
              <a:rPr lang="en-CA" sz="3600" dirty="0"/>
              <a:t> </a:t>
            </a:r>
            <a:r>
              <a:rPr lang="en-CA" sz="3600" dirty="0" err="1"/>
              <a:t>ኣብታ</a:t>
            </a:r>
            <a:r>
              <a:rPr lang="en-CA" sz="3600" dirty="0"/>
              <a:t> </a:t>
            </a:r>
            <a:r>
              <a:rPr lang="en-CA" sz="3600" dirty="0" err="1"/>
              <a:t>መውፅኢት</a:t>
            </a:r>
            <a:r>
              <a:rPr lang="en-CA" sz="3600" dirty="0"/>
              <a:t> </a:t>
            </a:r>
            <a:r>
              <a:rPr lang="en-CA" sz="3600" dirty="0" err="1"/>
              <a:t>ሓራ</a:t>
            </a:r>
            <a:r>
              <a:rPr lang="en-CA" sz="3600" dirty="0"/>
              <a:t> </a:t>
            </a:r>
            <a:r>
              <a:rPr lang="en-CA" sz="3600" dirty="0" err="1"/>
              <a:t>ዝኾነት</a:t>
            </a:r>
            <a:r>
              <a:rPr lang="en-CA" sz="3600" dirty="0"/>
              <a:t> </a:t>
            </a:r>
            <a:r>
              <a:rPr lang="en-CA" sz="3600" dirty="0" err="1"/>
              <a:t>ኢየሩሳሌም</a:t>
            </a:r>
            <a:r>
              <a:rPr lang="en-CA" sz="3600" dirty="0"/>
              <a:t> </a:t>
            </a:r>
            <a:r>
              <a:rPr lang="en-CA" sz="3600" dirty="0" err="1"/>
              <a:t>ሰማያዊት</a:t>
            </a:r>
            <a:r>
              <a:rPr lang="en-CA" sz="3600" dirty="0"/>
              <a:t> </a:t>
            </a:r>
            <a:r>
              <a:rPr lang="en-CA" sz="3600" dirty="0" err="1"/>
              <a:t>ኣብ</a:t>
            </a:r>
            <a:r>
              <a:rPr lang="en-CA" sz="3600" dirty="0"/>
              <a:t> </a:t>
            </a:r>
            <a:r>
              <a:rPr lang="en-CA" sz="3600" dirty="0" err="1"/>
              <a:t>መጽሓፍ</a:t>
            </a:r>
            <a:r>
              <a:rPr lang="en-CA" sz="3600" dirty="0"/>
              <a:t> </a:t>
            </a:r>
            <a:r>
              <a:rPr lang="en-CA" sz="3600" dirty="0" err="1"/>
              <a:t>ሕይወት</a:t>
            </a:r>
            <a:r>
              <a:rPr lang="en-CA" sz="3600" dirty="0"/>
              <a:t> </a:t>
            </a:r>
            <a:r>
              <a:rPr lang="en-CA" sz="3600" dirty="0" err="1"/>
              <a:t>ጽሓፍ</a:t>
            </a:r>
            <a:r>
              <a:rPr lang="en-CA" sz="3600" dirty="0"/>
              <a:t>።</a:t>
            </a:r>
          </a:p>
          <a:p>
            <a:endParaRPr lang="pt-BR" sz="3600" dirty="0"/>
          </a:p>
        </p:txBody>
      </p:sp>
      <p:sp>
        <p:nvSpPr>
          <p:cNvPr id="20" name="Rectangle 19"/>
          <p:cNvSpPr/>
          <p:nvPr/>
        </p:nvSpPr>
        <p:spPr>
          <a:xfrm>
            <a:off x="8077837" y="-72722"/>
            <a:ext cx="4244501" cy="14954863"/>
          </a:xfrm>
          <a:prstGeom prst="rect">
            <a:avLst/>
          </a:prstGeom>
        </p:spPr>
        <p:txBody>
          <a:bodyPr wrap="square">
            <a:spAutoFit/>
          </a:bodyPr>
          <a:lstStyle/>
          <a:p>
            <a:pPr marL="40639" marR="40639">
              <a:lnSpc>
                <a:spcPct val="120000"/>
              </a:lnSpc>
              <a:spcBef>
                <a:spcPts val="600"/>
              </a:spcBef>
              <a:buClr>
                <a:srgbClr val="004DD6"/>
              </a:buClr>
              <a:defRPr sz="2800"/>
            </a:pPr>
            <a:r>
              <a:rPr lang="en-US" sz="2700" dirty="0">
                <a:solidFill>
                  <a:schemeClr val="tx1">
                    <a:lumMod val="95000"/>
                  </a:schemeClr>
                </a:solidFill>
              </a:rPr>
              <a:t>this </a:t>
            </a:r>
            <a:r>
              <a:rPr lang="en-US" sz="2700" dirty="0" smtClean="0">
                <a:solidFill>
                  <a:schemeClr val="tx1">
                    <a:lumMod val="95000"/>
                  </a:schemeClr>
                </a:solidFill>
              </a:rPr>
              <a:t>corruptible </a:t>
            </a:r>
            <a:r>
              <a:rPr lang="en-US" sz="2700" dirty="0">
                <a:solidFill>
                  <a:schemeClr val="tx1">
                    <a:lumMod val="95000"/>
                  </a:schemeClr>
                </a:solidFill>
              </a:rPr>
              <a:t>world, </a:t>
            </a:r>
            <a:r>
              <a:rPr lang="en-US" sz="2700" dirty="0" smtClean="0">
                <a:solidFill>
                  <a:schemeClr val="tx1">
                    <a:lumMod val="95000"/>
                  </a:schemeClr>
                </a:solidFill>
              </a:rPr>
              <a:t>grant them </a:t>
            </a:r>
            <a:r>
              <a:rPr lang="en-US" sz="2700" dirty="0">
                <a:solidFill>
                  <a:schemeClr val="tx1">
                    <a:lumMod val="95000"/>
                  </a:schemeClr>
                </a:solidFill>
              </a:rPr>
              <a:t>to rest well because there is no </a:t>
            </a:r>
            <a:r>
              <a:rPr lang="en-US" sz="2700" dirty="0" smtClean="0">
                <a:solidFill>
                  <a:schemeClr val="tx1">
                    <a:lumMod val="95000"/>
                  </a:schemeClr>
                </a:solidFill>
              </a:rPr>
              <a:t>one pure </a:t>
            </a:r>
            <a:r>
              <a:rPr lang="en-US" sz="2700" dirty="0">
                <a:solidFill>
                  <a:schemeClr val="tx1">
                    <a:lumMod val="95000"/>
                  </a:schemeClr>
                </a:solidFill>
              </a:rPr>
              <a:t>before Thee from filthiness, since </a:t>
            </a:r>
            <a:r>
              <a:rPr lang="en-US" sz="2700" dirty="0" smtClean="0">
                <a:solidFill>
                  <a:schemeClr val="tx1">
                    <a:lumMod val="95000"/>
                  </a:schemeClr>
                </a:solidFill>
              </a:rPr>
              <a:t>man is </a:t>
            </a:r>
            <a:r>
              <a:rPr lang="en-US" sz="2700" dirty="0">
                <a:solidFill>
                  <a:schemeClr val="tx1">
                    <a:lumMod val="95000"/>
                  </a:schemeClr>
                </a:solidFill>
              </a:rPr>
              <a:t>the mire of </a:t>
            </a:r>
            <a:r>
              <a:rPr lang="en-US" sz="2700" dirty="0" smtClean="0">
                <a:solidFill>
                  <a:schemeClr val="tx1">
                    <a:lumMod val="95000"/>
                  </a:schemeClr>
                </a:solidFill>
              </a:rPr>
              <a:t>sin. </a:t>
            </a:r>
            <a:r>
              <a:rPr lang="en-US" sz="2700" i="1" dirty="0" smtClean="0">
                <a:solidFill>
                  <a:schemeClr val="tx1">
                    <a:lumMod val="95000"/>
                  </a:schemeClr>
                </a:solidFill>
              </a:rPr>
              <a:t>world</a:t>
            </a:r>
            <a:r>
              <a:rPr lang="en-US" sz="2700" i="1" dirty="0">
                <a:solidFill>
                  <a:schemeClr val="tx1">
                    <a:lumMod val="95000"/>
                  </a:schemeClr>
                </a:solidFill>
              </a:rPr>
              <a:t>, </a:t>
            </a:r>
            <a:r>
              <a:rPr lang="en-US" sz="2700" i="1" dirty="0" smtClean="0">
                <a:solidFill>
                  <a:schemeClr val="tx1">
                    <a:lumMod val="95000"/>
                  </a:schemeClr>
                </a:solidFill>
              </a:rPr>
              <a:t>grant them </a:t>
            </a:r>
            <a:r>
              <a:rPr lang="en-US" sz="2700" i="1" dirty="0">
                <a:solidFill>
                  <a:schemeClr val="tx1">
                    <a:lumMod val="95000"/>
                  </a:schemeClr>
                </a:solidFill>
              </a:rPr>
              <a:t>to rest well because there is no </a:t>
            </a:r>
            <a:r>
              <a:rPr lang="en-US" sz="2700" i="1" dirty="0" smtClean="0">
                <a:solidFill>
                  <a:schemeClr val="tx1">
                    <a:lumMod val="95000"/>
                  </a:schemeClr>
                </a:solidFill>
              </a:rPr>
              <a:t>one pure </a:t>
            </a:r>
            <a:r>
              <a:rPr lang="en-US" sz="2700" i="1" dirty="0">
                <a:solidFill>
                  <a:schemeClr val="tx1">
                    <a:lumMod val="95000"/>
                  </a:schemeClr>
                </a:solidFill>
              </a:rPr>
              <a:t>before Thee from filthiness, since </a:t>
            </a:r>
            <a:r>
              <a:rPr lang="en-US" sz="2700" i="1" dirty="0" smtClean="0">
                <a:solidFill>
                  <a:schemeClr val="tx1">
                    <a:lumMod val="95000"/>
                  </a:schemeClr>
                </a:solidFill>
              </a:rPr>
              <a:t>man is </a:t>
            </a:r>
            <a:r>
              <a:rPr lang="en-US" sz="2700" i="1" dirty="0">
                <a:solidFill>
                  <a:schemeClr val="tx1">
                    <a:lumMod val="95000"/>
                  </a:schemeClr>
                </a:solidFill>
              </a:rPr>
              <a:t>the mire of sin</a:t>
            </a:r>
            <a:r>
              <a:rPr lang="en-US" sz="2700" i="1" dirty="0" smtClean="0">
                <a:solidFill>
                  <a:schemeClr val="tx1">
                    <a:lumMod val="95000"/>
                  </a:schemeClr>
                </a:solidFill>
              </a:rPr>
              <a:t>.</a:t>
            </a:r>
          </a:p>
          <a:p>
            <a:pPr marL="40639" marR="40639">
              <a:lnSpc>
                <a:spcPct val="120000"/>
              </a:lnSpc>
              <a:spcBef>
                <a:spcPts val="600"/>
              </a:spcBef>
              <a:buClr>
                <a:srgbClr val="004DD6"/>
              </a:buClr>
              <a:defRPr sz="2800"/>
            </a:pPr>
            <a:r>
              <a:rPr lang="en-US" sz="1400" i="1" dirty="0">
                <a:solidFill>
                  <a:schemeClr val="tx1">
                    <a:lumMod val="95000"/>
                  </a:schemeClr>
                </a:solidFill>
              </a:rPr>
              <a:t>103. </a:t>
            </a:r>
            <a:r>
              <a:rPr lang="en-US" sz="2700" i="1" dirty="0">
                <a:solidFill>
                  <a:schemeClr val="tx1">
                    <a:lumMod val="95000"/>
                  </a:schemeClr>
                </a:solidFill>
              </a:rPr>
              <a:t>If Thou, Lord, should </a:t>
            </a:r>
            <a:r>
              <a:rPr lang="en-US" sz="2700" i="1" dirty="0" smtClean="0">
                <a:solidFill>
                  <a:schemeClr val="tx1">
                    <a:lumMod val="95000"/>
                  </a:schemeClr>
                </a:solidFill>
              </a:rPr>
              <a:t>mark iniquities</a:t>
            </a:r>
            <a:r>
              <a:rPr lang="en-US" sz="2700" i="1" dirty="0">
                <a:solidFill>
                  <a:schemeClr val="tx1">
                    <a:lumMod val="95000"/>
                  </a:schemeClr>
                </a:solidFill>
              </a:rPr>
              <a:t>, O Lord, who shall stand </a:t>
            </a:r>
            <a:r>
              <a:rPr lang="en-US" sz="2700" i="1" dirty="0" smtClean="0">
                <a:solidFill>
                  <a:schemeClr val="tx1">
                    <a:lumMod val="95000"/>
                  </a:schemeClr>
                </a:solidFill>
              </a:rPr>
              <a:t>before Thee.</a:t>
            </a:r>
          </a:p>
          <a:p>
            <a:pPr marL="40639" marR="40639">
              <a:lnSpc>
                <a:spcPct val="120000"/>
              </a:lnSpc>
              <a:spcBef>
                <a:spcPts val="600"/>
              </a:spcBef>
              <a:buClr>
                <a:srgbClr val="004DD6"/>
              </a:buClr>
              <a:defRPr sz="2800"/>
            </a:pPr>
            <a:endParaRPr lang="en-US" sz="2400" i="1" dirty="0">
              <a:solidFill>
                <a:schemeClr val="tx1">
                  <a:lumMod val="95000"/>
                </a:schemeClr>
              </a:solidFill>
            </a:endParaRPr>
          </a:p>
          <a:p>
            <a:pPr marL="40639" marR="40639">
              <a:lnSpc>
                <a:spcPct val="120000"/>
              </a:lnSpc>
              <a:spcBef>
                <a:spcPts val="600"/>
              </a:spcBef>
              <a:buClr>
                <a:srgbClr val="004DD6"/>
              </a:buClr>
              <a:defRPr sz="2800"/>
            </a:pPr>
            <a:endParaRPr lang="en-US" sz="2400" i="1" dirty="0">
              <a:solidFill>
                <a:schemeClr val="tx1">
                  <a:lumMod val="95000"/>
                </a:schemeClr>
              </a:solidFill>
            </a:endParaRPr>
          </a:p>
          <a:p>
            <a:pPr marL="40639" marR="40639">
              <a:lnSpc>
                <a:spcPct val="120000"/>
              </a:lnSpc>
              <a:spcBef>
                <a:spcPts val="600"/>
              </a:spcBef>
              <a:buClr>
                <a:srgbClr val="004DD6"/>
              </a:buClr>
              <a:defRPr sz="2800"/>
            </a:pPr>
            <a:r>
              <a:rPr lang="en-US" sz="2400" i="1" dirty="0">
                <a:solidFill>
                  <a:schemeClr val="tx1">
                    <a:lumMod val="95000"/>
                  </a:schemeClr>
                </a:solidFill>
              </a:rPr>
              <a:t>104. Today on this day the Sabbath of</a:t>
            </a:r>
          </a:p>
          <a:p>
            <a:pPr marL="40639" marR="40639">
              <a:lnSpc>
                <a:spcPct val="120000"/>
              </a:lnSpc>
              <a:spcBef>
                <a:spcPts val="600"/>
              </a:spcBef>
              <a:buClr>
                <a:srgbClr val="004DD6"/>
              </a:buClr>
              <a:defRPr sz="2800"/>
            </a:pPr>
            <a:r>
              <a:rPr lang="en-US" sz="2400" i="1" dirty="0">
                <a:solidFill>
                  <a:schemeClr val="tx1">
                    <a:lumMod val="95000"/>
                  </a:schemeClr>
                </a:solidFill>
              </a:rPr>
              <a:t>light, in which Thy body and blood are</a:t>
            </a:r>
          </a:p>
          <a:p>
            <a:pPr marL="40639" marR="40639">
              <a:lnSpc>
                <a:spcPct val="120000"/>
              </a:lnSpc>
              <a:spcBef>
                <a:spcPts val="600"/>
              </a:spcBef>
              <a:buClr>
                <a:srgbClr val="004DD6"/>
              </a:buClr>
              <a:defRPr sz="2800"/>
            </a:pPr>
            <a:r>
              <a:rPr lang="en-US" sz="2400" i="1" dirty="0">
                <a:solidFill>
                  <a:schemeClr val="tx1">
                    <a:lumMod val="95000"/>
                  </a:schemeClr>
                </a:solidFill>
              </a:rPr>
              <a:t>prepared, we remember those whose names</a:t>
            </a:r>
          </a:p>
          <a:p>
            <a:pPr marL="40639" marR="40639">
              <a:lnSpc>
                <a:spcPct val="120000"/>
              </a:lnSpc>
              <a:spcBef>
                <a:spcPts val="600"/>
              </a:spcBef>
              <a:buClr>
                <a:srgbClr val="004DD6"/>
              </a:buClr>
              <a:defRPr sz="2800"/>
            </a:pPr>
            <a:r>
              <a:rPr lang="en-US" sz="2400" i="1" dirty="0">
                <a:solidFill>
                  <a:schemeClr val="tx1">
                    <a:lumMod val="95000"/>
                  </a:schemeClr>
                </a:solidFill>
              </a:rPr>
              <a:t>we know through the word of this deacon,</a:t>
            </a:r>
          </a:p>
          <a:p>
            <a:pPr marL="40639" marR="40639">
              <a:lnSpc>
                <a:spcPct val="120000"/>
              </a:lnSpc>
              <a:spcBef>
                <a:spcPts val="600"/>
              </a:spcBef>
              <a:buClr>
                <a:srgbClr val="004DD6"/>
              </a:buClr>
              <a:defRPr sz="2800"/>
            </a:pPr>
            <a:r>
              <a:rPr lang="en-US" sz="2400" i="1" dirty="0">
                <a:solidFill>
                  <a:schemeClr val="tx1">
                    <a:lumMod val="95000"/>
                  </a:schemeClr>
                </a:solidFill>
              </a:rPr>
              <a:t>and remember Thou through Thy mercy</a:t>
            </a:r>
          </a:p>
          <a:p>
            <a:pPr marL="40639" marR="40639">
              <a:lnSpc>
                <a:spcPct val="120000"/>
              </a:lnSpc>
              <a:spcBef>
                <a:spcPts val="600"/>
              </a:spcBef>
              <a:buClr>
                <a:srgbClr val="004DD6"/>
              </a:buClr>
              <a:defRPr sz="2800"/>
            </a:pPr>
            <a:r>
              <a:rPr lang="en-US" sz="2400" i="1" dirty="0">
                <a:solidFill>
                  <a:schemeClr val="tx1">
                    <a:lumMod val="95000"/>
                  </a:schemeClr>
                </a:solidFill>
              </a:rPr>
              <a:t>those whose names we do not know. Write</a:t>
            </a:r>
          </a:p>
          <a:p>
            <a:pPr marL="40639" marR="40639">
              <a:lnSpc>
                <a:spcPct val="120000"/>
              </a:lnSpc>
              <a:spcBef>
                <a:spcPts val="600"/>
              </a:spcBef>
              <a:buClr>
                <a:srgbClr val="004DD6"/>
              </a:buClr>
              <a:defRPr sz="2800"/>
            </a:pPr>
            <a:r>
              <a:rPr lang="en-US" sz="2400" i="1" dirty="0">
                <a:solidFill>
                  <a:schemeClr val="tx1">
                    <a:lumMod val="95000"/>
                  </a:schemeClr>
                </a:solidFill>
              </a:rPr>
              <a:t>their names in the book of life in free</a:t>
            </a:r>
          </a:p>
          <a:p>
            <a:pPr marL="40639" marR="40639">
              <a:lnSpc>
                <a:spcPct val="120000"/>
              </a:lnSpc>
              <a:spcBef>
                <a:spcPts val="600"/>
              </a:spcBef>
              <a:buClr>
                <a:srgbClr val="004DD6"/>
              </a:buClr>
              <a:defRPr sz="2800"/>
            </a:pPr>
            <a:r>
              <a:rPr lang="en-US" sz="2400" i="1" dirty="0">
                <a:solidFill>
                  <a:schemeClr val="tx1">
                    <a:lumMod val="95000"/>
                  </a:schemeClr>
                </a:solidFill>
              </a:rPr>
              <a:t>Jerusalem.</a:t>
            </a:r>
            <a:endParaRPr lang="en-US" sz="2400" i="1" dirty="0" smtClean="0">
              <a:solidFill>
                <a:schemeClr val="tx1">
                  <a:lumMod val="95000"/>
                </a:schemeClr>
              </a:solidFill>
            </a:endParaRPr>
          </a:p>
        </p:txBody>
      </p:sp>
      <p:sp>
        <p:nvSpPr>
          <p:cNvPr id="2" name="Rectangle 1"/>
          <p:cNvSpPr/>
          <p:nvPr/>
        </p:nvSpPr>
        <p:spPr>
          <a:xfrm>
            <a:off x="-11575" y="-118442"/>
            <a:ext cx="3949881" cy="17789485"/>
          </a:xfrm>
          <a:prstGeom prst="rect">
            <a:avLst/>
          </a:prstGeom>
        </p:spPr>
        <p:txBody>
          <a:bodyPr wrap="square">
            <a:spAutoFit/>
          </a:bodyPr>
          <a:lstStyle/>
          <a:p>
            <a:r>
              <a:rPr lang="pt-BR" sz="4300" dirty="0"/>
              <a:t>ከመ ታዕርፎሙ ሠናየ እስመ አልቦ ንጹሕ እምርስሐት </a:t>
            </a:r>
            <a:r>
              <a:rPr lang="pt-BR" sz="4300" dirty="0" smtClean="0"/>
              <a:t>በቅድሜ</a:t>
            </a:r>
          </a:p>
          <a:p>
            <a:r>
              <a:rPr lang="pt-BR" sz="4300" dirty="0" smtClean="0"/>
              <a:t>ከ </a:t>
            </a:r>
            <a:r>
              <a:rPr lang="pt-BR" sz="4300" dirty="0"/>
              <a:t>ሰብእሰ ፅቡረ ኃጢአት ውእቱ ። </a:t>
            </a:r>
            <a:endParaRPr lang="pt-BR" sz="4300" dirty="0" smtClean="0"/>
          </a:p>
          <a:p>
            <a:r>
              <a:rPr lang="pt-BR" sz="1400" dirty="0"/>
              <a:t>፻፫. </a:t>
            </a:r>
            <a:r>
              <a:rPr lang="pt-BR" sz="4300" dirty="0"/>
              <a:t>እመሰ ኃጢአተኑ ትትዐቀብ እግዚኦ፥ እግዚኦ መኑ ይቀውም ቅድሜከ</a:t>
            </a:r>
            <a:r>
              <a:rPr lang="pt-BR" sz="4300" dirty="0" smtClean="0"/>
              <a:t>።</a:t>
            </a:r>
          </a:p>
          <a:p>
            <a:endParaRPr lang="pt-BR" sz="4000" dirty="0"/>
          </a:p>
          <a:p>
            <a:endParaRPr lang="pt-BR" sz="4000" dirty="0" smtClean="0"/>
          </a:p>
          <a:p>
            <a:endParaRPr lang="en-CA" sz="4000" dirty="0"/>
          </a:p>
          <a:p>
            <a:r>
              <a:rPr lang="pt-BR" sz="4000" dirty="0"/>
              <a:t>፻፬. ዮም በዛቲ ዕለት ሰንበተ ብርሃን በኀበ ተሠርዐ ሥጋከ ወደምከ። እለ ነአምር አስማቲሆሙ ንዜከር በቃለ ዝንቱ ላእክ ወእለሂ ኢነአምር አስማቲሆሙ አንተ ተዘከሮሙ በምሕረትከ። ወጸሐፍ ስሞሙ ውስተ መጽሐፈ ሕይወት በኢየሩሳሌም አግዓዚት።</a:t>
            </a:r>
            <a:endParaRPr lang="en-CA" sz="4000" dirty="0"/>
          </a:p>
          <a:p>
            <a:endParaRPr lang="pt-BR" sz="4000" dirty="0"/>
          </a:p>
        </p:txBody>
      </p:sp>
    </p:spTree>
    <p:extLst>
      <p:ext uri="{BB962C8B-B14F-4D97-AF65-F5344CB8AC3E}">
        <p14:creationId xmlns:p14="http://schemas.microsoft.com/office/powerpoint/2010/main" val="3151932800"/>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36" y="7150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21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21" y="-78365"/>
            <a:ext cx="4341758" cy="6924973"/>
          </a:xfrm>
          <a:prstGeom prst="rect">
            <a:avLst/>
          </a:prstGeom>
        </p:spPr>
        <p:txBody>
          <a:bodyPr wrap="square">
            <a:spAutoFit/>
          </a:bodyPr>
          <a:lstStyle/>
          <a:p>
            <a:r>
              <a:rPr lang="en-CA" sz="1400" dirty="0" smtClean="0"/>
              <a:t>104</a:t>
            </a:r>
            <a:r>
              <a:rPr lang="en-CA" sz="1400" dirty="0"/>
              <a:t>. </a:t>
            </a:r>
            <a:r>
              <a:rPr lang="en-CA" sz="3700" dirty="0" err="1"/>
              <a:t>ሎሚ</a:t>
            </a:r>
            <a:r>
              <a:rPr lang="en-CA" sz="3700" dirty="0"/>
              <a:t> </a:t>
            </a:r>
            <a:r>
              <a:rPr lang="en-CA" sz="3700" dirty="0" err="1"/>
              <a:t>በዛ</a:t>
            </a:r>
            <a:r>
              <a:rPr lang="en-CA" sz="3700" dirty="0"/>
              <a:t> </a:t>
            </a:r>
            <a:r>
              <a:rPr lang="en-CA" sz="3700" dirty="0" err="1"/>
              <a:t>ሥጋኻን</a:t>
            </a:r>
            <a:r>
              <a:rPr lang="en-CA" sz="3700" dirty="0"/>
              <a:t> </a:t>
            </a:r>
            <a:r>
              <a:rPr lang="en-CA" sz="3700" dirty="0" err="1"/>
              <a:t>ደምካን</a:t>
            </a:r>
            <a:r>
              <a:rPr lang="en-CA" sz="3700" dirty="0"/>
              <a:t> </a:t>
            </a:r>
            <a:r>
              <a:rPr lang="en-CA" sz="3700" dirty="0" err="1"/>
              <a:t>ዘተሠርዓላ</a:t>
            </a:r>
            <a:r>
              <a:rPr lang="en-CA" sz="3700" dirty="0"/>
              <a:t> </a:t>
            </a:r>
            <a:r>
              <a:rPr lang="en-CA" sz="3700" dirty="0" err="1"/>
              <a:t>ዕለት</a:t>
            </a:r>
            <a:r>
              <a:rPr lang="en-CA" sz="3700" dirty="0"/>
              <a:t> </a:t>
            </a:r>
            <a:r>
              <a:rPr lang="en-CA" sz="3700" dirty="0" err="1"/>
              <a:t>ሰንበተ</a:t>
            </a:r>
            <a:r>
              <a:rPr lang="en-CA" sz="3700" dirty="0"/>
              <a:t> </a:t>
            </a:r>
            <a:r>
              <a:rPr lang="en-CA" sz="3700" dirty="0" err="1"/>
              <a:t>ብርሃን</a:t>
            </a:r>
            <a:r>
              <a:rPr lang="en-CA" sz="3700" dirty="0"/>
              <a:t> </a:t>
            </a:r>
            <a:r>
              <a:rPr lang="en-CA" sz="3700" dirty="0" err="1"/>
              <a:t>ነቶም</a:t>
            </a:r>
            <a:r>
              <a:rPr lang="en-CA" sz="3700" dirty="0"/>
              <a:t> </a:t>
            </a:r>
            <a:r>
              <a:rPr lang="en-CA" sz="3700" dirty="0" err="1"/>
              <a:t>ስሞም</a:t>
            </a:r>
            <a:r>
              <a:rPr lang="en-CA" sz="3700" dirty="0"/>
              <a:t> </a:t>
            </a:r>
            <a:r>
              <a:rPr lang="en-CA" sz="3700" dirty="0" err="1"/>
              <a:t>ዘፈለጥናዮም</a:t>
            </a:r>
            <a:r>
              <a:rPr lang="en-CA" sz="3700" dirty="0"/>
              <a:t> </a:t>
            </a:r>
            <a:r>
              <a:rPr lang="en-CA" sz="3700" dirty="0" err="1"/>
              <a:t>ብቓል</a:t>
            </a:r>
            <a:r>
              <a:rPr lang="en-CA" sz="3700" dirty="0"/>
              <a:t> </a:t>
            </a:r>
            <a:r>
              <a:rPr lang="en-CA" sz="3700" dirty="0" err="1"/>
              <a:t>እዚ</a:t>
            </a:r>
            <a:r>
              <a:rPr lang="en-CA" sz="3700" dirty="0"/>
              <a:t> </a:t>
            </a:r>
            <a:r>
              <a:rPr lang="en-CA" sz="3700" dirty="0" err="1"/>
              <a:t>ኣገልጋሊ</a:t>
            </a:r>
            <a:r>
              <a:rPr lang="en-CA" sz="3700" dirty="0"/>
              <a:t> </a:t>
            </a:r>
            <a:r>
              <a:rPr lang="en-CA" sz="3700" dirty="0" err="1"/>
              <a:t>እዚ</a:t>
            </a:r>
            <a:r>
              <a:rPr lang="en-CA" sz="3700" dirty="0"/>
              <a:t> </a:t>
            </a:r>
            <a:r>
              <a:rPr lang="en-CA" sz="3700" dirty="0" err="1"/>
              <a:t>ንዝክሮም</a:t>
            </a:r>
            <a:r>
              <a:rPr lang="en-CA" sz="3700" dirty="0"/>
              <a:t> </a:t>
            </a:r>
            <a:r>
              <a:rPr lang="en-CA" sz="3700" dirty="0" err="1"/>
              <a:t>ኣሎና</a:t>
            </a:r>
            <a:r>
              <a:rPr lang="en-CA" sz="3700" dirty="0"/>
              <a:t>። </a:t>
            </a:r>
            <a:r>
              <a:rPr lang="en-CA" sz="3700" dirty="0" err="1"/>
              <a:t>ነቶም</a:t>
            </a:r>
            <a:r>
              <a:rPr lang="en-CA" sz="3700" dirty="0"/>
              <a:t> </a:t>
            </a:r>
            <a:r>
              <a:rPr lang="en-CA" sz="3700" dirty="0" err="1"/>
              <a:t>ስማቶም</a:t>
            </a:r>
            <a:r>
              <a:rPr lang="en-CA" sz="3700" dirty="0"/>
              <a:t> </a:t>
            </a:r>
            <a:r>
              <a:rPr lang="en-CA" sz="3700" dirty="0" err="1"/>
              <a:t>ዘይፈለጥናዮም</a:t>
            </a:r>
            <a:r>
              <a:rPr lang="en-CA" sz="3700" dirty="0"/>
              <a:t> </a:t>
            </a:r>
            <a:r>
              <a:rPr lang="en-CA" sz="3700" dirty="0" err="1"/>
              <a:t>ከኣ</a:t>
            </a:r>
            <a:r>
              <a:rPr lang="en-CA" sz="3700" dirty="0"/>
              <a:t> </a:t>
            </a:r>
            <a:r>
              <a:rPr lang="en-CA" sz="3700" dirty="0" err="1"/>
              <a:t>ንስኻ</a:t>
            </a:r>
            <a:r>
              <a:rPr lang="en-CA" sz="3700" dirty="0"/>
              <a:t> </a:t>
            </a:r>
            <a:r>
              <a:rPr lang="en-CA" sz="3700" dirty="0" err="1"/>
              <a:t>ብምሕረትካ</a:t>
            </a:r>
            <a:r>
              <a:rPr lang="en-CA" sz="3700" dirty="0"/>
              <a:t> </a:t>
            </a:r>
            <a:r>
              <a:rPr lang="en-CA" sz="3700" dirty="0" err="1"/>
              <a:t>ዘክሮም</a:t>
            </a:r>
            <a:r>
              <a:rPr lang="en-CA" sz="3700" dirty="0"/>
              <a:t>። </a:t>
            </a:r>
            <a:r>
              <a:rPr lang="en-CA" sz="3700" dirty="0" err="1"/>
              <a:t>ስሞም</a:t>
            </a:r>
            <a:r>
              <a:rPr lang="en-CA" sz="3700" dirty="0"/>
              <a:t> </a:t>
            </a:r>
            <a:r>
              <a:rPr lang="en-CA" sz="3700" dirty="0" err="1"/>
              <a:t>ከኣ</a:t>
            </a:r>
            <a:r>
              <a:rPr lang="en-CA" sz="3700" dirty="0"/>
              <a:t> </a:t>
            </a:r>
            <a:r>
              <a:rPr lang="en-CA" sz="3700" dirty="0" err="1"/>
              <a:t>ኣብታ</a:t>
            </a:r>
            <a:r>
              <a:rPr lang="en-CA" sz="3700" dirty="0"/>
              <a:t> </a:t>
            </a:r>
            <a:r>
              <a:rPr lang="en-CA" sz="3700" dirty="0" err="1"/>
              <a:t>መውፅኢት</a:t>
            </a:r>
            <a:r>
              <a:rPr lang="en-CA" sz="3700" dirty="0"/>
              <a:t> </a:t>
            </a:r>
            <a:r>
              <a:rPr lang="en-CA" sz="3700" dirty="0" err="1"/>
              <a:t>ሓራ</a:t>
            </a:r>
            <a:r>
              <a:rPr lang="en-CA" sz="3700" dirty="0"/>
              <a:t> </a:t>
            </a:r>
            <a:r>
              <a:rPr lang="en-CA" sz="3700" dirty="0" err="1"/>
              <a:t>ዝኾነት</a:t>
            </a:r>
            <a:r>
              <a:rPr lang="en-CA" sz="3700" dirty="0"/>
              <a:t> </a:t>
            </a:r>
            <a:r>
              <a:rPr lang="en-CA" sz="3700" dirty="0" err="1"/>
              <a:t>ኢየሩሳሌም</a:t>
            </a:r>
            <a:r>
              <a:rPr lang="en-CA" sz="3700" dirty="0"/>
              <a:t> </a:t>
            </a:r>
            <a:r>
              <a:rPr lang="en-CA" sz="3700" dirty="0" err="1"/>
              <a:t>ሰማያዊት</a:t>
            </a:r>
            <a:r>
              <a:rPr lang="en-CA" sz="3700" dirty="0"/>
              <a:t> </a:t>
            </a:r>
            <a:r>
              <a:rPr lang="en-CA" sz="3700" dirty="0" err="1"/>
              <a:t>ኣብ</a:t>
            </a:r>
            <a:r>
              <a:rPr lang="en-CA" sz="3700" dirty="0"/>
              <a:t> </a:t>
            </a:r>
            <a:r>
              <a:rPr lang="en-CA" sz="3700" dirty="0" err="1"/>
              <a:t>መጽሓፍ</a:t>
            </a:r>
            <a:r>
              <a:rPr lang="en-CA" sz="3700" dirty="0"/>
              <a:t> </a:t>
            </a:r>
            <a:r>
              <a:rPr lang="en-CA" sz="3700" dirty="0" err="1"/>
              <a:t>ሕይወት</a:t>
            </a:r>
            <a:r>
              <a:rPr lang="en-CA" sz="3700" dirty="0"/>
              <a:t> </a:t>
            </a:r>
            <a:r>
              <a:rPr lang="en-CA" sz="3700" dirty="0" err="1"/>
              <a:t>ጽሓፍ</a:t>
            </a:r>
            <a:r>
              <a:rPr lang="en-CA" sz="3700" dirty="0" smtClean="0"/>
              <a:t>።</a:t>
            </a:r>
            <a:endParaRPr lang="en-CA" sz="3700" dirty="0"/>
          </a:p>
        </p:txBody>
      </p:sp>
      <p:sp>
        <p:nvSpPr>
          <p:cNvPr id="20" name="Rectangle 19"/>
          <p:cNvSpPr/>
          <p:nvPr/>
        </p:nvSpPr>
        <p:spPr>
          <a:xfrm>
            <a:off x="8077837" y="-72722"/>
            <a:ext cx="4244501" cy="7018588"/>
          </a:xfrm>
          <a:prstGeom prst="rect">
            <a:avLst/>
          </a:prstGeom>
        </p:spPr>
        <p:txBody>
          <a:bodyPr wrap="square">
            <a:spAutoFit/>
          </a:bodyPr>
          <a:lstStyle/>
          <a:p>
            <a:pPr marL="40639" marR="40639">
              <a:lnSpc>
                <a:spcPct val="120000"/>
              </a:lnSpc>
              <a:spcBef>
                <a:spcPts val="600"/>
              </a:spcBef>
              <a:buClr>
                <a:srgbClr val="004DD6"/>
              </a:buClr>
              <a:defRPr sz="2800"/>
            </a:pPr>
            <a:r>
              <a:rPr lang="en-US" sz="1400" i="1" dirty="0" smtClean="0">
                <a:solidFill>
                  <a:schemeClr val="tx1">
                    <a:lumMod val="95000"/>
                  </a:schemeClr>
                </a:solidFill>
              </a:rPr>
              <a:t>104</a:t>
            </a:r>
            <a:r>
              <a:rPr lang="en-US" sz="1400" i="1" dirty="0">
                <a:solidFill>
                  <a:schemeClr val="tx1">
                    <a:lumMod val="95000"/>
                  </a:schemeClr>
                </a:solidFill>
              </a:rPr>
              <a:t>. </a:t>
            </a:r>
            <a:r>
              <a:rPr lang="en-US" sz="2900" i="1" dirty="0">
                <a:solidFill>
                  <a:schemeClr val="tx1">
                    <a:lumMod val="95000"/>
                  </a:schemeClr>
                </a:solidFill>
              </a:rPr>
              <a:t>Today on this day the Sabbath </a:t>
            </a:r>
            <a:r>
              <a:rPr lang="en-US" sz="2900" i="1" dirty="0" smtClean="0">
                <a:solidFill>
                  <a:schemeClr val="tx1">
                    <a:lumMod val="95000"/>
                  </a:schemeClr>
                </a:solidFill>
              </a:rPr>
              <a:t>of light</a:t>
            </a:r>
            <a:r>
              <a:rPr lang="en-US" sz="2900" i="1" dirty="0">
                <a:solidFill>
                  <a:schemeClr val="tx1">
                    <a:lumMod val="95000"/>
                  </a:schemeClr>
                </a:solidFill>
              </a:rPr>
              <a:t>, in which Thy body and blood </a:t>
            </a:r>
            <a:r>
              <a:rPr lang="en-US" sz="2900" i="1" dirty="0" smtClean="0">
                <a:solidFill>
                  <a:schemeClr val="tx1">
                    <a:lumMod val="95000"/>
                  </a:schemeClr>
                </a:solidFill>
              </a:rPr>
              <a:t>are prepared</a:t>
            </a:r>
            <a:r>
              <a:rPr lang="en-US" sz="2900" i="1" dirty="0">
                <a:solidFill>
                  <a:schemeClr val="tx1">
                    <a:lumMod val="95000"/>
                  </a:schemeClr>
                </a:solidFill>
              </a:rPr>
              <a:t>, we remember those whose </a:t>
            </a:r>
            <a:r>
              <a:rPr lang="en-US" sz="2900" i="1" dirty="0" smtClean="0">
                <a:solidFill>
                  <a:schemeClr val="tx1">
                    <a:lumMod val="95000"/>
                  </a:schemeClr>
                </a:solidFill>
              </a:rPr>
              <a:t>names we </a:t>
            </a:r>
            <a:r>
              <a:rPr lang="en-US" sz="2900" i="1" dirty="0">
                <a:solidFill>
                  <a:schemeClr val="tx1">
                    <a:lumMod val="95000"/>
                  </a:schemeClr>
                </a:solidFill>
              </a:rPr>
              <a:t>know through the word of this </a:t>
            </a:r>
            <a:r>
              <a:rPr lang="en-US" sz="2900" i="1" dirty="0" smtClean="0">
                <a:solidFill>
                  <a:schemeClr val="tx1">
                    <a:lumMod val="95000"/>
                  </a:schemeClr>
                </a:solidFill>
              </a:rPr>
              <a:t>deacon, and </a:t>
            </a:r>
            <a:r>
              <a:rPr lang="en-US" sz="2900" i="1" dirty="0">
                <a:solidFill>
                  <a:schemeClr val="tx1">
                    <a:lumMod val="95000"/>
                  </a:schemeClr>
                </a:solidFill>
              </a:rPr>
              <a:t>remember Thou through Thy </a:t>
            </a:r>
            <a:r>
              <a:rPr lang="en-US" sz="2900" i="1" dirty="0" smtClean="0">
                <a:solidFill>
                  <a:schemeClr val="tx1">
                    <a:lumMod val="95000"/>
                  </a:schemeClr>
                </a:solidFill>
              </a:rPr>
              <a:t>mercy those </a:t>
            </a:r>
            <a:r>
              <a:rPr lang="en-US" sz="2900" i="1" dirty="0">
                <a:solidFill>
                  <a:schemeClr val="tx1">
                    <a:lumMod val="95000"/>
                  </a:schemeClr>
                </a:solidFill>
              </a:rPr>
              <a:t>whose names we do not know. </a:t>
            </a:r>
            <a:r>
              <a:rPr lang="en-US" sz="2900" i="1" dirty="0" smtClean="0">
                <a:solidFill>
                  <a:schemeClr val="tx1">
                    <a:lumMod val="95000"/>
                  </a:schemeClr>
                </a:solidFill>
              </a:rPr>
              <a:t>Write their </a:t>
            </a:r>
            <a:r>
              <a:rPr lang="en-US" sz="2900" i="1" dirty="0">
                <a:solidFill>
                  <a:schemeClr val="tx1">
                    <a:lumMod val="95000"/>
                  </a:schemeClr>
                </a:solidFill>
              </a:rPr>
              <a:t>names in the book of life in </a:t>
            </a:r>
            <a:r>
              <a:rPr lang="en-US" sz="2900" i="1" dirty="0" smtClean="0">
                <a:solidFill>
                  <a:schemeClr val="tx1">
                    <a:lumMod val="95000"/>
                  </a:schemeClr>
                </a:solidFill>
              </a:rPr>
              <a:t>free Jerusalem</a:t>
            </a:r>
            <a:r>
              <a:rPr lang="en-US" sz="2900" i="1" dirty="0">
                <a:solidFill>
                  <a:schemeClr val="tx1">
                    <a:lumMod val="95000"/>
                  </a:schemeClr>
                </a:solidFill>
              </a:rPr>
              <a:t>.</a:t>
            </a:r>
            <a:endParaRPr lang="en-US" sz="2900" i="1" dirty="0" smtClean="0">
              <a:solidFill>
                <a:schemeClr val="tx1">
                  <a:lumMod val="95000"/>
                </a:schemeClr>
              </a:solidFill>
            </a:endParaRPr>
          </a:p>
        </p:txBody>
      </p:sp>
      <p:sp>
        <p:nvSpPr>
          <p:cNvPr id="2" name="Rectangle 1"/>
          <p:cNvSpPr/>
          <p:nvPr/>
        </p:nvSpPr>
        <p:spPr>
          <a:xfrm>
            <a:off x="-11575" y="-118442"/>
            <a:ext cx="3949881" cy="6971139"/>
          </a:xfrm>
          <a:prstGeom prst="rect">
            <a:avLst/>
          </a:prstGeom>
        </p:spPr>
        <p:txBody>
          <a:bodyPr wrap="square">
            <a:spAutoFit/>
          </a:bodyPr>
          <a:lstStyle/>
          <a:p>
            <a:r>
              <a:rPr lang="pt-BR" sz="1400" dirty="0" smtClean="0"/>
              <a:t>፻፬</a:t>
            </a:r>
            <a:r>
              <a:rPr lang="pt-BR" sz="1400" dirty="0"/>
              <a:t>. </a:t>
            </a:r>
            <a:r>
              <a:rPr lang="pt-BR" sz="3700" dirty="0"/>
              <a:t>ዮም በዛቲ ዕለት ሰንበተ ብርሃን በኀበ ተሠርዐ ሥጋከ ወደምከ። እለ ነአምር አስማቲሆሙ ንዜከር በቃለ ዝንቱ ላእክ ወእለሂ ኢነአምር አስማቲሆሙ አንተ ተዘከሮሙ በምሕረትከ። ወጸሐፍ ስሞሙ ውስተ መጽሐፈ ሕይወት በኢየሩሳሌም አግዓዚት።</a:t>
            </a:r>
            <a:endParaRPr lang="en-CA" sz="3700" dirty="0"/>
          </a:p>
          <a:p>
            <a:endParaRPr lang="pt-BR" sz="4000" dirty="0"/>
          </a:p>
        </p:txBody>
      </p:sp>
    </p:spTree>
    <p:extLst>
      <p:ext uri="{BB962C8B-B14F-4D97-AF65-F5344CB8AC3E}">
        <p14:creationId xmlns:p14="http://schemas.microsoft.com/office/powerpoint/2010/main" val="1601476100"/>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4811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4705" y="39999"/>
            <a:ext cx="4209170" cy="6940361"/>
          </a:xfrm>
          <a:prstGeom prst="rect">
            <a:avLst/>
          </a:prstGeom>
        </p:spPr>
        <p:txBody>
          <a:bodyPr wrap="square">
            <a:spAutoFit/>
          </a:bodyPr>
          <a:lstStyle/>
          <a:p>
            <a:pPr marL="40639" marR="40639">
              <a:spcBef>
                <a:spcPts val="600"/>
              </a:spcBef>
              <a:defRPr sz="1800">
                <a:uFillTx/>
              </a:defRPr>
            </a:pPr>
            <a:r>
              <a:rPr lang="pt-BR" sz="4000" dirty="0" smtClean="0">
                <a:solidFill>
                  <a:srgbClr val="92D050"/>
                </a:solidFill>
                <a:uFill>
                  <a:solidFill>
                    <a:srgbClr val="000000"/>
                  </a:solidFill>
                </a:uFill>
                <a:latin typeface="GeezTypeNet"/>
                <a:ea typeface="GeezTypeNet"/>
                <a:cs typeface="GeezTypeNet"/>
                <a:sym typeface="GeezTypeNet"/>
              </a:rPr>
              <a:t>ይ.ዲ.</a:t>
            </a:r>
            <a:r>
              <a:rPr lang="pt-BR" sz="1400" dirty="0" smtClean="0">
                <a:uFill>
                  <a:solidFill>
                    <a:srgbClr val="000000"/>
                  </a:solidFill>
                </a:uFill>
                <a:latin typeface="GeezTypeNet"/>
                <a:ea typeface="GeezTypeNet"/>
                <a:cs typeface="GeezTypeNet"/>
                <a:sym typeface="GeezTypeNet"/>
              </a:rPr>
              <a:t>105. </a:t>
            </a: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mr-IN" sz="4000" dirty="0" smtClean="0">
                <a:uFill>
                  <a:solidFill>
                    <a:srgbClr val="000000"/>
                  </a:solidFill>
                </a:uFill>
                <a:latin typeface="Nyala" panose="02000504070300020003" pitchFamily="2" charset="0"/>
                <a:ea typeface="GeezTypeNet"/>
                <a:cs typeface="GeezTypeNet"/>
                <a:sym typeface="GeezTypeNet"/>
              </a:rPr>
              <a:t>ብፁዕ</a:t>
            </a:r>
            <a:r>
              <a:rPr lang="en-CA" sz="4000" dirty="0" smtClean="0">
                <a:uFill>
                  <a:solidFill>
                    <a:srgbClr val="000000"/>
                  </a:solidFill>
                </a:uFill>
                <a:latin typeface="Nyala" panose="02000504070300020003" pitchFamily="2" charset="0"/>
                <a:ea typeface="GeezTypeNet"/>
                <a:cs typeface="GeezTypeNet"/>
                <a:sym typeface="GeezTypeNet"/>
              </a:rPr>
              <a:t>ን </a:t>
            </a:r>
            <a:r>
              <a:rPr lang="en-CA" sz="4000" dirty="0" err="1" smtClean="0">
                <a:uFill>
                  <a:solidFill>
                    <a:srgbClr val="000000"/>
                  </a:solidFill>
                </a:uFill>
                <a:latin typeface="Nyala" panose="02000504070300020003" pitchFamily="2" charset="0"/>
                <a:ea typeface="GeezTypeNet"/>
                <a:cs typeface="GeezTypeNet"/>
                <a:sym typeface="GeezTypeNet"/>
              </a:rPr>
              <a:t>ቅዱስን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ርእሲ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ሊቃነ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ጳጳሳት</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ኣባ</a:t>
            </a:r>
            <a:r>
              <a:rPr lang="en-CA" sz="4000" dirty="0" smtClean="0">
                <a:uFill>
                  <a:solidFill>
                    <a:srgbClr val="000000"/>
                  </a:solidFill>
                </a:uFill>
                <a:latin typeface="Nyala" panose="02000504070300020003" pitchFamily="2" charset="0"/>
                <a:ea typeface="GeezTypeNet"/>
                <a:cs typeface="GeezTypeNet"/>
                <a:sym typeface="GeezTypeNet"/>
              </a:rPr>
              <a:t>....ን </a:t>
            </a:r>
            <a:r>
              <a:rPr lang="en-CA" sz="4000" dirty="0" err="1" smtClean="0">
                <a:uFill>
                  <a:solidFill>
                    <a:srgbClr val="000000"/>
                  </a:solidFill>
                </a:uFill>
                <a:latin typeface="Nyala" panose="02000504070300020003" pitchFamily="2" charset="0"/>
                <a:ea typeface="GeezTypeNet"/>
                <a:cs typeface="GeezTypeNet"/>
                <a:sym typeface="GeezTypeNet"/>
              </a:rPr>
              <a:t>ብፁዕ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ሊቀ</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ጳጳስና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ኣባ</a:t>
            </a:r>
            <a:r>
              <a:rPr lang="en-CA" sz="4000" dirty="0" smtClean="0">
                <a:uFill>
                  <a:solidFill>
                    <a:srgbClr val="000000"/>
                  </a:solidFill>
                </a:uFill>
                <a:latin typeface="Nyala" panose="02000504070300020003" pitchFamily="2" charset="0"/>
                <a:ea typeface="GeezTypeNet"/>
                <a:cs typeface="GeezTypeNet"/>
                <a:sym typeface="GeezTypeNet"/>
              </a:rPr>
              <a:t>....ን </a:t>
            </a:r>
            <a:r>
              <a:rPr lang="en-CA" sz="4000" dirty="0" err="1" smtClean="0">
                <a:uFill>
                  <a:solidFill>
                    <a:srgbClr val="000000"/>
                  </a:solidFill>
                </a:uFill>
                <a:latin typeface="Nyala" panose="02000504070300020003" pitchFamily="2" charset="0"/>
                <a:ea typeface="GeezTypeNet"/>
                <a:cs typeface="GeezTypeNet"/>
                <a:sym typeface="GeezTypeNet"/>
              </a:rPr>
              <a:t>እውን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ብጸሎቶምን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ብልማኖኦምን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ዜመስግ</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ኑካ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እዮም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ቀዳማይ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ሰማዕት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እስጢፋኖስን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ዘካርያስ</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ካህንን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መጥምቅን</a:t>
            </a:r>
            <a:r>
              <a:rPr lang="en-CA" sz="4000" dirty="0" smtClean="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92D050"/>
                </a:solidFill>
              </a:rPr>
              <a:t>Deacon:-</a:t>
            </a:r>
            <a:r>
              <a:rPr lang="en-US" sz="2800" dirty="0">
                <a:solidFill>
                  <a:srgbClr val="92D050"/>
                </a:solidFill>
              </a:rPr>
              <a:t>  </a:t>
            </a:r>
            <a:r>
              <a:rPr lang="en-US" sz="1400" dirty="0" smtClean="0"/>
              <a:t>105.</a:t>
            </a:r>
            <a:r>
              <a:rPr lang="en-US" sz="2800" dirty="0" smtClean="0"/>
              <a:t>For </a:t>
            </a:r>
            <a:r>
              <a:rPr lang="en-US" sz="2800" dirty="0"/>
              <a:t>the sake of the </a:t>
            </a:r>
            <a:r>
              <a:rPr lang="en-US" sz="2800" dirty="0" smtClean="0"/>
              <a:t>blessed and holy</a:t>
            </a:r>
            <a:r>
              <a:rPr lang="en-US" sz="2800" dirty="0"/>
              <a:t> </a:t>
            </a:r>
            <a:r>
              <a:rPr lang="en-US" sz="2800" dirty="0" smtClean="0"/>
              <a:t>Patriarch Abba…. And the blessed Archbishop </a:t>
            </a:r>
          </a:p>
          <a:p>
            <a:pPr marL="40639" marR="40639">
              <a:lnSpc>
                <a:spcPct val="150000"/>
              </a:lnSpc>
              <a:spcBef>
                <a:spcPts val="600"/>
              </a:spcBef>
              <a:buClr>
                <a:srgbClr val="000000"/>
              </a:buClr>
              <a:buFont typeface="Arial"/>
              <a:defRPr sz="2800"/>
            </a:pPr>
            <a:r>
              <a:rPr lang="en-US" sz="2800" dirty="0" smtClean="0"/>
              <a:t>Abba …. While they yet given thee thanks in their prayer and in their supplication: Stephen the first martyr, </a:t>
            </a:r>
            <a:r>
              <a:rPr lang="en-US" sz="2800" dirty="0" err="1" smtClean="0"/>
              <a:t>Zecharia</a:t>
            </a:r>
            <a:r>
              <a:rPr lang="en-US" sz="2800" dirty="0" smtClean="0"/>
              <a:t> the priest and John the Baptist. </a:t>
            </a:r>
            <a:endParaRPr lang="en-US" sz="2800" dirty="0"/>
          </a:p>
        </p:txBody>
      </p:sp>
      <p:sp>
        <p:nvSpPr>
          <p:cNvPr id="2" name="Rectangle 1"/>
          <p:cNvSpPr/>
          <p:nvPr/>
        </p:nvSpPr>
        <p:spPr>
          <a:xfrm>
            <a:off x="24712" y="-62079"/>
            <a:ext cx="4090087" cy="6478697"/>
          </a:xfrm>
          <a:prstGeom prst="rect">
            <a:avLst/>
          </a:prstGeom>
        </p:spPr>
        <p:txBody>
          <a:bodyPr wrap="square">
            <a:spAutoFit/>
          </a:bodyPr>
          <a:lstStyle/>
          <a:p>
            <a:pPr marL="40639" marR="40639">
              <a:spcBef>
                <a:spcPts val="600"/>
              </a:spcBef>
              <a:defRPr sz="1800">
                <a:uFillTx/>
              </a:defRPr>
            </a:pPr>
            <a:r>
              <a:rPr lang="mr-IN" sz="4000" b="1" dirty="0" smtClean="0">
                <a:solidFill>
                  <a:srgbClr val="92D050"/>
                </a:solidFill>
                <a:uFill>
                  <a:solidFill>
                    <a:srgbClr val="000000"/>
                  </a:solidFill>
                </a:uFill>
                <a:latin typeface="GeezTypeNet"/>
                <a:ea typeface="GeezTypeNet"/>
                <a:cs typeface="GeezTypeNet"/>
                <a:sym typeface="GeezTypeNet"/>
              </a:rPr>
              <a:t>ይ.ዲ</a:t>
            </a:r>
            <a:r>
              <a:rPr lang="en-CA" sz="4000" b="1" dirty="0">
                <a:uFill>
                  <a:solidFill>
                    <a:srgbClr val="000000"/>
                  </a:solidFill>
                </a:uFill>
                <a:latin typeface="GeezTypeNet"/>
                <a:ea typeface="GeezTypeNet"/>
                <a:cs typeface="GeezTypeNet"/>
                <a:sym typeface="GeezTypeNet"/>
              </a:rPr>
              <a:t> </a:t>
            </a:r>
            <a:r>
              <a:rPr lang="en-CA" sz="1400" dirty="0"/>
              <a:t>፻፭</a:t>
            </a:r>
            <a:r>
              <a:rPr lang="en-CA" sz="1400" dirty="0" smtClean="0"/>
              <a:t>.</a:t>
            </a:r>
            <a:r>
              <a:rPr lang="ti-ET" sz="1400" b="1" dirty="0" smtClean="0">
                <a:uFill>
                  <a:solidFill>
                    <a:srgbClr val="000000"/>
                  </a:solidFill>
                </a:uFill>
              </a:rPr>
              <a:t> </a:t>
            </a:r>
            <a:r>
              <a:rPr lang="mr-IN" sz="4000" b="1" dirty="0" smtClean="0">
                <a:uFill>
                  <a:solidFill>
                    <a:srgbClr val="000000"/>
                  </a:solidFill>
                </a:uFill>
                <a:latin typeface="Nyala" panose="02000504070300020003" pitchFamily="2" charset="0"/>
                <a:ea typeface="GeezTypeNet"/>
                <a:cs typeface="GeezTypeNet"/>
                <a:sym typeface="GeezTypeNet"/>
              </a:rPr>
              <a:t>በእንተ ብፁዕ</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ወቅዱስ</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ርእሰ</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ሊቃነ</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ጳጳሳት</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ኣባ</a:t>
            </a:r>
            <a:r>
              <a:rPr lang="en-CA" sz="40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000" b="1" dirty="0" err="1" smtClean="0">
                <a:uFill>
                  <a:solidFill>
                    <a:srgbClr val="000000"/>
                  </a:solidFill>
                </a:uFill>
                <a:latin typeface="Nyala" panose="02000504070300020003" pitchFamily="2" charset="0"/>
                <a:ea typeface="GeezTypeNet"/>
                <a:cs typeface="GeezTypeNet"/>
                <a:sym typeface="GeezTypeNet"/>
              </a:rPr>
              <a:t>ወብፁዕ</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ሊቀ</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ጳጳስነ</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ኣባ</a:t>
            </a:r>
            <a:r>
              <a:rPr lang="en-CA" sz="40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000" b="1" dirty="0" err="1" smtClean="0">
                <a:uFill>
                  <a:solidFill>
                    <a:srgbClr val="000000"/>
                  </a:solidFill>
                </a:uFill>
                <a:latin typeface="Nyala" panose="02000504070300020003" pitchFamily="2" charset="0"/>
                <a:ea typeface="GeezTypeNet"/>
                <a:cs typeface="GeezTypeNet"/>
                <a:sym typeface="GeezTypeNet"/>
              </a:rPr>
              <a:t>እንዘ</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የኣኩቱከ</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በጸሎ</a:t>
            </a:r>
            <a:endParaRPr lang="en-CA" sz="4000" b="1"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b="1" dirty="0" err="1" smtClean="0">
                <a:uFill>
                  <a:solidFill>
                    <a:srgbClr val="000000"/>
                  </a:solidFill>
                </a:uFill>
                <a:latin typeface="Nyala" panose="02000504070300020003" pitchFamily="2" charset="0"/>
                <a:ea typeface="GeezTypeNet"/>
                <a:cs typeface="GeezTypeNet"/>
                <a:sym typeface="GeezTypeNet"/>
              </a:rPr>
              <a:t>ቶሙ</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ወበስእለቶሙ</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እስጢፋኖስ</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ቀዳሜ</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ሰማዕት</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ዘካርያስ</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ካህን</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ወዮሐንስ</a:t>
            </a:r>
            <a:r>
              <a:rPr lang="en-CA" sz="4000" b="1" dirty="0" smtClean="0">
                <a:uFill>
                  <a:solidFill>
                    <a:srgbClr val="000000"/>
                  </a:solidFill>
                </a:uFill>
                <a:latin typeface="Nyala" panose="02000504070300020003" pitchFamily="2" charset="0"/>
                <a:ea typeface="GeezTypeNet"/>
                <a:cs typeface="GeezTypeNet"/>
                <a:sym typeface="GeezTypeNet"/>
              </a:rPr>
              <a:t> </a:t>
            </a:r>
            <a:r>
              <a:rPr lang="en-CA" sz="4000" b="1" dirty="0" err="1" smtClean="0">
                <a:uFill>
                  <a:solidFill>
                    <a:srgbClr val="000000"/>
                  </a:solidFill>
                </a:uFill>
                <a:latin typeface="Nyala" panose="02000504070300020003" pitchFamily="2" charset="0"/>
                <a:ea typeface="GeezTypeNet"/>
                <a:cs typeface="GeezTypeNet"/>
                <a:sym typeface="GeezTypeNet"/>
              </a:rPr>
              <a:t>መጥምቅ</a:t>
            </a:r>
            <a:r>
              <a:rPr lang="en-CA" sz="4000" b="1" dirty="0" smtClean="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44204121"/>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7048083"/>
          </a:xfrm>
          <a:prstGeom prst="rect">
            <a:avLst/>
          </a:prstGeom>
        </p:spPr>
        <p:txBody>
          <a:bodyPr wrap="square">
            <a:spAutoFit/>
          </a:bodyPr>
          <a:lstStyle/>
          <a:p>
            <a:pPr marL="40639" marR="40639">
              <a:lnSpc>
                <a:spcPct val="150000"/>
              </a:lnSpc>
              <a:spcBef>
                <a:spcPts val="600"/>
              </a:spcBef>
              <a:defRPr sz="1800">
                <a:uFillTx/>
              </a:defRPr>
            </a:pPr>
            <a:r>
              <a:rPr lang="en-CA" sz="3600" dirty="0" err="1" smtClean="0">
                <a:uFill>
                  <a:solidFill>
                    <a:srgbClr val="000000"/>
                  </a:solidFill>
                </a:uFill>
                <a:latin typeface="Nyala" panose="02000504070300020003" pitchFamily="2" charset="0"/>
                <a:ea typeface="GeezTypeNet"/>
                <a:cs typeface="GeezTypeNet"/>
                <a:sym typeface="GeezTypeNet"/>
              </a:rPr>
              <a:t>ምእንቲ</a:t>
            </a:r>
            <a:r>
              <a:rPr lang="en-CA" sz="3600" dirty="0" smtClean="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ኹሎሙ</a:t>
            </a:r>
            <a:r>
              <a:rPr lang="en-CA" sz="3600" dirty="0" smtClean="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ብሃይ</a:t>
            </a:r>
            <a:endParaRPr lang="en-CA" sz="3600" dirty="0" smtClean="0">
              <a:uFill>
                <a:solidFill>
                  <a:srgbClr val="000000"/>
                </a:solidFill>
              </a:uFill>
              <a:latin typeface="Nyala" panose="02000504070300020003" pitchFamily="2" charset="0"/>
              <a:ea typeface="GeezTypeNet"/>
              <a:cs typeface="GeezTypeNet"/>
              <a:sym typeface="GeezTypeNet"/>
            </a:endParaRPr>
          </a:p>
          <a:p>
            <a:pPr marL="40639" marR="40639">
              <a:lnSpc>
                <a:spcPct val="150000"/>
              </a:lnSpc>
              <a:spcBef>
                <a:spcPts val="600"/>
              </a:spcBef>
              <a:defRPr sz="1800">
                <a:uFillTx/>
              </a:defRPr>
            </a:pPr>
            <a:r>
              <a:rPr lang="en-CA" sz="3600" dirty="0" err="1" smtClean="0">
                <a:uFill>
                  <a:solidFill>
                    <a:srgbClr val="000000"/>
                  </a:solidFill>
                </a:uFill>
                <a:latin typeface="Nyala" panose="02000504070300020003" pitchFamily="2" charset="0"/>
                <a:ea typeface="GeezTypeNet"/>
                <a:cs typeface="GeezTypeNet"/>
                <a:sym typeface="GeezTypeNet"/>
              </a:rPr>
              <a:t>ማኖት</a:t>
            </a:r>
            <a:r>
              <a:rPr lang="en-CA" sz="3600" dirty="0" smtClean="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ጸኒዖም</a:t>
            </a:r>
            <a:r>
              <a:rPr lang="en-CA" sz="3600" dirty="0" smtClean="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ዝዓረፉ</a:t>
            </a:r>
            <a:r>
              <a:rPr lang="en-CA" sz="3600" dirty="0" smtClean="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ቅዱሳንን</a:t>
            </a:r>
            <a:r>
              <a:rPr lang="en-CA" sz="3600" dirty="0" smtClean="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ሰማዕትን</a:t>
            </a:r>
            <a:r>
              <a:rPr lang="en-CA" sz="3600" dirty="0" smtClean="0">
                <a:uFill>
                  <a:solidFill>
                    <a:srgbClr val="000000"/>
                  </a:solidFill>
                </a:uFill>
                <a:latin typeface="Nyala" panose="02000504070300020003" pitchFamily="2" charset="0"/>
                <a:ea typeface="GeezTypeNet"/>
                <a:cs typeface="GeezTypeNet"/>
                <a:sym typeface="GeezTypeNet"/>
              </a:rPr>
              <a:t>።</a:t>
            </a:r>
            <a:r>
              <a:rPr lang="en-CA" sz="3600" dirty="0">
                <a:uFill>
                  <a:solidFill>
                    <a:srgbClr val="000000"/>
                  </a:solidFill>
                </a:uFill>
                <a:latin typeface="Nyala" panose="02000504070300020003" pitchFamily="2" charset="0"/>
                <a:ea typeface="GeezTypeNet"/>
                <a:cs typeface="GeezTypeNet"/>
                <a:sym typeface="GeezTypeNet"/>
              </a:rPr>
              <a:t> </a:t>
            </a:r>
            <a:endParaRPr lang="en-CA" sz="3600" dirty="0" smtClean="0">
              <a:uFill>
                <a:solidFill>
                  <a:srgbClr val="000000"/>
                </a:solidFill>
              </a:uFill>
              <a:latin typeface="Nyala" panose="02000504070300020003" pitchFamily="2" charset="0"/>
              <a:ea typeface="GeezTypeNet"/>
              <a:cs typeface="GeezTypeNet"/>
              <a:sym typeface="GeezTypeNet"/>
            </a:endParaRPr>
          </a:p>
          <a:p>
            <a:pPr marL="40639" marR="40639">
              <a:lnSpc>
                <a:spcPct val="150000"/>
              </a:lnSpc>
              <a:spcBef>
                <a:spcPts val="600"/>
              </a:spcBef>
              <a:defRPr sz="1800">
                <a:uFillTx/>
              </a:defRPr>
            </a:pPr>
            <a:r>
              <a:rPr lang="en-CA" sz="3600" dirty="0" err="1">
                <a:uFill>
                  <a:solidFill>
                    <a:srgbClr val="000000"/>
                  </a:solidFill>
                </a:uFill>
                <a:latin typeface="Nyala" panose="02000504070300020003" pitchFamily="2" charset="0"/>
                <a:ea typeface="GeezTypeNet"/>
                <a:cs typeface="GeezTypeNet"/>
                <a:sym typeface="GeezTypeNet"/>
              </a:rPr>
              <a:t>ምእንቲ</a:t>
            </a:r>
            <a:r>
              <a:rPr lang="en-CA" sz="3600" dirty="0">
                <a:uFill>
                  <a:solidFill>
                    <a:srgbClr val="000000"/>
                  </a:solidFill>
                </a:uFill>
                <a:latin typeface="Nyala" panose="02000504070300020003" pitchFamily="2" charset="0"/>
                <a:ea typeface="GeezTypeNet"/>
                <a:cs typeface="GeezTypeNet"/>
                <a:sym typeface="GeezTypeNet"/>
              </a:rPr>
              <a:t> 4ተ </a:t>
            </a:r>
            <a:r>
              <a:rPr lang="en-CA" sz="3600" dirty="0" err="1" smtClean="0">
                <a:uFill>
                  <a:solidFill>
                    <a:srgbClr val="000000"/>
                  </a:solidFill>
                </a:uFill>
                <a:latin typeface="Nyala" panose="02000504070300020003" pitchFamily="2" charset="0"/>
                <a:ea typeface="GeezTypeNet"/>
                <a:cs typeface="GeezTypeNet"/>
                <a:sym typeface="GeezTypeNet"/>
              </a:rPr>
              <a:t>ወንጌላው</a:t>
            </a:r>
            <a:endParaRPr lang="en-CA" sz="3600" dirty="0" smtClean="0">
              <a:uFill>
                <a:solidFill>
                  <a:srgbClr val="000000"/>
                </a:solidFill>
              </a:uFill>
              <a:latin typeface="Nyala" panose="02000504070300020003" pitchFamily="2" charset="0"/>
              <a:ea typeface="GeezTypeNet"/>
              <a:cs typeface="GeezTypeNet"/>
              <a:sym typeface="GeezTypeNet"/>
            </a:endParaRPr>
          </a:p>
          <a:p>
            <a:pPr marL="40639" marR="40639">
              <a:lnSpc>
                <a:spcPct val="150000"/>
              </a:lnSpc>
              <a:spcBef>
                <a:spcPts val="600"/>
              </a:spcBef>
              <a:defRPr sz="1800">
                <a:uFillTx/>
              </a:defRPr>
            </a:pPr>
            <a:r>
              <a:rPr lang="en-CA" sz="3600" dirty="0" err="1" smtClean="0">
                <a:uFill>
                  <a:solidFill>
                    <a:srgbClr val="000000"/>
                  </a:solidFill>
                </a:uFill>
                <a:latin typeface="Nyala" panose="02000504070300020003" pitchFamily="2" charset="0"/>
                <a:ea typeface="GeezTypeNet"/>
                <a:cs typeface="GeezTypeNet"/>
                <a:sym typeface="GeezTypeNet"/>
              </a:rPr>
              <a:t>ያን</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ማቴዎስን</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smtClean="0">
                <a:uFill>
                  <a:solidFill>
                    <a:srgbClr val="000000"/>
                  </a:solidFill>
                </a:uFill>
                <a:latin typeface="Nyala" panose="02000504070300020003" pitchFamily="2" charset="0"/>
                <a:ea typeface="GeezTypeNet"/>
                <a:cs typeface="GeezTypeNet"/>
                <a:sym typeface="GeezTypeNet"/>
              </a:rPr>
              <a:t>ማርቆስ</a:t>
            </a:r>
            <a:endParaRPr lang="en-CA" sz="3600" dirty="0" smtClean="0">
              <a:uFill>
                <a:solidFill>
                  <a:srgbClr val="000000"/>
                </a:solidFill>
              </a:uFill>
              <a:latin typeface="Nyala" panose="02000504070300020003" pitchFamily="2" charset="0"/>
              <a:ea typeface="GeezTypeNet"/>
              <a:cs typeface="GeezTypeNet"/>
              <a:sym typeface="GeezTypeNet"/>
            </a:endParaRPr>
          </a:p>
          <a:p>
            <a:pPr marL="40639" marR="40639">
              <a:lnSpc>
                <a:spcPct val="150000"/>
              </a:lnSpc>
              <a:spcBef>
                <a:spcPts val="600"/>
              </a:spcBef>
              <a:defRPr sz="1800">
                <a:uFillTx/>
              </a:defRPr>
            </a:pPr>
            <a:r>
              <a:rPr lang="en-CA" sz="3600" dirty="0" smtClean="0">
                <a:uFill>
                  <a:solidFill>
                    <a:srgbClr val="000000"/>
                  </a:solidFill>
                </a:uFill>
                <a:latin typeface="Nyala" panose="02000504070300020003" pitchFamily="2" charset="0"/>
                <a:ea typeface="GeezTypeNet"/>
                <a:cs typeface="GeezTypeNet"/>
                <a:sym typeface="GeezTypeNet"/>
              </a:rPr>
              <a:t>ን</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ሉቃስን</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ዮሐንስን</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ምእንቲ</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ማርያም</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ወላዲተ</a:t>
            </a:r>
            <a:r>
              <a:rPr lang="en-CA" sz="3600" dirty="0">
                <a:uFill>
                  <a:solidFill>
                    <a:srgbClr val="000000"/>
                  </a:solidFill>
                </a:uFill>
                <a:latin typeface="Nyala" panose="02000504070300020003" pitchFamily="2" charset="0"/>
                <a:ea typeface="GeezTypeNet"/>
                <a:cs typeface="GeezTypeNet"/>
                <a:sym typeface="GeezTypeNet"/>
              </a:rPr>
              <a:t> </a:t>
            </a:r>
            <a:r>
              <a:rPr lang="en-CA" sz="3600" dirty="0" err="1">
                <a:uFill>
                  <a:solidFill>
                    <a:srgbClr val="000000"/>
                  </a:solidFill>
                </a:uFill>
                <a:latin typeface="Nyala" panose="02000504070300020003" pitchFamily="2" charset="0"/>
                <a:ea typeface="GeezTypeNet"/>
                <a:cs typeface="GeezTypeNet"/>
                <a:sym typeface="GeezTypeNet"/>
              </a:rPr>
              <a:t>ኣምላክ</a:t>
            </a:r>
            <a:r>
              <a:rPr lang="en-CA" sz="3600" dirty="0">
                <a:uFill>
                  <a:solidFill>
                    <a:srgbClr val="000000"/>
                  </a:solidFill>
                </a:uFill>
                <a:latin typeface="Nyala" panose="02000504070300020003" pitchFamily="2" charset="0"/>
                <a:ea typeface="GeezTypeNet"/>
                <a:cs typeface="GeezTypeNet"/>
                <a:sym typeface="GeezTypeNet"/>
              </a:rPr>
              <a:t>።</a:t>
            </a:r>
            <a:endParaRPr lang="pt-BR" sz="36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184514"/>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300" dirty="0" smtClean="0"/>
              <a:t>And for the sake of all the saints and martyrs who have gone to their rest in faith:</a:t>
            </a:r>
          </a:p>
          <a:p>
            <a:pPr marL="40639" marR="40639">
              <a:lnSpc>
                <a:spcPct val="150000"/>
              </a:lnSpc>
              <a:spcBef>
                <a:spcPts val="600"/>
              </a:spcBef>
              <a:buClr>
                <a:srgbClr val="000000"/>
              </a:buClr>
              <a:buFont typeface="Arial"/>
              <a:defRPr sz="2800"/>
            </a:pPr>
            <a:r>
              <a:rPr lang="en-US" sz="3300" dirty="0"/>
              <a:t>Mathew and March, Luke and John, the four Evangelists; Mary the mother of God,</a:t>
            </a:r>
          </a:p>
        </p:txBody>
      </p:sp>
      <p:sp>
        <p:nvSpPr>
          <p:cNvPr id="2" name="Rectangle 1"/>
          <p:cNvSpPr/>
          <p:nvPr/>
        </p:nvSpPr>
        <p:spPr>
          <a:xfrm>
            <a:off x="24713" y="-62079"/>
            <a:ext cx="4076439" cy="7090467"/>
          </a:xfrm>
          <a:prstGeom prst="rect">
            <a:avLst/>
          </a:prstGeom>
        </p:spPr>
        <p:txBody>
          <a:bodyPr wrap="square">
            <a:spAutoFit/>
          </a:bodyPr>
          <a:lstStyle/>
          <a:p>
            <a:pPr marL="40639" marR="40639">
              <a:lnSpc>
                <a:spcPct val="150000"/>
              </a:lnSpc>
              <a:spcBef>
                <a:spcPts val="600"/>
              </a:spcBef>
              <a:defRPr sz="1800">
                <a:uFillTx/>
              </a:defRPr>
            </a:pPr>
            <a:r>
              <a:rPr lang="en-CA" sz="3800" dirty="0" err="1" smtClean="0">
                <a:uFill>
                  <a:solidFill>
                    <a:srgbClr val="000000"/>
                  </a:solidFill>
                </a:uFill>
                <a:latin typeface="Nyala" panose="02000504070300020003" pitchFamily="2" charset="0"/>
                <a:ea typeface="GeezTypeNet"/>
                <a:cs typeface="GeezTypeNet"/>
                <a:sym typeface="GeezTypeNet"/>
              </a:rPr>
              <a:t>ወበእንተ</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ኩሎሙ</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ቅዱሳን</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ወሰማዕት</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እለ</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ኣዕረፉ</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በርትዕት</a:t>
            </a:r>
            <a:r>
              <a:rPr lang="en-CA" sz="3800" dirty="0" smtClean="0">
                <a:uFill>
                  <a:solidFill>
                    <a:srgbClr val="000000"/>
                  </a:solidFill>
                </a:uFill>
                <a:latin typeface="Nyala" panose="02000504070300020003" pitchFamily="2" charset="0"/>
                <a:ea typeface="GeezTypeNet"/>
                <a:cs typeface="GeezTypeNet"/>
                <a:sym typeface="GeezTypeNet"/>
              </a:rPr>
              <a:t> </a:t>
            </a:r>
            <a:r>
              <a:rPr lang="en-CA" sz="3800" dirty="0" err="1" smtClean="0">
                <a:uFill>
                  <a:solidFill>
                    <a:srgbClr val="000000"/>
                  </a:solidFill>
                </a:uFill>
                <a:latin typeface="Nyala" panose="02000504070300020003" pitchFamily="2" charset="0"/>
                <a:ea typeface="GeezTypeNet"/>
                <a:cs typeface="GeezTypeNet"/>
                <a:sym typeface="GeezTypeNet"/>
              </a:rPr>
              <a:t>ሃይማኖት</a:t>
            </a:r>
            <a:r>
              <a:rPr lang="en-CA" sz="3800" dirty="0" smtClean="0">
                <a:uFill>
                  <a:solidFill>
                    <a:srgbClr val="000000"/>
                  </a:solidFill>
                </a:uFill>
                <a:latin typeface="Nyala" panose="02000504070300020003" pitchFamily="2" charset="0"/>
                <a:ea typeface="GeezTypeNet"/>
                <a:cs typeface="GeezTypeNet"/>
                <a:sym typeface="GeezTypeNet"/>
              </a:rPr>
              <a:t>።</a:t>
            </a:r>
          </a:p>
          <a:p>
            <a:pPr marL="40639" marR="40639">
              <a:lnSpc>
                <a:spcPct val="150000"/>
              </a:lnSpc>
              <a:spcBef>
                <a:spcPts val="600"/>
              </a:spcBef>
              <a:defRPr sz="1800">
                <a:uFillTx/>
              </a:defRPr>
            </a:pPr>
            <a:r>
              <a:rPr lang="en-CA" sz="3800" dirty="0" err="1">
                <a:uFill>
                  <a:solidFill>
                    <a:srgbClr val="000000"/>
                  </a:solidFill>
                </a:uFill>
                <a:latin typeface="Nyala" panose="02000504070300020003" pitchFamily="2" charset="0"/>
                <a:ea typeface="GeezTypeNet"/>
                <a:cs typeface="GeezTypeNet"/>
                <a:sym typeface="GeezTypeNet"/>
              </a:rPr>
              <a:t>ማቴዎስ</a:t>
            </a:r>
            <a:r>
              <a:rPr lang="en-CA" sz="3800" dirty="0">
                <a:uFill>
                  <a:solidFill>
                    <a:srgbClr val="000000"/>
                  </a:solidFill>
                </a:uFill>
                <a:latin typeface="Nyala" panose="02000504070300020003" pitchFamily="2" charset="0"/>
                <a:ea typeface="GeezTypeNet"/>
                <a:cs typeface="GeezTypeNet"/>
                <a:sym typeface="GeezTypeNet"/>
              </a:rPr>
              <a:t>፡ </a:t>
            </a:r>
            <a:r>
              <a:rPr lang="en-CA" sz="3800" dirty="0" err="1">
                <a:uFill>
                  <a:solidFill>
                    <a:srgbClr val="000000"/>
                  </a:solidFill>
                </a:uFill>
                <a:latin typeface="Nyala" panose="02000504070300020003" pitchFamily="2" charset="0"/>
                <a:ea typeface="GeezTypeNet"/>
                <a:cs typeface="GeezTypeNet"/>
                <a:sym typeface="GeezTypeNet"/>
              </a:rPr>
              <a:t>ወማርቆስ</a:t>
            </a:r>
            <a:r>
              <a:rPr lang="en-CA" sz="3800" dirty="0">
                <a:uFill>
                  <a:solidFill>
                    <a:srgbClr val="000000"/>
                  </a:solidFill>
                </a:uFill>
                <a:latin typeface="Nyala" panose="02000504070300020003" pitchFamily="2" charset="0"/>
                <a:ea typeface="GeezTypeNet"/>
                <a:cs typeface="GeezTypeNet"/>
                <a:sym typeface="GeezTypeNet"/>
              </a:rPr>
              <a:t>፡ </a:t>
            </a:r>
            <a:r>
              <a:rPr lang="en-CA" sz="3800" dirty="0" err="1">
                <a:uFill>
                  <a:solidFill>
                    <a:srgbClr val="000000"/>
                  </a:solidFill>
                </a:uFill>
                <a:latin typeface="Nyala" panose="02000504070300020003" pitchFamily="2" charset="0"/>
                <a:ea typeface="GeezTypeNet"/>
                <a:cs typeface="GeezTypeNet"/>
                <a:sym typeface="GeezTypeNet"/>
              </a:rPr>
              <a:t>ሉቃስ</a:t>
            </a:r>
            <a:r>
              <a:rPr lang="en-CA" sz="3800" dirty="0">
                <a:uFill>
                  <a:solidFill>
                    <a:srgbClr val="000000"/>
                  </a:solidFill>
                </a:uFill>
                <a:latin typeface="Nyala" panose="02000504070300020003" pitchFamily="2" charset="0"/>
                <a:ea typeface="GeezTypeNet"/>
                <a:cs typeface="GeezTypeNet"/>
                <a:sym typeface="GeezTypeNet"/>
              </a:rPr>
              <a:t>፡ </a:t>
            </a:r>
            <a:r>
              <a:rPr lang="en-CA" sz="3800" dirty="0" err="1">
                <a:uFill>
                  <a:solidFill>
                    <a:srgbClr val="000000"/>
                  </a:solidFill>
                </a:uFill>
                <a:latin typeface="Nyala" panose="02000504070300020003" pitchFamily="2" charset="0"/>
                <a:ea typeface="GeezTypeNet"/>
                <a:cs typeface="GeezTypeNet"/>
                <a:sym typeface="GeezTypeNet"/>
              </a:rPr>
              <a:t>ወዮሐንስ</a:t>
            </a:r>
            <a:r>
              <a:rPr lang="en-CA" sz="3800" dirty="0">
                <a:uFill>
                  <a:solidFill>
                    <a:srgbClr val="000000"/>
                  </a:solidFill>
                </a:uFill>
                <a:latin typeface="Nyala" panose="02000504070300020003" pitchFamily="2" charset="0"/>
                <a:ea typeface="GeezTypeNet"/>
                <a:cs typeface="GeezTypeNet"/>
                <a:sym typeface="GeezTypeNet"/>
              </a:rPr>
              <a:t>፡ ፬ቱ </a:t>
            </a:r>
            <a:r>
              <a:rPr lang="en-CA" sz="3800" dirty="0" err="1">
                <a:uFill>
                  <a:solidFill>
                    <a:srgbClr val="000000"/>
                  </a:solidFill>
                </a:uFill>
                <a:latin typeface="Nyala" panose="02000504070300020003" pitchFamily="2" charset="0"/>
                <a:ea typeface="GeezTypeNet"/>
                <a:cs typeface="GeezTypeNet"/>
                <a:sym typeface="GeezTypeNet"/>
              </a:rPr>
              <a:t>ወንጌላውያን</a:t>
            </a:r>
            <a:r>
              <a:rPr lang="en-CA" sz="3800" dirty="0">
                <a:uFill>
                  <a:solidFill>
                    <a:srgbClr val="000000"/>
                  </a:solidFill>
                </a:uFill>
                <a:latin typeface="Nyala" panose="02000504070300020003" pitchFamily="2" charset="0"/>
                <a:ea typeface="GeezTypeNet"/>
                <a:cs typeface="GeezTypeNet"/>
                <a:sym typeface="GeezTypeNet"/>
              </a:rPr>
              <a:t>። </a:t>
            </a:r>
            <a:r>
              <a:rPr lang="en-CA" sz="3800" dirty="0" err="1">
                <a:uFill>
                  <a:solidFill>
                    <a:srgbClr val="000000"/>
                  </a:solidFill>
                </a:uFill>
                <a:latin typeface="Nyala" panose="02000504070300020003" pitchFamily="2" charset="0"/>
                <a:ea typeface="GeezTypeNet"/>
                <a:cs typeface="GeezTypeNet"/>
                <a:sym typeface="GeezTypeNet"/>
              </a:rPr>
              <a:t>ማርያም</a:t>
            </a:r>
            <a:r>
              <a:rPr lang="en-CA" sz="3800" dirty="0">
                <a:uFill>
                  <a:solidFill>
                    <a:srgbClr val="000000"/>
                  </a:solidFill>
                </a:uFill>
                <a:latin typeface="Nyala" panose="02000504070300020003" pitchFamily="2" charset="0"/>
                <a:ea typeface="GeezTypeNet"/>
                <a:cs typeface="GeezTypeNet"/>
                <a:sym typeface="GeezTypeNet"/>
              </a:rPr>
              <a:t> </a:t>
            </a:r>
            <a:r>
              <a:rPr lang="en-CA" sz="3800" dirty="0" err="1">
                <a:uFill>
                  <a:solidFill>
                    <a:srgbClr val="000000"/>
                  </a:solidFill>
                </a:uFill>
                <a:latin typeface="Nyala" panose="02000504070300020003" pitchFamily="2" charset="0"/>
                <a:ea typeface="GeezTypeNet"/>
                <a:cs typeface="GeezTypeNet"/>
                <a:sym typeface="GeezTypeNet"/>
              </a:rPr>
              <a:t>ወላዲተ</a:t>
            </a:r>
            <a:r>
              <a:rPr lang="en-CA" sz="3800" dirty="0">
                <a:uFill>
                  <a:solidFill>
                    <a:srgbClr val="000000"/>
                  </a:solidFill>
                </a:uFill>
                <a:latin typeface="Nyala" panose="02000504070300020003" pitchFamily="2" charset="0"/>
                <a:ea typeface="GeezTypeNet"/>
                <a:cs typeface="GeezTypeNet"/>
                <a:sym typeface="GeezTypeNet"/>
              </a:rPr>
              <a:t> </a:t>
            </a:r>
            <a:r>
              <a:rPr lang="en-CA" sz="3800" dirty="0" err="1">
                <a:uFill>
                  <a:solidFill>
                    <a:srgbClr val="000000"/>
                  </a:solidFill>
                </a:uFill>
                <a:latin typeface="Nyala" panose="02000504070300020003" pitchFamily="2" charset="0"/>
                <a:ea typeface="GeezTypeNet"/>
                <a:cs typeface="GeezTypeNet"/>
                <a:sym typeface="GeezTypeNet"/>
              </a:rPr>
              <a:t>ኣምላክ</a:t>
            </a:r>
            <a:r>
              <a:rPr lang="en-CA" sz="3800" dirty="0">
                <a:uFill>
                  <a:solidFill>
                    <a:srgbClr val="000000"/>
                  </a:solidFill>
                </a:uFill>
                <a:latin typeface="Nyala" panose="02000504070300020003" pitchFamily="2" charset="0"/>
                <a:ea typeface="GeezTypeNet"/>
                <a:cs typeface="GeezTypeNet"/>
                <a:sym typeface="GeezTypeNet"/>
              </a:rPr>
              <a:t>።</a:t>
            </a:r>
            <a:endParaRPr lang="mr-IN" sz="38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39484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806618"/>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33385" cy="6001643"/>
          </a:xfrm>
          <a:prstGeom prst="rect">
            <a:avLst/>
          </a:prstGeom>
        </p:spPr>
        <p:txBody>
          <a:bodyPr wrap="square">
            <a:spAutoFit/>
          </a:bodyPr>
          <a:lstStyle/>
          <a:p>
            <a:pPr marL="40639" marR="40639">
              <a:lnSpc>
                <a:spcPct val="150000"/>
              </a:lnSpc>
              <a:spcBef>
                <a:spcPts val="600"/>
              </a:spcBef>
              <a:defRPr sz="1800">
                <a:uFillTx/>
              </a:defRPr>
            </a:pPr>
            <a:r>
              <a:rPr lang="en-CA" sz="3200" dirty="0" err="1" smtClean="0">
                <a:uFill>
                  <a:solidFill>
                    <a:srgbClr val="000000"/>
                  </a:solidFill>
                </a:uFill>
                <a:latin typeface="Nyala" panose="02000504070300020003" pitchFamily="2" charset="0"/>
                <a:ea typeface="GeezTypeNet"/>
                <a:cs typeface="GeezTypeNet"/>
                <a:sym typeface="GeezTypeNet"/>
              </a:rPr>
              <a:t>ምእንቲ</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ስምዖን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ጴጥሮስን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እንድርያስን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ያዕቆብን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ዮሐንስን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ፊሊጶስን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በርተሎሜዎስን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ቶማስን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ማቴዎስን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ታዴዎስን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ናትናኤልን</a:t>
            </a:r>
            <a:r>
              <a:rPr lang="en-CA" sz="3200" dirty="0">
                <a:uFill>
                  <a:solidFill>
                    <a:srgbClr val="000000"/>
                  </a:solidFill>
                </a:uFill>
                <a:latin typeface="Nyala" panose="02000504070300020003" pitchFamily="2" charset="0"/>
                <a:ea typeface="GeezTypeNet"/>
                <a:cs typeface="GeezTypeNet"/>
                <a:sym typeface="GeezTypeNet"/>
              </a:rPr>
              <a:t>።</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a:uFill>
                  <a:solidFill>
                    <a:srgbClr val="000000"/>
                  </a:solidFill>
                </a:uFill>
                <a:latin typeface="Nyala" panose="02000504070300020003" pitchFamily="2" charset="0"/>
                <a:ea typeface="GeezTypeNet"/>
                <a:cs typeface="GeezTypeNet"/>
                <a:sym typeface="GeezTypeNet"/>
              </a:rPr>
              <a:t>ምእንቲ</a:t>
            </a:r>
            <a:r>
              <a:rPr lang="en-CA" sz="3200" dirty="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ወዲ</a:t>
            </a:r>
            <a:r>
              <a:rPr lang="en-CA" sz="3200" dirty="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እልፍዮስ</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ያዕቆብን</a:t>
            </a:r>
            <a:r>
              <a:rPr lang="en-CA" sz="3200" dirty="0" smtClean="0">
                <a:uFill>
                  <a:solidFill>
                    <a:srgbClr val="000000"/>
                  </a:solidFill>
                </a:uFill>
                <a:latin typeface="Nyala" panose="02000504070300020003" pitchFamily="2" charset="0"/>
                <a:ea typeface="GeezTypeNet"/>
                <a:cs typeface="GeezTypeNet"/>
                <a:sym typeface="GeezTypeNet"/>
              </a:rPr>
              <a:t>፡ </a:t>
            </a:r>
            <a:r>
              <a:rPr lang="en-CA" sz="3200" dirty="0" err="1" smtClean="0">
                <a:uFill>
                  <a:solidFill>
                    <a:srgbClr val="000000"/>
                  </a:solidFill>
                </a:uFill>
                <a:latin typeface="Nyala" panose="02000504070300020003" pitchFamily="2" charset="0"/>
                <a:ea typeface="GeezTypeNet"/>
                <a:cs typeface="GeezTypeNet"/>
                <a:sym typeface="GeezTypeNet"/>
              </a:rPr>
              <a:t>ማትስን</a:t>
            </a:r>
            <a:r>
              <a:rPr lang="en-CA" sz="3200" dirty="0" smtClean="0">
                <a:uFill>
                  <a:solidFill>
                    <a:srgbClr val="000000"/>
                  </a:solidFill>
                </a:uFill>
                <a:latin typeface="Nyala" panose="02000504070300020003" pitchFamily="2" charset="0"/>
                <a:ea typeface="GeezTypeNet"/>
                <a:cs typeface="GeezTypeNet"/>
                <a:sym typeface="GeezTypeNet"/>
              </a:rPr>
              <a:t>።</a:t>
            </a:r>
            <a:r>
              <a:rPr lang="en-CA" sz="3200" dirty="0">
                <a:uFill>
                  <a:solidFill>
                    <a:srgbClr val="000000"/>
                  </a:solidFill>
                </a:uFill>
                <a:latin typeface="Nyala" panose="02000504070300020003" pitchFamily="2" charset="0"/>
                <a:ea typeface="GeezTypeNet"/>
                <a:cs typeface="GeezTypeNet"/>
                <a:sym typeface="GeezTypeNet"/>
              </a:rPr>
              <a:t> </a:t>
            </a:r>
            <a:r>
              <a:rPr lang="en-CA" sz="3200" dirty="0" err="1">
                <a:uFill>
                  <a:solidFill>
                    <a:srgbClr val="000000"/>
                  </a:solidFill>
                </a:uFill>
                <a:latin typeface="Nyala" panose="02000504070300020003" pitchFamily="2" charset="0"/>
                <a:ea typeface="GeezTypeNet"/>
                <a:cs typeface="GeezTypeNet"/>
                <a:sym typeface="GeezTypeNet"/>
              </a:rPr>
              <a:t>ምእንቲ</a:t>
            </a:r>
            <a:r>
              <a:rPr lang="en-CA" sz="3200" dirty="0" smtClean="0">
                <a:uFill>
                  <a:solidFill>
                    <a:srgbClr val="000000"/>
                  </a:solidFill>
                </a:uFill>
                <a:latin typeface="Nyala" panose="02000504070300020003" pitchFamily="2" charset="0"/>
                <a:ea typeface="GeezTypeNet"/>
                <a:cs typeface="GeezTypeNet"/>
                <a:sym typeface="GeezTypeNet"/>
              </a:rPr>
              <a:t> 12 </a:t>
            </a:r>
            <a:r>
              <a:rPr lang="en-CA" sz="3200" dirty="0" err="1" smtClean="0">
                <a:uFill>
                  <a:solidFill>
                    <a:srgbClr val="000000"/>
                  </a:solidFill>
                </a:uFill>
                <a:latin typeface="Nyala" panose="02000504070300020003" pitchFamily="2" charset="0"/>
                <a:ea typeface="GeezTypeNet"/>
                <a:cs typeface="GeezTypeNet"/>
                <a:sym typeface="GeezTypeNet"/>
              </a:rPr>
              <a:t>ሃዋርያትን</a:t>
            </a:r>
            <a:r>
              <a:rPr lang="en-CA" sz="32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244501" cy="645862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dirty="0" smtClean="0"/>
              <a:t>Simon Peter and Andrew, James and John, Philip, and Bartholomew, Thomas and Mathew, Thaddaeus and Nathanael, James the son of </a:t>
            </a:r>
            <a:r>
              <a:rPr lang="en-US" sz="3100" dirty="0" err="1" smtClean="0"/>
              <a:t>Alphaeus</a:t>
            </a:r>
            <a:r>
              <a:rPr lang="en-US" sz="3100" dirty="0" smtClean="0"/>
              <a:t> and Matthias,  the twelve apostles; </a:t>
            </a:r>
          </a:p>
        </p:txBody>
      </p:sp>
      <p:sp>
        <p:nvSpPr>
          <p:cNvPr id="2" name="Rectangle 1"/>
          <p:cNvSpPr/>
          <p:nvPr/>
        </p:nvSpPr>
        <p:spPr>
          <a:xfrm>
            <a:off x="24713" y="-62079"/>
            <a:ext cx="4177636" cy="6284990"/>
          </a:xfrm>
          <a:prstGeom prst="rect">
            <a:avLst/>
          </a:prstGeom>
        </p:spPr>
        <p:txBody>
          <a:bodyPr wrap="square">
            <a:spAutoFit/>
          </a:bodyPr>
          <a:lstStyle/>
          <a:p>
            <a:pPr marL="40639" marR="40639">
              <a:lnSpc>
                <a:spcPct val="150000"/>
              </a:lnSpc>
              <a:spcBef>
                <a:spcPts val="600"/>
              </a:spcBef>
              <a:defRPr sz="1800">
                <a:uFillTx/>
              </a:defRPr>
            </a:pPr>
            <a:r>
              <a:rPr lang="en-CA" sz="3400" dirty="0" err="1" smtClean="0">
                <a:uFill>
                  <a:solidFill>
                    <a:srgbClr val="000000"/>
                  </a:solidFill>
                </a:uFill>
                <a:latin typeface="Nyala" panose="02000504070300020003" pitchFamily="2" charset="0"/>
                <a:ea typeface="GeezTypeNet"/>
                <a:cs typeface="GeezTypeNet"/>
                <a:sym typeface="GeezTypeNet"/>
              </a:rPr>
              <a:t>ስምዖን</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ጴጥሮስ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ወእንድርያስ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ያዕቆብ</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ወዮሐንስ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ፊሊጶስ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ወበርተሎሜዎስ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ቶማስ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ወማቴዎስ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ታዴዎስ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ወናትናኤል</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ያዕቆብ</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ወልደ</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እልፍዮስ</a:t>
            </a:r>
            <a:r>
              <a:rPr lang="en-CA" sz="3400" dirty="0" smtClean="0">
                <a:uFill>
                  <a:solidFill>
                    <a:srgbClr val="000000"/>
                  </a:solidFill>
                </a:uFill>
                <a:latin typeface="Nyala" panose="02000504070300020003" pitchFamily="2" charset="0"/>
                <a:ea typeface="GeezTypeNet"/>
                <a:cs typeface="GeezTypeNet"/>
                <a:sym typeface="GeezTypeNet"/>
              </a:rPr>
              <a:t>፡ </a:t>
            </a:r>
            <a:r>
              <a:rPr lang="en-CA" sz="3400" dirty="0" err="1" smtClean="0">
                <a:uFill>
                  <a:solidFill>
                    <a:srgbClr val="000000"/>
                  </a:solidFill>
                </a:uFill>
                <a:latin typeface="Nyala" panose="02000504070300020003" pitchFamily="2" charset="0"/>
                <a:ea typeface="GeezTypeNet"/>
                <a:cs typeface="GeezTypeNet"/>
                <a:sym typeface="GeezTypeNet"/>
              </a:rPr>
              <a:t>ወማትያን</a:t>
            </a:r>
            <a:r>
              <a:rPr lang="en-CA" sz="3400" dirty="0" smtClean="0">
                <a:uFill>
                  <a:solidFill>
                    <a:srgbClr val="000000"/>
                  </a:solidFill>
                </a:uFill>
                <a:latin typeface="Nyala" panose="02000504070300020003" pitchFamily="2" charset="0"/>
                <a:ea typeface="GeezTypeNet"/>
                <a:cs typeface="GeezTypeNet"/>
                <a:sym typeface="GeezTypeNet"/>
              </a:rPr>
              <a:t>፡ ፲ወ፪ቱ </a:t>
            </a:r>
            <a:r>
              <a:rPr lang="en-CA" sz="3400" dirty="0" err="1" smtClean="0">
                <a:uFill>
                  <a:solidFill>
                    <a:srgbClr val="000000"/>
                  </a:solidFill>
                </a:uFill>
                <a:latin typeface="Nyala" panose="02000504070300020003" pitchFamily="2" charset="0"/>
                <a:ea typeface="GeezTypeNet"/>
                <a:cs typeface="GeezTypeNet"/>
                <a:sym typeface="GeezTypeNet"/>
              </a:rPr>
              <a:t>ሐዋርያት</a:t>
            </a:r>
            <a:r>
              <a:rPr lang="en-CA" sz="3400" dirty="0" smtClean="0">
                <a:uFill>
                  <a:solidFill>
                    <a:srgbClr val="000000"/>
                  </a:solidFill>
                </a:uFill>
                <a:latin typeface="Nyala" panose="02000504070300020003" pitchFamily="2" charset="0"/>
                <a:ea typeface="GeezTypeNet"/>
                <a:cs typeface="GeezTypeNet"/>
                <a:sym typeface="GeezTypeNet"/>
              </a:rPr>
              <a:t>።</a:t>
            </a:r>
            <a:endParaRPr lang="mr-IN" sz="3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61404898"/>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948056"/>
          </a:xfrm>
          <a:prstGeom prst="rect">
            <a:avLst/>
          </a:prstGeom>
        </p:spPr>
        <p:txBody>
          <a:bodyPr wrap="square">
            <a:spAutoFit/>
          </a:bodyPr>
          <a:lstStyle/>
          <a:p>
            <a:pPr marL="40639" marR="40639">
              <a:lnSpc>
                <a:spcPct val="150000"/>
              </a:lnSpc>
              <a:spcBef>
                <a:spcPts val="600"/>
              </a:spcBef>
              <a:defRPr sz="1800">
                <a:uFillTx/>
              </a:defRPr>
            </a:pPr>
            <a:r>
              <a:rPr lang="en-CA" sz="2700" dirty="0" err="1" smtClean="0">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ሓው</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ጐይታና</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ያዕቆብ</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ሃ</a:t>
            </a:r>
            <a:r>
              <a:rPr lang="en-CA" sz="2700" dirty="0" err="1" smtClean="0">
                <a:uFill>
                  <a:solidFill>
                    <a:srgbClr val="000000"/>
                  </a:solidFill>
                </a:uFill>
                <a:latin typeface="GeezTypeNet"/>
                <a:ea typeface="GeezTypeNet"/>
                <a:cs typeface="GeezTypeNet"/>
                <a:sym typeface="GeezTypeNet"/>
              </a:rPr>
              <a:t>ዋርያ</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ናይ</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ኢየሩሳሌም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ኤጲስቆጶስን</a:t>
            </a:r>
            <a:r>
              <a:rPr lang="en-CA" sz="2700" dirty="0">
                <a:uFill>
                  <a:solidFill>
                    <a:srgbClr val="000000"/>
                  </a:solidFill>
                </a:uFill>
                <a:latin typeface="GeezTypeNet"/>
                <a:ea typeface="GeezTypeNet"/>
                <a:cs typeface="GeezTypeNet"/>
                <a:sym typeface="GeezTypeNet"/>
              </a:rPr>
              <a:t>።</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ጳውሎስን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ጢሞቲዎስን</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ቲቶን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ፊሊሞንን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ቀሌምንጦስን</a:t>
            </a:r>
            <a:r>
              <a:rPr lang="en-CA" sz="2700" dirty="0" smtClean="0">
                <a:uFill>
                  <a:solidFill>
                    <a:srgbClr val="000000"/>
                  </a:solidFill>
                </a:uFill>
                <a:latin typeface="GeezTypeNet"/>
                <a:ea typeface="GeezTypeNet"/>
                <a:cs typeface="GeezTypeNet"/>
                <a:sym typeface="GeezTypeNet"/>
              </a:rPr>
              <a:t>፡ 72 </a:t>
            </a:r>
            <a:r>
              <a:rPr lang="en-CA" sz="2700" dirty="0" err="1" smtClean="0">
                <a:uFill>
                  <a:solidFill>
                    <a:srgbClr val="000000"/>
                  </a:solidFill>
                </a:uFill>
                <a:latin typeface="GeezTypeNet"/>
                <a:ea typeface="GeezTypeNet"/>
                <a:cs typeface="GeezTypeNet"/>
                <a:sym typeface="GeezTypeNet"/>
              </a:rPr>
              <a:t>ኣርድእትን</a:t>
            </a:r>
            <a:r>
              <a:rPr lang="en-CA" sz="2700" dirty="0" smtClean="0">
                <a:uFill>
                  <a:solidFill>
                    <a:srgbClr val="000000"/>
                  </a:solidFill>
                </a:uFill>
                <a:latin typeface="GeezTypeNet"/>
                <a:ea typeface="GeezTypeNet"/>
                <a:cs typeface="GeezTypeNet"/>
                <a:sym typeface="GeezTypeNet"/>
              </a:rPr>
              <a:t>።</a:t>
            </a:r>
            <a:r>
              <a:rPr lang="en-CA" sz="2700" dirty="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500 </a:t>
            </a:r>
            <a:r>
              <a:rPr lang="en-CA" sz="2700" dirty="0" err="1" smtClean="0">
                <a:uFill>
                  <a:solidFill>
                    <a:srgbClr val="000000"/>
                  </a:solidFill>
                </a:uFill>
                <a:latin typeface="GeezTypeNet"/>
                <a:ea typeface="GeezTypeNet"/>
                <a:cs typeface="GeezTypeNet"/>
                <a:sym typeface="GeezTypeNet"/>
              </a:rPr>
              <a:t>ብጾትን</a:t>
            </a:r>
            <a:r>
              <a:rPr lang="en-CA" sz="2700" dirty="0" smtClean="0">
                <a:uFill>
                  <a:solidFill>
                    <a:srgbClr val="000000"/>
                  </a:solidFill>
                </a:uFill>
                <a:latin typeface="GeezTypeNet"/>
                <a:ea typeface="GeezTypeNet"/>
                <a:cs typeface="GeezTypeNet"/>
                <a:sym typeface="GeezTypeNet"/>
              </a:rPr>
              <a:t>፡ </a:t>
            </a:r>
            <a:r>
              <a:rPr lang="en-CA" sz="2700" dirty="0" err="1">
                <a:uFill>
                  <a:solidFill>
                    <a:srgbClr val="000000"/>
                  </a:solidFill>
                </a:uFill>
                <a:latin typeface="GeezTypeNet"/>
                <a:ea typeface="GeezTypeNet"/>
                <a:cs typeface="GeezTypeNet"/>
                <a:sym typeface="GeezTypeNet"/>
              </a:rPr>
              <a:t>ምእንቲ</a:t>
            </a:r>
            <a:r>
              <a:rPr lang="en-CA" sz="2700" dirty="0" smtClean="0">
                <a:uFill>
                  <a:solidFill>
                    <a:srgbClr val="000000"/>
                  </a:solidFill>
                </a:uFill>
                <a:latin typeface="GeezTypeNet"/>
                <a:ea typeface="GeezTypeNet"/>
                <a:cs typeface="GeezTypeNet"/>
                <a:sym typeface="GeezTypeNet"/>
              </a:rPr>
              <a:t> 318 </a:t>
            </a:r>
            <a:r>
              <a:rPr lang="en-CA" sz="2700" dirty="0" err="1" smtClean="0">
                <a:uFill>
                  <a:solidFill>
                    <a:srgbClr val="000000"/>
                  </a:solidFill>
                </a:uFill>
                <a:latin typeface="GeezTypeNet"/>
                <a:ea typeface="GeezTypeNet"/>
                <a:cs typeface="GeezTypeNet"/>
                <a:sym typeface="GeezTypeNet"/>
              </a:rPr>
              <a:t>ቅኑዓት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እምነት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ሊቃውንትን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ናይ</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ኩሎም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ጸሎት</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ይብጽሐና</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ንኣናውን</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ምስኣቶም</a:t>
            </a:r>
            <a:r>
              <a:rPr lang="en-CA" sz="2700" dirty="0" smtClean="0">
                <a:uFill>
                  <a:solidFill>
                    <a:srgbClr val="000000"/>
                  </a:solidFill>
                </a:uFill>
                <a:latin typeface="GeezTypeNet"/>
                <a:ea typeface="GeezTypeNet"/>
                <a:cs typeface="GeezTypeNet"/>
                <a:sym typeface="GeezTypeNet"/>
              </a:rPr>
              <a:t> </a:t>
            </a:r>
            <a:r>
              <a:rPr lang="en-CA" sz="2700" dirty="0" err="1" smtClean="0">
                <a:uFill>
                  <a:solidFill>
                    <a:srgbClr val="000000"/>
                  </a:solidFill>
                </a:uFill>
                <a:latin typeface="GeezTypeNet"/>
                <a:ea typeface="GeezTypeNet"/>
                <a:cs typeface="GeezTypeNet"/>
                <a:sym typeface="GeezTypeNet"/>
              </a:rPr>
              <a:t>ብጽሓና</a:t>
            </a:r>
            <a:r>
              <a:rPr lang="en-CA" sz="27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78647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900" dirty="0" smtClean="0"/>
              <a:t>Paul, Timothy, Silas, and Barnabas; Titus, </a:t>
            </a:r>
            <a:r>
              <a:rPr lang="en-US" sz="2900" dirty="0" err="1" smtClean="0"/>
              <a:t>Philimon</a:t>
            </a:r>
            <a:r>
              <a:rPr lang="en-US" sz="2900" dirty="0" smtClean="0"/>
              <a:t> and Clement, the seventy-two </a:t>
            </a:r>
            <a:r>
              <a:rPr lang="en-US" sz="2900" dirty="0" err="1" smtClean="0"/>
              <a:t>desciples</a:t>
            </a:r>
            <a:r>
              <a:rPr lang="en-US" sz="2900" dirty="0" smtClean="0"/>
              <a:t>, the five hundred brethren, the three hundred and eighteen orthodox; may the prayers of them all come unto us and visit us together with them.</a:t>
            </a:r>
          </a:p>
        </p:txBody>
      </p:sp>
      <p:sp>
        <p:nvSpPr>
          <p:cNvPr id="2" name="Rectangle 1"/>
          <p:cNvSpPr/>
          <p:nvPr/>
        </p:nvSpPr>
        <p:spPr>
          <a:xfrm>
            <a:off x="24713" y="-62079"/>
            <a:ext cx="4177636" cy="6713120"/>
          </a:xfrm>
          <a:prstGeom prst="rect">
            <a:avLst/>
          </a:prstGeom>
        </p:spPr>
        <p:txBody>
          <a:bodyPr wrap="square">
            <a:spAutoFit/>
          </a:bodyPr>
          <a:lstStyle/>
          <a:p>
            <a:pPr marL="40639" marR="40639">
              <a:lnSpc>
                <a:spcPct val="150000"/>
              </a:lnSpc>
              <a:spcBef>
                <a:spcPts val="600"/>
              </a:spcBef>
              <a:defRPr sz="1800">
                <a:uFillTx/>
              </a:defRPr>
            </a:pPr>
            <a:r>
              <a:rPr lang="en-CA" sz="2900" dirty="0" err="1" smtClean="0">
                <a:uFill>
                  <a:solidFill>
                    <a:srgbClr val="000000"/>
                  </a:solidFill>
                </a:uFill>
                <a:latin typeface="GeezTypeNet"/>
                <a:ea typeface="GeezTypeNet"/>
                <a:cs typeface="GeezTypeNet"/>
                <a:sym typeface="GeezTypeNet"/>
              </a:rPr>
              <a:t>ወያዕቆብ</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ሐዋርያ</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እኅሁ</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ለእግዚእነ</a:t>
            </a:r>
            <a:r>
              <a:rPr lang="en-CA" sz="2900" dirty="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ኤጲስቆጶስ</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ዘኢየሩሳሌም</a:t>
            </a:r>
            <a:r>
              <a:rPr lang="en-CA" sz="2900" dirty="0">
                <a:uFill>
                  <a:solidFill>
                    <a:srgbClr val="000000"/>
                  </a:solidFill>
                </a:uFill>
                <a:latin typeface="GeezTypeNet"/>
                <a:ea typeface="GeezTypeNet"/>
                <a:cs typeface="GeezTypeNet"/>
                <a:sym typeface="GeezTypeNet"/>
              </a:rPr>
              <a:t>፡</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ጳውሎስ</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ጢሞቲዎስ</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ቲቶ</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ፊሊሞና</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ወቀሌምንጦስ</a:t>
            </a:r>
            <a:r>
              <a:rPr lang="en-CA" sz="2900" dirty="0" smtClean="0">
                <a:uFill>
                  <a:solidFill>
                    <a:srgbClr val="000000"/>
                  </a:solidFill>
                </a:uFill>
                <a:latin typeface="GeezTypeNet"/>
                <a:ea typeface="GeezTypeNet"/>
                <a:cs typeface="GeezTypeNet"/>
                <a:sym typeface="GeezTypeNet"/>
              </a:rPr>
              <a:t>፡ ፸ወ፪ቱ </a:t>
            </a:r>
            <a:r>
              <a:rPr lang="en-CA" sz="2900" dirty="0" err="1" smtClean="0">
                <a:uFill>
                  <a:solidFill>
                    <a:srgbClr val="000000"/>
                  </a:solidFill>
                </a:uFill>
                <a:latin typeface="GeezTypeNet"/>
                <a:ea typeface="GeezTypeNet"/>
                <a:cs typeface="GeezTypeNet"/>
                <a:sym typeface="GeezTypeNet"/>
              </a:rPr>
              <a:t>ኣርድእት</a:t>
            </a:r>
            <a:r>
              <a:rPr lang="en-CA" sz="2900" dirty="0" smtClean="0">
                <a:uFill>
                  <a:solidFill>
                    <a:srgbClr val="000000"/>
                  </a:solidFill>
                </a:uFill>
                <a:latin typeface="GeezTypeNet"/>
                <a:ea typeface="GeezTypeNet"/>
                <a:cs typeface="GeezTypeNet"/>
                <a:sym typeface="GeezTypeNet"/>
              </a:rPr>
              <a:t>፡ ፭ቱ ፻ </a:t>
            </a:r>
            <a:r>
              <a:rPr lang="en-CA" sz="2900" dirty="0" err="1" smtClean="0">
                <a:uFill>
                  <a:solidFill>
                    <a:srgbClr val="000000"/>
                  </a:solidFill>
                </a:uFill>
                <a:latin typeface="GeezTypeNet"/>
                <a:ea typeface="GeezTypeNet"/>
                <a:cs typeface="GeezTypeNet"/>
                <a:sym typeface="GeezTypeNet"/>
              </a:rPr>
              <a:t>ቢጽ</a:t>
            </a:r>
            <a:r>
              <a:rPr lang="en-CA" sz="2900" dirty="0" smtClean="0">
                <a:uFill>
                  <a:solidFill>
                    <a:srgbClr val="000000"/>
                  </a:solidFill>
                </a:uFill>
                <a:latin typeface="GeezTypeNet"/>
                <a:ea typeface="GeezTypeNet"/>
                <a:cs typeface="GeezTypeNet"/>
                <a:sym typeface="GeezTypeNet"/>
              </a:rPr>
              <a:t>፡ ፫ቱ ፻፥ ፲ወ፰ቱ  </a:t>
            </a:r>
            <a:r>
              <a:rPr lang="en-CA" sz="2900" dirty="0" err="1" smtClean="0">
                <a:uFill>
                  <a:solidFill>
                    <a:srgbClr val="000000"/>
                  </a:solidFill>
                </a:uFill>
                <a:latin typeface="GeezTypeNet"/>
                <a:ea typeface="GeezTypeNet"/>
                <a:cs typeface="GeezTypeNet"/>
                <a:sym typeface="GeezTypeNet"/>
              </a:rPr>
              <a:t>ርቱዓነ</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ሃይማኖት፡ጸሎተ</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ኩሎሙ</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ይብጽሐነ</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ወምስሌሆሙ</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ኪያነ</a:t>
            </a:r>
            <a:r>
              <a:rPr lang="en-CA" sz="2900" dirty="0" smtClean="0">
                <a:uFill>
                  <a:solidFill>
                    <a:srgbClr val="000000"/>
                  </a:solidFill>
                </a:uFill>
                <a:latin typeface="GeezTypeNet"/>
                <a:ea typeface="GeezTypeNet"/>
                <a:cs typeface="GeezTypeNet"/>
                <a:sym typeface="GeezTypeNet"/>
              </a:rPr>
              <a:t> </a:t>
            </a:r>
            <a:r>
              <a:rPr lang="en-CA" sz="2900" dirty="0" err="1" smtClean="0">
                <a:uFill>
                  <a:solidFill>
                    <a:srgbClr val="000000"/>
                  </a:solidFill>
                </a:uFill>
                <a:latin typeface="GeezTypeNet"/>
                <a:ea typeface="GeezTypeNet"/>
                <a:cs typeface="GeezTypeNet"/>
                <a:sym typeface="GeezTypeNet"/>
              </a:rPr>
              <a:t>ሐውጽ</a:t>
            </a:r>
            <a:r>
              <a:rPr lang="en-CA" sz="2900" dirty="0" smtClean="0">
                <a:uFill>
                  <a:solidFill>
                    <a:srgbClr val="000000"/>
                  </a:solidFill>
                </a:uFill>
                <a:latin typeface="GeezTypeNet"/>
                <a:ea typeface="GeezTypeNet"/>
                <a:cs typeface="GeezTypeNet"/>
                <a:sym typeface="GeezTypeNet"/>
              </a:rPr>
              <a:t>።</a:t>
            </a:r>
            <a:endParaRPr lang="mr-IN" sz="29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3558247285"/>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401753"/>
          </a:xfrm>
          <a:prstGeom prst="rect">
            <a:avLst/>
          </a:prstGeom>
        </p:spPr>
        <p:txBody>
          <a:bodyPr wrap="square">
            <a:spAutoFit/>
          </a:bodyPr>
          <a:lstStyle/>
          <a:p>
            <a:pPr marL="40639" marR="40639">
              <a:lnSpc>
                <a:spcPct val="150000"/>
              </a:lnSpc>
              <a:spcBef>
                <a:spcPts val="600"/>
              </a:spcBef>
              <a:defRPr sz="1800">
                <a:uFillTx/>
              </a:defRPr>
            </a:pPr>
            <a:r>
              <a:rPr lang="en-CA" sz="3000" dirty="0" err="1" smtClean="0">
                <a:uFill>
                  <a:solidFill>
                    <a:srgbClr val="000000"/>
                  </a:solidFill>
                </a:uFill>
                <a:latin typeface="GeezTypeNet"/>
                <a:ea typeface="GeezTypeNet"/>
                <a:cs typeface="GeezTypeNet"/>
                <a:sym typeface="GeezTypeNet"/>
              </a:rPr>
              <a:t>ልዕሊ</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ኹሉ</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ንዝኾነት</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ናይ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ሐዋርያት</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ቤተክርስትያን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ዘክር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ብሰላማን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ብክርስቶስ</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ዝተገብረ</a:t>
            </a:r>
            <a:r>
              <a:rPr lang="en-CA" sz="3000" dirty="0">
                <a:uFill>
                  <a:solidFill>
                    <a:srgbClr val="000000"/>
                  </a:solidFill>
                </a:uFill>
                <a:latin typeface="GeezTypeNet"/>
                <a:ea typeface="GeezTypeNet"/>
                <a:cs typeface="GeezTypeNet"/>
                <a:sym typeface="GeezTypeNet"/>
              </a:rPr>
              <a:t> </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ክቡር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ደምን</a:t>
            </a:r>
            <a:r>
              <a:rPr lang="en-CA" sz="3000" dirty="0" smtClean="0">
                <a:uFill>
                  <a:solidFill>
                    <a:srgbClr val="000000"/>
                  </a:solidFill>
                </a:uFill>
                <a:latin typeface="GeezTypeNet"/>
                <a:ea typeface="GeezTypeNet"/>
                <a:cs typeface="GeezTypeNet"/>
                <a:sym typeface="GeezTypeNet"/>
              </a:rPr>
              <a:t>። </a:t>
            </a:r>
            <a:endParaRPr lang="en-CA" sz="3000" dirty="0">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en-CA" sz="3000" dirty="0" err="1" smtClean="0">
                <a:uFill>
                  <a:solidFill>
                    <a:srgbClr val="000000"/>
                  </a:solidFill>
                </a:uFill>
                <a:latin typeface="GeezTypeNet"/>
                <a:ea typeface="GeezTypeNet"/>
                <a:cs typeface="GeezTypeNet"/>
                <a:sym typeface="GeezTypeNet"/>
              </a:rPr>
              <a:t>ብሓቂ</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እትነግር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መንገዲ</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ወንጌር</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ዘቃንዑ</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ኵሎም</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ሊቃነ</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ጳጳሳትን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ጳጳሳትን</a:t>
            </a:r>
            <a:r>
              <a:rPr lang="en-CA" sz="3000" dirty="0" smtClean="0">
                <a:uFill>
                  <a:solidFill>
                    <a:srgbClr val="000000"/>
                  </a:solidFill>
                </a:uFill>
                <a:latin typeface="GeezTypeNet"/>
                <a:ea typeface="GeezTypeNet"/>
                <a:cs typeface="GeezTypeNet"/>
                <a:sym typeface="GeezTypeNet"/>
              </a:rPr>
              <a:t>፡ </a:t>
            </a:r>
            <a:r>
              <a:rPr lang="en-CA" sz="3000" dirty="0" err="1">
                <a:uFill>
                  <a:solidFill>
                    <a:srgbClr val="000000"/>
                  </a:solidFill>
                </a:uFill>
                <a:latin typeface="GeezTypeNet"/>
                <a:ea typeface="GeezTypeNet"/>
                <a:cs typeface="GeezTypeNet"/>
                <a:sym typeface="GeezTypeNet"/>
              </a:rPr>
              <a:t>ኤጲስ</a:t>
            </a:r>
            <a:r>
              <a:rPr lang="en-CA" sz="3000" dirty="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ቆጶሳትን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ቀሳውስ-ትን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ወዲያቆናትን</a:t>
            </a:r>
            <a:r>
              <a:rPr lang="en-CA" sz="3000" dirty="0" smtClean="0">
                <a:uFill>
                  <a:solidFill>
                    <a:srgbClr val="000000"/>
                  </a:solidFill>
                </a:uFill>
                <a:latin typeface="GeezTypeNet"/>
                <a:ea typeface="GeezTypeNet"/>
                <a:cs typeface="GeezTypeNet"/>
                <a:sym typeface="GeezTypeNet"/>
              </a:rPr>
              <a:t> </a:t>
            </a:r>
            <a:r>
              <a:rPr lang="en-CA" sz="3000" dirty="0" err="1" smtClean="0">
                <a:uFill>
                  <a:solidFill>
                    <a:srgbClr val="000000"/>
                  </a:solidFill>
                </a:uFill>
                <a:latin typeface="GeezTypeNet"/>
                <a:ea typeface="GeezTypeNet"/>
                <a:cs typeface="GeezTypeNet"/>
                <a:sym typeface="GeezTypeNet"/>
              </a:rPr>
              <a:t>ዘክር</a:t>
            </a:r>
            <a:r>
              <a:rPr lang="en-CA" sz="3000" dirty="0" smtClean="0">
                <a:uFill>
                  <a:solidFill>
                    <a:srgbClr val="000000"/>
                  </a:solidFill>
                </a:uFill>
                <a:latin typeface="GeezTypeNet"/>
                <a:ea typeface="GeezTypeNet"/>
                <a:cs typeface="GeezTypeNet"/>
                <a:sym typeface="GeezTypeNet"/>
              </a:rPr>
              <a:t>።</a:t>
            </a:r>
            <a:endParaRPr lang="pt-BR" sz="30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8641"/>
            <a:ext cx="4244501"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dirty="0" smtClean="0"/>
              <a:t>And remember thou the peace of the universal apostolic church which was made by Christ through his precious blood.</a:t>
            </a:r>
          </a:p>
          <a:p>
            <a:pPr marL="40639" marR="40639">
              <a:lnSpc>
                <a:spcPct val="150000"/>
              </a:lnSpc>
              <a:spcBef>
                <a:spcPts val="600"/>
              </a:spcBef>
              <a:buClr>
                <a:srgbClr val="000000"/>
              </a:buClr>
              <a:buFont typeface="Arial"/>
              <a:defRPr sz="2800"/>
            </a:pPr>
            <a:r>
              <a:rPr lang="en-US" sz="2800" dirty="0" smtClean="0"/>
              <a:t>Remember thou all the patriarchs, archbishops, bishops, priests and deacons  who keep straight the way of the true word.</a:t>
            </a:r>
            <a:endParaRPr lang="en-US" sz="2800" dirty="0"/>
          </a:p>
        </p:txBody>
      </p:sp>
      <p:sp>
        <p:nvSpPr>
          <p:cNvPr id="2" name="Rectangle 1"/>
          <p:cNvSpPr/>
          <p:nvPr/>
        </p:nvSpPr>
        <p:spPr>
          <a:xfrm>
            <a:off x="24713" y="-62079"/>
            <a:ext cx="4177636" cy="6609502"/>
          </a:xfrm>
          <a:prstGeom prst="rect">
            <a:avLst/>
          </a:prstGeom>
        </p:spPr>
        <p:txBody>
          <a:bodyPr wrap="square">
            <a:spAutoFit/>
          </a:bodyPr>
          <a:lstStyle/>
          <a:p>
            <a:pPr marL="40639" marR="40639">
              <a:lnSpc>
                <a:spcPct val="150000"/>
              </a:lnSpc>
              <a:spcBef>
                <a:spcPts val="600"/>
              </a:spcBef>
              <a:defRPr sz="1800">
                <a:uFillTx/>
              </a:defRPr>
            </a:pPr>
            <a:r>
              <a:rPr lang="en-CA" sz="3100" dirty="0" err="1" smtClean="0">
                <a:uFill>
                  <a:solidFill>
                    <a:srgbClr val="000000"/>
                  </a:solidFill>
                </a:uFill>
                <a:latin typeface="GeezTypeNet"/>
                <a:ea typeface="GeezTypeNet"/>
                <a:cs typeface="GeezTypeNet"/>
                <a:sym typeface="GeezTypeNet"/>
              </a:rPr>
              <a:t>ወተዘከር</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እንተ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ላዕለ</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ኩሉ</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ዘሐዋርያት</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ቤተክርስቲያን</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በሰላማ</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ወበክቡር</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ደም</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እንተ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በክርስቶስ</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ተገብረ</a:t>
            </a:r>
            <a:r>
              <a:rPr lang="en-CA" sz="3100" dirty="0" smtClean="0">
                <a:uFill>
                  <a:solidFill>
                    <a:srgbClr val="000000"/>
                  </a:solidFill>
                </a:uFill>
                <a:latin typeface="GeezTypeNet"/>
                <a:ea typeface="GeezTypeNet"/>
                <a:cs typeface="GeezTypeNet"/>
                <a:sym typeface="GeezTypeNet"/>
              </a:rPr>
              <a:t>። </a:t>
            </a:r>
          </a:p>
          <a:p>
            <a:pPr marL="40639" marR="40639">
              <a:lnSpc>
                <a:spcPct val="150000"/>
              </a:lnSpc>
              <a:spcBef>
                <a:spcPts val="600"/>
              </a:spcBef>
              <a:defRPr sz="1800">
                <a:uFillTx/>
              </a:defRPr>
            </a:pPr>
            <a:r>
              <a:rPr lang="en-CA" sz="3100" dirty="0" err="1" smtClean="0">
                <a:uFill>
                  <a:solidFill>
                    <a:srgbClr val="000000"/>
                  </a:solidFill>
                </a:uFill>
                <a:latin typeface="GeezTypeNet"/>
                <a:ea typeface="GeezTypeNet"/>
                <a:cs typeface="GeezTypeNet"/>
                <a:sym typeface="GeezTypeNet"/>
              </a:rPr>
              <a:t>ተዘከር</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ኩሎ</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ሊቃነ</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ጳጳሳተ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ጳጳሳተ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ኤጲስ</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ቆጶሳተ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ቀሳውስተ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ወዲያቆናተ</a:t>
            </a:r>
            <a:r>
              <a:rPr lang="en-CA" sz="3100" dirty="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እለ</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ያረትዑ</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ፍኖተ</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ቃል</a:t>
            </a:r>
            <a:r>
              <a:rPr lang="en-CA" sz="3100" dirty="0" smtClean="0">
                <a:uFill>
                  <a:solidFill>
                    <a:srgbClr val="000000"/>
                  </a:solidFill>
                </a:uFill>
                <a:latin typeface="GeezTypeNet"/>
                <a:ea typeface="GeezTypeNet"/>
                <a:cs typeface="GeezTypeNet"/>
                <a:sym typeface="GeezTypeNet"/>
              </a:rPr>
              <a:t> </a:t>
            </a:r>
            <a:r>
              <a:rPr lang="en-CA" sz="3100" dirty="0" err="1" smtClean="0">
                <a:uFill>
                  <a:solidFill>
                    <a:srgbClr val="000000"/>
                  </a:solidFill>
                </a:uFill>
                <a:latin typeface="GeezTypeNet"/>
                <a:ea typeface="GeezTypeNet"/>
                <a:cs typeface="GeezTypeNet"/>
                <a:sym typeface="GeezTypeNet"/>
              </a:rPr>
              <a:t>ዘበኣማን</a:t>
            </a:r>
            <a:r>
              <a:rPr lang="en-CA" sz="3100" dirty="0" smtClean="0">
                <a:uFill>
                  <a:solidFill>
                    <a:srgbClr val="000000"/>
                  </a:solidFill>
                </a:uFill>
                <a:latin typeface="GeezTypeNet"/>
                <a:ea typeface="GeezTypeNet"/>
                <a:cs typeface="GeezTypeNet"/>
                <a:sym typeface="GeezTypeNet"/>
              </a:rPr>
              <a:t>።</a:t>
            </a:r>
            <a:endParaRPr lang="mr-IN" sz="31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2333175354"/>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106.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rPr>
              <a:t>፻፮</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"Prayer 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106.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3508651072"/>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342715709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108529833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1860916391"/>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1282328465"/>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1863015168"/>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3473405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2035446094"/>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2817838650"/>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1038439692"/>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3059870401"/>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441641295"/>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412104685"/>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7171194"/>
          </a:xfrm>
          <a:prstGeom prst="rect">
            <a:avLst/>
          </a:prstGeom>
        </p:spPr>
        <p:txBody>
          <a:bodyPr wrap="square">
            <a:spAutoFit/>
          </a:bodyPr>
          <a:lstStyle/>
          <a:p>
            <a:pPr marL="40639" marR="40639">
              <a:lnSpc>
                <a:spcPct val="150000"/>
              </a:lnSpc>
              <a:spcBef>
                <a:spcPts val="600"/>
              </a:spcBef>
              <a:defRPr sz="1800">
                <a:uFillTx/>
              </a:defRPr>
            </a:pPr>
            <a:r>
              <a:rPr lang="en-CA" sz="3200" dirty="0" err="1" smtClean="0">
                <a:solidFill>
                  <a:srgbClr val="92D050"/>
                </a:solidFill>
                <a:uFill>
                  <a:solidFill>
                    <a:srgbClr val="000000"/>
                  </a:solidFill>
                </a:uFill>
                <a:latin typeface="GeezTypeNet"/>
                <a:ea typeface="GeezTypeNet"/>
                <a:cs typeface="GeezTypeNet"/>
                <a:sym typeface="GeezTypeNet"/>
              </a:rPr>
              <a:t>ይ.ዲ</a:t>
            </a:r>
            <a:r>
              <a:rPr lang="en-CA" sz="3200" dirty="0" smtClean="0">
                <a:solidFill>
                  <a:srgbClr val="92D050"/>
                </a:solidFill>
                <a:uFill>
                  <a:solidFill>
                    <a:srgbClr val="000000"/>
                  </a:solidFill>
                </a:uFill>
                <a:latin typeface="GeezTypeNet"/>
                <a:ea typeface="GeezTypeNet"/>
                <a:cs typeface="GeezTypeNet"/>
                <a:sym typeface="GeezTypeNet"/>
              </a:rPr>
              <a:t>.</a:t>
            </a:r>
            <a:r>
              <a:rPr lang="mr-IN" sz="3200" dirty="0" smtClean="0">
                <a:solidFill>
                  <a:srgbClr val="92D050"/>
                </a:solidFill>
                <a:uFill>
                  <a:solidFill>
                    <a:srgbClr val="000000"/>
                  </a:solidFill>
                </a:uFill>
                <a:latin typeface="GeezTypeNet"/>
                <a:ea typeface="GeezTypeNet"/>
                <a:cs typeface="GeezTypeNet"/>
                <a:sym typeface="GeezTypeNet"/>
              </a:rPr>
              <a:t>ንፍቅ</a:t>
            </a:r>
            <a:endParaRPr lang="en-US" sz="3200" dirty="0">
              <a:solidFill>
                <a:srgbClr val="92D050"/>
              </a:solidFill>
              <a:uFill>
                <a:solidFill>
                  <a:srgbClr val="000000"/>
                </a:solidFill>
              </a:uFill>
              <a:latin typeface="GeezTypeNet"/>
              <a:ea typeface="GeezTypeNet"/>
              <a:cs typeface="GeezTypeNet"/>
              <a:sym typeface="GeezTypeNet"/>
            </a:endParaRPr>
          </a:p>
          <a:p>
            <a:pPr marL="40639" marR="40639">
              <a:spcBef>
                <a:spcPts val="600"/>
              </a:spcBef>
              <a:defRPr sz="1800">
                <a:uFillTx/>
              </a:defRPr>
            </a:pPr>
            <a:r>
              <a:rPr lang="en-CA" sz="1400" smtClean="0">
                <a:solidFill>
                  <a:schemeClr val="tx1">
                    <a:lumMod val="95000"/>
                  </a:schemeClr>
                </a:solidFill>
                <a:uFill>
                  <a:solidFill>
                    <a:srgbClr val="000000"/>
                  </a:solidFill>
                </a:uFill>
                <a:latin typeface="GeezTypeNet"/>
                <a:ea typeface="GeezTypeNet"/>
                <a:cs typeface="GeezTypeNet"/>
                <a:sym typeface="GeezTypeNet"/>
              </a:rPr>
              <a:t>107. </a:t>
            </a:r>
            <a:r>
              <a:rPr lang="en-CA" sz="4500" smtClean="0">
                <a:uFill>
                  <a:solidFill>
                    <a:srgbClr val="000000"/>
                  </a:solidFill>
                </a:uFill>
                <a:latin typeface="GeezTypeNet"/>
                <a:ea typeface="GeezTypeNet"/>
                <a:cs typeface="GeezTypeNet"/>
                <a:sym typeface="GeezTypeNet"/>
              </a:rPr>
              <a:t>ኦ </a:t>
            </a:r>
            <a:r>
              <a:rPr lang="en-CA" sz="4500" dirty="0" err="1" smtClean="0">
                <a:uFill>
                  <a:solidFill>
                    <a:srgbClr val="000000"/>
                  </a:solidFill>
                </a:uFill>
                <a:latin typeface="GeezTypeNet"/>
                <a:ea typeface="GeezTypeNet"/>
                <a:cs typeface="GeezTypeNet"/>
                <a:sym typeface="GeezTypeNet"/>
              </a:rPr>
              <a:t>ጎይታ</a:t>
            </a:r>
            <a:r>
              <a:rPr lang="en-CA" sz="4500" dirty="0" smtClean="0">
                <a:uFill>
                  <a:solidFill>
                    <a:srgbClr val="000000"/>
                  </a:solidFill>
                </a:uFill>
                <a:latin typeface="GeezTypeNet"/>
                <a:ea typeface="GeezTypeNet"/>
                <a:cs typeface="GeezTypeNet"/>
                <a:sym typeface="GeezTypeNet"/>
              </a:rPr>
              <a:t> </a:t>
            </a:r>
            <a:r>
              <a:rPr lang="en-CA" sz="4500" dirty="0" err="1" smtClean="0">
                <a:uFill>
                  <a:solidFill>
                    <a:srgbClr val="000000"/>
                  </a:solidFill>
                </a:uFill>
                <a:latin typeface="GeezTypeNet"/>
                <a:ea typeface="GeezTypeNet"/>
                <a:cs typeface="GeezTypeNet"/>
                <a:sym typeface="GeezTypeNet"/>
              </a:rPr>
              <a:t>ንኹሎም</a:t>
            </a:r>
            <a:r>
              <a:rPr lang="en-CA" sz="4500" dirty="0" smtClean="0">
                <a:uFill>
                  <a:solidFill>
                    <a:srgbClr val="000000"/>
                  </a:solidFill>
                </a:uFill>
                <a:latin typeface="GeezTypeNet"/>
                <a:ea typeface="GeezTypeNet"/>
                <a:cs typeface="GeezTypeNet"/>
                <a:sym typeface="GeezTypeNet"/>
              </a:rPr>
              <a:t> </a:t>
            </a:r>
            <a:r>
              <a:rPr lang="pt-BR" sz="4500" smtClean="0">
                <a:uFill>
                  <a:solidFill>
                    <a:srgbClr val="000000"/>
                  </a:solidFill>
                </a:uFill>
                <a:latin typeface="GeezTypeNet"/>
                <a:ea typeface="GeezTypeNet"/>
                <a:cs typeface="GeezTypeNet"/>
                <a:sym typeface="GeezTypeNet"/>
              </a:rPr>
              <a:t>ሊቃነ ጳጳሳትን</a:t>
            </a:r>
            <a:r>
              <a:rPr lang="pt-BR" sz="4500" dirty="0" smtClean="0">
                <a:uFill>
                  <a:solidFill>
                    <a:srgbClr val="000000"/>
                  </a:solidFill>
                </a:uFill>
                <a:latin typeface="GeezTypeNet"/>
                <a:ea typeface="GeezTypeNet"/>
                <a:cs typeface="GeezTypeNet"/>
                <a:sym typeface="GeezTypeNet"/>
              </a:rPr>
              <a:t>፡ ጳጳሳትን ኤጲስቆጶሳትን</a:t>
            </a:r>
            <a:r>
              <a:rPr lang="pt-BR" sz="4500" smtClean="0">
                <a:uFill>
                  <a:solidFill>
                    <a:srgbClr val="000000"/>
                  </a:solidFill>
                </a:uFill>
                <a:latin typeface="GeezTypeNet"/>
                <a:ea typeface="GeezTypeNet"/>
                <a:cs typeface="GeezTypeNet"/>
                <a:sym typeface="GeezTypeNet"/>
              </a:rPr>
              <a:t>፡ ቀሳ</a:t>
            </a:r>
          </a:p>
          <a:p>
            <a:pPr marL="40639" marR="40639">
              <a:spcBef>
                <a:spcPts val="600"/>
              </a:spcBef>
              <a:defRPr sz="1800">
                <a:uFillTx/>
              </a:defRPr>
            </a:pPr>
            <a:r>
              <a:rPr lang="pt-BR" sz="4500" smtClean="0">
                <a:uFill>
                  <a:solidFill>
                    <a:srgbClr val="000000"/>
                  </a:solidFill>
                </a:uFill>
                <a:latin typeface="GeezTypeNet"/>
                <a:ea typeface="GeezTypeNet"/>
                <a:cs typeface="GeezTypeNet"/>
                <a:sym typeface="GeezTypeNet"/>
              </a:rPr>
              <a:t>ውስትን፡ ወዲያቆና</a:t>
            </a:r>
          </a:p>
          <a:p>
            <a:pPr marL="40639" marR="40639">
              <a:spcBef>
                <a:spcPts val="600"/>
              </a:spcBef>
              <a:defRPr sz="1800">
                <a:uFillTx/>
              </a:defRPr>
            </a:pPr>
            <a:r>
              <a:rPr lang="pt-BR" sz="4500" smtClean="0">
                <a:uFill>
                  <a:solidFill>
                    <a:srgbClr val="000000"/>
                  </a:solidFill>
                </a:uFill>
                <a:latin typeface="GeezTypeNet"/>
                <a:ea typeface="GeezTypeNet"/>
                <a:cs typeface="GeezTypeNet"/>
                <a:sym typeface="GeezTypeNet"/>
              </a:rPr>
              <a:t>ትን፡ ኩሎም </a:t>
            </a:r>
            <a:r>
              <a:rPr lang="pt-BR" sz="4500" dirty="0" smtClean="0">
                <a:uFill>
                  <a:solidFill>
                    <a:srgbClr val="000000"/>
                  </a:solidFill>
                </a:uFill>
                <a:latin typeface="GeezTypeNet"/>
                <a:ea typeface="GeezTypeNet"/>
                <a:cs typeface="GeezTypeNet"/>
                <a:sym typeface="GeezTypeNet"/>
              </a:rPr>
              <a:t>ህዝቢ ክርስትያንን መሓሮም። </a:t>
            </a:r>
            <a:r>
              <a:rPr lang="mr-IN" sz="32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244501" cy="655564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200" b="1" dirty="0">
                <a:solidFill>
                  <a:srgbClr val="92D050"/>
                </a:solidFill>
              </a:rPr>
              <a:t>Assistant Deacon</a:t>
            </a:r>
            <a:r>
              <a:rPr lang="en-US" sz="3200" b="1" dirty="0" smtClean="0">
                <a:solidFill>
                  <a:srgbClr val="92D050"/>
                </a:solidFill>
              </a:rPr>
              <a:t>:</a:t>
            </a:r>
            <a:endParaRPr lang="en-US" sz="3200" dirty="0" smtClean="0">
              <a:solidFill>
                <a:srgbClr val="92D050"/>
              </a:solidFill>
            </a:endParaRPr>
          </a:p>
          <a:p>
            <a:pPr marL="40639" marR="40639">
              <a:lnSpc>
                <a:spcPct val="150000"/>
              </a:lnSpc>
              <a:spcBef>
                <a:spcPts val="600"/>
              </a:spcBef>
              <a:buClr>
                <a:srgbClr val="000000"/>
              </a:buClr>
              <a:buFont typeface="Arial"/>
              <a:defRPr sz="2800"/>
            </a:pPr>
            <a:r>
              <a:rPr lang="en-US" sz="1400" dirty="0" smtClean="0"/>
              <a:t>        107.       </a:t>
            </a:r>
            <a:r>
              <a:rPr lang="en-US" sz="3400" dirty="0" smtClean="0"/>
              <a:t>Lord </a:t>
            </a:r>
            <a:r>
              <a:rPr lang="en-US" sz="3400" dirty="0"/>
              <a:t>pity </a:t>
            </a:r>
            <a:r>
              <a:rPr lang="en-US" sz="3400" dirty="0" smtClean="0"/>
              <a:t>and</a:t>
            </a:r>
          </a:p>
          <a:p>
            <a:pPr marL="40639" marR="40639">
              <a:lnSpc>
                <a:spcPct val="150000"/>
              </a:lnSpc>
              <a:spcBef>
                <a:spcPts val="600"/>
              </a:spcBef>
              <a:buClr>
                <a:srgbClr val="000000"/>
              </a:buClr>
              <a:buFont typeface="Arial"/>
              <a:defRPr sz="2800"/>
            </a:pPr>
            <a:r>
              <a:rPr lang="en-US" sz="3400" dirty="0" smtClean="0"/>
              <a:t>  have </a:t>
            </a:r>
            <a:r>
              <a:rPr lang="en-US" sz="3400" dirty="0"/>
              <a:t>mercy </a:t>
            </a:r>
            <a:r>
              <a:rPr lang="en-US" sz="3400" dirty="0" smtClean="0"/>
              <a:t>upon</a:t>
            </a:r>
          </a:p>
          <a:p>
            <a:pPr marL="40639" marR="40639">
              <a:lnSpc>
                <a:spcPct val="150000"/>
              </a:lnSpc>
              <a:spcBef>
                <a:spcPts val="600"/>
              </a:spcBef>
              <a:buClr>
                <a:srgbClr val="000000"/>
              </a:buClr>
              <a:buFont typeface="Arial"/>
              <a:defRPr sz="2800"/>
            </a:pPr>
            <a:r>
              <a:rPr lang="en-US" sz="3400" dirty="0" smtClean="0"/>
              <a:t>    the  patriarchs</a:t>
            </a:r>
            <a:r>
              <a:rPr lang="en-US" sz="3400" dirty="0"/>
              <a:t>, </a:t>
            </a:r>
            <a:r>
              <a:rPr lang="en-US" sz="3400" dirty="0" smtClean="0"/>
              <a:t>archbishops</a:t>
            </a:r>
            <a:r>
              <a:rPr lang="en-US" sz="3400" dirty="0"/>
              <a:t>, bishops, priests, deacons, and all the Christian people. </a:t>
            </a:r>
          </a:p>
        </p:txBody>
      </p:sp>
      <p:sp>
        <p:nvSpPr>
          <p:cNvPr id="2" name="Rectangle 1"/>
          <p:cNvSpPr/>
          <p:nvPr/>
        </p:nvSpPr>
        <p:spPr>
          <a:xfrm>
            <a:off x="24713" y="-62079"/>
            <a:ext cx="4177636" cy="7502054"/>
          </a:xfrm>
          <a:prstGeom prst="rect">
            <a:avLst/>
          </a:prstGeom>
        </p:spPr>
        <p:txBody>
          <a:bodyPr wrap="square">
            <a:spAutoFit/>
          </a:bodyPr>
          <a:lstStyle/>
          <a:p>
            <a:pPr marL="40639" marR="40639">
              <a:lnSpc>
                <a:spcPct val="150000"/>
              </a:lnSpc>
              <a:spcBef>
                <a:spcPts val="600"/>
              </a:spcBef>
              <a:defRPr sz="1800">
                <a:uFillTx/>
              </a:defRPr>
            </a:pPr>
            <a:r>
              <a:rPr lang="pt-BR" sz="3300" dirty="0" smtClean="0">
                <a:solidFill>
                  <a:srgbClr val="92D050"/>
                </a:solidFill>
                <a:uFill>
                  <a:solidFill>
                    <a:srgbClr val="000000"/>
                  </a:solidFill>
                </a:uFill>
                <a:latin typeface="GeezTypeNet"/>
                <a:ea typeface="GeezTypeNet"/>
                <a:cs typeface="GeezTypeNet"/>
                <a:sym typeface="GeezTypeNet"/>
              </a:rPr>
              <a:t>ይ.ዲ.ንፍቅ </a:t>
            </a:r>
            <a:endParaRPr lang="pt-BR" sz="3300" dirty="0">
              <a:solidFill>
                <a:srgbClr val="92D050"/>
              </a:solidFill>
              <a:uFill>
                <a:solidFill>
                  <a:srgbClr val="000000"/>
                </a:solidFill>
              </a:uFill>
              <a:latin typeface="GeezTypeNet"/>
              <a:ea typeface="GeezTypeNet"/>
              <a:cs typeface="GeezTypeNet"/>
              <a:sym typeface="GeezTypeNet"/>
            </a:endParaRPr>
          </a:p>
          <a:p>
            <a:pPr marL="40639" marR="40639">
              <a:spcBef>
                <a:spcPts val="600"/>
              </a:spcBef>
              <a:defRPr sz="1800">
                <a:uFillTx/>
              </a:defRPr>
            </a:pPr>
            <a:r>
              <a:rPr lang="en-CA" sz="1400" dirty="0"/>
              <a:t>፻፯. </a:t>
            </a:r>
            <a:r>
              <a:rPr lang="en-CA" sz="1400" dirty="0" smtClean="0"/>
              <a:t> </a:t>
            </a:r>
            <a:r>
              <a:rPr lang="en-CA" sz="4800" b="1" dirty="0" err="1"/>
              <a:t>መሐሮሙ</a:t>
            </a:r>
            <a:r>
              <a:rPr lang="en-CA" sz="4800" b="1" dirty="0"/>
              <a:t> </a:t>
            </a:r>
            <a:r>
              <a:rPr lang="en-CA" sz="4800" b="1" dirty="0" err="1"/>
              <a:t>እግዚኦ</a:t>
            </a:r>
            <a:r>
              <a:rPr lang="en-CA" sz="4800" b="1" dirty="0"/>
              <a:t> </a:t>
            </a:r>
            <a:r>
              <a:rPr lang="en-CA" sz="4800" b="1" dirty="0" err="1"/>
              <a:t>ወተሣሃሎሙ</a:t>
            </a:r>
            <a:r>
              <a:rPr lang="en-CA" sz="4800" b="1" dirty="0"/>
              <a:t> </a:t>
            </a:r>
            <a:r>
              <a:rPr lang="en-CA" sz="4800" b="1" dirty="0" err="1"/>
              <a:t>ለሊቃነ</a:t>
            </a:r>
            <a:r>
              <a:rPr lang="en-CA" sz="4800" b="1" dirty="0"/>
              <a:t> </a:t>
            </a:r>
            <a:r>
              <a:rPr lang="en-CA" sz="4800" b="1" dirty="0" err="1"/>
              <a:t>ጳጳሳት</a:t>
            </a:r>
            <a:r>
              <a:rPr lang="en-CA" sz="4800" b="1" dirty="0"/>
              <a:t>፡ </a:t>
            </a:r>
            <a:r>
              <a:rPr lang="en-CA" sz="4800" b="1" dirty="0" smtClean="0"/>
              <a:t> </a:t>
            </a:r>
            <a:r>
              <a:rPr lang="en-CA" sz="4800" b="1" dirty="0" err="1" smtClean="0"/>
              <a:t>ጳጳሳት</a:t>
            </a:r>
            <a:r>
              <a:rPr lang="en-CA" sz="4800" b="1" dirty="0"/>
              <a:t>፡ </a:t>
            </a:r>
            <a:r>
              <a:rPr lang="en-CA" sz="4800" b="1" dirty="0" err="1" smtClean="0"/>
              <a:t>ኤጲስ</a:t>
            </a:r>
            <a:endParaRPr lang="en-CA" sz="4800" b="1" dirty="0" smtClean="0"/>
          </a:p>
          <a:p>
            <a:pPr marL="40639" marR="40639">
              <a:spcBef>
                <a:spcPts val="600"/>
              </a:spcBef>
              <a:defRPr sz="1800">
                <a:uFillTx/>
              </a:defRPr>
            </a:pPr>
            <a:r>
              <a:rPr lang="en-CA" sz="4800" b="1" dirty="0" err="1" smtClean="0"/>
              <a:t>ቆጶሳት</a:t>
            </a:r>
            <a:r>
              <a:rPr lang="en-CA" sz="4800" b="1" dirty="0" smtClean="0"/>
              <a:t>፡ </a:t>
            </a:r>
            <a:r>
              <a:rPr lang="en-CA" sz="4800" b="1" dirty="0" err="1" smtClean="0"/>
              <a:t>ቀሳውስት</a:t>
            </a:r>
            <a:r>
              <a:rPr lang="en-CA" sz="4800" b="1" dirty="0"/>
              <a:t>፡ </a:t>
            </a:r>
            <a:r>
              <a:rPr lang="en-CA" sz="4800" b="1" dirty="0" err="1"/>
              <a:t>ወዲያቆናት</a:t>
            </a:r>
            <a:r>
              <a:rPr lang="en-CA" sz="4800" b="1" dirty="0"/>
              <a:t>፡ </a:t>
            </a:r>
            <a:r>
              <a:rPr lang="en-CA" sz="4800" b="1" dirty="0" err="1"/>
              <a:t>ወኵሎሙ</a:t>
            </a:r>
            <a:r>
              <a:rPr lang="en-CA" sz="4800" b="1" dirty="0"/>
              <a:t> </a:t>
            </a:r>
            <a:r>
              <a:rPr lang="en-CA" sz="4800" b="1" dirty="0" err="1"/>
              <a:t>ሕዝበ</a:t>
            </a:r>
            <a:r>
              <a:rPr lang="en-CA" sz="4800" b="1" dirty="0"/>
              <a:t> </a:t>
            </a:r>
            <a:r>
              <a:rPr lang="en-CA" sz="4800" b="1" dirty="0" err="1"/>
              <a:t>ክርስቲያን</a:t>
            </a:r>
            <a:r>
              <a:rPr lang="en-CA" sz="4800" b="1" dirty="0"/>
              <a:t>። </a:t>
            </a:r>
            <a:r>
              <a:rPr lang="pt-BR" sz="33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1745477991"/>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32802" cy="6863417"/>
          </a:xfrm>
          <a:prstGeom prst="rect">
            <a:avLst/>
          </a:prstGeom>
        </p:spPr>
        <p:txBody>
          <a:bodyPr wrap="square">
            <a:spAutoFit/>
          </a:bodyPr>
          <a:lstStyle/>
          <a:p>
            <a:r>
              <a:rPr lang="ti-ET" sz="4000" dirty="0" smtClean="0">
                <a:solidFill>
                  <a:srgbClr val="FF0000"/>
                </a:solidFill>
                <a:uFill>
                  <a:solidFill>
                    <a:srgbClr val="000000"/>
                  </a:solidFill>
                </a:uFill>
              </a:rPr>
              <a:t>ይ.ካ</a:t>
            </a:r>
            <a:r>
              <a:rPr lang="en-CA" sz="4000" dirty="0" smtClean="0">
                <a:solidFill>
                  <a:srgbClr val="FF0000"/>
                </a:solidFill>
                <a:uFill>
                  <a:solidFill>
                    <a:srgbClr val="000000"/>
                  </a:solidFill>
                </a:uFill>
              </a:rPr>
              <a:t>.  </a:t>
            </a:r>
            <a:r>
              <a:rPr lang="pt-BR" sz="1400" dirty="0" smtClean="0"/>
              <a:t> 108.  </a:t>
            </a:r>
            <a:r>
              <a:rPr lang="pt-BR" sz="4000" dirty="0" smtClean="0"/>
              <a:t>ኣብ </a:t>
            </a:r>
            <a:r>
              <a:rPr lang="pt-BR" sz="4000" dirty="0"/>
              <a:t>ቅድሚ </a:t>
            </a:r>
            <a:endParaRPr lang="pt-BR" sz="4000" dirty="0" smtClean="0"/>
          </a:p>
          <a:p>
            <a:r>
              <a:rPr lang="pt-BR" sz="4000" dirty="0" smtClean="0"/>
              <a:t>እዚ ቅዳሴኻ ፥ </a:t>
            </a:r>
            <a:r>
              <a:rPr lang="pt-BR" sz="4000" dirty="0"/>
              <a:t>ምስጋናን </a:t>
            </a:r>
            <a:r>
              <a:rPr lang="pt-BR" sz="4000" dirty="0" smtClean="0"/>
              <a:t>ክብርን </a:t>
            </a:r>
            <a:r>
              <a:rPr lang="pt-BR" sz="4000" dirty="0"/>
              <a:t>ዕቤትን ልዕልናን ኣሎ። ወዲ ሕያው </a:t>
            </a:r>
            <a:r>
              <a:rPr lang="pt-BR" sz="4000" dirty="0" smtClean="0"/>
              <a:t>እግዚ</a:t>
            </a:r>
          </a:p>
          <a:p>
            <a:r>
              <a:rPr lang="pt-BR" sz="4000" dirty="0" smtClean="0"/>
              <a:t>ኣብሄር ኢየሱስ ክርስቶስ ፥ </a:t>
            </a:r>
            <a:r>
              <a:rPr lang="pt-BR" sz="4000" dirty="0"/>
              <a:t>ንዕቤትካ </a:t>
            </a:r>
            <a:r>
              <a:rPr lang="pt-BR" sz="4000" dirty="0" smtClean="0"/>
              <a:t> መጠን  የብ</a:t>
            </a:r>
          </a:p>
          <a:p>
            <a:r>
              <a:rPr lang="pt-BR" sz="4000" dirty="0" smtClean="0"/>
              <a:t>ሉን</a:t>
            </a:r>
            <a:r>
              <a:rPr lang="pt-BR" sz="4000" dirty="0"/>
              <a:t>። ንመንግስትኻውን መወዳእታ የብሉን። ንግዝኣትካ ድማ ወሰን </a:t>
            </a:r>
            <a:r>
              <a:rPr lang="pt-BR" sz="4000" dirty="0" smtClean="0"/>
              <a:t>የብሉን። ንኣምላኽነትካ</a:t>
            </a:r>
          </a:p>
          <a:p>
            <a:r>
              <a:rPr lang="pt-BR" sz="4000" dirty="0" smtClean="0"/>
              <a:t>ውን </a:t>
            </a:r>
            <a:r>
              <a:rPr lang="pt-BR" sz="4000" dirty="0"/>
              <a:t>ዶብ የብሉን</a:t>
            </a:r>
            <a:r>
              <a:rPr lang="pt-BR" sz="4000" dirty="0" smtClean="0"/>
              <a:t>።</a:t>
            </a:r>
            <a:endParaRPr lang="en-CA" sz="4000" dirty="0"/>
          </a:p>
        </p:txBody>
      </p:sp>
      <p:sp>
        <p:nvSpPr>
          <p:cNvPr id="20" name="Rectangle 19"/>
          <p:cNvSpPr/>
          <p:nvPr/>
        </p:nvSpPr>
        <p:spPr>
          <a:xfrm>
            <a:off x="8127342" y="-87347"/>
            <a:ext cx="4136362" cy="7232749"/>
          </a:xfrm>
          <a:prstGeom prst="rect">
            <a:avLst/>
          </a:prstGeom>
        </p:spPr>
        <p:txBody>
          <a:bodyPr wrap="square">
            <a:spAutoFit/>
          </a:bodyPr>
          <a:lstStyle/>
          <a:p>
            <a:pPr marL="40639" marR="40639">
              <a:lnSpc>
                <a:spcPct val="150000"/>
              </a:lnSpc>
              <a:spcBef>
                <a:spcPts val="600"/>
              </a:spcBef>
              <a:defRPr sz="2800"/>
            </a:pPr>
            <a:r>
              <a:rPr lang="en-US" sz="2800" dirty="0" smtClean="0"/>
              <a:t> </a:t>
            </a:r>
            <a:r>
              <a:rPr lang="en-US" sz="2800" i="1" dirty="0">
                <a:solidFill>
                  <a:srgbClr val="FF0000"/>
                </a:solidFill>
              </a:rPr>
              <a:t>Priest </a:t>
            </a:r>
            <a:r>
              <a:rPr lang="en-US" sz="2800" dirty="0">
                <a:solidFill>
                  <a:srgbClr val="FF0000"/>
                </a:solidFill>
              </a:rPr>
              <a:t>: </a:t>
            </a:r>
            <a:r>
              <a:rPr lang="en-US" sz="1400" dirty="0" smtClean="0">
                <a:solidFill>
                  <a:schemeClr val="tx1">
                    <a:lumMod val="95000"/>
                  </a:schemeClr>
                </a:solidFill>
              </a:rPr>
              <a:t>108. </a:t>
            </a:r>
            <a:r>
              <a:rPr lang="en-US" sz="2800" dirty="0" smtClean="0">
                <a:solidFill>
                  <a:schemeClr val="tx1">
                    <a:lumMod val="95000"/>
                  </a:schemeClr>
                </a:solidFill>
              </a:rPr>
              <a:t>Before </a:t>
            </a:r>
            <a:r>
              <a:rPr lang="en-US" sz="2800" dirty="0">
                <a:solidFill>
                  <a:schemeClr val="tx1">
                    <a:lumMod val="95000"/>
                  </a:schemeClr>
                </a:solidFill>
              </a:rPr>
              <a:t>this, Thine Anaphora, there are glory, </a:t>
            </a:r>
            <a:r>
              <a:rPr lang="en-US" sz="2800" dirty="0" smtClean="0">
                <a:solidFill>
                  <a:schemeClr val="tx1">
                    <a:lumMod val="95000"/>
                  </a:schemeClr>
                </a:solidFill>
              </a:rPr>
              <a:t>thanksgiving, greatness </a:t>
            </a:r>
            <a:r>
              <a:rPr lang="en-US" sz="2800" dirty="0">
                <a:solidFill>
                  <a:schemeClr val="tx1">
                    <a:lumMod val="95000"/>
                  </a:schemeClr>
                </a:solidFill>
              </a:rPr>
              <a:t>and exaltation. Jesus Christ </a:t>
            </a:r>
            <a:r>
              <a:rPr lang="en-US" sz="2800" dirty="0" smtClean="0">
                <a:solidFill>
                  <a:schemeClr val="tx1">
                    <a:lumMod val="95000"/>
                  </a:schemeClr>
                </a:solidFill>
              </a:rPr>
              <a:t>the Son </a:t>
            </a:r>
            <a:r>
              <a:rPr lang="en-US" sz="2800" dirty="0">
                <a:solidFill>
                  <a:schemeClr val="tx1">
                    <a:lumMod val="95000"/>
                  </a:schemeClr>
                </a:solidFill>
              </a:rPr>
              <a:t>of the living God, Thy greatness </a:t>
            </a:r>
            <a:r>
              <a:rPr lang="en-US" sz="2800" dirty="0" smtClean="0">
                <a:solidFill>
                  <a:schemeClr val="tx1">
                    <a:lumMod val="95000"/>
                  </a:schemeClr>
                </a:solidFill>
              </a:rPr>
              <a:t>is inestimable</a:t>
            </a:r>
            <a:r>
              <a:rPr lang="en-US" sz="2800" dirty="0">
                <a:solidFill>
                  <a:schemeClr val="tx1">
                    <a:lumMod val="95000"/>
                  </a:schemeClr>
                </a:solidFill>
              </a:rPr>
              <a:t>, Thy kingdom is endless. </a:t>
            </a:r>
            <a:r>
              <a:rPr lang="en-US" sz="2800" dirty="0" smtClean="0">
                <a:solidFill>
                  <a:schemeClr val="tx1">
                    <a:lumMod val="95000"/>
                  </a:schemeClr>
                </a:solidFill>
              </a:rPr>
              <a:t>Thy government </a:t>
            </a:r>
            <a:r>
              <a:rPr lang="en-US" sz="2800" dirty="0">
                <a:solidFill>
                  <a:schemeClr val="tx1">
                    <a:lumMod val="95000"/>
                  </a:schemeClr>
                </a:solidFill>
              </a:rPr>
              <a:t>is unlimited, and Thy rule </a:t>
            </a:r>
            <a:r>
              <a:rPr lang="en-US" sz="2800" dirty="0" smtClean="0">
                <a:solidFill>
                  <a:schemeClr val="tx1">
                    <a:lumMod val="95000"/>
                  </a:schemeClr>
                </a:solidFill>
              </a:rPr>
              <a:t>is boundless.</a:t>
            </a:r>
          </a:p>
          <a:p>
            <a:pPr marL="40639" marR="40639">
              <a:lnSpc>
                <a:spcPct val="150000"/>
              </a:lnSpc>
              <a:spcBef>
                <a:spcPts val="600"/>
              </a:spcBef>
              <a:defRPr sz="2800"/>
            </a:pPr>
            <a:r>
              <a:rPr lang="en-US" sz="2600" dirty="0" smtClean="0">
                <a:solidFill>
                  <a:schemeClr val="tx1">
                    <a:lumMod val="95000"/>
                  </a:schemeClr>
                </a:solidFill>
              </a:rPr>
              <a:t>.</a:t>
            </a:r>
            <a:endParaRPr lang="en-US" sz="2400" dirty="0" smtClean="0">
              <a:solidFill>
                <a:schemeClr val="tx1">
                  <a:lumMod val="95000"/>
                </a:schemeClr>
              </a:solidFill>
            </a:endParaRPr>
          </a:p>
        </p:txBody>
      </p:sp>
      <p:sp>
        <p:nvSpPr>
          <p:cNvPr id="2" name="Rectangle 1"/>
          <p:cNvSpPr/>
          <p:nvPr/>
        </p:nvSpPr>
        <p:spPr>
          <a:xfrm>
            <a:off x="-44335" y="-87347"/>
            <a:ext cx="4135986" cy="6247864"/>
          </a:xfrm>
          <a:prstGeom prst="rect">
            <a:avLst/>
          </a:prstGeom>
        </p:spPr>
        <p:txBody>
          <a:bodyPr wrap="square">
            <a:spAutoFit/>
          </a:bodyPr>
          <a:lstStyle/>
          <a:p>
            <a:r>
              <a:rPr lang="ti-ET" sz="4000" dirty="0" smtClean="0">
                <a:solidFill>
                  <a:srgbClr val="FF0000"/>
                </a:solidFill>
                <a:uFill>
                  <a:solidFill>
                    <a:srgbClr val="000000"/>
                  </a:solidFill>
                </a:uFill>
              </a:rPr>
              <a:t>ይ.ካ.</a:t>
            </a:r>
            <a:r>
              <a:rPr lang="en-CA" sz="4000" dirty="0" smtClean="0"/>
              <a:t>  </a:t>
            </a:r>
            <a:r>
              <a:rPr lang="en-CA" sz="1400" dirty="0" smtClean="0"/>
              <a:t>፻፰</a:t>
            </a:r>
            <a:r>
              <a:rPr lang="en-CA" sz="1400" dirty="0"/>
              <a:t>.  </a:t>
            </a:r>
            <a:r>
              <a:rPr lang="en-CA" sz="4000" dirty="0" err="1"/>
              <a:t>ቅድመ</a:t>
            </a:r>
            <a:r>
              <a:rPr lang="en-CA" sz="4000" dirty="0"/>
              <a:t> </a:t>
            </a:r>
            <a:r>
              <a:rPr lang="en-CA" sz="4000" dirty="0" err="1"/>
              <a:t>ዝንቱ</a:t>
            </a:r>
            <a:r>
              <a:rPr lang="en-CA" sz="4000" dirty="0"/>
              <a:t> </a:t>
            </a:r>
            <a:r>
              <a:rPr lang="en-CA" sz="4000" dirty="0" err="1"/>
              <a:t>ቅዳሴከ</a:t>
            </a:r>
            <a:r>
              <a:rPr lang="en-CA" sz="4000" dirty="0"/>
              <a:t> </a:t>
            </a:r>
            <a:r>
              <a:rPr lang="en-CA" sz="4000" dirty="0" err="1"/>
              <a:t>ስብሐት</a:t>
            </a:r>
            <a:r>
              <a:rPr lang="en-CA" sz="4000" dirty="0"/>
              <a:t> </a:t>
            </a:r>
            <a:r>
              <a:rPr lang="en-CA" sz="4000" dirty="0" err="1" smtClean="0"/>
              <a:t>ወአኮ</a:t>
            </a:r>
            <a:endParaRPr lang="en-CA" sz="4000" dirty="0" smtClean="0"/>
          </a:p>
          <a:p>
            <a:r>
              <a:rPr lang="en-CA" sz="4000" dirty="0" err="1" smtClean="0"/>
              <a:t>ቴት</a:t>
            </a:r>
            <a:r>
              <a:rPr lang="en-CA" sz="4000" dirty="0" smtClean="0"/>
              <a:t> </a:t>
            </a:r>
            <a:r>
              <a:rPr lang="en-CA" sz="4000" dirty="0" err="1"/>
              <a:t>ዕበይ</a:t>
            </a:r>
            <a:r>
              <a:rPr lang="en-CA" sz="4000" dirty="0"/>
              <a:t> </a:t>
            </a:r>
            <a:r>
              <a:rPr lang="en-CA" sz="4000" dirty="0" err="1"/>
              <a:t>ወልዕልና</a:t>
            </a:r>
            <a:r>
              <a:rPr lang="en-CA" sz="4000" dirty="0"/>
              <a:t> ።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አልቦ</a:t>
            </a:r>
            <a:r>
              <a:rPr lang="en-CA" sz="4000" dirty="0"/>
              <a:t> </a:t>
            </a:r>
            <a:r>
              <a:rPr lang="en-CA" sz="4000" dirty="0" err="1"/>
              <a:t>መጠን</a:t>
            </a:r>
            <a:r>
              <a:rPr lang="en-CA" sz="4000" dirty="0"/>
              <a:t> </a:t>
            </a:r>
            <a:r>
              <a:rPr lang="en-CA" sz="4000" dirty="0" err="1"/>
              <a:t>ለዕበይከ</a:t>
            </a:r>
            <a:r>
              <a:rPr lang="en-CA" sz="4000" dirty="0"/>
              <a:t> </a:t>
            </a:r>
            <a:r>
              <a:rPr lang="en-CA" sz="4000" dirty="0" err="1"/>
              <a:t>ወአልቦ</a:t>
            </a:r>
            <a:r>
              <a:rPr lang="en-CA" sz="4000" dirty="0"/>
              <a:t> </a:t>
            </a:r>
            <a:r>
              <a:rPr lang="en-CA" sz="4000" dirty="0" err="1"/>
              <a:t>ማኅለቅት</a:t>
            </a:r>
            <a:r>
              <a:rPr lang="en-CA" sz="4000" dirty="0"/>
              <a:t> </a:t>
            </a:r>
            <a:r>
              <a:rPr lang="en-CA" sz="4000" dirty="0" err="1" smtClean="0"/>
              <a:t>ለመን</a:t>
            </a:r>
            <a:endParaRPr lang="en-CA" sz="4000" dirty="0" smtClean="0"/>
          </a:p>
          <a:p>
            <a:r>
              <a:rPr lang="en-CA" sz="4000" dirty="0" err="1" smtClean="0"/>
              <a:t>ግሥትከ</a:t>
            </a:r>
            <a:r>
              <a:rPr lang="en-CA" sz="4000" dirty="0" smtClean="0"/>
              <a:t> </a:t>
            </a:r>
            <a:r>
              <a:rPr lang="en-CA" sz="4000" dirty="0" err="1"/>
              <a:t>አልቦ</a:t>
            </a:r>
            <a:r>
              <a:rPr lang="en-CA" sz="4000" dirty="0"/>
              <a:t> </a:t>
            </a:r>
            <a:r>
              <a:rPr lang="en-CA" sz="4000" dirty="0" err="1"/>
              <a:t>ወሰን</a:t>
            </a:r>
            <a:r>
              <a:rPr lang="en-CA" sz="4000" dirty="0"/>
              <a:t> </a:t>
            </a:r>
            <a:r>
              <a:rPr lang="en-CA" sz="4000" dirty="0" err="1"/>
              <a:t>ልግዝዓትከ</a:t>
            </a:r>
            <a:r>
              <a:rPr lang="en-CA" sz="4000" dirty="0"/>
              <a:t> </a:t>
            </a:r>
            <a:r>
              <a:rPr lang="en-CA" sz="4000" dirty="0" err="1"/>
              <a:t>ወአልቦ</a:t>
            </a:r>
            <a:r>
              <a:rPr lang="en-CA" sz="4000" dirty="0"/>
              <a:t> </a:t>
            </a:r>
            <a:r>
              <a:rPr lang="en-CA" sz="4000" dirty="0" err="1"/>
              <a:t>ጽንፍ</a:t>
            </a:r>
            <a:r>
              <a:rPr lang="en-CA" sz="4000" dirty="0"/>
              <a:t> </a:t>
            </a:r>
            <a:r>
              <a:rPr lang="en-CA" sz="4000" dirty="0" err="1"/>
              <a:t>ለምልክናከ</a:t>
            </a:r>
            <a:r>
              <a:rPr lang="en-CA" sz="4000" dirty="0"/>
              <a:t>። </a:t>
            </a:r>
            <a:endParaRPr lang="en-CA" sz="4000" dirty="0" smtClean="0"/>
          </a:p>
        </p:txBody>
      </p:sp>
    </p:spTree>
    <p:extLst>
      <p:ext uri="{BB962C8B-B14F-4D97-AF65-F5344CB8AC3E}">
        <p14:creationId xmlns:p14="http://schemas.microsoft.com/office/powerpoint/2010/main" val="763047837"/>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pt-BR" sz="1400" dirty="0" smtClean="0"/>
              <a:t>109</a:t>
            </a:r>
            <a:r>
              <a:rPr lang="pt-BR" sz="1400" dirty="0"/>
              <a:t>. </a:t>
            </a:r>
            <a:r>
              <a:rPr lang="pt-BR" sz="4000" dirty="0"/>
              <a:t>መለኮትካ ካበይ ከም ዝወፅእን ህልውናኻ ድማ ኣበይ ከም ዝድረት </a:t>
            </a:r>
            <a:r>
              <a:rPr lang="pt-BR" sz="4000" dirty="0" smtClean="0"/>
              <a:t>ኣይፍ</a:t>
            </a:r>
          </a:p>
          <a:p>
            <a:r>
              <a:rPr lang="pt-BR" sz="4000" dirty="0" smtClean="0"/>
              <a:t>ለጥን</a:t>
            </a:r>
            <a:r>
              <a:rPr lang="pt-BR" sz="4000" dirty="0"/>
              <a:t>። መለኮትካ </a:t>
            </a:r>
            <a:r>
              <a:rPr lang="pt-BR" sz="4000" dirty="0" smtClean="0"/>
              <a:t>ዝውሕ</a:t>
            </a:r>
          </a:p>
          <a:p>
            <a:r>
              <a:rPr lang="pt-BR" sz="4000" dirty="0" smtClean="0"/>
              <a:t>ዘሉን </a:t>
            </a:r>
            <a:r>
              <a:rPr lang="pt-BR" sz="4000" dirty="0"/>
              <a:t>ባህሪኻ ዝውሰነሉን ኣይምርመርን እዩ።</a:t>
            </a:r>
            <a:endParaRPr lang="en-CA" sz="4000" dirty="0"/>
          </a:p>
          <a:p>
            <a:r>
              <a:rPr lang="pt-BR" sz="1400" dirty="0"/>
              <a:t>110. </a:t>
            </a:r>
            <a:r>
              <a:rPr lang="pt-BR" sz="4000" dirty="0"/>
              <a:t>ንቕድምናኻ ሕሊና ሰብ ኣይበጽሖን እዩ። </a:t>
            </a:r>
            <a:r>
              <a:rPr lang="pt-BR" sz="4000" dirty="0" smtClean="0"/>
              <a:t>ንደኃራ</a:t>
            </a:r>
          </a:p>
          <a:p>
            <a:r>
              <a:rPr lang="pt-BR" sz="4000" dirty="0" smtClean="0"/>
              <a:t>ዊነትካ </a:t>
            </a:r>
            <a:r>
              <a:rPr lang="pt-BR" sz="4000" dirty="0"/>
              <a:t>ድማ ፍጥነት </a:t>
            </a:r>
            <a:r>
              <a:rPr lang="pt-BR" sz="4000" dirty="0" smtClean="0"/>
              <a:t>መላ</a:t>
            </a:r>
          </a:p>
          <a:p>
            <a:r>
              <a:rPr lang="pt-BR" sz="4000" dirty="0" smtClean="0"/>
              <a:t>እኽቲ </a:t>
            </a:r>
            <a:r>
              <a:rPr lang="pt-BR" sz="4000" dirty="0"/>
              <a:t>ኣይረኽቦን እዩ። </a:t>
            </a:r>
            <a:r>
              <a:rPr lang="pt-BR" sz="4000" dirty="0" smtClean="0"/>
              <a:t>ንስኻ </a:t>
            </a:r>
            <a:r>
              <a:rPr lang="pt-BR" sz="4000" dirty="0"/>
              <a:t>ኻብ ዓይኒ </a:t>
            </a:r>
            <a:r>
              <a:rPr lang="pt-BR" sz="4000" dirty="0" smtClean="0"/>
              <a:t>ዅሉ</a:t>
            </a:r>
            <a:endParaRPr lang="en-CA" sz="4000" dirty="0"/>
          </a:p>
        </p:txBody>
      </p:sp>
      <p:sp>
        <p:nvSpPr>
          <p:cNvPr id="20" name="Rectangle 19"/>
          <p:cNvSpPr/>
          <p:nvPr/>
        </p:nvSpPr>
        <p:spPr>
          <a:xfrm>
            <a:off x="8019203" y="-87347"/>
            <a:ext cx="4292540" cy="6971139"/>
          </a:xfrm>
          <a:prstGeom prst="rect">
            <a:avLst/>
          </a:prstGeom>
        </p:spPr>
        <p:txBody>
          <a:bodyPr wrap="square">
            <a:spAutoFit/>
          </a:bodyPr>
          <a:lstStyle/>
          <a:p>
            <a:pPr marL="40639" marR="40639">
              <a:lnSpc>
                <a:spcPct val="150000"/>
              </a:lnSpc>
              <a:spcBef>
                <a:spcPts val="600"/>
              </a:spcBef>
              <a:defRPr sz="2800"/>
            </a:pPr>
            <a:r>
              <a:rPr lang="en-US" sz="2800" dirty="0" smtClean="0"/>
              <a:t> </a:t>
            </a:r>
            <a:r>
              <a:rPr lang="en-US" sz="1400" dirty="0" smtClean="0">
                <a:solidFill>
                  <a:schemeClr val="tx1">
                    <a:lumMod val="95000"/>
                  </a:schemeClr>
                </a:solidFill>
              </a:rPr>
              <a:t>109</a:t>
            </a:r>
            <a:r>
              <a:rPr lang="en-US" sz="1400" dirty="0">
                <a:solidFill>
                  <a:schemeClr val="tx1">
                    <a:lumMod val="95000"/>
                  </a:schemeClr>
                </a:solidFill>
              </a:rPr>
              <a:t>. </a:t>
            </a:r>
            <a:r>
              <a:rPr lang="en-US" sz="2600" dirty="0">
                <a:solidFill>
                  <a:schemeClr val="tx1">
                    <a:lumMod val="95000"/>
                  </a:schemeClr>
                </a:solidFill>
              </a:rPr>
              <a:t>It is not known whence </a:t>
            </a:r>
            <a:r>
              <a:rPr lang="en-US" sz="2600" dirty="0" smtClean="0">
                <a:solidFill>
                  <a:schemeClr val="tx1">
                    <a:lumMod val="95000"/>
                  </a:schemeClr>
                </a:solidFill>
              </a:rPr>
              <a:t>Thy divinity </a:t>
            </a:r>
            <a:r>
              <a:rPr lang="en-US" sz="2600" dirty="0">
                <a:solidFill>
                  <a:schemeClr val="tx1">
                    <a:lumMod val="95000"/>
                  </a:schemeClr>
                </a:solidFill>
              </a:rPr>
              <a:t>proceeds, and where </a:t>
            </a:r>
            <a:r>
              <a:rPr lang="en-US" sz="2600" dirty="0" smtClean="0">
                <a:solidFill>
                  <a:schemeClr val="tx1">
                    <a:lumMod val="95000"/>
                  </a:schemeClr>
                </a:solidFill>
              </a:rPr>
              <a:t>Thine existence lies</a:t>
            </a:r>
            <a:r>
              <a:rPr lang="en-US" sz="2600" dirty="0">
                <a:solidFill>
                  <a:schemeClr val="tx1">
                    <a:lumMod val="95000"/>
                  </a:schemeClr>
                </a:solidFill>
              </a:rPr>
              <a:t>; </a:t>
            </a:r>
            <a:endParaRPr lang="en-US" sz="2600" dirty="0" smtClean="0">
              <a:solidFill>
                <a:schemeClr val="tx1">
                  <a:lumMod val="95000"/>
                </a:schemeClr>
              </a:solidFill>
            </a:endParaRPr>
          </a:p>
          <a:p>
            <a:pPr marL="40639" marR="40639">
              <a:lnSpc>
                <a:spcPct val="150000"/>
              </a:lnSpc>
              <a:spcBef>
                <a:spcPts val="600"/>
              </a:spcBef>
              <a:defRPr sz="2800"/>
            </a:pPr>
            <a:r>
              <a:rPr lang="en-US" sz="2600" dirty="0" smtClean="0">
                <a:solidFill>
                  <a:schemeClr val="tx1">
                    <a:lumMod val="95000"/>
                  </a:schemeClr>
                </a:solidFill>
              </a:rPr>
              <a:t>it </a:t>
            </a:r>
            <a:r>
              <a:rPr lang="en-US" sz="2600" dirty="0">
                <a:solidFill>
                  <a:schemeClr val="tx1">
                    <a:lumMod val="95000"/>
                  </a:schemeClr>
                </a:solidFill>
              </a:rPr>
              <a:t>is not understood whence</a:t>
            </a:r>
          </a:p>
          <a:p>
            <a:pPr marL="40639" marR="40639">
              <a:lnSpc>
                <a:spcPct val="150000"/>
              </a:lnSpc>
              <a:spcBef>
                <a:spcPts val="600"/>
              </a:spcBef>
              <a:defRPr sz="2800"/>
            </a:pPr>
            <a:r>
              <a:rPr lang="en-US" sz="2600" dirty="0">
                <a:solidFill>
                  <a:schemeClr val="tx1">
                    <a:lumMod val="95000"/>
                  </a:schemeClr>
                </a:solidFill>
              </a:rPr>
              <a:t>Thy divinity floods, </a:t>
            </a:r>
            <a:r>
              <a:rPr lang="en-US" sz="2600" dirty="0" smtClean="0">
                <a:solidFill>
                  <a:schemeClr val="tx1">
                    <a:lumMod val="95000"/>
                  </a:schemeClr>
                </a:solidFill>
              </a:rPr>
              <a:t>and where </a:t>
            </a:r>
            <a:r>
              <a:rPr lang="en-US" sz="2600" dirty="0">
                <a:solidFill>
                  <a:schemeClr val="tx1">
                    <a:lumMod val="95000"/>
                  </a:schemeClr>
                </a:solidFill>
              </a:rPr>
              <a:t>Thy </a:t>
            </a:r>
            <a:r>
              <a:rPr lang="en-US" sz="2600" dirty="0" smtClean="0">
                <a:solidFill>
                  <a:schemeClr val="tx1">
                    <a:lumMod val="95000"/>
                  </a:schemeClr>
                </a:solidFill>
              </a:rPr>
              <a:t>nature is </a:t>
            </a:r>
            <a:r>
              <a:rPr lang="en-US" sz="2600" dirty="0">
                <a:solidFill>
                  <a:schemeClr val="tx1">
                    <a:lumMod val="95000"/>
                  </a:schemeClr>
                </a:solidFill>
              </a:rPr>
              <a:t>described.</a:t>
            </a:r>
          </a:p>
          <a:p>
            <a:pPr marL="40639" marR="40639">
              <a:lnSpc>
                <a:spcPct val="150000"/>
              </a:lnSpc>
              <a:spcBef>
                <a:spcPts val="600"/>
              </a:spcBef>
              <a:defRPr sz="2800"/>
            </a:pPr>
            <a:r>
              <a:rPr lang="en-US" sz="1400" dirty="0">
                <a:solidFill>
                  <a:schemeClr val="tx1">
                    <a:lumMod val="95000"/>
                  </a:schemeClr>
                </a:solidFill>
              </a:rPr>
              <a:t>110. </a:t>
            </a:r>
            <a:r>
              <a:rPr lang="en-US" sz="2600" dirty="0">
                <a:solidFill>
                  <a:schemeClr val="tx1">
                    <a:lumMod val="95000"/>
                  </a:schemeClr>
                </a:solidFill>
              </a:rPr>
              <a:t>The mind of man cannot reach </a:t>
            </a:r>
            <a:r>
              <a:rPr lang="en-US" sz="2600" dirty="0" smtClean="0">
                <a:solidFill>
                  <a:schemeClr val="tx1">
                    <a:lumMod val="95000"/>
                  </a:schemeClr>
                </a:solidFill>
              </a:rPr>
              <a:t>Thy beginning</a:t>
            </a:r>
            <a:r>
              <a:rPr lang="en-US" sz="2600" dirty="0">
                <a:solidFill>
                  <a:schemeClr val="tx1">
                    <a:lumMod val="95000"/>
                  </a:schemeClr>
                </a:solidFill>
              </a:rPr>
              <a:t>, and the speed of angels </a:t>
            </a:r>
            <a:r>
              <a:rPr lang="en-US" sz="2600" dirty="0" smtClean="0">
                <a:solidFill>
                  <a:schemeClr val="tx1">
                    <a:lumMod val="95000"/>
                  </a:schemeClr>
                </a:solidFill>
              </a:rPr>
              <a:t>cannot find </a:t>
            </a:r>
            <a:r>
              <a:rPr lang="en-US" sz="2600" dirty="0">
                <a:solidFill>
                  <a:schemeClr val="tx1">
                    <a:lumMod val="95000"/>
                  </a:schemeClr>
                </a:solidFill>
              </a:rPr>
              <a:t>Thine end. Thou art invisible to </a:t>
            </a:r>
            <a:r>
              <a:rPr lang="en-US" sz="2600" dirty="0" smtClean="0">
                <a:solidFill>
                  <a:schemeClr val="tx1">
                    <a:lumMod val="95000"/>
                  </a:schemeClr>
                </a:solidFill>
              </a:rPr>
              <a:t>the </a:t>
            </a:r>
            <a:r>
              <a:rPr lang="en-US" sz="2600" dirty="0" smtClean="0"/>
              <a:t>eyes </a:t>
            </a:r>
            <a:r>
              <a:rPr lang="en-US" sz="2600" dirty="0"/>
              <a:t>of all, </a:t>
            </a:r>
            <a:r>
              <a:rPr lang="en-US" sz="2600" dirty="0" smtClean="0"/>
              <a:t>and</a:t>
            </a:r>
            <a:endParaRPr lang="en-US" sz="2600" dirty="0"/>
          </a:p>
        </p:txBody>
      </p:sp>
      <p:sp>
        <p:nvSpPr>
          <p:cNvPr id="2" name="Rectangle 1"/>
          <p:cNvSpPr/>
          <p:nvPr/>
        </p:nvSpPr>
        <p:spPr>
          <a:xfrm>
            <a:off x="-44335" y="-87347"/>
            <a:ext cx="4135986" cy="6863417"/>
          </a:xfrm>
          <a:prstGeom prst="rect">
            <a:avLst/>
          </a:prstGeom>
        </p:spPr>
        <p:txBody>
          <a:bodyPr wrap="square">
            <a:spAutoFit/>
          </a:bodyPr>
          <a:lstStyle/>
          <a:p>
            <a:r>
              <a:rPr lang="en-CA" sz="1400" dirty="0" smtClean="0"/>
              <a:t>፻፱</a:t>
            </a:r>
            <a:r>
              <a:rPr lang="en-CA" sz="1400" dirty="0"/>
              <a:t>. </a:t>
            </a:r>
            <a:r>
              <a:rPr lang="en-CA" sz="4000" dirty="0" err="1"/>
              <a:t>ኢይትአመር</a:t>
            </a:r>
            <a:r>
              <a:rPr lang="en-CA" sz="4000" dirty="0"/>
              <a:t> </a:t>
            </a:r>
            <a:r>
              <a:rPr lang="en-CA" sz="4000" dirty="0" err="1"/>
              <a:t>እምኀበ</a:t>
            </a:r>
            <a:r>
              <a:rPr lang="en-CA" sz="4000" dirty="0"/>
              <a:t> </a:t>
            </a:r>
            <a:r>
              <a:rPr lang="en-CA" sz="4000" dirty="0" err="1"/>
              <a:t>ይወፅእ</a:t>
            </a:r>
            <a:r>
              <a:rPr lang="en-CA" sz="4000" dirty="0"/>
              <a:t> </a:t>
            </a:r>
            <a:r>
              <a:rPr lang="en-CA" sz="4000" dirty="0" err="1"/>
              <a:t>መለኮትከ</a:t>
            </a:r>
            <a:r>
              <a:rPr lang="en-CA" sz="4000" dirty="0"/>
              <a:t> </a:t>
            </a:r>
            <a:r>
              <a:rPr lang="en-CA" sz="4000" dirty="0" err="1"/>
              <a:t>ወኀበ</a:t>
            </a:r>
            <a:r>
              <a:rPr lang="en-CA" sz="4000" dirty="0"/>
              <a:t> </a:t>
            </a:r>
            <a:r>
              <a:rPr lang="en-CA" sz="4000" dirty="0" err="1"/>
              <a:t>ይትዔለድ</a:t>
            </a:r>
            <a:r>
              <a:rPr lang="en-CA" sz="4000" dirty="0"/>
              <a:t> </a:t>
            </a:r>
            <a:r>
              <a:rPr lang="en-CA" sz="4000" dirty="0" smtClean="0"/>
              <a:t> </a:t>
            </a:r>
            <a:r>
              <a:rPr lang="en-CA" sz="4000" dirty="0" err="1" smtClean="0"/>
              <a:t>ህላዌከ</a:t>
            </a:r>
            <a:r>
              <a:rPr lang="en-CA" sz="4000" dirty="0" smtClean="0"/>
              <a:t>  </a:t>
            </a:r>
            <a:r>
              <a:rPr lang="en-CA" sz="4000" dirty="0" err="1" smtClean="0"/>
              <a:t>ኢይ</a:t>
            </a:r>
            <a:endParaRPr lang="en-CA" sz="4000" dirty="0" smtClean="0"/>
          </a:p>
          <a:p>
            <a:r>
              <a:rPr lang="en-CA" sz="4000" dirty="0" err="1" smtClean="0"/>
              <a:t>ጤየቅ</a:t>
            </a:r>
            <a:r>
              <a:rPr lang="en-CA" sz="4000" dirty="0" smtClean="0"/>
              <a:t> </a:t>
            </a:r>
            <a:r>
              <a:rPr lang="en-CA" sz="4000" dirty="0" err="1"/>
              <a:t>እምኀበ</a:t>
            </a:r>
            <a:r>
              <a:rPr lang="en-CA" sz="4000" dirty="0"/>
              <a:t> </a:t>
            </a:r>
            <a:r>
              <a:rPr lang="en-CA" sz="4000" dirty="0" err="1"/>
              <a:t>ይትዔለድ</a:t>
            </a:r>
            <a:r>
              <a:rPr lang="en-CA" sz="4000" dirty="0"/>
              <a:t> </a:t>
            </a:r>
            <a:r>
              <a:rPr lang="en-CA" sz="4000" dirty="0" err="1"/>
              <a:t>ህላዌከ</a:t>
            </a:r>
            <a:r>
              <a:rPr lang="en-CA" sz="4000" dirty="0"/>
              <a:t> </a:t>
            </a:r>
            <a:r>
              <a:rPr lang="en-CA" sz="4000" dirty="0" err="1"/>
              <a:t>ኢይጤየቅ</a:t>
            </a:r>
            <a:r>
              <a:rPr lang="en-CA" sz="4000" dirty="0"/>
              <a:t> </a:t>
            </a:r>
            <a:r>
              <a:rPr lang="en-CA" sz="4000" dirty="0" err="1" smtClean="0"/>
              <a:t>እምኀ</a:t>
            </a:r>
            <a:endParaRPr lang="en-CA" sz="4000" dirty="0" smtClean="0"/>
          </a:p>
          <a:p>
            <a:r>
              <a:rPr lang="en-CA" sz="4000" dirty="0" smtClean="0"/>
              <a:t>በ </a:t>
            </a:r>
            <a:r>
              <a:rPr lang="en-CA" sz="4000" dirty="0" err="1"/>
              <a:t>ይውኅዝ</a:t>
            </a:r>
            <a:r>
              <a:rPr lang="en-CA" sz="4000" dirty="0"/>
              <a:t> </a:t>
            </a:r>
            <a:r>
              <a:rPr lang="en-CA" sz="4000" dirty="0" err="1"/>
              <a:t>መለኮትከ</a:t>
            </a:r>
            <a:r>
              <a:rPr lang="en-CA" sz="4000" dirty="0"/>
              <a:t> </a:t>
            </a:r>
            <a:r>
              <a:rPr lang="en-CA" sz="4000" dirty="0" err="1"/>
              <a:t>ወኀበ</a:t>
            </a:r>
            <a:r>
              <a:rPr lang="en-CA" sz="4000" dirty="0"/>
              <a:t> </a:t>
            </a:r>
            <a:r>
              <a:rPr lang="en-CA" sz="4000" dirty="0" err="1"/>
              <a:t>ይደነገግ</a:t>
            </a:r>
            <a:r>
              <a:rPr lang="en-CA" sz="4000" dirty="0"/>
              <a:t> </a:t>
            </a:r>
            <a:r>
              <a:rPr lang="en-CA" sz="4000" dirty="0" err="1"/>
              <a:t>ህላዌከ</a:t>
            </a:r>
            <a:r>
              <a:rPr lang="en-CA" sz="4000" dirty="0"/>
              <a:t>።</a:t>
            </a:r>
          </a:p>
          <a:p>
            <a:r>
              <a:rPr lang="en-CA" sz="1400" dirty="0"/>
              <a:t>፻፲. </a:t>
            </a:r>
            <a:r>
              <a:rPr lang="en-CA" sz="4000" dirty="0" err="1"/>
              <a:t>ኢይበጽሖ</a:t>
            </a:r>
            <a:r>
              <a:rPr lang="en-CA" sz="4000" dirty="0"/>
              <a:t> </a:t>
            </a:r>
            <a:r>
              <a:rPr lang="en-CA" sz="4000" dirty="0" err="1"/>
              <a:t>ሕሊና</a:t>
            </a:r>
            <a:r>
              <a:rPr lang="en-CA" sz="4000" dirty="0"/>
              <a:t> </a:t>
            </a:r>
            <a:r>
              <a:rPr lang="en-CA" sz="4000" dirty="0" err="1"/>
              <a:t>ሰብእ</a:t>
            </a:r>
            <a:r>
              <a:rPr lang="en-CA" sz="4000" dirty="0"/>
              <a:t> </a:t>
            </a:r>
            <a:r>
              <a:rPr lang="en-CA" sz="4000" dirty="0" err="1"/>
              <a:t>ልቅድምናከ</a:t>
            </a:r>
            <a:r>
              <a:rPr lang="en-CA" sz="4000" dirty="0"/>
              <a:t> </a:t>
            </a:r>
            <a:r>
              <a:rPr lang="en-CA" sz="4000" dirty="0" err="1"/>
              <a:t>ወኢይረክቦ</a:t>
            </a:r>
            <a:r>
              <a:rPr lang="en-CA" sz="4000" dirty="0"/>
              <a:t> </a:t>
            </a:r>
            <a:r>
              <a:rPr lang="en-CA" sz="4000" dirty="0" err="1"/>
              <a:t>ሥረተ</a:t>
            </a:r>
            <a:r>
              <a:rPr lang="en-CA" sz="4000" dirty="0"/>
              <a:t> </a:t>
            </a:r>
            <a:r>
              <a:rPr lang="en-CA" sz="4000" dirty="0" err="1"/>
              <a:t>መላእክት</a:t>
            </a:r>
            <a:r>
              <a:rPr lang="en-CA" sz="4000" dirty="0"/>
              <a:t> </a:t>
            </a:r>
            <a:r>
              <a:rPr lang="en-CA" sz="4000" dirty="0" err="1" smtClean="0"/>
              <a:t>ለደኃሪ</a:t>
            </a:r>
            <a:endParaRPr lang="en-CA" sz="4000" dirty="0" smtClean="0"/>
          </a:p>
          <a:p>
            <a:r>
              <a:rPr lang="en-CA" sz="4000" dirty="0" err="1" smtClean="0"/>
              <a:t>ትከ</a:t>
            </a:r>
            <a:r>
              <a:rPr lang="en-CA" sz="4000" dirty="0" smtClean="0"/>
              <a:t> </a:t>
            </a:r>
            <a:r>
              <a:rPr lang="en-CA" sz="4000" dirty="0" err="1"/>
              <a:t>ሥውር</a:t>
            </a:r>
            <a:r>
              <a:rPr lang="en-CA" sz="4000" dirty="0"/>
              <a:t> </a:t>
            </a:r>
            <a:r>
              <a:rPr lang="en-CA" sz="4000" dirty="0" err="1" smtClean="0"/>
              <a:t>አንተ</a:t>
            </a:r>
            <a:endParaRPr lang="en-CA" sz="4000" dirty="0"/>
          </a:p>
        </p:txBody>
      </p:sp>
    </p:spTree>
    <p:extLst>
      <p:ext uri="{BB962C8B-B14F-4D97-AF65-F5344CB8AC3E}">
        <p14:creationId xmlns:p14="http://schemas.microsoft.com/office/powerpoint/2010/main" val="3789971255"/>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pt-BR" sz="4000" dirty="0" smtClean="0"/>
              <a:t>ሥውር </a:t>
            </a:r>
            <a:r>
              <a:rPr lang="pt-BR" sz="4000" dirty="0"/>
              <a:t>ኢኻ። ኣብ እዝኒ ዅሉ ድማ ስሙዕ ኢኻ። </a:t>
            </a:r>
            <a:endParaRPr lang="en-CA" sz="4000" dirty="0"/>
          </a:p>
          <a:p>
            <a:r>
              <a:rPr lang="pt-BR" sz="1400" dirty="0"/>
              <a:t>111. </a:t>
            </a:r>
            <a:r>
              <a:rPr lang="pt-BR" sz="4000" dirty="0"/>
              <a:t>ንስኻ ኻብ ዓይኒ ዅሉ ርሑቕን ረቂቕን ኢኻ። በቶም ዝፈርሁኻ ዅሎም ግና ቐረባ ኢኻ። </a:t>
            </a:r>
            <a:r>
              <a:rPr lang="pt-BR" sz="4000" dirty="0" smtClean="0"/>
              <a:t>ምስኣ</a:t>
            </a:r>
          </a:p>
          <a:p>
            <a:r>
              <a:rPr lang="pt-BR" sz="4000" dirty="0" smtClean="0"/>
              <a:t>ቶም </a:t>
            </a:r>
            <a:r>
              <a:rPr lang="pt-BR" sz="4000" dirty="0"/>
              <a:t>ትነብር፥ </a:t>
            </a:r>
            <a:r>
              <a:rPr lang="pt-BR" sz="4000" dirty="0" smtClean="0"/>
              <a:t>ፍቓዶም </a:t>
            </a:r>
            <a:r>
              <a:rPr lang="pt-BR" sz="4000" dirty="0"/>
              <a:t>ከኣ ትገብረሎም ኢኻ።</a:t>
            </a:r>
            <a:endParaRPr lang="en-CA" sz="4000" dirty="0"/>
          </a:p>
          <a:p>
            <a:r>
              <a:rPr lang="pt-BR" sz="1400" dirty="0"/>
              <a:t>112. </a:t>
            </a:r>
            <a:r>
              <a:rPr lang="pt-BR" sz="4000" dirty="0"/>
              <a:t>ኦ ጐይታ፥ ንኃጥእ ምንሳሑ ደኣምበር ሞቱስ ኣይትፈቅድን ኢኻ። </a:t>
            </a:r>
            <a:endParaRPr lang="en-CA" sz="4000" dirty="0"/>
          </a:p>
        </p:txBody>
      </p:sp>
      <p:sp>
        <p:nvSpPr>
          <p:cNvPr id="20" name="Rectangle 19"/>
          <p:cNvSpPr/>
          <p:nvPr/>
        </p:nvSpPr>
        <p:spPr>
          <a:xfrm>
            <a:off x="8019203" y="-87347"/>
            <a:ext cx="4244501" cy="6401753"/>
          </a:xfrm>
          <a:prstGeom prst="rect">
            <a:avLst/>
          </a:prstGeom>
        </p:spPr>
        <p:txBody>
          <a:bodyPr wrap="square">
            <a:spAutoFit/>
          </a:bodyPr>
          <a:lstStyle/>
          <a:p>
            <a:pPr marL="40639" marR="40639">
              <a:lnSpc>
                <a:spcPct val="150000"/>
              </a:lnSpc>
              <a:spcBef>
                <a:spcPts val="600"/>
              </a:spcBef>
              <a:defRPr sz="2800"/>
            </a:pPr>
            <a:r>
              <a:rPr lang="en-US" sz="2600" dirty="0" smtClean="0"/>
              <a:t>Thou </a:t>
            </a:r>
            <a:r>
              <a:rPr lang="en-US" sz="2600" dirty="0"/>
              <a:t>art heard by the ears</a:t>
            </a:r>
          </a:p>
          <a:p>
            <a:pPr marL="40639" marR="40639">
              <a:lnSpc>
                <a:spcPct val="150000"/>
              </a:lnSpc>
              <a:spcBef>
                <a:spcPts val="600"/>
              </a:spcBef>
              <a:defRPr sz="2800"/>
            </a:pPr>
            <a:r>
              <a:rPr lang="en-US" sz="2600" dirty="0"/>
              <a:t>of all.</a:t>
            </a:r>
          </a:p>
          <a:p>
            <a:pPr marL="40639" marR="40639">
              <a:lnSpc>
                <a:spcPct val="150000"/>
              </a:lnSpc>
              <a:spcBef>
                <a:spcPts val="600"/>
              </a:spcBef>
              <a:defRPr sz="2800"/>
            </a:pPr>
            <a:r>
              <a:rPr lang="en-US" sz="1400" dirty="0"/>
              <a:t>111. </a:t>
            </a:r>
            <a:r>
              <a:rPr lang="en-US" sz="2600" dirty="0"/>
              <a:t>Thou art far and high from the </a:t>
            </a:r>
            <a:r>
              <a:rPr lang="en-US" sz="2600" dirty="0" smtClean="0"/>
              <a:t>eyes of </a:t>
            </a:r>
            <a:r>
              <a:rPr lang="en-US" sz="2600" dirty="0"/>
              <a:t>all, and Thou art near all those who </a:t>
            </a:r>
            <a:r>
              <a:rPr lang="en-US" sz="2600" dirty="0" smtClean="0"/>
              <a:t>fear Thee</a:t>
            </a:r>
            <a:r>
              <a:rPr lang="en-US" sz="2600" dirty="0"/>
              <a:t>, Thou rests with them and fulfills </a:t>
            </a:r>
            <a:r>
              <a:rPr lang="en-US" sz="2600" dirty="0" smtClean="0"/>
              <a:t>their will</a:t>
            </a:r>
            <a:r>
              <a:rPr lang="en-US" sz="2600" dirty="0"/>
              <a:t>.</a:t>
            </a:r>
          </a:p>
          <a:p>
            <a:pPr marL="40639" marR="40639">
              <a:lnSpc>
                <a:spcPct val="150000"/>
              </a:lnSpc>
              <a:spcBef>
                <a:spcPts val="600"/>
              </a:spcBef>
              <a:defRPr sz="2800"/>
            </a:pPr>
            <a:r>
              <a:rPr lang="en-US" sz="1400" dirty="0"/>
              <a:t>112. </a:t>
            </a:r>
            <a:r>
              <a:rPr lang="en-US" sz="2600" dirty="0"/>
              <a:t>O Thou Who desires not the death </a:t>
            </a:r>
            <a:r>
              <a:rPr lang="en-US" sz="2600" dirty="0" smtClean="0"/>
              <a:t>of the </a:t>
            </a:r>
            <a:r>
              <a:rPr lang="en-US" sz="2600" dirty="0"/>
              <a:t>sinner but his return.</a:t>
            </a:r>
            <a:endParaRPr lang="en-US" sz="2400" dirty="0" smtClean="0"/>
          </a:p>
        </p:txBody>
      </p:sp>
      <p:sp>
        <p:nvSpPr>
          <p:cNvPr id="2" name="Rectangle 1"/>
          <p:cNvSpPr/>
          <p:nvPr/>
        </p:nvSpPr>
        <p:spPr>
          <a:xfrm>
            <a:off x="-44335" y="-87347"/>
            <a:ext cx="4135986" cy="6863417"/>
          </a:xfrm>
          <a:prstGeom prst="rect">
            <a:avLst/>
          </a:prstGeom>
        </p:spPr>
        <p:txBody>
          <a:bodyPr wrap="square">
            <a:spAutoFit/>
          </a:bodyPr>
          <a:lstStyle/>
          <a:p>
            <a:r>
              <a:rPr lang="en-CA" sz="4000" dirty="0" err="1" smtClean="0"/>
              <a:t>እምዓይነ</a:t>
            </a:r>
            <a:r>
              <a:rPr lang="en-CA" sz="4000" dirty="0" smtClean="0"/>
              <a:t> </a:t>
            </a:r>
            <a:r>
              <a:rPr lang="en-CA" sz="4000" dirty="0" err="1"/>
              <a:t>ኵሉ</a:t>
            </a:r>
            <a:r>
              <a:rPr lang="en-CA" sz="4000" dirty="0"/>
              <a:t> </a:t>
            </a:r>
            <a:r>
              <a:rPr lang="en-CA" sz="4000" dirty="0" err="1"/>
              <a:t>ወስሙዕ</a:t>
            </a:r>
            <a:r>
              <a:rPr lang="en-CA" sz="4000" dirty="0"/>
              <a:t> </a:t>
            </a:r>
            <a:r>
              <a:rPr lang="en-CA" sz="4000" dirty="0" err="1"/>
              <a:t>አንተ</a:t>
            </a:r>
            <a:r>
              <a:rPr lang="en-CA" sz="4000" dirty="0"/>
              <a:t> </a:t>
            </a:r>
            <a:r>
              <a:rPr lang="en-CA" sz="4000" dirty="0" err="1"/>
              <a:t>ውስተ</a:t>
            </a:r>
            <a:r>
              <a:rPr lang="en-CA" sz="4000" dirty="0"/>
              <a:t> </a:t>
            </a:r>
            <a:r>
              <a:rPr lang="en-CA" sz="4000" dirty="0" err="1"/>
              <a:t>እዝነ</a:t>
            </a:r>
            <a:r>
              <a:rPr lang="en-CA" sz="4000" dirty="0"/>
              <a:t> </a:t>
            </a:r>
            <a:r>
              <a:rPr lang="en-CA" sz="4000" dirty="0" err="1"/>
              <a:t>ኵሉ</a:t>
            </a:r>
            <a:r>
              <a:rPr lang="en-CA" sz="4000" dirty="0"/>
              <a:t>።</a:t>
            </a:r>
          </a:p>
          <a:p>
            <a:r>
              <a:rPr lang="en-CA" sz="1400" dirty="0"/>
              <a:t>፻፲፩. </a:t>
            </a:r>
            <a:r>
              <a:rPr lang="en-CA" sz="1400" dirty="0" smtClean="0"/>
              <a:t>   </a:t>
            </a:r>
            <a:r>
              <a:rPr lang="en-CA" sz="4000" dirty="0" err="1" smtClean="0"/>
              <a:t>ርሑቅ</a:t>
            </a:r>
            <a:r>
              <a:rPr lang="en-CA" sz="4000" dirty="0" smtClean="0"/>
              <a:t> </a:t>
            </a:r>
            <a:r>
              <a:rPr lang="en-CA" sz="4000" dirty="0" err="1"/>
              <a:t>አንተ</a:t>
            </a:r>
            <a:r>
              <a:rPr lang="en-CA" sz="4000" dirty="0"/>
              <a:t> </a:t>
            </a:r>
            <a:r>
              <a:rPr lang="en-CA" sz="4000" dirty="0" err="1"/>
              <a:t>ወምጡቀ</a:t>
            </a:r>
            <a:r>
              <a:rPr lang="en-CA" sz="4000" dirty="0"/>
              <a:t> </a:t>
            </a:r>
            <a:r>
              <a:rPr lang="en-CA" sz="4000" dirty="0" err="1"/>
              <a:t>እምአይነ</a:t>
            </a:r>
            <a:r>
              <a:rPr lang="en-CA" sz="4000" dirty="0"/>
              <a:t> </a:t>
            </a:r>
            <a:r>
              <a:rPr lang="en-CA" sz="4000" dirty="0" err="1"/>
              <a:t>ኵሉ</a:t>
            </a:r>
            <a:r>
              <a:rPr lang="en-CA" sz="4000" dirty="0"/>
              <a:t> </a:t>
            </a:r>
            <a:r>
              <a:rPr lang="en-CA" sz="4000" dirty="0" err="1"/>
              <a:t>ወቅሩብ</a:t>
            </a:r>
            <a:r>
              <a:rPr lang="en-CA" sz="4000" dirty="0"/>
              <a:t> </a:t>
            </a:r>
            <a:r>
              <a:rPr lang="en-CA" sz="4000" dirty="0" err="1"/>
              <a:t>አንተ</a:t>
            </a:r>
            <a:r>
              <a:rPr lang="en-CA" sz="4000" dirty="0"/>
              <a:t> </a:t>
            </a:r>
            <a:r>
              <a:rPr lang="en-CA" sz="4000" dirty="0" err="1" smtClean="0"/>
              <a:t>በኀቤሆ</a:t>
            </a:r>
            <a:endParaRPr lang="en-CA" sz="4000" dirty="0" smtClean="0"/>
          </a:p>
          <a:p>
            <a:r>
              <a:rPr lang="en-CA" sz="4000" dirty="0" smtClean="0"/>
              <a:t>ሙ </a:t>
            </a:r>
            <a:r>
              <a:rPr lang="en-CA" sz="4000" dirty="0" err="1"/>
              <a:t>ለእለ</a:t>
            </a:r>
            <a:r>
              <a:rPr lang="en-CA" sz="4000" dirty="0"/>
              <a:t> </a:t>
            </a:r>
            <a:r>
              <a:rPr lang="en-CA" sz="4000" dirty="0" err="1"/>
              <a:t>ይፈርሁከ</a:t>
            </a:r>
            <a:r>
              <a:rPr lang="en-CA" sz="4000" dirty="0"/>
              <a:t> </a:t>
            </a:r>
            <a:r>
              <a:rPr lang="en-CA" sz="4000" dirty="0" err="1"/>
              <a:t>ኵሉ</a:t>
            </a:r>
            <a:r>
              <a:rPr lang="en-CA" sz="4000" dirty="0"/>
              <a:t> </a:t>
            </a:r>
            <a:r>
              <a:rPr lang="en-CA" sz="4000" dirty="0" err="1" smtClean="0"/>
              <a:t>ወምስሌሆሙ</a:t>
            </a:r>
            <a:r>
              <a:rPr lang="en-CA" sz="4000" dirty="0" smtClean="0"/>
              <a:t> </a:t>
            </a:r>
            <a:r>
              <a:rPr lang="en-CA" sz="4000" dirty="0" err="1"/>
              <a:t>ተዐርፍ</a:t>
            </a:r>
            <a:r>
              <a:rPr lang="en-CA" sz="4000" dirty="0"/>
              <a:t> </a:t>
            </a:r>
            <a:r>
              <a:rPr lang="en-CA" sz="4000" dirty="0" err="1"/>
              <a:t>ወትገብር</a:t>
            </a:r>
            <a:r>
              <a:rPr lang="en-CA" sz="4000" dirty="0"/>
              <a:t> </a:t>
            </a:r>
            <a:r>
              <a:rPr lang="en-CA" sz="4000" dirty="0" err="1"/>
              <a:t>ሎሙ</a:t>
            </a:r>
            <a:r>
              <a:rPr lang="en-CA" sz="4000" dirty="0"/>
              <a:t> </a:t>
            </a:r>
            <a:r>
              <a:rPr lang="en-CA" sz="4000" dirty="0" err="1" smtClean="0"/>
              <a:t>ፈቃዶ</a:t>
            </a:r>
            <a:endParaRPr lang="en-CA" sz="4000" dirty="0" smtClean="0"/>
          </a:p>
          <a:p>
            <a:r>
              <a:rPr lang="en-CA" sz="4000" dirty="0" smtClean="0"/>
              <a:t>ሙ</a:t>
            </a:r>
            <a:r>
              <a:rPr lang="en-CA" sz="4000" dirty="0"/>
              <a:t>።</a:t>
            </a:r>
          </a:p>
          <a:p>
            <a:r>
              <a:rPr lang="en-CA" sz="1400" dirty="0"/>
              <a:t>፻፲፪. </a:t>
            </a:r>
            <a:r>
              <a:rPr lang="en-CA" sz="4000" dirty="0"/>
              <a:t>ኦ </a:t>
            </a:r>
            <a:r>
              <a:rPr lang="en-CA" sz="4000" dirty="0" err="1"/>
              <a:t>ዘኢትፈቅድ</a:t>
            </a:r>
            <a:r>
              <a:rPr lang="en-CA" sz="4000" dirty="0"/>
              <a:t> </a:t>
            </a:r>
            <a:r>
              <a:rPr lang="en-CA" sz="4000" dirty="0" err="1"/>
              <a:t>ዘኃጥእ</a:t>
            </a:r>
            <a:r>
              <a:rPr lang="en-CA" sz="4000" dirty="0"/>
              <a:t> </a:t>
            </a:r>
            <a:r>
              <a:rPr lang="en-CA" sz="4000" dirty="0" err="1"/>
              <a:t>ሞተ</a:t>
            </a:r>
            <a:r>
              <a:rPr lang="en-CA" sz="4000" dirty="0"/>
              <a:t> </a:t>
            </a:r>
            <a:r>
              <a:rPr lang="en-CA" sz="4000" dirty="0" err="1"/>
              <a:t>አላ</a:t>
            </a:r>
            <a:r>
              <a:rPr lang="en-CA" sz="4000" dirty="0"/>
              <a:t> </a:t>
            </a:r>
            <a:r>
              <a:rPr lang="en-CA" sz="4000" dirty="0" err="1"/>
              <a:t>ግብዓተ</a:t>
            </a:r>
            <a:r>
              <a:rPr lang="en-CA" sz="4000" dirty="0"/>
              <a:t>።</a:t>
            </a:r>
          </a:p>
        </p:txBody>
      </p:sp>
    </p:spTree>
    <p:extLst>
      <p:ext uri="{BB962C8B-B14F-4D97-AF65-F5344CB8AC3E}">
        <p14:creationId xmlns:p14="http://schemas.microsoft.com/office/powerpoint/2010/main" val="805784128"/>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25945564"/>
          </a:xfrm>
          <a:prstGeom prst="rect">
            <a:avLst/>
          </a:prstGeom>
        </p:spPr>
        <p:txBody>
          <a:bodyPr wrap="square">
            <a:spAutoFit/>
          </a:bodyPr>
          <a:lstStyle/>
          <a:p>
            <a:r>
              <a:rPr lang="pt-BR" sz="1400" dirty="0"/>
              <a:t>113. </a:t>
            </a:r>
            <a:r>
              <a:rPr lang="pt-BR" sz="3800" dirty="0"/>
              <a:t>ንሕፃን ካብ ሕቘ </a:t>
            </a:r>
            <a:endParaRPr lang="pt-BR" sz="3800" dirty="0" smtClean="0"/>
          </a:p>
          <a:p>
            <a:r>
              <a:rPr lang="pt-BR" sz="3800" dirty="0" smtClean="0"/>
              <a:t>ሰብኣይ </a:t>
            </a:r>
            <a:r>
              <a:rPr lang="pt-BR" sz="3800" dirty="0"/>
              <a:t>ኣውፂእካ ናብ ከርሢ </a:t>
            </a:r>
            <a:r>
              <a:rPr lang="pt-BR" sz="3800" dirty="0" smtClean="0"/>
              <a:t>ሰበይቲ </a:t>
            </a:r>
            <a:r>
              <a:rPr lang="pt-BR" sz="3800" dirty="0"/>
              <a:t>ትኽዕዎ፥ ብረቂቕ መዳሕንቲ ኸኣ እትጥቕልሎ ንስኻ ኢኻ። ማይ ክነሱ ብጥበብካ </a:t>
            </a:r>
            <a:r>
              <a:rPr lang="pt-BR" sz="3800" dirty="0" smtClean="0"/>
              <a:t>ተር</a:t>
            </a:r>
          </a:p>
          <a:p>
            <a:r>
              <a:rPr lang="pt-BR" sz="3800" dirty="0" smtClean="0"/>
              <a:t>ግኦ</a:t>
            </a:r>
            <a:r>
              <a:rPr lang="pt-BR" sz="3800" dirty="0"/>
              <a:t>። መንፈስ </a:t>
            </a:r>
            <a:r>
              <a:rPr lang="pt-BR" sz="3800" dirty="0" smtClean="0"/>
              <a:t>ሕይወት </a:t>
            </a:r>
            <a:r>
              <a:rPr lang="pt-BR" sz="3800" dirty="0"/>
              <a:t>ድማ ኡፍ ትብለሉ። </a:t>
            </a:r>
            <a:r>
              <a:rPr lang="pt-BR" sz="3800" dirty="0" smtClean="0"/>
              <a:t>ብዝ</a:t>
            </a:r>
          </a:p>
          <a:p>
            <a:r>
              <a:rPr lang="pt-BR" sz="3800" dirty="0" smtClean="0"/>
              <a:t>ኾነ </a:t>
            </a:r>
            <a:r>
              <a:rPr lang="pt-BR" sz="3800" dirty="0"/>
              <a:t>ኾይኑ ድማ ንሃብቲ ኾነ ንድኽነት፥ ንጽድቂ ኾነ ንኵነኔ </a:t>
            </a:r>
            <a:r>
              <a:rPr lang="pt-BR" sz="3800" dirty="0" smtClean="0"/>
              <a:t>በኣርብዓ </a:t>
            </a:r>
            <a:r>
              <a:rPr lang="pt-BR" sz="3800" dirty="0"/>
              <a:t>መዓልቲ ትሸሞ።</a:t>
            </a:r>
            <a:endParaRPr lang="en-CA" sz="3800" dirty="0"/>
          </a:p>
          <a:p>
            <a:r>
              <a:rPr lang="pt-BR" sz="4000" dirty="0"/>
              <a:t>114. ከም ብሓድሽ ከኣ ኻብኡ ተውፅኦ፥ ናብታ ዝኣትዋ ምድሪ ክርኢ ኸኣ ኣዕይንቱ ትገልጸሉ። ጐረርኡ ኸፊትካ ድማ ተብክዩ፥ ጡብ ኣዲኡ ምእንቲ ኺፈልጥውን ኣእዳዉን ኣእጋሩን ተንቀሳቅሶ።</a:t>
            </a:r>
            <a:endParaRPr lang="en-CA" sz="4000" dirty="0"/>
          </a:p>
          <a:p>
            <a:r>
              <a:rPr lang="pt-BR" sz="4000" dirty="0"/>
              <a:t>115. ኦ ጐይታ፥ እተዕብዮን እተጐብዞን ክሳዕ እርጋን እተብጽሖን ንስኻ ኢኻ።</a:t>
            </a:r>
            <a:endParaRPr lang="en-CA" sz="4000" dirty="0"/>
          </a:p>
          <a:p>
            <a:r>
              <a:rPr lang="pt-BR" sz="4000" dirty="0"/>
              <a:t>116. ኦ ጐይታ፥ ንንፋስ ከይተራእየ እተስምዖ፥ ንግመ ብዘይ ድምፂ እተኺዶ ንስኻ ኢኻ።</a:t>
            </a:r>
            <a:endParaRPr lang="en-CA" sz="4000" dirty="0"/>
          </a:p>
          <a:p>
            <a:r>
              <a:rPr lang="pt-BR" sz="4000" dirty="0"/>
              <a:t>117. ናይ ኵሉ ምስጋና ዘይመልኦ መዝገብ ምስጋና ዘሎካ ንስኻ ኢኻ።</a:t>
            </a:r>
            <a:endParaRPr lang="en-CA" sz="4000" dirty="0"/>
          </a:p>
          <a:p>
            <a:r>
              <a:rPr lang="pt-BR" sz="4000" dirty="0"/>
              <a:t>118. መንበሩ ብሓዊ ዝሓጸረ። ኣብ ክዳኑ ድማ ሥእሊ ማያት ዝገበረኸ ከማኻ መን ኣሎ፧ ንማይ ባሕሪ ብሕፍኑ ዝሰፍሮ፥ ነኽራን ከኣ ብሚዛን ዝመዘኖምኸ ከማኻ መን ኣሎ፧</a:t>
            </a:r>
            <a:endParaRPr lang="en-CA" sz="4000" dirty="0"/>
          </a:p>
        </p:txBody>
      </p:sp>
      <p:sp>
        <p:nvSpPr>
          <p:cNvPr id="20" name="Rectangle 19"/>
          <p:cNvSpPr/>
          <p:nvPr/>
        </p:nvSpPr>
        <p:spPr>
          <a:xfrm>
            <a:off x="8019203" y="-87347"/>
            <a:ext cx="4244501" cy="28230805"/>
          </a:xfrm>
          <a:prstGeom prst="rect">
            <a:avLst/>
          </a:prstGeom>
        </p:spPr>
        <p:txBody>
          <a:bodyPr wrap="square">
            <a:spAutoFit/>
          </a:bodyPr>
          <a:lstStyle/>
          <a:p>
            <a:pPr marL="40639" marR="40639">
              <a:lnSpc>
                <a:spcPct val="150000"/>
              </a:lnSpc>
              <a:spcBef>
                <a:spcPts val="600"/>
              </a:spcBef>
              <a:defRPr sz="2800"/>
            </a:pPr>
            <a:r>
              <a:rPr lang="en-US" sz="1400" dirty="0" smtClean="0"/>
              <a:t>113. </a:t>
            </a:r>
            <a:r>
              <a:rPr lang="en-US" sz="2500" dirty="0" smtClean="0"/>
              <a:t>O </a:t>
            </a:r>
            <a:r>
              <a:rPr lang="en-US" sz="2500" dirty="0"/>
              <a:t>Thou Who lets the infant </a:t>
            </a:r>
            <a:r>
              <a:rPr lang="en-US" sz="2500" dirty="0" smtClean="0"/>
              <a:t>proceed from </a:t>
            </a:r>
            <a:r>
              <a:rPr lang="en-US" sz="2500" dirty="0"/>
              <a:t>the loins of man and sends it to </a:t>
            </a:r>
            <a:r>
              <a:rPr lang="en-US" sz="2500" dirty="0" smtClean="0"/>
              <a:t>the womb </a:t>
            </a:r>
            <a:r>
              <a:rPr lang="en-US" sz="2500" dirty="0"/>
              <a:t>of woman and wraps it with a </a:t>
            </a:r>
            <a:r>
              <a:rPr lang="en-US" sz="2500" dirty="0" smtClean="0"/>
              <a:t>very thin </a:t>
            </a:r>
            <a:r>
              <a:rPr lang="en-US" sz="2500" dirty="0"/>
              <a:t>covering, and </a:t>
            </a:r>
            <a:r>
              <a:rPr lang="en-US" sz="2500" dirty="0" err="1" smtClean="0"/>
              <a:t>cong-eals</a:t>
            </a:r>
            <a:r>
              <a:rPr lang="en-US" sz="2500" dirty="0" smtClean="0"/>
              <a:t> </a:t>
            </a:r>
            <a:r>
              <a:rPr lang="en-US" sz="2500" dirty="0"/>
              <a:t>it through </a:t>
            </a:r>
            <a:r>
              <a:rPr lang="en-US" sz="2500" dirty="0" smtClean="0"/>
              <a:t>Thy wisdom </a:t>
            </a:r>
            <a:r>
              <a:rPr lang="en-US" sz="2500" dirty="0"/>
              <a:t>while it is liquid, and </a:t>
            </a:r>
            <a:r>
              <a:rPr lang="en-US" sz="2500" dirty="0" smtClean="0"/>
              <a:t>breathes upon </a:t>
            </a:r>
            <a:r>
              <a:rPr lang="en-US" sz="2500" dirty="0"/>
              <a:t>it the Spirit of life, and on the </a:t>
            </a:r>
            <a:r>
              <a:rPr lang="en-US" sz="2500" dirty="0" smtClean="0"/>
              <a:t>fortieth day </a:t>
            </a:r>
            <a:r>
              <a:rPr lang="en-US" sz="2500" dirty="0"/>
              <a:t>Thou predisposes it either for riches </a:t>
            </a:r>
            <a:r>
              <a:rPr lang="en-US" sz="2500" dirty="0" smtClean="0"/>
              <a:t>or poverty</a:t>
            </a:r>
            <a:r>
              <a:rPr lang="en-US" sz="2500" dirty="0"/>
              <a:t>, justification or destruction</a:t>
            </a:r>
            <a:r>
              <a:rPr lang="en-US" sz="2600" dirty="0"/>
              <a:t>:</a:t>
            </a:r>
          </a:p>
          <a:p>
            <a:pPr marL="40639" marR="40639">
              <a:lnSpc>
                <a:spcPct val="150000"/>
              </a:lnSpc>
              <a:spcBef>
                <a:spcPts val="600"/>
              </a:spcBef>
              <a:defRPr sz="2800"/>
            </a:pPr>
            <a:endParaRPr lang="en-US" sz="2600" dirty="0"/>
          </a:p>
          <a:p>
            <a:pPr marL="40639" marR="40639">
              <a:lnSpc>
                <a:spcPct val="150000"/>
              </a:lnSpc>
              <a:spcBef>
                <a:spcPts val="600"/>
              </a:spcBef>
              <a:defRPr sz="2800"/>
            </a:pPr>
            <a:r>
              <a:rPr lang="en-US" sz="2600" dirty="0"/>
              <a:t>114. Thence, also, Thou delivers it,</a:t>
            </a:r>
          </a:p>
          <a:p>
            <a:pPr marL="40639" marR="40639">
              <a:lnSpc>
                <a:spcPct val="150000"/>
              </a:lnSpc>
              <a:spcBef>
                <a:spcPts val="600"/>
              </a:spcBef>
              <a:defRPr sz="2800"/>
            </a:pPr>
            <a:r>
              <a:rPr lang="en-US" sz="2600" dirty="0"/>
              <a:t>opens its throat to cry, and moves its hands</a:t>
            </a:r>
          </a:p>
          <a:p>
            <a:pPr marL="40639" marR="40639">
              <a:lnSpc>
                <a:spcPct val="150000"/>
              </a:lnSpc>
              <a:spcBef>
                <a:spcPts val="600"/>
              </a:spcBef>
              <a:defRPr sz="2800"/>
            </a:pPr>
            <a:r>
              <a:rPr lang="en-US" sz="2600" dirty="0"/>
              <a:t>and feet to discover the breast of its mother:</a:t>
            </a:r>
          </a:p>
          <a:p>
            <a:pPr marL="40639" marR="40639">
              <a:lnSpc>
                <a:spcPct val="150000"/>
              </a:lnSpc>
              <a:spcBef>
                <a:spcPts val="600"/>
              </a:spcBef>
              <a:defRPr sz="2800"/>
            </a:pPr>
            <a:r>
              <a:rPr lang="en-US" sz="2600" dirty="0"/>
              <a:t>115. O Thou Who lets it grow, mature</a:t>
            </a:r>
          </a:p>
          <a:p>
            <a:pPr marL="40639" marR="40639">
              <a:lnSpc>
                <a:spcPct val="150000"/>
              </a:lnSpc>
              <a:spcBef>
                <a:spcPts val="600"/>
              </a:spcBef>
              <a:defRPr sz="2800"/>
            </a:pPr>
            <a:r>
              <a:rPr lang="en-US" sz="2600" dirty="0"/>
              <a:t>and reach old age: it either for riches or</a:t>
            </a:r>
          </a:p>
          <a:p>
            <a:pPr marL="40639" marR="40639">
              <a:lnSpc>
                <a:spcPct val="150000"/>
              </a:lnSpc>
              <a:spcBef>
                <a:spcPts val="600"/>
              </a:spcBef>
              <a:defRPr sz="2800"/>
            </a:pPr>
            <a:r>
              <a:rPr lang="en-US" sz="2600" dirty="0"/>
              <a:t>poverty, justification or destruction.</a:t>
            </a:r>
          </a:p>
          <a:p>
            <a:pPr marL="40639" marR="40639">
              <a:lnSpc>
                <a:spcPct val="150000"/>
              </a:lnSpc>
              <a:spcBef>
                <a:spcPts val="600"/>
              </a:spcBef>
              <a:defRPr sz="2800"/>
            </a:pPr>
            <a:r>
              <a:rPr lang="en-US" sz="2600" dirty="0"/>
              <a:t>116. O Thou Who lets the wind sound</a:t>
            </a:r>
          </a:p>
          <a:p>
            <a:pPr marL="40639" marR="40639">
              <a:lnSpc>
                <a:spcPct val="150000"/>
              </a:lnSpc>
              <a:spcBef>
                <a:spcPts val="600"/>
              </a:spcBef>
              <a:defRPr sz="2800"/>
            </a:pPr>
            <a:r>
              <a:rPr lang="en-US" sz="2600" dirty="0"/>
              <a:t>without being seen, and makes the mist</a:t>
            </a:r>
          </a:p>
          <a:p>
            <a:pPr marL="40639" marR="40639">
              <a:lnSpc>
                <a:spcPct val="150000"/>
              </a:lnSpc>
              <a:spcBef>
                <a:spcPts val="600"/>
              </a:spcBef>
              <a:defRPr sz="2800"/>
            </a:pPr>
            <a:r>
              <a:rPr lang="en-US" sz="2600" dirty="0"/>
              <a:t>move without sound:</a:t>
            </a:r>
          </a:p>
          <a:p>
            <a:pPr marL="40639" marR="40639">
              <a:lnSpc>
                <a:spcPct val="150000"/>
              </a:lnSpc>
              <a:spcBef>
                <a:spcPts val="600"/>
              </a:spcBef>
              <a:defRPr sz="2800"/>
            </a:pPr>
            <a:r>
              <a:rPr lang="en-US" sz="2600" dirty="0"/>
              <a:t>117. O Thou Who hat the treasury of</a:t>
            </a:r>
          </a:p>
          <a:p>
            <a:pPr marL="40639" marR="40639">
              <a:lnSpc>
                <a:spcPct val="150000"/>
              </a:lnSpc>
              <a:spcBef>
                <a:spcPts val="600"/>
              </a:spcBef>
              <a:defRPr sz="2800"/>
            </a:pPr>
            <a:r>
              <a:rPr lang="en-US" sz="2600" dirty="0"/>
              <a:t>glory which all glories cannot fill:</a:t>
            </a:r>
          </a:p>
          <a:p>
            <a:pPr marL="40639" marR="40639">
              <a:lnSpc>
                <a:spcPct val="150000"/>
              </a:lnSpc>
              <a:spcBef>
                <a:spcPts val="600"/>
              </a:spcBef>
              <a:defRPr sz="2800"/>
            </a:pPr>
            <a:r>
              <a:rPr lang="en-US" sz="2600" dirty="0"/>
              <a:t>118. Who, like Thee, has covered His</a:t>
            </a:r>
          </a:p>
          <a:p>
            <a:pPr marL="40639" marR="40639">
              <a:lnSpc>
                <a:spcPct val="150000"/>
              </a:lnSpc>
              <a:spcBef>
                <a:spcPts val="600"/>
              </a:spcBef>
              <a:defRPr sz="2800"/>
            </a:pPr>
            <a:r>
              <a:rPr lang="en-US" sz="2600" dirty="0"/>
              <a:t>throne with fire, has drawn the picture of</a:t>
            </a:r>
          </a:p>
          <a:p>
            <a:pPr marL="40639" marR="40639">
              <a:lnSpc>
                <a:spcPct val="150000"/>
              </a:lnSpc>
              <a:spcBef>
                <a:spcPts val="600"/>
              </a:spcBef>
              <a:defRPr sz="2800"/>
            </a:pPr>
            <a:r>
              <a:rPr lang="en-US" sz="2600" dirty="0"/>
              <a:t>water in his garments who, like Thee, has</a:t>
            </a:r>
          </a:p>
          <a:p>
            <a:pPr marL="40639" marR="40639">
              <a:lnSpc>
                <a:spcPct val="150000"/>
              </a:lnSpc>
              <a:spcBef>
                <a:spcPts val="600"/>
              </a:spcBef>
              <a:defRPr sz="2800"/>
            </a:pPr>
            <a:r>
              <a:rPr lang="en-US" sz="2600" dirty="0"/>
              <a:t>weighed the mountains with balances and</a:t>
            </a:r>
          </a:p>
          <a:p>
            <a:pPr marL="40639" marR="40639">
              <a:lnSpc>
                <a:spcPct val="150000"/>
              </a:lnSpc>
              <a:spcBef>
                <a:spcPts val="600"/>
              </a:spcBef>
              <a:defRPr sz="2800"/>
            </a:pPr>
            <a:r>
              <a:rPr lang="en-US" sz="2600" dirty="0"/>
              <a:t>measured the sea water in the hollow of His</a:t>
            </a:r>
          </a:p>
          <a:p>
            <a:pPr marL="40639" marR="40639">
              <a:lnSpc>
                <a:spcPct val="150000"/>
              </a:lnSpc>
              <a:spcBef>
                <a:spcPts val="600"/>
              </a:spcBef>
              <a:defRPr sz="2800"/>
            </a:pPr>
            <a:r>
              <a:rPr lang="en-US" sz="2600" dirty="0"/>
              <a:t>hand? </a:t>
            </a:r>
            <a:endParaRPr lang="en-US" sz="2400" dirty="0" smtClean="0"/>
          </a:p>
        </p:txBody>
      </p:sp>
      <p:sp>
        <p:nvSpPr>
          <p:cNvPr id="2" name="Rectangle 1"/>
          <p:cNvSpPr/>
          <p:nvPr/>
        </p:nvSpPr>
        <p:spPr>
          <a:xfrm>
            <a:off x="-44335" y="-87347"/>
            <a:ext cx="4135986" cy="20036254"/>
          </a:xfrm>
          <a:prstGeom prst="rect">
            <a:avLst/>
          </a:prstGeom>
        </p:spPr>
        <p:txBody>
          <a:bodyPr wrap="square">
            <a:spAutoFit/>
          </a:bodyPr>
          <a:lstStyle/>
          <a:p>
            <a:r>
              <a:rPr lang="en-CA" sz="1400" dirty="0"/>
              <a:t>፻፲፫. </a:t>
            </a:r>
            <a:r>
              <a:rPr lang="en-CA" sz="3800" dirty="0"/>
              <a:t>ኦ </a:t>
            </a:r>
            <a:r>
              <a:rPr lang="en-CA" sz="3800" dirty="0" err="1"/>
              <a:t>ዘታወፅኦ</a:t>
            </a:r>
            <a:r>
              <a:rPr lang="en-CA" sz="3800" dirty="0"/>
              <a:t> </a:t>
            </a:r>
            <a:r>
              <a:rPr lang="en-CA" sz="3800" dirty="0" err="1"/>
              <a:t>ለሕፃን</a:t>
            </a:r>
            <a:r>
              <a:rPr lang="en-CA" sz="3800" dirty="0"/>
              <a:t> </a:t>
            </a:r>
            <a:r>
              <a:rPr lang="en-CA" sz="3800" dirty="0" err="1"/>
              <a:t>እምሐቌ</a:t>
            </a:r>
            <a:r>
              <a:rPr lang="en-CA" sz="3800" dirty="0"/>
              <a:t> </a:t>
            </a:r>
            <a:r>
              <a:rPr lang="en-CA" sz="3800" dirty="0" err="1"/>
              <a:t>ብእሲ</a:t>
            </a:r>
            <a:r>
              <a:rPr lang="en-CA" sz="3800" dirty="0"/>
              <a:t> </a:t>
            </a:r>
            <a:r>
              <a:rPr lang="en-CA" sz="3800" dirty="0" err="1" smtClean="0"/>
              <a:t>ወትፌን</a:t>
            </a:r>
            <a:endParaRPr lang="en-CA" sz="3800" dirty="0" smtClean="0"/>
          </a:p>
          <a:p>
            <a:r>
              <a:rPr lang="en-CA" sz="3800" dirty="0" smtClean="0"/>
              <a:t>ዎ </a:t>
            </a:r>
            <a:r>
              <a:rPr lang="en-CA" sz="3800" dirty="0" err="1"/>
              <a:t>ውስተ</a:t>
            </a:r>
            <a:r>
              <a:rPr lang="en-CA" sz="3800" dirty="0"/>
              <a:t> </a:t>
            </a:r>
            <a:r>
              <a:rPr lang="en-CA" sz="3800" dirty="0" err="1"/>
              <a:t>ከርሠ</a:t>
            </a:r>
            <a:r>
              <a:rPr lang="en-CA" sz="3800" dirty="0"/>
              <a:t> </a:t>
            </a:r>
            <a:r>
              <a:rPr lang="en-CA" sz="3800" dirty="0" err="1"/>
              <a:t>ብእሲቱ</a:t>
            </a:r>
            <a:r>
              <a:rPr lang="en-CA" sz="3800" dirty="0"/>
              <a:t> </a:t>
            </a:r>
            <a:r>
              <a:rPr lang="en-CA" sz="3800" dirty="0" err="1"/>
              <a:t>ወትጠበልሎ</a:t>
            </a:r>
            <a:r>
              <a:rPr lang="en-CA" sz="3800" dirty="0"/>
              <a:t> </a:t>
            </a:r>
            <a:r>
              <a:rPr lang="en-CA" sz="3800" dirty="0" err="1"/>
              <a:t>በሰፋድል</a:t>
            </a:r>
            <a:r>
              <a:rPr lang="en-CA" sz="3800" dirty="0"/>
              <a:t> </a:t>
            </a:r>
            <a:r>
              <a:rPr lang="en-CA" sz="3800" dirty="0" err="1"/>
              <a:t>ረቂቅ</a:t>
            </a:r>
            <a:r>
              <a:rPr lang="en-CA" sz="3800" dirty="0"/>
              <a:t> </a:t>
            </a:r>
            <a:r>
              <a:rPr lang="en-CA" sz="3800" dirty="0" err="1"/>
              <a:t>ወእንዘ</a:t>
            </a:r>
            <a:r>
              <a:rPr lang="en-CA" sz="3800" dirty="0"/>
              <a:t> </a:t>
            </a:r>
            <a:r>
              <a:rPr lang="en-CA" sz="3800" dirty="0" err="1"/>
              <a:t>ማይ</a:t>
            </a:r>
            <a:r>
              <a:rPr lang="en-CA" sz="3800" dirty="0"/>
              <a:t> </a:t>
            </a:r>
            <a:r>
              <a:rPr lang="en-CA" sz="3800" dirty="0" err="1" smtClean="0"/>
              <a:t>ውእ</a:t>
            </a:r>
            <a:endParaRPr lang="en-CA" sz="3800" dirty="0" smtClean="0"/>
          </a:p>
          <a:p>
            <a:r>
              <a:rPr lang="en-CA" sz="3800" dirty="0" smtClean="0"/>
              <a:t>ቱ </a:t>
            </a:r>
            <a:r>
              <a:rPr lang="en-CA" sz="3800" dirty="0" err="1"/>
              <a:t>ታረግዖ</a:t>
            </a:r>
            <a:r>
              <a:rPr lang="en-CA" sz="3800" dirty="0"/>
              <a:t> </a:t>
            </a:r>
            <a:r>
              <a:rPr lang="en-CA" sz="3800" dirty="0" err="1"/>
              <a:t>በጥበብከ</a:t>
            </a:r>
            <a:r>
              <a:rPr lang="en-CA" sz="3800" dirty="0"/>
              <a:t> </a:t>
            </a:r>
            <a:r>
              <a:rPr lang="en-CA" sz="3800" dirty="0" err="1" smtClean="0"/>
              <a:t>ወት</a:t>
            </a:r>
            <a:endParaRPr lang="en-CA" sz="3800" dirty="0" smtClean="0"/>
          </a:p>
          <a:p>
            <a:r>
              <a:rPr lang="en-CA" sz="3800" dirty="0" err="1" smtClean="0"/>
              <a:t>ነፍሕ</a:t>
            </a:r>
            <a:r>
              <a:rPr lang="en-CA" sz="3800" dirty="0" smtClean="0"/>
              <a:t> </a:t>
            </a:r>
            <a:r>
              <a:rPr lang="en-CA" sz="3800" dirty="0" err="1"/>
              <a:t>ላዕሌሁ</a:t>
            </a:r>
            <a:r>
              <a:rPr lang="en-CA" sz="3800" dirty="0"/>
              <a:t> </a:t>
            </a:r>
            <a:r>
              <a:rPr lang="en-CA" sz="3800" dirty="0" smtClean="0"/>
              <a:t> </a:t>
            </a:r>
            <a:r>
              <a:rPr lang="en-CA" sz="3800" dirty="0" err="1" smtClean="0"/>
              <a:t>መንፈሰ</a:t>
            </a:r>
            <a:r>
              <a:rPr lang="en-CA" sz="3800" dirty="0" smtClean="0"/>
              <a:t> </a:t>
            </a:r>
            <a:r>
              <a:rPr lang="en-CA" sz="3800" dirty="0" err="1"/>
              <a:t>ሕይወት</a:t>
            </a:r>
            <a:r>
              <a:rPr lang="en-CA" sz="3800" dirty="0"/>
              <a:t> </a:t>
            </a:r>
            <a:r>
              <a:rPr lang="en-CA" sz="3800" dirty="0" err="1"/>
              <a:t>ወበ</a:t>
            </a:r>
            <a:r>
              <a:rPr lang="en-CA" sz="3800" dirty="0"/>
              <a:t>፵ </a:t>
            </a:r>
            <a:r>
              <a:rPr lang="en-CA" sz="3800" dirty="0" err="1"/>
              <a:t>ዕለት</a:t>
            </a:r>
            <a:r>
              <a:rPr lang="en-CA" sz="3800" dirty="0"/>
              <a:t> </a:t>
            </a:r>
            <a:r>
              <a:rPr lang="en-CA" sz="3800" dirty="0" err="1"/>
              <a:t>ትሠይም</a:t>
            </a:r>
            <a:r>
              <a:rPr lang="en-CA" sz="3800" dirty="0"/>
              <a:t> </a:t>
            </a:r>
            <a:r>
              <a:rPr lang="en-CA" sz="3800" dirty="0" err="1"/>
              <a:t>ዲቤሁ</a:t>
            </a:r>
            <a:r>
              <a:rPr lang="en-CA" sz="3800" dirty="0"/>
              <a:t> </a:t>
            </a:r>
            <a:r>
              <a:rPr lang="en-CA" sz="3800" dirty="0" err="1"/>
              <a:t>በዘኮነ</a:t>
            </a:r>
            <a:r>
              <a:rPr lang="en-CA" sz="3800" dirty="0"/>
              <a:t> </a:t>
            </a:r>
            <a:r>
              <a:rPr lang="en-CA" sz="3800" dirty="0" err="1"/>
              <a:t>ከዊኖ</a:t>
            </a:r>
            <a:r>
              <a:rPr lang="en-CA" sz="3800" dirty="0"/>
              <a:t> </a:t>
            </a:r>
            <a:r>
              <a:rPr lang="en-CA" sz="3800" dirty="0" err="1"/>
              <a:t>እመሂ</a:t>
            </a:r>
            <a:r>
              <a:rPr lang="en-CA" sz="3800" dirty="0"/>
              <a:t> </a:t>
            </a:r>
            <a:r>
              <a:rPr lang="en-CA" sz="3800" dirty="0" err="1"/>
              <a:t>ለብዒል</a:t>
            </a:r>
            <a:r>
              <a:rPr lang="en-CA" sz="3800" dirty="0"/>
              <a:t> </a:t>
            </a:r>
            <a:r>
              <a:rPr lang="en-CA" sz="3800" dirty="0" err="1"/>
              <a:t>ወለነድይ</a:t>
            </a:r>
            <a:r>
              <a:rPr lang="en-CA" sz="3800" dirty="0"/>
              <a:t> </a:t>
            </a:r>
            <a:r>
              <a:rPr lang="en-CA" sz="3800" dirty="0" err="1"/>
              <a:t>እመሂ</a:t>
            </a:r>
            <a:r>
              <a:rPr lang="en-CA" sz="3800" dirty="0"/>
              <a:t> </a:t>
            </a:r>
            <a:r>
              <a:rPr lang="en-CA" sz="3800" dirty="0" err="1"/>
              <a:t>ለጸዲቅ</a:t>
            </a:r>
            <a:r>
              <a:rPr lang="en-CA" sz="3800" dirty="0"/>
              <a:t> </a:t>
            </a:r>
            <a:r>
              <a:rPr lang="en-CA" sz="3800" dirty="0" err="1"/>
              <a:t>ወለተኃጒሎ</a:t>
            </a:r>
            <a:r>
              <a:rPr lang="en-CA" sz="3800" dirty="0"/>
              <a:t>።</a:t>
            </a:r>
          </a:p>
          <a:p>
            <a:r>
              <a:rPr lang="en-CA" sz="4000" dirty="0"/>
              <a:t>፻፲፬. </a:t>
            </a:r>
            <a:r>
              <a:rPr lang="en-CA" sz="4000" dirty="0" err="1"/>
              <a:t>ወካዕበ</a:t>
            </a:r>
            <a:r>
              <a:rPr lang="en-CA" sz="4000" dirty="0"/>
              <a:t> </a:t>
            </a:r>
            <a:r>
              <a:rPr lang="en-CA" sz="4000" dirty="0" err="1"/>
              <a:t>ታወፅኦ</a:t>
            </a:r>
            <a:r>
              <a:rPr lang="en-CA" sz="4000" dirty="0"/>
              <a:t> </a:t>
            </a:r>
            <a:r>
              <a:rPr lang="en-CA" sz="4000" dirty="0" err="1"/>
              <a:t>እምህየ</a:t>
            </a:r>
            <a:r>
              <a:rPr lang="en-CA" sz="4000" dirty="0"/>
              <a:t> </a:t>
            </a:r>
            <a:r>
              <a:rPr lang="en-CA" sz="4000" dirty="0" err="1"/>
              <a:t>ወትከሥት</a:t>
            </a:r>
            <a:r>
              <a:rPr lang="en-CA" sz="4000" dirty="0"/>
              <a:t> </a:t>
            </a:r>
            <a:r>
              <a:rPr lang="en-CA" sz="4000" dirty="0" err="1"/>
              <a:t>አዕይንቲሁ</a:t>
            </a:r>
            <a:r>
              <a:rPr lang="en-CA" sz="4000" dirty="0"/>
              <a:t> </a:t>
            </a:r>
            <a:r>
              <a:rPr lang="en-CA" sz="4000" dirty="0" err="1"/>
              <a:t>ከመ</a:t>
            </a:r>
            <a:r>
              <a:rPr lang="en-CA" sz="4000" dirty="0"/>
              <a:t> </a:t>
            </a:r>
            <a:r>
              <a:rPr lang="en-CA" sz="4000" dirty="0" err="1"/>
              <a:t>ይርአይ</a:t>
            </a:r>
            <a:r>
              <a:rPr lang="en-CA" sz="4000" dirty="0"/>
              <a:t> </a:t>
            </a:r>
            <a:r>
              <a:rPr lang="en-CA" sz="4000" dirty="0" err="1"/>
              <a:t>ምድረ</a:t>
            </a:r>
            <a:r>
              <a:rPr lang="en-CA" sz="4000" dirty="0"/>
              <a:t> </a:t>
            </a:r>
            <a:r>
              <a:rPr lang="en-CA" sz="4000" dirty="0" err="1"/>
              <a:t>ዘህየ</a:t>
            </a:r>
            <a:r>
              <a:rPr lang="en-CA" sz="4000" dirty="0"/>
              <a:t> </a:t>
            </a:r>
            <a:r>
              <a:rPr lang="en-CA" sz="4000" dirty="0" err="1"/>
              <a:t>ምግባዒሁ</a:t>
            </a:r>
            <a:r>
              <a:rPr lang="en-CA" sz="4000" dirty="0"/>
              <a:t> </a:t>
            </a:r>
            <a:r>
              <a:rPr lang="en-CA" sz="4000" dirty="0" err="1"/>
              <a:t>ወትከሥት</a:t>
            </a:r>
            <a:r>
              <a:rPr lang="en-CA" sz="4000" dirty="0"/>
              <a:t> </a:t>
            </a:r>
            <a:r>
              <a:rPr lang="en-CA" sz="4000" dirty="0" err="1"/>
              <a:t>አብቃዊሁ</a:t>
            </a:r>
            <a:r>
              <a:rPr lang="en-CA" sz="4000" dirty="0"/>
              <a:t> </a:t>
            </a:r>
            <a:r>
              <a:rPr lang="en-CA" sz="4000" dirty="0" err="1"/>
              <a:t>ወታኬልሖ</a:t>
            </a:r>
            <a:r>
              <a:rPr lang="en-CA" sz="4000" dirty="0"/>
              <a:t>።</a:t>
            </a:r>
          </a:p>
          <a:p>
            <a:r>
              <a:rPr lang="en-CA" sz="4000" dirty="0" err="1"/>
              <a:t>ወታንሰሐስሖ</a:t>
            </a:r>
            <a:r>
              <a:rPr lang="en-CA" sz="4000" dirty="0"/>
              <a:t> </a:t>
            </a:r>
            <a:r>
              <a:rPr lang="en-CA" sz="4000" dirty="0" err="1"/>
              <a:t>እደዊሁ</a:t>
            </a:r>
            <a:r>
              <a:rPr lang="en-CA" sz="4000" dirty="0"/>
              <a:t> </a:t>
            </a:r>
            <a:r>
              <a:rPr lang="en-CA" sz="4000" dirty="0" err="1"/>
              <a:t>ወእገሪሁ</a:t>
            </a:r>
            <a:r>
              <a:rPr lang="en-CA" sz="4000" dirty="0"/>
              <a:t> </a:t>
            </a:r>
            <a:r>
              <a:rPr lang="en-CA" sz="4000" dirty="0" err="1"/>
              <a:t>ከመ</a:t>
            </a:r>
            <a:r>
              <a:rPr lang="en-CA" sz="4000" dirty="0"/>
              <a:t> </a:t>
            </a:r>
            <a:r>
              <a:rPr lang="en-CA" sz="4000" dirty="0" err="1"/>
              <a:t>ያእምር</a:t>
            </a:r>
            <a:r>
              <a:rPr lang="en-CA" sz="4000" dirty="0"/>
              <a:t> </a:t>
            </a:r>
            <a:r>
              <a:rPr lang="en-CA" sz="4000" dirty="0" err="1"/>
              <a:t>ጥበ</a:t>
            </a:r>
            <a:r>
              <a:rPr lang="en-CA" sz="4000" dirty="0"/>
              <a:t> </a:t>
            </a:r>
            <a:r>
              <a:rPr lang="en-CA" sz="4000" dirty="0" err="1"/>
              <a:t>እሙ</a:t>
            </a:r>
            <a:r>
              <a:rPr lang="en-CA" sz="4000" dirty="0"/>
              <a:t>።</a:t>
            </a:r>
          </a:p>
          <a:p>
            <a:r>
              <a:rPr lang="en-CA" sz="4000" dirty="0"/>
              <a:t>፻፲፭. ኦ </a:t>
            </a:r>
            <a:r>
              <a:rPr lang="en-CA" sz="4000" dirty="0" err="1"/>
              <a:t>ዘታልሕቆ</a:t>
            </a:r>
            <a:r>
              <a:rPr lang="en-CA" sz="4000" dirty="0"/>
              <a:t> </a:t>
            </a:r>
            <a:r>
              <a:rPr lang="en-CA" sz="4000" dirty="0" err="1"/>
              <a:t>ወታወረዝዎ</a:t>
            </a:r>
            <a:r>
              <a:rPr lang="en-CA" sz="4000" dirty="0"/>
              <a:t> </a:t>
            </a:r>
            <a:r>
              <a:rPr lang="en-CA" sz="4000" dirty="0" err="1"/>
              <a:t>ውታበጽሖ</a:t>
            </a:r>
            <a:r>
              <a:rPr lang="en-CA" sz="4000" dirty="0"/>
              <a:t> </a:t>
            </a:r>
            <a:r>
              <a:rPr lang="en-CA" sz="4000" dirty="0" err="1"/>
              <a:t>እስከ</a:t>
            </a:r>
            <a:r>
              <a:rPr lang="en-CA" sz="4000" dirty="0"/>
              <a:t> </a:t>
            </a:r>
            <a:r>
              <a:rPr lang="en-CA" sz="4000" dirty="0" err="1"/>
              <a:t>ርስዓን</a:t>
            </a:r>
            <a:r>
              <a:rPr lang="en-CA" sz="4000" dirty="0"/>
              <a:t>።</a:t>
            </a:r>
          </a:p>
          <a:p>
            <a:r>
              <a:rPr lang="en-CA" sz="4000" dirty="0"/>
              <a:t>፻፲፮. ኦ </a:t>
            </a:r>
            <a:r>
              <a:rPr lang="en-CA" sz="4000" dirty="0" err="1"/>
              <a:t>ዘታድምፆ</a:t>
            </a:r>
            <a:r>
              <a:rPr lang="en-CA" sz="4000" dirty="0"/>
              <a:t> </a:t>
            </a:r>
            <a:r>
              <a:rPr lang="en-CA" sz="4000" dirty="0" err="1"/>
              <a:t>ለነፋስ</a:t>
            </a:r>
            <a:r>
              <a:rPr lang="en-CA" sz="4000" dirty="0"/>
              <a:t> </a:t>
            </a:r>
            <a:r>
              <a:rPr lang="en-CA" sz="4000" dirty="0" err="1"/>
              <a:t>ዘእንበለ</a:t>
            </a:r>
            <a:r>
              <a:rPr lang="en-CA" sz="4000" dirty="0"/>
              <a:t> </a:t>
            </a:r>
            <a:r>
              <a:rPr lang="en-CA" sz="4000" dirty="0" err="1"/>
              <a:t>ርእይ</a:t>
            </a:r>
            <a:r>
              <a:rPr lang="en-CA" sz="4000" dirty="0"/>
              <a:t> </a:t>
            </a:r>
            <a:r>
              <a:rPr lang="en-CA" sz="4000" dirty="0" err="1"/>
              <a:t>ወተሐውሮ</a:t>
            </a:r>
            <a:r>
              <a:rPr lang="en-CA" sz="4000" dirty="0"/>
              <a:t> </a:t>
            </a:r>
            <a:r>
              <a:rPr lang="en-CA" sz="4000" dirty="0" err="1"/>
              <a:t>ለጊሜ</a:t>
            </a:r>
            <a:r>
              <a:rPr lang="en-CA" sz="4000" dirty="0"/>
              <a:t> </a:t>
            </a:r>
            <a:r>
              <a:rPr lang="en-CA" sz="4000" dirty="0" err="1"/>
              <a:t>ዘእንበለ</a:t>
            </a:r>
            <a:r>
              <a:rPr lang="en-CA" sz="4000" dirty="0"/>
              <a:t> </a:t>
            </a:r>
            <a:r>
              <a:rPr lang="en-CA" sz="4000" dirty="0" err="1"/>
              <a:t>ድምፅ</a:t>
            </a:r>
            <a:r>
              <a:rPr lang="en-CA" sz="4000" dirty="0"/>
              <a:t>።</a:t>
            </a:r>
          </a:p>
          <a:p>
            <a:r>
              <a:rPr lang="en-CA" sz="4000" dirty="0"/>
              <a:t>፻፲፯. ኦ </a:t>
            </a:r>
            <a:r>
              <a:rPr lang="en-CA" sz="4000" dirty="0" err="1"/>
              <a:t>ዘቦቱ</a:t>
            </a:r>
            <a:r>
              <a:rPr lang="en-CA" sz="4000" dirty="0"/>
              <a:t> </a:t>
            </a:r>
            <a:r>
              <a:rPr lang="en-CA" sz="4000" dirty="0" err="1"/>
              <a:t>መዝገበ</a:t>
            </a:r>
            <a:r>
              <a:rPr lang="en-CA" sz="4000" dirty="0"/>
              <a:t> </a:t>
            </a:r>
            <a:r>
              <a:rPr lang="en-CA" sz="4000" dirty="0" err="1"/>
              <a:t>ስብሐት</a:t>
            </a:r>
            <a:r>
              <a:rPr lang="en-CA" sz="4000" dirty="0"/>
              <a:t> </a:t>
            </a:r>
            <a:r>
              <a:rPr lang="en-CA" sz="4000" dirty="0" err="1"/>
              <a:t>ዘኢይመልዖ</a:t>
            </a:r>
            <a:r>
              <a:rPr lang="en-CA" sz="4000" dirty="0"/>
              <a:t> </a:t>
            </a:r>
            <a:r>
              <a:rPr lang="en-CA" sz="4000" dirty="0" err="1"/>
              <a:t>ኵሉ</a:t>
            </a:r>
            <a:r>
              <a:rPr lang="en-CA" sz="4000" dirty="0"/>
              <a:t> </a:t>
            </a:r>
            <a:r>
              <a:rPr lang="en-CA" sz="4000" dirty="0" err="1"/>
              <a:t>ስብሓት</a:t>
            </a:r>
            <a:r>
              <a:rPr lang="en-CA" sz="4000" dirty="0"/>
              <a:t>።</a:t>
            </a:r>
          </a:p>
          <a:p>
            <a:r>
              <a:rPr lang="en-CA" sz="4000" dirty="0"/>
              <a:t>፻፲፰. </a:t>
            </a:r>
            <a:r>
              <a:rPr lang="en-CA" sz="4000" dirty="0" err="1"/>
              <a:t>መኑ</a:t>
            </a:r>
            <a:r>
              <a:rPr lang="en-CA" sz="4000" dirty="0"/>
              <a:t> </a:t>
            </a:r>
            <a:r>
              <a:rPr lang="en-CA" sz="4000" dirty="0" err="1"/>
              <a:t>ከማከ</a:t>
            </a:r>
            <a:r>
              <a:rPr lang="en-CA" sz="4000" dirty="0"/>
              <a:t> </a:t>
            </a:r>
            <a:r>
              <a:rPr lang="en-CA" sz="4000" dirty="0" err="1"/>
              <a:t>መንበሮ</a:t>
            </a:r>
            <a:r>
              <a:rPr lang="en-CA" sz="4000" dirty="0"/>
              <a:t> </a:t>
            </a:r>
            <a:r>
              <a:rPr lang="en-CA" sz="4000" dirty="0" err="1"/>
              <a:t>ዘከለለ</a:t>
            </a:r>
            <a:r>
              <a:rPr lang="en-CA" sz="4000" dirty="0"/>
              <a:t> </a:t>
            </a:r>
          </a:p>
        </p:txBody>
      </p:sp>
    </p:spTree>
    <p:extLst>
      <p:ext uri="{BB962C8B-B14F-4D97-AF65-F5344CB8AC3E}">
        <p14:creationId xmlns:p14="http://schemas.microsoft.com/office/powerpoint/2010/main" val="3096453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349101617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pt-BR" sz="1400" dirty="0" smtClean="0"/>
              <a:t>114</a:t>
            </a:r>
            <a:r>
              <a:rPr lang="pt-BR" sz="1400" dirty="0"/>
              <a:t>. </a:t>
            </a:r>
            <a:r>
              <a:rPr lang="pt-BR" sz="4000" dirty="0"/>
              <a:t>ከም ብሓድሽ ከኣ ኻብኡ ተውፅኦ፥ ናብታ ዝኣትዋ ምድሪ ክርኢ ኸኣ ኣዕይንቱ ትገልጸሉ። </a:t>
            </a:r>
            <a:r>
              <a:rPr lang="pt-BR" sz="4000" dirty="0" smtClean="0"/>
              <a:t>ጐረ</a:t>
            </a:r>
          </a:p>
          <a:p>
            <a:r>
              <a:rPr lang="pt-BR" sz="4000" dirty="0" smtClean="0"/>
              <a:t>ርኡ </a:t>
            </a:r>
            <a:r>
              <a:rPr lang="pt-BR" sz="4000" dirty="0"/>
              <a:t>ኸፊትካ ድማ </a:t>
            </a:r>
            <a:r>
              <a:rPr lang="pt-BR" sz="4000" dirty="0" smtClean="0"/>
              <a:t>ተብክ</a:t>
            </a:r>
          </a:p>
          <a:p>
            <a:r>
              <a:rPr lang="pt-BR" sz="4000" dirty="0"/>
              <a:t>ዮ</a:t>
            </a:r>
            <a:r>
              <a:rPr lang="pt-BR" sz="4000" dirty="0" smtClean="0"/>
              <a:t>፥ </a:t>
            </a:r>
            <a:r>
              <a:rPr lang="pt-BR" sz="4000" dirty="0"/>
              <a:t>ጡብ ኣዲኡ ምእንቲ ኺፈልጥውን ኣእዳዉን ኣእጋሩን ተንቀሳቅሶ።</a:t>
            </a:r>
            <a:endParaRPr lang="en-CA" sz="4000" dirty="0"/>
          </a:p>
          <a:p>
            <a:r>
              <a:rPr lang="pt-BR" sz="1400" dirty="0"/>
              <a:t>115. </a:t>
            </a:r>
            <a:r>
              <a:rPr lang="pt-BR" sz="4000" dirty="0"/>
              <a:t>ኦ ጐይታ፥ እተዕብዮን እተጐብዞን ክሳዕ እርጋን እተብጽሖን ንስኻ ኢኻ</a:t>
            </a:r>
            <a:r>
              <a:rPr lang="pt-BR" sz="4000" dirty="0" smtClean="0"/>
              <a:t>።</a:t>
            </a:r>
          </a:p>
        </p:txBody>
      </p:sp>
      <p:sp>
        <p:nvSpPr>
          <p:cNvPr id="20" name="Rectangle 19"/>
          <p:cNvSpPr/>
          <p:nvPr/>
        </p:nvSpPr>
        <p:spPr>
          <a:xfrm>
            <a:off x="8019203" y="-87347"/>
            <a:ext cx="4244501" cy="6632585"/>
          </a:xfrm>
          <a:prstGeom prst="rect">
            <a:avLst/>
          </a:prstGeom>
        </p:spPr>
        <p:txBody>
          <a:bodyPr wrap="square">
            <a:spAutoFit/>
          </a:bodyPr>
          <a:lstStyle/>
          <a:p>
            <a:pPr marL="40639" marR="40639">
              <a:lnSpc>
                <a:spcPct val="150000"/>
              </a:lnSpc>
              <a:spcBef>
                <a:spcPts val="600"/>
              </a:spcBef>
              <a:defRPr sz="2800"/>
            </a:pPr>
            <a:r>
              <a:rPr lang="en-US" sz="1400" dirty="0" smtClean="0"/>
              <a:t>114</a:t>
            </a:r>
            <a:r>
              <a:rPr lang="en-US" sz="1400" dirty="0"/>
              <a:t>. </a:t>
            </a:r>
            <a:r>
              <a:rPr lang="en-US" sz="2800" dirty="0"/>
              <a:t>Thence, also, Thou delivers </a:t>
            </a:r>
            <a:r>
              <a:rPr lang="en-US" sz="2800" dirty="0" smtClean="0"/>
              <a:t>it, opens </a:t>
            </a:r>
            <a:r>
              <a:rPr lang="en-US" sz="2800" dirty="0"/>
              <a:t>its throat to cry, and moves its </a:t>
            </a:r>
            <a:r>
              <a:rPr lang="en-US" sz="2800" dirty="0" smtClean="0"/>
              <a:t>hands and </a:t>
            </a:r>
            <a:r>
              <a:rPr lang="en-US" sz="2800" dirty="0"/>
              <a:t>feet to discover the breast of its mother:</a:t>
            </a:r>
          </a:p>
          <a:p>
            <a:pPr marL="40639" marR="40639">
              <a:lnSpc>
                <a:spcPct val="150000"/>
              </a:lnSpc>
              <a:spcBef>
                <a:spcPts val="600"/>
              </a:spcBef>
              <a:defRPr sz="2800"/>
            </a:pPr>
            <a:r>
              <a:rPr lang="en-US" sz="1400" dirty="0"/>
              <a:t>115. </a:t>
            </a:r>
            <a:r>
              <a:rPr lang="en-US" sz="2800" dirty="0"/>
              <a:t>O Thou Who lets it grow, </a:t>
            </a:r>
            <a:r>
              <a:rPr lang="en-US" sz="2800" dirty="0" smtClean="0"/>
              <a:t>mature and </a:t>
            </a:r>
            <a:r>
              <a:rPr lang="en-US" sz="2800" dirty="0"/>
              <a:t>reach old age: it either for riches </a:t>
            </a:r>
            <a:r>
              <a:rPr lang="en-US" sz="2800" dirty="0" smtClean="0"/>
              <a:t>or poverty</a:t>
            </a:r>
            <a:r>
              <a:rPr lang="en-US" sz="2800" dirty="0"/>
              <a:t>, justification or destruction</a:t>
            </a:r>
            <a:r>
              <a:rPr lang="en-US" sz="2800" dirty="0" smtClean="0"/>
              <a:t>.</a:t>
            </a:r>
          </a:p>
        </p:txBody>
      </p:sp>
      <p:sp>
        <p:nvSpPr>
          <p:cNvPr id="2" name="Rectangle 1"/>
          <p:cNvSpPr/>
          <p:nvPr/>
        </p:nvSpPr>
        <p:spPr>
          <a:xfrm>
            <a:off x="-44335" y="-87347"/>
            <a:ext cx="4135986" cy="6863417"/>
          </a:xfrm>
          <a:prstGeom prst="rect">
            <a:avLst/>
          </a:prstGeom>
        </p:spPr>
        <p:txBody>
          <a:bodyPr wrap="square">
            <a:spAutoFit/>
          </a:bodyPr>
          <a:lstStyle/>
          <a:p>
            <a:r>
              <a:rPr lang="en-CA" sz="1400" dirty="0" smtClean="0"/>
              <a:t>፻፲፬</a:t>
            </a:r>
            <a:r>
              <a:rPr lang="en-CA" sz="1400" dirty="0"/>
              <a:t>. </a:t>
            </a:r>
            <a:r>
              <a:rPr lang="en-CA" sz="4000" dirty="0" err="1"/>
              <a:t>ወካዕበ</a:t>
            </a:r>
            <a:r>
              <a:rPr lang="en-CA" sz="4000" dirty="0"/>
              <a:t> </a:t>
            </a:r>
            <a:r>
              <a:rPr lang="en-CA" sz="4000" dirty="0" err="1"/>
              <a:t>ታወፅኦ</a:t>
            </a:r>
            <a:r>
              <a:rPr lang="en-CA" sz="4000" dirty="0"/>
              <a:t> </a:t>
            </a:r>
            <a:r>
              <a:rPr lang="en-CA" sz="4000" dirty="0" err="1"/>
              <a:t>እምህየ</a:t>
            </a:r>
            <a:r>
              <a:rPr lang="en-CA" sz="4000" dirty="0"/>
              <a:t> </a:t>
            </a:r>
            <a:r>
              <a:rPr lang="en-CA" sz="4000" dirty="0" err="1"/>
              <a:t>ወትከሥት</a:t>
            </a:r>
            <a:r>
              <a:rPr lang="en-CA" sz="4000" dirty="0"/>
              <a:t> </a:t>
            </a:r>
            <a:r>
              <a:rPr lang="en-CA" sz="4000" dirty="0" err="1"/>
              <a:t>አዕይንቲሁ</a:t>
            </a:r>
            <a:r>
              <a:rPr lang="en-CA" sz="4000" dirty="0"/>
              <a:t> </a:t>
            </a:r>
            <a:r>
              <a:rPr lang="en-CA" sz="4000" dirty="0" err="1"/>
              <a:t>ከመ</a:t>
            </a:r>
            <a:r>
              <a:rPr lang="en-CA" sz="4000" dirty="0"/>
              <a:t> </a:t>
            </a:r>
            <a:r>
              <a:rPr lang="en-CA" sz="4000" dirty="0" err="1"/>
              <a:t>ይርአይ</a:t>
            </a:r>
            <a:r>
              <a:rPr lang="en-CA" sz="4000" dirty="0"/>
              <a:t> </a:t>
            </a:r>
            <a:r>
              <a:rPr lang="en-CA" sz="4000" dirty="0" err="1"/>
              <a:t>ምድረ</a:t>
            </a:r>
            <a:r>
              <a:rPr lang="en-CA" sz="4000" dirty="0"/>
              <a:t> </a:t>
            </a:r>
            <a:r>
              <a:rPr lang="en-CA" sz="4000" dirty="0" err="1"/>
              <a:t>ዘህየ</a:t>
            </a:r>
            <a:r>
              <a:rPr lang="en-CA" sz="4000" dirty="0"/>
              <a:t> </a:t>
            </a:r>
            <a:r>
              <a:rPr lang="en-CA" sz="4000" dirty="0" err="1"/>
              <a:t>ምግባዒሁ</a:t>
            </a:r>
            <a:r>
              <a:rPr lang="en-CA" sz="4000" dirty="0"/>
              <a:t> </a:t>
            </a:r>
            <a:r>
              <a:rPr lang="en-CA" sz="4000" dirty="0" err="1"/>
              <a:t>ወትከሥት</a:t>
            </a:r>
            <a:r>
              <a:rPr lang="en-CA" sz="4000" dirty="0"/>
              <a:t> </a:t>
            </a:r>
            <a:r>
              <a:rPr lang="en-CA" sz="4000" dirty="0" err="1"/>
              <a:t>አብቃዊሁ</a:t>
            </a:r>
            <a:r>
              <a:rPr lang="en-CA" sz="4000" dirty="0"/>
              <a:t> </a:t>
            </a:r>
            <a:r>
              <a:rPr lang="en-CA" sz="4000" dirty="0" err="1"/>
              <a:t>ወታኬልሖ</a:t>
            </a:r>
            <a:r>
              <a:rPr lang="en-CA" sz="4000" dirty="0"/>
              <a:t>።</a:t>
            </a:r>
          </a:p>
          <a:p>
            <a:r>
              <a:rPr lang="en-CA" sz="4000" dirty="0" err="1"/>
              <a:t>ወታንሰሐስሖ</a:t>
            </a:r>
            <a:r>
              <a:rPr lang="en-CA" sz="4000" dirty="0"/>
              <a:t> </a:t>
            </a:r>
            <a:r>
              <a:rPr lang="en-CA" sz="4000" dirty="0" err="1"/>
              <a:t>እደዊሁ</a:t>
            </a:r>
            <a:r>
              <a:rPr lang="en-CA" sz="4000" dirty="0"/>
              <a:t> </a:t>
            </a:r>
            <a:r>
              <a:rPr lang="en-CA" sz="4000" dirty="0" err="1"/>
              <a:t>ወእገሪሁ</a:t>
            </a:r>
            <a:r>
              <a:rPr lang="en-CA" sz="4000" dirty="0"/>
              <a:t> </a:t>
            </a:r>
            <a:r>
              <a:rPr lang="en-CA" sz="4000" dirty="0" err="1"/>
              <a:t>ከመ</a:t>
            </a:r>
            <a:r>
              <a:rPr lang="en-CA" sz="4000" dirty="0"/>
              <a:t> </a:t>
            </a:r>
            <a:r>
              <a:rPr lang="en-CA" sz="4000" dirty="0" err="1"/>
              <a:t>ያእምር</a:t>
            </a:r>
            <a:r>
              <a:rPr lang="en-CA" sz="4000" dirty="0"/>
              <a:t> </a:t>
            </a:r>
            <a:r>
              <a:rPr lang="en-CA" sz="4000" dirty="0" err="1"/>
              <a:t>ጥበ</a:t>
            </a:r>
            <a:r>
              <a:rPr lang="en-CA" sz="4000" dirty="0"/>
              <a:t> </a:t>
            </a:r>
            <a:r>
              <a:rPr lang="en-CA" sz="4000" dirty="0" err="1"/>
              <a:t>እሙ</a:t>
            </a:r>
            <a:r>
              <a:rPr lang="en-CA" sz="4000" dirty="0"/>
              <a:t>።</a:t>
            </a:r>
          </a:p>
          <a:p>
            <a:r>
              <a:rPr lang="en-CA" sz="1400" dirty="0"/>
              <a:t>፻፲፭. </a:t>
            </a:r>
            <a:r>
              <a:rPr lang="en-CA" sz="4000" dirty="0"/>
              <a:t>ኦ </a:t>
            </a:r>
            <a:r>
              <a:rPr lang="en-CA" sz="4000" dirty="0" err="1"/>
              <a:t>ዘታልሕቆ</a:t>
            </a:r>
            <a:r>
              <a:rPr lang="en-CA" sz="4000" dirty="0"/>
              <a:t> </a:t>
            </a:r>
            <a:r>
              <a:rPr lang="en-CA" sz="4000" dirty="0" err="1" smtClean="0"/>
              <a:t>ወታወረ</a:t>
            </a:r>
            <a:endParaRPr lang="en-CA" sz="4000" dirty="0" smtClean="0"/>
          </a:p>
          <a:p>
            <a:r>
              <a:rPr lang="en-CA" sz="4000" dirty="0" err="1" smtClean="0"/>
              <a:t>ዝዎ</a:t>
            </a:r>
            <a:r>
              <a:rPr lang="en-CA" sz="4000" dirty="0" smtClean="0"/>
              <a:t> </a:t>
            </a:r>
            <a:r>
              <a:rPr lang="en-CA" sz="4000" dirty="0" err="1"/>
              <a:t>ውታበጽሖ</a:t>
            </a:r>
            <a:r>
              <a:rPr lang="en-CA" sz="4000" dirty="0"/>
              <a:t> </a:t>
            </a:r>
            <a:r>
              <a:rPr lang="en-CA" sz="4000" dirty="0" err="1"/>
              <a:t>እስከ</a:t>
            </a:r>
            <a:r>
              <a:rPr lang="en-CA" sz="4000" dirty="0"/>
              <a:t> </a:t>
            </a:r>
            <a:r>
              <a:rPr lang="en-CA" sz="4000" dirty="0" err="1"/>
              <a:t>ርስዓን</a:t>
            </a:r>
            <a:r>
              <a:rPr lang="en-CA" sz="4000" dirty="0" smtClean="0"/>
              <a:t>።</a:t>
            </a:r>
          </a:p>
        </p:txBody>
      </p:sp>
    </p:spTree>
    <p:extLst>
      <p:ext uri="{BB962C8B-B14F-4D97-AF65-F5344CB8AC3E}">
        <p14:creationId xmlns:p14="http://schemas.microsoft.com/office/powerpoint/2010/main" val="1764688636"/>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pt-BR" sz="1400" dirty="0" smtClean="0"/>
              <a:t>116</a:t>
            </a:r>
            <a:r>
              <a:rPr lang="pt-BR" sz="1400" dirty="0"/>
              <a:t>. </a:t>
            </a:r>
            <a:r>
              <a:rPr lang="pt-BR" sz="4000" dirty="0"/>
              <a:t>ኦ ጐይታ፥ ንንፋስ </a:t>
            </a:r>
            <a:r>
              <a:rPr lang="pt-BR" sz="4000" dirty="0" smtClean="0"/>
              <a:t>ከይ</a:t>
            </a:r>
          </a:p>
          <a:p>
            <a:r>
              <a:rPr lang="pt-BR" sz="4000" dirty="0" smtClean="0"/>
              <a:t>ተራእየ </a:t>
            </a:r>
            <a:r>
              <a:rPr lang="pt-BR" sz="4000" dirty="0"/>
              <a:t>እተስምዖ፥ ንግመ ብዘይ ድምፂ እተኺዶ ንስኻ ኢኻ።</a:t>
            </a:r>
            <a:endParaRPr lang="en-CA" sz="4000" dirty="0"/>
          </a:p>
          <a:p>
            <a:r>
              <a:rPr lang="pt-BR" sz="1400" dirty="0"/>
              <a:t>117. </a:t>
            </a:r>
            <a:r>
              <a:rPr lang="pt-BR" sz="4000" dirty="0"/>
              <a:t>ናይ ኵሉ ምስጋና </a:t>
            </a:r>
            <a:r>
              <a:rPr lang="pt-BR" sz="4000" dirty="0" smtClean="0"/>
              <a:t>ዘይ</a:t>
            </a:r>
          </a:p>
          <a:p>
            <a:r>
              <a:rPr lang="pt-BR" sz="4000" dirty="0" smtClean="0"/>
              <a:t>መልኦ </a:t>
            </a:r>
            <a:r>
              <a:rPr lang="pt-BR" sz="4000" dirty="0"/>
              <a:t>መዝገብ ምስጋና ዘሎካ ንስኻ ኢኻ።</a:t>
            </a:r>
            <a:endParaRPr lang="en-CA" sz="4000" dirty="0"/>
          </a:p>
          <a:p>
            <a:r>
              <a:rPr lang="pt-BR" sz="1400" dirty="0"/>
              <a:t>118. </a:t>
            </a:r>
            <a:r>
              <a:rPr lang="pt-BR" sz="4000" dirty="0"/>
              <a:t>መንበሩ ብሓዊ </a:t>
            </a:r>
            <a:endParaRPr lang="pt-BR" sz="4000" dirty="0" smtClean="0"/>
          </a:p>
          <a:p>
            <a:r>
              <a:rPr lang="pt-BR" sz="4000" dirty="0" smtClean="0"/>
              <a:t>ዝሓጸረ</a:t>
            </a:r>
            <a:r>
              <a:rPr lang="pt-BR" sz="4000" dirty="0"/>
              <a:t>። ኣብ ክዳኑ ድማ </a:t>
            </a:r>
            <a:r>
              <a:rPr lang="pt-BR" sz="4000" dirty="0" smtClean="0"/>
              <a:t>ሥእሊ </a:t>
            </a:r>
            <a:r>
              <a:rPr lang="pt-BR" sz="4000" dirty="0"/>
              <a:t>ማያት ዝገበረኸ </a:t>
            </a:r>
            <a:r>
              <a:rPr lang="pt-BR" sz="4000" dirty="0" smtClean="0"/>
              <a:t> ከማኻ </a:t>
            </a:r>
            <a:r>
              <a:rPr lang="pt-BR" sz="4000" dirty="0"/>
              <a:t>መን ኣሎ፧ </a:t>
            </a:r>
            <a:endParaRPr lang="pt-BR" sz="4000" dirty="0" smtClean="0"/>
          </a:p>
        </p:txBody>
      </p:sp>
      <p:sp>
        <p:nvSpPr>
          <p:cNvPr id="20" name="Rectangle 19"/>
          <p:cNvSpPr/>
          <p:nvPr/>
        </p:nvSpPr>
        <p:spPr>
          <a:xfrm>
            <a:off x="8019203" y="-87347"/>
            <a:ext cx="4244501" cy="6924973"/>
          </a:xfrm>
          <a:prstGeom prst="rect">
            <a:avLst/>
          </a:prstGeom>
        </p:spPr>
        <p:txBody>
          <a:bodyPr wrap="square">
            <a:spAutoFit/>
          </a:bodyPr>
          <a:lstStyle/>
          <a:p>
            <a:pPr marL="40639" marR="40639">
              <a:lnSpc>
                <a:spcPct val="150000"/>
              </a:lnSpc>
              <a:spcBef>
                <a:spcPts val="600"/>
              </a:spcBef>
              <a:defRPr sz="2800"/>
            </a:pPr>
            <a:r>
              <a:rPr lang="en-US" sz="1400" dirty="0" smtClean="0"/>
              <a:t>116</a:t>
            </a:r>
            <a:r>
              <a:rPr lang="en-US" sz="1400" dirty="0"/>
              <a:t>. </a:t>
            </a:r>
            <a:r>
              <a:rPr lang="en-US" sz="2600" dirty="0"/>
              <a:t>O Thou Who lets the wind </a:t>
            </a:r>
            <a:r>
              <a:rPr lang="en-US" sz="2600" dirty="0" smtClean="0"/>
              <a:t>sound without </a:t>
            </a:r>
            <a:r>
              <a:rPr lang="en-US" sz="2600" dirty="0"/>
              <a:t>being seen, and makes the </a:t>
            </a:r>
            <a:r>
              <a:rPr lang="en-US" sz="2600" dirty="0" smtClean="0"/>
              <a:t>mist move </a:t>
            </a:r>
            <a:r>
              <a:rPr lang="en-US" sz="2600" dirty="0"/>
              <a:t>without sound:</a:t>
            </a:r>
          </a:p>
          <a:p>
            <a:pPr marL="40639" marR="40639">
              <a:lnSpc>
                <a:spcPct val="150000"/>
              </a:lnSpc>
              <a:spcBef>
                <a:spcPts val="600"/>
              </a:spcBef>
              <a:defRPr sz="2800"/>
            </a:pPr>
            <a:r>
              <a:rPr lang="en-US" sz="1400" dirty="0"/>
              <a:t>117. </a:t>
            </a:r>
            <a:r>
              <a:rPr lang="en-US" sz="2600" dirty="0"/>
              <a:t>O Thou Who hat the treasury </a:t>
            </a:r>
            <a:r>
              <a:rPr lang="en-US" sz="2600" dirty="0" smtClean="0"/>
              <a:t>of glory </a:t>
            </a:r>
            <a:r>
              <a:rPr lang="en-US" sz="2600" dirty="0"/>
              <a:t>which all glories cannot fill:</a:t>
            </a:r>
          </a:p>
          <a:p>
            <a:pPr marL="40639" marR="40639">
              <a:lnSpc>
                <a:spcPct val="150000"/>
              </a:lnSpc>
              <a:spcBef>
                <a:spcPts val="600"/>
              </a:spcBef>
              <a:defRPr sz="2800"/>
            </a:pPr>
            <a:r>
              <a:rPr lang="en-US" sz="1400" dirty="0"/>
              <a:t>118. </a:t>
            </a:r>
            <a:r>
              <a:rPr lang="en-US" sz="2600" dirty="0"/>
              <a:t>Who, like Thee, has covered </a:t>
            </a:r>
            <a:r>
              <a:rPr lang="en-US" sz="2600" dirty="0" smtClean="0"/>
              <a:t>His throne </a:t>
            </a:r>
            <a:r>
              <a:rPr lang="en-US" sz="2600" dirty="0"/>
              <a:t>with fire, has drawn the picture of</a:t>
            </a:r>
          </a:p>
          <a:p>
            <a:pPr marL="40639" marR="40639">
              <a:lnSpc>
                <a:spcPct val="150000"/>
              </a:lnSpc>
              <a:spcBef>
                <a:spcPts val="600"/>
              </a:spcBef>
              <a:defRPr sz="2800"/>
            </a:pPr>
            <a:r>
              <a:rPr lang="en-US" sz="2600" dirty="0"/>
              <a:t>water in his garments who, </a:t>
            </a:r>
            <a:endParaRPr lang="en-US" sz="2400" dirty="0" smtClean="0"/>
          </a:p>
        </p:txBody>
      </p:sp>
      <p:sp>
        <p:nvSpPr>
          <p:cNvPr id="2" name="Rectangle 1"/>
          <p:cNvSpPr/>
          <p:nvPr/>
        </p:nvSpPr>
        <p:spPr>
          <a:xfrm>
            <a:off x="-44335" y="-87347"/>
            <a:ext cx="4135986" cy="6863417"/>
          </a:xfrm>
          <a:prstGeom prst="rect">
            <a:avLst/>
          </a:prstGeom>
        </p:spPr>
        <p:txBody>
          <a:bodyPr wrap="square">
            <a:spAutoFit/>
          </a:bodyPr>
          <a:lstStyle/>
          <a:p>
            <a:r>
              <a:rPr lang="en-CA" sz="1400" dirty="0" smtClean="0"/>
              <a:t>፻፲፮</a:t>
            </a:r>
            <a:r>
              <a:rPr lang="en-CA" sz="1400" dirty="0"/>
              <a:t>. </a:t>
            </a:r>
            <a:r>
              <a:rPr lang="en-CA" sz="4000" dirty="0"/>
              <a:t>ኦ </a:t>
            </a:r>
            <a:r>
              <a:rPr lang="en-CA" sz="4000" dirty="0" err="1"/>
              <a:t>ዘታድምፆ</a:t>
            </a:r>
            <a:r>
              <a:rPr lang="en-CA" sz="4000" dirty="0"/>
              <a:t> </a:t>
            </a:r>
            <a:r>
              <a:rPr lang="en-CA" sz="4000" dirty="0" err="1"/>
              <a:t>ለነፋስ</a:t>
            </a:r>
            <a:r>
              <a:rPr lang="en-CA" sz="4000" dirty="0"/>
              <a:t> </a:t>
            </a:r>
            <a:r>
              <a:rPr lang="en-CA" sz="4000" dirty="0" err="1"/>
              <a:t>ዘእንበለ</a:t>
            </a:r>
            <a:r>
              <a:rPr lang="en-CA" sz="4000" dirty="0"/>
              <a:t> </a:t>
            </a:r>
            <a:r>
              <a:rPr lang="en-CA" sz="4000" dirty="0" err="1"/>
              <a:t>ርእይ</a:t>
            </a:r>
            <a:r>
              <a:rPr lang="en-CA" sz="4000" dirty="0"/>
              <a:t> </a:t>
            </a:r>
            <a:r>
              <a:rPr lang="en-CA" sz="4000" dirty="0" err="1" smtClean="0"/>
              <a:t>ወተሐ</a:t>
            </a:r>
            <a:endParaRPr lang="en-CA" sz="4000" dirty="0" smtClean="0"/>
          </a:p>
          <a:p>
            <a:r>
              <a:rPr lang="en-CA" sz="4000" dirty="0" err="1" smtClean="0"/>
              <a:t>ውሮ</a:t>
            </a:r>
            <a:r>
              <a:rPr lang="en-CA" sz="4000" dirty="0" smtClean="0"/>
              <a:t> </a:t>
            </a:r>
            <a:r>
              <a:rPr lang="en-CA" sz="4000" dirty="0" err="1"/>
              <a:t>ለጊሜ</a:t>
            </a:r>
            <a:r>
              <a:rPr lang="en-CA" sz="4000" dirty="0"/>
              <a:t> </a:t>
            </a:r>
            <a:r>
              <a:rPr lang="en-CA" sz="4000" dirty="0" err="1"/>
              <a:t>ዘእንበለ</a:t>
            </a:r>
            <a:r>
              <a:rPr lang="en-CA" sz="4000" dirty="0"/>
              <a:t> </a:t>
            </a:r>
            <a:r>
              <a:rPr lang="en-CA" sz="4000" dirty="0" err="1"/>
              <a:t>ድምፅ</a:t>
            </a:r>
            <a:r>
              <a:rPr lang="en-CA" sz="4000" dirty="0"/>
              <a:t>።</a:t>
            </a:r>
          </a:p>
          <a:p>
            <a:r>
              <a:rPr lang="en-CA" sz="1400" dirty="0"/>
              <a:t>፻፲፯. </a:t>
            </a:r>
            <a:r>
              <a:rPr lang="en-CA" sz="4000" dirty="0"/>
              <a:t>ኦ </a:t>
            </a:r>
            <a:r>
              <a:rPr lang="en-CA" sz="4000" dirty="0" err="1"/>
              <a:t>ዘቦቱ</a:t>
            </a:r>
            <a:r>
              <a:rPr lang="en-CA" sz="4000" dirty="0"/>
              <a:t> </a:t>
            </a:r>
            <a:r>
              <a:rPr lang="en-CA" sz="4000" dirty="0" err="1"/>
              <a:t>መዝገበ</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ዘኢይመልዖ</a:t>
            </a:r>
            <a:r>
              <a:rPr lang="en-CA" sz="4000" dirty="0"/>
              <a:t> </a:t>
            </a:r>
            <a:r>
              <a:rPr lang="en-CA" sz="4000" dirty="0" err="1"/>
              <a:t>ኵሉ</a:t>
            </a:r>
            <a:r>
              <a:rPr lang="en-CA" sz="4000" dirty="0"/>
              <a:t> </a:t>
            </a:r>
            <a:r>
              <a:rPr lang="en-CA" sz="4000" dirty="0" err="1"/>
              <a:t>ስብሓት</a:t>
            </a:r>
            <a:r>
              <a:rPr lang="en-CA" sz="4000" dirty="0"/>
              <a:t>።</a:t>
            </a:r>
          </a:p>
          <a:p>
            <a:r>
              <a:rPr lang="en-CA" sz="1400" dirty="0"/>
              <a:t>፻፲፰. </a:t>
            </a:r>
            <a:r>
              <a:rPr lang="en-CA" sz="4000" dirty="0" err="1"/>
              <a:t>መኑ</a:t>
            </a:r>
            <a:r>
              <a:rPr lang="en-CA" sz="4000" dirty="0"/>
              <a:t> </a:t>
            </a:r>
            <a:r>
              <a:rPr lang="en-CA" sz="4000" dirty="0" err="1"/>
              <a:t>ከማከ</a:t>
            </a:r>
            <a:r>
              <a:rPr lang="en-CA" sz="4000" dirty="0"/>
              <a:t> </a:t>
            </a:r>
            <a:r>
              <a:rPr lang="en-CA" sz="4000" dirty="0" err="1"/>
              <a:t>መንበሮ</a:t>
            </a:r>
            <a:r>
              <a:rPr lang="en-CA" sz="4000" dirty="0"/>
              <a:t> </a:t>
            </a:r>
            <a:r>
              <a:rPr lang="en-CA" sz="4000" dirty="0" err="1"/>
              <a:t>ዘከለለ</a:t>
            </a:r>
            <a:r>
              <a:rPr lang="en-CA" sz="4000" dirty="0"/>
              <a:t>  </a:t>
            </a:r>
            <a:r>
              <a:rPr lang="en-CA" sz="4000" dirty="0" err="1"/>
              <a:t>በእሳት</a:t>
            </a:r>
            <a:r>
              <a:rPr lang="en-CA" sz="4000" dirty="0"/>
              <a:t> </a:t>
            </a:r>
            <a:r>
              <a:rPr lang="en-CA" sz="4000" dirty="0" err="1"/>
              <a:t>ወውስተ</a:t>
            </a:r>
            <a:r>
              <a:rPr lang="en-CA" sz="4000" dirty="0"/>
              <a:t> </a:t>
            </a:r>
            <a:r>
              <a:rPr lang="en-CA" sz="4000" dirty="0" err="1"/>
              <a:t>ልብሱ</a:t>
            </a:r>
            <a:r>
              <a:rPr lang="en-CA" sz="4000" dirty="0"/>
              <a:t> </a:t>
            </a:r>
            <a:r>
              <a:rPr lang="en-CA" sz="4000" dirty="0" err="1"/>
              <a:t>ዘገብረ</a:t>
            </a:r>
            <a:r>
              <a:rPr lang="en-CA" sz="4000" dirty="0"/>
              <a:t> </a:t>
            </a:r>
            <a:r>
              <a:rPr lang="en-CA" sz="4000" dirty="0" err="1"/>
              <a:t>ሥዕለ</a:t>
            </a:r>
            <a:r>
              <a:rPr lang="en-CA" sz="4000" dirty="0"/>
              <a:t> </a:t>
            </a:r>
            <a:r>
              <a:rPr lang="en-CA" sz="4000" dirty="0" err="1" smtClean="0"/>
              <a:t>ማያ</a:t>
            </a:r>
            <a:endParaRPr lang="en-CA" sz="4000" dirty="0" smtClean="0"/>
          </a:p>
          <a:p>
            <a:r>
              <a:rPr lang="en-CA" sz="4000" dirty="0" smtClean="0"/>
              <a:t>ት </a:t>
            </a:r>
            <a:r>
              <a:rPr lang="en-CA" sz="4000" dirty="0" err="1"/>
              <a:t>መኑ</a:t>
            </a:r>
            <a:r>
              <a:rPr lang="en-CA" sz="4000" dirty="0"/>
              <a:t> </a:t>
            </a:r>
            <a:r>
              <a:rPr lang="en-CA" sz="4000" dirty="0" err="1"/>
              <a:t>ከማከ</a:t>
            </a:r>
            <a:r>
              <a:rPr lang="en-CA" sz="4000" dirty="0"/>
              <a:t> </a:t>
            </a:r>
            <a:r>
              <a:rPr lang="en-CA" sz="4000" dirty="0" err="1" smtClean="0"/>
              <a:t>ዘደለዎሙ</a:t>
            </a:r>
            <a:endParaRPr lang="en-CA" sz="4000" dirty="0"/>
          </a:p>
        </p:txBody>
      </p:sp>
    </p:spTree>
    <p:extLst>
      <p:ext uri="{BB962C8B-B14F-4D97-AF65-F5344CB8AC3E}">
        <p14:creationId xmlns:p14="http://schemas.microsoft.com/office/powerpoint/2010/main" val="3517808199"/>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7109639"/>
          </a:xfrm>
          <a:prstGeom prst="rect">
            <a:avLst/>
          </a:prstGeom>
        </p:spPr>
        <p:txBody>
          <a:bodyPr wrap="square">
            <a:spAutoFit/>
          </a:bodyPr>
          <a:lstStyle/>
          <a:p>
            <a:r>
              <a:rPr lang="pt-BR" sz="3800" dirty="0" smtClean="0"/>
              <a:t>ንማይ </a:t>
            </a:r>
            <a:r>
              <a:rPr lang="pt-BR" sz="3800" dirty="0"/>
              <a:t>ባሕሪ ብሕፍኑ </a:t>
            </a:r>
            <a:r>
              <a:rPr lang="pt-BR" sz="3800" dirty="0" smtClean="0"/>
              <a:t>ዝሰ</a:t>
            </a:r>
          </a:p>
          <a:p>
            <a:r>
              <a:rPr lang="pt-BR" sz="3800" dirty="0" smtClean="0"/>
              <a:t>ፍሮ</a:t>
            </a:r>
            <a:r>
              <a:rPr lang="pt-BR" sz="3800" dirty="0"/>
              <a:t>፥ ነኽራን ከኣ </a:t>
            </a:r>
            <a:r>
              <a:rPr lang="pt-BR" sz="3800" dirty="0" smtClean="0"/>
              <a:t>ብሚዛ</a:t>
            </a:r>
          </a:p>
          <a:p>
            <a:r>
              <a:rPr lang="pt-BR" sz="3800" dirty="0" smtClean="0"/>
              <a:t>ን </a:t>
            </a:r>
            <a:r>
              <a:rPr lang="pt-BR" sz="3800" dirty="0"/>
              <a:t>ዝመዘኖምኸ ከማኻ </a:t>
            </a:r>
            <a:endParaRPr lang="pt-BR" sz="3800" dirty="0" smtClean="0"/>
          </a:p>
          <a:p>
            <a:r>
              <a:rPr lang="pt-BR" sz="3800" dirty="0" smtClean="0"/>
              <a:t>መን </a:t>
            </a:r>
            <a:r>
              <a:rPr lang="pt-BR" sz="3800" dirty="0"/>
              <a:t>ኣሎ</a:t>
            </a:r>
            <a:r>
              <a:rPr lang="pt-BR" sz="3800" dirty="0" smtClean="0"/>
              <a:t>፧</a:t>
            </a:r>
          </a:p>
          <a:p>
            <a:r>
              <a:rPr lang="pt-BR" sz="1400" dirty="0"/>
              <a:t>119. </a:t>
            </a:r>
            <a:r>
              <a:rPr lang="pt-BR" sz="3800" dirty="0"/>
              <a:t>ኣደራሹ ብማይ </a:t>
            </a:r>
            <a:r>
              <a:rPr lang="pt-BR" sz="3800" dirty="0" smtClean="0"/>
              <a:t>ዚግድ</a:t>
            </a:r>
          </a:p>
          <a:p>
            <a:r>
              <a:rPr lang="pt-BR" sz="3800" dirty="0" smtClean="0"/>
              <a:t>ግድ</a:t>
            </a:r>
            <a:r>
              <a:rPr lang="pt-BR" sz="3800" dirty="0"/>
              <a:t>፥ ዙርያኡ ብሓዊ </a:t>
            </a:r>
            <a:r>
              <a:rPr lang="pt-BR" sz="3800" dirty="0" smtClean="0"/>
              <a:t>ዝሠ</a:t>
            </a:r>
          </a:p>
          <a:p>
            <a:r>
              <a:rPr lang="pt-BR" sz="3800" dirty="0" smtClean="0"/>
              <a:t>ርሐ </a:t>
            </a:r>
            <a:r>
              <a:rPr lang="pt-BR" sz="3800" dirty="0"/>
              <a:t>ከማኻ መን ኣሎ፧ ብጥበብካ ድማ እቲ ኣብ ላዕሊ ዘሎ ግድግዳ ማይ፥ ናብቲ ኣብ ዙርያኻ ዘሎ ግድግዳ ሓዊ ናብ ታሕቲ ኣይወርድን። እቲ </a:t>
            </a:r>
            <a:r>
              <a:rPr lang="pt-BR" sz="3800" dirty="0" smtClean="0"/>
              <a:t>ኣብ</a:t>
            </a:r>
            <a:endParaRPr lang="en-CA" sz="4000" dirty="0"/>
          </a:p>
        </p:txBody>
      </p:sp>
      <p:sp>
        <p:nvSpPr>
          <p:cNvPr id="20" name="Rectangle 19"/>
          <p:cNvSpPr/>
          <p:nvPr/>
        </p:nvSpPr>
        <p:spPr>
          <a:xfrm>
            <a:off x="8019203" y="-87347"/>
            <a:ext cx="4244501" cy="6848029"/>
          </a:xfrm>
          <a:prstGeom prst="rect">
            <a:avLst/>
          </a:prstGeom>
        </p:spPr>
        <p:txBody>
          <a:bodyPr wrap="square">
            <a:spAutoFit/>
          </a:bodyPr>
          <a:lstStyle/>
          <a:p>
            <a:pPr marL="40639" marR="40639">
              <a:lnSpc>
                <a:spcPct val="150000"/>
              </a:lnSpc>
              <a:spcBef>
                <a:spcPts val="600"/>
              </a:spcBef>
              <a:defRPr sz="2800"/>
            </a:pPr>
            <a:r>
              <a:rPr lang="en-US" sz="2600" dirty="0" smtClean="0"/>
              <a:t>like </a:t>
            </a:r>
            <a:r>
              <a:rPr lang="en-US" sz="2600" dirty="0"/>
              <a:t>Thee, </a:t>
            </a:r>
            <a:r>
              <a:rPr lang="en-US" sz="2600" dirty="0" smtClean="0"/>
              <a:t>has weighed </a:t>
            </a:r>
            <a:r>
              <a:rPr lang="en-US" sz="2600" dirty="0"/>
              <a:t>the mountains with balances and</a:t>
            </a:r>
          </a:p>
          <a:p>
            <a:pPr marL="40639" marR="40639">
              <a:lnSpc>
                <a:spcPct val="150000"/>
              </a:lnSpc>
              <a:spcBef>
                <a:spcPts val="600"/>
              </a:spcBef>
              <a:defRPr sz="2800"/>
            </a:pPr>
            <a:r>
              <a:rPr lang="en-US" sz="2600" dirty="0"/>
              <a:t>measured the sea water in the hollow of </a:t>
            </a:r>
            <a:r>
              <a:rPr lang="en-US" sz="2600" dirty="0" smtClean="0"/>
              <a:t>His hand? </a:t>
            </a:r>
          </a:p>
          <a:p>
            <a:pPr marL="40639" marR="40639">
              <a:lnSpc>
                <a:spcPct val="150000"/>
              </a:lnSpc>
              <a:spcBef>
                <a:spcPts val="600"/>
              </a:spcBef>
              <a:defRPr sz="2800"/>
            </a:pPr>
            <a:r>
              <a:rPr lang="en-US" sz="1400" dirty="0"/>
              <a:t>119. </a:t>
            </a:r>
            <a:r>
              <a:rPr lang="en-US" sz="2600" dirty="0"/>
              <a:t>Who, like Thee, lays the beams </a:t>
            </a:r>
            <a:r>
              <a:rPr lang="en-US" sz="2600" dirty="0" smtClean="0"/>
              <a:t>of His </a:t>
            </a:r>
            <a:r>
              <a:rPr lang="en-US" sz="2600" dirty="0"/>
              <a:t>chambers in the water makes </a:t>
            </a:r>
            <a:r>
              <a:rPr lang="en-US" sz="2600" dirty="0" smtClean="0"/>
              <a:t>His surrounding </a:t>
            </a:r>
            <a:r>
              <a:rPr lang="en-US" sz="2600" dirty="0"/>
              <a:t>walls of fire? Neither the </a:t>
            </a:r>
            <a:r>
              <a:rPr lang="en-US" sz="2600" dirty="0" smtClean="0"/>
              <a:t>upper firmament </a:t>
            </a:r>
            <a:r>
              <a:rPr lang="en-US" sz="2600" dirty="0"/>
              <a:t>of water descends to </a:t>
            </a:r>
            <a:r>
              <a:rPr lang="en-US" sz="2600" dirty="0" smtClean="0"/>
              <a:t>the surrounding </a:t>
            </a:r>
            <a:r>
              <a:rPr lang="en-US" sz="2600" dirty="0"/>
              <a:t>walls of fire through </a:t>
            </a:r>
            <a:r>
              <a:rPr lang="en-US" sz="2600" dirty="0" smtClean="0"/>
              <a:t>Thy</a:t>
            </a:r>
            <a:endParaRPr lang="en-US" sz="2600" dirty="0"/>
          </a:p>
        </p:txBody>
      </p:sp>
      <p:sp>
        <p:nvSpPr>
          <p:cNvPr id="2" name="Rectangle 1"/>
          <p:cNvSpPr/>
          <p:nvPr/>
        </p:nvSpPr>
        <p:spPr>
          <a:xfrm>
            <a:off x="-44335" y="-87347"/>
            <a:ext cx="4135986" cy="6709529"/>
          </a:xfrm>
          <a:prstGeom prst="rect">
            <a:avLst/>
          </a:prstGeom>
        </p:spPr>
        <p:txBody>
          <a:bodyPr wrap="square">
            <a:spAutoFit/>
          </a:bodyPr>
          <a:lstStyle/>
          <a:p>
            <a:r>
              <a:rPr lang="en-CA" sz="4300" dirty="0" err="1" smtClean="0"/>
              <a:t>ለአድባር</a:t>
            </a:r>
            <a:r>
              <a:rPr lang="en-CA" sz="4300" dirty="0" smtClean="0"/>
              <a:t> </a:t>
            </a:r>
            <a:r>
              <a:rPr lang="en-CA" sz="4300" dirty="0" err="1"/>
              <a:t>በመዳልው</a:t>
            </a:r>
            <a:r>
              <a:rPr lang="en-CA" sz="4300" dirty="0"/>
              <a:t> </a:t>
            </a:r>
            <a:endParaRPr lang="en-CA" sz="4300" dirty="0" smtClean="0"/>
          </a:p>
          <a:p>
            <a:r>
              <a:rPr lang="en-CA" sz="4300" dirty="0" err="1" smtClean="0"/>
              <a:t>ወለማየ</a:t>
            </a:r>
            <a:r>
              <a:rPr lang="en-CA" sz="4300" dirty="0" smtClean="0"/>
              <a:t> </a:t>
            </a:r>
            <a:r>
              <a:rPr lang="en-CA" sz="4300" dirty="0" err="1"/>
              <a:t>ባሕርኒ</a:t>
            </a:r>
            <a:r>
              <a:rPr lang="en-CA" sz="4300" dirty="0"/>
              <a:t> </a:t>
            </a:r>
            <a:r>
              <a:rPr lang="en-CA" sz="4300" dirty="0" err="1" smtClean="0"/>
              <a:t>ዘይሰ</a:t>
            </a:r>
            <a:endParaRPr lang="en-CA" sz="4300" dirty="0" smtClean="0"/>
          </a:p>
          <a:p>
            <a:r>
              <a:rPr lang="en-CA" sz="4300" dirty="0" err="1" smtClean="0"/>
              <a:t>ፍሮ</a:t>
            </a:r>
            <a:r>
              <a:rPr lang="en-CA" sz="4300" dirty="0" smtClean="0"/>
              <a:t> </a:t>
            </a:r>
            <a:r>
              <a:rPr lang="en-CA" sz="4300" dirty="0" err="1"/>
              <a:t>በሕፍኑ</a:t>
            </a:r>
            <a:r>
              <a:rPr lang="en-CA" sz="4300" dirty="0" smtClean="0"/>
              <a:t>።</a:t>
            </a:r>
          </a:p>
          <a:p>
            <a:r>
              <a:rPr lang="en-CA" sz="1400" dirty="0"/>
              <a:t>፻፲፱. </a:t>
            </a:r>
            <a:r>
              <a:rPr lang="en-CA" sz="4300" dirty="0" err="1"/>
              <a:t>መኑ</a:t>
            </a:r>
            <a:r>
              <a:rPr lang="en-CA" sz="4300" dirty="0"/>
              <a:t> </a:t>
            </a:r>
            <a:r>
              <a:rPr lang="en-CA" sz="4300" dirty="0" err="1"/>
              <a:t>ከማከ</a:t>
            </a:r>
            <a:r>
              <a:rPr lang="en-CA" sz="4300" dirty="0"/>
              <a:t> </a:t>
            </a:r>
            <a:r>
              <a:rPr lang="en-CA" sz="4300" dirty="0" err="1" smtClean="0"/>
              <a:t>ዘይጠፍር</a:t>
            </a:r>
            <a:r>
              <a:rPr lang="en-CA" sz="4300" dirty="0" smtClean="0"/>
              <a:t> </a:t>
            </a:r>
            <a:r>
              <a:rPr lang="en-CA" sz="4300" dirty="0" err="1"/>
              <a:t>በማይ</a:t>
            </a:r>
            <a:r>
              <a:rPr lang="en-CA" sz="4300" dirty="0"/>
              <a:t> </a:t>
            </a:r>
            <a:r>
              <a:rPr lang="en-CA" sz="4300" dirty="0" err="1"/>
              <a:t>ጽርሖ</a:t>
            </a:r>
            <a:r>
              <a:rPr lang="en-CA" sz="4300" dirty="0"/>
              <a:t> </a:t>
            </a:r>
            <a:r>
              <a:rPr lang="en-CA" sz="4300" dirty="0" err="1" smtClean="0"/>
              <a:t>ወአፅዋ</a:t>
            </a:r>
            <a:endParaRPr lang="en-CA" sz="4300" dirty="0" smtClean="0"/>
          </a:p>
          <a:p>
            <a:r>
              <a:rPr lang="en-CA" sz="4300" dirty="0" err="1" smtClean="0"/>
              <a:t>ዲሁ</a:t>
            </a:r>
            <a:r>
              <a:rPr lang="en-CA" sz="4300" dirty="0" smtClean="0"/>
              <a:t> </a:t>
            </a:r>
            <a:r>
              <a:rPr lang="en-CA" sz="4300" dirty="0" err="1"/>
              <a:t>ብእሳት</a:t>
            </a:r>
            <a:r>
              <a:rPr lang="en-CA" sz="4300" dirty="0"/>
              <a:t> </a:t>
            </a:r>
            <a:r>
              <a:rPr lang="en-CA" sz="4300" dirty="0" err="1"/>
              <a:t>ዘተኬነወ</a:t>
            </a:r>
            <a:r>
              <a:rPr lang="en-CA" sz="4300" dirty="0"/>
              <a:t> </a:t>
            </a:r>
            <a:r>
              <a:rPr lang="en-CA" sz="4300" dirty="0" err="1" smtClean="0"/>
              <a:t>ኢጠፈረ</a:t>
            </a:r>
            <a:r>
              <a:rPr lang="en-CA" sz="4300" dirty="0" smtClean="0"/>
              <a:t> </a:t>
            </a:r>
            <a:r>
              <a:rPr lang="en-CA" sz="4300" dirty="0" err="1"/>
              <a:t>ማይ</a:t>
            </a:r>
            <a:r>
              <a:rPr lang="en-CA" sz="4300" dirty="0"/>
              <a:t> </a:t>
            </a:r>
            <a:r>
              <a:rPr lang="en-CA" sz="4300" dirty="0" err="1" smtClean="0"/>
              <a:t>ዘላዕሉ</a:t>
            </a:r>
            <a:r>
              <a:rPr lang="en-CA" sz="4300" dirty="0"/>
              <a:t> </a:t>
            </a:r>
            <a:r>
              <a:rPr lang="en-CA" sz="4300" dirty="0" err="1" smtClean="0"/>
              <a:t>ኢይወርድ</a:t>
            </a:r>
            <a:r>
              <a:rPr lang="en-CA" sz="4300" dirty="0" smtClean="0"/>
              <a:t> </a:t>
            </a:r>
            <a:r>
              <a:rPr lang="en-CA" sz="4300" dirty="0" err="1"/>
              <a:t>ኀበ</a:t>
            </a:r>
            <a:r>
              <a:rPr lang="en-CA" sz="4300" dirty="0"/>
              <a:t> </a:t>
            </a:r>
            <a:r>
              <a:rPr lang="en-CA" sz="4300" dirty="0" err="1"/>
              <a:t>እሳት</a:t>
            </a:r>
            <a:r>
              <a:rPr lang="en-CA" sz="4300" dirty="0"/>
              <a:t> </a:t>
            </a:r>
            <a:r>
              <a:rPr lang="en-CA" sz="4300" dirty="0" err="1" smtClean="0"/>
              <a:t>በጥበብከ</a:t>
            </a:r>
            <a:r>
              <a:rPr lang="en-CA" sz="4300" dirty="0" smtClean="0"/>
              <a:t> </a:t>
            </a:r>
            <a:r>
              <a:rPr lang="en-CA" sz="4300" dirty="0" err="1"/>
              <a:t>ወኢአዕዋድ</a:t>
            </a:r>
            <a:r>
              <a:rPr lang="en-CA" sz="4300" dirty="0"/>
              <a:t> </a:t>
            </a:r>
            <a:r>
              <a:rPr lang="en-CA" sz="4300" dirty="0" err="1" smtClean="0"/>
              <a:t>እሳት</a:t>
            </a:r>
            <a:r>
              <a:rPr lang="en-CA" sz="4300" dirty="0"/>
              <a:t> </a:t>
            </a:r>
            <a:r>
              <a:rPr lang="en-CA" sz="4300" dirty="0" err="1" smtClean="0"/>
              <a:t>ዘታሕቱ</a:t>
            </a:r>
            <a:r>
              <a:rPr lang="en-CA" sz="4300" dirty="0" smtClean="0"/>
              <a:t> </a:t>
            </a:r>
            <a:r>
              <a:rPr lang="en-CA" sz="4300" dirty="0" err="1"/>
              <a:t>ኢየዐርግ</a:t>
            </a:r>
            <a:r>
              <a:rPr lang="en-CA" sz="4300" dirty="0"/>
              <a:t> </a:t>
            </a:r>
            <a:endParaRPr lang="en-CA" sz="4300" dirty="0" smtClean="0"/>
          </a:p>
        </p:txBody>
      </p:sp>
    </p:spTree>
    <p:extLst>
      <p:ext uri="{BB962C8B-B14F-4D97-AF65-F5344CB8AC3E}">
        <p14:creationId xmlns:p14="http://schemas.microsoft.com/office/powerpoint/2010/main" val="1534088143"/>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pt-BR" sz="4000" dirty="0" smtClean="0"/>
              <a:t>ታሕቲ </a:t>
            </a:r>
            <a:r>
              <a:rPr lang="pt-BR" sz="4000" dirty="0"/>
              <a:t>ዘሎ ግድግዳ ሓዊ ኸኣ ናብቲ ዘሎኻዮ </a:t>
            </a:r>
            <a:r>
              <a:rPr lang="pt-BR" sz="4000" dirty="0" smtClean="0"/>
              <a:t>ግድግ</a:t>
            </a:r>
          </a:p>
          <a:p>
            <a:r>
              <a:rPr lang="pt-BR" sz="4000" dirty="0" smtClean="0"/>
              <a:t>ዳ </a:t>
            </a:r>
            <a:r>
              <a:rPr lang="pt-BR" sz="4000" dirty="0"/>
              <a:t>ማይ ኣይድይብን።</a:t>
            </a:r>
            <a:endParaRPr lang="en-CA" sz="4000" dirty="0"/>
          </a:p>
          <a:p>
            <a:r>
              <a:rPr lang="pt-BR" sz="1400" dirty="0"/>
              <a:t>120. </a:t>
            </a:r>
            <a:r>
              <a:rPr lang="pt-BR" sz="4000" dirty="0"/>
              <a:t>እዚ ነገር እዚ ዕፁብን ዘደንቕን መስደምምን እዩ። ነየናዩ ሓሲበ </a:t>
            </a:r>
            <a:r>
              <a:rPr lang="pt-BR" sz="4000" dirty="0" smtClean="0"/>
              <a:t>ኸድን</a:t>
            </a:r>
          </a:p>
          <a:p>
            <a:r>
              <a:rPr lang="pt-BR" sz="4000" dirty="0" smtClean="0"/>
              <a:t>ቕ </a:t>
            </a:r>
            <a:r>
              <a:rPr lang="pt-BR" sz="4000" dirty="0"/>
              <a:t>እየ፥ ምስ ኣቦኻ </a:t>
            </a:r>
            <a:r>
              <a:rPr lang="pt-BR" sz="4000" dirty="0" smtClean="0"/>
              <a:t>ብኣር</a:t>
            </a:r>
          </a:p>
          <a:p>
            <a:r>
              <a:rPr lang="pt-BR" sz="4000" dirty="0" smtClean="0"/>
              <a:t>ምሞን </a:t>
            </a:r>
            <a:r>
              <a:rPr lang="pt-BR" sz="4000" dirty="0"/>
              <a:t>ብቕድስናን </a:t>
            </a:r>
            <a:r>
              <a:rPr lang="pt-BR" sz="4000" dirty="0" smtClean="0"/>
              <a:t>ምንባ</a:t>
            </a:r>
          </a:p>
          <a:p>
            <a:r>
              <a:rPr lang="pt-BR" sz="4000" dirty="0" smtClean="0"/>
              <a:t>ርካ </a:t>
            </a:r>
            <a:r>
              <a:rPr lang="pt-BR" sz="4000" dirty="0"/>
              <a:t>ድዩ፧ ወይሲ ከም ሕፃን ኣብ ሕቍፊ ኣዴኻ ምዃንካ፧ </a:t>
            </a:r>
            <a:endParaRPr lang="pt-BR" sz="4000" dirty="0" smtClean="0"/>
          </a:p>
        </p:txBody>
      </p:sp>
      <p:sp>
        <p:nvSpPr>
          <p:cNvPr id="20" name="Rectangle 19"/>
          <p:cNvSpPr/>
          <p:nvPr/>
        </p:nvSpPr>
        <p:spPr>
          <a:xfrm>
            <a:off x="8019203" y="-87347"/>
            <a:ext cx="4244501" cy="6817251"/>
          </a:xfrm>
          <a:prstGeom prst="rect">
            <a:avLst/>
          </a:prstGeom>
        </p:spPr>
        <p:txBody>
          <a:bodyPr wrap="square">
            <a:spAutoFit/>
          </a:bodyPr>
          <a:lstStyle/>
          <a:p>
            <a:pPr marL="40639" marR="40639">
              <a:lnSpc>
                <a:spcPct val="150000"/>
              </a:lnSpc>
              <a:spcBef>
                <a:spcPts val="600"/>
              </a:spcBef>
              <a:defRPr sz="2800"/>
            </a:pPr>
            <a:r>
              <a:rPr lang="en-US" sz="2400" dirty="0" smtClean="0"/>
              <a:t>wisdom</a:t>
            </a:r>
            <a:r>
              <a:rPr lang="en-US" sz="2400" dirty="0"/>
              <a:t>, nor the lower </a:t>
            </a:r>
            <a:r>
              <a:rPr lang="en-US" sz="2400" dirty="0" err="1" smtClean="0"/>
              <a:t>surro-unding</a:t>
            </a:r>
            <a:r>
              <a:rPr lang="en-US" sz="2400" dirty="0" smtClean="0"/>
              <a:t> walls ascend </a:t>
            </a:r>
            <a:r>
              <a:rPr lang="en-US" sz="2400" dirty="0"/>
              <a:t>to the firmament of water of </a:t>
            </a:r>
            <a:r>
              <a:rPr lang="en-US" sz="2400" dirty="0" smtClean="0"/>
              <a:t>Thine existence</a:t>
            </a:r>
            <a:r>
              <a:rPr lang="en-US" sz="2400" dirty="0"/>
              <a:t>.</a:t>
            </a:r>
          </a:p>
          <a:p>
            <a:pPr marL="40639" marR="40639">
              <a:lnSpc>
                <a:spcPct val="150000"/>
              </a:lnSpc>
              <a:spcBef>
                <a:spcPts val="600"/>
              </a:spcBef>
              <a:defRPr sz="2800"/>
            </a:pPr>
            <a:r>
              <a:rPr lang="en-US" sz="1400" dirty="0"/>
              <a:t>120. </a:t>
            </a:r>
            <a:r>
              <a:rPr lang="en-US" sz="2400" dirty="0"/>
              <a:t>This is a wonderful, </a:t>
            </a:r>
            <a:r>
              <a:rPr lang="en-US" sz="2400" dirty="0" err="1" smtClean="0"/>
              <a:t>admir</a:t>
            </a:r>
            <a:r>
              <a:rPr lang="en-US" sz="2400" dirty="0" smtClean="0"/>
              <a:t>-able and </a:t>
            </a:r>
            <a:r>
              <a:rPr lang="en-US" sz="2400" dirty="0" err="1" smtClean="0"/>
              <a:t>marvellous</a:t>
            </a:r>
            <a:r>
              <a:rPr lang="en-US" sz="2400" dirty="0" smtClean="0"/>
              <a:t> </a:t>
            </a:r>
            <a:r>
              <a:rPr lang="en-US" sz="2400" dirty="0"/>
              <a:t>thing. Of which shall I </a:t>
            </a:r>
            <a:r>
              <a:rPr lang="en-US" sz="2400" dirty="0" smtClean="0"/>
              <a:t>think and </a:t>
            </a:r>
            <a:r>
              <a:rPr lang="en-US" sz="2400" dirty="0"/>
              <a:t>about which shall I marvel? Of </a:t>
            </a:r>
            <a:r>
              <a:rPr lang="en-US" sz="2400" dirty="0" smtClean="0"/>
              <a:t>Thine existence </a:t>
            </a:r>
            <a:r>
              <a:rPr lang="en-US" sz="2400" dirty="0"/>
              <a:t>with Thy Father in silence </a:t>
            </a:r>
            <a:r>
              <a:rPr lang="en-US" sz="2400" dirty="0" smtClean="0"/>
              <a:t>and holiness</a:t>
            </a:r>
            <a:r>
              <a:rPr lang="en-US" sz="2400" dirty="0"/>
              <a:t>? Or of Thine infancy in the </a:t>
            </a:r>
            <a:r>
              <a:rPr lang="en-US" sz="2400" dirty="0" smtClean="0"/>
              <a:t>bosom of </a:t>
            </a:r>
            <a:r>
              <a:rPr lang="en-US" sz="2400" dirty="0"/>
              <a:t>Thy mother like other babies</a:t>
            </a:r>
            <a:r>
              <a:rPr lang="en-US" sz="2400" dirty="0" smtClean="0"/>
              <a:t>?</a:t>
            </a:r>
            <a:endParaRPr lang="en-US" sz="2400" dirty="0"/>
          </a:p>
        </p:txBody>
      </p:sp>
      <p:sp>
        <p:nvSpPr>
          <p:cNvPr id="2" name="Rectangle 1"/>
          <p:cNvSpPr/>
          <p:nvPr/>
        </p:nvSpPr>
        <p:spPr>
          <a:xfrm>
            <a:off x="-44335" y="-87347"/>
            <a:ext cx="4135986" cy="6832640"/>
          </a:xfrm>
          <a:prstGeom prst="rect">
            <a:avLst/>
          </a:prstGeom>
        </p:spPr>
        <p:txBody>
          <a:bodyPr wrap="square">
            <a:spAutoFit/>
          </a:bodyPr>
          <a:lstStyle/>
          <a:p>
            <a:r>
              <a:rPr lang="en-CA" sz="4300" dirty="0" err="1" smtClean="0"/>
              <a:t>ኀበ</a:t>
            </a:r>
            <a:r>
              <a:rPr lang="en-CA" sz="4300" dirty="0" smtClean="0"/>
              <a:t> </a:t>
            </a:r>
            <a:r>
              <a:rPr lang="en-CA" sz="4300" dirty="0" err="1"/>
              <a:t>ጠፈረ</a:t>
            </a:r>
            <a:r>
              <a:rPr lang="en-CA" sz="4300" dirty="0"/>
              <a:t> </a:t>
            </a:r>
            <a:r>
              <a:rPr lang="en-CA" sz="4300" dirty="0" err="1"/>
              <a:t>ማይ</a:t>
            </a:r>
            <a:r>
              <a:rPr lang="en-CA" sz="4300" dirty="0"/>
              <a:t> </a:t>
            </a:r>
            <a:r>
              <a:rPr lang="en-CA" sz="4300" dirty="0" err="1" smtClean="0"/>
              <a:t>ዘህላ</a:t>
            </a:r>
            <a:endParaRPr lang="en-CA" sz="4300" dirty="0" smtClean="0"/>
          </a:p>
          <a:p>
            <a:r>
              <a:rPr lang="en-CA" sz="4300" dirty="0" err="1" smtClean="0"/>
              <a:t>ዌከ</a:t>
            </a:r>
            <a:r>
              <a:rPr lang="en-CA" sz="4300" dirty="0" smtClean="0"/>
              <a:t>።</a:t>
            </a:r>
            <a:endParaRPr lang="en-CA" sz="4000" dirty="0"/>
          </a:p>
          <a:p>
            <a:r>
              <a:rPr lang="en-CA" sz="1400" dirty="0"/>
              <a:t>፻፳. </a:t>
            </a:r>
            <a:r>
              <a:rPr lang="en-CA" sz="4400" dirty="0" err="1"/>
              <a:t>መንክርኬ</a:t>
            </a:r>
            <a:r>
              <a:rPr lang="en-CA" sz="4400" dirty="0"/>
              <a:t> </a:t>
            </a:r>
            <a:r>
              <a:rPr lang="en-CA" sz="4400" dirty="0" err="1"/>
              <a:t>ወዕፁብ</a:t>
            </a:r>
            <a:r>
              <a:rPr lang="en-CA" sz="4400" dirty="0"/>
              <a:t> </a:t>
            </a:r>
            <a:r>
              <a:rPr lang="en-CA" sz="4400" dirty="0" err="1"/>
              <a:t>ወመድምም</a:t>
            </a:r>
            <a:r>
              <a:rPr lang="en-CA" sz="4400" dirty="0"/>
              <a:t> </a:t>
            </a:r>
            <a:r>
              <a:rPr lang="en-CA" sz="4400" dirty="0" err="1"/>
              <a:t>ዝንቱ</a:t>
            </a:r>
            <a:r>
              <a:rPr lang="en-CA" sz="4400" dirty="0"/>
              <a:t> </a:t>
            </a:r>
            <a:r>
              <a:rPr lang="en-CA" sz="4400" dirty="0" err="1"/>
              <a:t>ነገር</a:t>
            </a:r>
            <a:r>
              <a:rPr lang="en-CA" sz="4400" dirty="0"/>
              <a:t> </a:t>
            </a:r>
            <a:r>
              <a:rPr lang="en-CA" sz="4400" dirty="0" err="1"/>
              <a:t>ምንተኑ</a:t>
            </a:r>
            <a:r>
              <a:rPr lang="en-CA" sz="4400" dirty="0"/>
              <a:t> </a:t>
            </a:r>
            <a:r>
              <a:rPr lang="en-CA" sz="4400" dirty="0" err="1"/>
              <a:t>እሔሊ</a:t>
            </a:r>
            <a:r>
              <a:rPr lang="en-CA" sz="4400" dirty="0"/>
              <a:t> </a:t>
            </a:r>
            <a:r>
              <a:rPr lang="en-CA" sz="4400" dirty="0" err="1"/>
              <a:t>ወአነክር</a:t>
            </a:r>
            <a:r>
              <a:rPr lang="en-CA" sz="4400" dirty="0"/>
              <a:t> </a:t>
            </a:r>
            <a:r>
              <a:rPr lang="en-CA" sz="4400" dirty="0" err="1"/>
              <a:t>ሀልዎተከኑ</a:t>
            </a:r>
            <a:r>
              <a:rPr lang="en-CA" sz="4400" dirty="0"/>
              <a:t> </a:t>
            </a:r>
            <a:r>
              <a:rPr lang="en-CA" sz="4400" dirty="0" err="1"/>
              <a:t>ምስለ</a:t>
            </a:r>
            <a:r>
              <a:rPr lang="en-CA" sz="4400" dirty="0"/>
              <a:t> </a:t>
            </a:r>
            <a:r>
              <a:rPr lang="en-CA" sz="4400" dirty="0" err="1"/>
              <a:t>አቡከ</a:t>
            </a:r>
            <a:r>
              <a:rPr lang="en-CA" sz="4400" dirty="0"/>
              <a:t> </a:t>
            </a:r>
            <a:r>
              <a:rPr lang="en-CA" sz="4400" dirty="0" err="1"/>
              <a:t>በአርምሞ</a:t>
            </a:r>
            <a:r>
              <a:rPr lang="en-CA" sz="4400" dirty="0"/>
              <a:t> </a:t>
            </a:r>
            <a:r>
              <a:rPr lang="en-CA" sz="4400" dirty="0" err="1"/>
              <a:t>ወበቅድስና</a:t>
            </a:r>
            <a:r>
              <a:rPr lang="en-CA" sz="4400" dirty="0"/>
              <a:t>  </a:t>
            </a:r>
            <a:r>
              <a:rPr lang="en-CA" sz="4400" dirty="0" err="1"/>
              <a:t>ወሚመ</a:t>
            </a:r>
            <a:r>
              <a:rPr lang="en-CA" sz="4400" dirty="0"/>
              <a:t> </a:t>
            </a:r>
            <a:r>
              <a:rPr lang="en-CA" sz="4400" dirty="0" err="1"/>
              <a:t>ከመ</a:t>
            </a:r>
            <a:r>
              <a:rPr lang="en-CA" sz="4400" dirty="0"/>
              <a:t> </a:t>
            </a:r>
            <a:r>
              <a:rPr lang="en-CA" sz="4400" dirty="0" err="1"/>
              <a:t>ሕፃናት</a:t>
            </a:r>
            <a:r>
              <a:rPr lang="en-CA" sz="4400" dirty="0"/>
              <a:t> </a:t>
            </a:r>
            <a:r>
              <a:rPr lang="en-CA" sz="4400" dirty="0" err="1"/>
              <a:t>ውስተ</a:t>
            </a:r>
            <a:r>
              <a:rPr lang="en-CA" sz="4400" dirty="0"/>
              <a:t> </a:t>
            </a:r>
            <a:r>
              <a:rPr lang="en-CA" sz="4400" dirty="0" err="1"/>
              <a:t>ሕፅነ</a:t>
            </a:r>
            <a:r>
              <a:rPr lang="en-CA" sz="4400" dirty="0"/>
              <a:t> </a:t>
            </a:r>
            <a:r>
              <a:rPr lang="en-CA" sz="4400" dirty="0" err="1"/>
              <a:t>እምከ</a:t>
            </a:r>
            <a:r>
              <a:rPr lang="en-CA" sz="4400" dirty="0" smtClean="0"/>
              <a:t>።</a:t>
            </a:r>
          </a:p>
        </p:txBody>
      </p:sp>
    </p:spTree>
    <p:extLst>
      <p:ext uri="{BB962C8B-B14F-4D97-AF65-F5344CB8AC3E}">
        <p14:creationId xmlns:p14="http://schemas.microsoft.com/office/powerpoint/2010/main" val="3385796795"/>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pt-BR" sz="1400" dirty="0" smtClean="0"/>
              <a:t>121</a:t>
            </a:r>
            <a:r>
              <a:rPr lang="pt-BR" sz="1400" dirty="0"/>
              <a:t>. </a:t>
            </a:r>
            <a:r>
              <a:rPr lang="pt-BR" sz="4000" dirty="0"/>
              <a:t>ነየናዩ ኽሓስብን </a:t>
            </a:r>
            <a:r>
              <a:rPr lang="pt-BR" sz="4000" dirty="0" smtClean="0"/>
              <a:t>ከደን</a:t>
            </a:r>
          </a:p>
          <a:p>
            <a:r>
              <a:rPr lang="pt-BR" sz="4000" dirty="0" smtClean="0"/>
              <a:t>ቕን </a:t>
            </a:r>
            <a:r>
              <a:rPr lang="pt-BR" sz="4000" dirty="0"/>
              <a:t>እየ፧ ካብ ሱራፌል ከም ማዕበል ባሕሪ </a:t>
            </a:r>
            <a:endParaRPr lang="pt-BR" sz="4000" dirty="0" smtClean="0"/>
          </a:p>
          <a:p>
            <a:r>
              <a:rPr lang="pt-BR" sz="4000" dirty="0" smtClean="0"/>
              <a:t>ዝውፈየልካ </a:t>
            </a:r>
            <a:r>
              <a:rPr lang="pt-BR" sz="4000" dirty="0"/>
              <a:t>ምስጋና ድዩ፧ ወይስ ኣብ ዮርዳኖስ ብትሕትና ምቛምካ፧</a:t>
            </a:r>
            <a:endParaRPr lang="en-CA" sz="4000" dirty="0"/>
          </a:p>
          <a:p>
            <a:r>
              <a:rPr lang="pt-BR" sz="1400" dirty="0"/>
              <a:t>122. </a:t>
            </a:r>
            <a:r>
              <a:rPr lang="pt-BR" sz="4000" dirty="0"/>
              <a:t>ኦ ጐይታ፥ ኣብ ላዕሊ ከሎኻ ኣብ ምድሪ ሓደ ትኸውን፥ ኣብ ታሕቲ ከሎኻ ድማ ኣብ ላዕሊ ሠለስተ ትኸውን</a:t>
            </a:r>
            <a:r>
              <a:rPr lang="pt-BR" sz="4000" dirty="0" smtClean="0"/>
              <a:t>።</a:t>
            </a:r>
          </a:p>
        </p:txBody>
      </p:sp>
      <p:sp>
        <p:nvSpPr>
          <p:cNvPr id="20" name="Rectangle 19"/>
          <p:cNvSpPr/>
          <p:nvPr/>
        </p:nvSpPr>
        <p:spPr>
          <a:xfrm>
            <a:off x="8019203" y="-87347"/>
            <a:ext cx="4244501" cy="6848029"/>
          </a:xfrm>
          <a:prstGeom prst="rect">
            <a:avLst/>
          </a:prstGeom>
        </p:spPr>
        <p:txBody>
          <a:bodyPr wrap="square">
            <a:spAutoFit/>
          </a:bodyPr>
          <a:lstStyle/>
          <a:p>
            <a:pPr marL="40639" marR="40639">
              <a:lnSpc>
                <a:spcPct val="150000"/>
              </a:lnSpc>
              <a:spcBef>
                <a:spcPts val="600"/>
              </a:spcBef>
              <a:defRPr sz="2800"/>
            </a:pPr>
            <a:r>
              <a:rPr lang="en-US" sz="1400" dirty="0" smtClean="0"/>
              <a:t>121</a:t>
            </a:r>
            <a:r>
              <a:rPr lang="en-US" sz="1400" dirty="0"/>
              <a:t>. </a:t>
            </a:r>
            <a:r>
              <a:rPr lang="en-US" sz="2600" dirty="0"/>
              <a:t>Of what shall I think and </a:t>
            </a:r>
            <a:r>
              <a:rPr lang="en-US" sz="2600" dirty="0" smtClean="0"/>
              <a:t>about which </a:t>
            </a:r>
            <a:r>
              <a:rPr lang="en-US" sz="2600" dirty="0"/>
              <a:t>shall I marvel? Of the glory sent </a:t>
            </a:r>
            <a:r>
              <a:rPr lang="en-US" sz="2600" dirty="0" smtClean="0"/>
              <a:t>to Thee </a:t>
            </a:r>
            <a:r>
              <a:rPr lang="en-US" sz="2600" dirty="0"/>
              <a:t>by the seraphim like the waves of </a:t>
            </a:r>
            <a:r>
              <a:rPr lang="en-US" sz="2600" dirty="0" smtClean="0"/>
              <a:t>the sea</a:t>
            </a:r>
            <a:r>
              <a:rPr lang="en-US" sz="2600" dirty="0"/>
              <a:t>? Or of Thy </a:t>
            </a:r>
            <a:r>
              <a:rPr lang="en-US" sz="2600" dirty="0" smtClean="0"/>
              <a:t>stand-</a:t>
            </a:r>
            <a:r>
              <a:rPr lang="en-US" sz="2600" dirty="0" err="1" smtClean="0"/>
              <a:t>ing</a:t>
            </a:r>
            <a:r>
              <a:rPr lang="en-US" sz="2600" dirty="0" smtClean="0"/>
              <a:t> </a:t>
            </a:r>
            <a:r>
              <a:rPr lang="en-US" sz="2600" dirty="0"/>
              <a:t>in humility </a:t>
            </a:r>
            <a:r>
              <a:rPr lang="en-US" sz="2600" dirty="0" smtClean="0"/>
              <a:t>in Jordan</a:t>
            </a:r>
            <a:r>
              <a:rPr lang="en-US" sz="2600" dirty="0"/>
              <a:t>?</a:t>
            </a:r>
          </a:p>
          <a:p>
            <a:pPr marL="40639" marR="40639">
              <a:lnSpc>
                <a:spcPct val="150000"/>
              </a:lnSpc>
              <a:spcBef>
                <a:spcPts val="600"/>
              </a:spcBef>
              <a:defRPr sz="2800"/>
            </a:pPr>
            <a:r>
              <a:rPr lang="en-US" sz="1400" dirty="0"/>
              <a:t>122. </a:t>
            </a:r>
            <a:r>
              <a:rPr lang="en-US" sz="2600" dirty="0"/>
              <a:t>O Lord, while Thou art </a:t>
            </a:r>
            <a:r>
              <a:rPr lang="en-US" sz="2600" dirty="0" smtClean="0"/>
              <a:t>above, Thou </a:t>
            </a:r>
            <a:r>
              <a:rPr lang="en-US" sz="2600" dirty="0"/>
              <a:t>only art also beneath, and while Thou</a:t>
            </a:r>
          </a:p>
          <a:p>
            <a:pPr marL="40639" marR="40639">
              <a:lnSpc>
                <a:spcPct val="150000"/>
              </a:lnSpc>
              <a:spcBef>
                <a:spcPts val="600"/>
              </a:spcBef>
              <a:defRPr sz="2800"/>
            </a:pPr>
            <a:r>
              <a:rPr lang="en-US" sz="2600" dirty="0"/>
              <a:t>art beneath, Thou art above in Trinity</a:t>
            </a:r>
            <a:r>
              <a:rPr lang="en-US" sz="2600" dirty="0" smtClean="0"/>
              <a:t>.</a:t>
            </a:r>
            <a:endParaRPr lang="en-US" sz="2600" dirty="0"/>
          </a:p>
        </p:txBody>
      </p:sp>
      <p:sp>
        <p:nvSpPr>
          <p:cNvPr id="2" name="Rectangle 1"/>
          <p:cNvSpPr/>
          <p:nvPr/>
        </p:nvSpPr>
        <p:spPr>
          <a:xfrm>
            <a:off x="-44335" y="-87347"/>
            <a:ext cx="4135986" cy="6247864"/>
          </a:xfrm>
          <a:prstGeom prst="rect">
            <a:avLst/>
          </a:prstGeom>
        </p:spPr>
        <p:txBody>
          <a:bodyPr wrap="square">
            <a:spAutoFit/>
          </a:bodyPr>
          <a:lstStyle/>
          <a:p>
            <a:r>
              <a:rPr lang="en-CA" sz="1400" dirty="0" smtClean="0"/>
              <a:t>፻፳፩</a:t>
            </a:r>
            <a:r>
              <a:rPr lang="en-CA" sz="1400" dirty="0"/>
              <a:t>. </a:t>
            </a:r>
            <a:r>
              <a:rPr lang="en-CA" sz="4000" dirty="0" err="1"/>
              <a:t>አየኑ</a:t>
            </a:r>
            <a:r>
              <a:rPr lang="en-CA" sz="4000" dirty="0"/>
              <a:t> </a:t>
            </a:r>
            <a:r>
              <a:rPr lang="en-CA" sz="4000" dirty="0" err="1"/>
              <a:t>እሔሊ</a:t>
            </a:r>
            <a:r>
              <a:rPr lang="en-CA" sz="4000" dirty="0"/>
              <a:t> </a:t>
            </a:r>
            <a:r>
              <a:rPr lang="en-CA" sz="4000" dirty="0" err="1"/>
              <a:t>ወአነክር</a:t>
            </a:r>
            <a:r>
              <a:rPr lang="en-CA" sz="4000" dirty="0"/>
              <a:t> </a:t>
            </a:r>
            <a:r>
              <a:rPr lang="en-CA" sz="4000" dirty="0" err="1"/>
              <a:t>ስብሐተኑ</a:t>
            </a:r>
            <a:r>
              <a:rPr lang="en-CA" sz="4000" dirty="0"/>
              <a:t> </a:t>
            </a:r>
            <a:r>
              <a:rPr lang="en-CA" sz="4000" dirty="0" err="1"/>
              <a:t>ዘይትፌኖ</a:t>
            </a:r>
            <a:r>
              <a:rPr lang="en-CA" sz="4000" dirty="0"/>
              <a:t> </a:t>
            </a:r>
            <a:r>
              <a:rPr lang="en-CA" sz="4000" dirty="0" err="1"/>
              <a:t>ለከ</a:t>
            </a:r>
            <a:r>
              <a:rPr lang="en-CA" sz="4000" dirty="0"/>
              <a:t> </a:t>
            </a:r>
            <a:r>
              <a:rPr lang="en-CA" sz="4000" dirty="0" err="1"/>
              <a:t>ከመ</a:t>
            </a:r>
            <a:r>
              <a:rPr lang="en-CA" sz="4000" dirty="0"/>
              <a:t> </a:t>
            </a:r>
            <a:r>
              <a:rPr lang="en-CA" sz="4000" dirty="0" err="1"/>
              <a:t>መዋግደ</a:t>
            </a:r>
            <a:r>
              <a:rPr lang="en-CA" sz="4000" dirty="0"/>
              <a:t> </a:t>
            </a:r>
            <a:r>
              <a:rPr lang="en-CA" sz="4000" dirty="0" err="1"/>
              <a:t>ባሕር</a:t>
            </a:r>
            <a:r>
              <a:rPr lang="en-CA" sz="4000" dirty="0"/>
              <a:t> </a:t>
            </a:r>
            <a:r>
              <a:rPr lang="en-CA" sz="4000" dirty="0" err="1"/>
              <a:t>እምኀበ</a:t>
            </a:r>
            <a:r>
              <a:rPr lang="en-CA" sz="4000" dirty="0"/>
              <a:t> </a:t>
            </a:r>
            <a:r>
              <a:rPr lang="en-CA" sz="4000" dirty="0" err="1"/>
              <a:t>ሱራፌል</a:t>
            </a:r>
            <a:r>
              <a:rPr lang="en-CA" sz="4000" dirty="0"/>
              <a:t> </a:t>
            </a:r>
            <a:r>
              <a:rPr lang="en-CA" sz="4000" dirty="0" err="1"/>
              <a:t>ወሚመ</a:t>
            </a:r>
            <a:r>
              <a:rPr lang="en-CA" sz="4000" dirty="0"/>
              <a:t> </a:t>
            </a:r>
            <a:r>
              <a:rPr lang="en-CA" sz="4000" dirty="0" err="1"/>
              <a:t>በውስተ</a:t>
            </a:r>
            <a:r>
              <a:rPr lang="en-CA" sz="4000" dirty="0"/>
              <a:t> </a:t>
            </a:r>
            <a:r>
              <a:rPr lang="en-CA" sz="4000" dirty="0" err="1"/>
              <a:t>ዮርዳኖስ</a:t>
            </a:r>
            <a:r>
              <a:rPr lang="en-CA" sz="4000" dirty="0"/>
              <a:t> </a:t>
            </a:r>
            <a:r>
              <a:rPr lang="en-CA" sz="4000" dirty="0" err="1"/>
              <a:t>እንዘ</a:t>
            </a:r>
            <a:r>
              <a:rPr lang="en-CA" sz="4000" dirty="0"/>
              <a:t> </a:t>
            </a:r>
            <a:r>
              <a:rPr lang="en-CA" sz="4000" dirty="0" err="1"/>
              <a:t>ትቀውሙ</a:t>
            </a:r>
            <a:r>
              <a:rPr lang="en-CA" sz="4000" dirty="0"/>
              <a:t> </a:t>
            </a:r>
            <a:r>
              <a:rPr lang="en-CA" sz="4000" dirty="0" err="1"/>
              <a:t>በትሕትና</a:t>
            </a:r>
            <a:r>
              <a:rPr lang="en-CA" sz="4000" dirty="0"/>
              <a:t> ።</a:t>
            </a:r>
          </a:p>
          <a:p>
            <a:r>
              <a:rPr lang="en-CA" sz="1400" dirty="0"/>
              <a:t>፻፳፪. </a:t>
            </a:r>
            <a:r>
              <a:rPr lang="en-CA" sz="4000" dirty="0"/>
              <a:t>ኦ </a:t>
            </a:r>
            <a:r>
              <a:rPr lang="en-CA" sz="4000" dirty="0" err="1"/>
              <a:t>እግዚኦ</a:t>
            </a:r>
            <a:r>
              <a:rPr lang="en-CA" sz="4000" dirty="0"/>
              <a:t> </a:t>
            </a:r>
            <a:r>
              <a:rPr lang="en-CA" sz="4000" dirty="0" err="1"/>
              <a:t>እንዘ</a:t>
            </a:r>
            <a:r>
              <a:rPr lang="en-CA" sz="4000" dirty="0"/>
              <a:t> </a:t>
            </a:r>
            <a:r>
              <a:rPr lang="en-CA" sz="4000" dirty="0" err="1"/>
              <a:t>ሀሎከ</a:t>
            </a:r>
            <a:r>
              <a:rPr lang="en-CA" sz="4000" dirty="0"/>
              <a:t> </a:t>
            </a:r>
            <a:r>
              <a:rPr lang="en-CA" sz="4000" dirty="0" err="1"/>
              <a:t>በላዕሉ</a:t>
            </a:r>
            <a:r>
              <a:rPr lang="en-CA" sz="4000" dirty="0"/>
              <a:t> </a:t>
            </a:r>
            <a:r>
              <a:rPr lang="en-CA" sz="4000" dirty="0" err="1"/>
              <a:t>ትትበሐት</a:t>
            </a:r>
            <a:r>
              <a:rPr lang="en-CA" sz="4000" dirty="0"/>
              <a:t> </a:t>
            </a:r>
            <a:r>
              <a:rPr lang="en-CA" sz="4000" dirty="0" err="1" smtClean="0"/>
              <a:t>በታሕ</a:t>
            </a:r>
            <a:endParaRPr lang="en-CA" sz="4000" dirty="0" smtClean="0"/>
          </a:p>
          <a:p>
            <a:r>
              <a:rPr lang="en-CA" sz="4000" dirty="0" smtClean="0"/>
              <a:t>ቱ </a:t>
            </a:r>
            <a:r>
              <a:rPr lang="en-CA" sz="4000" dirty="0" err="1"/>
              <a:t>ወእንዘ</a:t>
            </a:r>
            <a:r>
              <a:rPr lang="en-CA" sz="4000" dirty="0"/>
              <a:t> </a:t>
            </a:r>
            <a:r>
              <a:rPr lang="en-CA" sz="4000" dirty="0" err="1"/>
              <a:t>ሀሎከ</a:t>
            </a:r>
            <a:r>
              <a:rPr lang="en-CA" sz="4000" dirty="0"/>
              <a:t> </a:t>
            </a:r>
            <a:r>
              <a:rPr lang="en-CA" sz="4000" dirty="0" err="1"/>
              <a:t>በታሕቱ</a:t>
            </a:r>
            <a:r>
              <a:rPr lang="en-CA" sz="4000" dirty="0"/>
              <a:t> </a:t>
            </a:r>
            <a:r>
              <a:rPr lang="en-CA" sz="4000" dirty="0" err="1"/>
              <a:t>ትሤለስ</a:t>
            </a:r>
            <a:r>
              <a:rPr lang="en-CA" sz="4000" dirty="0"/>
              <a:t> </a:t>
            </a:r>
            <a:r>
              <a:rPr lang="en-CA" sz="4000" dirty="0" err="1"/>
              <a:t>በላዕሉ</a:t>
            </a:r>
            <a:r>
              <a:rPr lang="en-CA" sz="4000" dirty="0" smtClean="0"/>
              <a:t>።</a:t>
            </a:r>
          </a:p>
        </p:txBody>
      </p:sp>
    </p:spTree>
    <p:extLst>
      <p:ext uri="{BB962C8B-B14F-4D97-AF65-F5344CB8AC3E}">
        <p14:creationId xmlns:p14="http://schemas.microsoft.com/office/powerpoint/2010/main" val="4193795882"/>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8094524"/>
          </a:xfrm>
          <a:prstGeom prst="rect">
            <a:avLst/>
          </a:prstGeom>
        </p:spPr>
        <p:txBody>
          <a:bodyPr wrap="square">
            <a:spAutoFit/>
          </a:bodyPr>
          <a:lstStyle/>
          <a:p>
            <a:r>
              <a:rPr lang="pt-BR" sz="1400" dirty="0" smtClean="0"/>
              <a:t>123</a:t>
            </a:r>
            <a:r>
              <a:rPr lang="pt-BR" sz="1400" dirty="0"/>
              <a:t>. </a:t>
            </a:r>
            <a:r>
              <a:rPr lang="pt-BR" sz="4000" dirty="0"/>
              <a:t>ንሕናስ </a:t>
            </a:r>
            <a:r>
              <a:rPr lang="pt-BR" sz="4000" dirty="0" smtClean="0"/>
              <a:t>ብእንኽእሎ </a:t>
            </a:r>
            <a:r>
              <a:rPr lang="pt-BR" sz="4000" dirty="0"/>
              <a:t>መጠን ተዛረብና፥ ክሳዕ ሰማይ ከኣ </a:t>
            </a:r>
            <a:r>
              <a:rPr lang="pt-BR" sz="4000" dirty="0" smtClean="0"/>
              <a:t>ኣብጻሕና</a:t>
            </a:r>
            <a:r>
              <a:rPr lang="pt-BR" sz="4000" dirty="0"/>
              <a:t>፥ ኣብኡ ንሕሊናና ኪሳገር ዘየፍቅደሉ ባሕሪ ሓዊ ስለ ዘሎ ግና ክንኃልፍ </a:t>
            </a:r>
            <a:r>
              <a:rPr lang="pt-BR" sz="4000" dirty="0" smtClean="0"/>
              <a:t>ኣይን</a:t>
            </a:r>
          </a:p>
          <a:p>
            <a:r>
              <a:rPr lang="pt-BR" sz="4000" dirty="0" smtClean="0"/>
              <a:t>ኽእልን </a:t>
            </a:r>
            <a:r>
              <a:rPr lang="pt-BR" sz="4000" dirty="0"/>
              <a:t>ኢና። ንስኻ ባዕልኻ ህላዌኻ ትፈልጥ፥ ንስኻ ባዕልኻ ድማ መለኮትካ ትምርምር</a:t>
            </a:r>
            <a:r>
              <a:rPr lang="pt-BR" sz="4000" dirty="0" smtClean="0"/>
              <a:t>።</a:t>
            </a:r>
          </a:p>
          <a:p>
            <a:r>
              <a:rPr lang="pt-BR" sz="2000" dirty="0" smtClean="0"/>
              <a:t> </a:t>
            </a:r>
          </a:p>
          <a:p>
            <a:r>
              <a:rPr lang="pt-BR" sz="2000" dirty="0"/>
              <a:t> </a:t>
            </a:r>
            <a:r>
              <a:rPr lang="pt-BR" sz="2000" dirty="0" smtClean="0"/>
              <a:t>             </a:t>
            </a:r>
            <a:r>
              <a:rPr lang="pt-BR" sz="2000" dirty="0" smtClean="0">
                <a:solidFill>
                  <a:srgbClr val="FFC000"/>
                </a:solidFill>
              </a:rPr>
              <a:t>(</a:t>
            </a:r>
            <a:r>
              <a:rPr lang="pt-BR" sz="2000" dirty="0">
                <a:solidFill>
                  <a:srgbClr val="FFC000"/>
                </a:solidFill>
              </a:rPr>
              <a:t>ኣብዚ ዕጣን የዕርግ)</a:t>
            </a:r>
            <a:endParaRPr lang="en-CA" sz="2000" dirty="0">
              <a:solidFill>
                <a:srgbClr val="FFC000"/>
              </a:solidFill>
            </a:endParaRPr>
          </a:p>
          <a:p>
            <a:endParaRPr lang="en-CA" sz="4000" dirty="0"/>
          </a:p>
          <a:p>
            <a:endParaRPr lang="en-CA" sz="4000" dirty="0"/>
          </a:p>
        </p:txBody>
      </p:sp>
      <p:sp>
        <p:nvSpPr>
          <p:cNvPr id="20" name="Rectangle 19"/>
          <p:cNvSpPr/>
          <p:nvPr/>
        </p:nvSpPr>
        <p:spPr>
          <a:xfrm>
            <a:off x="8019203" y="-87347"/>
            <a:ext cx="4244501" cy="6755696"/>
          </a:xfrm>
          <a:prstGeom prst="rect">
            <a:avLst/>
          </a:prstGeom>
        </p:spPr>
        <p:txBody>
          <a:bodyPr wrap="square">
            <a:spAutoFit/>
          </a:bodyPr>
          <a:lstStyle/>
          <a:p>
            <a:pPr marL="40639" marR="40639">
              <a:lnSpc>
                <a:spcPct val="150000"/>
              </a:lnSpc>
              <a:spcBef>
                <a:spcPts val="600"/>
              </a:spcBef>
              <a:defRPr sz="2800"/>
            </a:pPr>
            <a:r>
              <a:rPr lang="en-US" sz="1400" dirty="0" smtClean="0"/>
              <a:t>123</a:t>
            </a:r>
            <a:r>
              <a:rPr lang="en-US" sz="1400" dirty="0"/>
              <a:t>. </a:t>
            </a:r>
            <a:r>
              <a:rPr lang="en-US" sz="2600" dirty="0"/>
              <a:t>We spoke, as much as we </a:t>
            </a:r>
            <a:r>
              <a:rPr lang="en-US" sz="2600" dirty="0" smtClean="0"/>
              <a:t>could, even </a:t>
            </a:r>
            <a:r>
              <a:rPr lang="en-US" sz="2600" dirty="0"/>
              <a:t>unto heaven, but we could not pass beyond that, </a:t>
            </a:r>
            <a:r>
              <a:rPr lang="en-US" sz="2600" dirty="0" smtClean="0"/>
              <a:t>because there </a:t>
            </a:r>
            <a:r>
              <a:rPr lang="en-US" sz="2600" dirty="0"/>
              <a:t>is the sea of fire which would not </a:t>
            </a:r>
            <a:r>
              <a:rPr lang="en-US" sz="2600" dirty="0" smtClean="0"/>
              <a:t>let our </a:t>
            </a:r>
            <a:r>
              <a:rPr lang="en-US" sz="2600" dirty="0"/>
              <a:t>mind go any further. Thou </a:t>
            </a:r>
            <a:r>
              <a:rPr lang="en-US" sz="2600" dirty="0" smtClean="0"/>
              <a:t>Thyself knows </a:t>
            </a:r>
            <a:r>
              <a:rPr lang="en-US" sz="2600" dirty="0"/>
              <a:t>Thy nature, and Thou </a:t>
            </a:r>
            <a:r>
              <a:rPr lang="en-US" sz="2600" dirty="0" smtClean="0"/>
              <a:t>Thyself understands </a:t>
            </a:r>
            <a:r>
              <a:rPr lang="en-US" sz="2600" dirty="0"/>
              <a:t>Thy divinity. </a:t>
            </a:r>
            <a:endParaRPr lang="en-US" sz="2600" dirty="0" smtClean="0"/>
          </a:p>
          <a:p>
            <a:pPr marL="40639" marR="40639">
              <a:lnSpc>
                <a:spcPct val="150000"/>
              </a:lnSpc>
              <a:spcBef>
                <a:spcPts val="600"/>
              </a:spcBef>
              <a:defRPr sz="2800"/>
            </a:pPr>
            <a:endParaRPr lang="en-US" sz="2400" dirty="0"/>
          </a:p>
          <a:p>
            <a:pPr marL="40639" marR="40639">
              <a:lnSpc>
                <a:spcPct val="150000"/>
              </a:lnSpc>
              <a:spcBef>
                <a:spcPts val="600"/>
              </a:spcBef>
              <a:defRPr sz="2800"/>
            </a:pPr>
            <a:r>
              <a:rPr lang="en-US" sz="2000" dirty="0" smtClean="0">
                <a:solidFill>
                  <a:srgbClr val="FFC000"/>
                </a:solidFill>
              </a:rPr>
              <a:t>       (At </a:t>
            </a:r>
            <a:r>
              <a:rPr lang="en-US" sz="2000" dirty="0">
                <a:solidFill>
                  <a:srgbClr val="FFC000"/>
                </a:solidFill>
              </a:rPr>
              <a:t>this time he shall </a:t>
            </a:r>
            <a:r>
              <a:rPr lang="en-US" sz="2000" dirty="0" smtClean="0">
                <a:solidFill>
                  <a:srgbClr val="FFC000"/>
                </a:solidFill>
              </a:rPr>
              <a:t>cense)</a:t>
            </a:r>
          </a:p>
        </p:txBody>
      </p:sp>
      <p:sp>
        <p:nvSpPr>
          <p:cNvPr id="2" name="Rectangle 1"/>
          <p:cNvSpPr/>
          <p:nvPr/>
        </p:nvSpPr>
        <p:spPr>
          <a:xfrm>
            <a:off x="-44335" y="-87347"/>
            <a:ext cx="4135986" cy="6555641"/>
          </a:xfrm>
          <a:prstGeom prst="rect">
            <a:avLst/>
          </a:prstGeom>
        </p:spPr>
        <p:txBody>
          <a:bodyPr wrap="square">
            <a:spAutoFit/>
          </a:bodyPr>
          <a:lstStyle/>
          <a:p>
            <a:r>
              <a:rPr lang="en-CA" sz="1400" dirty="0" smtClean="0"/>
              <a:t>፻፳፫</a:t>
            </a:r>
            <a:r>
              <a:rPr lang="en-CA" sz="1400" dirty="0"/>
              <a:t>. </a:t>
            </a:r>
            <a:r>
              <a:rPr lang="en-CA" sz="4000" dirty="0" err="1"/>
              <a:t>ንሕነሰ</a:t>
            </a:r>
            <a:r>
              <a:rPr lang="en-CA" sz="4000" dirty="0"/>
              <a:t> </a:t>
            </a:r>
            <a:r>
              <a:rPr lang="en-CA" sz="4000" dirty="0" err="1"/>
              <a:t>በአምጣነ</a:t>
            </a:r>
            <a:r>
              <a:rPr lang="en-CA" sz="4000" dirty="0"/>
              <a:t> </a:t>
            </a:r>
            <a:r>
              <a:rPr lang="en-CA" sz="4000" dirty="0" err="1"/>
              <a:t>ንክል</a:t>
            </a:r>
            <a:r>
              <a:rPr lang="en-CA" sz="4000" dirty="0"/>
              <a:t> </a:t>
            </a:r>
            <a:r>
              <a:rPr lang="en-CA" sz="4000" dirty="0" err="1"/>
              <a:t>ተናገርነ</a:t>
            </a:r>
            <a:r>
              <a:rPr lang="en-CA" sz="4000" dirty="0"/>
              <a:t> </a:t>
            </a:r>
            <a:r>
              <a:rPr lang="en-CA" sz="4000" dirty="0" err="1"/>
              <a:t>ወአብጻሕነ</a:t>
            </a:r>
            <a:r>
              <a:rPr lang="en-CA" sz="4000" dirty="0"/>
              <a:t> </a:t>
            </a:r>
            <a:r>
              <a:rPr lang="en-CA" sz="4000" dirty="0" err="1"/>
              <a:t>እስከ</a:t>
            </a:r>
            <a:r>
              <a:rPr lang="en-CA" sz="4000" dirty="0"/>
              <a:t> </a:t>
            </a:r>
            <a:r>
              <a:rPr lang="en-CA" sz="4000" dirty="0" err="1"/>
              <a:t>ሰማይ</a:t>
            </a:r>
            <a:r>
              <a:rPr lang="en-CA" sz="4000" dirty="0"/>
              <a:t> </a:t>
            </a:r>
            <a:r>
              <a:rPr lang="en-CA" sz="4000" dirty="0" err="1"/>
              <a:t>ወእምህየሰ</a:t>
            </a:r>
            <a:r>
              <a:rPr lang="en-CA" sz="4000" dirty="0"/>
              <a:t> </a:t>
            </a:r>
            <a:r>
              <a:rPr lang="en-CA" sz="4000" dirty="0" err="1" smtClean="0"/>
              <a:t>ኢን</a:t>
            </a:r>
            <a:endParaRPr lang="en-CA" sz="4000" dirty="0" smtClean="0"/>
          </a:p>
          <a:p>
            <a:r>
              <a:rPr lang="en-CA" sz="4000" dirty="0" err="1" smtClean="0"/>
              <a:t>ክል</a:t>
            </a:r>
            <a:r>
              <a:rPr lang="en-CA" sz="4000" dirty="0" smtClean="0"/>
              <a:t> </a:t>
            </a:r>
            <a:r>
              <a:rPr lang="en-CA" sz="4000" dirty="0" err="1"/>
              <a:t>ኀሊፈ</a:t>
            </a:r>
            <a:r>
              <a:rPr lang="en-CA" sz="4000" dirty="0"/>
              <a:t> </a:t>
            </a:r>
            <a:r>
              <a:rPr lang="en-CA" sz="4000" dirty="0" err="1"/>
              <a:t>እስመ</a:t>
            </a:r>
            <a:r>
              <a:rPr lang="en-CA" sz="4000" dirty="0"/>
              <a:t> ቦ </a:t>
            </a:r>
            <a:r>
              <a:rPr lang="en-CA" sz="4000" dirty="0" err="1"/>
              <a:t>ህየ</a:t>
            </a:r>
            <a:r>
              <a:rPr lang="en-CA" sz="4000" dirty="0"/>
              <a:t> </a:t>
            </a:r>
            <a:r>
              <a:rPr lang="en-CA" sz="4000" dirty="0" err="1"/>
              <a:t>ባሕረ</a:t>
            </a:r>
            <a:r>
              <a:rPr lang="en-CA" sz="4000" dirty="0"/>
              <a:t> </a:t>
            </a:r>
            <a:r>
              <a:rPr lang="en-CA" sz="4000" dirty="0" err="1"/>
              <a:t>እሳት</a:t>
            </a:r>
            <a:r>
              <a:rPr lang="en-CA" sz="4000" dirty="0"/>
              <a:t> </a:t>
            </a:r>
            <a:r>
              <a:rPr lang="en-CA" sz="4000" dirty="0" err="1"/>
              <a:t>ዘኢያበውሖ</a:t>
            </a:r>
            <a:r>
              <a:rPr lang="en-CA" sz="4000" dirty="0"/>
              <a:t> </a:t>
            </a:r>
            <a:r>
              <a:rPr lang="en-CA" sz="4000" dirty="0" err="1"/>
              <a:t>ለሕሊናነ</a:t>
            </a:r>
            <a:r>
              <a:rPr lang="en-CA" sz="4000" dirty="0"/>
              <a:t> </a:t>
            </a:r>
            <a:r>
              <a:rPr lang="en-CA" sz="4000" dirty="0" err="1"/>
              <a:t>ይዕዱ</a:t>
            </a:r>
            <a:r>
              <a:rPr lang="en-CA" sz="4000" dirty="0"/>
              <a:t>። </a:t>
            </a:r>
            <a:r>
              <a:rPr lang="en-CA" sz="4000" dirty="0" err="1"/>
              <a:t>አንተ</a:t>
            </a:r>
            <a:r>
              <a:rPr lang="en-CA" sz="4000" dirty="0"/>
              <a:t> </a:t>
            </a:r>
            <a:r>
              <a:rPr lang="en-CA" sz="4000" dirty="0" err="1"/>
              <a:t>ለሊከ</a:t>
            </a:r>
            <a:r>
              <a:rPr lang="en-CA" sz="4000" dirty="0"/>
              <a:t> </a:t>
            </a:r>
            <a:r>
              <a:rPr lang="en-CA" sz="4000" dirty="0" err="1"/>
              <a:t>ተአምር</a:t>
            </a:r>
            <a:r>
              <a:rPr lang="en-CA" sz="4000" dirty="0"/>
              <a:t> </a:t>
            </a:r>
            <a:r>
              <a:rPr lang="en-CA" sz="4000" dirty="0" err="1"/>
              <a:t>ህላዊከ</a:t>
            </a:r>
            <a:r>
              <a:rPr lang="en-CA" sz="4000" dirty="0"/>
              <a:t> </a:t>
            </a:r>
            <a:r>
              <a:rPr lang="en-CA" sz="4000" dirty="0" err="1"/>
              <a:t>ወአንተ</a:t>
            </a:r>
            <a:r>
              <a:rPr lang="en-CA" sz="4000" dirty="0"/>
              <a:t> </a:t>
            </a:r>
            <a:r>
              <a:rPr lang="en-CA" sz="4000" dirty="0" err="1"/>
              <a:t>ለሊከ</a:t>
            </a:r>
            <a:r>
              <a:rPr lang="en-CA" sz="4000" dirty="0"/>
              <a:t> </a:t>
            </a:r>
            <a:r>
              <a:rPr lang="en-CA" sz="4000" dirty="0" err="1"/>
              <a:t>ትጤይቅ</a:t>
            </a:r>
            <a:r>
              <a:rPr lang="en-CA" sz="4000" dirty="0"/>
              <a:t> </a:t>
            </a:r>
            <a:r>
              <a:rPr lang="en-CA" sz="4000" dirty="0" err="1"/>
              <a:t>መለኮትከ</a:t>
            </a:r>
            <a:r>
              <a:rPr lang="en-CA" sz="4000" dirty="0"/>
              <a:t>።</a:t>
            </a:r>
          </a:p>
          <a:p>
            <a:endParaRPr lang="en-CA" sz="2000" dirty="0" smtClean="0">
              <a:solidFill>
                <a:srgbClr val="FFC000"/>
              </a:solidFill>
            </a:endParaRPr>
          </a:p>
          <a:p>
            <a:r>
              <a:rPr lang="en-CA" sz="2000" dirty="0">
                <a:solidFill>
                  <a:srgbClr val="FFC000"/>
                </a:solidFill>
              </a:rPr>
              <a:t> </a:t>
            </a:r>
            <a:r>
              <a:rPr lang="en-CA" sz="2000" dirty="0" smtClean="0">
                <a:solidFill>
                  <a:srgbClr val="FFC000"/>
                </a:solidFill>
              </a:rPr>
              <a:t>    </a:t>
            </a:r>
          </a:p>
          <a:p>
            <a:r>
              <a:rPr lang="en-CA" sz="2000" dirty="0">
                <a:solidFill>
                  <a:srgbClr val="FFC000"/>
                </a:solidFill>
              </a:rPr>
              <a:t> </a:t>
            </a:r>
            <a:r>
              <a:rPr lang="en-CA" sz="2000" dirty="0" smtClean="0">
                <a:solidFill>
                  <a:srgbClr val="FFC000"/>
                </a:solidFill>
              </a:rPr>
              <a:t>                (</a:t>
            </a:r>
            <a:r>
              <a:rPr lang="en-CA" sz="2000" dirty="0" err="1">
                <a:solidFill>
                  <a:srgbClr val="FFC000"/>
                </a:solidFill>
              </a:rPr>
              <a:t>በዝየ</a:t>
            </a:r>
            <a:r>
              <a:rPr lang="en-CA" sz="2000" dirty="0">
                <a:solidFill>
                  <a:srgbClr val="FFC000"/>
                </a:solidFill>
              </a:rPr>
              <a:t> </a:t>
            </a:r>
            <a:r>
              <a:rPr lang="en-CA" sz="2000" dirty="0" err="1">
                <a:solidFill>
                  <a:srgbClr val="FFC000"/>
                </a:solidFill>
              </a:rPr>
              <a:t>ዕርገተ</a:t>
            </a:r>
            <a:r>
              <a:rPr lang="en-CA" sz="2000" dirty="0">
                <a:solidFill>
                  <a:srgbClr val="FFC000"/>
                </a:solidFill>
              </a:rPr>
              <a:t> </a:t>
            </a:r>
            <a:r>
              <a:rPr lang="en-CA" sz="2000" dirty="0" err="1">
                <a:solidFill>
                  <a:srgbClr val="FFC000"/>
                </a:solidFill>
              </a:rPr>
              <a:t>ዕጣን</a:t>
            </a:r>
            <a:r>
              <a:rPr lang="en-CA" sz="2000" dirty="0" smtClean="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2265062555"/>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124.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124.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a:solidFill>
                  <a:srgbClr val="FFC000"/>
                </a:solidFill>
              </a:rPr>
              <a:t>፻፳፬</a:t>
            </a:r>
            <a:r>
              <a:rPr lang="en-CA" sz="1400" dirty="0" smtClean="0">
                <a:solidFill>
                  <a:srgbClr val="FFC000"/>
                </a:solidFill>
              </a:rPr>
              <a:t>.  </a:t>
            </a:r>
            <a:r>
              <a:rPr lang="en-CA" sz="5500" dirty="0" err="1" smtClean="0"/>
              <a:t>ተዘከረነ</a:t>
            </a:r>
            <a:r>
              <a:rPr lang="en-CA" sz="5500" dirty="0" smtClean="0"/>
              <a:t> </a:t>
            </a:r>
            <a:r>
              <a:rPr lang="en-CA" sz="5500" dirty="0" err="1"/>
              <a:t>እግዚኦ</a:t>
            </a:r>
            <a:r>
              <a:rPr lang="en-CA" sz="5500" dirty="0"/>
              <a:t> </a:t>
            </a:r>
            <a:r>
              <a:rPr lang="en-CA" sz="5500" dirty="0" err="1"/>
              <a:t>በውስተ</a:t>
            </a:r>
            <a:r>
              <a:rPr lang="en-CA" sz="5500" dirty="0"/>
              <a:t> </a:t>
            </a:r>
            <a:r>
              <a:rPr lang="en-CA" sz="5500" dirty="0" err="1"/>
              <a:t>መንግስትከ</a:t>
            </a:r>
            <a:r>
              <a:rPr lang="en-CA" sz="5500" dirty="0"/>
              <a:t>፥ </a:t>
            </a:r>
            <a:r>
              <a:rPr lang="en-CA" sz="5500" dirty="0" err="1"/>
              <a:t>ተዘከረነ</a:t>
            </a:r>
            <a:r>
              <a:rPr lang="en-CA" sz="5500" dirty="0"/>
              <a:t> </a:t>
            </a:r>
            <a:r>
              <a:rPr lang="en-CA" sz="5500" dirty="0" err="1"/>
              <a:t>እግዚኦ</a:t>
            </a:r>
            <a:r>
              <a:rPr lang="en-CA" sz="5500" dirty="0"/>
              <a:t> </a:t>
            </a:r>
            <a:endParaRPr lang="en-CA" sz="5500" dirty="0" smtClean="0"/>
          </a:p>
          <a:p>
            <a:r>
              <a:rPr lang="en-CA" sz="5500" dirty="0" smtClean="0"/>
              <a:t>ኦ </a:t>
            </a:r>
            <a:r>
              <a:rPr lang="en-CA" sz="5500" dirty="0" err="1"/>
              <a:t>ሊቅነ</a:t>
            </a:r>
            <a:r>
              <a:rPr lang="en-CA" sz="5500" dirty="0">
                <a:solidFill>
                  <a:srgbClr val="FFC000"/>
                </a:solidFill>
              </a:rPr>
              <a:t>፥</a:t>
            </a:r>
            <a:r>
              <a:rPr lang="en-CA" sz="5500" dirty="0"/>
              <a:t> </a:t>
            </a:r>
            <a:endParaRPr lang="en-CA" sz="5500" dirty="0" smtClean="0"/>
          </a:p>
          <a:p>
            <a:r>
              <a:rPr lang="en-CA" sz="5500" dirty="0" smtClean="0"/>
              <a:t>    </a:t>
            </a:r>
            <a:r>
              <a:rPr lang="en-CA" sz="5500" dirty="0" err="1" smtClean="0"/>
              <a:t>ተዘከረነ</a:t>
            </a:r>
            <a:endParaRPr lang="en-CA" sz="5500" dirty="0" smtClean="0"/>
          </a:p>
          <a:p>
            <a:r>
              <a:rPr lang="en-CA" sz="5500" dirty="0" err="1" smtClean="0"/>
              <a:t>እግዚኦ</a:t>
            </a:r>
            <a:r>
              <a:rPr lang="en-CA" sz="5500" dirty="0" smtClean="0"/>
              <a:t> </a:t>
            </a:r>
            <a:r>
              <a:rPr lang="en-CA" sz="5500" dirty="0" err="1"/>
              <a:t>በውስተ</a:t>
            </a:r>
            <a:r>
              <a:rPr lang="en-CA" sz="5500" dirty="0"/>
              <a:t> </a:t>
            </a:r>
            <a:r>
              <a:rPr lang="en-CA" sz="5500" dirty="0" err="1"/>
              <a:t>መንግሥትከ</a:t>
            </a:r>
            <a:r>
              <a:rPr lang="en-CA" sz="5500" dirty="0" smtClean="0"/>
              <a:t>፥</a:t>
            </a:r>
            <a:endParaRPr lang="en-CA" sz="5500" dirty="0"/>
          </a:p>
        </p:txBody>
      </p:sp>
    </p:spTree>
    <p:extLst>
      <p:ext uri="{BB962C8B-B14F-4D97-AF65-F5344CB8AC3E}">
        <p14:creationId xmlns:p14="http://schemas.microsoft.com/office/powerpoint/2010/main" val="3932294422"/>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41206"/>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94906" y="241206"/>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1414" y="391556"/>
            <a:ext cx="4177636" cy="5247590"/>
          </a:xfrm>
          <a:prstGeom prst="rect">
            <a:avLst/>
          </a:prstGeom>
        </p:spPr>
        <p:txBody>
          <a:bodyPr wrap="square">
            <a:spAutoFit/>
          </a:bodyPr>
          <a:lstStyle/>
          <a:p>
            <a:r>
              <a:rPr lang="en-CA" sz="5500" dirty="0" err="1" smtClean="0"/>
              <a:t>በከመ</a:t>
            </a:r>
            <a:r>
              <a:rPr lang="en-CA" sz="5500" dirty="0" smtClean="0"/>
              <a:t> </a:t>
            </a:r>
            <a:r>
              <a:rPr lang="en-CA" sz="5500" dirty="0" err="1"/>
              <a:t>ተዘከርኮ</a:t>
            </a:r>
            <a:r>
              <a:rPr lang="en-CA" sz="5500" dirty="0"/>
              <a:t> </a:t>
            </a:r>
            <a:r>
              <a:rPr lang="en-CA" sz="5500" dirty="0" err="1"/>
              <a:t>ለፈያታዊ</a:t>
            </a:r>
            <a:r>
              <a:rPr lang="en-CA" sz="5500" dirty="0"/>
              <a:t> </a:t>
            </a:r>
            <a:r>
              <a:rPr lang="en-CA" sz="5500" dirty="0" err="1"/>
              <a:t>ዘየማን</a:t>
            </a:r>
            <a:r>
              <a:rPr lang="en-CA" sz="5500" dirty="0"/>
              <a:t>፥ </a:t>
            </a:r>
            <a:r>
              <a:rPr lang="en-CA" sz="5500" dirty="0" err="1"/>
              <a:t>እንዘ</a:t>
            </a:r>
            <a:r>
              <a:rPr lang="en-CA" sz="5500" dirty="0"/>
              <a:t> </a:t>
            </a:r>
            <a:r>
              <a:rPr lang="en-CA" sz="5500" dirty="0" err="1"/>
              <a:t>ሀሎከ</a:t>
            </a:r>
            <a:r>
              <a:rPr lang="en-CA" sz="5500" dirty="0"/>
              <a:t> </a:t>
            </a:r>
            <a:r>
              <a:rPr lang="en-CA" sz="5500" dirty="0" err="1"/>
              <a:t>ዲበ</a:t>
            </a:r>
            <a:r>
              <a:rPr lang="en-CA" sz="5500" dirty="0"/>
              <a:t> </a:t>
            </a:r>
            <a:r>
              <a:rPr lang="en-CA" sz="5500" dirty="0" err="1"/>
              <a:t>ዕፀ</a:t>
            </a:r>
            <a:r>
              <a:rPr lang="en-CA" sz="5500" dirty="0"/>
              <a:t> </a:t>
            </a:r>
            <a:r>
              <a:rPr lang="en-CA" sz="5500" dirty="0" err="1"/>
              <a:t>መስቀል</a:t>
            </a:r>
            <a:r>
              <a:rPr lang="en-CA" sz="5500" dirty="0"/>
              <a:t> </a:t>
            </a:r>
            <a:r>
              <a:rPr lang="en-CA" sz="5500" dirty="0" err="1"/>
              <a:t>ቅዱስ</a:t>
            </a:r>
            <a:r>
              <a:rPr lang="en-CA" sz="5500"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3970823234"/>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53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56" y="-79634"/>
            <a:ext cx="4219852" cy="6863417"/>
          </a:xfrm>
          <a:prstGeom prst="rect">
            <a:avLst/>
          </a:prstGeom>
        </p:spPr>
        <p:txBody>
          <a:bodyPr wrap="square">
            <a:spAutoFit/>
          </a:bodyPr>
          <a:lstStyle/>
          <a:p>
            <a:r>
              <a:rPr lang="ti-ET" sz="4000" dirty="0" smtClean="0">
                <a:solidFill>
                  <a:srgbClr val="FF0000"/>
                </a:solidFill>
                <a:uFill>
                  <a:solidFill>
                    <a:srgbClr val="000000"/>
                  </a:solidFill>
                </a:uFill>
              </a:rPr>
              <a:t>ይ.ካ</a:t>
            </a:r>
            <a:r>
              <a:rPr lang="en-CA" sz="4000" dirty="0" smtClean="0">
                <a:solidFill>
                  <a:srgbClr val="FF0000"/>
                </a:solidFill>
                <a:uFill>
                  <a:solidFill>
                    <a:srgbClr val="000000"/>
                  </a:solidFill>
                </a:uFill>
              </a:rPr>
              <a:t>. </a:t>
            </a:r>
            <a:r>
              <a:rPr lang="pt-BR" sz="1400" dirty="0" smtClean="0"/>
              <a:t>125</a:t>
            </a:r>
            <a:r>
              <a:rPr lang="pt-BR" sz="1400" dirty="0"/>
              <a:t>. </a:t>
            </a:r>
            <a:r>
              <a:rPr lang="pt-BR" sz="4000" dirty="0"/>
              <a:t>እዚ </a:t>
            </a:r>
            <a:r>
              <a:rPr lang="pt-BR" sz="2000" dirty="0">
                <a:solidFill>
                  <a:srgbClr val="FFC000"/>
                </a:solidFill>
              </a:rPr>
              <a:t>(ምልክታ) </a:t>
            </a:r>
            <a:r>
              <a:rPr lang="pt-BR" sz="4000" dirty="0"/>
              <a:t>ናትካ ሥጋ ዝኾነ ኅብስቲ እዚ ነቕርበልካ ኣሎና። እዚ ናትካ ደም ዝኾነ ጽዋዕ እዚ </a:t>
            </a:r>
            <a:r>
              <a:rPr lang="pt-BR" sz="2000" dirty="0">
                <a:solidFill>
                  <a:srgbClr val="FFC000"/>
                </a:solidFill>
              </a:rPr>
              <a:t>( ምልክታ) </a:t>
            </a:r>
            <a:r>
              <a:rPr lang="pt-BR" sz="4000" dirty="0"/>
              <a:t>ኸኣ ምእንቲ ኃጢኣትናን ኣበሳናን ምእንቲ በደል ሕዝብኻን ነዕርገልካ ኣሎና። ካብ ደቀ መዛሙርትኻ፥ </a:t>
            </a:r>
            <a:r>
              <a:rPr lang="pt-BR" sz="4000" dirty="0" smtClean="0"/>
              <a:t>ምሥ</a:t>
            </a:r>
          </a:p>
          <a:p>
            <a:r>
              <a:rPr lang="pt-BR" sz="4000" dirty="0" smtClean="0"/>
              <a:t>ጢር </a:t>
            </a:r>
            <a:r>
              <a:rPr lang="pt-BR" sz="4000" dirty="0"/>
              <a:t>ዕቤት መለኮትካ ዝኃባእካዮ የልቦን።</a:t>
            </a:r>
            <a:endParaRPr lang="en-CA" sz="4000" dirty="0"/>
          </a:p>
        </p:txBody>
      </p:sp>
      <p:sp>
        <p:nvSpPr>
          <p:cNvPr id="20" name="Rectangle 19"/>
          <p:cNvSpPr/>
          <p:nvPr/>
        </p:nvSpPr>
        <p:spPr>
          <a:xfrm>
            <a:off x="8019203" y="-87347"/>
            <a:ext cx="4244501" cy="7135158"/>
          </a:xfrm>
          <a:prstGeom prst="rect">
            <a:avLst/>
          </a:prstGeom>
        </p:spPr>
        <p:txBody>
          <a:bodyPr wrap="square">
            <a:spAutoFit/>
          </a:bodyPr>
          <a:lstStyle/>
          <a:p>
            <a:pPr marL="40639" marR="40639">
              <a:lnSpc>
                <a:spcPct val="150000"/>
              </a:lnSpc>
              <a:spcBef>
                <a:spcPts val="600"/>
              </a:spcBef>
              <a:defRPr sz="2800"/>
            </a:pPr>
            <a:r>
              <a:rPr lang="en-US" sz="2000" dirty="0" smtClean="0"/>
              <a:t> </a:t>
            </a:r>
            <a:r>
              <a:rPr lang="en-US" sz="2700" i="1" dirty="0">
                <a:solidFill>
                  <a:srgbClr val="FF0000"/>
                </a:solidFill>
              </a:rPr>
              <a:t>Priest </a:t>
            </a:r>
            <a:r>
              <a:rPr lang="en-US" sz="2700" dirty="0">
                <a:solidFill>
                  <a:srgbClr val="FF0000"/>
                </a:solidFill>
              </a:rPr>
              <a:t>: </a:t>
            </a:r>
            <a:r>
              <a:rPr lang="en-US" sz="1400" dirty="0" smtClean="0">
                <a:solidFill>
                  <a:schemeClr val="tx1">
                    <a:lumMod val="95000"/>
                  </a:schemeClr>
                </a:solidFill>
              </a:rPr>
              <a:t>125.</a:t>
            </a:r>
            <a:r>
              <a:rPr lang="en-US" sz="2800" dirty="0" smtClean="0">
                <a:solidFill>
                  <a:schemeClr val="tx1">
                    <a:lumMod val="95000"/>
                  </a:schemeClr>
                </a:solidFill>
              </a:rPr>
              <a:t>This </a:t>
            </a:r>
            <a:r>
              <a:rPr lang="en-US" sz="2000" dirty="0">
                <a:solidFill>
                  <a:srgbClr val="FFC000"/>
                </a:solidFill>
              </a:rPr>
              <a:t>(pointing) </a:t>
            </a:r>
            <a:r>
              <a:rPr lang="en-US" sz="2800" dirty="0">
                <a:solidFill>
                  <a:schemeClr val="tx1">
                    <a:lumMod val="95000"/>
                  </a:schemeClr>
                </a:solidFill>
              </a:rPr>
              <a:t>bread, </a:t>
            </a:r>
            <a:r>
              <a:rPr lang="en-US" sz="2800" dirty="0" smtClean="0">
                <a:solidFill>
                  <a:schemeClr val="tx1">
                    <a:lumMod val="95000"/>
                  </a:schemeClr>
                </a:solidFill>
              </a:rPr>
              <a:t>even Thy </a:t>
            </a:r>
            <a:r>
              <a:rPr lang="en-US" sz="2800" dirty="0">
                <a:solidFill>
                  <a:schemeClr val="tx1">
                    <a:lumMod val="95000"/>
                  </a:schemeClr>
                </a:solidFill>
              </a:rPr>
              <a:t>body, we offer unto Thee. And </a:t>
            </a:r>
            <a:r>
              <a:rPr lang="en-US" sz="2800" dirty="0" smtClean="0">
                <a:solidFill>
                  <a:schemeClr val="tx1">
                    <a:lumMod val="95000"/>
                  </a:schemeClr>
                </a:solidFill>
              </a:rPr>
              <a:t>this </a:t>
            </a:r>
            <a:r>
              <a:rPr lang="en-US" sz="2000" dirty="0" smtClean="0">
                <a:solidFill>
                  <a:srgbClr val="FFC000"/>
                </a:solidFill>
              </a:rPr>
              <a:t>(pointing</a:t>
            </a:r>
            <a:r>
              <a:rPr lang="en-US" sz="2000" dirty="0">
                <a:solidFill>
                  <a:srgbClr val="FFC000"/>
                </a:solidFill>
              </a:rPr>
              <a:t>) </a:t>
            </a:r>
            <a:r>
              <a:rPr lang="en-US" sz="2800" dirty="0">
                <a:solidFill>
                  <a:schemeClr val="tx1">
                    <a:lumMod val="95000"/>
                  </a:schemeClr>
                </a:solidFill>
              </a:rPr>
              <a:t>cup, even Thy blood, we </a:t>
            </a:r>
            <a:r>
              <a:rPr lang="en-US" sz="2800" dirty="0" smtClean="0">
                <a:solidFill>
                  <a:schemeClr val="tx1">
                    <a:lumMod val="95000"/>
                  </a:schemeClr>
                </a:solidFill>
              </a:rPr>
              <a:t>offer unto </a:t>
            </a:r>
            <a:r>
              <a:rPr lang="en-US" sz="2800" dirty="0">
                <a:solidFill>
                  <a:schemeClr val="tx1">
                    <a:lumMod val="95000"/>
                  </a:schemeClr>
                </a:solidFill>
              </a:rPr>
              <a:t>Thee. Because of our sin and </a:t>
            </a:r>
            <a:r>
              <a:rPr lang="en-US" sz="2800" dirty="0" smtClean="0">
                <a:solidFill>
                  <a:schemeClr val="tx1">
                    <a:lumMod val="95000"/>
                  </a:schemeClr>
                </a:solidFill>
              </a:rPr>
              <a:t>iniquity and </a:t>
            </a:r>
            <a:r>
              <a:rPr lang="en-US" sz="2800" dirty="0">
                <a:solidFill>
                  <a:schemeClr val="tx1">
                    <a:lumMod val="95000"/>
                  </a:schemeClr>
                </a:solidFill>
              </a:rPr>
              <a:t>because of the folly of Thy </a:t>
            </a:r>
            <a:r>
              <a:rPr lang="en-US" sz="2800" dirty="0" smtClean="0">
                <a:solidFill>
                  <a:schemeClr val="tx1">
                    <a:lumMod val="95000"/>
                  </a:schemeClr>
                </a:solidFill>
              </a:rPr>
              <a:t>people, Thou </a:t>
            </a:r>
            <a:r>
              <a:rPr lang="en-US" sz="2800" dirty="0">
                <a:solidFill>
                  <a:schemeClr val="tx1">
                    <a:lumMod val="95000"/>
                  </a:schemeClr>
                </a:solidFill>
              </a:rPr>
              <a:t>did not hide the mystery of </a:t>
            </a:r>
            <a:r>
              <a:rPr lang="en-US" sz="2500" dirty="0" smtClean="0">
                <a:solidFill>
                  <a:schemeClr val="tx1">
                    <a:lumMod val="95000"/>
                  </a:schemeClr>
                </a:solidFill>
              </a:rPr>
              <a:t>Thy divinity’s </a:t>
            </a:r>
            <a:r>
              <a:rPr lang="en-US" sz="2500" dirty="0">
                <a:solidFill>
                  <a:schemeClr val="tx1">
                    <a:lumMod val="95000"/>
                  </a:schemeClr>
                </a:solidFill>
              </a:rPr>
              <a:t>greatness from Thy disciples.</a:t>
            </a:r>
            <a:endParaRPr lang="en-US" sz="2500" dirty="0" smtClean="0">
              <a:solidFill>
                <a:schemeClr val="tx1">
                  <a:lumMod val="95000"/>
                </a:schemeClr>
              </a:solidFill>
            </a:endParaRPr>
          </a:p>
        </p:txBody>
      </p:sp>
      <p:sp>
        <p:nvSpPr>
          <p:cNvPr id="2" name="Rectangle 1"/>
          <p:cNvSpPr/>
          <p:nvPr/>
        </p:nvSpPr>
        <p:spPr>
          <a:xfrm>
            <a:off x="-44335" y="-87347"/>
            <a:ext cx="4135986" cy="6247864"/>
          </a:xfrm>
          <a:prstGeom prst="rect">
            <a:avLst/>
          </a:prstGeom>
        </p:spPr>
        <p:txBody>
          <a:bodyPr wrap="square">
            <a:spAutoFit/>
          </a:bodyPr>
          <a:lstStyle/>
          <a:p>
            <a:r>
              <a:rPr lang="ti-ET" sz="4000" dirty="0" smtClean="0">
                <a:solidFill>
                  <a:srgbClr val="FF0000"/>
                </a:solidFill>
                <a:uFill>
                  <a:solidFill>
                    <a:srgbClr val="000000"/>
                  </a:solidFill>
                </a:uFill>
              </a:rPr>
              <a:t>ይ.ካ.</a:t>
            </a:r>
            <a:r>
              <a:rPr lang="en-CA" sz="4000" dirty="0" smtClean="0"/>
              <a:t> </a:t>
            </a:r>
            <a:r>
              <a:rPr lang="en-CA" sz="1400" dirty="0" smtClean="0"/>
              <a:t>፻፳፭</a:t>
            </a:r>
            <a:r>
              <a:rPr lang="en-CA" sz="1400" dirty="0"/>
              <a:t>. </a:t>
            </a:r>
            <a:r>
              <a:rPr lang="en-CA" sz="4000" dirty="0" err="1"/>
              <a:t>ዘንተ</a:t>
            </a:r>
            <a:r>
              <a:rPr lang="en-CA" sz="4000" dirty="0"/>
              <a:t> </a:t>
            </a:r>
            <a:r>
              <a:rPr lang="en-CA" sz="4000" dirty="0" err="1"/>
              <a:t>ኅብስተ</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ዘዚአከ</a:t>
            </a:r>
            <a:r>
              <a:rPr lang="en-CA" sz="4000" dirty="0"/>
              <a:t> </a:t>
            </a:r>
            <a:r>
              <a:rPr lang="en-CA" sz="4000" dirty="0" err="1"/>
              <a:t>ሥጋ</a:t>
            </a:r>
            <a:r>
              <a:rPr lang="en-CA" sz="4000" dirty="0"/>
              <a:t> </a:t>
            </a:r>
            <a:r>
              <a:rPr lang="en-CA" sz="4000" dirty="0" err="1"/>
              <a:t>ናቀርብ</a:t>
            </a:r>
            <a:r>
              <a:rPr lang="en-CA" sz="4000" dirty="0"/>
              <a:t> </a:t>
            </a:r>
            <a:r>
              <a:rPr lang="en-CA" sz="4000" dirty="0" err="1"/>
              <a:t>ለከ</a:t>
            </a:r>
            <a:r>
              <a:rPr lang="en-CA" sz="4000" dirty="0"/>
              <a:t> </a:t>
            </a:r>
            <a:r>
              <a:rPr lang="en-CA" sz="4000" dirty="0" err="1"/>
              <a:t>ወዘንተ</a:t>
            </a:r>
            <a:r>
              <a:rPr lang="en-CA" sz="4000" dirty="0"/>
              <a:t> </a:t>
            </a:r>
            <a:r>
              <a:rPr lang="en-CA" sz="4000" dirty="0" err="1"/>
              <a:t>ጽዋዐ</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ዘዚአከ</a:t>
            </a:r>
            <a:r>
              <a:rPr lang="en-CA" sz="4000" dirty="0"/>
              <a:t>፥ </a:t>
            </a:r>
            <a:r>
              <a:rPr lang="en-CA" sz="4000" dirty="0" err="1"/>
              <a:t>ደመ</a:t>
            </a:r>
            <a:r>
              <a:rPr lang="en-CA" sz="4000" dirty="0"/>
              <a:t> </a:t>
            </a:r>
            <a:r>
              <a:rPr lang="en-CA" sz="4000" dirty="0" err="1"/>
              <a:t>ናዐርግ</a:t>
            </a:r>
            <a:r>
              <a:rPr lang="en-CA" sz="4000" dirty="0"/>
              <a:t> </a:t>
            </a:r>
            <a:r>
              <a:rPr lang="en-CA" sz="4000" dirty="0" err="1"/>
              <a:t>ለከ</a:t>
            </a:r>
            <a:r>
              <a:rPr lang="en-CA" sz="4000" dirty="0"/>
              <a:t>። </a:t>
            </a:r>
            <a:r>
              <a:rPr lang="en-CA" sz="4000" dirty="0" err="1"/>
              <a:t>በእንተ</a:t>
            </a:r>
            <a:r>
              <a:rPr lang="en-CA" sz="4000" dirty="0"/>
              <a:t> </a:t>
            </a:r>
            <a:r>
              <a:rPr lang="en-CA" sz="4000" dirty="0" err="1"/>
              <a:t>ኃጢአተነ</a:t>
            </a:r>
            <a:r>
              <a:rPr lang="en-CA" sz="4000" dirty="0"/>
              <a:t> </a:t>
            </a:r>
            <a:r>
              <a:rPr lang="en-CA" sz="4000" dirty="0" err="1"/>
              <a:t>ወአበሳነ</a:t>
            </a:r>
            <a:r>
              <a:rPr lang="en-CA" sz="4000" dirty="0"/>
              <a:t> </a:t>
            </a:r>
            <a:r>
              <a:rPr lang="en-CA" sz="4000" dirty="0" err="1"/>
              <a:t>ወበእንተ</a:t>
            </a:r>
            <a:r>
              <a:rPr lang="en-CA" sz="4000" dirty="0"/>
              <a:t> </a:t>
            </a:r>
            <a:r>
              <a:rPr lang="en-CA" sz="4000" dirty="0" err="1"/>
              <a:t>ዕበዶሙ</a:t>
            </a:r>
            <a:r>
              <a:rPr lang="en-CA" sz="4000" dirty="0"/>
              <a:t> </a:t>
            </a:r>
            <a:r>
              <a:rPr lang="en-CA" sz="4000" dirty="0" err="1"/>
              <a:t>ለሕዝብከ</a:t>
            </a:r>
            <a:r>
              <a:rPr lang="en-CA" sz="4000" dirty="0"/>
              <a:t> </a:t>
            </a:r>
            <a:endParaRPr lang="en-CA" sz="4000" dirty="0" smtClean="0"/>
          </a:p>
          <a:p>
            <a:r>
              <a:rPr lang="en-CA" sz="4000" dirty="0" err="1" smtClean="0"/>
              <a:t>አልቦ</a:t>
            </a:r>
            <a:r>
              <a:rPr lang="en-CA" sz="4000" dirty="0" smtClean="0"/>
              <a:t> </a:t>
            </a:r>
            <a:r>
              <a:rPr lang="en-CA" sz="4000" dirty="0" err="1"/>
              <a:t>ዘኀባእከ</a:t>
            </a:r>
            <a:r>
              <a:rPr lang="en-CA" sz="4000" dirty="0"/>
              <a:t> </a:t>
            </a:r>
            <a:r>
              <a:rPr lang="en-CA" sz="4000" dirty="0" err="1"/>
              <a:t>እምነ</a:t>
            </a:r>
            <a:r>
              <a:rPr lang="en-CA" sz="4000" dirty="0"/>
              <a:t> </a:t>
            </a:r>
            <a:r>
              <a:rPr lang="en-CA" sz="4000" dirty="0" err="1"/>
              <a:t>አርዳኢከ</a:t>
            </a:r>
            <a:r>
              <a:rPr lang="en-CA" sz="4000" dirty="0"/>
              <a:t> </a:t>
            </a:r>
            <a:r>
              <a:rPr lang="en-CA" sz="4000" dirty="0" err="1"/>
              <a:t>ምሥጢረ</a:t>
            </a:r>
            <a:r>
              <a:rPr lang="en-CA" sz="4000" dirty="0"/>
              <a:t> </a:t>
            </a:r>
            <a:r>
              <a:rPr lang="en-CA" sz="4000" dirty="0" err="1"/>
              <a:t>ዕበያቲሁ</a:t>
            </a:r>
            <a:r>
              <a:rPr lang="en-CA" sz="4000" dirty="0"/>
              <a:t> </a:t>
            </a:r>
            <a:r>
              <a:rPr lang="en-CA" sz="4000" dirty="0" err="1"/>
              <a:t>ለመለኮትከ</a:t>
            </a:r>
            <a:r>
              <a:rPr lang="en-CA" sz="4000" dirty="0"/>
              <a:t>። </a:t>
            </a:r>
          </a:p>
        </p:txBody>
      </p:sp>
    </p:spTree>
    <p:extLst>
      <p:ext uri="{BB962C8B-B14F-4D97-AF65-F5344CB8AC3E}">
        <p14:creationId xmlns:p14="http://schemas.microsoft.com/office/powerpoint/2010/main" val="2558102843"/>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8641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432530"/>
          </a:xfrm>
          <a:prstGeom prst="rect">
            <a:avLst/>
          </a:prstGeom>
        </p:spPr>
        <p:txBody>
          <a:bodyPr wrap="square">
            <a:spAutoFit/>
          </a:bodyPr>
          <a:lstStyle/>
          <a:p>
            <a:r>
              <a:rPr lang="pt-BR" sz="4000" dirty="0" smtClean="0">
                <a:solidFill>
                  <a:schemeClr val="accent6"/>
                </a:solidFill>
              </a:rPr>
              <a:t>ይ.ዲ</a:t>
            </a:r>
            <a:r>
              <a:rPr lang="pt-BR" sz="4000" dirty="0">
                <a:solidFill>
                  <a:schemeClr val="accent6"/>
                </a:solidFill>
              </a:rPr>
              <a:t>. </a:t>
            </a:r>
            <a:r>
              <a:rPr lang="pt-BR" sz="1400" dirty="0" smtClean="0">
                <a:solidFill>
                  <a:srgbClr val="FFC000"/>
                </a:solidFill>
              </a:rPr>
              <a:t>126. </a:t>
            </a:r>
            <a:r>
              <a:rPr lang="pt-BR" sz="4000" dirty="0"/>
              <a:t>ቀሳውስቲ ኣእዳውኩም ኣልዕሉ።</a:t>
            </a:r>
            <a:endParaRPr lang="en-CA" sz="4000" dirty="0"/>
          </a:p>
          <a:p>
            <a:r>
              <a:rPr lang="pt-BR" sz="4000" dirty="0">
                <a:solidFill>
                  <a:srgbClr val="FF0000"/>
                </a:solidFill>
              </a:rPr>
              <a:t>ይ.ካ. </a:t>
            </a:r>
            <a:r>
              <a:rPr lang="pt-BR" sz="1400" dirty="0" smtClean="0">
                <a:solidFill>
                  <a:srgbClr val="FFC000"/>
                </a:solidFill>
              </a:rPr>
              <a:t>127. </a:t>
            </a:r>
            <a:r>
              <a:rPr lang="pt-BR" sz="4000" dirty="0"/>
              <a:t>ኣብ ቅድሚኦም ኅብስቲ ኣልዓለ።</a:t>
            </a:r>
            <a:endParaRPr lang="en-CA" sz="4000" dirty="0"/>
          </a:p>
          <a:p>
            <a:r>
              <a:rPr lang="pt-BR" sz="2000" dirty="0" smtClean="0">
                <a:solidFill>
                  <a:srgbClr val="FFC000"/>
                </a:solidFill>
              </a:rPr>
              <a:t>  </a:t>
            </a:r>
          </a:p>
          <a:p>
            <a:endParaRPr lang="pt-BR" sz="2000" dirty="0" smtClean="0">
              <a:solidFill>
                <a:srgbClr val="FFC000"/>
              </a:solidFill>
            </a:endParaRPr>
          </a:p>
          <a:p>
            <a:r>
              <a:rPr lang="pt-BR" sz="2000" dirty="0">
                <a:solidFill>
                  <a:srgbClr val="FFC000"/>
                </a:solidFill>
              </a:rPr>
              <a:t> </a:t>
            </a:r>
            <a:r>
              <a:rPr lang="pt-BR" sz="2000" dirty="0" smtClean="0">
                <a:solidFill>
                  <a:srgbClr val="FFC000"/>
                </a:solidFill>
              </a:rPr>
              <a:t>      (</a:t>
            </a:r>
            <a:r>
              <a:rPr lang="pt-BR" sz="2000" dirty="0">
                <a:solidFill>
                  <a:srgbClr val="FFC000"/>
                </a:solidFill>
              </a:rPr>
              <a:t>ኣብዚ ግዜዚ ኅብስቲ የልዕል</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r>
              <a:rPr lang="pt-BR" sz="4000" dirty="0">
                <a:solidFill>
                  <a:srgbClr val="FFFF00"/>
                </a:solidFill>
              </a:rPr>
              <a:t>ይ.ሕ. </a:t>
            </a:r>
            <a:r>
              <a:rPr lang="pt-BR" sz="1400" dirty="0" smtClean="0">
                <a:solidFill>
                  <a:srgbClr val="FFC000"/>
                </a:solidFill>
              </a:rPr>
              <a:t>128. </a:t>
            </a:r>
            <a:r>
              <a:rPr lang="pt-BR" sz="4400" dirty="0"/>
              <a:t>ንኣምን እዚ ብሓቂ ሥጋኡ ኸም ዝኾነ ንኣምን።</a:t>
            </a:r>
            <a:endParaRPr lang="en-CA" sz="4400" dirty="0"/>
          </a:p>
          <a:p>
            <a:endParaRPr lang="en-CA" sz="2000" dirty="0">
              <a:solidFill>
                <a:srgbClr val="FFC000"/>
              </a:solidFill>
            </a:endParaRPr>
          </a:p>
        </p:txBody>
      </p:sp>
      <p:sp>
        <p:nvSpPr>
          <p:cNvPr id="20" name="Rectangle 19"/>
          <p:cNvSpPr/>
          <p:nvPr/>
        </p:nvSpPr>
        <p:spPr>
          <a:xfrm>
            <a:off x="7986410" y="-125376"/>
            <a:ext cx="4244501" cy="6780318"/>
          </a:xfrm>
          <a:prstGeom prst="rect">
            <a:avLst/>
          </a:prstGeom>
        </p:spPr>
        <p:txBody>
          <a:bodyPr wrap="square">
            <a:spAutoFit/>
          </a:bodyPr>
          <a:lstStyle/>
          <a:p>
            <a:pPr marL="40639" marR="40639">
              <a:lnSpc>
                <a:spcPct val="120000"/>
              </a:lnSpc>
              <a:spcBef>
                <a:spcPts val="600"/>
              </a:spcBef>
              <a:buClr>
                <a:srgbClr val="000000"/>
              </a:buClr>
              <a:defRPr sz="2800"/>
            </a:pPr>
            <a:r>
              <a:rPr lang="en-US" sz="2900" dirty="0" smtClean="0">
                <a:solidFill>
                  <a:schemeClr val="accent6"/>
                </a:solidFill>
                <a:uFill>
                  <a:solidFill>
                    <a:srgbClr val="004DD6"/>
                  </a:solidFill>
                </a:uFill>
              </a:rPr>
              <a:t>Deacon: </a:t>
            </a:r>
            <a:r>
              <a:rPr lang="en-US" sz="1400" dirty="0" smtClean="0">
                <a:solidFill>
                  <a:srgbClr val="FFC000"/>
                </a:solidFill>
                <a:uFill>
                  <a:solidFill>
                    <a:srgbClr val="004DD6"/>
                  </a:solidFill>
                </a:uFill>
              </a:rPr>
              <a:t>126. </a:t>
            </a:r>
            <a:r>
              <a:rPr lang="en-US" sz="2900" dirty="0" smtClean="0">
                <a:uFill>
                  <a:solidFill>
                    <a:srgbClr val="004DD6"/>
                  </a:solidFill>
                </a:uFill>
              </a:rPr>
              <a:t>Priests</a:t>
            </a:r>
            <a:r>
              <a:rPr lang="en-US" sz="2900" dirty="0">
                <a:uFill>
                  <a:solidFill>
                    <a:srgbClr val="004DD6"/>
                  </a:solidFill>
                </a:uFill>
              </a:rPr>
              <a:t>, raise up your hands.</a:t>
            </a:r>
          </a:p>
          <a:p>
            <a:pPr marL="40639" marR="40639">
              <a:lnSpc>
                <a:spcPct val="120000"/>
              </a:lnSpc>
              <a:spcBef>
                <a:spcPts val="600"/>
              </a:spcBef>
              <a:buClr>
                <a:srgbClr val="000000"/>
              </a:buClr>
              <a:defRPr sz="2800"/>
            </a:pPr>
            <a:r>
              <a:rPr lang="en-US" sz="2900" dirty="0" smtClean="0">
                <a:solidFill>
                  <a:srgbClr val="FF0000"/>
                </a:solidFill>
                <a:uFill>
                  <a:solidFill>
                    <a:srgbClr val="004DD6"/>
                  </a:solidFill>
                </a:uFill>
              </a:rPr>
              <a:t>Priest: </a:t>
            </a:r>
            <a:r>
              <a:rPr lang="en-US" sz="1400" dirty="0" smtClean="0">
                <a:solidFill>
                  <a:srgbClr val="FFC000"/>
                </a:solidFill>
                <a:uFill>
                  <a:solidFill>
                    <a:srgbClr val="004DD6"/>
                  </a:solidFill>
                </a:uFill>
              </a:rPr>
              <a:t>127. </a:t>
            </a:r>
            <a:r>
              <a:rPr lang="en-US" sz="2900" dirty="0">
                <a:uFill>
                  <a:solidFill>
                    <a:srgbClr val="004DD6"/>
                  </a:solidFill>
                </a:uFill>
              </a:rPr>
              <a:t>He took bread before them</a:t>
            </a:r>
            <a:r>
              <a:rPr lang="en-US" sz="2900" dirty="0" smtClean="0">
                <a:uFill>
                  <a:solidFill>
                    <a:srgbClr val="004DD6"/>
                  </a:solidFill>
                </a:uFill>
              </a:rPr>
              <a:t>,</a:t>
            </a:r>
          </a:p>
          <a:p>
            <a:pPr marL="40639" marR="40639">
              <a:lnSpc>
                <a:spcPct val="120000"/>
              </a:lnSpc>
              <a:spcBef>
                <a:spcPts val="600"/>
              </a:spcBef>
              <a:buClr>
                <a:srgbClr val="000000"/>
              </a:buClr>
              <a:defRPr sz="2800"/>
            </a:pPr>
            <a:endParaRPr lang="en-US" sz="2900" dirty="0">
              <a:solidFill>
                <a:srgbClr val="FFC000"/>
              </a:solidFill>
              <a:uFill>
                <a:solidFill>
                  <a:srgbClr val="004DD6"/>
                </a:solidFill>
              </a:uFill>
            </a:endParaRPr>
          </a:p>
          <a:p>
            <a:pPr marL="40639" marR="40639">
              <a:lnSpc>
                <a:spcPct val="120000"/>
              </a:lnSpc>
              <a:spcBef>
                <a:spcPts val="600"/>
              </a:spcBef>
              <a:buClr>
                <a:srgbClr val="000000"/>
              </a:buClr>
              <a:defRPr sz="2800"/>
            </a:pPr>
            <a:endParaRPr lang="en-US" sz="2000" dirty="0" smtClean="0">
              <a:solidFill>
                <a:srgbClr val="FFC000"/>
              </a:solidFill>
              <a:uFill>
                <a:solidFill>
                  <a:srgbClr val="004DD6"/>
                </a:solidFill>
              </a:uFill>
            </a:endParaRPr>
          </a:p>
          <a:p>
            <a:pPr marL="40639" marR="40639">
              <a:lnSpc>
                <a:spcPct val="120000"/>
              </a:lnSpc>
              <a:spcBef>
                <a:spcPts val="600"/>
              </a:spcBef>
              <a:buClr>
                <a:srgbClr val="000000"/>
              </a:buClr>
              <a:defRPr sz="2800"/>
            </a:pPr>
            <a:r>
              <a:rPr lang="en-US" sz="2000" dirty="0" smtClean="0">
                <a:solidFill>
                  <a:srgbClr val="FFC000"/>
                </a:solidFill>
                <a:uFill>
                  <a:solidFill>
                    <a:srgbClr val="004DD6"/>
                  </a:solidFill>
                </a:uFill>
              </a:rPr>
              <a:t> (At </a:t>
            </a:r>
            <a:r>
              <a:rPr lang="en-US" sz="2000" dirty="0">
                <a:solidFill>
                  <a:srgbClr val="FFC000"/>
                </a:solidFill>
                <a:uFill>
                  <a:solidFill>
                    <a:srgbClr val="004DD6"/>
                  </a:solidFill>
                </a:uFill>
              </a:rPr>
              <a:t>this time he shall raise the bread</a:t>
            </a:r>
            <a:r>
              <a:rPr lang="en-US" sz="2000" dirty="0" smtClean="0">
                <a:solidFill>
                  <a:srgbClr val="FFC000"/>
                </a:solidFill>
                <a:uFill>
                  <a:solidFill>
                    <a:srgbClr val="004DD6"/>
                  </a:solidFill>
                </a:uFill>
              </a:rPr>
              <a:t>.)</a:t>
            </a:r>
          </a:p>
          <a:p>
            <a:pPr marL="40639" marR="40639">
              <a:lnSpc>
                <a:spcPct val="120000"/>
              </a:lnSpc>
              <a:spcBef>
                <a:spcPts val="600"/>
              </a:spcBef>
              <a:buClr>
                <a:srgbClr val="000000"/>
              </a:buClr>
              <a:defRPr sz="2800"/>
            </a:pPr>
            <a:endParaRPr lang="en-US" sz="2000" dirty="0">
              <a:solidFill>
                <a:srgbClr val="FFC000"/>
              </a:solidFill>
              <a:uFill>
                <a:solidFill>
                  <a:srgbClr val="004DD6"/>
                </a:solidFill>
              </a:uFill>
            </a:endParaRPr>
          </a:p>
          <a:p>
            <a:pPr marL="40639" marR="40639">
              <a:lnSpc>
                <a:spcPct val="120000"/>
              </a:lnSpc>
              <a:spcBef>
                <a:spcPts val="600"/>
              </a:spcBef>
              <a:buClr>
                <a:srgbClr val="000000"/>
              </a:buClr>
              <a:defRPr sz="2800"/>
            </a:pPr>
            <a:r>
              <a:rPr lang="en-US" sz="3300" b="1" dirty="0">
                <a:solidFill>
                  <a:srgbClr val="FFFF00"/>
                </a:solidFill>
                <a:uFill>
                  <a:solidFill>
                    <a:srgbClr val="004DD6"/>
                  </a:solidFill>
                </a:uFill>
              </a:rPr>
              <a:t>People:</a:t>
            </a:r>
            <a:r>
              <a:rPr lang="en-US" sz="3300" dirty="0">
                <a:solidFill>
                  <a:srgbClr val="FFFF00"/>
                </a:solidFill>
                <a:uFill>
                  <a:solidFill>
                    <a:srgbClr val="004DD6"/>
                  </a:solidFill>
                </a:uFill>
              </a:rPr>
              <a:t> </a:t>
            </a:r>
            <a:r>
              <a:rPr lang="en-US" sz="1400" dirty="0" smtClean="0">
                <a:solidFill>
                  <a:srgbClr val="FFC000"/>
                </a:solidFill>
                <a:uFill>
                  <a:solidFill>
                    <a:srgbClr val="004DD6"/>
                  </a:solidFill>
                </a:uFill>
              </a:rPr>
              <a:t>128. </a:t>
            </a:r>
            <a:r>
              <a:rPr lang="en-US" sz="3600" dirty="0">
                <a:solidFill>
                  <a:schemeClr val="tx1">
                    <a:lumMod val="95000"/>
                  </a:schemeClr>
                </a:solidFill>
                <a:uFill>
                  <a:solidFill>
                    <a:srgbClr val="004DD6"/>
                  </a:solidFill>
                </a:uFill>
              </a:rPr>
              <a:t>We believe that this is He; truly we believe.</a:t>
            </a:r>
          </a:p>
          <a:p>
            <a:pPr marL="40639" marR="40639">
              <a:lnSpc>
                <a:spcPct val="120000"/>
              </a:lnSpc>
              <a:spcBef>
                <a:spcPts val="600"/>
              </a:spcBef>
              <a:buClr>
                <a:srgbClr val="000000"/>
              </a:buClr>
              <a:defRPr sz="2800"/>
            </a:pPr>
            <a:endParaRPr lang="en-US" sz="2000" dirty="0">
              <a:solidFill>
                <a:srgbClr val="FFC000"/>
              </a:solidFill>
              <a:uFill>
                <a:solidFill>
                  <a:srgbClr val="004DD6"/>
                </a:solidFill>
              </a:uFill>
            </a:endParaRPr>
          </a:p>
        </p:txBody>
      </p:sp>
      <p:sp>
        <p:nvSpPr>
          <p:cNvPr id="2" name="Rectangle 1"/>
          <p:cNvSpPr/>
          <p:nvPr/>
        </p:nvSpPr>
        <p:spPr>
          <a:xfrm>
            <a:off x="24713" y="-62079"/>
            <a:ext cx="4177636" cy="7355860"/>
          </a:xfrm>
          <a:prstGeom prst="rect">
            <a:avLst/>
          </a:prstGeom>
        </p:spPr>
        <p:txBody>
          <a:bodyPr wrap="square">
            <a:spAutoFit/>
          </a:bodyPr>
          <a:lstStyle/>
          <a:p>
            <a:r>
              <a:rPr lang="en-CA" sz="4000" dirty="0" err="1" smtClean="0">
                <a:solidFill>
                  <a:schemeClr val="accent6"/>
                </a:solidFill>
              </a:rPr>
              <a:t>ይ.ዲ</a:t>
            </a:r>
            <a:r>
              <a:rPr lang="en-CA" sz="4000" dirty="0">
                <a:solidFill>
                  <a:schemeClr val="accent6"/>
                </a:solidFill>
              </a:rPr>
              <a:t>. </a:t>
            </a:r>
            <a:r>
              <a:rPr lang="en-CA" sz="1400" dirty="0" smtClean="0">
                <a:solidFill>
                  <a:srgbClr val="FFC000"/>
                </a:solidFill>
              </a:rPr>
              <a:t>፻፳፮. </a:t>
            </a:r>
            <a:r>
              <a:rPr lang="en-CA" sz="4000" dirty="0" err="1"/>
              <a:t>አንሥኡ</a:t>
            </a:r>
            <a:r>
              <a:rPr lang="en-CA" sz="4000" dirty="0"/>
              <a:t> </a:t>
            </a:r>
            <a:r>
              <a:rPr lang="en-CA" sz="4000" dirty="0" err="1"/>
              <a:t>እደዊክሙ</a:t>
            </a:r>
            <a:r>
              <a:rPr lang="en-CA" sz="4000" dirty="0"/>
              <a:t> </a:t>
            </a:r>
            <a:r>
              <a:rPr lang="en-CA" sz="4000" dirty="0" err="1"/>
              <a:t>ቀሳውስት</a:t>
            </a:r>
            <a:r>
              <a:rPr lang="en-CA" sz="4000" dirty="0"/>
              <a:t>።</a:t>
            </a:r>
          </a:p>
          <a:p>
            <a:r>
              <a:rPr lang="en-CA" sz="4000" dirty="0" err="1">
                <a:solidFill>
                  <a:srgbClr val="FF0000"/>
                </a:solidFill>
              </a:rPr>
              <a:t>ይ.ካ</a:t>
            </a:r>
            <a:r>
              <a:rPr lang="en-CA" sz="4000" dirty="0">
                <a:solidFill>
                  <a:srgbClr val="FF0000"/>
                </a:solidFill>
              </a:rPr>
              <a:t>. </a:t>
            </a:r>
            <a:r>
              <a:rPr lang="en-CA" sz="1400" dirty="0" smtClean="0">
                <a:solidFill>
                  <a:srgbClr val="FFC000"/>
                </a:solidFill>
              </a:rPr>
              <a:t>፻፳፯. </a:t>
            </a:r>
            <a:r>
              <a:rPr lang="en-CA" sz="4000" dirty="0" err="1"/>
              <a:t>ነሥአ</a:t>
            </a:r>
            <a:r>
              <a:rPr lang="en-CA" sz="4000" dirty="0"/>
              <a:t> </a:t>
            </a:r>
            <a:r>
              <a:rPr lang="en-CA" sz="4000" dirty="0" err="1"/>
              <a:t>ኅብስተ</a:t>
            </a:r>
            <a:r>
              <a:rPr lang="en-CA" sz="4000" dirty="0"/>
              <a:t> </a:t>
            </a:r>
            <a:r>
              <a:rPr lang="en-CA" sz="4000" dirty="0" err="1"/>
              <a:t>በቅድሜሆሙ</a:t>
            </a:r>
            <a:r>
              <a:rPr lang="en-CA" sz="4000" dirty="0" smtClean="0"/>
              <a:t>።</a:t>
            </a:r>
          </a:p>
          <a:p>
            <a:endParaRPr lang="en-CA" sz="4000" dirty="0">
              <a:solidFill>
                <a:srgbClr val="FFC000"/>
              </a:solidFill>
            </a:endParaRPr>
          </a:p>
          <a:p>
            <a:r>
              <a:rPr lang="en-CA" sz="2000" dirty="0">
                <a:solidFill>
                  <a:srgbClr val="FFC000"/>
                </a:solidFill>
              </a:rPr>
              <a:t>        (</a:t>
            </a:r>
            <a:r>
              <a:rPr lang="en-CA" sz="2000" dirty="0" err="1">
                <a:solidFill>
                  <a:srgbClr val="FFC000"/>
                </a:solidFill>
              </a:rPr>
              <a:t>በዝየ</a:t>
            </a:r>
            <a:r>
              <a:rPr lang="en-CA" sz="2000" dirty="0">
                <a:solidFill>
                  <a:srgbClr val="FFC000"/>
                </a:solidFill>
              </a:rPr>
              <a:t> </a:t>
            </a:r>
            <a:r>
              <a:rPr lang="en-CA" sz="2000" dirty="0" err="1">
                <a:solidFill>
                  <a:srgbClr val="FFC000"/>
                </a:solidFill>
              </a:rPr>
              <a:t>ያንሥእ</a:t>
            </a:r>
            <a:r>
              <a:rPr lang="en-CA" sz="2000" dirty="0">
                <a:solidFill>
                  <a:srgbClr val="FFC000"/>
                </a:solidFill>
              </a:rPr>
              <a:t> </a:t>
            </a:r>
            <a:r>
              <a:rPr lang="en-CA" sz="2000" dirty="0" err="1">
                <a:solidFill>
                  <a:srgbClr val="FFC000"/>
                </a:solidFill>
              </a:rPr>
              <a:t>ኅብስተ</a:t>
            </a:r>
            <a:r>
              <a:rPr lang="en-CA" sz="2000" dirty="0">
                <a:solidFill>
                  <a:srgbClr val="FFC000"/>
                </a:solidFill>
              </a:rPr>
              <a:t>)</a:t>
            </a:r>
          </a:p>
          <a:p>
            <a:endParaRPr lang="en-CA" sz="4000" dirty="0" smtClean="0"/>
          </a:p>
          <a:p>
            <a:r>
              <a:rPr lang="en-CA" sz="4000" dirty="0" err="1">
                <a:solidFill>
                  <a:srgbClr val="FFFF00"/>
                </a:solidFill>
              </a:rPr>
              <a:t>ይ.ሕ</a:t>
            </a:r>
            <a:r>
              <a:rPr lang="en-CA" sz="4000" dirty="0">
                <a:solidFill>
                  <a:srgbClr val="FFFF00"/>
                </a:solidFill>
              </a:rPr>
              <a:t>. </a:t>
            </a:r>
            <a:r>
              <a:rPr lang="en-CA" sz="1400" dirty="0" smtClean="0">
                <a:solidFill>
                  <a:srgbClr val="FFC000"/>
                </a:solidFill>
              </a:rPr>
              <a:t>፻፳፰. </a:t>
            </a:r>
            <a:r>
              <a:rPr lang="en-CA" sz="4400" dirty="0" err="1">
                <a:solidFill>
                  <a:schemeClr val="tx1">
                    <a:lumMod val="95000"/>
                  </a:schemeClr>
                </a:solidFill>
              </a:rPr>
              <a:t>ነአምን</a:t>
            </a:r>
            <a:r>
              <a:rPr lang="en-CA" sz="4400" dirty="0">
                <a:solidFill>
                  <a:schemeClr val="tx1">
                    <a:lumMod val="95000"/>
                  </a:schemeClr>
                </a:solidFill>
              </a:rPr>
              <a:t> </a:t>
            </a:r>
            <a:r>
              <a:rPr lang="en-CA" sz="4400" dirty="0" err="1">
                <a:solidFill>
                  <a:schemeClr val="tx1">
                    <a:lumMod val="95000"/>
                  </a:schemeClr>
                </a:solidFill>
              </a:rPr>
              <a:t>ከመ</a:t>
            </a:r>
            <a:r>
              <a:rPr lang="en-CA" sz="4400" dirty="0">
                <a:solidFill>
                  <a:schemeClr val="tx1">
                    <a:lumMod val="95000"/>
                  </a:schemeClr>
                </a:solidFill>
              </a:rPr>
              <a:t> </a:t>
            </a:r>
            <a:r>
              <a:rPr lang="en-CA" sz="4400" dirty="0" err="1">
                <a:solidFill>
                  <a:schemeClr val="tx1">
                    <a:lumMod val="95000"/>
                  </a:schemeClr>
                </a:solidFill>
              </a:rPr>
              <a:t>ዝንቱ</a:t>
            </a:r>
            <a:r>
              <a:rPr lang="en-CA" sz="4400" dirty="0">
                <a:solidFill>
                  <a:schemeClr val="tx1">
                    <a:lumMod val="95000"/>
                  </a:schemeClr>
                </a:solidFill>
              </a:rPr>
              <a:t> </a:t>
            </a:r>
            <a:r>
              <a:rPr lang="en-CA" sz="4400" dirty="0" err="1">
                <a:solidFill>
                  <a:schemeClr val="tx1">
                    <a:lumMod val="95000"/>
                  </a:schemeClr>
                </a:solidFill>
              </a:rPr>
              <a:t>ውእቱ</a:t>
            </a:r>
            <a:r>
              <a:rPr lang="en-CA" sz="4400" dirty="0">
                <a:solidFill>
                  <a:schemeClr val="tx1">
                    <a:lumMod val="95000"/>
                  </a:schemeClr>
                </a:solidFill>
              </a:rPr>
              <a:t> </a:t>
            </a:r>
            <a:r>
              <a:rPr lang="en-CA" sz="4400" dirty="0" err="1">
                <a:solidFill>
                  <a:schemeClr val="tx1">
                    <a:lumMod val="95000"/>
                  </a:schemeClr>
                </a:solidFill>
              </a:rPr>
              <a:t>በአማን</a:t>
            </a:r>
            <a:r>
              <a:rPr lang="en-CA" sz="4400" dirty="0">
                <a:solidFill>
                  <a:schemeClr val="tx1">
                    <a:lumMod val="95000"/>
                  </a:schemeClr>
                </a:solidFill>
              </a:rPr>
              <a:t> </a:t>
            </a:r>
            <a:r>
              <a:rPr lang="en-CA" sz="4400" dirty="0" err="1">
                <a:solidFill>
                  <a:schemeClr val="tx1">
                    <a:lumMod val="95000"/>
                  </a:schemeClr>
                </a:solidFill>
              </a:rPr>
              <a:t>ንአምን</a:t>
            </a:r>
            <a:r>
              <a:rPr lang="en-CA" sz="4400" dirty="0">
                <a:solidFill>
                  <a:schemeClr val="tx1">
                    <a:lumMod val="95000"/>
                  </a:schemeClr>
                </a:solidFill>
              </a:rPr>
              <a:t>። </a:t>
            </a:r>
          </a:p>
          <a:p>
            <a:endParaRPr lang="en-CA" sz="4000" dirty="0"/>
          </a:p>
          <a:p>
            <a:r>
              <a:rPr lang="en-CA" sz="2000" dirty="0" smtClean="0">
                <a:solidFill>
                  <a:srgbClr val="FFC000"/>
                </a:solidFill>
              </a:rPr>
              <a:t>   </a:t>
            </a:r>
            <a:endParaRPr lang="en-CA" sz="2000" dirty="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1650385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2531768568"/>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370975"/>
          </a:xfrm>
          <a:prstGeom prst="rect">
            <a:avLst/>
          </a:prstGeom>
        </p:spPr>
        <p:txBody>
          <a:bodyPr wrap="square">
            <a:spAutoFit/>
          </a:bodyPr>
          <a:lstStyle/>
          <a:p>
            <a:r>
              <a:rPr lang="pt-BR" sz="4400" dirty="0" smtClean="0">
                <a:solidFill>
                  <a:srgbClr val="FF0000"/>
                </a:solidFill>
              </a:rPr>
              <a:t>ይ.ካ</a:t>
            </a:r>
            <a:r>
              <a:rPr lang="pt-BR" sz="4400" dirty="0">
                <a:solidFill>
                  <a:srgbClr val="FF0000"/>
                </a:solidFill>
              </a:rPr>
              <a:t>. </a:t>
            </a:r>
            <a:r>
              <a:rPr lang="pt-BR" sz="1400" dirty="0" smtClean="0"/>
              <a:t>129</a:t>
            </a:r>
            <a:r>
              <a:rPr lang="pt-BR" sz="1400" dirty="0"/>
              <a:t>. </a:t>
            </a:r>
            <a:r>
              <a:rPr lang="pt-BR" sz="4000" dirty="0"/>
              <a:t>ኣመስገንካ፡ ባረኽካ፥ </a:t>
            </a:r>
            <a:r>
              <a:rPr lang="pt-BR" sz="4000" dirty="0" smtClean="0"/>
              <a:t>ቈረስካ</a:t>
            </a:r>
            <a:r>
              <a:rPr lang="pt-BR" sz="4000" dirty="0"/>
              <a:t>። </a:t>
            </a:r>
            <a:endParaRPr lang="en-CA" sz="4000" dirty="0"/>
          </a:p>
          <a:p>
            <a:r>
              <a:rPr lang="pt-BR" sz="4400" dirty="0" smtClean="0"/>
              <a:t> </a:t>
            </a:r>
            <a:r>
              <a:rPr lang="pt-BR" sz="2000" dirty="0" smtClean="0">
                <a:solidFill>
                  <a:srgbClr val="FFC000"/>
                </a:solidFill>
              </a:rPr>
              <a:t>( 3 ግዜ ይባርኽ) </a:t>
            </a:r>
          </a:p>
          <a:p>
            <a:r>
              <a:rPr lang="pt-BR" sz="2000" dirty="0">
                <a:solidFill>
                  <a:srgbClr val="FFC000"/>
                </a:solidFill>
              </a:rPr>
              <a:t>( ብድሕርዚ ነቲ ኅብስቲ ከይፈላለየ ናብ 5ተ ክፍሊ በብንእሽቶ የንቅዓዮ)</a:t>
            </a:r>
            <a:endParaRPr lang="en-CA" sz="2000" dirty="0">
              <a:solidFill>
                <a:srgbClr val="FFC000"/>
              </a:solidFill>
            </a:endParaRPr>
          </a:p>
          <a:p>
            <a:endParaRPr lang="pt-BR" sz="2000" dirty="0" smtClean="0">
              <a:solidFill>
                <a:srgbClr val="FFC000"/>
              </a:solidFill>
            </a:endParaRPr>
          </a:p>
          <a:p>
            <a:r>
              <a:rPr lang="pt-BR" sz="1400" dirty="0"/>
              <a:t>130. </a:t>
            </a:r>
            <a:r>
              <a:rPr lang="pt-BR" sz="4400" dirty="0"/>
              <a:t>እዚ ኅብስቲ እዚ </a:t>
            </a:r>
            <a:r>
              <a:rPr lang="pt-BR" sz="2000" dirty="0">
                <a:solidFill>
                  <a:srgbClr val="FFC000"/>
                </a:solidFill>
              </a:rPr>
              <a:t>(ምልክታ) </a:t>
            </a:r>
            <a:r>
              <a:rPr lang="pt-BR" sz="4400" dirty="0"/>
              <a:t>ኻብኡ ፍልልይ ዘይብሉ ሥጋይ እዩ፥ ውሰዱ </a:t>
            </a:r>
            <a:r>
              <a:rPr lang="pt-BR" sz="4400" dirty="0" smtClean="0"/>
              <a:t> ብልዑ  እናበ</a:t>
            </a:r>
          </a:p>
          <a:p>
            <a:r>
              <a:rPr lang="pt-BR" sz="4400" dirty="0" smtClean="0"/>
              <a:t>ልካ </a:t>
            </a:r>
            <a:r>
              <a:rPr lang="pt-BR" sz="4400" dirty="0"/>
              <a:t>ድማ ሃብካዮም</a:t>
            </a:r>
            <a:r>
              <a:rPr lang="pt-BR" sz="4400" dirty="0" smtClean="0"/>
              <a:t>።</a:t>
            </a:r>
            <a:endParaRPr lang="en-CA" sz="4400" dirty="0"/>
          </a:p>
        </p:txBody>
      </p:sp>
      <p:sp>
        <p:nvSpPr>
          <p:cNvPr id="20" name="Rectangle 19"/>
          <p:cNvSpPr/>
          <p:nvPr/>
        </p:nvSpPr>
        <p:spPr>
          <a:xfrm>
            <a:off x="7986410" y="-9636"/>
            <a:ext cx="4244501" cy="6532558"/>
          </a:xfrm>
          <a:prstGeom prst="rect">
            <a:avLst/>
          </a:prstGeom>
        </p:spPr>
        <p:txBody>
          <a:bodyPr wrap="square">
            <a:spAutoFit/>
          </a:bodyPr>
          <a:lstStyle/>
          <a:p>
            <a:pPr marL="40639" marR="40639">
              <a:lnSpc>
                <a:spcPct val="150000"/>
              </a:lnSpc>
              <a:spcBef>
                <a:spcPts val="600"/>
              </a:spcBef>
              <a:buClr>
                <a:srgbClr val="004DD6"/>
              </a:buClr>
              <a:buFont typeface="Arial"/>
              <a:defRPr sz="2800"/>
            </a:pPr>
            <a:r>
              <a:rPr lang="en-US" sz="2800" dirty="0" smtClean="0">
                <a:solidFill>
                  <a:srgbClr val="FF0000"/>
                </a:solidFill>
                <a:uFill>
                  <a:solidFill>
                    <a:srgbClr val="004DD6"/>
                  </a:solidFill>
                </a:uFill>
              </a:rPr>
              <a:t>Priest : </a:t>
            </a:r>
            <a:r>
              <a:rPr lang="en-US" sz="1400" dirty="0" smtClean="0">
                <a:solidFill>
                  <a:schemeClr val="tx1">
                    <a:lumMod val="95000"/>
                  </a:schemeClr>
                </a:solidFill>
                <a:uFill>
                  <a:solidFill>
                    <a:srgbClr val="004DD6"/>
                  </a:solidFill>
                </a:uFill>
              </a:rPr>
              <a:t>129. </a:t>
            </a:r>
            <a:r>
              <a:rPr lang="en-US" sz="2800" dirty="0" smtClean="0">
                <a:solidFill>
                  <a:schemeClr val="tx1">
                    <a:lumMod val="95000"/>
                  </a:schemeClr>
                </a:solidFill>
                <a:uFill>
                  <a:solidFill>
                    <a:srgbClr val="004DD6"/>
                  </a:solidFill>
                </a:uFill>
              </a:rPr>
              <a:t>blessed</a:t>
            </a:r>
            <a:r>
              <a:rPr lang="en-US" sz="2800" dirty="0">
                <a:solidFill>
                  <a:schemeClr val="tx1">
                    <a:lumMod val="95000"/>
                  </a:schemeClr>
                </a:solidFill>
                <a:uFill>
                  <a:solidFill>
                    <a:srgbClr val="004DD6"/>
                  </a:solidFill>
                </a:uFill>
              </a:rPr>
              <a:t>, </a:t>
            </a:r>
            <a:r>
              <a:rPr lang="en-US" sz="2800" dirty="0" smtClean="0">
                <a:solidFill>
                  <a:schemeClr val="tx1">
                    <a:lumMod val="95000"/>
                  </a:schemeClr>
                </a:solidFill>
                <a:uFill>
                  <a:solidFill>
                    <a:srgbClr val="004DD6"/>
                  </a:solidFill>
                </a:uFill>
              </a:rPr>
              <a:t>and </a:t>
            </a:r>
            <a:r>
              <a:rPr lang="en-US" sz="2800" dirty="0">
                <a:solidFill>
                  <a:schemeClr val="tx1">
                    <a:lumMod val="95000"/>
                  </a:schemeClr>
                </a:solidFill>
                <a:uFill>
                  <a:solidFill>
                    <a:srgbClr val="004DD6"/>
                  </a:solidFill>
                </a:uFill>
              </a:rPr>
              <a:t>broke</a:t>
            </a:r>
            <a:r>
              <a:rPr lang="en-US" sz="2800" dirty="0" smtClean="0">
                <a:solidFill>
                  <a:schemeClr val="tx1">
                    <a:lumMod val="95000"/>
                  </a:schemeClr>
                </a:solidFill>
                <a:uFill>
                  <a:solidFill>
                    <a:srgbClr val="004DD6"/>
                  </a:solidFill>
                </a:uFill>
              </a:rPr>
              <a:t>.</a:t>
            </a:r>
          </a:p>
          <a:p>
            <a:pPr marL="40639" marR="40639">
              <a:lnSpc>
                <a:spcPct val="150000"/>
              </a:lnSpc>
              <a:spcBef>
                <a:spcPts val="600"/>
              </a:spcBef>
              <a:buClr>
                <a:srgbClr val="004DD6"/>
              </a:buClr>
              <a:buFont typeface="Arial"/>
              <a:defRPr sz="2800"/>
            </a:pPr>
            <a:r>
              <a:rPr lang="en-US" sz="1600" dirty="0" smtClean="0">
                <a:solidFill>
                  <a:srgbClr val="FFC000"/>
                </a:solidFill>
                <a:uFill>
                  <a:solidFill>
                    <a:srgbClr val="004DD6"/>
                  </a:solidFill>
                </a:uFill>
              </a:rPr>
              <a:t>(</a:t>
            </a:r>
            <a:r>
              <a:rPr lang="en-US" sz="1600" i="1" dirty="0">
                <a:solidFill>
                  <a:srgbClr val="FFC000"/>
                </a:solidFill>
              </a:rPr>
              <a:t>benediction </a:t>
            </a:r>
            <a:r>
              <a:rPr lang="en-US" sz="1600" dirty="0" smtClean="0">
                <a:solidFill>
                  <a:srgbClr val="FFC000"/>
                </a:solidFill>
                <a:uFill>
                  <a:solidFill>
                    <a:srgbClr val="004DD6"/>
                  </a:solidFill>
                </a:uFill>
              </a:rPr>
              <a:t>3 times)</a:t>
            </a:r>
          </a:p>
          <a:p>
            <a:pPr marL="40639" marR="40639">
              <a:lnSpc>
                <a:spcPct val="150000"/>
              </a:lnSpc>
              <a:spcBef>
                <a:spcPts val="600"/>
              </a:spcBef>
              <a:buClr>
                <a:srgbClr val="004DD6"/>
              </a:buClr>
              <a:buFont typeface="Arial"/>
              <a:defRPr sz="2800"/>
            </a:pPr>
            <a:r>
              <a:rPr lang="en-US" sz="1600" dirty="0">
                <a:solidFill>
                  <a:srgbClr val="FFC000"/>
                </a:solidFill>
                <a:uFill>
                  <a:solidFill>
                    <a:srgbClr val="004DD6"/>
                  </a:solidFill>
                </a:uFill>
              </a:rPr>
              <a:t>(</a:t>
            </a:r>
            <a:r>
              <a:rPr lang="en-US" sz="1600" dirty="0" smtClean="0">
                <a:solidFill>
                  <a:srgbClr val="FFC000"/>
                </a:solidFill>
                <a:uFill>
                  <a:solidFill>
                    <a:srgbClr val="004DD6"/>
                  </a:solidFill>
                </a:uFill>
              </a:rPr>
              <a:t> then </a:t>
            </a:r>
            <a:r>
              <a:rPr lang="en-US" sz="1600" dirty="0">
                <a:solidFill>
                  <a:srgbClr val="FFC000"/>
                </a:solidFill>
                <a:uFill>
                  <a:solidFill>
                    <a:srgbClr val="004DD6"/>
                  </a:solidFill>
                </a:uFill>
              </a:rPr>
              <a:t>he shall indent the Host lightly with </a:t>
            </a:r>
            <a:r>
              <a:rPr lang="en-US" sz="1600" dirty="0" smtClean="0">
                <a:solidFill>
                  <a:srgbClr val="FFC000"/>
                </a:solidFill>
                <a:uFill>
                  <a:solidFill>
                    <a:srgbClr val="004DD6"/>
                  </a:solidFill>
                </a:uFill>
              </a:rPr>
              <a:t>his thumb </a:t>
            </a:r>
            <a:r>
              <a:rPr lang="en-US" sz="1600" dirty="0">
                <a:solidFill>
                  <a:srgbClr val="FFC000"/>
                </a:solidFill>
                <a:uFill>
                  <a:solidFill>
                    <a:srgbClr val="004DD6"/>
                  </a:solidFill>
                </a:uFill>
              </a:rPr>
              <a:t>in five places without separation</a:t>
            </a:r>
            <a:r>
              <a:rPr lang="en-US" sz="1600" dirty="0" smtClean="0">
                <a:solidFill>
                  <a:srgbClr val="FFC000"/>
                </a:solidFill>
                <a:uFill>
                  <a:solidFill>
                    <a:srgbClr val="004DD6"/>
                  </a:solidFill>
                </a:uFill>
              </a:rPr>
              <a:t>), </a:t>
            </a:r>
          </a:p>
          <a:p>
            <a:pPr marL="40639" marR="40639">
              <a:lnSpc>
                <a:spcPct val="150000"/>
              </a:lnSpc>
              <a:spcBef>
                <a:spcPts val="600"/>
              </a:spcBef>
              <a:buClr>
                <a:srgbClr val="004DD6"/>
              </a:buClr>
              <a:buFont typeface="Arial"/>
              <a:defRPr sz="2800"/>
            </a:pPr>
            <a:r>
              <a:rPr lang="en-US" sz="1400" dirty="0">
                <a:solidFill>
                  <a:schemeClr val="tx1">
                    <a:lumMod val="95000"/>
                  </a:schemeClr>
                </a:solidFill>
                <a:uFill>
                  <a:solidFill>
                    <a:srgbClr val="004DD6"/>
                  </a:solidFill>
                </a:uFill>
              </a:rPr>
              <a:t>130. </a:t>
            </a:r>
            <a:r>
              <a:rPr lang="en-US" sz="3300" dirty="0" smtClean="0">
                <a:solidFill>
                  <a:schemeClr val="tx1">
                    <a:lumMod val="95000"/>
                  </a:schemeClr>
                </a:solidFill>
                <a:uFill>
                  <a:solidFill>
                    <a:srgbClr val="004DD6"/>
                  </a:solidFill>
                </a:uFill>
              </a:rPr>
              <a:t>And </a:t>
            </a:r>
            <a:r>
              <a:rPr lang="en-US" sz="3300" dirty="0">
                <a:solidFill>
                  <a:schemeClr val="tx1">
                    <a:lumMod val="95000"/>
                  </a:schemeClr>
                </a:solidFill>
                <a:uFill>
                  <a:solidFill>
                    <a:srgbClr val="004DD6"/>
                  </a:solidFill>
                </a:uFill>
              </a:rPr>
              <a:t>Thou did give it to them saying</a:t>
            </a:r>
            <a:r>
              <a:rPr lang="en-US" sz="3300" dirty="0" smtClean="0">
                <a:solidFill>
                  <a:schemeClr val="tx1">
                    <a:lumMod val="95000"/>
                  </a:schemeClr>
                </a:solidFill>
                <a:uFill>
                  <a:solidFill>
                    <a:srgbClr val="004DD6"/>
                  </a:solidFill>
                </a:uFill>
              </a:rPr>
              <a:t>, “</a:t>
            </a:r>
            <a:r>
              <a:rPr lang="en-US" sz="3300" dirty="0">
                <a:solidFill>
                  <a:schemeClr val="tx1">
                    <a:lumMod val="95000"/>
                  </a:schemeClr>
                </a:solidFill>
                <a:uFill>
                  <a:solidFill>
                    <a:srgbClr val="004DD6"/>
                  </a:solidFill>
                </a:uFill>
              </a:rPr>
              <a:t>Take, eat, this </a:t>
            </a:r>
            <a:r>
              <a:rPr lang="en-US" sz="2000" dirty="0">
                <a:solidFill>
                  <a:srgbClr val="FFC000"/>
                </a:solidFill>
                <a:uFill>
                  <a:solidFill>
                    <a:srgbClr val="004DD6"/>
                  </a:solidFill>
                </a:uFill>
              </a:rPr>
              <a:t>(pointing) </a:t>
            </a:r>
            <a:r>
              <a:rPr lang="en-US" sz="3300" dirty="0">
                <a:solidFill>
                  <a:schemeClr val="tx1">
                    <a:lumMod val="95000"/>
                  </a:schemeClr>
                </a:solidFill>
                <a:uFill>
                  <a:solidFill>
                    <a:srgbClr val="004DD6"/>
                  </a:solidFill>
                </a:uFill>
              </a:rPr>
              <a:t>bread is </a:t>
            </a:r>
            <a:r>
              <a:rPr lang="en-US" sz="3300" dirty="0" smtClean="0">
                <a:solidFill>
                  <a:schemeClr val="tx1">
                    <a:lumMod val="95000"/>
                  </a:schemeClr>
                </a:solidFill>
                <a:uFill>
                  <a:solidFill>
                    <a:srgbClr val="004DD6"/>
                  </a:solidFill>
                </a:uFill>
              </a:rPr>
              <a:t>My body</a:t>
            </a:r>
            <a:r>
              <a:rPr lang="en-US" sz="3300" dirty="0">
                <a:solidFill>
                  <a:schemeClr val="tx1">
                    <a:lumMod val="95000"/>
                  </a:schemeClr>
                </a:solidFill>
                <a:uFill>
                  <a:solidFill>
                    <a:srgbClr val="004DD6"/>
                  </a:solidFill>
                </a:uFill>
              </a:rPr>
              <a:t>” which does not differ from it.</a:t>
            </a:r>
          </a:p>
        </p:txBody>
      </p:sp>
      <p:sp>
        <p:nvSpPr>
          <p:cNvPr id="2" name="Rectangle 1"/>
          <p:cNvSpPr/>
          <p:nvPr/>
        </p:nvSpPr>
        <p:spPr>
          <a:xfrm>
            <a:off x="0" y="59448"/>
            <a:ext cx="4142173" cy="6478697"/>
          </a:xfrm>
          <a:prstGeom prst="rect">
            <a:avLst/>
          </a:prstGeom>
        </p:spPr>
        <p:txBody>
          <a:bodyPr wrap="square">
            <a:spAutoFit/>
          </a:bodyPr>
          <a:lstStyle/>
          <a:p>
            <a:pPr marL="40639" marR="40639">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4000" dirty="0" err="1" smtClean="0">
                <a:solidFill>
                  <a:srgbClr val="FF0000"/>
                </a:solidFill>
                <a:latin typeface="Nyala" panose="02000504070300020003" pitchFamily="2" charset="0"/>
                <a:sym typeface="GeezTypeNet"/>
              </a:rPr>
              <a:t>ይ.ካ</a:t>
            </a:r>
            <a:r>
              <a:rPr lang="en-CA" sz="4000" dirty="0" smtClean="0">
                <a:solidFill>
                  <a:srgbClr val="FF0000"/>
                </a:solidFill>
                <a:latin typeface="Nyala" panose="02000504070300020003" pitchFamily="2" charset="0"/>
                <a:sym typeface="GeezTypeNet"/>
              </a:rPr>
              <a:t>.</a:t>
            </a:r>
            <a:r>
              <a:rPr lang="en-CA" sz="4000" dirty="0" smtClean="0">
                <a:solidFill>
                  <a:schemeClr val="tx1">
                    <a:lumMod val="95000"/>
                  </a:schemeClr>
                </a:solidFill>
                <a:latin typeface="Nyala" panose="02000504070300020003" pitchFamily="2" charset="0"/>
                <a:sym typeface="GeezTypeNet"/>
              </a:rPr>
              <a:t> </a:t>
            </a:r>
            <a:r>
              <a:rPr lang="en-CA" sz="1400" dirty="0">
                <a:solidFill>
                  <a:schemeClr val="tx1">
                    <a:lumMod val="95000"/>
                  </a:schemeClr>
                </a:solidFill>
                <a:sym typeface="GeezTypeNet"/>
              </a:rPr>
              <a:t>፻፳፱. </a:t>
            </a:r>
            <a:r>
              <a:rPr lang="en-CA" sz="4000" dirty="0" err="1" smtClean="0">
                <a:solidFill>
                  <a:schemeClr val="tx1">
                    <a:lumMod val="95000"/>
                  </a:schemeClr>
                </a:solidFill>
                <a:sym typeface="GeezTypeNet"/>
              </a:rPr>
              <a:t>አእኮትከ</a:t>
            </a:r>
            <a:r>
              <a:rPr lang="en-CA" sz="4000" dirty="0" smtClean="0">
                <a:solidFill>
                  <a:schemeClr val="tx1">
                    <a:lumMod val="95000"/>
                  </a:schemeClr>
                </a:solidFill>
                <a:sym typeface="GeezTypeNet"/>
              </a:rPr>
              <a:t>፣ </a:t>
            </a:r>
            <a:r>
              <a:rPr lang="en-CA" sz="4000" dirty="0" err="1" smtClean="0">
                <a:solidFill>
                  <a:schemeClr val="tx1">
                    <a:lumMod val="95000"/>
                  </a:schemeClr>
                </a:solidFill>
                <a:sym typeface="GeezTypeNet"/>
              </a:rPr>
              <a:t>ባረከ</a:t>
            </a:r>
            <a:r>
              <a:rPr lang="en-CA" sz="4000" dirty="0" smtClean="0">
                <a:solidFill>
                  <a:schemeClr val="tx1">
                    <a:lumMod val="95000"/>
                  </a:schemeClr>
                </a:solidFill>
                <a:sym typeface="GeezTypeNet"/>
              </a:rPr>
              <a:t>፣</a:t>
            </a:r>
            <a:r>
              <a:rPr lang="en-CA" sz="4000" dirty="0">
                <a:solidFill>
                  <a:schemeClr val="tx1">
                    <a:lumMod val="95000"/>
                  </a:schemeClr>
                </a:solidFill>
                <a:sym typeface="GeezTypeNet"/>
              </a:rPr>
              <a:t> </a:t>
            </a:r>
            <a:r>
              <a:rPr lang="en-CA" sz="4000" dirty="0" err="1" smtClean="0">
                <a:solidFill>
                  <a:schemeClr val="tx1">
                    <a:lumMod val="95000"/>
                  </a:schemeClr>
                </a:solidFill>
                <a:sym typeface="GeezTypeNet"/>
              </a:rPr>
              <a:t>ወፈተትከ</a:t>
            </a:r>
            <a:r>
              <a:rPr lang="en-CA" sz="4000" dirty="0">
                <a:solidFill>
                  <a:schemeClr val="tx1">
                    <a:lumMod val="95000"/>
                  </a:schemeClr>
                </a:solidFill>
                <a:sym typeface="GeezTypeNet"/>
              </a:rPr>
              <a:t>።</a:t>
            </a:r>
            <a:endParaRPr lang="en-CA" sz="4000" dirty="0" smtClean="0">
              <a:solidFill>
                <a:schemeClr val="tx1">
                  <a:lumMod val="95000"/>
                </a:schemeClr>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2000" dirty="0" smtClean="0">
                <a:solidFill>
                  <a:srgbClr val="FFC000"/>
                </a:solidFill>
                <a:latin typeface="Nyala" panose="02000504070300020003" pitchFamily="2" charset="0"/>
                <a:sym typeface="GeezTypeNet"/>
              </a:rPr>
              <a:t>(</a:t>
            </a:r>
            <a:r>
              <a:rPr lang="en-CA" sz="2000" dirty="0" err="1">
                <a:solidFill>
                  <a:srgbClr val="FFC000"/>
                </a:solidFill>
                <a:latin typeface="Nyala" panose="02000504070300020003" pitchFamily="2" charset="0"/>
                <a:sym typeface="GeezTypeNet"/>
              </a:rPr>
              <a:t>ቡራኬ</a:t>
            </a:r>
            <a:r>
              <a:rPr lang="en-CA" sz="2000" dirty="0">
                <a:solidFill>
                  <a:srgbClr val="FFC000"/>
                </a:solidFill>
                <a:latin typeface="Nyala" panose="02000504070300020003" pitchFamily="2" charset="0"/>
                <a:sym typeface="GeezTypeNet"/>
              </a:rPr>
              <a:t> ፫ተ </a:t>
            </a:r>
            <a:r>
              <a:rPr lang="en-CA" sz="2000" dirty="0" err="1" smtClean="0">
                <a:solidFill>
                  <a:srgbClr val="FFC000"/>
                </a:solidFill>
                <a:latin typeface="Nyala" panose="02000504070300020003" pitchFamily="2" charset="0"/>
                <a:sym typeface="GeezTypeNet"/>
              </a:rPr>
              <a:t>ጊዜ</a:t>
            </a:r>
            <a:r>
              <a:rPr lang="en-CA" sz="2000" dirty="0" smtClean="0">
                <a:solidFill>
                  <a:srgbClr val="FFC000"/>
                </a:solidFill>
                <a:latin typeface="Nyala" panose="02000504070300020003" pitchFamily="2" charset="0"/>
                <a:sym typeface="GeezTypeNet"/>
              </a:rPr>
              <a:t>)</a:t>
            </a:r>
            <a:endParaRPr lang="en-CA" sz="2000" dirty="0">
              <a:solidFill>
                <a:srgbClr val="FFC000"/>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CA" sz="2000" dirty="0" smtClean="0">
                <a:solidFill>
                  <a:srgbClr val="FFC000"/>
                </a:solidFill>
                <a:latin typeface="Nyala" panose="02000504070300020003" pitchFamily="2" charset="0"/>
                <a:sym typeface="GeezTypeNet"/>
              </a:rPr>
              <a:t>(</a:t>
            </a:r>
            <a:r>
              <a:rPr lang="en-CA" sz="2000" dirty="0" err="1" smtClean="0">
                <a:solidFill>
                  <a:srgbClr val="FFC000"/>
                </a:solidFill>
                <a:latin typeface="Nyala" panose="02000504070300020003" pitchFamily="2" charset="0"/>
                <a:sym typeface="GeezTypeNet"/>
              </a:rPr>
              <a:t>ወእምዝ</a:t>
            </a:r>
            <a:r>
              <a:rPr lang="en-CA" sz="2000" dirty="0" smtClean="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ያንቅዖ</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ለኅብስት</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ኀበ</a:t>
            </a:r>
            <a:r>
              <a:rPr lang="en-CA" sz="2000" dirty="0">
                <a:solidFill>
                  <a:srgbClr val="FFC000"/>
                </a:solidFill>
                <a:latin typeface="Nyala" panose="02000504070300020003" pitchFamily="2" charset="0"/>
                <a:sym typeface="GeezTypeNet"/>
              </a:rPr>
              <a:t> ፭ </a:t>
            </a:r>
            <a:r>
              <a:rPr lang="en-CA" sz="2000" dirty="0" err="1">
                <a:solidFill>
                  <a:srgbClr val="FFC000"/>
                </a:solidFill>
                <a:latin typeface="Nyala" panose="02000504070300020003" pitchFamily="2" charset="0"/>
                <a:sym typeface="GeezTypeNet"/>
              </a:rPr>
              <a:t>ገጽ</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ንስቲተ</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እንዘ</a:t>
            </a:r>
            <a:r>
              <a:rPr lang="en-CA" sz="2000" dirty="0">
                <a:solidFill>
                  <a:srgbClr val="FFC000"/>
                </a:solidFill>
                <a:latin typeface="Nyala" panose="02000504070300020003" pitchFamily="2" charset="0"/>
                <a:sym typeface="GeezTypeNet"/>
              </a:rPr>
              <a:t> </a:t>
            </a:r>
            <a:r>
              <a:rPr lang="en-CA" sz="2000" dirty="0" err="1">
                <a:solidFill>
                  <a:srgbClr val="FFC000"/>
                </a:solidFill>
                <a:latin typeface="Nyala" panose="02000504070300020003" pitchFamily="2" charset="0"/>
                <a:sym typeface="GeezTypeNet"/>
              </a:rPr>
              <a:t>ኢይሌልዮ</a:t>
            </a:r>
            <a:r>
              <a:rPr lang="en-CA" sz="2000" dirty="0">
                <a:solidFill>
                  <a:srgbClr val="FFC000"/>
                </a:solidFill>
                <a:latin typeface="Nyala" panose="02000504070300020003" pitchFamily="2" charset="0"/>
                <a:sym typeface="GeezTypeNet"/>
              </a:rPr>
              <a:t>።) </a:t>
            </a:r>
            <a:endParaRPr lang="en-CA" sz="2000" dirty="0" smtClean="0">
              <a:solidFill>
                <a:srgbClr val="FFC000"/>
              </a:solidFill>
              <a:latin typeface="Nyala" panose="02000504070300020003" pitchFamily="2" charset="0"/>
              <a:sym typeface="GeezTypeNet"/>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endParaRPr lang="en-CA" sz="2000" dirty="0" smtClean="0">
              <a:solidFill>
                <a:srgbClr val="FFC000"/>
              </a:solidFill>
              <a:latin typeface="Nyala" panose="02000504070300020003" pitchFamily="2" charset="0"/>
              <a:sym typeface="GeezTypeNet"/>
            </a:endParaRPr>
          </a:p>
          <a:p>
            <a:r>
              <a:rPr lang="en-CA" sz="1400" dirty="0"/>
              <a:t>፻፴. </a:t>
            </a:r>
            <a:r>
              <a:rPr lang="en-CA" sz="4000" dirty="0" err="1"/>
              <a:t>ወወሀብኮሙ</a:t>
            </a:r>
            <a:r>
              <a:rPr lang="en-CA" sz="4000" dirty="0"/>
              <a:t>፣ </a:t>
            </a:r>
            <a:r>
              <a:rPr lang="en-CA" sz="4000" dirty="0" err="1"/>
              <a:t>እንዘ</a:t>
            </a:r>
            <a:r>
              <a:rPr lang="en-CA" sz="4000" dirty="0"/>
              <a:t> </a:t>
            </a:r>
            <a:r>
              <a:rPr lang="en-CA" sz="4000" dirty="0" err="1"/>
              <a:t>ትብል</a:t>
            </a:r>
            <a:r>
              <a:rPr lang="en-CA" sz="4000" dirty="0"/>
              <a:t> </a:t>
            </a:r>
            <a:r>
              <a:rPr lang="en-CA" sz="4000" dirty="0" err="1"/>
              <a:t>ንሥኡ</a:t>
            </a:r>
            <a:r>
              <a:rPr lang="en-CA" sz="4000" dirty="0"/>
              <a:t> </a:t>
            </a:r>
            <a:r>
              <a:rPr lang="en-CA" sz="4000" dirty="0" err="1"/>
              <a:t>ብልዑ</a:t>
            </a:r>
            <a:r>
              <a:rPr lang="en-CA" sz="4000" dirty="0"/>
              <a:t>፣ ዝ፣ </a:t>
            </a:r>
            <a:r>
              <a:rPr lang="en-CA" sz="4000" dirty="0" err="1"/>
              <a:t>ኅብሥት</a:t>
            </a:r>
            <a:r>
              <a:rPr lang="en-CA" sz="4000" dirty="0"/>
              <a:t>፣ </a:t>
            </a:r>
            <a:r>
              <a:rPr lang="en-CA" sz="2000" dirty="0">
                <a:solidFill>
                  <a:srgbClr val="FFC000"/>
                </a:solidFill>
              </a:rPr>
              <a:t>(</a:t>
            </a:r>
            <a:r>
              <a:rPr lang="en-CA" sz="2000" dirty="0" err="1">
                <a:solidFill>
                  <a:srgbClr val="FFC000"/>
                </a:solidFill>
              </a:rPr>
              <a:t>እማንሬ</a:t>
            </a:r>
            <a:r>
              <a:rPr lang="en-CA" sz="2000" dirty="0">
                <a:solidFill>
                  <a:srgbClr val="FFC000"/>
                </a:solidFill>
              </a:rPr>
              <a:t>) </a:t>
            </a:r>
            <a:r>
              <a:rPr lang="en-CA" sz="4000" dirty="0" err="1"/>
              <a:t>ሥጋየ</a:t>
            </a:r>
            <a:r>
              <a:rPr lang="en-CA" sz="4000" dirty="0"/>
              <a:t> </a:t>
            </a:r>
            <a:r>
              <a:rPr lang="en-CA" sz="4000" dirty="0" err="1"/>
              <a:t>ውእቱ</a:t>
            </a:r>
            <a:r>
              <a:rPr lang="en-CA" sz="4000" dirty="0"/>
              <a:t> </a:t>
            </a:r>
            <a:r>
              <a:rPr lang="en-CA" sz="4000" dirty="0" err="1"/>
              <a:t>ዘአልቦ</a:t>
            </a:r>
            <a:r>
              <a:rPr lang="en-CA" sz="4000" dirty="0"/>
              <a:t> </a:t>
            </a:r>
            <a:r>
              <a:rPr lang="en-CA" sz="4000" dirty="0" err="1"/>
              <a:t>ተሌልዮ</a:t>
            </a:r>
            <a:r>
              <a:rPr lang="en-CA" sz="4000" dirty="0"/>
              <a:t> </a:t>
            </a:r>
            <a:r>
              <a:rPr lang="en-CA" sz="4000" dirty="0" err="1"/>
              <a:t>እምኔሁ</a:t>
            </a:r>
            <a:r>
              <a:rPr lang="en-CA" sz="4000" dirty="0"/>
              <a:t>። </a:t>
            </a:r>
          </a:p>
        </p:txBody>
      </p:sp>
    </p:spTree>
    <p:extLst>
      <p:ext uri="{BB962C8B-B14F-4D97-AF65-F5344CB8AC3E}">
        <p14:creationId xmlns:p14="http://schemas.microsoft.com/office/powerpoint/2010/main" val="390431359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001643"/>
          </a:xfrm>
          <a:prstGeom prst="rect">
            <a:avLst/>
          </a:prstGeom>
        </p:spPr>
        <p:txBody>
          <a:bodyPr wrap="square">
            <a:spAutoFit/>
          </a:bodyPr>
          <a:lstStyle/>
          <a:p>
            <a:r>
              <a:rPr lang="pt-BR" sz="4800" dirty="0">
                <a:solidFill>
                  <a:srgbClr val="FFFF00"/>
                </a:solidFill>
              </a:rPr>
              <a:t>ይ.ሕ. </a:t>
            </a:r>
            <a:r>
              <a:rPr lang="pt-BR" sz="1400" dirty="0">
                <a:solidFill>
                  <a:srgbClr val="FFC000"/>
                </a:solidFill>
              </a:rPr>
              <a:t>131. </a:t>
            </a:r>
            <a:r>
              <a:rPr lang="pt-BR" sz="1400" dirty="0" smtClean="0">
                <a:solidFill>
                  <a:srgbClr val="FFC000"/>
                </a:solidFill>
              </a:rPr>
              <a:t>   </a:t>
            </a:r>
            <a:r>
              <a:rPr lang="pt-BR" sz="4800" dirty="0" smtClean="0"/>
              <a:t>ኣሜን</a:t>
            </a:r>
            <a:r>
              <a:rPr lang="pt-BR" sz="4800" dirty="0"/>
              <a:t>፡ ኣሜን ፡ ኣሜን ንኣምንን ንእመንን። ኦ ጐይታናን ኣምላኽናን ነመስግነካ፥ እዚ ንሱ ከም ዝኾነ ብሓቂ ንኣምን። </a:t>
            </a:r>
            <a:endParaRPr lang="en-CA" sz="4800" dirty="0"/>
          </a:p>
        </p:txBody>
      </p:sp>
      <p:sp>
        <p:nvSpPr>
          <p:cNvPr id="20" name="Rectangle 19"/>
          <p:cNvSpPr/>
          <p:nvPr/>
        </p:nvSpPr>
        <p:spPr>
          <a:xfrm>
            <a:off x="7986410" y="-125376"/>
            <a:ext cx="4306143" cy="6340197"/>
          </a:xfrm>
          <a:prstGeom prst="rect">
            <a:avLst/>
          </a:prstGeom>
        </p:spPr>
        <p:txBody>
          <a:bodyPr wrap="square">
            <a:spAutoFit/>
          </a:bodyPr>
          <a:lstStyle/>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r>
              <a:rPr lang="en-US" sz="1400" dirty="0" smtClean="0">
                <a:solidFill>
                  <a:srgbClr val="FFC000"/>
                </a:solidFill>
                <a:uFill>
                  <a:solidFill>
                    <a:srgbClr val="004DD6"/>
                  </a:solidFill>
                </a:uFill>
              </a:rPr>
              <a:t>131.</a:t>
            </a:r>
            <a:r>
              <a:rPr lang="en-US" sz="4400" dirty="0" smtClean="0">
                <a:solidFill>
                  <a:schemeClr val="tx1">
                    <a:lumMod val="95000"/>
                  </a:schemeClr>
                </a:solidFill>
                <a:uFill>
                  <a:solidFill>
                    <a:srgbClr val="004DD6"/>
                  </a:solidFill>
                </a:uFill>
              </a:rPr>
              <a:t>Amen </a:t>
            </a:r>
            <a:r>
              <a:rPr lang="en-US" sz="4400" dirty="0">
                <a:solidFill>
                  <a:schemeClr val="tx1">
                    <a:lumMod val="95000"/>
                  </a:schemeClr>
                </a:solidFill>
                <a:uFill>
                  <a:solidFill>
                    <a:srgbClr val="004DD6"/>
                  </a:solidFill>
                </a:uFill>
              </a:rPr>
              <a:t>amen </a:t>
            </a:r>
            <a:r>
              <a:rPr lang="en-US" sz="4400" dirty="0" smtClean="0">
                <a:solidFill>
                  <a:schemeClr val="tx1">
                    <a:lumMod val="95000"/>
                  </a:schemeClr>
                </a:solidFill>
                <a:uFill>
                  <a:solidFill>
                    <a:srgbClr val="004DD6"/>
                  </a:solidFill>
                </a:uFill>
              </a:rPr>
              <a:t> </a:t>
            </a:r>
            <a:r>
              <a:rPr lang="en-US" sz="4400" dirty="0" err="1" smtClean="0">
                <a:solidFill>
                  <a:schemeClr val="tx1">
                    <a:lumMod val="95000"/>
                  </a:schemeClr>
                </a:solidFill>
                <a:uFill>
                  <a:solidFill>
                    <a:srgbClr val="004DD6"/>
                  </a:solidFill>
                </a:uFill>
              </a:rPr>
              <a:t>amen</a:t>
            </a:r>
            <a:r>
              <a:rPr lang="en-US" sz="4400"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400" dirty="0" smtClean="0">
                <a:solidFill>
                  <a:schemeClr val="tx1">
                    <a:lumMod val="95000"/>
                  </a:schemeClr>
                </a:solidFill>
                <a:uFill>
                  <a:solidFill>
                    <a:srgbClr val="004DD6"/>
                  </a:solidFill>
                </a:uFill>
              </a:rPr>
              <a:t>     we believe </a:t>
            </a:r>
            <a:endParaRPr lang="en-US" sz="4400" dirty="0">
              <a:solidFill>
                <a:schemeClr val="tx1">
                  <a:lumMod val="95000"/>
                </a:schemeClr>
              </a:solidFill>
              <a:uFill>
                <a:solidFill>
                  <a:srgbClr val="004DD6"/>
                </a:solidFill>
              </a:uFill>
            </a:endParaRP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and confess, we glorify Thee, O our Lord and our God; that this is He we truly believe.</a:t>
            </a:r>
          </a:p>
        </p:txBody>
      </p:sp>
      <p:sp>
        <p:nvSpPr>
          <p:cNvPr id="2" name="Rectangle 1"/>
          <p:cNvSpPr/>
          <p:nvPr/>
        </p:nvSpPr>
        <p:spPr>
          <a:xfrm>
            <a:off x="24713" y="-62079"/>
            <a:ext cx="4015946" cy="6440225"/>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en-CA" sz="4600" b="1" dirty="0" err="1" smtClean="0">
                <a:solidFill>
                  <a:srgbClr val="FFFF00"/>
                </a:solidFill>
              </a:rPr>
              <a:t>ይ.ሕ</a:t>
            </a:r>
            <a:r>
              <a:rPr lang="en-CA" sz="4600" b="1" dirty="0">
                <a:solidFill>
                  <a:srgbClr val="FFFF00"/>
                </a:solidFill>
              </a:rPr>
              <a:t>. </a:t>
            </a:r>
            <a:r>
              <a:rPr lang="en-CA" sz="1400" dirty="0">
                <a:solidFill>
                  <a:srgbClr val="FFC000"/>
                </a:solidFill>
              </a:rPr>
              <a:t>፻፴፩.  </a:t>
            </a:r>
            <a:r>
              <a:rPr lang="en-CA" sz="1400" dirty="0" smtClean="0">
                <a:solidFill>
                  <a:srgbClr val="FFC000"/>
                </a:solidFill>
              </a:rPr>
              <a:t>   </a:t>
            </a:r>
            <a:r>
              <a:rPr lang="en-CA" sz="4600" b="1" dirty="0" err="1" smtClean="0"/>
              <a:t>አሜን</a:t>
            </a:r>
            <a:r>
              <a:rPr lang="en-CA" sz="4600" b="1" dirty="0" smtClean="0"/>
              <a:t> </a:t>
            </a:r>
          </a:p>
          <a:p>
            <a:pPr marL="40639" marR="40639">
              <a:lnSpc>
                <a:spcPct val="125000"/>
              </a:lnSpc>
              <a:spcBef>
                <a:spcPts val="600"/>
              </a:spcBef>
              <a:buClr>
                <a:srgbClr val="FF2600"/>
              </a:buClr>
              <a:buFont typeface="GeezTypeNet"/>
              <a:defRPr sz="2800"/>
            </a:pPr>
            <a:r>
              <a:rPr lang="en-CA" sz="4600" b="1" dirty="0"/>
              <a:t> </a:t>
            </a:r>
            <a:r>
              <a:rPr lang="en-CA" sz="4600" b="1" dirty="0" smtClean="0"/>
              <a:t>  </a:t>
            </a:r>
            <a:r>
              <a:rPr lang="en-CA" sz="4600" b="1" dirty="0" err="1" smtClean="0"/>
              <a:t>አሜን</a:t>
            </a:r>
            <a:r>
              <a:rPr lang="en-CA" sz="4600" b="1" dirty="0" smtClean="0"/>
              <a:t>    </a:t>
            </a:r>
            <a:r>
              <a:rPr lang="en-CA" sz="4600" b="1" dirty="0" err="1" smtClean="0"/>
              <a:t>አሜን</a:t>
            </a:r>
            <a:r>
              <a:rPr lang="en-CA" sz="4600" b="1" dirty="0" smtClean="0"/>
              <a:t> </a:t>
            </a:r>
          </a:p>
          <a:p>
            <a:pPr marL="40639" marR="40639">
              <a:lnSpc>
                <a:spcPct val="125000"/>
              </a:lnSpc>
              <a:spcBef>
                <a:spcPts val="600"/>
              </a:spcBef>
              <a:buClr>
                <a:srgbClr val="FF2600"/>
              </a:buClr>
              <a:buFont typeface="GeezTypeNet"/>
              <a:defRPr sz="2800"/>
            </a:pPr>
            <a:r>
              <a:rPr lang="en-CA" sz="4600" b="1" dirty="0" err="1" smtClean="0"/>
              <a:t>ነአምን</a:t>
            </a:r>
            <a:r>
              <a:rPr lang="en-CA" sz="4600" b="1" dirty="0" smtClean="0"/>
              <a:t> </a:t>
            </a:r>
            <a:r>
              <a:rPr lang="en-CA" sz="4600" b="1" dirty="0" err="1"/>
              <a:t>ወንትአመን</a:t>
            </a:r>
            <a:r>
              <a:rPr lang="en-CA" sz="4600" b="1" dirty="0"/>
              <a:t> </a:t>
            </a:r>
            <a:r>
              <a:rPr lang="en-CA" sz="4600" b="1" dirty="0" err="1" smtClean="0"/>
              <a:t>ንሴብሐከ</a:t>
            </a:r>
            <a:r>
              <a:rPr lang="en-CA" sz="4600" b="1" dirty="0" smtClean="0"/>
              <a:t>፣    ኦ </a:t>
            </a:r>
            <a:r>
              <a:rPr lang="en-CA" sz="4600" b="1" dirty="0" err="1"/>
              <a:t>እግዚእነ</a:t>
            </a:r>
            <a:r>
              <a:rPr lang="en-CA" sz="4600" b="1" dirty="0"/>
              <a:t> </a:t>
            </a:r>
            <a:r>
              <a:rPr lang="en-CA" sz="4600" b="1" dirty="0" err="1"/>
              <a:t>ወአምላክነ</a:t>
            </a:r>
            <a:r>
              <a:rPr lang="en-CA" sz="4600" b="1" dirty="0"/>
              <a:t> </a:t>
            </a:r>
            <a:r>
              <a:rPr lang="en-CA" sz="4600" b="1" dirty="0" err="1"/>
              <a:t>ከመ</a:t>
            </a:r>
            <a:r>
              <a:rPr lang="en-CA" sz="4600" b="1" dirty="0"/>
              <a:t> </a:t>
            </a:r>
            <a:r>
              <a:rPr lang="en-CA" sz="4600" b="1" dirty="0" err="1"/>
              <a:t>ዝንቱ</a:t>
            </a:r>
            <a:r>
              <a:rPr lang="en-CA" sz="4600" b="1" dirty="0"/>
              <a:t> </a:t>
            </a:r>
            <a:r>
              <a:rPr lang="en-CA" sz="4600" b="1" dirty="0" err="1"/>
              <a:t>ውእቱ</a:t>
            </a:r>
            <a:r>
              <a:rPr lang="en-CA" sz="4600" b="1" dirty="0"/>
              <a:t> </a:t>
            </a:r>
            <a:r>
              <a:rPr lang="en-CA" sz="4600" b="1" dirty="0" err="1"/>
              <a:t>በአማን</a:t>
            </a:r>
            <a:r>
              <a:rPr lang="en-CA" sz="4600" b="1" dirty="0"/>
              <a:t> </a:t>
            </a:r>
            <a:r>
              <a:rPr lang="en-CA" sz="4600" b="1" dirty="0" err="1"/>
              <a:t>ንአምን</a:t>
            </a:r>
            <a:r>
              <a:rPr lang="en-CA" sz="4600" b="1" dirty="0"/>
              <a:t>።</a:t>
            </a:r>
          </a:p>
        </p:txBody>
      </p:sp>
    </p:spTree>
    <p:extLst>
      <p:ext uri="{BB962C8B-B14F-4D97-AF65-F5344CB8AC3E}">
        <p14:creationId xmlns:p14="http://schemas.microsoft.com/office/powerpoint/2010/main" val="1728860679"/>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1506" y="139308"/>
            <a:ext cx="4163794" cy="6324808"/>
          </a:xfrm>
          <a:prstGeom prst="rect">
            <a:avLst/>
          </a:prstGeom>
        </p:spPr>
        <p:txBody>
          <a:bodyPr wrap="square">
            <a:spAutoFit/>
          </a:bodyPr>
          <a:lstStyle/>
          <a:p>
            <a:pPr marL="40639" marR="40639">
              <a:spcBef>
                <a:spcPts val="600"/>
              </a:spcBef>
              <a:buClr>
                <a:srgbClr val="FF2600"/>
              </a:buClr>
              <a:buFont typeface="GeezTypeNet"/>
              <a:defRPr sz="2800"/>
            </a:pPr>
            <a:r>
              <a:rPr lang="en-CA" sz="4000" b="1" dirty="0" err="1" smtClean="0">
                <a:solidFill>
                  <a:srgbClr val="FF0000"/>
                </a:solidFill>
                <a:uFill>
                  <a:solidFill>
                    <a:srgbClr val="FF2600"/>
                  </a:solidFill>
                </a:uFill>
                <a:latin typeface="GeezTypeNet"/>
                <a:ea typeface="GeezTypeNet"/>
                <a:cs typeface="GeezTypeNet"/>
                <a:sym typeface="GeezTypeNet"/>
              </a:rPr>
              <a:t>ይ.ካ</a:t>
            </a:r>
            <a:r>
              <a:rPr lang="en-CA" sz="4000" b="1" dirty="0" smtClean="0">
                <a:solidFill>
                  <a:srgbClr val="FF0000"/>
                </a:solidFill>
                <a:uFill>
                  <a:solidFill>
                    <a:srgbClr val="FF2600"/>
                  </a:solidFill>
                </a:uFill>
                <a:latin typeface="GeezTypeNet"/>
                <a:ea typeface="GeezTypeNet"/>
                <a:cs typeface="GeezTypeNet"/>
                <a:sym typeface="GeezTypeNet"/>
              </a:rPr>
              <a:t>.</a:t>
            </a:r>
            <a:r>
              <a:rPr lang="en-CA" sz="4000" b="1" dirty="0">
                <a:solidFill>
                  <a:srgbClr val="FF0000"/>
                </a:solidFill>
                <a:latin typeface="GeezTypeNet"/>
                <a:ea typeface="GeezTypeNet"/>
                <a:cs typeface="GeezTypeNet"/>
                <a:sym typeface="GeezTypeNet"/>
              </a:rPr>
              <a:t> </a:t>
            </a:r>
            <a:r>
              <a:rPr lang="pt-BR" sz="1400" dirty="0" smtClean="0">
                <a:solidFill>
                  <a:srgbClr val="FFC000"/>
                </a:solidFill>
              </a:rPr>
              <a:t>132</a:t>
            </a:r>
            <a:r>
              <a:rPr lang="pt-BR" sz="1400" dirty="0">
                <a:solidFill>
                  <a:srgbClr val="FFC000"/>
                </a:solidFill>
              </a:rPr>
              <a:t>. </a:t>
            </a:r>
            <a:r>
              <a:rPr lang="pt-BR" sz="4000" dirty="0"/>
              <a:t>ከምኡ ኸኣ ማይ ምስ ወይኒ ሓዊስካ ኣመስጊንካ ባረኽካን፡ ቀደስካን </a:t>
            </a:r>
            <a:r>
              <a:rPr lang="pt-BR" sz="2000" dirty="0">
                <a:solidFill>
                  <a:srgbClr val="FFC000"/>
                </a:solidFill>
              </a:rPr>
              <a:t>(3ተ ግዜ ቡራኬ) </a:t>
            </a:r>
            <a:r>
              <a:rPr lang="pt-BR" sz="4000" dirty="0"/>
              <a:t>“ካብኡ ፍልልይ ዘይብሉ እዚ ጽዋኢ  </a:t>
            </a:r>
            <a:r>
              <a:rPr lang="pt-BR" sz="2000" dirty="0">
                <a:solidFill>
                  <a:srgbClr val="FFC000"/>
                </a:solidFill>
              </a:rPr>
              <a:t>(ምልክታ) </a:t>
            </a:r>
            <a:r>
              <a:rPr lang="pt-BR" sz="4000" dirty="0"/>
              <a:t>እዚ ደመይ እዩ’ሞ ውሰዱ” ስተዩ እናበልካ ሃብካዮም። </a:t>
            </a:r>
            <a:endParaRPr lang="en-CA" sz="4000" dirty="0"/>
          </a:p>
          <a:p>
            <a:pPr marL="40639" marR="40639">
              <a:spcBef>
                <a:spcPts val="600"/>
              </a:spcBef>
              <a:buClr>
                <a:srgbClr val="000000"/>
              </a:buClr>
              <a:buFont typeface="Arial"/>
              <a:defRPr sz="2000"/>
            </a:pPr>
            <a:r>
              <a:rPr lang="pt-BR" sz="2000" dirty="0" smtClean="0">
                <a:solidFill>
                  <a:srgbClr val="FFC000"/>
                </a:solidFill>
              </a:rPr>
              <a:t>(</a:t>
            </a:r>
            <a:r>
              <a:rPr lang="pt-BR" sz="2000" dirty="0">
                <a:solidFill>
                  <a:srgbClr val="FFC000"/>
                </a:solidFill>
              </a:rPr>
              <a:t>ነቲ ጽዋእ ብየማናይ ኢዱ ብትእምርተ መስቀል ይነቕንቆ።)</a:t>
            </a:r>
            <a:endParaRPr lang="ti-ET" sz="2000" dirty="0">
              <a:solidFill>
                <a:srgbClr val="FFC000"/>
              </a:solidFill>
            </a:endParaRPr>
          </a:p>
        </p:txBody>
      </p:sp>
      <p:sp>
        <p:nvSpPr>
          <p:cNvPr id="20" name="Rectangle 19"/>
          <p:cNvSpPr/>
          <p:nvPr/>
        </p:nvSpPr>
        <p:spPr>
          <a:xfrm>
            <a:off x="8044248" y="0"/>
            <a:ext cx="4086020" cy="6986528"/>
          </a:xfrm>
          <a:prstGeom prst="rect">
            <a:avLst/>
          </a:prstGeom>
        </p:spPr>
        <p:txBody>
          <a:bodyPr wrap="square">
            <a:spAutoFit/>
          </a:bodyPr>
          <a:lstStyle/>
          <a:p>
            <a:pPr marL="40639" marR="40639">
              <a:spcBef>
                <a:spcPts val="600"/>
              </a:spcBef>
              <a:buClr>
                <a:srgbClr val="000000"/>
              </a:buClr>
              <a:buFont typeface="Arial"/>
              <a:defRPr sz="2800"/>
            </a:pPr>
            <a:r>
              <a:rPr lang="en-US" sz="3200" b="1" dirty="0">
                <a:solidFill>
                  <a:srgbClr val="FF0000"/>
                </a:solidFill>
              </a:rPr>
              <a:t>Priest:-</a:t>
            </a:r>
            <a:r>
              <a:rPr lang="en-US" sz="3200" dirty="0">
                <a:solidFill>
                  <a:srgbClr val="FF0000"/>
                </a:solidFill>
              </a:rPr>
              <a:t>  </a:t>
            </a:r>
            <a:r>
              <a:rPr lang="en-US" sz="1400" dirty="0" smtClean="0">
                <a:solidFill>
                  <a:srgbClr val="FFC000"/>
                </a:solidFill>
              </a:rPr>
              <a:t>132.</a:t>
            </a:r>
            <a:r>
              <a:rPr lang="en-US" sz="3200" dirty="0" smtClean="0">
                <a:solidFill>
                  <a:srgbClr val="FFC000"/>
                </a:solidFill>
              </a:rPr>
              <a:t> </a:t>
            </a:r>
            <a:r>
              <a:rPr lang="en-US" sz="3100" dirty="0" smtClean="0"/>
              <a:t>And </a:t>
            </a:r>
            <a:r>
              <a:rPr lang="en-US" sz="3100" dirty="0"/>
              <a:t>likewise also the cup </a:t>
            </a:r>
            <a:r>
              <a:rPr lang="en-US" sz="3100" dirty="0" smtClean="0"/>
              <a:t>: mixing </a:t>
            </a:r>
            <a:r>
              <a:rPr lang="en-US" sz="3100" dirty="0"/>
              <a:t>water with wine therein, Thou </a:t>
            </a:r>
            <a:r>
              <a:rPr lang="en-US" sz="3100" dirty="0" smtClean="0"/>
              <a:t>gave thanks</a:t>
            </a:r>
            <a:r>
              <a:rPr lang="en-US" sz="3100" dirty="0"/>
              <a:t>, blessed, and hallowed </a:t>
            </a:r>
            <a:endParaRPr lang="en-US" sz="3100" dirty="0" smtClean="0"/>
          </a:p>
          <a:p>
            <a:pPr marL="40639" marR="40639">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benediction three times) </a:t>
            </a:r>
          </a:p>
          <a:p>
            <a:pPr marL="40639" marR="40639">
              <a:spcBef>
                <a:spcPts val="600"/>
              </a:spcBef>
              <a:buClr>
                <a:srgbClr val="000000"/>
              </a:buClr>
              <a:buFont typeface="Arial"/>
              <a:defRPr sz="2800"/>
            </a:pPr>
            <a:r>
              <a:rPr lang="en-US" sz="3100" dirty="0" smtClean="0"/>
              <a:t>and </a:t>
            </a:r>
            <a:r>
              <a:rPr lang="en-US" sz="3100" dirty="0"/>
              <a:t>Thou gave it them saying</a:t>
            </a:r>
            <a:r>
              <a:rPr lang="en-US" sz="3100" dirty="0" smtClean="0"/>
              <a:t>, “</a:t>
            </a:r>
            <a:r>
              <a:rPr lang="en-US" sz="3100" dirty="0"/>
              <a:t>Take, drink, this (pointing) cup is </a:t>
            </a:r>
            <a:r>
              <a:rPr lang="en-US" sz="3100" dirty="0" smtClean="0"/>
              <a:t>My blood</a:t>
            </a:r>
            <a:r>
              <a:rPr lang="en-US" sz="3100" dirty="0"/>
              <a:t>,” which does not differ from it.</a:t>
            </a:r>
          </a:p>
          <a:p>
            <a:pPr marL="40639" marR="40639">
              <a:spcBef>
                <a:spcPts val="600"/>
              </a:spcBef>
              <a:buClr>
                <a:srgbClr val="000000"/>
              </a:buClr>
              <a:buFont typeface="Arial"/>
              <a:defRPr sz="2800"/>
            </a:pPr>
            <a:r>
              <a:rPr lang="en-US" sz="2000" dirty="0">
                <a:solidFill>
                  <a:srgbClr val="FFC000"/>
                </a:solidFill>
              </a:rPr>
              <a:t>He shall then move the cup with his </a:t>
            </a:r>
            <a:r>
              <a:rPr lang="en-US" sz="2000" dirty="0" smtClean="0">
                <a:solidFill>
                  <a:srgbClr val="FFC000"/>
                </a:solidFill>
              </a:rPr>
              <a:t>right hand </a:t>
            </a:r>
            <a:r>
              <a:rPr lang="en-US" sz="2000" dirty="0">
                <a:solidFill>
                  <a:srgbClr val="FFC000"/>
                </a:solidFill>
              </a:rPr>
              <a:t>in the sign of the cross.</a:t>
            </a:r>
            <a:r>
              <a:rPr lang="en-US" sz="3100" i="1" dirty="0"/>
              <a:t/>
            </a:r>
            <a:br>
              <a:rPr lang="en-US" sz="3100" i="1" dirty="0"/>
            </a:br>
            <a:endParaRPr lang="en-US" sz="3100" dirty="0"/>
          </a:p>
        </p:txBody>
      </p:sp>
      <p:sp>
        <p:nvSpPr>
          <p:cNvPr id="2" name="Rectangle 1"/>
          <p:cNvSpPr/>
          <p:nvPr/>
        </p:nvSpPr>
        <p:spPr>
          <a:xfrm>
            <a:off x="24713" y="-62079"/>
            <a:ext cx="3978876" cy="6863417"/>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fr-FR" sz="4000" dirty="0" err="1" smtClean="0">
                <a:solidFill>
                  <a:srgbClr val="FF0000"/>
                </a:solidFill>
                <a:uFill>
                  <a:solidFill>
                    <a:srgbClr val="FF2600"/>
                  </a:solidFill>
                </a:uFill>
                <a:latin typeface="GeezTypeNet"/>
                <a:ea typeface="GeezTypeNet"/>
                <a:cs typeface="GeezTypeNet"/>
                <a:sym typeface="GeezTypeNet"/>
              </a:rPr>
              <a:t>ይ.ካ</a:t>
            </a:r>
            <a:r>
              <a:rPr lang="fr-FR" sz="4000" dirty="0" smtClean="0">
                <a:solidFill>
                  <a:srgbClr val="FF0000"/>
                </a:solidFill>
                <a:uFill>
                  <a:solidFill>
                    <a:srgbClr val="FF2600"/>
                  </a:solidFill>
                </a:uFill>
                <a:latin typeface="GeezTypeNet"/>
                <a:ea typeface="GeezTypeNet"/>
                <a:cs typeface="GeezTypeNet"/>
                <a:sym typeface="GeezTypeNet"/>
              </a:rPr>
              <a:t>.</a:t>
            </a:r>
            <a:r>
              <a:rPr lang="fr-FR" sz="4000" dirty="0">
                <a:solidFill>
                  <a:srgbClr val="FF0000"/>
                </a:solidFill>
                <a:latin typeface="GeezTypeNet"/>
                <a:ea typeface="GeezTypeNet"/>
                <a:cs typeface="GeezTypeNet"/>
                <a:sym typeface="GeezTypeNet"/>
              </a:rPr>
              <a:t> </a:t>
            </a:r>
            <a:r>
              <a:rPr lang="en-CA" sz="1400" dirty="0" smtClean="0">
                <a:solidFill>
                  <a:srgbClr val="FFC000"/>
                </a:solidFill>
              </a:rPr>
              <a:t>፻፴፪</a:t>
            </a:r>
            <a:r>
              <a:rPr lang="en-CA" sz="1400" dirty="0">
                <a:solidFill>
                  <a:srgbClr val="FFC000"/>
                </a:solidFill>
              </a:rPr>
              <a:t>. </a:t>
            </a:r>
            <a:r>
              <a:rPr lang="en-CA" sz="4000" dirty="0" err="1"/>
              <a:t>ወከማሁ</a:t>
            </a:r>
            <a:r>
              <a:rPr lang="en-CA" sz="4000" dirty="0"/>
              <a:t> </a:t>
            </a:r>
            <a:r>
              <a:rPr lang="en-CA" sz="4000" dirty="0" err="1"/>
              <a:t>ጽዋዐኒ</a:t>
            </a:r>
            <a:r>
              <a:rPr lang="en-CA" sz="4000" dirty="0"/>
              <a:t> </a:t>
            </a:r>
            <a:r>
              <a:rPr lang="en-CA" sz="4000" dirty="0" err="1"/>
              <a:t>ቶሲሐከ</a:t>
            </a:r>
            <a:r>
              <a:rPr lang="en-CA" sz="4000" dirty="0"/>
              <a:t>፥ </a:t>
            </a:r>
            <a:r>
              <a:rPr lang="en-CA" sz="4000" dirty="0" err="1"/>
              <a:t>ማየ</a:t>
            </a:r>
            <a:r>
              <a:rPr lang="en-CA" sz="4000" dirty="0"/>
              <a:t> </a:t>
            </a:r>
            <a:r>
              <a:rPr lang="en-CA" sz="4000" dirty="0" err="1"/>
              <a:t>ወወይነ</a:t>
            </a:r>
            <a:r>
              <a:rPr lang="en-CA" sz="4000" dirty="0"/>
              <a:t> </a:t>
            </a:r>
            <a:r>
              <a:rPr lang="en-CA" sz="4000" dirty="0" err="1"/>
              <a:t>አእኰትከ</a:t>
            </a:r>
            <a:r>
              <a:rPr lang="en-CA" sz="4000" dirty="0"/>
              <a:t>፣ </a:t>
            </a:r>
            <a:r>
              <a:rPr lang="en-CA" sz="4000" dirty="0" err="1"/>
              <a:t>ባረከ</a:t>
            </a:r>
            <a:r>
              <a:rPr lang="en-CA" sz="4000" dirty="0"/>
              <a:t>፣ </a:t>
            </a:r>
            <a:r>
              <a:rPr lang="en-CA" sz="4000" dirty="0" err="1"/>
              <a:t>ወቀደስከ</a:t>
            </a:r>
            <a:r>
              <a:rPr lang="en-CA" sz="4000" dirty="0"/>
              <a:t>። </a:t>
            </a:r>
          </a:p>
          <a:p>
            <a:r>
              <a:rPr lang="en-CA" sz="2000" dirty="0">
                <a:solidFill>
                  <a:srgbClr val="FFC000"/>
                </a:solidFill>
              </a:rPr>
              <a:t>( </a:t>
            </a:r>
            <a:r>
              <a:rPr lang="en-CA" sz="2000" dirty="0" err="1">
                <a:solidFill>
                  <a:srgbClr val="FFC000"/>
                </a:solidFill>
              </a:rPr>
              <a:t>ቡራኬ</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4000" dirty="0" err="1"/>
              <a:t>ወወሀብኮሙ</a:t>
            </a:r>
            <a:r>
              <a:rPr lang="en-CA" sz="4000" dirty="0"/>
              <a:t> </a:t>
            </a:r>
            <a:r>
              <a:rPr lang="en-CA" sz="4000" dirty="0" err="1"/>
              <a:t>እንዘ</a:t>
            </a:r>
            <a:r>
              <a:rPr lang="en-CA" sz="4000" dirty="0"/>
              <a:t> </a:t>
            </a:r>
            <a:r>
              <a:rPr lang="en-CA" sz="4000" dirty="0" err="1"/>
              <a:t>ትብል</a:t>
            </a:r>
            <a:r>
              <a:rPr lang="en-CA" sz="4000" dirty="0"/>
              <a:t> </a:t>
            </a:r>
            <a:r>
              <a:rPr lang="en-CA" sz="4000" dirty="0" err="1"/>
              <a:t>ንሥኡ</a:t>
            </a:r>
            <a:r>
              <a:rPr lang="en-CA" sz="4000" dirty="0"/>
              <a:t> </a:t>
            </a:r>
            <a:r>
              <a:rPr lang="en-CA" sz="4000" dirty="0" err="1"/>
              <a:t>ስትዩ</a:t>
            </a:r>
            <a:r>
              <a:rPr lang="en-CA" sz="4000" dirty="0"/>
              <a:t>፣ ዝ ፣ </a:t>
            </a:r>
            <a:r>
              <a:rPr lang="en-CA" sz="4000" dirty="0" err="1"/>
              <a:t>ጽዋዕ</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ደምየ</a:t>
            </a:r>
            <a:r>
              <a:rPr lang="en-CA" sz="4000" dirty="0"/>
              <a:t> </a:t>
            </a:r>
            <a:r>
              <a:rPr lang="en-CA" sz="4000" dirty="0" err="1"/>
              <a:t>ውእቱ</a:t>
            </a:r>
            <a:r>
              <a:rPr lang="en-CA" sz="4000" dirty="0"/>
              <a:t> </a:t>
            </a:r>
            <a:r>
              <a:rPr lang="en-CA" sz="4000" dirty="0" err="1"/>
              <a:t>ዘአልቦ</a:t>
            </a:r>
            <a:r>
              <a:rPr lang="en-CA" sz="4000" dirty="0"/>
              <a:t> </a:t>
            </a:r>
            <a:r>
              <a:rPr lang="en-CA" sz="4000" dirty="0" err="1"/>
              <a:t>ተፈልጦ</a:t>
            </a:r>
            <a:r>
              <a:rPr lang="en-CA" sz="4000" dirty="0"/>
              <a:t> </a:t>
            </a:r>
            <a:r>
              <a:rPr lang="en-CA" sz="4000" dirty="0" err="1"/>
              <a:t>እምኔሁ</a:t>
            </a:r>
            <a:r>
              <a:rPr lang="en-CA" sz="4000" dirty="0"/>
              <a:t>።</a:t>
            </a:r>
          </a:p>
          <a:p>
            <a:r>
              <a:rPr lang="en-CA" sz="2000" dirty="0" smtClean="0">
                <a:solidFill>
                  <a:srgbClr val="FFC000"/>
                </a:solidFill>
              </a:rPr>
              <a:t>( </a:t>
            </a:r>
            <a:r>
              <a:rPr lang="en-CA" sz="2000" dirty="0" err="1">
                <a:solidFill>
                  <a:srgbClr val="FFC000"/>
                </a:solidFill>
              </a:rPr>
              <a:t>ወይነክንኮ</a:t>
            </a:r>
            <a:r>
              <a:rPr lang="en-CA" sz="2000" dirty="0">
                <a:solidFill>
                  <a:srgbClr val="FFC000"/>
                </a:solidFill>
              </a:rPr>
              <a:t> </a:t>
            </a:r>
            <a:r>
              <a:rPr lang="en-CA" sz="2000" dirty="0" err="1">
                <a:solidFill>
                  <a:srgbClr val="FFC000"/>
                </a:solidFill>
              </a:rPr>
              <a:t>ለጽዋዕ</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ዘየማን</a:t>
            </a:r>
            <a:r>
              <a:rPr lang="en-CA" sz="2000" dirty="0">
                <a:solidFill>
                  <a:srgbClr val="FFC000"/>
                </a:solidFill>
              </a:rPr>
              <a:t>)</a:t>
            </a:r>
          </a:p>
        </p:txBody>
      </p:sp>
    </p:spTree>
    <p:extLst>
      <p:ext uri="{BB962C8B-B14F-4D97-AF65-F5344CB8AC3E}">
        <p14:creationId xmlns:p14="http://schemas.microsoft.com/office/powerpoint/2010/main" val="626124101"/>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001643"/>
          </a:xfrm>
          <a:prstGeom prst="rect">
            <a:avLst/>
          </a:prstGeom>
        </p:spPr>
        <p:txBody>
          <a:bodyPr wrap="square">
            <a:spAutoFit/>
          </a:bodyPr>
          <a:lstStyle/>
          <a:p>
            <a:r>
              <a:rPr lang="pt-BR" sz="4800" dirty="0">
                <a:solidFill>
                  <a:srgbClr val="FFFF00"/>
                </a:solidFill>
              </a:rPr>
              <a:t>ይ.ሕ. </a:t>
            </a:r>
            <a:r>
              <a:rPr lang="pt-BR" sz="4800" dirty="0" smtClean="0">
                <a:solidFill>
                  <a:srgbClr val="FFFF00"/>
                </a:solidFill>
              </a:rPr>
              <a:t> </a:t>
            </a:r>
            <a:r>
              <a:rPr lang="pt-BR" sz="4800" dirty="0" smtClean="0"/>
              <a:t>ኣሜን</a:t>
            </a:r>
            <a:r>
              <a:rPr lang="pt-BR" sz="4800" dirty="0"/>
              <a:t>፡ ኣሜን ፡ ኣሜን ንኣምንን ንእመንን። ኦ ጐይታናን ኣምላኽናን ነመስግነካ፥ እዚ ንሱ ከም ዝኾነ ብሓቂ ንኣምን። </a:t>
            </a:r>
            <a:endParaRPr lang="en-CA" sz="4800" dirty="0"/>
          </a:p>
        </p:txBody>
      </p:sp>
      <p:sp>
        <p:nvSpPr>
          <p:cNvPr id="20" name="Rectangle 19"/>
          <p:cNvSpPr/>
          <p:nvPr/>
        </p:nvSpPr>
        <p:spPr>
          <a:xfrm>
            <a:off x="7986410" y="-125376"/>
            <a:ext cx="4306143" cy="6340197"/>
          </a:xfrm>
          <a:prstGeom prst="rect">
            <a:avLst/>
          </a:prstGeom>
        </p:spPr>
        <p:txBody>
          <a:bodyPr wrap="square">
            <a:spAutoFit/>
          </a:bodyPr>
          <a:lstStyle/>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r>
              <a:rPr lang="en-US" sz="4400" dirty="0" smtClean="0">
                <a:solidFill>
                  <a:schemeClr val="tx1">
                    <a:lumMod val="95000"/>
                  </a:schemeClr>
                </a:solidFill>
                <a:uFill>
                  <a:solidFill>
                    <a:srgbClr val="004DD6"/>
                  </a:solidFill>
                </a:uFill>
              </a:rPr>
              <a:t>Amen </a:t>
            </a:r>
            <a:r>
              <a:rPr lang="en-US" sz="4400" dirty="0">
                <a:solidFill>
                  <a:schemeClr val="tx1">
                    <a:lumMod val="95000"/>
                  </a:schemeClr>
                </a:solidFill>
                <a:uFill>
                  <a:solidFill>
                    <a:srgbClr val="004DD6"/>
                  </a:solidFill>
                </a:uFill>
              </a:rPr>
              <a:t>amen </a:t>
            </a:r>
            <a:r>
              <a:rPr lang="en-US" sz="4400" dirty="0" smtClean="0">
                <a:solidFill>
                  <a:schemeClr val="tx1">
                    <a:lumMod val="95000"/>
                  </a:schemeClr>
                </a:solidFill>
                <a:uFill>
                  <a:solidFill>
                    <a:srgbClr val="004DD6"/>
                  </a:solidFill>
                </a:uFill>
              </a:rPr>
              <a:t> </a:t>
            </a:r>
            <a:r>
              <a:rPr lang="en-US" sz="4400" dirty="0" err="1" smtClean="0">
                <a:solidFill>
                  <a:schemeClr val="tx1">
                    <a:lumMod val="95000"/>
                  </a:schemeClr>
                </a:solidFill>
                <a:uFill>
                  <a:solidFill>
                    <a:srgbClr val="004DD6"/>
                  </a:solidFill>
                </a:uFill>
              </a:rPr>
              <a:t>amen</a:t>
            </a:r>
            <a:r>
              <a:rPr lang="en-US" sz="4400"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400" dirty="0" smtClean="0">
                <a:solidFill>
                  <a:schemeClr val="tx1">
                    <a:lumMod val="95000"/>
                  </a:schemeClr>
                </a:solidFill>
                <a:uFill>
                  <a:solidFill>
                    <a:srgbClr val="004DD6"/>
                  </a:solidFill>
                </a:uFill>
              </a:rPr>
              <a:t>     we believe </a:t>
            </a:r>
            <a:endParaRPr lang="en-US" sz="4400" dirty="0">
              <a:solidFill>
                <a:schemeClr val="tx1">
                  <a:lumMod val="95000"/>
                </a:schemeClr>
              </a:solidFill>
              <a:uFill>
                <a:solidFill>
                  <a:srgbClr val="004DD6"/>
                </a:solidFill>
              </a:uFill>
            </a:endParaRPr>
          </a:p>
          <a:p>
            <a:pPr marL="40639" marR="40639">
              <a:spcBef>
                <a:spcPts val="600"/>
              </a:spcBef>
              <a:buClr>
                <a:srgbClr val="004DD6"/>
              </a:buClr>
              <a:buFont typeface="Arial"/>
              <a:defRPr sz="2800"/>
            </a:pPr>
            <a:r>
              <a:rPr lang="en-US" sz="4400" dirty="0">
                <a:solidFill>
                  <a:schemeClr val="tx1">
                    <a:lumMod val="95000"/>
                  </a:schemeClr>
                </a:solidFill>
                <a:uFill>
                  <a:solidFill>
                    <a:srgbClr val="004DD6"/>
                  </a:solidFill>
                </a:uFill>
              </a:rPr>
              <a:t>and confess, we glorify Thee, O our Lord and our God; that this is He we truly believe.</a:t>
            </a:r>
          </a:p>
        </p:txBody>
      </p:sp>
      <p:sp>
        <p:nvSpPr>
          <p:cNvPr id="2" name="Rectangle 1"/>
          <p:cNvSpPr/>
          <p:nvPr/>
        </p:nvSpPr>
        <p:spPr>
          <a:xfrm>
            <a:off x="24713" y="-62079"/>
            <a:ext cx="4015946" cy="6440225"/>
          </a:xfrm>
          <a:prstGeom prst="rect">
            <a:avLst/>
          </a:prstGeom>
        </p:spPr>
        <p:txBody>
          <a:bodyPr wrap="square">
            <a:spAutoFit/>
          </a:bodyPr>
          <a:lstStyle/>
          <a:p>
            <a:pPr marL="40639" marR="40639">
              <a:lnSpc>
                <a:spcPct val="125000"/>
              </a:lnSpc>
              <a:spcBef>
                <a:spcPts val="600"/>
              </a:spcBef>
              <a:buClr>
                <a:srgbClr val="FF2600"/>
              </a:buClr>
              <a:buFont typeface="GeezTypeNet"/>
              <a:defRPr sz="2800"/>
            </a:pPr>
            <a:r>
              <a:rPr lang="en-CA" sz="4600" b="1" dirty="0" err="1" smtClean="0">
                <a:solidFill>
                  <a:srgbClr val="FFFF00"/>
                </a:solidFill>
              </a:rPr>
              <a:t>ይ.ሕ</a:t>
            </a:r>
            <a:r>
              <a:rPr lang="en-CA" sz="4600" b="1" dirty="0">
                <a:solidFill>
                  <a:srgbClr val="FFFF00"/>
                </a:solidFill>
              </a:rPr>
              <a:t>. </a:t>
            </a:r>
            <a:r>
              <a:rPr lang="en-CA" sz="1400" dirty="0" smtClean="0"/>
              <a:t>     </a:t>
            </a:r>
            <a:r>
              <a:rPr lang="en-CA" sz="4600" b="1" dirty="0" err="1" smtClean="0"/>
              <a:t>አሜን</a:t>
            </a:r>
            <a:r>
              <a:rPr lang="en-CA" sz="4600" b="1" dirty="0" smtClean="0"/>
              <a:t> </a:t>
            </a:r>
          </a:p>
          <a:p>
            <a:pPr marL="40639" marR="40639">
              <a:lnSpc>
                <a:spcPct val="125000"/>
              </a:lnSpc>
              <a:spcBef>
                <a:spcPts val="600"/>
              </a:spcBef>
              <a:buClr>
                <a:srgbClr val="FF2600"/>
              </a:buClr>
              <a:buFont typeface="GeezTypeNet"/>
              <a:defRPr sz="2800"/>
            </a:pPr>
            <a:r>
              <a:rPr lang="en-CA" sz="4600" b="1" dirty="0"/>
              <a:t> </a:t>
            </a:r>
            <a:r>
              <a:rPr lang="en-CA" sz="4600" b="1" dirty="0" smtClean="0"/>
              <a:t>  </a:t>
            </a:r>
            <a:r>
              <a:rPr lang="en-CA" sz="4600" b="1" dirty="0" err="1" smtClean="0"/>
              <a:t>አሜን</a:t>
            </a:r>
            <a:r>
              <a:rPr lang="en-CA" sz="4600" b="1" dirty="0" smtClean="0"/>
              <a:t>    </a:t>
            </a:r>
            <a:r>
              <a:rPr lang="en-CA" sz="4600" b="1" dirty="0" err="1" smtClean="0"/>
              <a:t>አሜን</a:t>
            </a:r>
            <a:r>
              <a:rPr lang="en-CA" sz="4600" b="1" dirty="0" smtClean="0"/>
              <a:t> </a:t>
            </a:r>
          </a:p>
          <a:p>
            <a:pPr marL="40639" marR="40639">
              <a:lnSpc>
                <a:spcPct val="125000"/>
              </a:lnSpc>
              <a:spcBef>
                <a:spcPts val="600"/>
              </a:spcBef>
              <a:buClr>
                <a:srgbClr val="FF2600"/>
              </a:buClr>
              <a:buFont typeface="GeezTypeNet"/>
              <a:defRPr sz="2800"/>
            </a:pPr>
            <a:r>
              <a:rPr lang="en-CA" sz="4600" b="1" dirty="0" err="1" smtClean="0"/>
              <a:t>ነአምን</a:t>
            </a:r>
            <a:r>
              <a:rPr lang="en-CA" sz="4600" b="1" dirty="0" smtClean="0"/>
              <a:t> </a:t>
            </a:r>
            <a:r>
              <a:rPr lang="en-CA" sz="4600" b="1" dirty="0" err="1"/>
              <a:t>ወንትአመን</a:t>
            </a:r>
            <a:r>
              <a:rPr lang="en-CA" sz="4600" b="1" dirty="0"/>
              <a:t> </a:t>
            </a:r>
            <a:r>
              <a:rPr lang="en-CA" sz="4600" b="1" dirty="0" err="1" smtClean="0"/>
              <a:t>ንሴብሐከ</a:t>
            </a:r>
            <a:r>
              <a:rPr lang="en-CA" sz="4600" b="1" dirty="0" smtClean="0"/>
              <a:t>፣    ኦ </a:t>
            </a:r>
            <a:r>
              <a:rPr lang="en-CA" sz="4600" b="1" dirty="0" err="1"/>
              <a:t>እግዚእነ</a:t>
            </a:r>
            <a:r>
              <a:rPr lang="en-CA" sz="4600" b="1" dirty="0"/>
              <a:t> </a:t>
            </a:r>
            <a:r>
              <a:rPr lang="en-CA" sz="4600" b="1" dirty="0" err="1"/>
              <a:t>ወአምላክነ</a:t>
            </a:r>
            <a:r>
              <a:rPr lang="en-CA" sz="4600" b="1" dirty="0"/>
              <a:t> </a:t>
            </a:r>
            <a:r>
              <a:rPr lang="en-CA" sz="4600" b="1" dirty="0" err="1" smtClean="0"/>
              <a:t>ዝንቱ</a:t>
            </a:r>
            <a:r>
              <a:rPr lang="en-CA" sz="4600" b="1" dirty="0" smtClean="0"/>
              <a:t> </a:t>
            </a:r>
            <a:r>
              <a:rPr lang="en-CA" sz="4600" b="1" dirty="0" err="1"/>
              <a:t>ውእቱ</a:t>
            </a:r>
            <a:r>
              <a:rPr lang="en-CA" sz="4600" b="1" dirty="0"/>
              <a:t> </a:t>
            </a:r>
            <a:r>
              <a:rPr lang="en-CA" sz="4600" b="1" dirty="0" err="1"/>
              <a:t>በአማን</a:t>
            </a:r>
            <a:r>
              <a:rPr lang="en-CA" sz="4600" b="1" dirty="0"/>
              <a:t> </a:t>
            </a:r>
            <a:r>
              <a:rPr lang="en-CA" sz="4600" b="1" dirty="0" err="1"/>
              <a:t>ንአምን</a:t>
            </a:r>
            <a:r>
              <a:rPr lang="en-CA" sz="4600" b="1" dirty="0"/>
              <a:t>።</a:t>
            </a:r>
          </a:p>
        </p:txBody>
      </p:sp>
    </p:spTree>
    <p:extLst>
      <p:ext uri="{BB962C8B-B14F-4D97-AF65-F5344CB8AC3E}">
        <p14:creationId xmlns:p14="http://schemas.microsoft.com/office/powerpoint/2010/main" val="4159302402"/>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4200" dirty="0">
                <a:solidFill>
                  <a:srgbClr val="FF0000"/>
                </a:solidFill>
              </a:rPr>
              <a:t>ይ.ካ. </a:t>
            </a:r>
            <a:r>
              <a:rPr lang="pt-BR" sz="1400" dirty="0">
                <a:solidFill>
                  <a:srgbClr val="FFC000"/>
                </a:solidFill>
              </a:rPr>
              <a:t>133.</a:t>
            </a:r>
            <a:r>
              <a:rPr lang="pt-BR" sz="1400" dirty="0"/>
              <a:t> </a:t>
            </a:r>
            <a:r>
              <a:rPr lang="pt-BR" sz="4200" dirty="0"/>
              <a:t>ነዚ ኅብስቲ እዚ ክትበልዕዎ </a:t>
            </a:r>
            <a:r>
              <a:rPr lang="pt-BR" sz="4200" dirty="0" smtClean="0"/>
              <a:t>ኸሎዅምን፣ </a:t>
            </a:r>
            <a:r>
              <a:rPr lang="pt-BR" sz="4200" dirty="0"/>
              <a:t>ነዚ ጽዋዕ እዚ ክትሰትይዎ ኸሎኹምን ሙማተይን ምትንሣአይን ንገሩ፥ ዳግም ምጽኣተይ ተስፋ እናገበርኩም ናብ ሰማያት ምዕራገይ እመኑ</a:t>
            </a:r>
            <a:r>
              <a:rPr lang="pt-BR" sz="4200" dirty="0" smtClean="0"/>
              <a:t>።</a:t>
            </a:r>
            <a:endParaRPr lang="en-CA" sz="4200" dirty="0"/>
          </a:p>
        </p:txBody>
      </p:sp>
      <p:sp>
        <p:nvSpPr>
          <p:cNvPr id="20" name="Rectangle 19"/>
          <p:cNvSpPr/>
          <p:nvPr/>
        </p:nvSpPr>
        <p:spPr>
          <a:xfrm>
            <a:off x="8019535" y="44230"/>
            <a:ext cx="4306143" cy="6152453"/>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3600" b="1" dirty="0" smtClean="0">
                <a:solidFill>
                  <a:srgbClr val="FF0000"/>
                </a:solidFill>
              </a:rPr>
              <a:t>Priest:  </a:t>
            </a:r>
            <a:r>
              <a:rPr lang="en-US" sz="1400" b="1" dirty="0" smtClean="0">
                <a:solidFill>
                  <a:srgbClr val="FFC000"/>
                </a:solidFill>
              </a:rPr>
              <a:t>133.</a:t>
            </a:r>
            <a:r>
              <a:rPr lang="en-US" sz="1400" b="1" dirty="0" smtClean="0">
                <a:solidFill>
                  <a:schemeClr val="tx1">
                    <a:lumMod val="95000"/>
                  </a:schemeClr>
                </a:solidFill>
              </a:rPr>
              <a:t> </a:t>
            </a:r>
            <a:r>
              <a:rPr lang="en-US" sz="3600" b="1" dirty="0">
                <a:solidFill>
                  <a:schemeClr val="tx1">
                    <a:lumMod val="95000"/>
                  </a:schemeClr>
                </a:solidFill>
              </a:rPr>
              <a:t>As often as ye eat </a:t>
            </a:r>
            <a:r>
              <a:rPr lang="en-US" sz="3600" b="1" dirty="0" smtClean="0">
                <a:solidFill>
                  <a:schemeClr val="tx1">
                    <a:lumMod val="95000"/>
                  </a:schemeClr>
                </a:solidFill>
              </a:rPr>
              <a:t>this bread</a:t>
            </a:r>
            <a:r>
              <a:rPr lang="en-US" sz="3600" b="1" dirty="0">
                <a:solidFill>
                  <a:schemeClr val="tx1">
                    <a:lumMod val="95000"/>
                  </a:schemeClr>
                </a:solidFill>
              </a:rPr>
              <a:t>, and drink this cup proclaim </a:t>
            </a:r>
            <a:r>
              <a:rPr lang="en-US" sz="3600" b="1" dirty="0" smtClean="0">
                <a:solidFill>
                  <a:schemeClr val="tx1">
                    <a:lumMod val="95000"/>
                  </a:schemeClr>
                </a:solidFill>
              </a:rPr>
              <a:t>My death </a:t>
            </a:r>
            <a:r>
              <a:rPr lang="en-US" sz="3600" b="1" dirty="0">
                <a:solidFill>
                  <a:schemeClr val="tx1">
                    <a:lumMod val="95000"/>
                  </a:schemeClr>
                </a:solidFill>
              </a:rPr>
              <a:t>and My and believe in My ascension</a:t>
            </a:r>
          </a:p>
          <a:p>
            <a:pPr marL="40639" marR="40639">
              <a:lnSpc>
                <a:spcPct val="120000"/>
              </a:lnSpc>
              <a:spcBef>
                <a:spcPts val="600"/>
              </a:spcBef>
              <a:buClr>
                <a:srgbClr val="004DD6"/>
              </a:buClr>
              <a:buFont typeface="Arial"/>
              <a:defRPr sz="2800"/>
            </a:pPr>
            <a:r>
              <a:rPr lang="en-US" sz="3600" b="1" dirty="0">
                <a:solidFill>
                  <a:schemeClr val="tx1">
                    <a:lumMod val="95000"/>
                  </a:schemeClr>
                </a:solidFill>
              </a:rPr>
              <a:t>into heaven, hoping for My second </a:t>
            </a:r>
            <a:r>
              <a:rPr lang="en-US" sz="3600" b="1" dirty="0" smtClean="0">
                <a:solidFill>
                  <a:schemeClr val="tx1">
                    <a:lumMod val="95000"/>
                  </a:schemeClr>
                </a:solidFill>
              </a:rPr>
              <a:t>advent in </a:t>
            </a:r>
            <a:r>
              <a:rPr lang="en-US" sz="3600" b="1" dirty="0">
                <a:solidFill>
                  <a:schemeClr val="tx1">
                    <a:lumMod val="95000"/>
                  </a:schemeClr>
                </a:solidFill>
              </a:rPr>
              <a:t>glory.</a:t>
            </a:r>
          </a:p>
        </p:txBody>
      </p:sp>
      <p:sp>
        <p:nvSpPr>
          <p:cNvPr id="2" name="Rectangle 1"/>
          <p:cNvSpPr/>
          <p:nvPr/>
        </p:nvSpPr>
        <p:spPr>
          <a:xfrm>
            <a:off x="24713" y="-62079"/>
            <a:ext cx="3904892"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፻፴፫.</a:t>
            </a:r>
            <a:r>
              <a:rPr lang="en-CA" sz="1400" dirty="0"/>
              <a:t> </a:t>
            </a:r>
            <a:r>
              <a:rPr lang="en-CA" sz="4400" dirty="0" err="1"/>
              <a:t>አምጣነ</a:t>
            </a:r>
            <a:r>
              <a:rPr lang="en-CA" sz="4400" dirty="0"/>
              <a:t> </a:t>
            </a:r>
            <a:r>
              <a:rPr lang="en-CA" sz="4400" dirty="0" err="1"/>
              <a:t>ትበልዕዎ</a:t>
            </a:r>
            <a:r>
              <a:rPr lang="en-CA" sz="4400" dirty="0"/>
              <a:t> </a:t>
            </a:r>
            <a:r>
              <a:rPr lang="en-CA" sz="4400" dirty="0" err="1"/>
              <a:t>ለዝንቱ</a:t>
            </a:r>
            <a:r>
              <a:rPr lang="en-CA" sz="4400" dirty="0"/>
              <a:t> </a:t>
            </a:r>
            <a:r>
              <a:rPr lang="en-CA" sz="4400" dirty="0" err="1"/>
              <a:t>ኅብስት</a:t>
            </a:r>
            <a:r>
              <a:rPr lang="en-CA" sz="4400" dirty="0"/>
              <a:t> </a:t>
            </a:r>
            <a:r>
              <a:rPr lang="en-CA" sz="4400" dirty="0" err="1"/>
              <a:t>ወትሰትይዎ</a:t>
            </a:r>
            <a:r>
              <a:rPr lang="en-CA" sz="4400" dirty="0"/>
              <a:t> </a:t>
            </a:r>
            <a:r>
              <a:rPr lang="en-CA" sz="4400" dirty="0" err="1"/>
              <a:t>ለዝንቱ</a:t>
            </a:r>
            <a:r>
              <a:rPr lang="en-CA" sz="4400" dirty="0"/>
              <a:t> </a:t>
            </a:r>
            <a:r>
              <a:rPr lang="en-CA" sz="4400" dirty="0" err="1"/>
              <a:t>ጽዋዕ</a:t>
            </a:r>
            <a:r>
              <a:rPr lang="en-CA" sz="4400" dirty="0"/>
              <a:t> </a:t>
            </a:r>
            <a:r>
              <a:rPr lang="en-CA" sz="4400" dirty="0" err="1"/>
              <a:t>ዜንዉ</a:t>
            </a:r>
            <a:r>
              <a:rPr lang="en-CA" sz="4400" dirty="0"/>
              <a:t> </a:t>
            </a:r>
            <a:r>
              <a:rPr lang="en-CA" sz="4400" dirty="0" err="1"/>
              <a:t>ሞትየ</a:t>
            </a:r>
            <a:r>
              <a:rPr lang="en-CA" sz="4400" dirty="0"/>
              <a:t> </a:t>
            </a:r>
            <a:r>
              <a:rPr lang="en-CA" sz="4400" dirty="0" err="1"/>
              <a:t>ወትንሣኤየ</a:t>
            </a:r>
            <a:r>
              <a:rPr lang="en-CA" sz="4400" dirty="0"/>
              <a:t> </a:t>
            </a:r>
            <a:r>
              <a:rPr lang="en-CA" sz="4400" dirty="0" err="1"/>
              <a:t>ወእመኑ</a:t>
            </a:r>
            <a:r>
              <a:rPr lang="en-CA" sz="4400" dirty="0"/>
              <a:t> </a:t>
            </a:r>
            <a:r>
              <a:rPr lang="en-CA" sz="4400" dirty="0" err="1"/>
              <a:t>ዕርገትየ</a:t>
            </a:r>
            <a:r>
              <a:rPr lang="en-CA" sz="4400" dirty="0"/>
              <a:t> </a:t>
            </a:r>
            <a:r>
              <a:rPr lang="en-CA" sz="4400" dirty="0" err="1"/>
              <a:t>ውስተ</a:t>
            </a:r>
            <a:r>
              <a:rPr lang="en-CA" sz="4400" dirty="0"/>
              <a:t> </a:t>
            </a:r>
            <a:r>
              <a:rPr lang="en-CA" sz="4400" dirty="0" err="1"/>
              <a:t>ሰማያት</a:t>
            </a:r>
            <a:r>
              <a:rPr lang="en-CA" sz="4400" dirty="0"/>
              <a:t> </a:t>
            </a:r>
            <a:r>
              <a:rPr lang="en-CA" sz="4400" dirty="0" err="1"/>
              <a:t>ወዳግመ</a:t>
            </a:r>
            <a:r>
              <a:rPr lang="en-CA" sz="4400" dirty="0"/>
              <a:t> </a:t>
            </a:r>
            <a:r>
              <a:rPr lang="en-CA" sz="4400" dirty="0" err="1"/>
              <a:t>ምጽአትየ</a:t>
            </a:r>
            <a:r>
              <a:rPr lang="en-CA" sz="4400" dirty="0"/>
              <a:t> </a:t>
            </a:r>
            <a:r>
              <a:rPr lang="en-CA" sz="4400" dirty="0" err="1"/>
              <a:t>በስብሐት</a:t>
            </a:r>
            <a:r>
              <a:rPr lang="en-CA" sz="4400" dirty="0"/>
              <a:t> </a:t>
            </a:r>
            <a:r>
              <a:rPr lang="en-CA" sz="4400" dirty="0" err="1"/>
              <a:t>እንዘ</a:t>
            </a:r>
            <a:r>
              <a:rPr lang="en-CA" sz="4400" dirty="0"/>
              <a:t> </a:t>
            </a:r>
            <a:r>
              <a:rPr lang="en-CA" sz="4400" dirty="0" err="1"/>
              <a:t>ትሴፈዉ</a:t>
            </a:r>
            <a:r>
              <a:rPr lang="en-CA" sz="4400" dirty="0"/>
              <a:t>። </a:t>
            </a:r>
            <a:endParaRPr lang="en-CA" sz="4400" dirty="0" smtClean="0"/>
          </a:p>
        </p:txBody>
      </p:sp>
    </p:spTree>
    <p:extLst>
      <p:ext uri="{BB962C8B-B14F-4D97-AF65-F5344CB8AC3E}">
        <p14:creationId xmlns:p14="http://schemas.microsoft.com/office/powerpoint/2010/main" val="65606896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99781"/>
            <a:ext cx="4162993" cy="6632585"/>
          </a:xfrm>
          <a:prstGeom prst="rect">
            <a:avLst/>
          </a:prstGeom>
        </p:spPr>
        <p:txBody>
          <a:bodyPr wrap="square">
            <a:spAutoFit/>
          </a:bodyPr>
          <a:lstStyle/>
          <a:p>
            <a:pPr marL="40639" marR="40639">
              <a:spcBef>
                <a:spcPts val="600"/>
              </a:spcBef>
              <a:buClr>
                <a:srgbClr val="FF2600"/>
              </a:buClr>
              <a:buFont typeface="GeezTypeNet"/>
              <a:defRPr sz="2800"/>
            </a:pPr>
            <a:r>
              <a:rPr lang="en-CA" sz="4200" dirty="0" err="1" smtClean="0">
                <a:solidFill>
                  <a:srgbClr val="FFFF00"/>
                </a:solidFill>
                <a:uFill>
                  <a:solidFill>
                    <a:srgbClr val="FF2600"/>
                  </a:solidFill>
                </a:uFill>
                <a:latin typeface="GeezTypeNet"/>
                <a:ea typeface="GeezTypeNet"/>
                <a:cs typeface="GeezTypeNet"/>
                <a:sym typeface="GeezTypeNet"/>
              </a:rPr>
              <a:t>ይ.ሕ</a:t>
            </a:r>
            <a:r>
              <a:rPr lang="sk-SK" sz="4200" dirty="0" smtClean="0">
                <a:solidFill>
                  <a:srgbClr val="FFFF00"/>
                </a:solidFill>
                <a:uFill>
                  <a:solidFill>
                    <a:srgbClr val="004DD6"/>
                  </a:solidFill>
                </a:uFill>
                <a:latin typeface="GeezTypeNet"/>
                <a:ea typeface="GeezTypeNet"/>
                <a:cs typeface="GeezTypeNet"/>
                <a:sym typeface="GeezTypeNet"/>
              </a:rPr>
              <a:t>. </a:t>
            </a:r>
            <a:r>
              <a:rPr lang="pt-BR" sz="4200" dirty="0" smtClean="0"/>
              <a:t> ኦ ጐይታ፥ ሞትካን ቅድስቲ ትንሣኤኻን ነዘንቱ፥ ዕርገትካን ዳግም ምጽኣትካን እውን ንኣምን። ኦ ጐይታናን ኣምላኽናን፥ ነመስግነካ ንኣምነካን፥ ንልምነካ</a:t>
            </a:r>
          </a:p>
          <a:p>
            <a:pPr marL="40639" marR="40639">
              <a:spcBef>
                <a:spcPts val="600"/>
              </a:spcBef>
              <a:buClr>
                <a:srgbClr val="FF2600"/>
              </a:buClr>
              <a:buFont typeface="GeezTypeNet"/>
              <a:defRPr sz="2800"/>
            </a:pPr>
            <a:r>
              <a:rPr lang="pt-BR" sz="4200" dirty="0" smtClean="0"/>
              <a:t>ንል፥ ንምሕጸነካን ኣሎና።</a:t>
            </a:r>
            <a:endParaRPr lang="sk-SK" sz="42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7986410" y="-125376"/>
            <a:ext cx="4306143" cy="6694140"/>
          </a:xfrm>
          <a:prstGeom prst="rect">
            <a:avLst/>
          </a:prstGeom>
        </p:spPr>
        <p:txBody>
          <a:bodyPr wrap="square">
            <a:spAutoFit/>
          </a:bodyPr>
          <a:lstStyle/>
          <a:p>
            <a:pPr marL="40639" marR="40639">
              <a:lnSpc>
                <a:spcPct val="130000"/>
              </a:lnSpc>
              <a:spcBef>
                <a:spcPts val="600"/>
              </a:spcBef>
              <a:buClr>
                <a:srgbClr val="004DD6"/>
              </a:buClr>
              <a:buFont typeface="Arial"/>
              <a:defRPr sz="2800"/>
            </a:pPr>
            <a:r>
              <a:rPr lang="en-US" sz="2900" b="1" dirty="0">
                <a:solidFill>
                  <a:srgbClr val="FFFF00"/>
                </a:solidFill>
                <a:uFill>
                  <a:solidFill>
                    <a:srgbClr val="004DD6"/>
                  </a:solidFill>
                </a:uFill>
              </a:rPr>
              <a:t>People:-</a:t>
            </a:r>
            <a:r>
              <a:rPr lang="en-US" sz="2900" dirty="0">
                <a:solidFill>
                  <a:srgbClr val="FFFF00"/>
                </a:solidFill>
                <a:uFill>
                  <a:solidFill>
                    <a:srgbClr val="004DD6"/>
                  </a:solidFill>
                </a:uFill>
              </a:rPr>
              <a:t>  </a:t>
            </a:r>
            <a:r>
              <a:rPr lang="en-US" sz="2900" dirty="0" smtClean="0">
                <a:solidFill>
                  <a:srgbClr val="FFFF00"/>
                </a:solidFill>
                <a:uFill>
                  <a:solidFill>
                    <a:srgbClr val="004DD6"/>
                  </a:solidFill>
                </a:uFill>
              </a:rPr>
              <a:t> </a:t>
            </a:r>
            <a:r>
              <a:rPr lang="en-US" sz="3000" dirty="0" smtClean="0">
                <a:solidFill>
                  <a:schemeClr val="tx1">
                    <a:lumMod val="95000"/>
                  </a:schemeClr>
                </a:solidFill>
                <a:uFill>
                  <a:solidFill>
                    <a:srgbClr val="004DD6"/>
                  </a:solidFill>
                </a:uFill>
              </a:rPr>
              <a:t>We </a:t>
            </a:r>
            <a:r>
              <a:rPr lang="en-US" sz="3000" dirty="0">
                <a:solidFill>
                  <a:schemeClr val="tx1">
                    <a:lumMod val="95000"/>
                  </a:schemeClr>
                </a:solidFill>
                <a:uFill>
                  <a:solidFill>
                    <a:srgbClr val="004DD6"/>
                  </a:solidFill>
                </a:uFill>
              </a:rPr>
              <a:t>proclaim your death, Lord, and your holy resurrection; we believe </a:t>
            </a:r>
            <a:r>
              <a:rPr lang="en-US" sz="3000" dirty="0" smtClean="0">
                <a:solidFill>
                  <a:schemeClr val="tx1">
                    <a:lumMod val="95000"/>
                  </a:schemeClr>
                </a:solidFill>
                <a:uFill>
                  <a:solidFill>
                    <a:srgbClr val="004DD6"/>
                  </a:solidFill>
                </a:uFill>
              </a:rPr>
              <a:t>your ascension </a:t>
            </a:r>
            <a:r>
              <a:rPr lang="en-US" sz="3000" dirty="0">
                <a:solidFill>
                  <a:schemeClr val="tx1">
                    <a:lumMod val="95000"/>
                  </a:schemeClr>
                </a:solidFill>
                <a:uFill>
                  <a:solidFill>
                    <a:srgbClr val="004DD6"/>
                  </a:solidFill>
                </a:uFill>
              </a:rPr>
              <a:t>and your second advent.  We glorify thee and confess Thee, we offer our prayer un to Thee and supplicate Thee O our Lord and our God.</a:t>
            </a:r>
          </a:p>
        </p:txBody>
      </p:sp>
      <p:sp>
        <p:nvSpPr>
          <p:cNvPr id="2" name="Rectangle 1"/>
          <p:cNvSpPr/>
          <p:nvPr/>
        </p:nvSpPr>
        <p:spPr>
          <a:xfrm>
            <a:off x="24712" y="-62079"/>
            <a:ext cx="4171111" cy="6463308"/>
          </a:xfrm>
          <a:prstGeom prst="rect">
            <a:avLst/>
          </a:prstGeom>
        </p:spPr>
        <p:txBody>
          <a:bodyPr wrap="square">
            <a:spAutoFit/>
          </a:bodyPr>
          <a:lstStyle/>
          <a:p>
            <a:r>
              <a:rPr lang="pt-BR" sz="4600" b="1" dirty="0" smtClean="0">
                <a:solidFill>
                  <a:srgbClr val="FFFF00"/>
                </a:solidFill>
              </a:rPr>
              <a:t>ይ.ሕ.  </a:t>
            </a:r>
            <a:r>
              <a:rPr lang="pt-BR" sz="4600" b="1" dirty="0" smtClean="0"/>
              <a:t>ንዜኑ </a:t>
            </a:r>
            <a:r>
              <a:rPr lang="en-CA" sz="4600" b="1" dirty="0" err="1"/>
              <a:t>ሞተከ</a:t>
            </a:r>
            <a:r>
              <a:rPr lang="en-CA" sz="4600" b="1" dirty="0"/>
              <a:t> </a:t>
            </a:r>
            <a:r>
              <a:rPr lang="en-CA" sz="4600" b="1" dirty="0" err="1"/>
              <a:t>እግዚኦ</a:t>
            </a:r>
            <a:r>
              <a:rPr lang="en-CA" sz="4600" b="1" dirty="0"/>
              <a:t> </a:t>
            </a:r>
            <a:r>
              <a:rPr lang="en-CA" sz="4600" b="1" dirty="0" smtClean="0"/>
              <a:t> </a:t>
            </a:r>
            <a:r>
              <a:rPr lang="en-CA" sz="4600" b="1" dirty="0" err="1" smtClean="0"/>
              <a:t>ወትንሣኤከ</a:t>
            </a:r>
            <a:r>
              <a:rPr lang="en-CA" sz="4600" b="1" dirty="0" smtClean="0"/>
              <a:t> </a:t>
            </a:r>
            <a:r>
              <a:rPr lang="en-CA" sz="4600" b="1" dirty="0" err="1"/>
              <a:t>ቅድስተ</a:t>
            </a:r>
            <a:r>
              <a:rPr lang="en-CA" sz="4600" b="1" dirty="0" smtClean="0"/>
              <a:t>፡  </a:t>
            </a:r>
            <a:r>
              <a:rPr lang="en-CA" sz="4600" b="1" dirty="0" err="1"/>
              <a:t>ነአምን</a:t>
            </a:r>
            <a:r>
              <a:rPr lang="en-CA" sz="4600" b="1" dirty="0"/>
              <a:t> </a:t>
            </a:r>
            <a:r>
              <a:rPr lang="en-CA" sz="4600" b="1" dirty="0" err="1"/>
              <a:t>ዕርገተከ</a:t>
            </a:r>
            <a:r>
              <a:rPr lang="en-CA" sz="4600" b="1" dirty="0"/>
              <a:t> </a:t>
            </a:r>
            <a:r>
              <a:rPr lang="en-CA" sz="4600" b="1" dirty="0" smtClean="0"/>
              <a:t> </a:t>
            </a:r>
            <a:r>
              <a:rPr lang="en-CA" sz="4600" b="1" dirty="0" err="1" smtClean="0"/>
              <a:t>ወዳግመ</a:t>
            </a:r>
            <a:r>
              <a:rPr lang="en-CA" sz="4600" b="1" dirty="0" smtClean="0"/>
              <a:t> </a:t>
            </a:r>
            <a:r>
              <a:rPr lang="en-CA" sz="4600" b="1" dirty="0" err="1"/>
              <a:t>ምጽአተከ</a:t>
            </a:r>
            <a:r>
              <a:rPr lang="en-CA" sz="4600" b="1" dirty="0"/>
              <a:t>፡ </a:t>
            </a:r>
            <a:r>
              <a:rPr lang="en-CA" sz="4600" b="1" dirty="0" smtClean="0"/>
              <a:t> </a:t>
            </a:r>
            <a:r>
              <a:rPr lang="en-CA" sz="4600" b="1" dirty="0" err="1" smtClean="0"/>
              <a:t>ንሴብሐ</a:t>
            </a:r>
            <a:endParaRPr lang="en-CA" sz="4600" b="1" dirty="0" smtClean="0"/>
          </a:p>
          <a:p>
            <a:r>
              <a:rPr lang="en-CA" sz="4600" b="1" dirty="0" smtClean="0"/>
              <a:t>ከ  </a:t>
            </a:r>
            <a:r>
              <a:rPr lang="en-CA" sz="4600" b="1" dirty="0" err="1" smtClean="0"/>
              <a:t>ወንትአመነከ</a:t>
            </a:r>
            <a:r>
              <a:rPr lang="en-CA" sz="4600" b="1" dirty="0"/>
              <a:t>፡ </a:t>
            </a:r>
            <a:r>
              <a:rPr lang="en-CA" sz="4600" b="1" dirty="0" err="1" smtClean="0"/>
              <a:t>ንስእለከ</a:t>
            </a:r>
            <a:r>
              <a:rPr lang="en-CA" sz="4600" b="1" dirty="0" smtClean="0"/>
              <a:t>  </a:t>
            </a:r>
            <a:r>
              <a:rPr lang="en-CA" sz="4600" b="1" dirty="0" err="1" smtClean="0"/>
              <a:t>ወናስተበ</a:t>
            </a:r>
            <a:endParaRPr lang="en-CA" sz="4600" b="1" dirty="0" smtClean="0"/>
          </a:p>
          <a:p>
            <a:r>
              <a:rPr lang="en-CA" sz="4600" b="1" dirty="0" err="1" smtClean="0"/>
              <a:t>ቍዐከ</a:t>
            </a:r>
            <a:r>
              <a:rPr lang="en-CA" sz="4600" b="1" dirty="0" smtClean="0"/>
              <a:t>፥  </a:t>
            </a:r>
            <a:r>
              <a:rPr lang="en-CA" sz="4600" b="1" dirty="0"/>
              <a:t>ኦ </a:t>
            </a:r>
            <a:r>
              <a:rPr lang="en-CA" sz="4600" b="1" dirty="0" smtClean="0"/>
              <a:t> </a:t>
            </a:r>
            <a:r>
              <a:rPr lang="en-CA" sz="4600" b="1" dirty="0" err="1" smtClean="0"/>
              <a:t>እግዚእነ</a:t>
            </a:r>
            <a:r>
              <a:rPr lang="en-CA" sz="4600" b="1" dirty="0" smtClean="0"/>
              <a:t> </a:t>
            </a:r>
            <a:r>
              <a:rPr lang="en-CA" sz="4600" b="1" dirty="0" err="1"/>
              <a:t>ወአምላክነ</a:t>
            </a:r>
            <a:r>
              <a:rPr lang="en-CA" sz="4600" b="1" dirty="0"/>
              <a:t>።</a:t>
            </a:r>
          </a:p>
        </p:txBody>
      </p:sp>
    </p:spTree>
    <p:extLst>
      <p:ext uri="{BB962C8B-B14F-4D97-AF65-F5344CB8AC3E}">
        <p14:creationId xmlns:p14="http://schemas.microsoft.com/office/powerpoint/2010/main" val="292634329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47864"/>
          </a:xfrm>
          <a:prstGeom prst="rect">
            <a:avLst/>
          </a:prstGeom>
        </p:spPr>
        <p:txBody>
          <a:bodyPr wrap="square">
            <a:spAutoFit/>
          </a:bodyPr>
          <a:lstStyle/>
          <a:p>
            <a:r>
              <a:rPr lang="pt-BR" sz="4000" dirty="0">
                <a:solidFill>
                  <a:srgbClr val="FF0000"/>
                </a:solidFill>
              </a:rPr>
              <a:t>ይ.ካ. </a:t>
            </a:r>
            <a:r>
              <a:rPr lang="pt-BR" sz="1400" dirty="0" smtClean="0"/>
              <a:t>134</a:t>
            </a:r>
            <a:r>
              <a:rPr lang="pt-BR" sz="1400" dirty="0"/>
              <a:t>. </a:t>
            </a:r>
            <a:r>
              <a:rPr lang="pt-BR" sz="4000" dirty="0"/>
              <a:t>ምሥጢር ዕቤት መለኮትካ ካብ ደቀ </a:t>
            </a:r>
            <a:r>
              <a:rPr lang="pt-BR" sz="4000" dirty="0" smtClean="0"/>
              <a:t> መዛ</a:t>
            </a:r>
          </a:p>
          <a:p>
            <a:r>
              <a:rPr lang="pt-BR" sz="4000" dirty="0" smtClean="0"/>
              <a:t>ሙርትኻ </a:t>
            </a:r>
            <a:r>
              <a:rPr lang="pt-BR" sz="4000" dirty="0"/>
              <a:t>ዘይኃባእካ፥ ንሳቶም ከኣ ኻባና ዝ</a:t>
            </a:r>
            <a:r>
              <a:rPr lang="pt-BR" sz="4000" dirty="0" smtClean="0"/>
              <a:t>ኃብ</a:t>
            </a:r>
          </a:p>
          <a:p>
            <a:r>
              <a:rPr lang="pt-BR" sz="4000" dirty="0" smtClean="0"/>
              <a:t>እዎ </a:t>
            </a:r>
            <a:r>
              <a:rPr lang="pt-BR" sz="4000" dirty="0"/>
              <a:t>የልቦን። ንሥርዓት ቤተ ክርስቲያንካ ሊቃነ </a:t>
            </a:r>
            <a:r>
              <a:rPr lang="pt-BR" sz="4000" dirty="0" smtClean="0"/>
              <a:t>ጳጳሳትን ፣ </a:t>
            </a:r>
            <a:r>
              <a:rPr lang="pt-BR" sz="4000" dirty="0"/>
              <a:t>ኤጲስ </a:t>
            </a:r>
            <a:r>
              <a:rPr lang="pt-BR" sz="4000" dirty="0" smtClean="0"/>
              <a:t>ቆጶሳትን ፣ ቀሳውስትን ፣ </a:t>
            </a:r>
            <a:r>
              <a:rPr lang="pt-BR" sz="4000" dirty="0"/>
              <a:t>ዲያቆናትን ሸይሞምልና እዮም</a:t>
            </a:r>
            <a:r>
              <a:rPr lang="pt-BR" sz="4000" dirty="0" smtClean="0"/>
              <a:t>።</a:t>
            </a:r>
          </a:p>
        </p:txBody>
      </p:sp>
      <p:sp>
        <p:nvSpPr>
          <p:cNvPr id="20" name="Rectangle 19"/>
          <p:cNvSpPr/>
          <p:nvPr/>
        </p:nvSpPr>
        <p:spPr>
          <a:xfrm>
            <a:off x="8019535" y="44230"/>
            <a:ext cx="4306143" cy="5962273"/>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3200" b="1" dirty="0" smtClean="0">
                <a:solidFill>
                  <a:srgbClr val="FF0000"/>
                </a:solidFill>
              </a:rPr>
              <a:t>Priest:  </a:t>
            </a:r>
            <a:r>
              <a:rPr lang="en-US" sz="1400" b="1" dirty="0" smtClean="0">
                <a:solidFill>
                  <a:schemeClr val="tx1">
                    <a:lumMod val="95000"/>
                  </a:schemeClr>
                </a:solidFill>
              </a:rPr>
              <a:t>134. </a:t>
            </a:r>
            <a:r>
              <a:rPr lang="en-US" sz="3200" b="1" dirty="0">
                <a:solidFill>
                  <a:schemeClr val="tx1">
                    <a:lumMod val="95000"/>
                  </a:schemeClr>
                </a:solidFill>
              </a:rPr>
              <a:t>As Thou did not hide </a:t>
            </a:r>
            <a:r>
              <a:rPr lang="en-US" sz="3200" b="1" dirty="0" smtClean="0">
                <a:solidFill>
                  <a:schemeClr val="tx1">
                    <a:lumMod val="95000"/>
                  </a:schemeClr>
                </a:solidFill>
              </a:rPr>
              <a:t>from Thy </a:t>
            </a:r>
            <a:r>
              <a:rPr lang="en-US" sz="3200" b="1" dirty="0">
                <a:solidFill>
                  <a:schemeClr val="tx1">
                    <a:lumMod val="95000"/>
                  </a:schemeClr>
                </a:solidFill>
              </a:rPr>
              <a:t>disciples the mystery of Thy </a:t>
            </a:r>
            <a:r>
              <a:rPr lang="en-US" sz="3200" b="1" dirty="0" smtClean="0">
                <a:solidFill>
                  <a:schemeClr val="tx1">
                    <a:lumMod val="95000"/>
                  </a:schemeClr>
                </a:solidFill>
              </a:rPr>
              <a:t>divinity’s greatness</a:t>
            </a:r>
            <a:r>
              <a:rPr lang="en-US" sz="3200" b="1" dirty="0">
                <a:solidFill>
                  <a:schemeClr val="tx1">
                    <a:lumMod val="95000"/>
                  </a:schemeClr>
                </a:solidFill>
              </a:rPr>
              <a:t>, they also did not hide </a:t>
            </a:r>
            <a:r>
              <a:rPr lang="en-US" sz="3200" b="1" dirty="0" smtClean="0">
                <a:solidFill>
                  <a:schemeClr val="tx1">
                    <a:lumMod val="95000"/>
                  </a:schemeClr>
                </a:solidFill>
              </a:rPr>
              <a:t>anything from </a:t>
            </a:r>
            <a:r>
              <a:rPr lang="en-US" sz="3200" b="1" dirty="0">
                <a:solidFill>
                  <a:schemeClr val="tx1">
                    <a:lumMod val="95000"/>
                  </a:schemeClr>
                </a:solidFill>
              </a:rPr>
              <a:t>us, and they ordained us </a:t>
            </a:r>
            <a:r>
              <a:rPr lang="en-US" sz="3200" b="1" dirty="0" smtClean="0">
                <a:solidFill>
                  <a:schemeClr val="tx1">
                    <a:lumMod val="95000"/>
                  </a:schemeClr>
                </a:solidFill>
              </a:rPr>
              <a:t>patriarchs, bishops</a:t>
            </a:r>
            <a:r>
              <a:rPr lang="en-US" sz="3200" b="1" dirty="0">
                <a:solidFill>
                  <a:schemeClr val="tx1">
                    <a:lumMod val="95000"/>
                  </a:schemeClr>
                </a:solidFill>
              </a:rPr>
              <a:t>, priests and deacons to serve </a:t>
            </a:r>
            <a:r>
              <a:rPr lang="en-US" sz="3200" b="1" dirty="0" smtClean="0">
                <a:solidFill>
                  <a:schemeClr val="tx1">
                    <a:lumMod val="95000"/>
                  </a:schemeClr>
                </a:solidFill>
              </a:rPr>
              <a:t>Thy church</a:t>
            </a:r>
            <a:r>
              <a:rPr lang="en-US" sz="3200" b="1" dirty="0">
                <a:solidFill>
                  <a:schemeClr val="tx1">
                    <a:lumMod val="95000"/>
                  </a:schemeClr>
                </a:solidFill>
              </a:rPr>
              <a:t>.</a:t>
            </a:r>
          </a:p>
        </p:txBody>
      </p:sp>
      <p:sp>
        <p:nvSpPr>
          <p:cNvPr id="2" name="Rectangle 1"/>
          <p:cNvSpPr/>
          <p:nvPr/>
        </p:nvSpPr>
        <p:spPr>
          <a:xfrm>
            <a:off x="117232" y="-62079"/>
            <a:ext cx="3904892" cy="6247864"/>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pt-BR" sz="4000" dirty="0" smtClean="0"/>
              <a:t>  </a:t>
            </a:r>
            <a:r>
              <a:rPr lang="en-CA" sz="1400" dirty="0" smtClean="0"/>
              <a:t>፻፴፬</a:t>
            </a:r>
            <a:r>
              <a:rPr lang="en-CA" sz="1400" dirty="0"/>
              <a:t>. </a:t>
            </a:r>
            <a:r>
              <a:rPr lang="pt-BR" sz="4000" dirty="0"/>
              <a:t>በከመ </a:t>
            </a:r>
            <a:r>
              <a:rPr lang="pt-BR" sz="4000" dirty="0" smtClean="0"/>
              <a:t>ኢኀባ</a:t>
            </a:r>
          </a:p>
          <a:p>
            <a:r>
              <a:rPr lang="pt-BR" sz="4000" dirty="0" smtClean="0"/>
              <a:t>እከ  እምነ </a:t>
            </a:r>
            <a:r>
              <a:rPr lang="pt-BR" sz="4000" dirty="0"/>
              <a:t>አርዳኢከ </a:t>
            </a:r>
            <a:r>
              <a:rPr lang="pt-BR" sz="4000" dirty="0" smtClean="0"/>
              <a:t>ምሥጢረ </a:t>
            </a:r>
            <a:r>
              <a:rPr lang="pt-BR" sz="4000" dirty="0"/>
              <a:t>ዕበያቲሁ ለመለኮትከ </a:t>
            </a:r>
            <a:r>
              <a:rPr lang="pt-BR" sz="4000" dirty="0" smtClean="0"/>
              <a:t>ወእሙንቱ</a:t>
            </a:r>
          </a:p>
          <a:p>
            <a:r>
              <a:rPr lang="pt-BR" sz="4000" dirty="0" smtClean="0"/>
              <a:t>ሂ </a:t>
            </a:r>
            <a:r>
              <a:rPr lang="pt-BR" sz="4000" dirty="0"/>
              <a:t>አልቦ ዘኀብኡ </a:t>
            </a:r>
            <a:r>
              <a:rPr lang="pt-BR" sz="4000" dirty="0" smtClean="0"/>
              <a:t>እምኔ</a:t>
            </a:r>
          </a:p>
          <a:p>
            <a:r>
              <a:rPr lang="pt-BR" sz="4000" dirty="0" smtClean="0"/>
              <a:t>ነ</a:t>
            </a:r>
            <a:r>
              <a:rPr lang="pt-BR" sz="4000" dirty="0"/>
              <a:t>። ወሤሙነ ሊቃነ ጳጳሳት፣ ኤጲስቆጶሳተ፣ ቀሳውስተ ፣ ወዲያቆናተ ለሥርዓተ ቤተ </a:t>
            </a:r>
            <a:r>
              <a:rPr lang="pt-BR" sz="4000" dirty="0" smtClean="0"/>
              <a:t>ክርስቲ</a:t>
            </a:r>
          </a:p>
          <a:p>
            <a:r>
              <a:rPr lang="pt-BR" sz="4000" dirty="0" smtClean="0"/>
              <a:t>ያትንከ።</a:t>
            </a:r>
          </a:p>
        </p:txBody>
      </p:sp>
    </p:spTree>
    <p:extLst>
      <p:ext uri="{BB962C8B-B14F-4D97-AF65-F5344CB8AC3E}">
        <p14:creationId xmlns:p14="http://schemas.microsoft.com/office/powerpoint/2010/main" val="233936250"/>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8097"/>
            <a:ext cx="4089930" cy="6617196"/>
          </a:xfrm>
          <a:prstGeom prst="rect">
            <a:avLst/>
          </a:prstGeom>
        </p:spPr>
        <p:txBody>
          <a:bodyPr wrap="square">
            <a:spAutoFit/>
          </a:bodyPr>
          <a:lstStyle/>
          <a:p>
            <a:r>
              <a:rPr lang="pt-BR" sz="1400" dirty="0" smtClean="0"/>
              <a:t>135</a:t>
            </a:r>
            <a:r>
              <a:rPr lang="pt-BR" sz="1400" dirty="0"/>
              <a:t>. </a:t>
            </a:r>
            <a:r>
              <a:rPr lang="pt-BR" sz="3800" dirty="0"/>
              <a:t>ንዅሎም እቶም ንሕግና ዚቃረንዎ </a:t>
            </a:r>
            <a:r>
              <a:rPr lang="pt-BR" sz="3800" dirty="0" smtClean="0"/>
              <a:t>ዝኽሮም </a:t>
            </a:r>
            <a:r>
              <a:rPr lang="pt-BR" sz="3800" dirty="0"/>
              <a:t>ካብ ምድሪ </a:t>
            </a:r>
            <a:r>
              <a:rPr lang="pt-BR" sz="3800" dirty="0" smtClean="0"/>
              <a:t>ምሒኻ </a:t>
            </a:r>
            <a:r>
              <a:rPr lang="pt-BR" sz="3800" dirty="0"/>
              <a:t>ኣጥፍእ። </a:t>
            </a:r>
            <a:r>
              <a:rPr lang="pt-BR" sz="3800" dirty="0" smtClean="0"/>
              <a:t>ስሞም </a:t>
            </a:r>
            <a:r>
              <a:rPr lang="pt-BR" sz="3800" dirty="0"/>
              <a:t>ድማ ኣብ </a:t>
            </a:r>
            <a:r>
              <a:rPr lang="pt-BR" sz="3800" dirty="0" smtClean="0"/>
              <a:t>መጽሓፍ ሕይወት ኣይትጽሓፍ</a:t>
            </a:r>
            <a:r>
              <a:rPr lang="pt-BR" sz="3800" dirty="0"/>
              <a:t>።</a:t>
            </a:r>
            <a:endParaRPr lang="en-CA" sz="3800" dirty="0"/>
          </a:p>
          <a:p>
            <a:r>
              <a:rPr lang="pt-BR" sz="1400" dirty="0"/>
              <a:t>136. </a:t>
            </a:r>
            <a:r>
              <a:rPr lang="pt-BR" sz="3800" dirty="0"/>
              <a:t>ንዅሎም እቶም ምስታ ናይ ሓዋርያት ጉባኤ ዝኾነት ቅድስቲ ቤተ </a:t>
            </a:r>
            <a:r>
              <a:rPr lang="pt-BR" sz="3800" dirty="0" smtClean="0"/>
              <a:t>ክርስቲያንካ </a:t>
            </a:r>
            <a:r>
              <a:rPr lang="pt-BR" sz="4000" dirty="0" smtClean="0"/>
              <a:t>ዘይኃብሩ </a:t>
            </a:r>
            <a:r>
              <a:rPr lang="pt-BR" sz="4000" dirty="0"/>
              <a:t>ኣብ </a:t>
            </a:r>
            <a:r>
              <a:rPr lang="pt-BR" sz="4000" dirty="0" smtClean="0"/>
              <a:t>ክሳውዶም </a:t>
            </a:r>
            <a:r>
              <a:rPr lang="pt-BR" sz="4000" dirty="0"/>
              <a:t>ናይ ሓዊ </a:t>
            </a:r>
            <a:r>
              <a:rPr lang="pt-BR" sz="4000" dirty="0" smtClean="0"/>
              <a:t>መስገደል </a:t>
            </a:r>
            <a:r>
              <a:rPr lang="pt-BR" sz="4000" dirty="0"/>
              <a:t>ስቐለሎም</a:t>
            </a:r>
            <a:r>
              <a:rPr lang="pt-BR" sz="4000" dirty="0" smtClean="0"/>
              <a:t>፥</a:t>
            </a:r>
            <a:endParaRPr lang="en-CA" sz="3800" dirty="0"/>
          </a:p>
        </p:txBody>
      </p:sp>
      <p:sp>
        <p:nvSpPr>
          <p:cNvPr id="20" name="Rectangle 19"/>
          <p:cNvSpPr/>
          <p:nvPr/>
        </p:nvSpPr>
        <p:spPr>
          <a:xfrm>
            <a:off x="8019535" y="44230"/>
            <a:ext cx="4306143" cy="6484852"/>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1400" dirty="0">
                <a:solidFill>
                  <a:schemeClr val="tx1">
                    <a:lumMod val="95000"/>
                  </a:schemeClr>
                </a:solidFill>
              </a:rPr>
              <a:t>135. </a:t>
            </a:r>
            <a:r>
              <a:rPr lang="en-US" sz="3200" dirty="0">
                <a:solidFill>
                  <a:schemeClr val="tx1">
                    <a:lumMod val="95000"/>
                  </a:schemeClr>
                </a:solidFill>
              </a:rPr>
              <a:t>Cut off from the earth the remembrance of </a:t>
            </a:r>
            <a:r>
              <a:rPr lang="en-US" sz="3200" dirty="0" smtClean="0">
                <a:solidFill>
                  <a:schemeClr val="tx1">
                    <a:lumMod val="95000"/>
                  </a:schemeClr>
                </a:solidFill>
              </a:rPr>
              <a:t>all who </a:t>
            </a:r>
            <a:r>
              <a:rPr lang="en-US" sz="3200" dirty="0">
                <a:solidFill>
                  <a:schemeClr val="tx1">
                    <a:lumMod val="95000"/>
                  </a:schemeClr>
                </a:solidFill>
              </a:rPr>
              <a:t>reject our </a:t>
            </a:r>
            <a:r>
              <a:rPr lang="en-US" sz="3200" dirty="0" smtClean="0">
                <a:solidFill>
                  <a:schemeClr val="tx1">
                    <a:lumMod val="95000"/>
                  </a:schemeClr>
                </a:solidFill>
              </a:rPr>
              <a:t>law, and </a:t>
            </a:r>
            <a:r>
              <a:rPr lang="en-US" sz="3200" dirty="0">
                <a:solidFill>
                  <a:schemeClr val="tx1">
                    <a:lumMod val="95000"/>
                  </a:schemeClr>
                </a:solidFill>
              </a:rPr>
              <a:t>do not write their names in the book </a:t>
            </a:r>
            <a:r>
              <a:rPr lang="en-US" sz="3200" dirty="0" smtClean="0">
                <a:solidFill>
                  <a:schemeClr val="tx1">
                    <a:lumMod val="95000"/>
                  </a:schemeClr>
                </a:solidFill>
              </a:rPr>
              <a:t>of life</a:t>
            </a:r>
            <a:r>
              <a:rPr lang="en-US" sz="3200" dirty="0">
                <a:solidFill>
                  <a:schemeClr val="tx1">
                    <a:lumMod val="95000"/>
                  </a:schemeClr>
                </a:solidFill>
              </a:rPr>
              <a:t>.</a:t>
            </a:r>
          </a:p>
          <a:p>
            <a:pPr marL="40639" marR="40639">
              <a:lnSpc>
                <a:spcPct val="120000"/>
              </a:lnSpc>
              <a:spcBef>
                <a:spcPts val="600"/>
              </a:spcBef>
              <a:buClr>
                <a:srgbClr val="004DD6"/>
              </a:buClr>
              <a:buFont typeface="Arial"/>
              <a:defRPr sz="2800"/>
            </a:pPr>
            <a:r>
              <a:rPr lang="en-US" sz="1400" dirty="0" smtClean="0">
                <a:solidFill>
                  <a:schemeClr val="tx1">
                    <a:lumMod val="95000"/>
                  </a:schemeClr>
                </a:solidFill>
              </a:rPr>
              <a:t>136</a:t>
            </a:r>
            <a:r>
              <a:rPr lang="en-US" sz="1400" dirty="0">
                <a:solidFill>
                  <a:schemeClr val="tx1">
                    <a:lumMod val="95000"/>
                  </a:schemeClr>
                </a:solidFill>
              </a:rPr>
              <a:t>. </a:t>
            </a:r>
            <a:r>
              <a:rPr lang="en-US" sz="3000" dirty="0">
                <a:solidFill>
                  <a:schemeClr val="tx1">
                    <a:lumMod val="95000"/>
                  </a:schemeClr>
                </a:solidFill>
              </a:rPr>
              <a:t>Hang chains of fire round the </a:t>
            </a:r>
            <a:r>
              <a:rPr lang="en-US" sz="3000" dirty="0" smtClean="0">
                <a:solidFill>
                  <a:schemeClr val="tx1">
                    <a:lumMod val="95000"/>
                  </a:schemeClr>
                </a:solidFill>
              </a:rPr>
              <a:t>necks of </a:t>
            </a:r>
            <a:r>
              <a:rPr lang="en-US" sz="3000" dirty="0">
                <a:solidFill>
                  <a:schemeClr val="tx1">
                    <a:lumMod val="95000"/>
                  </a:schemeClr>
                </a:solidFill>
              </a:rPr>
              <a:t>all those who do not agree with </a:t>
            </a:r>
            <a:r>
              <a:rPr lang="en-US" sz="3000" dirty="0" smtClean="0">
                <a:solidFill>
                  <a:schemeClr val="tx1">
                    <a:lumMod val="95000"/>
                  </a:schemeClr>
                </a:solidFill>
              </a:rPr>
              <a:t>the congregation </a:t>
            </a:r>
            <a:r>
              <a:rPr lang="en-US" sz="3000" dirty="0">
                <a:solidFill>
                  <a:schemeClr val="tx1">
                    <a:lumMod val="95000"/>
                  </a:schemeClr>
                </a:solidFill>
              </a:rPr>
              <a:t>of </a:t>
            </a:r>
            <a:r>
              <a:rPr lang="en-US" sz="3000" dirty="0" smtClean="0">
                <a:solidFill>
                  <a:schemeClr val="tx1">
                    <a:lumMod val="95000"/>
                  </a:schemeClr>
                </a:solidFill>
              </a:rPr>
              <a:t>the apostles </a:t>
            </a:r>
            <a:r>
              <a:rPr lang="en-US" sz="3000" dirty="0">
                <a:solidFill>
                  <a:schemeClr val="tx1">
                    <a:lumMod val="95000"/>
                  </a:schemeClr>
                </a:solidFill>
              </a:rPr>
              <a:t>in the </a:t>
            </a:r>
            <a:r>
              <a:rPr lang="en-US" sz="3000" dirty="0" smtClean="0">
                <a:solidFill>
                  <a:schemeClr val="tx1">
                    <a:lumMod val="95000"/>
                  </a:schemeClr>
                </a:solidFill>
              </a:rPr>
              <a:t>holy</a:t>
            </a:r>
            <a:endParaRPr lang="en-US" sz="2800" dirty="0">
              <a:solidFill>
                <a:schemeClr val="tx1">
                  <a:lumMod val="95000"/>
                </a:schemeClr>
              </a:solidFill>
            </a:endParaRPr>
          </a:p>
        </p:txBody>
      </p:sp>
      <p:sp>
        <p:nvSpPr>
          <p:cNvPr id="2" name="Rectangle 1"/>
          <p:cNvSpPr/>
          <p:nvPr/>
        </p:nvSpPr>
        <p:spPr>
          <a:xfrm>
            <a:off x="24713" y="-62079"/>
            <a:ext cx="4066574" cy="6863417"/>
          </a:xfrm>
          <a:prstGeom prst="rect">
            <a:avLst/>
          </a:prstGeom>
        </p:spPr>
        <p:txBody>
          <a:bodyPr wrap="square">
            <a:spAutoFit/>
          </a:bodyPr>
          <a:lstStyle/>
          <a:p>
            <a:r>
              <a:rPr lang="en-CA" sz="1400" dirty="0" smtClean="0"/>
              <a:t>፻፴፭</a:t>
            </a:r>
            <a:r>
              <a:rPr lang="en-CA" sz="1400" dirty="0"/>
              <a:t>. </a:t>
            </a:r>
            <a:r>
              <a:rPr lang="en-CA" sz="4000" dirty="0" err="1"/>
              <a:t>ወለኵሎሙ</a:t>
            </a:r>
            <a:r>
              <a:rPr lang="en-CA" sz="4000" dirty="0"/>
              <a:t>  </a:t>
            </a:r>
            <a:r>
              <a:rPr lang="en-CA" sz="4000" dirty="0" err="1"/>
              <a:t>እለ</a:t>
            </a:r>
            <a:r>
              <a:rPr lang="en-CA" sz="4000" dirty="0"/>
              <a:t> </a:t>
            </a:r>
            <a:r>
              <a:rPr lang="en-CA" sz="4000" dirty="0" err="1"/>
              <a:t>ይትቃረንዋ</a:t>
            </a:r>
            <a:r>
              <a:rPr lang="en-CA" sz="4000" dirty="0"/>
              <a:t> </a:t>
            </a:r>
            <a:r>
              <a:rPr lang="en-CA" sz="4000" dirty="0" err="1"/>
              <a:t>ለሕግነ</a:t>
            </a:r>
            <a:r>
              <a:rPr lang="en-CA" sz="4000" dirty="0"/>
              <a:t> </a:t>
            </a:r>
            <a:r>
              <a:rPr lang="en-CA" sz="4000" dirty="0" err="1"/>
              <a:t>ሠሩ</a:t>
            </a:r>
            <a:r>
              <a:rPr lang="en-CA" sz="4000" dirty="0"/>
              <a:t> </a:t>
            </a:r>
            <a:r>
              <a:rPr lang="en-CA" sz="4000" dirty="0" err="1"/>
              <a:t>እምድር</a:t>
            </a:r>
            <a:r>
              <a:rPr lang="en-CA" sz="4000" dirty="0"/>
              <a:t> </a:t>
            </a:r>
            <a:r>
              <a:rPr lang="en-CA" sz="4000" dirty="0" err="1"/>
              <a:t>ዝክሮሙ</a:t>
            </a:r>
            <a:r>
              <a:rPr lang="en-CA" sz="4000" dirty="0"/>
              <a:t> </a:t>
            </a:r>
            <a:r>
              <a:rPr lang="en-CA" sz="4000" dirty="0" err="1"/>
              <a:t>ወኢትጽሐፍ</a:t>
            </a:r>
            <a:r>
              <a:rPr lang="en-CA" sz="4000" dirty="0"/>
              <a:t> </a:t>
            </a:r>
            <a:r>
              <a:rPr lang="en-CA" sz="4000" dirty="0" err="1"/>
              <a:t>ስሞሙ</a:t>
            </a:r>
            <a:r>
              <a:rPr lang="en-CA" sz="4000" dirty="0"/>
              <a:t> </a:t>
            </a:r>
            <a:r>
              <a:rPr lang="en-CA" sz="4000" dirty="0" err="1"/>
              <a:t>ውስተ</a:t>
            </a:r>
            <a:r>
              <a:rPr lang="en-CA" sz="4000" dirty="0"/>
              <a:t> </a:t>
            </a:r>
            <a:r>
              <a:rPr lang="en-CA" sz="4000" dirty="0" err="1"/>
              <a:t>መጽሐፈ</a:t>
            </a:r>
            <a:r>
              <a:rPr lang="en-CA" sz="4000" dirty="0"/>
              <a:t> </a:t>
            </a:r>
            <a:r>
              <a:rPr lang="en-CA" sz="4000" dirty="0" err="1"/>
              <a:t>ሕይወት</a:t>
            </a:r>
            <a:r>
              <a:rPr lang="en-CA" sz="4000" dirty="0"/>
              <a:t>።</a:t>
            </a:r>
          </a:p>
          <a:p>
            <a:r>
              <a:rPr lang="en-CA" sz="1400" dirty="0"/>
              <a:t>፻፴፮. </a:t>
            </a:r>
            <a:r>
              <a:rPr lang="en-CA" sz="4000" dirty="0" err="1"/>
              <a:t>ወለኵሎሙ</a:t>
            </a:r>
            <a:r>
              <a:rPr lang="en-CA" sz="4000" dirty="0"/>
              <a:t> </a:t>
            </a:r>
            <a:r>
              <a:rPr lang="en-CA" sz="4000" dirty="0" err="1"/>
              <a:t>እለ</a:t>
            </a:r>
            <a:r>
              <a:rPr lang="en-CA" sz="4000" dirty="0"/>
              <a:t> </a:t>
            </a:r>
            <a:endParaRPr lang="en-CA" sz="4000" dirty="0" smtClean="0"/>
          </a:p>
          <a:p>
            <a:r>
              <a:rPr lang="en-CA" sz="4000" dirty="0" err="1" smtClean="0"/>
              <a:t>ኢየኀብሩ</a:t>
            </a:r>
            <a:r>
              <a:rPr lang="en-CA" sz="4000" dirty="0" smtClean="0"/>
              <a:t> </a:t>
            </a:r>
            <a:r>
              <a:rPr lang="en-CA" sz="4000" dirty="0" err="1"/>
              <a:t>በቤተ</a:t>
            </a:r>
            <a:r>
              <a:rPr lang="en-CA" sz="4000" dirty="0"/>
              <a:t> </a:t>
            </a:r>
            <a:r>
              <a:rPr lang="en-CA" sz="4000" dirty="0" err="1" smtClean="0"/>
              <a:t>ክርስቲያንከ</a:t>
            </a:r>
            <a:r>
              <a:rPr lang="en-CA" sz="4000" dirty="0" smtClean="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ሐዋርያት</a:t>
            </a:r>
            <a:r>
              <a:rPr lang="en-CA" sz="4000" dirty="0"/>
              <a:t>፥ </a:t>
            </a:r>
            <a:r>
              <a:rPr lang="en-CA" sz="4000" dirty="0" err="1"/>
              <a:t>ስቅል</a:t>
            </a:r>
            <a:r>
              <a:rPr lang="en-CA" sz="4000" dirty="0"/>
              <a:t> </a:t>
            </a:r>
            <a:r>
              <a:rPr lang="en-CA" sz="4000" dirty="0" err="1" smtClean="0"/>
              <a:t>ውስተ</a:t>
            </a:r>
            <a:endParaRPr lang="en-CA" sz="4000" dirty="0"/>
          </a:p>
        </p:txBody>
      </p:sp>
    </p:spTree>
    <p:extLst>
      <p:ext uri="{BB962C8B-B14F-4D97-AF65-F5344CB8AC3E}">
        <p14:creationId xmlns:p14="http://schemas.microsoft.com/office/powerpoint/2010/main" val="90590094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41733" cy="6617196"/>
          </a:xfrm>
          <a:prstGeom prst="rect">
            <a:avLst/>
          </a:prstGeom>
        </p:spPr>
        <p:txBody>
          <a:bodyPr wrap="square">
            <a:spAutoFit/>
          </a:bodyPr>
          <a:lstStyle/>
          <a:p>
            <a:r>
              <a:rPr lang="pt-BR" sz="4400" dirty="0" smtClean="0"/>
              <a:t>ብእኡ </a:t>
            </a:r>
            <a:r>
              <a:rPr lang="pt-BR" sz="4400" dirty="0"/>
              <a:t>ኸኣ ናብቲ </a:t>
            </a:r>
            <a:r>
              <a:rPr lang="pt-BR" sz="4400" dirty="0" smtClean="0"/>
              <a:t>ዓቢ</a:t>
            </a:r>
          </a:p>
          <a:p>
            <a:r>
              <a:rPr lang="pt-BR" sz="4400" dirty="0" smtClean="0"/>
              <a:t>ይ </a:t>
            </a:r>
            <a:r>
              <a:rPr lang="pt-BR" sz="4400" dirty="0"/>
              <a:t>ስቓይ ይጐተቱ። </a:t>
            </a:r>
            <a:endParaRPr lang="en-CA" sz="4400" dirty="0"/>
          </a:p>
          <a:p>
            <a:r>
              <a:rPr lang="pt-BR" sz="1400" dirty="0"/>
              <a:t>137. </a:t>
            </a:r>
            <a:r>
              <a:rPr lang="pt-BR" sz="4200" dirty="0"/>
              <a:t>ንዅሎም እቶም ቅዱስ ስምካ ዝጽልኡ ሰይፍኻ ምዘዝ እሞ ዕገቶም። እታ </a:t>
            </a:r>
            <a:r>
              <a:rPr lang="pt-BR" sz="4200" dirty="0" smtClean="0"/>
              <a:t>ዝረግጽዋ </a:t>
            </a:r>
            <a:r>
              <a:rPr lang="pt-BR" sz="4200" dirty="0"/>
              <a:t>ምድሪ ኸኣ ረግረግ </a:t>
            </a:r>
            <a:r>
              <a:rPr lang="pt-BR" sz="4200" dirty="0" smtClean="0"/>
              <a:t>ትኹ</a:t>
            </a:r>
          </a:p>
          <a:p>
            <a:r>
              <a:rPr lang="pt-BR" sz="4200" dirty="0" smtClean="0"/>
              <a:t>ን</a:t>
            </a:r>
            <a:r>
              <a:rPr lang="pt-BR" sz="4200" dirty="0"/>
              <a:t>። እሞ </a:t>
            </a:r>
            <a:r>
              <a:rPr lang="pt-BR" sz="4200" dirty="0" smtClean="0"/>
              <a:t>ትውሓጦም</a:t>
            </a:r>
            <a:r>
              <a:rPr lang="pt-BR" sz="4200" dirty="0"/>
              <a:t>። ብሕይወቶም </a:t>
            </a:r>
            <a:r>
              <a:rPr lang="pt-BR" sz="4200" dirty="0" smtClean="0"/>
              <a:t>እውን </a:t>
            </a:r>
            <a:r>
              <a:rPr lang="pt-BR" sz="4200" dirty="0"/>
              <a:t>ናብ </a:t>
            </a:r>
            <a:r>
              <a:rPr lang="pt-BR" sz="4200" dirty="0" smtClean="0"/>
              <a:t>ሲኦል ይውረዱ።</a:t>
            </a:r>
          </a:p>
        </p:txBody>
      </p:sp>
      <p:sp>
        <p:nvSpPr>
          <p:cNvPr id="20" name="Rectangle 19"/>
          <p:cNvSpPr/>
          <p:nvPr/>
        </p:nvSpPr>
        <p:spPr>
          <a:xfrm>
            <a:off x="8019535" y="44230"/>
            <a:ext cx="4306143" cy="6263253"/>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3000" dirty="0">
                <a:solidFill>
                  <a:schemeClr val="tx1">
                    <a:lumMod val="95000"/>
                  </a:schemeClr>
                </a:solidFill>
              </a:rPr>
              <a:t>church, that they may be drawn by them into great sorrow.</a:t>
            </a:r>
          </a:p>
          <a:p>
            <a:pPr marL="40639" marR="40639">
              <a:lnSpc>
                <a:spcPct val="120000"/>
              </a:lnSpc>
              <a:spcBef>
                <a:spcPts val="600"/>
              </a:spcBef>
              <a:buClr>
                <a:srgbClr val="004DD6"/>
              </a:buClr>
              <a:buFont typeface="Arial"/>
              <a:defRPr sz="2800"/>
            </a:pPr>
            <a:r>
              <a:rPr lang="en-US" sz="1400" dirty="0" smtClean="0">
                <a:solidFill>
                  <a:schemeClr val="tx1">
                    <a:lumMod val="95000"/>
                  </a:schemeClr>
                </a:solidFill>
              </a:rPr>
              <a:t>137</a:t>
            </a:r>
            <a:r>
              <a:rPr lang="en-US" sz="1400" dirty="0">
                <a:solidFill>
                  <a:schemeClr val="tx1">
                    <a:lumMod val="95000"/>
                  </a:schemeClr>
                </a:solidFill>
              </a:rPr>
              <a:t>. </a:t>
            </a:r>
            <a:r>
              <a:rPr lang="en-US" sz="3000" dirty="0">
                <a:solidFill>
                  <a:schemeClr val="tx1">
                    <a:lumMod val="95000"/>
                  </a:schemeClr>
                </a:solidFill>
              </a:rPr>
              <a:t>Draw out Thy sword and stop </a:t>
            </a:r>
            <a:r>
              <a:rPr lang="en-US" sz="3000" dirty="0" smtClean="0">
                <a:solidFill>
                  <a:schemeClr val="tx1">
                    <a:lumMod val="95000"/>
                  </a:schemeClr>
                </a:solidFill>
              </a:rPr>
              <a:t>the way </a:t>
            </a:r>
            <a:r>
              <a:rPr lang="en-US" sz="3000" dirty="0">
                <a:solidFill>
                  <a:schemeClr val="tx1">
                    <a:lumMod val="95000"/>
                  </a:schemeClr>
                </a:solidFill>
              </a:rPr>
              <a:t>against all of them that hate Thy </a:t>
            </a:r>
            <a:r>
              <a:rPr lang="en-US" sz="3000" dirty="0" smtClean="0">
                <a:solidFill>
                  <a:schemeClr val="tx1">
                    <a:lumMod val="95000"/>
                  </a:schemeClr>
                </a:solidFill>
              </a:rPr>
              <a:t>holy name</a:t>
            </a:r>
            <a:r>
              <a:rPr lang="en-US" sz="3000" dirty="0">
                <a:solidFill>
                  <a:schemeClr val="tx1">
                    <a:lumMod val="95000"/>
                  </a:schemeClr>
                </a:solidFill>
              </a:rPr>
              <a:t>, and let the earth which they tread </a:t>
            </a:r>
            <a:r>
              <a:rPr lang="en-US" sz="3000" dirty="0" smtClean="0">
                <a:solidFill>
                  <a:schemeClr val="tx1">
                    <a:lumMod val="95000"/>
                  </a:schemeClr>
                </a:solidFill>
              </a:rPr>
              <a:t>be a </a:t>
            </a:r>
            <a:r>
              <a:rPr lang="en-US" sz="3000" dirty="0">
                <a:solidFill>
                  <a:schemeClr val="tx1">
                    <a:lumMod val="95000"/>
                  </a:schemeClr>
                </a:solidFill>
              </a:rPr>
              <a:t>slough and swallow them up that </a:t>
            </a:r>
            <a:r>
              <a:rPr lang="en-US" sz="3000" dirty="0" smtClean="0">
                <a:solidFill>
                  <a:schemeClr val="tx1">
                    <a:lumMod val="95000"/>
                  </a:schemeClr>
                </a:solidFill>
              </a:rPr>
              <a:t>they may </a:t>
            </a:r>
            <a:r>
              <a:rPr lang="en-US" sz="3000" dirty="0">
                <a:solidFill>
                  <a:schemeClr val="tx1">
                    <a:lumMod val="95000"/>
                  </a:schemeClr>
                </a:solidFill>
              </a:rPr>
              <a:t>go down alive into hell.</a:t>
            </a:r>
          </a:p>
        </p:txBody>
      </p:sp>
      <p:sp>
        <p:nvSpPr>
          <p:cNvPr id="2" name="Rectangle 1"/>
          <p:cNvSpPr/>
          <p:nvPr/>
        </p:nvSpPr>
        <p:spPr>
          <a:xfrm>
            <a:off x="24713" y="-62079"/>
            <a:ext cx="3904892" cy="6863417"/>
          </a:xfrm>
          <a:prstGeom prst="rect">
            <a:avLst/>
          </a:prstGeom>
        </p:spPr>
        <p:txBody>
          <a:bodyPr wrap="square">
            <a:spAutoFit/>
          </a:bodyPr>
          <a:lstStyle/>
          <a:p>
            <a:r>
              <a:rPr lang="en-CA" sz="4000" dirty="0" err="1" smtClean="0"/>
              <a:t>ክሣውዲሆሙ</a:t>
            </a:r>
            <a:r>
              <a:rPr lang="en-CA" sz="4000" dirty="0" smtClean="0"/>
              <a:t> </a:t>
            </a:r>
            <a:r>
              <a:rPr lang="en-CA" sz="4000" dirty="0" err="1"/>
              <a:t>ጋጋ</a:t>
            </a:r>
            <a:r>
              <a:rPr lang="en-CA" sz="4000" dirty="0"/>
              <a:t> </a:t>
            </a:r>
            <a:r>
              <a:rPr lang="en-CA" sz="4000" dirty="0" err="1"/>
              <a:t>ዘእሳት</a:t>
            </a:r>
            <a:r>
              <a:rPr lang="en-CA" sz="4000" dirty="0"/>
              <a:t> </a:t>
            </a:r>
            <a:r>
              <a:rPr lang="en-CA" sz="4000" dirty="0" err="1"/>
              <a:t>ወቦቱ</a:t>
            </a:r>
            <a:r>
              <a:rPr lang="en-CA" sz="4000" dirty="0"/>
              <a:t> </a:t>
            </a:r>
            <a:r>
              <a:rPr lang="en-CA" sz="4000" dirty="0" err="1"/>
              <a:t>ይሰሐቡ</a:t>
            </a:r>
            <a:r>
              <a:rPr lang="en-CA" sz="4000" dirty="0"/>
              <a:t> </a:t>
            </a:r>
            <a:r>
              <a:rPr lang="en-CA" sz="4000" dirty="0" err="1"/>
              <a:t>ውስተ</a:t>
            </a:r>
            <a:r>
              <a:rPr lang="en-CA" sz="4000" dirty="0"/>
              <a:t> </a:t>
            </a:r>
            <a:r>
              <a:rPr lang="en-CA" sz="4000" dirty="0" err="1"/>
              <a:t>ዐቢይ</a:t>
            </a:r>
            <a:r>
              <a:rPr lang="en-CA" sz="4000" dirty="0"/>
              <a:t> </a:t>
            </a:r>
            <a:r>
              <a:rPr lang="en-CA" sz="4000" dirty="0" err="1"/>
              <a:t>ሰይል</a:t>
            </a:r>
            <a:r>
              <a:rPr lang="en-CA" sz="4000" dirty="0"/>
              <a:t>።</a:t>
            </a:r>
          </a:p>
          <a:p>
            <a:r>
              <a:rPr lang="en-CA" sz="1400" dirty="0"/>
              <a:t>፻፴፯. </a:t>
            </a:r>
            <a:r>
              <a:rPr lang="en-CA" sz="4000" dirty="0" err="1"/>
              <a:t>ወኵሎሙ</a:t>
            </a:r>
            <a:r>
              <a:rPr lang="en-CA" sz="4000" dirty="0"/>
              <a:t> </a:t>
            </a:r>
            <a:r>
              <a:rPr lang="en-CA" sz="4000" dirty="0" err="1"/>
              <a:t>እለ</a:t>
            </a:r>
            <a:r>
              <a:rPr lang="en-CA" sz="4000" dirty="0"/>
              <a:t> </a:t>
            </a:r>
            <a:r>
              <a:rPr lang="en-CA" sz="4000" dirty="0" err="1" smtClean="0"/>
              <a:t>ይጸልዑ</a:t>
            </a:r>
            <a:r>
              <a:rPr lang="en-CA" sz="4000" dirty="0" smtClean="0"/>
              <a:t> </a:t>
            </a:r>
            <a:r>
              <a:rPr lang="en-CA" sz="4000" dirty="0" err="1"/>
              <a:t>ስመከ</a:t>
            </a:r>
            <a:r>
              <a:rPr lang="en-CA" sz="4000" dirty="0"/>
              <a:t> </a:t>
            </a:r>
            <a:r>
              <a:rPr lang="en-CA" sz="4000" dirty="0" err="1"/>
              <a:t>ቅዱስ</a:t>
            </a:r>
            <a:r>
              <a:rPr lang="en-CA" sz="4000" dirty="0"/>
              <a:t> </a:t>
            </a:r>
            <a:r>
              <a:rPr lang="en-CA" sz="4000" dirty="0" err="1"/>
              <a:t>ምላኅ</a:t>
            </a:r>
            <a:r>
              <a:rPr lang="en-CA" sz="4000" dirty="0"/>
              <a:t> </a:t>
            </a:r>
            <a:r>
              <a:rPr lang="en-CA" sz="4000" dirty="0" err="1"/>
              <a:t>ሰይፈከ</a:t>
            </a:r>
            <a:r>
              <a:rPr lang="en-CA" sz="4000" dirty="0"/>
              <a:t> </a:t>
            </a:r>
            <a:r>
              <a:rPr lang="en-CA" sz="4000" dirty="0" err="1"/>
              <a:t>ወዕግቶሙ</a:t>
            </a:r>
            <a:r>
              <a:rPr lang="en-CA" sz="4000" dirty="0"/>
              <a:t> </a:t>
            </a:r>
            <a:r>
              <a:rPr lang="en-CA" sz="4000" dirty="0" err="1"/>
              <a:t>ወእንተ</a:t>
            </a:r>
            <a:r>
              <a:rPr lang="en-CA" sz="4000" dirty="0"/>
              <a:t> </a:t>
            </a:r>
            <a:r>
              <a:rPr lang="en-CA" sz="4000" dirty="0" err="1"/>
              <a:t>ይከይድዋ</a:t>
            </a:r>
            <a:r>
              <a:rPr lang="en-CA" sz="4000" dirty="0"/>
              <a:t> </a:t>
            </a:r>
            <a:r>
              <a:rPr lang="en-CA" sz="4000" dirty="0" err="1"/>
              <a:t>ምድር</a:t>
            </a:r>
            <a:r>
              <a:rPr lang="en-CA" sz="4000" dirty="0"/>
              <a:t> </a:t>
            </a:r>
            <a:r>
              <a:rPr lang="en-CA" sz="4000" dirty="0" err="1"/>
              <a:t>ለትሠረም</a:t>
            </a:r>
            <a:r>
              <a:rPr lang="en-CA" sz="4000" dirty="0"/>
              <a:t> </a:t>
            </a:r>
            <a:r>
              <a:rPr lang="en-CA" sz="4000" dirty="0" err="1"/>
              <a:t>ወተኀጦሙ</a:t>
            </a:r>
            <a:r>
              <a:rPr lang="en-CA" sz="4000" dirty="0"/>
              <a:t> </a:t>
            </a:r>
            <a:r>
              <a:rPr lang="en-CA" sz="4000" dirty="0" err="1"/>
              <a:t>ወይረዱ</a:t>
            </a:r>
            <a:r>
              <a:rPr lang="en-CA" sz="4000" dirty="0"/>
              <a:t> </a:t>
            </a:r>
            <a:r>
              <a:rPr lang="en-CA" sz="4000" dirty="0" err="1"/>
              <a:t>ውስተ</a:t>
            </a:r>
            <a:r>
              <a:rPr lang="en-CA" sz="4000" dirty="0"/>
              <a:t> </a:t>
            </a:r>
            <a:r>
              <a:rPr lang="en-CA" sz="4000" dirty="0" err="1"/>
              <a:t>ሲኦል</a:t>
            </a:r>
            <a:r>
              <a:rPr lang="en-CA" sz="4000" dirty="0"/>
              <a:t> </a:t>
            </a:r>
            <a:r>
              <a:rPr lang="en-CA" sz="4000" dirty="0" err="1"/>
              <a:t>ሕያዋኒሆሙ</a:t>
            </a:r>
            <a:r>
              <a:rPr lang="en-CA" sz="4000" dirty="0" smtClean="0"/>
              <a:t>።</a:t>
            </a:r>
            <a:endParaRPr lang="en-CA" sz="4000" dirty="0"/>
          </a:p>
        </p:txBody>
      </p:sp>
    </p:spTree>
    <p:extLst>
      <p:ext uri="{BB962C8B-B14F-4D97-AF65-F5344CB8AC3E}">
        <p14:creationId xmlns:p14="http://schemas.microsoft.com/office/powerpoint/2010/main" val="674605919"/>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7505" y="-59712"/>
            <a:ext cx="4083720" cy="7171194"/>
          </a:xfrm>
          <a:prstGeom prst="rect">
            <a:avLst/>
          </a:prstGeom>
        </p:spPr>
        <p:txBody>
          <a:bodyPr wrap="square">
            <a:spAutoFit/>
          </a:bodyPr>
          <a:lstStyle/>
          <a:p>
            <a:r>
              <a:rPr lang="pt-BR" sz="1400" dirty="0" smtClean="0"/>
              <a:t>138. </a:t>
            </a:r>
            <a:r>
              <a:rPr lang="pt-BR" sz="4000" dirty="0" smtClean="0"/>
              <a:t>ምእንቲ </a:t>
            </a:r>
            <a:r>
              <a:rPr lang="pt-BR" sz="4000" dirty="0"/>
              <a:t>ስምካ </a:t>
            </a:r>
            <a:r>
              <a:rPr lang="pt-BR" sz="4000" dirty="0" smtClean="0"/>
              <a:t>ንዝተሰ</a:t>
            </a:r>
          </a:p>
          <a:p>
            <a:r>
              <a:rPr lang="pt-BR" sz="4000" dirty="0" smtClean="0"/>
              <a:t>ደድና</a:t>
            </a:r>
            <a:r>
              <a:rPr lang="pt-BR" sz="4000" dirty="0"/>
              <a:t>፥ ብወገን ዓላውያን ብዝበዛ ንዝኮንና ንኣና ግና ልቢ ምእመናንካ ምእንቲ ከነንጽሕ </a:t>
            </a:r>
            <a:r>
              <a:rPr lang="pt-BR" sz="4000" dirty="0" smtClean="0"/>
              <a:t>ብምሕ</a:t>
            </a:r>
          </a:p>
          <a:p>
            <a:r>
              <a:rPr lang="pt-BR" sz="4000" dirty="0" smtClean="0"/>
              <a:t>ረትካ </a:t>
            </a:r>
            <a:r>
              <a:rPr lang="pt-BR" sz="4000" dirty="0"/>
              <a:t>ጓስየና።</a:t>
            </a:r>
            <a:endParaRPr lang="en-CA" sz="4000" dirty="0"/>
          </a:p>
          <a:p>
            <a:endParaRPr lang="pt-BR" sz="4000" dirty="0">
              <a:solidFill>
                <a:srgbClr val="FFC000"/>
              </a:solidFill>
            </a:endParaRPr>
          </a:p>
          <a:p>
            <a:r>
              <a:rPr lang="pt-BR" sz="4000" dirty="0">
                <a:solidFill>
                  <a:srgbClr val="FFFF00"/>
                </a:solidFill>
              </a:rPr>
              <a:t>ይ.ሕ. </a:t>
            </a:r>
            <a:r>
              <a:rPr lang="pt-BR" sz="1400" dirty="0" smtClean="0"/>
              <a:t>139. </a:t>
            </a:r>
            <a:r>
              <a:rPr lang="pt-BR" sz="4000" dirty="0">
                <a:solidFill>
                  <a:schemeClr val="tx1">
                    <a:lumMod val="95000"/>
                  </a:schemeClr>
                </a:solidFill>
              </a:rPr>
              <a:t>ኣሜን፥ </a:t>
            </a:r>
            <a:endParaRPr lang="pt-BR" sz="4000" dirty="0" smtClean="0">
              <a:solidFill>
                <a:schemeClr val="tx1">
                  <a:lumMod val="95000"/>
                </a:schemeClr>
              </a:solidFill>
            </a:endParaRPr>
          </a:p>
          <a:p>
            <a:r>
              <a:rPr lang="pt-BR" sz="4000" dirty="0" smtClean="0">
                <a:solidFill>
                  <a:schemeClr val="tx1">
                    <a:lumMod val="95000"/>
                  </a:schemeClr>
                </a:solidFill>
              </a:rPr>
              <a:t>ኦ </a:t>
            </a:r>
            <a:r>
              <a:rPr lang="pt-BR" sz="4000" dirty="0">
                <a:solidFill>
                  <a:schemeClr val="tx1">
                    <a:lumMod val="95000"/>
                  </a:schemeClr>
                </a:solidFill>
              </a:rPr>
              <a:t>ጐይታ ምሓረና፥ </a:t>
            </a:r>
            <a:endParaRPr lang="pt-BR" sz="4000" dirty="0" smtClean="0">
              <a:solidFill>
                <a:schemeClr val="tx1">
                  <a:lumMod val="95000"/>
                </a:schemeClr>
              </a:solidFill>
            </a:endParaRPr>
          </a:p>
          <a:p>
            <a:r>
              <a:rPr lang="pt-BR" sz="4000" dirty="0" smtClean="0">
                <a:solidFill>
                  <a:schemeClr val="tx1">
                    <a:lumMod val="95000"/>
                  </a:schemeClr>
                </a:solidFill>
              </a:rPr>
              <a:t>ኦ </a:t>
            </a:r>
            <a:r>
              <a:rPr lang="pt-BR" sz="4000" dirty="0">
                <a:solidFill>
                  <a:schemeClr val="tx1">
                    <a:lumMod val="95000"/>
                  </a:schemeClr>
                </a:solidFill>
              </a:rPr>
              <a:t>ጐይታ ራኅርኃልና፥ </a:t>
            </a:r>
            <a:endParaRPr lang="pt-BR" sz="4000" dirty="0" smtClean="0">
              <a:solidFill>
                <a:schemeClr val="tx1">
                  <a:lumMod val="95000"/>
                </a:schemeClr>
              </a:solidFill>
            </a:endParaRPr>
          </a:p>
          <a:p>
            <a:r>
              <a:rPr lang="pt-BR" sz="4000" dirty="0" smtClean="0">
                <a:solidFill>
                  <a:schemeClr val="tx1">
                    <a:lumMod val="95000"/>
                  </a:schemeClr>
                </a:solidFill>
              </a:rPr>
              <a:t>ኦ </a:t>
            </a:r>
            <a:r>
              <a:rPr lang="pt-BR" sz="4000" dirty="0">
                <a:solidFill>
                  <a:schemeClr val="tx1">
                    <a:lumMod val="95000"/>
                  </a:schemeClr>
                </a:solidFill>
              </a:rPr>
              <a:t>ጐይታ ይቕረ በለልና።</a:t>
            </a:r>
            <a:endParaRPr lang="en-CA" sz="4000" dirty="0">
              <a:solidFill>
                <a:schemeClr val="tx1">
                  <a:lumMod val="95000"/>
                </a:schemeClr>
              </a:solidFill>
            </a:endParaRPr>
          </a:p>
          <a:p>
            <a:endParaRPr lang="en-CA" sz="2000" dirty="0">
              <a:solidFill>
                <a:srgbClr val="FFC000"/>
              </a:solidFill>
            </a:endParaRPr>
          </a:p>
        </p:txBody>
      </p:sp>
      <p:sp>
        <p:nvSpPr>
          <p:cNvPr id="20" name="Rectangle 19"/>
          <p:cNvSpPr/>
          <p:nvPr/>
        </p:nvSpPr>
        <p:spPr>
          <a:xfrm>
            <a:off x="8019535" y="-122742"/>
            <a:ext cx="4198328" cy="7226594"/>
          </a:xfrm>
          <a:prstGeom prst="rect">
            <a:avLst/>
          </a:prstGeom>
        </p:spPr>
        <p:txBody>
          <a:bodyPr wrap="square">
            <a:spAutoFit/>
          </a:bodyPr>
          <a:lstStyle/>
          <a:p>
            <a:pPr marL="40639" marR="40639">
              <a:lnSpc>
                <a:spcPct val="140000"/>
              </a:lnSpc>
              <a:spcBef>
                <a:spcPts val="600"/>
              </a:spcBef>
              <a:buClr>
                <a:srgbClr val="000000"/>
              </a:buClr>
              <a:defRPr sz="2800"/>
            </a:pPr>
            <a:r>
              <a:rPr lang="en-US" sz="1400" dirty="0"/>
              <a:t>138. </a:t>
            </a:r>
            <a:r>
              <a:rPr lang="en-US" sz="2800" dirty="0"/>
              <a:t>And keep us through Thy </a:t>
            </a:r>
            <a:r>
              <a:rPr lang="en-US" sz="2800" dirty="0" smtClean="0"/>
              <a:t>mercy, we </a:t>
            </a:r>
            <a:r>
              <a:rPr lang="en-US" sz="2800" dirty="0"/>
              <a:t>that are persecuted for Thy name, </a:t>
            </a:r>
            <a:r>
              <a:rPr lang="en-US" sz="2800" dirty="0" smtClean="0"/>
              <a:t>and have </a:t>
            </a:r>
            <a:r>
              <a:rPr lang="en-US" sz="2800" dirty="0"/>
              <a:t>been plundered by the heretics, </a:t>
            </a:r>
            <a:r>
              <a:rPr lang="en-US" sz="2800" dirty="0" smtClean="0"/>
              <a:t>that we </a:t>
            </a:r>
            <a:r>
              <a:rPr lang="en-US" sz="2800" dirty="0"/>
              <a:t>may strengthen the hearts of </a:t>
            </a:r>
            <a:r>
              <a:rPr lang="en-US" sz="2800" dirty="0" smtClean="0"/>
              <a:t>Thy believers</a:t>
            </a:r>
            <a:r>
              <a:rPr lang="en-US" sz="2800" dirty="0"/>
              <a:t>.</a:t>
            </a:r>
            <a:endParaRPr lang="en-US" sz="2800" dirty="0" smtClean="0">
              <a:solidFill>
                <a:srgbClr val="FFC000"/>
              </a:solidFill>
            </a:endParaRPr>
          </a:p>
          <a:p>
            <a:pPr marL="40639" marR="40639">
              <a:lnSpc>
                <a:spcPct val="140000"/>
              </a:lnSpc>
              <a:spcBef>
                <a:spcPts val="600"/>
              </a:spcBef>
              <a:buClr>
                <a:srgbClr val="000000"/>
              </a:buClr>
              <a:defRPr sz="2800"/>
            </a:pPr>
            <a:r>
              <a:rPr lang="en-US" sz="3200" dirty="0" smtClean="0">
                <a:solidFill>
                  <a:srgbClr val="FFFF00"/>
                </a:solidFill>
              </a:rPr>
              <a:t>People: </a:t>
            </a:r>
            <a:r>
              <a:rPr lang="en-US" sz="1400" dirty="0" smtClean="0"/>
              <a:t>139. </a:t>
            </a:r>
            <a:r>
              <a:rPr lang="en-US" sz="3200" dirty="0" smtClean="0">
                <a:solidFill>
                  <a:schemeClr val="tx1">
                    <a:lumMod val="95000"/>
                  </a:schemeClr>
                </a:solidFill>
              </a:rPr>
              <a:t>Amen. Lord pity us, Lord spare </a:t>
            </a:r>
            <a:r>
              <a:rPr lang="en-US" sz="3200" dirty="0">
                <a:solidFill>
                  <a:schemeClr val="tx1">
                    <a:lumMod val="95000"/>
                  </a:schemeClr>
                </a:solidFill>
              </a:rPr>
              <a:t>us, Lord have mercy upon us.</a:t>
            </a:r>
          </a:p>
        </p:txBody>
      </p:sp>
      <p:sp>
        <p:nvSpPr>
          <p:cNvPr id="2" name="Rectangle 1"/>
          <p:cNvSpPr/>
          <p:nvPr/>
        </p:nvSpPr>
        <p:spPr>
          <a:xfrm>
            <a:off x="0" y="-1699339"/>
            <a:ext cx="4177636" cy="8710077"/>
          </a:xfrm>
          <a:prstGeom prst="rect">
            <a:avLst/>
          </a:prstGeom>
        </p:spPr>
        <p:txBody>
          <a:bodyPr wrap="square">
            <a:spAutoFit/>
          </a:bodyPr>
          <a:lstStyle/>
          <a:p>
            <a:endParaRPr lang="pt-BR" sz="3600" dirty="0"/>
          </a:p>
          <a:p>
            <a:endParaRPr lang="pt-BR" sz="3600" dirty="0" smtClean="0"/>
          </a:p>
          <a:p>
            <a:endParaRPr lang="en-CA" sz="3600" dirty="0"/>
          </a:p>
          <a:p>
            <a:r>
              <a:rPr lang="en-CA" sz="1400" dirty="0"/>
              <a:t>፻፴፰. </a:t>
            </a:r>
            <a:r>
              <a:rPr lang="en-CA" sz="4000" dirty="0" err="1"/>
              <a:t>ንሕነሰ</a:t>
            </a:r>
            <a:r>
              <a:rPr lang="en-CA" sz="4000" dirty="0"/>
              <a:t> </a:t>
            </a:r>
            <a:r>
              <a:rPr lang="en-CA" sz="4000" dirty="0" err="1"/>
              <a:t>እለ</a:t>
            </a:r>
            <a:r>
              <a:rPr lang="en-CA" sz="4000" dirty="0"/>
              <a:t> </a:t>
            </a:r>
            <a:r>
              <a:rPr lang="en-CA" sz="4000" dirty="0" err="1"/>
              <a:t>ተሰደድነ</a:t>
            </a:r>
            <a:r>
              <a:rPr lang="en-CA" sz="4000" dirty="0"/>
              <a:t> </a:t>
            </a:r>
            <a:r>
              <a:rPr lang="en-CA" sz="4000" dirty="0" err="1"/>
              <a:t>በእንተ</a:t>
            </a:r>
            <a:r>
              <a:rPr lang="en-CA" sz="4000" dirty="0"/>
              <a:t> </a:t>
            </a:r>
            <a:r>
              <a:rPr lang="en-CA" sz="4000" dirty="0" err="1"/>
              <a:t>ስምከ</a:t>
            </a:r>
            <a:r>
              <a:rPr lang="en-CA" sz="4000" dirty="0"/>
              <a:t> </a:t>
            </a:r>
            <a:r>
              <a:rPr lang="en-CA" sz="4000" dirty="0" err="1"/>
              <a:t>ወኮነ</a:t>
            </a:r>
            <a:r>
              <a:rPr lang="en-CA" sz="4000" dirty="0"/>
              <a:t> </a:t>
            </a:r>
            <a:r>
              <a:rPr lang="en-CA" sz="4000" dirty="0" err="1"/>
              <a:t>ሕብልያ</a:t>
            </a:r>
            <a:r>
              <a:rPr lang="en-CA" sz="4000" dirty="0"/>
              <a:t> </a:t>
            </a:r>
            <a:r>
              <a:rPr lang="en-CA" sz="4000" dirty="0" err="1"/>
              <a:t>እምኀቤሆሙ</a:t>
            </a:r>
            <a:r>
              <a:rPr lang="en-CA" sz="4000" dirty="0"/>
              <a:t> </a:t>
            </a:r>
            <a:r>
              <a:rPr lang="en-CA" sz="4000" dirty="0" err="1"/>
              <a:t>ለዕልዋን</a:t>
            </a:r>
            <a:r>
              <a:rPr lang="en-CA" sz="4000" dirty="0"/>
              <a:t> </a:t>
            </a:r>
            <a:r>
              <a:rPr lang="en-CA" sz="4000" dirty="0" err="1"/>
              <a:t>ረዐየነ</a:t>
            </a:r>
            <a:r>
              <a:rPr lang="en-CA" sz="4000" dirty="0"/>
              <a:t> </a:t>
            </a:r>
            <a:r>
              <a:rPr lang="en-CA" sz="4000" dirty="0" err="1"/>
              <a:t>በሣህልከ</a:t>
            </a:r>
            <a:r>
              <a:rPr lang="en-CA" sz="4000" dirty="0"/>
              <a:t> </a:t>
            </a:r>
            <a:r>
              <a:rPr lang="en-CA" sz="4000" dirty="0" err="1"/>
              <a:t>ከመ</a:t>
            </a:r>
            <a:r>
              <a:rPr lang="en-CA" sz="4000" dirty="0"/>
              <a:t> </a:t>
            </a:r>
            <a:r>
              <a:rPr lang="en-CA" sz="4000" dirty="0" err="1"/>
              <a:t>ነሐድፍ</a:t>
            </a:r>
            <a:r>
              <a:rPr lang="en-CA" sz="4000" dirty="0"/>
              <a:t> </a:t>
            </a:r>
            <a:r>
              <a:rPr lang="en-CA" sz="4000" dirty="0" err="1"/>
              <a:t>ልቦሙ</a:t>
            </a:r>
            <a:r>
              <a:rPr lang="en-CA" sz="4000" dirty="0"/>
              <a:t> </a:t>
            </a:r>
            <a:r>
              <a:rPr lang="en-CA" sz="4000" dirty="0" err="1"/>
              <a:t>ለመሃይምናኒከ</a:t>
            </a:r>
            <a:r>
              <a:rPr lang="en-CA" sz="4000" dirty="0"/>
              <a:t>።</a:t>
            </a:r>
          </a:p>
          <a:p>
            <a:endParaRPr lang="pt-BR" sz="2000" dirty="0">
              <a:solidFill>
                <a:srgbClr val="FFC000"/>
              </a:solidFill>
            </a:endParaRPr>
          </a:p>
          <a:p>
            <a:r>
              <a:rPr lang="pt-BR" sz="4800" dirty="0">
                <a:solidFill>
                  <a:srgbClr val="FFFF00"/>
                </a:solidFill>
              </a:rPr>
              <a:t>ይ.ሕ. </a:t>
            </a:r>
            <a:r>
              <a:rPr lang="pt-BR" sz="4800" dirty="0" smtClean="0">
                <a:solidFill>
                  <a:srgbClr val="FFFF00"/>
                </a:solidFill>
              </a:rPr>
              <a:t> </a:t>
            </a:r>
            <a:r>
              <a:rPr lang="pt-BR" sz="1400" dirty="0" smtClean="0"/>
              <a:t>፻፴፱. </a:t>
            </a:r>
            <a:r>
              <a:rPr lang="pt-BR" sz="4800" dirty="0" smtClean="0">
                <a:solidFill>
                  <a:schemeClr val="tx1">
                    <a:lumMod val="95000"/>
                  </a:schemeClr>
                </a:solidFill>
              </a:rPr>
              <a:t>አሜን </a:t>
            </a:r>
            <a:r>
              <a:rPr lang="pt-BR" sz="4800" dirty="0">
                <a:solidFill>
                  <a:schemeClr val="tx1">
                    <a:lumMod val="95000"/>
                  </a:schemeClr>
                </a:solidFill>
              </a:rPr>
              <a:t>እግዚኦ መሐረነ እግዚኦ መሐከነ፥ እግዚኦ ተሣሃለነ።</a:t>
            </a:r>
            <a:endParaRPr lang="en-CA" sz="4800" dirty="0">
              <a:solidFill>
                <a:schemeClr val="tx1">
                  <a:lumMod val="95000"/>
                </a:schemeClr>
              </a:solidFill>
            </a:endParaRPr>
          </a:p>
        </p:txBody>
      </p:sp>
    </p:spTree>
    <p:extLst>
      <p:ext uri="{BB962C8B-B14F-4D97-AF65-F5344CB8AC3E}">
        <p14:creationId xmlns:p14="http://schemas.microsoft.com/office/powerpoint/2010/main" val="2450519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2482080789"/>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8870"/>
            <a:ext cx="4112947" cy="6555641"/>
          </a:xfrm>
          <a:prstGeom prst="rect">
            <a:avLst/>
          </a:prstGeom>
        </p:spPr>
        <p:txBody>
          <a:bodyPr wrap="square">
            <a:spAutoFit/>
          </a:bodyPr>
          <a:lstStyle/>
          <a:p>
            <a:r>
              <a:rPr lang="pt-BR" sz="4200" dirty="0">
                <a:solidFill>
                  <a:srgbClr val="FF0000"/>
                </a:solidFill>
              </a:rPr>
              <a:t>ይ.ካ. </a:t>
            </a:r>
            <a:r>
              <a:rPr lang="pt-BR" sz="1400" dirty="0"/>
              <a:t>140. </a:t>
            </a:r>
            <a:r>
              <a:rPr lang="pt-BR" sz="4200" dirty="0"/>
              <a:t>ንመጓሴኻ ዘይንሕፍዋ </a:t>
            </a:r>
            <a:r>
              <a:rPr lang="pt-BR" sz="4200" dirty="0" smtClean="0"/>
              <a:t>መንጠል</a:t>
            </a:r>
          </a:p>
          <a:p>
            <a:r>
              <a:rPr lang="pt-BR" sz="4200" dirty="0" smtClean="0"/>
              <a:t>ትን </a:t>
            </a:r>
            <a:r>
              <a:rPr lang="pt-BR" sz="4200" dirty="0"/>
              <a:t>ከልከልትን ስለ ዝበዝኁ ብምሕረትካ ጓስየና።</a:t>
            </a:r>
            <a:endParaRPr lang="en-CA" sz="4200" dirty="0"/>
          </a:p>
          <a:p>
            <a:r>
              <a:rPr lang="pt-BR" sz="4200" dirty="0">
                <a:solidFill>
                  <a:srgbClr val="92D050"/>
                </a:solidFill>
              </a:rPr>
              <a:t>ይ.ዲ. </a:t>
            </a:r>
            <a:r>
              <a:rPr lang="pt-BR" sz="1400" dirty="0"/>
              <a:t>141. </a:t>
            </a:r>
            <a:r>
              <a:rPr lang="pt-BR" sz="4200" dirty="0" smtClean="0"/>
              <a:t>ንእግዚኣብሄር </a:t>
            </a:r>
            <a:r>
              <a:rPr lang="pt-BR" sz="4200" dirty="0"/>
              <a:t>ኣምላኽና፥ ሠናይ ኅብረት መንፈስ ቅዱስ ኪህበና ብምሉእ ልብና ንለምኖ።</a:t>
            </a:r>
            <a:endParaRPr lang="en-CA" sz="4200" dirty="0"/>
          </a:p>
        </p:txBody>
      </p:sp>
      <p:sp>
        <p:nvSpPr>
          <p:cNvPr id="20" name="Rectangle 19"/>
          <p:cNvSpPr/>
          <p:nvPr/>
        </p:nvSpPr>
        <p:spPr>
          <a:xfrm>
            <a:off x="7986410" y="-125376"/>
            <a:ext cx="4306143" cy="6726457"/>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3000" b="1" dirty="0" smtClean="0">
                <a:solidFill>
                  <a:srgbClr val="FF0000"/>
                </a:solidFill>
              </a:rPr>
              <a:t>Priest : </a:t>
            </a:r>
            <a:r>
              <a:rPr lang="en-US" sz="1400" b="1" dirty="0">
                <a:solidFill>
                  <a:schemeClr val="tx1">
                    <a:lumMod val="95000"/>
                  </a:schemeClr>
                </a:solidFill>
              </a:rPr>
              <a:t>140. </a:t>
            </a:r>
            <a:r>
              <a:rPr lang="en-US" sz="3000" dirty="0" smtClean="0"/>
              <a:t>Because </a:t>
            </a:r>
            <a:r>
              <a:rPr lang="en-US" sz="3000" dirty="0"/>
              <a:t>the cunning opposition who pity not Thy flock have</a:t>
            </a:r>
          </a:p>
          <a:p>
            <a:pPr marL="40639" marR="40639">
              <a:lnSpc>
                <a:spcPct val="140000"/>
              </a:lnSpc>
              <a:spcBef>
                <a:spcPts val="600"/>
              </a:spcBef>
              <a:buClr>
                <a:srgbClr val="000000"/>
              </a:buClr>
              <a:buFont typeface="Arial"/>
              <a:defRPr sz="2800"/>
            </a:pPr>
            <a:r>
              <a:rPr lang="en-US" sz="3000" dirty="0"/>
              <a:t>multiplied.</a:t>
            </a:r>
          </a:p>
          <a:p>
            <a:pPr marL="40639" marR="40639">
              <a:lnSpc>
                <a:spcPct val="140000"/>
              </a:lnSpc>
              <a:spcBef>
                <a:spcPts val="600"/>
              </a:spcBef>
              <a:buClr>
                <a:srgbClr val="000000"/>
              </a:buClr>
              <a:buFont typeface="Arial"/>
              <a:defRPr sz="2800"/>
            </a:pPr>
            <a:r>
              <a:rPr lang="en-US" sz="3000" b="1" dirty="0" smtClean="0">
                <a:solidFill>
                  <a:srgbClr val="92D050"/>
                </a:solidFill>
              </a:rPr>
              <a:t>Deacon</a:t>
            </a:r>
            <a:r>
              <a:rPr lang="en-US" sz="3000" b="1" dirty="0">
                <a:solidFill>
                  <a:srgbClr val="92D050"/>
                </a:solidFill>
              </a:rPr>
              <a:t>:-</a:t>
            </a:r>
            <a:r>
              <a:rPr lang="en-US" sz="3000" dirty="0">
                <a:solidFill>
                  <a:srgbClr val="92D050"/>
                </a:solidFill>
              </a:rPr>
              <a:t>  </a:t>
            </a:r>
            <a:r>
              <a:rPr lang="en-CA" sz="1400" dirty="0" smtClean="0">
                <a:uFill>
                  <a:solidFill>
                    <a:srgbClr val="000000"/>
                  </a:solidFill>
                </a:uFill>
              </a:rPr>
              <a:t>110. </a:t>
            </a:r>
            <a:r>
              <a:rPr lang="en-US" sz="3000" dirty="0" smtClean="0"/>
              <a:t>With </a:t>
            </a:r>
            <a:r>
              <a:rPr lang="en-US" sz="3000" dirty="0"/>
              <a:t>all the heart let us beseech the Lord our God to grant unto us the good communion of the Holy Spirit</a:t>
            </a:r>
            <a:r>
              <a:rPr lang="en-US" sz="3000" dirty="0" smtClean="0"/>
              <a:t>.</a:t>
            </a:r>
            <a:endParaRPr lang="en-US" sz="3000" dirty="0"/>
          </a:p>
        </p:txBody>
      </p:sp>
      <p:sp>
        <p:nvSpPr>
          <p:cNvPr id="2" name="Rectangle 1"/>
          <p:cNvSpPr/>
          <p:nvPr/>
        </p:nvSpPr>
        <p:spPr>
          <a:xfrm>
            <a:off x="0" y="-33799"/>
            <a:ext cx="4150017" cy="7232749"/>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t>፻፵. </a:t>
            </a:r>
            <a:r>
              <a:rPr lang="en-CA" sz="4200" dirty="0" err="1"/>
              <a:t>እስመ</a:t>
            </a:r>
            <a:r>
              <a:rPr lang="en-CA" sz="4200" dirty="0"/>
              <a:t> </a:t>
            </a:r>
            <a:r>
              <a:rPr lang="en-CA" sz="4200" dirty="0" err="1"/>
              <a:t>በዝኁ</a:t>
            </a:r>
            <a:r>
              <a:rPr lang="en-CA" sz="4200" dirty="0"/>
              <a:t> </a:t>
            </a:r>
            <a:r>
              <a:rPr lang="en-CA" sz="4200" dirty="0" err="1"/>
              <a:t>መከልአን</a:t>
            </a:r>
            <a:r>
              <a:rPr lang="en-CA" sz="4200" dirty="0"/>
              <a:t> </a:t>
            </a:r>
            <a:r>
              <a:rPr lang="en-CA" sz="4200" dirty="0" err="1"/>
              <a:t>መሠጥ</a:t>
            </a:r>
            <a:r>
              <a:rPr lang="en-CA" sz="4200" dirty="0"/>
              <a:t> </a:t>
            </a:r>
            <a:r>
              <a:rPr lang="en-CA" sz="4200" dirty="0" err="1"/>
              <a:t>እለ</a:t>
            </a:r>
            <a:r>
              <a:rPr lang="en-CA" sz="4200" dirty="0"/>
              <a:t> </a:t>
            </a:r>
            <a:r>
              <a:rPr lang="en-CA" sz="4200" dirty="0" err="1" smtClean="0"/>
              <a:t>ኢይምሕክዋ</a:t>
            </a:r>
            <a:r>
              <a:rPr lang="en-CA" sz="4200" dirty="0"/>
              <a:t> </a:t>
            </a:r>
            <a:r>
              <a:rPr lang="en-CA" sz="4200" dirty="0" err="1" smtClean="0"/>
              <a:t>ለመርዔ</a:t>
            </a:r>
            <a:endParaRPr lang="en-CA" sz="4200" dirty="0" smtClean="0"/>
          </a:p>
          <a:p>
            <a:r>
              <a:rPr lang="en-CA" sz="4200" dirty="0" err="1" smtClean="0"/>
              <a:t>ትከ</a:t>
            </a:r>
            <a:r>
              <a:rPr lang="en-CA" sz="4200" dirty="0"/>
              <a:t>።</a:t>
            </a:r>
          </a:p>
          <a:p>
            <a:r>
              <a:rPr lang="pt-BR" sz="4000" dirty="0">
                <a:solidFill>
                  <a:srgbClr val="92D050"/>
                </a:solidFill>
              </a:rPr>
              <a:t>ይ.ዲ</a:t>
            </a:r>
            <a:r>
              <a:rPr lang="pt-BR" sz="4000" dirty="0" smtClean="0">
                <a:solidFill>
                  <a:srgbClr val="92D050"/>
                </a:solidFill>
              </a:rPr>
              <a:t>. </a:t>
            </a:r>
            <a:r>
              <a:rPr lang="en-CA" sz="1400" dirty="0" smtClean="0"/>
              <a:t>፻፵፩</a:t>
            </a:r>
            <a:r>
              <a:rPr lang="en-CA" sz="1400" dirty="0"/>
              <a:t>. </a:t>
            </a:r>
            <a:r>
              <a:rPr lang="pt-BR" sz="4800" dirty="0"/>
              <a:t>በኩሉ ልብ ናስተብቍዖ ለእግዚአብሔር አምላክነ ኅብረተ መንፈስ ቅዱስ ሠናየ ከመ ይጸግወነ።</a:t>
            </a:r>
            <a:endParaRPr lang="en-CA" sz="4800" dirty="0"/>
          </a:p>
        </p:txBody>
      </p:sp>
    </p:spTree>
    <p:extLst>
      <p:ext uri="{BB962C8B-B14F-4D97-AF65-F5344CB8AC3E}">
        <p14:creationId xmlns:p14="http://schemas.microsoft.com/office/powerpoint/2010/main" val="3399942173"/>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8870"/>
            <a:ext cx="4112947" cy="6555641"/>
          </a:xfrm>
          <a:prstGeom prst="rect">
            <a:avLst/>
          </a:prstGeom>
        </p:spPr>
        <p:txBody>
          <a:bodyPr wrap="square">
            <a:spAutoFit/>
          </a:bodyPr>
          <a:lstStyle/>
          <a:p>
            <a:r>
              <a:rPr lang="pt-BR" sz="4200" dirty="0">
                <a:solidFill>
                  <a:srgbClr val="FF0000"/>
                </a:solidFill>
              </a:rPr>
              <a:t>ይ.ካ. </a:t>
            </a:r>
            <a:r>
              <a:rPr lang="pt-BR" sz="1400" dirty="0"/>
              <a:t>140. </a:t>
            </a:r>
            <a:r>
              <a:rPr lang="pt-BR" sz="4200" dirty="0"/>
              <a:t>ንመጓሴኻ ዘይንሕፍዋ </a:t>
            </a:r>
            <a:r>
              <a:rPr lang="pt-BR" sz="4200" dirty="0" smtClean="0"/>
              <a:t>መንጠል</a:t>
            </a:r>
          </a:p>
          <a:p>
            <a:r>
              <a:rPr lang="pt-BR" sz="4200" dirty="0" smtClean="0"/>
              <a:t>ትን </a:t>
            </a:r>
            <a:r>
              <a:rPr lang="pt-BR" sz="4200" dirty="0"/>
              <a:t>ከልከልትን ስለ ዝበዝኁ ብምሕረትካ ጓስየና።</a:t>
            </a:r>
            <a:endParaRPr lang="en-CA" sz="4200" dirty="0"/>
          </a:p>
          <a:p>
            <a:r>
              <a:rPr lang="pt-BR" sz="4200" dirty="0">
                <a:solidFill>
                  <a:srgbClr val="92D050"/>
                </a:solidFill>
              </a:rPr>
              <a:t>ይ.ዲ. </a:t>
            </a:r>
            <a:r>
              <a:rPr lang="pt-BR" sz="1400" dirty="0"/>
              <a:t>141. </a:t>
            </a:r>
            <a:r>
              <a:rPr lang="pt-BR" sz="4200" dirty="0" smtClean="0"/>
              <a:t>ንእግዚኣብሄር </a:t>
            </a:r>
            <a:r>
              <a:rPr lang="pt-BR" sz="4200" dirty="0"/>
              <a:t>ኣምላኽና፥ ሠናይ ኅብረት መንፈስ ቅዱስ ኪህበና ብምሉእ ልብና ንለምኖ።</a:t>
            </a:r>
            <a:endParaRPr lang="en-CA" sz="4200" dirty="0"/>
          </a:p>
        </p:txBody>
      </p:sp>
      <p:sp>
        <p:nvSpPr>
          <p:cNvPr id="20" name="Rectangle 19"/>
          <p:cNvSpPr/>
          <p:nvPr/>
        </p:nvSpPr>
        <p:spPr>
          <a:xfrm>
            <a:off x="7986410" y="-125376"/>
            <a:ext cx="4306143" cy="6726457"/>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3000" b="1" dirty="0" smtClean="0">
                <a:solidFill>
                  <a:srgbClr val="FF0000"/>
                </a:solidFill>
              </a:rPr>
              <a:t>Priest : </a:t>
            </a:r>
            <a:r>
              <a:rPr lang="en-US" sz="1400" b="1" dirty="0">
                <a:solidFill>
                  <a:schemeClr val="tx1">
                    <a:lumMod val="95000"/>
                  </a:schemeClr>
                </a:solidFill>
              </a:rPr>
              <a:t>140. </a:t>
            </a:r>
            <a:r>
              <a:rPr lang="en-US" sz="3000" dirty="0" smtClean="0"/>
              <a:t>Because </a:t>
            </a:r>
            <a:r>
              <a:rPr lang="en-US" sz="3000" dirty="0"/>
              <a:t>the cunning opposition who pity not Thy flock have</a:t>
            </a:r>
          </a:p>
          <a:p>
            <a:pPr marL="40639" marR="40639">
              <a:lnSpc>
                <a:spcPct val="140000"/>
              </a:lnSpc>
              <a:spcBef>
                <a:spcPts val="600"/>
              </a:spcBef>
              <a:buClr>
                <a:srgbClr val="000000"/>
              </a:buClr>
              <a:buFont typeface="Arial"/>
              <a:defRPr sz="2800"/>
            </a:pPr>
            <a:r>
              <a:rPr lang="en-US" sz="3000" dirty="0"/>
              <a:t>multiplied.</a:t>
            </a:r>
          </a:p>
          <a:p>
            <a:pPr marL="40639" marR="40639">
              <a:lnSpc>
                <a:spcPct val="140000"/>
              </a:lnSpc>
              <a:spcBef>
                <a:spcPts val="600"/>
              </a:spcBef>
              <a:buClr>
                <a:srgbClr val="000000"/>
              </a:buClr>
              <a:buFont typeface="Arial"/>
              <a:defRPr sz="2800"/>
            </a:pPr>
            <a:r>
              <a:rPr lang="en-US" sz="3000" b="1" dirty="0" smtClean="0">
                <a:solidFill>
                  <a:srgbClr val="92D050"/>
                </a:solidFill>
              </a:rPr>
              <a:t>Deacon</a:t>
            </a:r>
            <a:r>
              <a:rPr lang="en-US" sz="3000" b="1" dirty="0">
                <a:solidFill>
                  <a:srgbClr val="92D050"/>
                </a:solidFill>
              </a:rPr>
              <a:t>:-</a:t>
            </a:r>
            <a:r>
              <a:rPr lang="en-US" sz="3000" dirty="0">
                <a:solidFill>
                  <a:srgbClr val="92D050"/>
                </a:solidFill>
              </a:rPr>
              <a:t>  </a:t>
            </a:r>
            <a:r>
              <a:rPr lang="en-CA" sz="1400" dirty="0" smtClean="0">
                <a:uFill>
                  <a:solidFill>
                    <a:srgbClr val="000000"/>
                  </a:solidFill>
                </a:uFill>
              </a:rPr>
              <a:t>141. </a:t>
            </a:r>
            <a:r>
              <a:rPr lang="en-US" sz="3000" dirty="0" smtClean="0"/>
              <a:t>With </a:t>
            </a:r>
            <a:r>
              <a:rPr lang="en-US" sz="3000" dirty="0"/>
              <a:t>all the heart let us beseech the Lord our God to grant unto us the good communion of the Holy Spirit</a:t>
            </a:r>
            <a:r>
              <a:rPr lang="en-US" sz="3000" dirty="0" smtClean="0"/>
              <a:t>.</a:t>
            </a:r>
            <a:endParaRPr lang="en-US" sz="3000" dirty="0"/>
          </a:p>
        </p:txBody>
      </p:sp>
      <p:sp>
        <p:nvSpPr>
          <p:cNvPr id="2" name="Rectangle 1"/>
          <p:cNvSpPr/>
          <p:nvPr/>
        </p:nvSpPr>
        <p:spPr>
          <a:xfrm>
            <a:off x="0" y="-33799"/>
            <a:ext cx="4150017" cy="6986528"/>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t>፻፵. </a:t>
            </a:r>
            <a:r>
              <a:rPr lang="en-CA" sz="4000" dirty="0" err="1"/>
              <a:t>እስመ</a:t>
            </a:r>
            <a:r>
              <a:rPr lang="en-CA" sz="4000" dirty="0"/>
              <a:t> </a:t>
            </a:r>
            <a:r>
              <a:rPr lang="en-CA" sz="4000" dirty="0" err="1"/>
              <a:t>በዝኁ</a:t>
            </a:r>
            <a:r>
              <a:rPr lang="en-CA" sz="4000" dirty="0"/>
              <a:t> </a:t>
            </a:r>
            <a:r>
              <a:rPr lang="en-CA" sz="4000" dirty="0" err="1"/>
              <a:t>መከልአን</a:t>
            </a:r>
            <a:r>
              <a:rPr lang="en-CA" sz="4000" dirty="0"/>
              <a:t> </a:t>
            </a:r>
            <a:r>
              <a:rPr lang="en-CA" sz="4000" dirty="0" err="1"/>
              <a:t>መሠጥ</a:t>
            </a:r>
            <a:r>
              <a:rPr lang="en-CA" sz="4000" dirty="0"/>
              <a:t> </a:t>
            </a:r>
            <a:r>
              <a:rPr lang="en-CA" sz="4000" dirty="0" err="1"/>
              <a:t>እለ</a:t>
            </a:r>
            <a:r>
              <a:rPr lang="en-CA" sz="4000" dirty="0"/>
              <a:t> </a:t>
            </a:r>
            <a:r>
              <a:rPr lang="en-CA" sz="4000" dirty="0" err="1"/>
              <a:t>ኢይምሕክዋ</a:t>
            </a:r>
            <a:r>
              <a:rPr lang="en-CA" sz="4000" dirty="0"/>
              <a:t> </a:t>
            </a:r>
            <a:r>
              <a:rPr lang="en-CA" sz="4000" dirty="0" err="1"/>
              <a:t>ለመርዔትከ</a:t>
            </a:r>
            <a:r>
              <a:rPr lang="en-CA" sz="4000" dirty="0"/>
              <a:t>።</a:t>
            </a:r>
          </a:p>
          <a:p>
            <a:r>
              <a:rPr lang="pt-BR" sz="4000" dirty="0">
                <a:solidFill>
                  <a:srgbClr val="92D050"/>
                </a:solidFill>
              </a:rPr>
              <a:t>ይ.ዲ</a:t>
            </a:r>
            <a:r>
              <a:rPr lang="pt-BR" sz="4000" dirty="0" smtClean="0">
                <a:solidFill>
                  <a:srgbClr val="92D050"/>
                </a:solidFill>
              </a:rPr>
              <a:t>. </a:t>
            </a:r>
            <a:r>
              <a:rPr lang="en-CA" sz="1400" dirty="0" smtClean="0"/>
              <a:t>፻፵፩</a:t>
            </a:r>
            <a:r>
              <a:rPr lang="en-CA" sz="1400" dirty="0"/>
              <a:t>. </a:t>
            </a:r>
            <a:r>
              <a:rPr lang="pt-BR" sz="4800" dirty="0"/>
              <a:t>በኩሉ ልብ ናስተብቍዖ ለእግዚአብሔር አምላክነ ኅብረተ መንፈስ ቅዱስ ሠናየ ከመ ይጸግወነ።</a:t>
            </a:r>
            <a:endParaRPr lang="en-CA" sz="4800" dirty="0"/>
          </a:p>
        </p:txBody>
      </p:sp>
    </p:spTree>
    <p:extLst>
      <p:ext uri="{BB962C8B-B14F-4D97-AF65-F5344CB8AC3E}">
        <p14:creationId xmlns:p14="http://schemas.microsoft.com/office/powerpoint/2010/main" val="1800471045"/>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870"/>
            <a:ext cx="4065373" cy="6801862"/>
          </a:xfrm>
          <a:prstGeom prst="rect">
            <a:avLst/>
          </a:prstGeom>
        </p:spPr>
        <p:txBody>
          <a:bodyPr wrap="square">
            <a:spAutoFit/>
          </a:bodyPr>
          <a:lstStyle/>
          <a:p>
            <a:r>
              <a:rPr lang="pt-BR" sz="4200" dirty="0">
                <a:solidFill>
                  <a:srgbClr val="FFFF00"/>
                </a:solidFill>
              </a:rPr>
              <a:t>ይ.ሕ. </a:t>
            </a:r>
            <a:r>
              <a:rPr lang="pt-BR" sz="1400" dirty="0"/>
              <a:t>142. </a:t>
            </a:r>
            <a:r>
              <a:rPr lang="pt-BR" sz="4200" dirty="0"/>
              <a:t>ጥንቲ ህልዊ ኾይኑ ኸም ዝነበረ፥ ንውሉድ ወለዶን ንዘልዓለም ዓለምን ህልዊ ኾይኑ ይነብር።</a:t>
            </a:r>
            <a:endParaRPr lang="en-CA" sz="4200" dirty="0"/>
          </a:p>
          <a:p>
            <a:r>
              <a:rPr lang="pt-BR" sz="2000" dirty="0">
                <a:solidFill>
                  <a:srgbClr val="FFC000"/>
                </a:solidFill>
              </a:rPr>
              <a:t>( ኣብዚ ኣጻብዑ ብደም ጠሚዑ ንሥጋ ይቕባእ</a:t>
            </a:r>
            <a:r>
              <a:rPr lang="pt-BR" sz="2000" dirty="0" smtClean="0">
                <a:solidFill>
                  <a:srgbClr val="FFC000"/>
                </a:solidFill>
              </a:rPr>
              <a:t>።)</a:t>
            </a:r>
          </a:p>
          <a:p>
            <a:endParaRPr lang="en-CA" sz="2000" dirty="0">
              <a:solidFill>
                <a:srgbClr val="FFC000"/>
              </a:solidFill>
            </a:endParaRPr>
          </a:p>
          <a:p>
            <a:r>
              <a:rPr lang="pt-BR" sz="4200" dirty="0">
                <a:solidFill>
                  <a:srgbClr val="FF0000"/>
                </a:solidFill>
              </a:rPr>
              <a:t>ይ.ካ. </a:t>
            </a:r>
            <a:r>
              <a:rPr lang="pt-BR" sz="1400" dirty="0"/>
              <a:t>143. </a:t>
            </a:r>
            <a:r>
              <a:rPr lang="pt-BR" sz="4200" dirty="0"/>
              <a:t>ንእኡ ብእኡ ቐዲስካ ንዅሎም ሓደ ጌርካ ሃቦም። </a:t>
            </a:r>
            <a:endParaRPr lang="en-CA" sz="4200" dirty="0"/>
          </a:p>
          <a:p>
            <a:r>
              <a:rPr lang="pt-BR" sz="2000" dirty="0">
                <a:solidFill>
                  <a:srgbClr val="FFC000"/>
                </a:solidFill>
              </a:rPr>
              <a:t>(ሓደ ግዜ ቡራኬ ኣብ ልዕሊ ኅብስቲ ሓደ ግዜ ቡራኬ  ኣብ ልዕሊ ጽዋዕ፥ ከምኡውን ኣብ ልዕሊ ኽልቲኡ ሓደ ግዜ ይባርኽ።)</a:t>
            </a:r>
            <a:endParaRPr lang="en-CA" sz="2000" dirty="0">
              <a:solidFill>
                <a:srgbClr val="FFC000"/>
              </a:solidFill>
            </a:endParaRPr>
          </a:p>
        </p:txBody>
      </p:sp>
      <p:sp>
        <p:nvSpPr>
          <p:cNvPr id="20" name="Rectangle 19"/>
          <p:cNvSpPr/>
          <p:nvPr/>
        </p:nvSpPr>
        <p:spPr>
          <a:xfrm>
            <a:off x="7986410" y="-41800"/>
            <a:ext cx="4306143" cy="6989606"/>
          </a:xfrm>
          <a:prstGeom prst="rect">
            <a:avLst/>
          </a:prstGeom>
        </p:spPr>
        <p:txBody>
          <a:bodyPr wrap="square">
            <a:spAutoFit/>
          </a:bodyPr>
          <a:lstStyle/>
          <a:p>
            <a:pPr marL="40639" marR="40639">
              <a:spcBef>
                <a:spcPts val="600"/>
              </a:spcBef>
              <a:defRPr sz="2800"/>
            </a:pPr>
            <a:r>
              <a:rPr lang="en-US" sz="3200" b="1" dirty="0" smtClean="0">
                <a:solidFill>
                  <a:srgbClr val="FFFF00"/>
                </a:solidFill>
              </a:rPr>
              <a:t>People</a:t>
            </a:r>
            <a:r>
              <a:rPr lang="en-US" sz="3200" b="1" dirty="0">
                <a:solidFill>
                  <a:srgbClr val="FFFF00"/>
                </a:solidFill>
              </a:rPr>
              <a:t>:-</a:t>
            </a:r>
            <a:r>
              <a:rPr lang="en-US" sz="3200" dirty="0">
                <a:solidFill>
                  <a:srgbClr val="FFFF00"/>
                </a:solidFill>
              </a:rPr>
              <a:t>  </a:t>
            </a:r>
            <a:r>
              <a:rPr lang="en-US" sz="1400" dirty="0" smtClean="0"/>
              <a:t> 142. </a:t>
            </a:r>
            <a:r>
              <a:rPr lang="en-US" sz="3300" dirty="0" smtClean="0"/>
              <a:t>As </a:t>
            </a:r>
            <a:r>
              <a:rPr lang="en-US" sz="3300" dirty="0"/>
              <a:t>it was, </a:t>
            </a:r>
            <a:endParaRPr lang="en-US" sz="3300" dirty="0" smtClean="0"/>
          </a:p>
          <a:p>
            <a:pPr marL="40639" marR="40639">
              <a:spcBef>
                <a:spcPts val="600"/>
              </a:spcBef>
              <a:defRPr sz="2800"/>
            </a:pPr>
            <a:r>
              <a:rPr lang="en-US" sz="3300" dirty="0" smtClean="0"/>
              <a:t>is and </a:t>
            </a:r>
            <a:r>
              <a:rPr lang="en-US" sz="3300" dirty="0"/>
              <a:t>shall be unto </a:t>
            </a:r>
            <a:r>
              <a:rPr lang="en-US" sz="3300" dirty="0" smtClean="0"/>
              <a:t>generations </a:t>
            </a:r>
            <a:r>
              <a:rPr lang="en-US" sz="3300" dirty="0"/>
              <a:t>of generations, world without end. </a:t>
            </a:r>
            <a:endParaRPr lang="en-US" sz="3300" dirty="0" smtClean="0"/>
          </a:p>
          <a:p>
            <a:pPr marL="40639" marR="40639">
              <a:lnSpc>
                <a:spcPct val="140000"/>
              </a:lnSpc>
              <a:spcBef>
                <a:spcPts val="600"/>
              </a:spcBef>
              <a:buClr>
                <a:srgbClr val="000000"/>
              </a:buClr>
              <a:buFont typeface="Arial"/>
              <a:defRPr sz="2800"/>
            </a:pPr>
            <a:r>
              <a:rPr lang="en-US" sz="1400" dirty="0" smtClean="0">
                <a:solidFill>
                  <a:srgbClr val="FFC000"/>
                </a:solidFill>
              </a:rPr>
              <a:t>(At </a:t>
            </a:r>
            <a:r>
              <a:rPr lang="en-US" sz="1400" dirty="0">
                <a:solidFill>
                  <a:srgbClr val="FFC000"/>
                </a:solidFill>
              </a:rPr>
              <a:t>this time he shall dip his </a:t>
            </a:r>
            <a:r>
              <a:rPr lang="en-US" sz="1400" dirty="0" smtClean="0">
                <a:solidFill>
                  <a:srgbClr val="FFC000"/>
                </a:solidFill>
              </a:rPr>
              <a:t>finger into </a:t>
            </a:r>
            <a:r>
              <a:rPr lang="en-US" sz="1400" dirty="0">
                <a:solidFill>
                  <a:srgbClr val="FFC000"/>
                </a:solidFill>
              </a:rPr>
              <a:t>the Blood and sign the Body</a:t>
            </a:r>
            <a:r>
              <a:rPr lang="en-US" sz="1400" dirty="0" smtClean="0">
                <a:solidFill>
                  <a:srgbClr val="FFC000"/>
                </a:solidFill>
              </a:rPr>
              <a:t>.)</a:t>
            </a:r>
          </a:p>
          <a:p>
            <a:pPr marL="40639" marR="40639">
              <a:lnSpc>
                <a:spcPct val="140000"/>
              </a:lnSpc>
              <a:spcBef>
                <a:spcPts val="600"/>
              </a:spcBef>
              <a:buClr>
                <a:srgbClr val="000000"/>
              </a:buClr>
              <a:buFont typeface="Arial"/>
              <a:defRPr sz="2800"/>
            </a:pPr>
            <a:r>
              <a:rPr lang="en-US" sz="2800" dirty="0" smtClean="0">
                <a:solidFill>
                  <a:srgbClr val="FF0000"/>
                </a:solidFill>
              </a:rPr>
              <a:t>Priest </a:t>
            </a:r>
            <a:r>
              <a:rPr lang="en-US" sz="2800" dirty="0">
                <a:solidFill>
                  <a:srgbClr val="FF0000"/>
                </a:solidFill>
              </a:rPr>
              <a:t>: </a:t>
            </a:r>
            <a:r>
              <a:rPr lang="en-US" sz="1400" dirty="0" smtClean="0"/>
              <a:t>143. </a:t>
            </a:r>
            <a:r>
              <a:rPr lang="en-US" sz="3300" dirty="0" smtClean="0"/>
              <a:t>Grant </a:t>
            </a:r>
            <a:r>
              <a:rPr lang="en-US" sz="3300" dirty="0"/>
              <a:t>it together unto all </a:t>
            </a:r>
            <a:r>
              <a:rPr lang="en-US" sz="3300" dirty="0" smtClean="0"/>
              <a:t>of them</a:t>
            </a:r>
            <a:r>
              <a:rPr lang="en-US" sz="3300" dirty="0"/>
              <a:t>, hallowing one through another. </a:t>
            </a:r>
            <a:endParaRPr lang="en-US" sz="3300" dirty="0" smtClean="0"/>
          </a:p>
          <a:p>
            <a:pPr marL="40639" marR="40639">
              <a:lnSpc>
                <a:spcPct val="140000"/>
              </a:lnSpc>
              <a:spcBef>
                <a:spcPts val="600"/>
              </a:spcBef>
              <a:buClr>
                <a:srgbClr val="000000"/>
              </a:buClr>
              <a:buFont typeface="Arial"/>
              <a:defRPr sz="2800"/>
            </a:pPr>
            <a:r>
              <a:rPr lang="en-US" sz="1400" dirty="0" smtClean="0">
                <a:solidFill>
                  <a:srgbClr val="FFC000"/>
                </a:solidFill>
              </a:rPr>
              <a:t> (Benediction once </a:t>
            </a:r>
            <a:r>
              <a:rPr lang="en-US" sz="1400" dirty="0">
                <a:solidFill>
                  <a:srgbClr val="FFC000"/>
                </a:solidFill>
              </a:rPr>
              <a:t>over the bread, once over the cup, </a:t>
            </a:r>
            <a:r>
              <a:rPr lang="en-US" sz="1400" dirty="0" smtClean="0">
                <a:solidFill>
                  <a:srgbClr val="FFC000"/>
                </a:solidFill>
              </a:rPr>
              <a:t>and once </a:t>
            </a:r>
            <a:r>
              <a:rPr lang="en-US" sz="1400" dirty="0">
                <a:solidFill>
                  <a:srgbClr val="FFC000"/>
                </a:solidFill>
              </a:rPr>
              <a:t>more over both.)</a:t>
            </a:r>
          </a:p>
        </p:txBody>
      </p:sp>
      <p:sp>
        <p:nvSpPr>
          <p:cNvPr id="2" name="Rectangle 1"/>
          <p:cNvSpPr/>
          <p:nvPr/>
        </p:nvSpPr>
        <p:spPr>
          <a:xfrm>
            <a:off x="24713" y="-62079"/>
            <a:ext cx="3978876" cy="6678751"/>
          </a:xfrm>
          <a:prstGeom prst="rect">
            <a:avLst/>
          </a:prstGeom>
        </p:spPr>
        <p:txBody>
          <a:bodyPr wrap="square">
            <a:spAutoFit/>
          </a:bodyPr>
          <a:lstStyle/>
          <a:p>
            <a:r>
              <a:rPr lang="pt-BR" sz="4500" dirty="0">
                <a:solidFill>
                  <a:srgbClr val="FFFF00"/>
                </a:solidFill>
              </a:rPr>
              <a:t>ይ.ሕ. </a:t>
            </a:r>
            <a:r>
              <a:rPr lang="en-CA" sz="1400" dirty="0"/>
              <a:t>፻፵፪. </a:t>
            </a:r>
            <a:r>
              <a:rPr lang="pt-BR" sz="4500" dirty="0"/>
              <a:t>በከመ ሀሎ ህልወ ወይሄሉ ለትውልደ ትውልድ ለዓለመ ዓለም።</a:t>
            </a:r>
            <a:endParaRPr lang="en-CA" sz="4500" dirty="0"/>
          </a:p>
          <a:p>
            <a:r>
              <a:rPr lang="pt-BR" sz="2000" dirty="0">
                <a:solidFill>
                  <a:srgbClr val="FFC000"/>
                </a:solidFill>
              </a:rPr>
              <a:t>( በዝየ ይኅትም ሥጋ በደም ጠሚዖ በአጽባዕቱ</a:t>
            </a:r>
            <a:r>
              <a:rPr lang="pt-BR" sz="2000" dirty="0" smtClean="0">
                <a:solidFill>
                  <a:srgbClr val="FFC000"/>
                </a:solidFill>
              </a:rPr>
              <a:t>)</a:t>
            </a:r>
          </a:p>
          <a:p>
            <a:endParaRPr lang="en-CA" sz="2000" dirty="0">
              <a:solidFill>
                <a:srgbClr val="FFC000"/>
              </a:solidFill>
            </a:endParaRPr>
          </a:p>
          <a:p>
            <a:r>
              <a:rPr lang="pt-BR" sz="4200" dirty="0">
                <a:solidFill>
                  <a:srgbClr val="FF0000"/>
                </a:solidFill>
              </a:rPr>
              <a:t>ይ.ካ. </a:t>
            </a:r>
            <a:r>
              <a:rPr lang="en-CA" sz="1400" dirty="0"/>
              <a:t>፻፵፫. </a:t>
            </a:r>
            <a:r>
              <a:rPr lang="pt-BR" sz="4200" dirty="0"/>
              <a:t>ደሚረከ ተሀቦሙ ለኵሎሙ እንዘ ትቄድሶ ለውእቱ በውእቱ ። </a:t>
            </a:r>
            <a:endParaRPr lang="en-CA" sz="4200" dirty="0"/>
          </a:p>
          <a:p>
            <a:r>
              <a:rPr lang="pt-BR" sz="2000" dirty="0">
                <a:solidFill>
                  <a:srgbClr val="FFC000"/>
                </a:solidFill>
              </a:rPr>
              <a:t> ( ቡራኬ ፩ ጊዜ ላዕለ ኅብስት፣ ወ፩ ጊዜ  ላዕለ ጽዋዕ፣ ዓዲ ላዕለ ፪ሆሙ ፩ ጊዜ</a:t>
            </a:r>
            <a:r>
              <a:rPr lang="pt-BR" sz="2000" dirty="0" smtClean="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2392650638"/>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781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2964" y="-28870"/>
            <a:ext cx="4367086" cy="6401753"/>
          </a:xfrm>
          <a:prstGeom prst="rect">
            <a:avLst/>
          </a:prstGeom>
        </p:spPr>
        <p:txBody>
          <a:bodyPr wrap="square">
            <a:spAutoFit/>
          </a:bodyPr>
          <a:lstStyle/>
          <a:p>
            <a:r>
              <a:rPr lang="ti-ET" sz="4000" dirty="0">
                <a:solidFill>
                  <a:srgbClr val="FF0000"/>
                </a:solidFill>
                <a:uFill>
                  <a:solidFill>
                    <a:srgbClr val="000000"/>
                  </a:solidFill>
                </a:uFill>
              </a:rPr>
              <a:t>ይ.ካ. </a:t>
            </a:r>
            <a:r>
              <a:rPr lang="pt-BR" sz="1400" dirty="0"/>
              <a:t>144. </a:t>
            </a:r>
            <a:r>
              <a:rPr lang="pt-BR" sz="4100" dirty="0"/>
              <a:t>ኦ ወልድ፥ ከም ዝሓመመ ሰብ፥ ዓው ኢልካ ( ኤልማስ፥ ላማ ሰበቅታኒ) “ኣምላኸይ፥ ኣምላኸይ፥ ስለምንታይ ኃደግካኒ!” በል። ኣብ ኣፎም ከሎ ኸኣ ኣባ ኣቦይ ነዞም ሥጋይ </a:t>
            </a:r>
            <a:r>
              <a:rPr lang="pt-BR" sz="4100" dirty="0" smtClean="0"/>
              <a:t>ዝበልዑን </a:t>
            </a:r>
            <a:r>
              <a:rPr lang="pt-BR" sz="4100" dirty="0"/>
              <a:t>ደመይ ዝሰተዩን ምሓር፥ ይቕረ በለሎም በል።</a:t>
            </a:r>
            <a:endParaRPr lang="en-CA" sz="4100" dirty="0"/>
          </a:p>
        </p:txBody>
      </p:sp>
      <p:sp>
        <p:nvSpPr>
          <p:cNvPr id="20" name="Rectangle 19"/>
          <p:cNvSpPr/>
          <p:nvPr/>
        </p:nvSpPr>
        <p:spPr>
          <a:xfrm>
            <a:off x="7986410" y="-125376"/>
            <a:ext cx="4306143" cy="6524863"/>
          </a:xfrm>
          <a:prstGeom prst="rect">
            <a:avLst/>
          </a:prstGeom>
        </p:spPr>
        <p:txBody>
          <a:bodyPr wrap="square">
            <a:spAutoFit/>
          </a:bodyPr>
          <a:lstStyle/>
          <a:p>
            <a:pPr marL="40639" marR="40639">
              <a:spcBef>
                <a:spcPts val="600"/>
              </a:spcBef>
              <a:defRPr sz="2800"/>
            </a:pPr>
            <a:r>
              <a:rPr lang="en-US" sz="3800" i="1" dirty="0">
                <a:solidFill>
                  <a:srgbClr val="FF0000"/>
                </a:solidFill>
              </a:rPr>
              <a:t>Priest </a:t>
            </a:r>
            <a:r>
              <a:rPr lang="en-US" sz="3800" dirty="0">
                <a:solidFill>
                  <a:srgbClr val="FF0000"/>
                </a:solidFill>
              </a:rPr>
              <a:t>: </a:t>
            </a:r>
            <a:r>
              <a:rPr lang="en-CA" sz="3800" dirty="0" smtClean="0">
                <a:uFill>
                  <a:solidFill>
                    <a:srgbClr val="000000"/>
                  </a:solidFill>
                </a:uFill>
              </a:rPr>
              <a:t> </a:t>
            </a:r>
            <a:r>
              <a:rPr lang="en-US" sz="1400" dirty="0">
                <a:uFill>
                  <a:solidFill>
                    <a:srgbClr val="000000"/>
                  </a:solidFill>
                </a:uFill>
              </a:rPr>
              <a:t>144. </a:t>
            </a:r>
            <a:r>
              <a:rPr lang="en-US" sz="3800" dirty="0">
                <a:uFill>
                  <a:solidFill>
                    <a:srgbClr val="000000"/>
                  </a:solidFill>
                </a:uFill>
              </a:rPr>
              <a:t>O Son, cry as a sufferer and say, Eli, Eli, lama </a:t>
            </a:r>
            <a:r>
              <a:rPr lang="en-US" sz="3800" dirty="0" err="1">
                <a:uFill>
                  <a:solidFill>
                    <a:srgbClr val="000000"/>
                  </a:solidFill>
                </a:uFill>
              </a:rPr>
              <a:t>sabachthani</a:t>
            </a:r>
            <a:r>
              <a:rPr lang="en-US" sz="3800" dirty="0" smtClean="0">
                <a:uFill>
                  <a:solidFill>
                    <a:srgbClr val="000000"/>
                  </a:solidFill>
                </a:uFill>
              </a:rPr>
              <a:t>;  </a:t>
            </a:r>
            <a:r>
              <a:rPr lang="en-US" sz="3800" dirty="0">
                <a:uFill>
                  <a:solidFill>
                    <a:srgbClr val="000000"/>
                  </a:solidFill>
                </a:uFill>
              </a:rPr>
              <a:t>and while it is in their mouth say, Abba, My Father, </a:t>
            </a:r>
            <a:r>
              <a:rPr lang="en-US" sz="3800" dirty="0" smtClean="0">
                <a:uFill>
                  <a:solidFill>
                    <a:srgbClr val="000000"/>
                  </a:solidFill>
                </a:uFill>
              </a:rPr>
              <a:t>have </a:t>
            </a:r>
            <a:r>
              <a:rPr lang="en-US" sz="3800" dirty="0">
                <a:uFill>
                  <a:solidFill>
                    <a:srgbClr val="000000"/>
                  </a:solidFill>
                </a:uFill>
              </a:rPr>
              <a:t>compassion and mercy on those who eat My body </a:t>
            </a:r>
            <a:r>
              <a:rPr lang="en-US" sz="3800" dirty="0" smtClean="0">
                <a:uFill>
                  <a:solidFill>
                    <a:srgbClr val="000000"/>
                  </a:solidFill>
                </a:uFill>
              </a:rPr>
              <a:t>and </a:t>
            </a:r>
            <a:r>
              <a:rPr lang="en-US" sz="3800" dirty="0">
                <a:uFill>
                  <a:solidFill>
                    <a:srgbClr val="000000"/>
                  </a:solidFill>
                </a:uFill>
              </a:rPr>
              <a:t>drink My blood.</a:t>
            </a:r>
            <a:endParaRPr lang="en-US" sz="3800" dirty="0"/>
          </a:p>
        </p:txBody>
      </p:sp>
      <p:sp>
        <p:nvSpPr>
          <p:cNvPr id="2" name="Rectangle 1"/>
          <p:cNvSpPr/>
          <p:nvPr/>
        </p:nvSpPr>
        <p:spPr>
          <a:xfrm>
            <a:off x="24713" y="159050"/>
            <a:ext cx="3900520" cy="6186309"/>
          </a:xfrm>
          <a:prstGeom prst="rect">
            <a:avLst/>
          </a:prstGeom>
        </p:spPr>
        <p:txBody>
          <a:bodyPr wrap="square">
            <a:spAutoFit/>
          </a:bodyPr>
          <a:lstStyle/>
          <a:p>
            <a:r>
              <a:rPr lang="ti-ET" sz="4400" dirty="0" smtClean="0">
                <a:solidFill>
                  <a:srgbClr val="FF0000"/>
                </a:solidFill>
                <a:uFill>
                  <a:solidFill>
                    <a:srgbClr val="000000"/>
                  </a:solidFill>
                </a:uFill>
              </a:rPr>
              <a:t>ይ.ካ. </a:t>
            </a:r>
            <a:r>
              <a:rPr lang="en-CA" sz="1400" dirty="0" smtClean="0"/>
              <a:t>፻፵፬</a:t>
            </a:r>
            <a:r>
              <a:rPr lang="en-CA" sz="1400" dirty="0"/>
              <a:t>. </a:t>
            </a:r>
            <a:r>
              <a:rPr lang="en-CA" sz="4400" dirty="0"/>
              <a:t>ኦ </a:t>
            </a:r>
            <a:r>
              <a:rPr lang="en-CA" sz="4400" dirty="0" err="1"/>
              <a:t>ወልድ</a:t>
            </a:r>
            <a:r>
              <a:rPr lang="en-CA" sz="4400" dirty="0"/>
              <a:t> </a:t>
            </a:r>
            <a:r>
              <a:rPr lang="en-CA" sz="4400" dirty="0" err="1"/>
              <a:t>ክላሕ</a:t>
            </a:r>
            <a:r>
              <a:rPr lang="en-CA" sz="4400" dirty="0"/>
              <a:t> </a:t>
            </a:r>
            <a:r>
              <a:rPr lang="en-CA" sz="4400" dirty="0" err="1"/>
              <a:t>ከመ</a:t>
            </a:r>
            <a:r>
              <a:rPr lang="en-CA" sz="4400" dirty="0"/>
              <a:t> </a:t>
            </a:r>
            <a:r>
              <a:rPr lang="en-CA" sz="4400" dirty="0" err="1"/>
              <a:t>ዘሐመ</a:t>
            </a:r>
            <a:r>
              <a:rPr lang="en-CA" sz="4400" dirty="0"/>
              <a:t> </a:t>
            </a:r>
            <a:r>
              <a:rPr lang="en-CA" sz="4400" dirty="0" err="1"/>
              <a:t>ወበል</a:t>
            </a:r>
            <a:r>
              <a:rPr lang="en-CA" sz="4400" dirty="0"/>
              <a:t> </a:t>
            </a:r>
            <a:r>
              <a:rPr lang="en-CA" sz="4400" dirty="0" err="1"/>
              <a:t>ኤልማስ</a:t>
            </a:r>
            <a:r>
              <a:rPr lang="en-CA" sz="4400" dirty="0"/>
              <a:t> </a:t>
            </a:r>
            <a:r>
              <a:rPr lang="en-CA" sz="4400" dirty="0" err="1"/>
              <a:t>ላማ</a:t>
            </a:r>
            <a:r>
              <a:rPr lang="en-CA" sz="4400" dirty="0"/>
              <a:t> </a:t>
            </a:r>
            <a:r>
              <a:rPr lang="en-CA" sz="4400" dirty="0" err="1"/>
              <a:t>ሰበቅታኒ</a:t>
            </a:r>
            <a:r>
              <a:rPr lang="en-CA" sz="4400" dirty="0"/>
              <a:t> </a:t>
            </a:r>
            <a:r>
              <a:rPr lang="en-CA" sz="4400" dirty="0" err="1"/>
              <a:t>ወእንዘ</a:t>
            </a:r>
            <a:r>
              <a:rPr lang="en-CA" sz="4400" dirty="0"/>
              <a:t> </a:t>
            </a:r>
            <a:r>
              <a:rPr lang="en-CA" sz="4400" dirty="0" err="1"/>
              <a:t>ሀሎ</a:t>
            </a:r>
            <a:r>
              <a:rPr lang="en-CA" sz="4400" dirty="0"/>
              <a:t> </a:t>
            </a:r>
            <a:r>
              <a:rPr lang="en-CA" sz="4400" dirty="0" err="1"/>
              <a:t>ውስተ</a:t>
            </a:r>
            <a:r>
              <a:rPr lang="en-CA" sz="4400" dirty="0"/>
              <a:t> </a:t>
            </a:r>
            <a:r>
              <a:rPr lang="en-CA" sz="4400" dirty="0" err="1"/>
              <a:t>አፉሆሙ</a:t>
            </a:r>
            <a:r>
              <a:rPr lang="en-CA" sz="4400" dirty="0"/>
              <a:t> </a:t>
            </a:r>
            <a:r>
              <a:rPr lang="en-CA" sz="4400" dirty="0" err="1"/>
              <a:t>በል</a:t>
            </a:r>
            <a:r>
              <a:rPr lang="en-CA" sz="4400" dirty="0"/>
              <a:t>፥ </a:t>
            </a:r>
            <a:r>
              <a:rPr lang="en-CA" sz="4400" dirty="0" err="1"/>
              <a:t>አባ</a:t>
            </a:r>
            <a:r>
              <a:rPr lang="en-CA" sz="4400" dirty="0"/>
              <a:t> </a:t>
            </a:r>
            <a:r>
              <a:rPr lang="en-CA" sz="4400" dirty="0" err="1"/>
              <a:t>ወአቡየ</a:t>
            </a:r>
            <a:r>
              <a:rPr lang="en-CA" sz="4400" dirty="0"/>
              <a:t> </a:t>
            </a:r>
            <a:r>
              <a:rPr lang="en-CA" sz="4400" dirty="0" err="1"/>
              <a:t>መሐር</a:t>
            </a:r>
            <a:r>
              <a:rPr lang="en-CA" sz="4400" dirty="0"/>
              <a:t> </a:t>
            </a:r>
            <a:r>
              <a:rPr lang="en-CA" sz="4400" dirty="0" err="1"/>
              <a:t>ወተሣሀል</a:t>
            </a:r>
            <a:r>
              <a:rPr lang="en-CA" sz="4400" dirty="0"/>
              <a:t> </a:t>
            </a:r>
            <a:r>
              <a:rPr lang="en-CA" sz="4400" dirty="0" err="1"/>
              <a:t>እለ</a:t>
            </a:r>
            <a:r>
              <a:rPr lang="en-CA" sz="4400" dirty="0"/>
              <a:t> </a:t>
            </a:r>
            <a:r>
              <a:rPr lang="en-CA" sz="4400" dirty="0" err="1"/>
              <a:t>በልዑ</a:t>
            </a:r>
            <a:r>
              <a:rPr lang="en-CA" sz="4400" dirty="0"/>
              <a:t> </a:t>
            </a:r>
            <a:r>
              <a:rPr lang="en-CA" sz="4400" dirty="0" err="1"/>
              <a:t>ሥጋየ</a:t>
            </a:r>
            <a:r>
              <a:rPr lang="en-CA" sz="4400" dirty="0"/>
              <a:t> </a:t>
            </a:r>
            <a:r>
              <a:rPr lang="en-CA" sz="4400" dirty="0" err="1"/>
              <a:t>ወሰትዩ</a:t>
            </a:r>
            <a:r>
              <a:rPr lang="en-CA" sz="4400" dirty="0"/>
              <a:t> </a:t>
            </a:r>
            <a:r>
              <a:rPr lang="en-CA" sz="4400" dirty="0" err="1"/>
              <a:t>ደምየ</a:t>
            </a:r>
            <a:r>
              <a:rPr lang="en-CA" sz="4400" dirty="0"/>
              <a:t>። </a:t>
            </a:r>
          </a:p>
        </p:txBody>
      </p:sp>
    </p:spTree>
    <p:extLst>
      <p:ext uri="{BB962C8B-B14F-4D97-AF65-F5344CB8AC3E}">
        <p14:creationId xmlns:p14="http://schemas.microsoft.com/office/powerpoint/2010/main" val="67180570"/>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9123"/>
            <a:ext cx="4054248" cy="6801862"/>
          </a:xfrm>
          <a:prstGeom prst="rect">
            <a:avLst/>
          </a:prstGeom>
        </p:spPr>
        <p:txBody>
          <a:bodyPr wrap="square">
            <a:spAutoFit/>
          </a:bodyPr>
          <a:lstStyle/>
          <a:p>
            <a:r>
              <a:rPr lang="pt-BR" sz="2000" dirty="0" smtClean="0">
                <a:solidFill>
                  <a:srgbClr val="FFC000"/>
                </a:solidFill>
              </a:rPr>
              <a:t>ግዜ ደው ምባል</a:t>
            </a:r>
          </a:p>
          <a:p>
            <a:r>
              <a:rPr lang="pt-BR" sz="4800" dirty="0" smtClean="0">
                <a:solidFill>
                  <a:srgbClr val="FF0000"/>
                </a:solidFill>
              </a:rPr>
              <a:t>ይ.ካ</a:t>
            </a:r>
            <a:r>
              <a:rPr lang="pt-BR" sz="4800" dirty="0">
                <a:solidFill>
                  <a:srgbClr val="FF0000"/>
                </a:solidFill>
              </a:rPr>
              <a:t>. </a:t>
            </a:r>
            <a:r>
              <a:rPr lang="pt-BR" sz="1400" dirty="0" smtClean="0"/>
              <a:t>145. </a:t>
            </a:r>
            <a:r>
              <a:rPr lang="pt-BR" sz="4600" dirty="0"/>
              <a:t>በቲ ናትካ ዝኾነ መንፈስ ቅዱስ ሓደ ኽንከውን ሃበና፥ ንዘሎ ዓለምን </a:t>
            </a:r>
            <a:r>
              <a:rPr lang="pt-BR" sz="4600" dirty="0" smtClean="0"/>
              <a:t>ንዘለዓ</a:t>
            </a:r>
          </a:p>
          <a:p>
            <a:r>
              <a:rPr lang="pt-BR" sz="4600" dirty="0" smtClean="0"/>
              <a:t>ለም </a:t>
            </a:r>
            <a:r>
              <a:rPr lang="pt-BR" sz="4600" dirty="0"/>
              <a:t>ዓለምን ብኣኻ ህያዋን ክንከውን </a:t>
            </a:r>
            <a:endParaRPr lang="pt-BR" sz="4600" dirty="0" smtClean="0"/>
          </a:p>
          <a:p>
            <a:r>
              <a:rPr lang="pt-BR" sz="4600" dirty="0" smtClean="0"/>
              <a:t>በዚ </a:t>
            </a:r>
            <a:r>
              <a:rPr lang="pt-BR" sz="4600" dirty="0"/>
              <a:t>ኅብስቲ እዚ ፈውሰና።</a:t>
            </a:r>
            <a:endParaRPr lang="en-CA" sz="4600" dirty="0"/>
          </a:p>
          <a:p>
            <a:r>
              <a:rPr lang="pt-BR" sz="4600" dirty="0">
                <a:solidFill>
                  <a:srgbClr val="FFFF00"/>
                </a:solidFill>
              </a:rPr>
              <a:t>ይ.ሕ. </a:t>
            </a:r>
            <a:r>
              <a:rPr lang="pt-BR" sz="2000" dirty="0">
                <a:solidFill>
                  <a:srgbClr val="FFC000"/>
                </a:solidFill>
              </a:rPr>
              <a:t>ኸምኡ </a:t>
            </a:r>
            <a:r>
              <a:rPr lang="pt-BR" sz="2000" dirty="0" smtClean="0">
                <a:solidFill>
                  <a:srgbClr val="FFC000"/>
                </a:solidFill>
              </a:rPr>
              <a:t>ይበሉ</a:t>
            </a:r>
            <a:endParaRPr lang="en-CA" sz="2000" dirty="0">
              <a:solidFill>
                <a:srgbClr val="FFC000"/>
              </a:solidFill>
            </a:endParaRPr>
          </a:p>
        </p:txBody>
      </p:sp>
      <p:sp>
        <p:nvSpPr>
          <p:cNvPr id="20" name="Rectangle 19"/>
          <p:cNvSpPr/>
          <p:nvPr/>
        </p:nvSpPr>
        <p:spPr>
          <a:xfrm>
            <a:off x="7982959" y="-28097"/>
            <a:ext cx="4306143" cy="6447919"/>
          </a:xfrm>
          <a:prstGeom prst="rect">
            <a:avLst/>
          </a:prstGeom>
        </p:spPr>
        <p:txBody>
          <a:bodyPr wrap="square">
            <a:spAutoFit/>
          </a:bodyPr>
          <a:lstStyle/>
          <a:p>
            <a:pPr marL="40639" marR="40639">
              <a:lnSpc>
                <a:spcPct val="135000"/>
              </a:lnSpc>
              <a:spcBef>
                <a:spcPts val="600"/>
              </a:spcBef>
              <a:buClr>
                <a:srgbClr val="004DD6"/>
              </a:buClr>
              <a:defRPr sz="2800"/>
            </a:pPr>
            <a:r>
              <a:rPr lang="en-CA" sz="2000" dirty="0">
                <a:solidFill>
                  <a:srgbClr val="FFC000"/>
                </a:solidFill>
              </a:rPr>
              <a:t>Time to Stand up</a:t>
            </a:r>
          </a:p>
          <a:p>
            <a:pPr marL="40639" marR="40639">
              <a:spcBef>
                <a:spcPts val="600"/>
              </a:spcBef>
              <a:buClr>
                <a:srgbClr val="004DD6"/>
              </a:buClr>
              <a:buFont typeface="Arial"/>
              <a:defRPr sz="2800"/>
            </a:pPr>
            <a:r>
              <a:rPr lang="en-US" sz="3600" dirty="0" smtClean="0">
                <a:solidFill>
                  <a:srgbClr val="FF0000"/>
                </a:solidFill>
                <a:uFill>
                  <a:solidFill>
                    <a:srgbClr val="004DD6"/>
                  </a:solidFill>
                </a:uFill>
              </a:rPr>
              <a:t>Priest</a:t>
            </a:r>
            <a:r>
              <a:rPr lang="en-US" sz="3600" dirty="0">
                <a:solidFill>
                  <a:srgbClr val="FF0000"/>
                </a:solidFill>
                <a:uFill>
                  <a:solidFill>
                    <a:srgbClr val="004DD6"/>
                  </a:solidFill>
                </a:uFill>
              </a:rPr>
              <a:t>:-  </a:t>
            </a:r>
            <a:r>
              <a:rPr lang="en-CA" sz="1400" dirty="0" smtClean="0">
                <a:solidFill>
                  <a:schemeClr val="tx1">
                    <a:lumMod val="95000"/>
                  </a:schemeClr>
                </a:solidFill>
                <a:uFill>
                  <a:solidFill>
                    <a:srgbClr val="004DD6"/>
                  </a:solidFill>
                </a:uFill>
                <a:latin typeface="GeezTypeNet"/>
                <a:ea typeface="GeezTypeNet"/>
                <a:cs typeface="GeezTypeNet"/>
                <a:sym typeface="GeezTypeNet"/>
              </a:rPr>
              <a:t>145.</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a:t>
            </a:r>
            <a:r>
              <a:rPr lang="en-US" sz="4400" dirty="0" smtClean="0">
                <a:solidFill>
                  <a:schemeClr val="tx1">
                    <a:lumMod val="95000"/>
                  </a:schemeClr>
                </a:solidFill>
                <a:uFill>
                  <a:solidFill>
                    <a:srgbClr val="004DD6"/>
                  </a:solidFill>
                </a:uFill>
              </a:rPr>
              <a:t>this oblation </a:t>
            </a:r>
            <a:r>
              <a:rPr lang="en-US" sz="4400" dirty="0">
                <a:solidFill>
                  <a:schemeClr val="tx1">
                    <a:lumMod val="95000"/>
                  </a:schemeClr>
                </a:solidFill>
                <a:uFill>
                  <a:solidFill>
                    <a:srgbClr val="004DD6"/>
                  </a:solidFill>
                </a:uFill>
              </a:rPr>
              <a:t>that we may live in Thee forever.</a:t>
            </a:r>
          </a:p>
          <a:p>
            <a:pPr marL="40639" marR="40639">
              <a:spcBef>
                <a:spcPts val="600"/>
              </a:spcBef>
              <a:buClr>
                <a:srgbClr val="004DD6"/>
              </a:buClr>
              <a:buFont typeface="Arial"/>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a:t>
            </a:r>
            <a:r>
              <a:rPr lang="en-US" sz="2400" dirty="0" smtClean="0">
                <a:solidFill>
                  <a:srgbClr val="FFC000"/>
                </a:solidFill>
                <a:uFill>
                  <a:solidFill>
                    <a:srgbClr val="004DD6"/>
                  </a:solidFill>
                </a:uFill>
              </a:rPr>
              <a:t>his words.</a:t>
            </a:r>
            <a:endParaRPr lang="en-US" sz="2700" dirty="0">
              <a:solidFill>
                <a:schemeClr val="tx1">
                  <a:lumMod val="95000"/>
                </a:schemeClr>
              </a:solidFill>
            </a:endParaRPr>
          </a:p>
        </p:txBody>
      </p:sp>
      <p:sp>
        <p:nvSpPr>
          <p:cNvPr id="2" name="Rectangle 1"/>
          <p:cNvSpPr/>
          <p:nvPr/>
        </p:nvSpPr>
        <p:spPr>
          <a:xfrm>
            <a:off x="24713" y="12985"/>
            <a:ext cx="4177636" cy="6432530"/>
          </a:xfrm>
          <a:prstGeom prst="rect">
            <a:avLst/>
          </a:prstGeom>
        </p:spPr>
        <p:txBody>
          <a:bodyPr wrap="square">
            <a:spAutoFit/>
          </a:bodyPr>
          <a:lstStyle/>
          <a:p>
            <a:pPr marL="40639" marR="40639">
              <a:lnSpc>
                <a:spcPct val="140000"/>
              </a:lnSpc>
              <a:spcBef>
                <a:spcPts val="600"/>
              </a:spcBef>
              <a:buClr>
                <a:srgbClr val="FF2600"/>
              </a:buClr>
              <a:defRPr sz="2800"/>
            </a:pPr>
            <a:r>
              <a:rPr lang="en-CA" sz="2000" dirty="0" err="1" smtClean="0">
                <a:solidFill>
                  <a:srgbClr val="FFC000"/>
                </a:solidFill>
                <a:latin typeface="GeezTypeNet" panose="00000400000000000000" pitchFamily="2" charset="0"/>
              </a:rPr>
              <a:t>ጊዜ</a:t>
            </a:r>
            <a:r>
              <a:rPr lang="en-CA" sz="2000" dirty="0" smtClean="0">
                <a:solidFill>
                  <a:srgbClr val="FFC000"/>
                </a:solidFill>
                <a:latin typeface="GeezTypeNet" panose="00000400000000000000" pitchFamily="2" charset="0"/>
              </a:rPr>
              <a:t> </a:t>
            </a:r>
            <a:r>
              <a:rPr lang="en-CA" sz="2000" dirty="0" err="1" smtClean="0">
                <a:solidFill>
                  <a:srgbClr val="FFC000"/>
                </a:solidFill>
                <a:latin typeface="GeezTypeNet" panose="00000400000000000000" pitchFamily="2" charset="0"/>
              </a:rPr>
              <a:t>ቀዊም</a:t>
            </a:r>
            <a:endParaRPr lang="en-CA" sz="2000" dirty="0">
              <a:solidFill>
                <a:srgbClr val="FFC000"/>
              </a:solidFill>
              <a:latin typeface="GeezTypeNet" panose="00000400000000000000" pitchFamily="2" charset="0"/>
            </a:endParaRPr>
          </a:p>
          <a:p>
            <a:r>
              <a:rPr lang="pt-BR" sz="4400" b="1" dirty="0">
                <a:solidFill>
                  <a:srgbClr val="FF0000"/>
                </a:solidFill>
              </a:rPr>
              <a:t>ይ.ካ. </a:t>
            </a:r>
            <a:r>
              <a:rPr lang="en-CA" sz="1400" dirty="0" smtClean="0"/>
              <a:t>፻፵፭</a:t>
            </a:r>
            <a:r>
              <a:rPr lang="pt-BR" sz="1400" b="1" dirty="0" smtClean="0"/>
              <a:t>. </a:t>
            </a:r>
            <a:r>
              <a:rPr lang="pt-BR" sz="4800" b="1" dirty="0"/>
              <a:t>ሀበነ ንኅበር በዘዚአከ መንፈስ ቅዱስ ወፈውሰነ በዝንቱ ጵርስፎራ፥ ከመ ብከ ንሕየው፥ ዘለኵሉ ዓለም፥ ወለዓለመ ዓለም። </a:t>
            </a:r>
            <a:endParaRPr lang="en-CA" sz="4800" b="1" dirty="0"/>
          </a:p>
          <a:p>
            <a:r>
              <a:rPr lang="pt-BR" sz="4800" b="1" dirty="0">
                <a:solidFill>
                  <a:srgbClr val="FFFF00"/>
                </a:solidFill>
              </a:rPr>
              <a:t>ይ.ሕ. </a:t>
            </a:r>
            <a:r>
              <a:rPr lang="pt-BR" sz="2000" b="1" dirty="0">
                <a:solidFill>
                  <a:srgbClr val="FFC000"/>
                </a:solidFill>
              </a:rPr>
              <a:t>ከማሁ።</a:t>
            </a:r>
            <a:endParaRPr lang="en-CA" sz="2000" b="1" dirty="0">
              <a:solidFill>
                <a:srgbClr val="FFC000"/>
              </a:solidFill>
            </a:endParaRPr>
          </a:p>
        </p:txBody>
      </p:sp>
    </p:spTree>
    <p:extLst>
      <p:ext uri="{BB962C8B-B14F-4D97-AF65-F5344CB8AC3E}">
        <p14:creationId xmlns:p14="http://schemas.microsoft.com/office/powerpoint/2010/main" val="3174205469"/>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740307"/>
          </a:xfrm>
          <a:prstGeom prst="rect">
            <a:avLst/>
          </a:prstGeom>
        </p:spPr>
        <p:txBody>
          <a:bodyPr wrap="square">
            <a:spAutoFit/>
          </a:bodyPr>
          <a:lstStyle/>
          <a:p>
            <a:r>
              <a:rPr lang="pt-BR" sz="4800" dirty="0">
                <a:solidFill>
                  <a:srgbClr val="FF0000"/>
                </a:solidFill>
              </a:rPr>
              <a:t>ይ.ካ. </a:t>
            </a:r>
            <a:r>
              <a:rPr lang="pt-BR" sz="1400" dirty="0" smtClean="0"/>
              <a:t>146.   </a:t>
            </a:r>
            <a:r>
              <a:rPr lang="pt-BR" sz="4800" dirty="0" smtClean="0"/>
              <a:t>ስም እግዚ</a:t>
            </a:r>
          </a:p>
          <a:p>
            <a:r>
              <a:rPr lang="pt-BR" sz="4800" dirty="0" smtClean="0"/>
              <a:t>ኣብሄር </a:t>
            </a:r>
            <a:r>
              <a:rPr lang="pt-BR" sz="4800" dirty="0"/>
              <a:t>ቡሩኽ እዩ። ብስም እግዚኣብሄር ዝመጽእ ከኣ ቡሩኽ እዩ፥ ስም ክብሩ ይመስገን። ይኹን፥ ይኹን</a:t>
            </a:r>
            <a:r>
              <a:rPr lang="pt-BR" sz="4800" dirty="0" smtClean="0"/>
              <a:t>።</a:t>
            </a:r>
          </a:p>
          <a:p>
            <a:endParaRPr lang="en-CA" sz="4800" dirty="0"/>
          </a:p>
          <a:p>
            <a:r>
              <a:rPr lang="pt-BR" sz="4800" dirty="0">
                <a:solidFill>
                  <a:srgbClr val="FFFF00"/>
                </a:solidFill>
              </a:rPr>
              <a:t>ይ.ሕ. </a:t>
            </a:r>
            <a:r>
              <a:rPr lang="pt-BR" sz="2000" dirty="0">
                <a:solidFill>
                  <a:srgbClr val="FFC000"/>
                </a:solidFill>
              </a:rPr>
              <a:t>ኸምኡ</a:t>
            </a:r>
            <a:r>
              <a:rPr lang="pt-BR" sz="4800" dirty="0"/>
              <a:t> </a:t>
            </a:r>
            <a:endParaRPr lang="en-CA" sz="4800" dirty="0"/>
          </a:p>
        </p:txBody>
      </p:sp>
      <p:sp>
        <p:nvSpPr>
          <p:cNvPr id="20" name="Rectangle 19"/>
          <p:cNvSpPr/>
          <p:nvPr/>
        </p:nvSpPr>
        <p:spPr>
          <a:xfrm>
            <a:off x="7986410" y="-125376"/>
            <a:ext cx="4306143" cy="6632585"/>
          </a:xfrm>
          <a:prstGeom prst="rect">
            <a:avLst/>
          </a:prstGeom>
        </p:spPr>
        <p:txBody>
          <a:bodyPr wrap="square">
            <a:spAutoFit/>
          </a:bodyPr>
          <a:lstStyle/>
          <a:p>
            <a:pPr marL="40639" marR="40639">
              <a:lnSpc>
                <a:spcPct val="150000"/>
              </a:lnSpc>
              <a:spcBef>
                <a:spcPts val="600"/>
              </a:spcBef>
              <a:defRPr sz="2800"/>
            </a:pPr>
            <a:r>
              <a:rPr lang="en-US" sz="3050" b="1" dirty="0">
                <a:solidFill>
                  <a:srgbClr val="FF0000"/>
                </a:solidFill>
                <a:uFill>
                  <a:solidFill>
                    <a:srgbClr val="004DD6"/>
                  </a:solidFill>
                </a:uFill>
              </a:rPr>
              <a:t>Priest:-</a:t>
            </a:r>
            <a:r>
              <a:rPr lang="en-US" sz="3050" dirty="0">
                <a:solidFill>
                  <a:srgbClr val="FF0000"/>
                </a:solidFill>
                <a:uFill>
                  <a:solidFill>
                    <a:srgbClr val="004DD6"/>
                  </a:solidFill>
                </a:uFill>
              </a:rPr>
              <a:t>  </a:t>
            </a:r>
            <a:r>
              <a:rPr lang="en-US" sz="1400" dirty="0" smtClean="0">
                <a:solidFill>
                  <a:schemeClr val="tx1">
                    <a:lumMod val="95000"/>
                  </a:schemeClr>
                </a:solidFill>
                <a:uFill>
                  <a:solidFill>
                    <a:srgbClr val="004DD6"/>
                  </a:solidFill>
                </a:uFill>
              </a:rPr>
              <a:t>146.</a:t>
            </a:r>
            <a:r>
              <a:rPr lang="en-US" sz="3200" dirty="0" smtClean="0">
                <a:solidFill>
                  <a:schemeClr val="tx1">
                    <a:lumMod val="95000"/>
                  </a:schemeClr>
                </a:solidFill>
                <a:uFill>
                  <a:solidFill>
                    <a:srgbClr val="004DD6"/>
                  </a:solidFill>
                </a:uFill>
              </a:rPr>
              <a:t>Blessed </a:t>
            </a:r>
            <a:r>
              <a:rPr lang="en-US" sz="3200" dirty="0">
                <a:solidFill>
                  <a:schemeClr val="tx1">
                    <a:lumMod val="95000"/>
                  </a:schemeClr>
                </a:solidFill>
                <a:uFill>
                  <a:solidFill>
                    <a:srgbClr val="004DD6"/>
                  </a:solidFill>
                </a:uFill>
              </a:rPr>
              <a:t>be the name of the Lord, and blessed He that cometh in the name of the Lord, and let the name of His glory be blessed.  So be it, so be it, so be it blessed.</a:t>
            </a:r>
          </a:p>
          <a:p>
            <a:pPr marL="40639" marR="40639">
              <a:lnSpc>
                <a:spcPct val="150000"/>
              </a:lnSpc>
              <a:spcBef>
                <a:spcPts val="600"/>
              </a:spcBef>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his </a:t>
            </a:r>
            <a:r>
              <a:rPr lang="en-US" sz="2400" dirty="0" smtClean="0">
                <a:solidFill>
                  <a:srgbClr val="FFC000"/>
                </a:solidFill>
                <a:uFill>
                  <a:solidFill>
                    <a:srgbClr val="004DD6"/>
                  </a:solidFill>
                </a:uFill>
              </a:rPr>
              <a:t>words</a:t>
            </a:r>
            <a:r>
              <a:rPr lang="en-US" sz="2400" b="1" dirty="0">
                <a:solidFill>
                  <a:srgbClr val="FFC000"/>
                </a:solidFill>
                <a:uFill>
                  <a:solidFill>
                    <a:srgbClr val="004DD6"/>
                  </a:solidFill>
                </a:uFill>
              </a:rPr>
              <a:t>.</a:t>
            </a:r>
            <a:r>
              <a:rPr lang="en-US" sz="2400" dirty="0">
                <a:solidFill>
                  <a:srgbClr val="FFC000"/>
                </a:solidFill>
                <a:uFill>
                  <a:solidFill>
                    <a:srgbClr val="004DD6"/>
                  </a:solidFill>
                </a:uFill>
              </a:rPr>
              <a:t> </a:t>
            </a:r>
            <a:r>
              <a:rPr lang="en-US" sz="2400" dirty="0">
                <a:solidFill>
                  <a:srgbClr val="FFC000"/>
                </a:solidFill>
              </a:rPr>
              <a:t> </a:t>
            </a:r>
          </a:p>
        </p:txBody>
      </p:sp>
      <p:sp>
        <p:nvSpPr>
          <p:cNvPr id="2" name="Rectangle 1"/>
          <p:cNvSpPr/>
          <p:nvPr/>
        </p:nvSpPr>
        <p:spPr>
          <a:xfrm>
            <a:off x="24713" y="-62079"/>
            <a:ext cx="4177636" cy="6663363"/>
          </a:xfrm>
          <a:prstGeom prst="rect">
            <a:avLst/>
          </a:prstGeom>
        </p:spPr>
        <p:txBody>
          <a:bodyPr wrap="square">
            <a:spAutoFit/>
          </a:bodyPr>
          <a:lstStyle/>
          <a:p>
            <a:r>
              <a:rPr lang="pt-BR" sz="4400" b="1" dirty="0">
                <a:solidFill>
                  <a:srgbClr val="FF0000"/>
                </a:solidFill>
              </a:rPr>
              <a:t>ይ.ካ. </a:t>
            </a:r>
            <a:r>
              <a:rPr lang="en-CA" sz="1400" dirty="0" smtClean="0"/>
              <a:t>፻፵፮</a:t>
            </a:r>
            <a:r>
              <a:rPr lang="pt-BR" sz="1400" b="1" dirty="0" smtClean="0"/>
              <a:t>.  </a:t>
            </a:r>
            <a:r>
              <a:rPr lang="pt-BR" sz="4600" b="1" dirty="0" smtClean="0"/>
              <a:t>ቡሩክ </a:t>
            </a:r>
            <a:r>
              <a:rPr lang="pt-BR" sz="4600" b="1" dirty="0"/>
              <a:t>ስሙ ለእግዚአብሔር፥ ወቡሩክ ዘይመጽእ በስመ </a:t>
            </a:r>
            <a:r>
              <a:rPr lang="pt-BR" sz="4600" b="1" dirty="0" smtClean="0"/>
              <a:t>እግዚአብሔር</a:t>
            </a:r>
            <a:r>
              <a:rPr lang="pt-BR" sz="4600" b="1" dirty="0"/>
              <a:t>፥ ወይትባረክ፥ ስመ ስብሐቲሁ፥ ለይኩን ለይኩን፥ ቡሩከ ለይኩን</a:t>
            </a:r>
            <a:r>
              <a:rPr lang="pt-BR" sz="4600" b="1" dirty="0" smtClean="0"/>
              <a:t>።</a:t>
            </a:r>
          </a:p>
          <a:p>
            <a:endParaRPr lang="pt-BR" sz="1900" b="1" dirty="0" smtClean="0"/>
          </a:p>
          <a:p>
            <a:r>
              <a:rPr lang="pt-BR" sz="4000" b="1" dirty="0" smtClean="0">
                <a:solidFill>
                  <a:srgbClr val="FFFF00"/>
                </a:solidFill>
              </a:rPr>
              <a:t>ይ.ሕ. </a:t>
            </a:r>
            <a:r>
              <a:rPr lang="pt-BR" sz="2000" b="1" dirty="0" smtClean="0">
                <a:solidFill>
                  <a:srgbClr val="FFC000"/>
                </a:solidFill>
              </a:rPr>
              <a:t>ከማሁ</a:t>
            </a:r>
            <a:endParaRPr lang="en-CA" sz="2000" b="1" dirty="0">
              <a:solidFill>
                <a:srgbClr val="FFC000"/>
              </a:solidFill>
            </a:endParaRPr>
          </a:p>
        </p:txBody>
      </p:sp>
    </p:spTree>
    <p:extLst>
      <p:ext uri="{BB962C8B-B14F-4D97-AF65-F5344CB8AC3E}">
        <p14:creationId xmlns:p14="http://schemas.microsoft.com/office/powerpoint/2010/main" val="2205069510"/>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17251"/>
          </a:xfrm>
          <a:prstGeom prst="rect">
            <a:avLst/>
          </a:prstGeom>
        </p:spPr>
        <p:txBody>
          <a:bodyPr wrap="square">
            <a:spAutoFit/>
          </a:bodyPr>
          <a:lstStyle/>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fr-FR" sz="3000" dirty="0">
              <a:solidFill>
                <a:srgbClr val="FF0000"/>
              </a:solidFill>
              <a:uFill>
                <a:solidFill>
                  <a:srgbClr val="FF2600"/>
                </a:solidFill>
              </a:uFill>
              <a:latin typeface="GeezTypeNet"/>
              <a:ea typeface="GeezTypeNet"/>
              <a:cs typeface="GeezTypeNet"/>
              <a:sym typeface="GeezTypeNet"/>
            </a:endParaRPr>
          </a:p>
          <a:p>
            <a:r>
              <a:rPr lang="pt-BR" sz="4800" dirty="0">
                <a:solidFill>
                  <a:srgbClr val="FF0000"/>
                </a:solidFill>
              </a:rPr>
              <a:t>ይ.ካ. </a:t>
            </a:r>
            <a:r>
              <a:rPr lang="pt-BR" sz="1400" dirty="0" smtClean="0"/>
              <a:t>147. </a:t>
            </a:r>
            <a:r>
              <a:rPr lang="pt-BR" sz="4800" dirty="0"/>
              <a:t>ጸጋ መንፈስ ቅዱስ ኣብ ልዕሌና ፈኑ። </a:t>
            </a:r>
            <a:endParaRPr lang="en-CA" sz="4800" dirty="0"/>
          </a:p>
          <a:p>
            <a:r>
              <a:rPr lang="en-CA" sz="4800" dirty="0" err="1">
                <a:solidFill>
                  <a:srgbClr val="FFFF00"/>
                </a:solidFill>
              </a:rPr>
              <a:t>ይ.ሕ</a:t>
            </a:r>
            <a:r>
              <a:rPr lang="en-CA" sz="4800" dirty="0">
                <a:solidFill>
                  <a:srgbClr val="FFFF00"/>
                </a:solidFill>
              </a:rPr>
              <a:t>. </a:t>
            </a:r>
            <a:r>
              <a:rPr lang="en-CA" sz="2000" dirty="0" err="1">
                <a:solidFill>
                  <a:srgbClr val="FFC000"/>
                </a:solidFill>
              </a:rPr>
              <a:t>ኸምኡ</a:t>
            </a:r>
            <a:r>
              <a:rPr lang="en-CA" sz="2000" dirty="0">
                <a:solidFill>
                  <a:srgbClr val="FFC000"/>
                </a:solidFill>
              </a:rPr>
              <a:t> </a:t>
            </a:r>
            <a:r>
              <a:rPr lang="en-CA" sz="2000" dirty="0" err="1" smtClean="0">
                <a:solidFill>
                  <a:srgbClr val="FFC000"/>
                </a:solidFill>
              </a:rPr>
              <a:t>ይበሉ</a:t>
            </a:r>
            <a:endParaRPr lang="en-CA" sz="2000" dirty="0">
              <a:solidFill>
                <a:srgbClr val="FFC000"/>
              </a:solidFill>
            </a:endParaRPr>
          </a:p>
        </p:txBody>
      </p:sp>
      <p:sp>
        <p:nvSpPr>
          <p:cNvPr id="20" name="Rectangle 19"/>
          <p:cNvSpPr/>
          <p:nvPr/>
        </p:nvSpPr>
        <p:spPr>
          <a:xfrm>
            <a:off x="7986410" y="-125376"/>
            <a:ext cx="4306143" cy="6001643"/>
          </a:xfrm>
          <a:prstGeom prst="rect">
            <a:avLst/>
          </a:prstGeom>
        </p:spPr>
        <p:txBody>
          <a:bodyPr wrap="square">
            <a:spAutoFit/>
          </a:bodyPr>
          <a:lstStyle/>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r>
              <a:rPr lang="en-US" sz="3300" b="1" dirty="0">
                <a:solidFill>
                  <a:srgbClr val="FF0000"/>
                </a:solidFill>
                <a:uFill>
                  <a:solidFill>
                    <a:srgbClr val="004DD6"/>
                  </a:solidFill>
                </a:uFill>
              </a:rPr>
              <a:t>Priest:-</a:t>
            </a:r>
            <a:r>
              <a:rPr lang="en-US" sz="3300" dirty="0">
                <a:solidFill>
                  <a:srgbClr val="FF0000"/>
                </a:solidFill>
                <a:uFill>
                  <a:solidFill>
                    <a:srgbClr val="004DD6"/>
                  </a:solidFill>
                </a:uFill>
              </a:rPr>
              <a:t> </a:t>
            </a:r>
            <a:r>
              <a:rPr lang="en-US" sz="1400" dirty="0" smtClean="0">
                <a:solidFill>
                  <a:schemeClr val="tx1">
                    <a:lumMod val="95000"/>
                  </a:schemeClr>
                </a:solidFill>
                <a:uFill>
                  <a:solidFill>
                    <a:srgbClr val="004DD6"/>
                  </a:solidFill>
                </a:uFill>
              </a:rPr>
              <a:t>147. </a:t>
            </a:r>
            <a:r>
              <a:rPr lang="en-US" sz="4000" dirty="0" smtClean="0">
                <a:solidFill>
                  <a:schemeClr val="tx1">
                    <a:lumMod val="95000"/>
                  </a:schemeClr>
                </a:solidFill>
                <a:uFill>
                  <a:solidFill>
                    <a:srgbClr val="004DD6"/>
                  </a:solidFill>
                </a:uFill>
              </a:rPr>
              <a:t>pour </a:t>
            </a:r>
            <a:r>
              <a:rPr lang="en-US" sz="4000" dirty="0">
                <a:solidFill>
                  <a:schemeClr val="tx1">
                    <a:lumMod val="95000"/>
                  </a:schemeClr>
                </a:solidFill>
                <a:uFill>
                  <a:solidFill>
                    <a:srgbClr val="004DD6"/>
                  </a:solidFill>
                </a:uFill>
              </a:rPr>
              <a:t>your </a:t>
            </a:r>
            <a:endParaRPr lang="en-US" sz="4000" dirty="0" smtClean="0">
              <a:solidFill>
                <a:schemeClr val="tx1">
                  <a:lumMod val="95000"/>
                </a:schemeClr>
              </a:solidFill>
              <a:uFill>
                <a:solidFill>
                  <a:srgbClr val="004DD6"/>
                </a:solidFill>
              </a:uFill>
            </a:endParaRPr>
          </a:p>
          <a:p>
            <a:pPr marL="40639" marR="40639">
              <a:lnSpc>
                <a:spcPct val="150000"/>
              </a:lnSpc>
              <a:spcBef>
                <a:spcPts val="600"/>
              </a:spcBef>
              <a:defRPr sz="2800"/>
            </a:pPr>
            <a:r>
              <a:rPr lang="en-US" sz="4000" dirty="0" smtClean="0">
                <a:solidFill>
                  <a:schemeClr val="tx1">
                    <a:lumMod val="95000"/>
                  </a:schemeClr>
                </a:solidFill>
                <a:uFill>
                  <a:solidFill>
                    <a:srgbClr val="004DD6"/>
                  </a:solidFill>
                </a:uFill>
              </a:rPr>
              <a:t>Holy </a:t>
            </a:r>
            <a:r>
              <a:rPr lang="en-US" sz="4000" dirty="0">
                <a:solidFill>
                  <a:schemeClr val="tx1">
                    <a:lumMod val="95000"/>
                  </a:schemeClr>
                </a:solidFill>
                <a:uFill>
                  <a:solidFill>
                    <a:srgbClr val="004DD6"/>
                  </a:solidFill>
                </a:uFill>
              </a:rPr>
              <a:t>Spirit upon us</a:t>
            </a:r>
          </a:p>
          <a:p>
            <a:pPr marL="40639" marR="40639">
              <a:lnSpc>
                <a:spcPct val="150000"/>
              </a:lnSpc>
              <a:spcBef>
                <a:spcPts val="600"/>
              </a:spcBef>
              <a:defRPr sz="2800"/>
            </a:pPr>
            <a:r>
              <a:rPr lang="en-US" sz="2400" b="1" dirty="0">
                <a:solidFill>
                  <a:srgbClr val="FFFF00"/>
                </a:solidFill>
                <a:uFill>
                  <a:solidFill>
                    <a:srgbClr val="004DD6"/>
                  </a:solidFill>
                </a:uFill>
              </a:rPr>
              <a:t>People:-</a:t>
            </a:r>
            <a:r>
              <a:rPr lang="en-US" sz="2400" dirty="0">
                <a:solidFill>
                  <a:srgbClr val="FFFF00"/>
                </a:solidFill>
                <a:uFill>
                  <a:solidFill>
                    <a:srgbClr val="004DD6"/>
                  </a:solidFill>
                </a:uFill>
              </a:rPr>
              <a:t>  </a:t>
            </a:r>
            <a:r>
              <a:rPr lang="en-US" sz="2400" dirty="0">
                <a:solidFill>
                  <a:srgbClr val="FFC000"/>
                </a:solidFill>
                <a:uFill>
                  <a:solidFill>
                    <a:srgbClr val="004DD6"/>
                  </a:solidFill>
                </a:uFill>
              </a:rPr>
              <a:t>Repeat his words</a:t>
            </a:r>
            <a:r>
              <a:rPr lang="en-US" sz="2400" b="1" dirty="0">
                <a:solidFill>
                  <a:srgbClr val="FFC000"/>
                </a:solidFill>
                <a:uFill>
                  <a:solidFill>
                    <a:srgbClr val="004DD6"/>
                  </a:solidFill>
                </a:uFill>
              </a:rPr>
              <a:t>.</a:t>
            </a:r>
            <a:r>
              <a:rPr lang="en-US" sz="2400" dirty="0">
                <a:solidFill>
                  <a:srgbClr val="FFC000"/>
                </a:solidFill>
                <a:uFill>
                  <a:solidFill>
                    <a:srgbClr val="004DD6"/>
                  </a:solidFill>
                </a:uFill>
              </a:rPr>
              <a:t> </a:t>
            </a:r>
            <a:r>
              <a:rPr lang="en-US" sz="2400" dirty="0">
                <a:solidFill>
                  <a:srgbClr val="FFC000"/>
                </a:solidFill>
              </a:rPr>
              <a:t> </a:t>
            </a:r>
          </a:p>
        </p:txBody>
      </p:sp>
      <p:sp>
        <p:nvSpPr>
          <p:cNvPr id="2" name="Rectangle 1"/>
          <p:cNvSpPr/>
          <p:nvPr/>
        </p:nvSpPr>
        <p:spPr>
          <a:xfrm>
            <a:off x="24713" y="-62079"/>
            <a:ext cx="4177636" cy="6232475"/>
          </a:xfrm>
          <a:prstGeom prst="rect">
            <a:avLst/>
          </a:prstGeom>
        </p:spPr>
        <p:txBody>
          <a:bodyPr wrap="square">
            <a:spAutoFit/>
          </a:bodyPr>
          <a:lstStyle/>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FF2600"/>
              </a:buClr>
              <a:buFont typeface="GeezTypeNet"/>
              <a:defRPr sz="2800"/>
            </a:pPr>
            <a:endParaRPr lang="pt-BR" sz="3200" dirty="0">
              <a:solidFill>
                <a:srgbClr val="FF0000"/>
              </a:solidFill>
              <a:uFill>
                <a:solidFill>
                  <a:srgbClr val="FF2600"/>
                </a:solidFill>
              </a:uFill>
              <a:latin typeface="GeezTypeNet"/>
              <a:ea typeface="GeezTypeNet"/>
              <a:cs typeface="GeezTypeNet"/>
              <a:sym typeface="GeezTypeNet"/>
            </a:endParaRPr>
          </a:p>
          <a:p>
            <a:r>
              <a:rPr lang="pt-BR" sz="4800" b="1" dirty="0">
                <a:solidFill>
                  <a:srgbClr val="FF0000"/>
                </a:solidFill>
              </a:rPr>
              <a:t>ይ.ካ. </a:t>
            </a:r>
            <a:r>
              <a:rPr lang="en-CA" sz="1400" dirty="0" smtClean="0"/>
              <a:t>፻፵፯</a:t>
            </a:r>
            <a:r>
              <a:rPr lang="pt-BR" sz="1400" b="1" dirty="0" smtClean="0"/>
              <a:t>. </a:t>
            </a:r>
            <a:r>
              <a:rPr lang="pt-BR" sz="4800" b="1" dirty="0"/>
              <a:t>ፈኑ ጸጋ መንፈስ ቅዱስ ላዕሌነ።</a:t>
            </a:r>
            <a:endParaRPr lang="en-CA" sz="4800" b="1" dirty="0"/>
          </a:p>
          <a:p>
            <a:r>
              <a:rPr lang="pt-BR" sz="4800" b="1" dirty="0">
                <a:solidFill>
                  <a:srgbClr val="FFFF00"/>
                </a:solidFill>
              </a:rPr>
              <a:t>ይ.ሕ. </a:t>
            </a:r>
            <a:r>
              <a:rPr lang="pt-BR" sz="2000" b="1" dirty="0">
                <a:solidFill>
                  <a:srgbClr val="FFC000"/>
                </a:solidFill>
              </a:rPr>
              <a:t>ከማሁ።</a:t>
            </a:r>
            <a:endParaRPr lang="en-CA" sz="2000" b="1" dirty="0">
              <a:solidFill>
                <a:srgbClr val="FFC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0"/>
            <a:ext cx="6243490" cy="3098275"/>
          </a:xfrm>
          <a:prstGeom prst="rect">
            <a:avLst/>
          </a:prstGeom>
        </p:spPr>
      </p:pic>
    </p:spTree>
    <p:extLst>
      <p:ext uri="{BB962C8B-B14F-4D97-AF65-F5344CB8AC3E}">
        <p14:creationId xmlns:p14="http://schemas.microsoft.com/office/powerpoint/2010/main" val="2784015601"/>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smtClean="0"/>
              <a:t>፻፵፰</a:t>
            </a:r>
            <a:r>
              <a:rPr lang="pt-BR" sz="1400" b="1" dirty="0" smtClean="0"/>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t>148.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ስላም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92D050"/>
                </a:solidFill>
              </a:rPr>
              <a:t> </a:t>
            </a:r>
            <a:r>
              <a:rPr lang="en-US" sz="1400" dirty="0" smtClean="0">
                <a:solidFill>
                  <a:schemeClr val="tx1">
                    <a:lumMod val="95000"/>
                  </a:schemeClr>
                </a:solidFill>
              </a:rPr>
              <a:t>148.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688595"/>
      </p:ext>
    </p:extLst>
  </p:cSld>
  <p:clrMapOvr>
    <a:masterClrMapping/>
  </p:clrMapOvr>
  <p:transition spd="med"/>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0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444" y="-524"/>
            <a:ext cx="4592511" cy="698652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ምፍታት</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smtClean="0"/>
              <a:t>149</a:t>
            </a:r>
            <a:r>
              <a:rPr lang="en-CA" sz="1400" dirty="0"/>
              <a:t>. </a:t>
            </a:r>
            <a:r>
              <a:rPr lang="en-CA" sz="3800" dirty="0" err="1"/>
              <a:t>ከም</a:t>
            </a:r>
            <a:r>
              <a:rPr lang="en-CA" sz="3800" dirty="0"/>
              <a:t> </a:t>
            </a:r>
            <a:r>
              <a:rPr lang="en-CA" sz="3800" dirty="0" err="1"/>
              <a:t>ብሓድሽ</a:t>
            </a:r>
            <a:r>
              <a:rPr lang="en-CA" sz="3800" dirty="0"/>
              <a:t> </a:t>
            </a:r>
            <a:r>
              <a:rPr lang="en-CA" sz="3800" dirty="0" err="1"/>
              <a:t>ንኣምላኽ</a:t>
            </a:r>
            <a:r>
              <a:rPr lang="en-CA" sz="3800" dirty="0"/>
              <a:t> </a:t>
            </a:r>
            <a:r>
              <a:rPr lang="en-CA" sz="3800" dirty="0" err="1"/>
              <a:t>ምሕረት</a:t>
            </a:r>
            <a:r>
              <a:rPr lang="en-CA" sz="3800" dirty="0"/>
              <a:t> </a:t>
            </a:r>
            <a:r>
              <a:rPr lang="en-CA" sz="3800" dirty="0" err="1"/>
              <a:t>ንልምኖ</a:t>
            </a:r>
            <a:r>
              <a:rPr lang="en-CA" sz="3800" dirty="0"/>
              <a:t> </a:t>
            </a:r>
            <a:r>
              <a:rPr lang="en-CA" sz="3800" dirty="0" err="1"/>
              <a:t>ኣሎና</a:t>
            </a:r>
            <a:r>
              <a:rPr lang="en-CA" sz="3800" dirty="0"/>
              <a:t>። </a:t>
            </a:r>
            <a:r>
              <a:rPr lang="en-CA" sz="3800" dirty="0" err="1"/>
              <a:t>ንባዕሉ</a:t>
            </a:r>
            <a:r>
              <a:rPr lang="en-CA" sz="3800" dirty="0"/>
              <a:t> </a:t>
            </a:r>
            <a:r>
              <a:rPr lang="en-CA" sz="3800" dirty="0" err="1"/>
              <a:t>ካህን</a:t>
            </a:r>
            <a:r>
              <a:rPr lang="en-CA" sz="3800" dirty="0"/>
              <a:t> </a:t>
            </a:r>
            <a:r>
              <a:rPr lang="en-CA" sz="3800" dirty="0" err="1"/>
              <a:t>ክነሱ</a:t>
            </a:r>
            <a:r>
              <a:rPr lang="en-CA" sz="3800" dirty="0"/>
              <a:t> </a:t>
            </a:r>
            <a:r>
              <a:rPr lang="en-CA" sz="3800" dirty="0" err="1"/>
              <a:t>ንእኡ</a:t>
            </a:r>
            <a:r>
              <a:rPr lang="en-CA" sz="3800" dirty="0"/>
              <a:t> </a:t>
            </a:r>
            <a:r>
              <a:rPr lang="en-CA" sz="3800" dirty="0" err="1"/>
              <a:t>ነገልግል</a:t>
            </a:r>
            <a:r>
              <a:rPr lang="en-CA" sz="3800" dirty="0"/>
              <a:t> </a:t>
            </a:r>
            <a:r>
              <a:rPr lang="en-CA" sz="3800" dirty="0" err="1"/>
              <a:t>ኣሎና</a:t>
            </a:r>
            <a:r>
              <a:rPr lang="en-CA" sz="3800" dirty="0"/>
              <a:t>። </a:t>
            </a:r>
            <a:r>
              <a:rPr lang="en-CA" sz="3800" dirty="0" err="1" smtClean="0"/>
              <a:t>ንባ</a:t>
            </a:r>
            <a:endParaRPr lang="en-CA" sz="3800" dirty="0" smtClean="0"/>
          </a:p>
          <a:p>
            <a:r>
              <a:rPr lang="en-CA" sz="3800" dirty="0" err="1" smtClean="0"/>
              <a:t>ዕሉ</a:t>
            </a:r>
            <a:r>
              <a:rPr lang="en-CA" sz="3800" dirty="0" smtClean="0"/>
              <a:t> </a:t>
            </a:r>
            <a:r>
              <a:rPr lang="en-CA" sz="3800" dirty="0" err="1"/>
              <a:t>መሥዋዕቲ</a:t>
            </a:r>
            <a:r>
              <a:rPr lang="en-CA" sz="3800" dirty="0"/>
              <a:t> </a:t>
            </a:r>
            <a:r>
              <a:rPr lang="en-CA" sz="3800" dirty="0" err="1"/>
              <a:t>ክነሱ</a:t>
            </a:r>
            <a:r>
              <a:rPr lang="en-CA" sz="3800" dirty="0"/>
              <a:t> </a:t>
            </a:r>
            <a:r>
              <a:rPr lang="en-CA" sz="3800" dirty="0" err="1"/>
              <a:t>ንእኡ</a:t>
            </a:r>
            <a:r>
              <a:rPr lang="en-CA" sz="3800" dirty="0"/>
              <a:t> </a:t>
            </a:r>
            <a:r>
              <a:rPr lang="en-CA" sz="3800" dirty="0" err="1"/>
              <a:t>ንሥውዕ</a:t>
            </a:r>
            <a:r>
              <a:rPr lang="en-CA" sz="3800" dirty="0"/>
              <a:t> </a:t>
            </a:r>
            <a:r>
              <a:rPr lang="en-CA" sz="3800" dirty="0" err="1"/>
              <a:t>ኣሎና</a:t>
            </a:r>
            <a:r>
              <a:rPr lang="en-CA" sz="3800" dirty="0"/>
              <a:t>። </a:t>
            </a:r>
            <a:r>
              <a:rPr lang="en-CA" sz="3800" dirty="0" err="1"/>
              <a:t>መቕረቢ</a:t>
            </a:r>
            <a:r>
              <a:rPr lang="en-CA" sz="3800" dirty="0"/>
              <a:t> </a:t>
            </a:r>
            <a:r>
              <a:rPr lang="en-CA" sz="3800" dirty="0" err="1"/>
              <a:t>ኽነሱ</a:t>
            </a:r>
            <a:r>
              <a:rPr lang="en-CA" sz="3800" dirty="0"/>
              <a:t> </a:t>
            </a:r>
            <a:r>
              <a:rPr lang="en-CA" sz="3800" dirty="0" err="1"/>
              <a:t>ንእኡ</a:t>
            </a:r>
            <a:r>
              <a:rPr lang="en-CA" sz="3800" dirty="0"/>
              <a:t> </a:t>
            </a:r>
            <a:r>
              <a:rPr lang="en-CA" sz="3800" dirty="0" err="1"/>
              <a:t>ነቕርብ</a:t>
            </a:r>
            <a:r>
              <a:rPr lang="en-CA" sz="3800" dirty="0"/>
              <a:t> </a:t>
            </a:r>
            <a:r>
              <a:rPr lang="en-CA" sz="3800" dirty="0" err="1"/>
              <a:t>ኣሎና</a:t>
            </a:r>
            <a:r>
              <a:rPr lang="en-CA" sz="3800" dirty="0"/>
              <a:t>።</a:t>
            </a:r>
          </a:p>
          <a:p>
            <a:r>
              <a:rPr lang="en-CA" sz="1400" dirty="0"/>
              <a:t>150. </a:t>
            </a:r>
            <a:r>
              <a:rPr lang="en-CA" sz="4000" dirty="0" err="1"/>
              <a:t>ባዕሉ</a:t>
            </a:r>
            <a:r>
              <a:rPr lang="en-CA" sz="4000" dirty="0"/>
              <a:t> </a:t>
            </a:r>
            <a:r>
              <a:rPr lang="en-CA" sz="4000" dirty="0" err="1"/>
              <a:t>እቲ</a:t>
            </a:r>
            <a:r>
              <a:rPr lang="en-CA" sz="4000" dirty="0"/>
              <a:t> </a:t>
            </a:r>
            <a:r>
              <a:rPr lang="en-CA" sz="4000" dirty="0" err="1"/>
              <a:t>በግዕ</a:t>
            </a:r>
            <a:r>
              <a:rPr lang="en-CA" sz="4000" dirty="0"/>
              <a:t> </a:t>
            </a:r>
            <a:r>
              <a:rPr lang="en-CA" sz="4000" dirty="0" err="1"/>
              <a:t>ካብ</a:t>
            </a:r>
            <a:r>
              <a:rPr lang="en-CA" sz="4000" dirty="0"/>
              <a:t> </a:t>
            </a:r>
            <a:r>
              <a:rPr lang="en-CA" sz="4000" dirty="0" err="1"/>
              <a:t>ሰማያት</a:t>
            </a:r>
            <a:r>
              <a:rPr lang="en-CA" sz="4000" dirty="0"/>
              <a:t> </a:t>
            </a:r>
            <a:r>
              <a:rPr lang="en-CA" sz="4000" dirty="0" err="1"/>
              <a:t>ይምጻእ</a:t>
            </a:r>
            <a:r>
              <a:rPr lang="en-CA" sz="4000" dirty="0"/>
              <a:t>። </a:t>
            </a:r>
            <a:r>
              <a:rPr lang="en-CA" sz="4000" dirty="0" err="1"/>
              <a:t>ብእኡ</a:t>
            </a:r>
            <a:r>
              <a:rPr lang="en-CA" sz="4000" dirty="0"/>
              <a:t> </a:t>
            </a:r>
            <a:r>
              <a:rPr lang="en-CA" sz="4000" dirty="0" err="1"/>
              <a:t>ክንሕጐስ</a:t>
            </a:r>
            <a:r>
              <a:rPr lang="en-CA" sz="4000" dirty="0"/>
              <a:t> </a:t>
            </a:r>
            <a:r>
              <a:rPr lang="en-CA" sz="4000" dirty="0" err="1"/>
              <a:t>ብዓይንና</a:t>
            </a:r>
            <a:r>
              <a:rPr lang="en-CA" sz="4000" dirty="0"/>
              <a:t> </a:t>
            </a:r>
            <a:r>
              <a:rPr lang="en-CA" sz="4000" dirty="0" err="1" smtClean="0"/>
              <a:t>ንርኣዮ</a:t>
            </a:r>
            <a:endParaRPr lang="en-CA" sz="4000" dirty="0" smtClean="0"/>
          </a:p>
          <a:p>
            <a:r>
              <a:rPr lang="en-CA" sz="4000" dirty="0" smtClean="0"/>
              <a:t>፥ </a:t>
            </a:r>
            <a:r>
              <a:rPr lang="en-CA" sz="4000" dirty="0" err="1"/>
              <a:t>በእዳውና</a:t>
            </a:r>
            <a:r>
              <a:rPr lang="en-CA" sz="4000" dirty="0"/>
              <a:t> </a:t>
            </a:r>
            <a:r>
              <a:rPr lang="en-CA" sz="4000" dirty="0" err="1"/>
              <a:t>ንጥብሓዮ</a:t>
            </a:r>
            <a:r>
              <a:rPr lang="en-CA" sz="4000" dirty="0" smtClean="0"/>
              <a:t>።</a:t>
            </a:r>
            <a:endParaRPr lang="en-CA" sz="4000" dirty="0"/>
          </a:p>
        </p:txBody>
      </p:sp>
      <p:sp>
        <p:nvSpPr>
          <p:cNvPr id="20" name="Rectangle 19"/>
          <p:cNvSpPr/>
          <p:nvPr/>
        </p:nvSpPr>
        <p:spPr>
          <a:xfrm>
            <a:off x="8190299" y="-62079"/>
            <a:ext cx="4057435" cy="7048083"/>
          </a:xfrm>
          <a:prstGeom prst="rect">
            <a:avLst/>
          </a:prstGeom>
        </p:spPr>
        <p:txBody>
          <a:bodyPr wrap="square">
            <a:spAutoFit/>
          </a:bodyPr>
          <a:lstStyle/>
          <a:p>
            <a:pPr marL="40639" marR="40639">
              <a:spcBef>
                <a:spcPts val="600"/>
              </a:spcBef>
              <a:buClr>
                <a:srgbClr val="000000"/>
              </a:buClr>
              <a:defRPr sz="2800"/>
            </a:pPr>
            <a:r>
              <a:rPr lang="en-US" sz="2000" b="1" dirty="0" smtClean="0">
                <a:solidFill>
                  <a:srgbClr val="FFC000"/>
                </a:solidFill>
              </a:rPr>
              <a:t> (Prayer </a:t>
            </a:r>
            <a:r>
              <a:rPr lang="en-US" sz="2000" b="1" dirty="0">
                <a:solidFill>
                  <a:srgbClr val="FFC000"/>
                </a:solidFill>
              </a:rPr>
              <a:t>of </a:t>
            </a:r>
            <a:r>
              <a:rPr lang="en-US" sz="2000" b="1" dirty="0" smtClean="0">
                <a:solidFill>
                  <a:srgbClr val="FFC000"/>
                </a:solidFill>
              </a:rPr>
              <a:t>Fraction)</a:t>
            </a:r>
            <a:endParaRPr lang="en-US" sz="2000" b="1" dirty="0">
              <a:solidFill>
                <a:srgbClr val="FFC000"/>
              </a:solidFill>
            </a:endParaRPr>
          </a:p>
          <a:p>
            <a:pPr marL="40639" marR="40639">
              <a:spcBef>
                <a:spcPts val="600"/>
              </a:spcBef>
              <a:buClr>
                <a:srgbClr val="000000"/>
              </a:buClr>
              <a:buFont typeface="Arial"/>
              <a:defRPr sz="2800"/>
            </a:pPr>
            <a:r>
              <a:rPr lang="en-US" sz="3000" b="1" dirty="0" smtClean="0">
                <a:solidFill>
                  <a:srgbClr val="FF0000"/>
                </a:solidFill>
              </a:rPr>
              <a:t>Priest : </a:t>
            </a:r>
            <a:r>
              <a:rPr lang="en-US" sz="1400" dirty="0" smtClean="0"/>
              <a:t>149. </a:t>
            </a:r>
            <a:r>
              <a:rPr lang="en-US" sz="2800" dirty="0" smtClean="0"/>
              <a:t>Again we supplicate the God of mercy and minister to Him Who is Himself the minister; we sacrifice to Him Who is Himself the sacrifice, and offer to Him Who is Himself the offering.</a:t>
            </a:r>
          </a:p>
          <a:p>
            <a:pPr marL="40639" marR="40639">
              <a:spcBef>
                <a:spcPts val="600"/>
              </a:spcBef>
              <a:buClr>
                <a:srgbClr val="000000"/>
              </a:buClr>
              <a:buFont typeface="Arial"/>
              <a:defRPr sz="2800"/>
            </a:pPr>
            <a:r>
              <a:rPr lang="en-US" sz="1400" dirty="0" smtClean="0"/>
              <a:t>150. </a:t>
            </a:r>
            <a:r>
              <a:rPr lang="en-US" sz="2800" dirty="0" smtClean="0"/>
              <a:t>Let that Lamb come from the highest that we may see Him with our eyes, immolate Him with our hands, and rejoice in Him.</a:t>
            </a:r>
          </a:p>
        </p:txBody>
      </p:sp>
      <p:sp>
        <p:nvSpPr>
          <p:cNvPr id="2" name="Rectangle 1"/>
          <p:cNvSpPr/>
          <p:nvPr/>
        </p:nvSpPr>
        <p:spPr>
          <a:xfrm>
            <a:off x="-48029" y="-62079"/>
            <a:ext cx="3992009" cy="7171194"/>
          </a:xfrm>
          <a:prstGeom prst="rect">
            <a:avLst/>
          </a:prstGeom>
        </p:spPr>
        <p:txBody>
          <a:bodyPr wrap="square">
            <a:spAutoFit/>
          </a:bodyPr>
          <a:lstStyle/>
          <a:p>
            <a:pPr marL="40639" marR="40639">
              <a:lnSpc>
                <a:spcPct val="120000"/>
              </a:lnSpc>
              <a:spcBef>
                <a:spcPts val="600"/>
              </a:spcBef>
              <a:buClr>
                <a:srgbClr val="000000"/>
              </a:buClr>
              <a:defRPr sz="2800"/>
            </a:pPr>
            <a:r>
              <a:rPr lang="pt-BR" sz="2000" dirty="0" smtClean="0">
                <a:solidFill>
                  <a:srgbClr val="FFC000"/>
                </a:solidFill>
              </a:rPr>
              <a:t>              (</a:t>
            </a:r>
            <a:r>
              <a:rPr lang="pt-BR" sz="2000" dirty="0">
                <a:solidFill>
                  <a:srgbClr val="FFC000"/>
                </a:solidFill>
              </a:rPr>
              <a:t>ጸሎተ ፈትቶ)</a:t>
            </a:r>
            <a:endParaRPr lang="en-CA" sz="2000" dirty="0">
              <a:solidFill>
                <a:srgbClr val="FFC000"/>
              </a:solidFill>
            </a:endParaRPr>
          </a:p>
          <a:p>
            <a:r>
              <a:rPr lang="pt-BR" sz="4000" dirty="0">
                <a:solidFill>
                  <a:srgbClr val="FF0000"/>
                </a:solidFill>
              </a:rPr>
              <a:t>ይ.ካ</a:t>
            </a:r>
            <a:r>
              <a:rPr lang="pt-BR" sz="4000" dirty="0" smtClean="0">
                <a:solidFill>
                  <a:srgbClr val="FF0000"/>
                </a:solidFill>
              </a:rPr>
              <a:t>.</a:t>
            </a:r>
            <a:r>
              <a:rPr lang="pt-BR" sz="1400" dirty="0" smtClean="0"/>
              <a:t> </a:t>
            </a:r>
            <a:r>
              <a:rPr lang="en-CA" sz="1400" dirty="0"/>
              <a:t>፻፵፱. </a:t>
            </a:r>
            <a:r>
              <a:rPr lang="pt-BR" sz="3500" dirty="0"/>
              <a:t>ወካዕበ </a:t>
            </a:r>
            <a:r>
              <a:rPr lang="pt-BR" sz="3500" dirty="0" smtClean="0"/>
              <a:t>ናስተበቍ</a:t>
            </a:r>
          </a:p>
          <a:p>
            <a:r>
              <a:rPr lang="pt-BR" sz="3500" dirty="0" smtClean="0"/>
              <a:t>ዖ </a:t>
            </a:r>
            <a:r>
              <a:rPr lang="pt-BR" sz="3500" dirty="0"/>
              <a:t>ለአምላከ </a:t>
            </a:r>
            <a:r>
              <a:rPr lang="pt-BR" sz="3500" dirty="0" smtClean="0"/>
              <a:t>ምሕረት</a:t>
            </a:r>
            <a:r>
              <a:rPr lang="pt-BR" sz="3500" dirty="0"/>
              <a:t>። </a:t>
            </a:r>
            <a:r>
              <a:rPr lang="pt-BR" sz="3500" dirty="0" smtClean="0"/>
              <a:t>ወሎቱ </a:t>
            </a:r>
            <a:r>
              <a:rPr lang="pt-BR" sz="3500" dirty="0"/>
              <a:t>ንትከሀን </a:t>
            </a:r>
            <a:r>
              <a:rPr lang="pt-BR" sz="3500" dirty="0" smtClean="0"/>
              <a:t>ዘውእቱ </a:t>
            </a:r>
            <a:r>
              <a:rPr lang="pt-BR" sz="3500" dirty="0"/>
              <a:t>ካህን። ወሎቱ </a:t>
            </a:r>
            <a:r>
              <a:rPr lang="pt-BR" sz="3500" dirty="0" smtClean="0"/>
              <a:t>ንሠውዕ </a:t>
            </a:r>
            <a:r>
              <a:rPr lang="pt-BR" sz="3500" dirty="0"/>
              <a:t>ዘውእቱ </a:t>
            </a:r>
            <a:r>
              <a:rPr lang="pt-BR" sz="3500" dirty="0" smtClean="0"/>
              <a:t>መሥዋዕት</a:t>
            </a:r>
            <a:r>
              <a:rPr lang="pt-BR" sz="3500" dirty="0"/>
              <a:t>። </a:t>
            </a:r>
            <a:r>
              <a:rPr lang="pt-BR" sz="3500" dirty="0" smtClean="0"/>
              <a:t>ወሎ</a:t>
            </a:r>
          </a:p>
          <a:p>
            <a:r>
              <a:rPr lang="pt-BR" sz="3500" dirty="0" smtClean="0"/>
              <a:t>ቱ </a:t>
            </a:r>
            <a:r>
              <a:rPr lang="pt-BR" sz="3500" dirty="0"/>
              <a:t>ናቀርብ ዘውእቱ መቅርብ።</a:t>
            </a:r>
            <a:endParaRPr lang="en-CA" sz="3500" dirty="0"/>
          </a:p>
          <a:p>
            <a:r>
              <a:rPr lang="en-CA" sz="1400" dirty="0" smtClean="0"/>
              <a:t>፻፶</a:t>
            </a:r>
            <a:r>
              <a:rPr lang="en-CA" sz="1400" dirty="0"/>
              <a:t>. </a:t>
            </a:r>
            <a:r>
              <a:rPr lang="en-CA" sz="3600" dirty="0" err="1"/>
              <a:t>ይምጻእ</a:t>
            </a:r>
            <a:r>
              <a:rPr lang="en-CA" sz="3600" dirty="0"/>
              <a:t> </a:t>
            </a:r>
            <a:r>
              <a:rPr lang="en-CA" sz="3600" dirty="0" err="1"/>
              <a:t>ውእቱ</a:t>
            </a:r>
            <a:r>
              <a:rPr lang="en-CA" sz="3600" dirty="0"/>
              <a:t> </a:t>
            </a:r>
            <a:r>
              <a:rPr lang="en-CA" sz="3600" dirty="0" err="1" smtClean="0"/>
              <a:t>በግዕ</a:t>
            </a:r>
            <a:r>
              <a:rPr lang="en-CA" sz="3600" dirty="0"/>
              <a:t> </a:t>
            </a:r>
            <a:r>
              <a:rPr lang="en-CA" sz="3600" dirty="0" err="1" smtClean="0"/>
              <a:t>እመልዕልተ</a:t>
            </a:r>
            <a:r>
              <a:rPr lang="en-CA" sz="3600" dirty="0" smtClean="0"/>
              <a:t> </a:t>
            </a:r>
            <a:r>
              <a:rPr lang="en-CA" sz="3600" dirty="0" err="1"/>
              <a:t>መልዕልት</a:t>
            </a:r>
            <a:r>
              <a:rPr lang="en-CA" sz="3600" dirty="0"/>
              <a:t> </a:t>
            </a:r>
            <a:r>
              <a:rPr lang="en-CA" sz="3600" dirty="0" err="1" smtClean="0"/>
              <a:t>ንር</a:t>
            </a:r>
            <a:endParaRPr lang="en-CA" sz="3600" dirty="0" smtClean="0"/>
          </a:p>
          <a:p>
            <a:r>
              <a:rPr lang="en-CA" sz="3600" dirty="0" err="1" smtClean="0"/>
              <a:t>አዮ</a:t>
            </a:r>
            <a:r>
              <a:rPr lang="en-CA" sz="3600" dirty="0" smtClean="0"/>
              <a:t> </a:t>
            </a:r>
            <a:r>
              <a:rPr lang="en-CA" sz="3600" dirty="0" err="1"/>
              <a:t>በአዕይንት</a:t>
            </a:r>
            <a:r>
              <a:rPr lang="en-CA" sz="3600" dirty="0"/>
              <a:t> </a:t>
            </a:r>
            <a:r>
              <a:rPr lang="en-CA" sz="3600" dirty="0" err="1" smtClean="0"/>
              <a:t>ወንጥብሖ</a:t>
            </a:r>
            <a:r>
              <a:rPr lang="en-CA" sz="3600" dirty="0" smtClean="0"/>
              <a:t> </a:t>
            </a:r>
            <a:r>
              <a:rPr lang="en-CA" sz="3600" dirty="0" err="1"/>
              <a:t>በአእዳው</a:t>
            </a:r>
            <a:r>
              <a:rPr lang="en-CA" sz="3600" dirty="0"/>
              <a:t> </a:t>
            </a:r>
            <a:r>
              <a:rPr lang="en-CA" sz="3600" dirty="0" err="1"/>
              <a:t>ከመ</a:t>
            </a:r>
            <a:r>
              <a:rPr lang="en-CA" sz="3600" dirty="0"/>
              <a:t> </a:t>
            </a:r>
            <a:r>
              <a:rPr lang="en-CA" sz="3600" dirty="0" err="1"/>
              <a:t>ንትፈሣሕ</a:t>
            </a:r>
            <a:r>
              <a:rPr lang="en-CA" sz="3600" dirty="0"/>
              <a:t> </a:t>
            </a:r>
            <a:r>
              <a:rPr lang="en-CA" sz="3600" dirty="0" err="1"/>
              <a:t>ቦቱ</a:t>
            </a:r>
            <a:r>
              <a:rPr lang="en-CA" sz="3600" dirty="0" smtClean="0"/>
              <a:t>።</a:t>
            </a:r>
            <a:endParaRPr lang="en-CA" sz="3600" dirty="0"/>
          </a:p>
        </p:txBody>
      </p:sp>
    </p:spTree>
    <p:extLst>
      <p:ext uri="{BB962C8B-B14F-4D97-AF65-F5344CB8AC3E}">
        <p14:creationId xmlns:p14="http://schemas.microsoft.com/office/powerpoint/2010/main" val="77139460"/>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9863" y="-28097"/>
            <a:ext cx="4294351" cy="6247864"/>
          </a:xfrm>
          <a:prstGeom prst="rect">
            <a:avLst/>
          </a:prstGeom>
        </p:spPr>
        <p:txBody>
          <a:bodyPr wrap="square">
            <a:spAutoFit/>
          </a:bodyPr>
          <a:lstStyle/>
          <a:p>
            <a:r>
              <a:rPr lang="en-CA" sz="1400" dirty="0" smtClean="0"/>
              <a:t>151</a:t>
            </a:r>
            <a:r>
              <a:rPr lang="en-CA" sz="1400" dirty="0"/>
              <a:t>. </a:t>
            </a:r>
            <a:r>
              <a:rPr lang="en-CA" sz="4000" dirty="0" err="1"/>
              <a:t>ሥጋኡ</a:t>
            </a:r>
            <a:r>
              <a:rPr lang="en-CA" sz="4000" dirty="0"/>
              <a:t> </a:t>
            </a:r>
            <a:r>
              <a:rPr lang="en-CA" sz="4000" dirty="0" err="1"/>
              <a:t>ምስ</a:t>
            </a:r>
            <a:r>
              <a:rPr lang="en-CA" sz="4000" dirty="0"/>
              <a:t> </a:t>
            </a:r>
            <a:r>
              <a:rPr lang="en-CA" sz="4000" dirty="0" err="1"/>
              <a:t>እዚ</a:t>
            </a:r>
            <a:r>
              <a:rPr lang="en-CA" sz="4000" dirty="0"/>
              <a:t> </a:t>
            </a:r>
            <a:r>
              <a:rPr lang="en-CA" sz="4000" dirty="0" err="1"/>
              <a:t>ኅብስትዚ</a:t>
            </a:r>
            <a:r>
              <a:rPr lang="en-CA" sz="4000" dirty="0"/>
              <a:t> </a:t>
            </a:r>
            <a:r>
              <a:rPr lang="en-CA" sz="4000" dirty="0" err="1"/>
              <a:t>ሓደ</a:t>
            </a:r>
            <a:r>
              <a:rPr lang="en-CA" sz="4000" dirty="0"/>
              <a:t> </a:t>
            </a:r>
            <a:r>
              <a:rPr lang="en-CA" sz="4000" dirty="0" err="1"/>
              <a:t>ይኹን</a:t>
            </a:r>
            <a:r>
              <a:rPr lang="en-CA" sz="4000" dirty="0"/>
              <a:t>። </a:t>
            </a:r>
            <a:r>
              <a:rPr lang="en-CA" sz="4000" dirty="0" err="1"/>
              <a:t>ደሙ</a:t>
            </a:r>
            <a:r>
              <a:rPr lang="en-CA" sz="4000" dirty="0"/>
              <a:t> </a:t>
            </a:r>
            <a:r>
              <a:rPr lang="en-CA" sz="4000" dirty="0" err="1"/>
              <a:t>ኸኣ</a:t>
            </a:r>
            <a:r>
              <a:rPr lang="en-CA" sz="4000" dirty="0"/>
              <a:t> </a:t>
            </a:r>
            <a:r>
              <a:rPr lang="en-CA" sz="4000" dirty="0" err="1"/>
              <a:t>ኣብዚ</a:t>
            </a:r>
            <a:r>
              <a:rPr lang="en-CA" sz="4000" dirty="0"/>
              <a:t> </a:t>
            </a:r>
            <a:r>
              <a:rPr lang="en-CA" sz="4000" dirty="0" err="1"/>
              <a:t>ጽዋዕ</a:t>
            </a:r>
            <a:r>
              <a:rPr lang="en-CA" sz="4000" dirty="0"/>
              <a:t> </a:t>
            </a:r>
            <a:r>
              <a:rPr lang="en-CA" sz="4000" dirty="0" err="1"/>
              <a:t>እዚ</a:t>
            </a:r>
            <a:r>
              <a:rPr lang="en-CA" sz="4000" dirty="0"/>
              <a:t> </a:t>
            </a:r>
            <a:r>
              <a:rPr lang="en-CA" sz="4000" dirty="0" err="1"/>
              <a:t>ይፍሰስ</a:t>
            </a:r>
            <a:r>
              <a:rPr lang="en-CA" sz="4000" dirty="0"/>
              <a:t>። </a:t>
            </a:r>
          </a:p>
          <a:p>
            <a:r>
              <a:rPr lang="en-CA" sz="1400" dirty="0"/>
              <a:t>152. </a:t>
            </a:r>
            <a:r>
              <a:rPr lang="en-CA" sz="4000" dirty="0" err="1"/>
              <a:t>ካባና</a:t>
            </a:r>
            <a:r>
              <a:rPr lang="en-CA" sz="4000" dirty="0"/>
              <a:t> </a:t>
            </a:r>
            <a:r>
              <a:rPr lang="en-CA" sz="4000" dirty="0" err="1"/>
              <a:t>ሓደ</a:t>
            </a:r>
            <a:r>
              <a:rPr lang="en-CA" sz="4000" dirty="0"/>
              <a:t> </a:t>
            </a:r>
            <a:r>
              <a:rPr lang="en-CA" sz="4000" dirty="0" err="1"/>
              <a:t>እኳ</a:t>
            </a:r>
            <a:r>
              <a:rPr lang="en-CA" sz="4000" dirty="0"/>
              <a:t> </a:t>
            </a:r>
            <a:r>
              <a:rPr lang="en-CA" sz="4000" dirty="0" err="1"/>
              <a:t>ነዚ</a:t>
            </a:r>
            <a:r>
              <a:rPr lang="en-CA" sz="4000" dirty="0"/>
              <a:t> </a:t>
            </a:r>
            <a:r>
              <a:rPr lang="en-CA" sz="4000" dirty="0" err="1" smtClean="0"/>
              <a:t>ኅብስትዚ</a:t>
            </a:r>
            <a:r>
              <a:rPr lang="en-CA" sz="4000" dirty="0" smtClean="0"/>
              <a:t> </a:t>
            </a:r>
            <a:r>
              <a:rPr lang="en-CA" sz="4000" dirty="0" err="1"/>
              <a:t>ኪበልዕ</a:t>
            </a:r>
            <a:r>
              <a:rPr lang="en-CA" sz="4000" dirty="0"/>
              <a:t> </a:t>
            </a:r>
            <a:r>
              <a:rPr lang="en-CA" sz="4000" dirty="0" err="1"/>
              <a:t>ከሎ</a:t>
            </a:r>
            <a:r>
              <a:rPr lang="en-CA" sz="4000" dirty="0"/>
              <a:t> </a:t>
            </a:r>
            <a:r>
              <a:rPr lang="en-CA" sz="4000" dirty="0" err="1"/>
              <a:t>ብዘይ</a:t>
            </a:r>
            <a:r>
              <a:rPr lang="en-CA" sz="4000" dirty="0"/>
              <a:t> </a:t>
            </a:r>
            <a:r>
              <a:rPr lang="en-CA" sz="4000" dirty="0" err="1"/>
              <a:t>ደምን</a:t>
            </a:r>
            <a:r>
              <a:rPr lang="en-CA" sz="4000" dirty="0"/>
              <a:t> </a:t>
            </a:r>
            <a:r>
              <a:rPr lang="en-CA" sz="4000" dirty="0" err="1"/>
              <a:t>መንፈስን</a:t>
            </a:r>
            <a:r>
              <a:rPr lang="en-CA" sz="4000" dirty="0"/>
              <a:t>፥ </a:t>
            </a:r>
            <a:r>
              <a:rPr lang="en-CA" sz="4000" dirty="0" err="1"/>
              <a:t>ሥጋ</a:t>
            </a:r>
            <a:r>
              <a:rPr lang="en-CA" sz="4000" dirty="0"/>
              <a:t> </a:t>
            </a:r>
            <a:r>
              <a:rPr lang="en-CA" sz="4000" dirty="0" err="1"/>
              <a:t>በይኑ</a:t>
            </a:r>
            <a:r>
              <a:rPr lang="en-CA" sz="4000" dirty="0"/>
              <a:t> </a:t>
            </a:r>
            <a:r>
              <a:rPr lang="en-CA" sz="4000" dirty="0" err="1"/>
              <a:t>ከም</a:t>
            </a:r>
            <a:r>
              <a:rPr lang="en-CA" sz="4000" dirty="0"/>
              <a:t> </a:t>
            </a:r>
            <a:r>
              <a:rPr lang="en-CA" sz="4000" dirty="0" err="1"/>
              <a:t>ዝበልዕ</a:t>
            </a:r>
            <a:r>
              <a:rPr lang="en-CA" sz="4000" dirty="0"/>
              <a:t> </a:t>
            </a:r>
            <a:r>
              <a:rPr lang="en-CA" sz="4000" dirty="0" err="1" smtClean="0"/>
              <a:t>ኣይምሰሎ</a:t>
            </a:r>
            <a:r>
              <a:rPr lang="en-CA" sz="4000" dirty="0"/>
              <a:t>። </a:t>
            </a:r>
            <a:r>
              <a:rPr lang="en-CA" sz="4000" dirty="0" err="1"/>
              <a:t>ካባና</a:t>
            </a:r>
            <a:r>
              <a:rPr lang="en-CA" sz="4000" dirty="0"/>
              <a:t> </a:t>
            </a:r>
            <a:r>
              <a:rPr lang="en-CA" sz="4000" dirty="0" err="1"/>
              <a:t>ሓደ</a:t>
            </a:r>
            <a:r>
              <a:rPr lang="en-CA" sz="4000" dirty="0"/>
              <a:t> </a:t>
            </a:r>
            <a:r>
              <a:rPr lang="en-CA" sz="4000" dirty="0" err="1"/>
              <a:t>እኳ</a:t>
            </a:r>
            <a:r>
              <a:rPr lang="en-CA" sz="4000" dirty="0"/>
              <a:t> </a:t>
            </a:r>
            <a:r>
              <a:rPr lang="en-CA" sz="4000" dirty="0" err="1"/>
              <a:t>ነዚ</a:t>
            </a:r>
            <a:r>
              <a:rPr lang="en-CA" sz="4000" dirty="0"/>
              <a:t> </a:t>
            </a:r>
            <a:r>
              <a:rPr lang="en-CA" sz="4000" dirty="0" err="1"/>
              <a:t>ጽዋዕዚ</a:t>
            </a:r>
            <a:r>
              <a:rPr lang="en-CA" sz="4000" dirty="0"/>
              <a:t> </a:t>
            </a:r>
            <a:r>
              <a:rPr lang="en-CA" sz="4000" dirty="0" err="1" smtClean="0"/>
              <a:t>ኪሰቲ</a:t>
            </a:r>
            <a:endParaRPr lang="en-CA" sz="4000" dirty="0"/>
          </a:p>
        </p:txBody>
      </p:sp>
      <p:sp>
        <p:nvSpPr>
          <p:cNvPr id="20" name="Rectangle 19"/>
          <p:cNvSpPr/>
          <p:nvPr/>
        </p:nvSpPr>
        <p:spPr>
          <a:xfrm>
            <a:off x="8190299" y="-62079"/>
            <a:ext cx="4057435" cy="684802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t>151. </a:t>
            </a:r>
            <a:r>
              <a:rPr lang="en-US" sz="3400" dirty="0" smtClean="0"/>
              <a:t>May His body be joined with this bread and may His blood be poured into this cup.</a:t>
            </a:r>
          </a:p>
          <a:p>
            <a:pPr marL="40639" marR="40639">
              <a:spcBef>
                <a:spcPts val="600"/>
              </a:spcBef>
              <a:buClr>
                <a:srgbClr val="000000"/>
              </a:buClr>
              <a:buFont typeface="Arial"/>
              <a:defRPr sz="2800"/>
            </a:pPr>
            <a:r>
              <a:rPr lang="en-US" sz="1400" dirty="0" smtClean="0"/>
              <a:t>152. </a:t>
            </a:r>
            <a:r>
              <a:rPr lang="en-US" sz="3300" dirty="0" smtClean="0"/>
              <a:t>Let none of us think when he eats of this bread that he eats mere flesh without blood and Spirit. Let none of us think when he drinks of this cup that he drinks</a:t>
            </a:r>
            <a:endParaRPr lang="en-US" sz="3300" dirty="0"/>
          </a:p>
        </p:txBody>
      </p:sp>
      <p:sp>
        <p:nvSpPr>
          <p:cNvPr id="2" name="Rectangle 1"/>
          <p:cNvSpPr/>
          <p:nvPr/>
        </p:nvSpPr>
        <p:spPr>
          <a:xfrm>
            <a:off x="-53662" y="1578"/>
            <a:ext cx="3967296" cy="6863417"/>
          </a:xfrm>
          <a:prstGeom prst="rect">
            <a:avLst/>
          </a:prstGeom>
        </p:spPr>
        <p:txBody>
          <a:bodyPr wrap="square">
            <a:spAutoFit/>
          </a:bodyPr>
          <a:lstStyle/>
          <a:p>
            <a:r>
              <a:rPr lang="en-CA" sz="1400" dirty="0" smtClean="0"/>
              <a:t>፻፶፩</a:t>
            </a:r>
            <a:r>
              <a:rPr lang="en-CA" sz="1400" dirty="0"/>
              <a:t>. </a:t>
            </a:r>
            <a:r>
              <a:rPr lang="en-CA" sz="4000" dirty="0" err="1"/>
              <a:t>የደመር</a:t>
            </a:r>
            <a:r>
              <a:rPr lang="en-CA" sz="4000" dirty="0"/>
              <a:t> </a:t>
            </a:r>
            <a:r>
              <a:rPr lang="en-CA" sz="4000" dirty="0" err="1"/>
              <a:t>ሥጋሁ</a:t>
            </a:r>
            <a:r>
              <a:rPr lang="en-CA" sz="4000" dirty="0"/>
              <a:t> </a:t>
            </a:r>
            <a:r>
              <a:rPr lang="en-CA" sz="4000" dirty="0" err="1"/>
              <a:t>ውስተ</a:t>
            </a:r>
            <a:r>
              <a:rPr lang="en-CA" sz="4000" dirty="0"/>
              <a:t> </a:t>
            </a:r>
            <a:r>
              <a:rPr lang="en-CA" sz="4000" dirty="0" err="1"/>
              <a:t>ዝንቱ</a:t>
            </a:r>
            <a:r>
              <a:rPr lang="en-CA" sz="4000" dirty="0"/>
              <a:t> </a:t>
            </a:r>
            <a:r>
              <a:rPr lang="en-CA" sz="4000" dirty="0" err="1"/>
              <a:t>ኅብስት</a:t>
            </a:r>
            <a:r>
              <a:rPr lang="en-CA" sz="4000" dirty="0"/>
              <a:t> </a:t>
            </a:r>
            <a:r>
              <a:rPr lang="en-CA" sz="4000" dirty="0" err="1"/>
              <a:t>ወደሙኒ</a:t>
            </a:r>
            <a:r>
              <a:rPr lang="en-CA" sz="4000" dirty="0"/>
              <a:t> </a:t>
            </a:r>
            <a:r>
              <a:rPr lang="en-CA" sz="4000" dirty="0" err="1"/>
              <a:t>ይትከዐው</a:t>
            </a:r>
            <a:r>
              <a:rPr lang="en-CA" sz="4000" dirty="0"/>
              <a:t> </a:t>
            </a:r>
            <a:r>
              <a:rPr lang="en-CA" sz="4000" dirty="0" err="1"/>
              <a:t>ውስተ</a:t>
            </a:r>
            <a:r>
              <a:rPr lang="en-CA" sz="4000" dirty="0"/>
              <a:t> </a:t>
            </a:r>
            <a:r>
              <a:rPr lang="en-CA" sz="4000" dirty="0" err="1"/>
              <a:t>ዝንቱ</a:t>
            </a:r>
            <a:r>
              <a:rPr lang="en-CA" sz="4000" dirty="0"/>
              <a:t> </a:t>
            </a:r>
            <a:r>
              <a:rPr lang="en-CA" sz="4000" dirty="0" err="1"/>
              <a:t>ጽዋዕ</a:t>
            </a:r>
            <a:r>
              <a:rPr lang="en-CA" sz="4000" dirty="0"/>
              <a:t>። </a:t>
            </a:r>
          </a:p>
          <a:p>
            <a:r>
              <a:rPr lang="en-CA" sz="1400" dirty="0"/>
              <a:t>፻፶፪.  </a:t>
            </a:r>
            <a:r>
              <a:rPr lang="en-CA" sz="4000" dirty="0" err="1"/>
              <a:t>ወኢይምሰሎ</a:t>
            </a:r>
            <a:r>
              <a:rPr lang="en-CA" sz="4000" dirty="0"/>
              <a:t> ለ፩ዱ </a:t>
            </a:r>
            <a:r>
              <a:rPr lang="en-CA" sz="4000" dirty="0" err="1"/>
              <a:t>እምኔነ</a:t>
            </a:r>
            <a:r>
              <a:rPr lang="en-CA" sz="4000" dirty="0"/>
              <a:t> </a:t>
            </a:r>
            <a:r>
              <a:rPr lang="en-CA" sz="4000" dirty="0" err="1"/>
              <a:t>ሶበ</a:t>
            </a:r>
            <a:r>
              <a:rPr lang="en-CA" sz="4000" dirty="0"/>
              <a:t> </a:t>
            </a:r>
            <a:r>
              <a:rPr lang="en-CA" sz="4000" dirty="0" err="1"/>
              <a:t>ይበልዕ</a:t>
            </a:r>
            <a:r>
              <a:rPr lang="en-CA" sz="4000" dirty="0"/>
              <a:t> </a:t>
            </a:r>
            <a:r>
              <a:rPr lang="en-CA" sz="4000" dirty="0" err="1"/>
              <a:t>ዘንተ</a:t>
            </a:r>
            <a:r>
              <a:rPr lang="en-CA" sz="4000" dirty="0"/>
              <a:t> </a:t>
            </a:r>
            <a:r>
              <a:rPr lang="en-CA" sz="4000" dirty="0" err="1"/>
              <a:t>ኅብስተ</a:t>
            </a:r>
            <a:r>
              <a:rPr lang="en-CA" sz="4000" dirty="0"/>
              <a:t> </a:t>
            </a:r>
            <a:r>
              <a:rPr lang="en-CA" sz="4000" dirty="0" err="1"/>
              <a:t>ከም</a:t>
            </a:r>
            <a:r>
              <a:rPr lang="en-CA" sz="4000" dirty="0"/>
              <a:t> </a:t>
            </a:r>
            <a:r>
              <a:rPr lang="en-CA" sz="4000" dirty="0" err="1"/>
              <a:t>ዘይበልዕ</a:t>
            </a:r>
            <a:r>
              <a:rPr lang="en-CA" sz="4000" dirty="0"/>
              <a:t> </a:t>
            </a:r>
            <a:r>
              <a:rPr lang="en-CA" sz="4000" dirty="0" err="1"/>
              <a:t>ሥጋ</a:t>
            </a:r>
            <a:r>
              <a:rPr lang="en-CA" sz="4000" dirty="0"/>
              <a:t> </a:t>
            </a:r>
            <a:r>
              <a:rPr lang="en-CA" sz="4000" dirty="0" err="1"/>
              <a:t>ባሕቲቶ</a:t>
            </a:r>
            <a:r>
              <a:rPr lang="en-CA" sz="4000" dirty="0"/>
              <a:t> </a:t>
            </a:r>
            <a:r>
              <a:rPr lang="en-CA" sz="4000" dirty="0" err="1"/>
              <a:t>ዘእንበለ</a:t>
            </a:r>
            <a:r>
              <a:rPr lang="en-CA" sz="4000" dirty="0"/>
              <a:t> </a:t>
            </a:r>
            <a:r>
              <a:rPr lang="en-CA" sz="4000" dirty="0" err="1" smtClean="0"/>
              <a:t>ደም</a:t>
            </a:r>
            <a:r>
              <a:rPr lang="en-CA" sz="4000" dirty="0"/>
              <a:t> </a:t>
            </a:r>
            <a:r>
              <a:rPr lang="en-CA" sz="4000" dirty="0" err="1" smtClean="0"/>
              <a:t>ወመንፈ</a:t>
            </a:r>
            <a:endParaRPr lang="en-CA" sz="4000" dirty="0" smtClean="0"/>
          </a:p>
          <a:p>
            <a:r>
              <a:rPr lang="en-CA" sz="4000" dirty="0" smtClean="0"/>
              <a:t>ስ</a:t>
            </a:r>
            <a:r>
              <a:rPr lang="en-CA" sz="4000" dirty="0"/>
              <a:t>። </a:t>
            </a:r>
            <a:r>
              <a:rPr lang="en-CA" sz="4000" dirty="0" err="1"/>
              <a:t>ወሶበ</a:t>
            </a:r>
            <a:r>
              <a:rPr lang="en-CA" sz="4000" dirty="0"/>
              <a:t> </a:t>
            </a:r>
            <a:r>
              <a:rPr lang="en-CA" sz="4000" dirty="0" err="1"/>
              <a:t>ይሰቲ</a:t>
            </a:r>
            <a:r>
              <a:rPr lang="en-CA" sz="4000" dirty="0"/>
              <a:t> </a:t>
            </a:r>
            <a:r>
              <a:rPr lang="en-CA" sz="4000" dirty="0" err="1"/>
              <a:t>ዘንተ</a:t>
            </a:r>
            <a:r>
              <a:rPr lang="en-CA" sz="4000" dirty="0"/>
              <a:t> </a:t>
            </a:r>
            <a:r>
              <a:rPr lang="en-CA" sz="4000" dirty="0" err="1"/>
              <a:t>ጽዋዐ</a:t>
            </a:r>
            <a:r>
              <a:rPr lang="en-CA" sz="4000" dirty="0"/>
              <a:t>፣ </a:t>
            </a:r>
            <a:r>
              <a:rPr lang="en-CA" sz="4000" dirty="0" err="1" smtClean="0"/>
              <a:t>ኢይምሰሎ</a:t>
            </a:r>
            <a:endParaRPr lang="en-CA" sz="4000" dirty="0"/>
          </a:p>
        </p:txBody>
      </p:sp>
    </p:spTree>
    <p:extLst>
      <p:ext uri="{BB962C8B-B14F-4D97-AF65-F5344CB8AC3E}">
        <p14:creationId xmlns:p14="http://schemas.microsoft.com/office/powerpoint/2010/main" val="2535367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469757158"/>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22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3875" y="-32079"/>
            <a:ext cx="4166447" cy="6863417"/>
          </a:xfrm>
          <a:prstGeom prst="rect">
            <a:avLst/>
          </a:prstGeom>
        </p:spPr>
        <p:txBody>
          <a:bodyPr wrap="square">
            <a:spAutoFit/>
          </a:bodyPr>
          <a:lstStyle/>
          <a:p>
            <a:r>
              <a:rPr lang="en-CA" sz="4000" dirty="0" err="1"/>
              <a:t>ኸሎ</a:t>
            </a:r>
            <a:r>
              <a:rPr lang="en-CA" sz="4000" dirty="0"/>
              <a:t> </a:t>
            </a:r>
            <a:r>
              <a:rPr lang="en-CA" sz="4000" dirty="0" err="1" smtClean="0"/>
              <a:t>ብዘይ</a:t>
            </a:r>
            <a:r>
              <a:rPr lang="en-CA" sz="4000" dirty="0" smtClean="0"/>
              <a:t> </a:t>
            </a:r>
            <a:r>
              <a:rPr lang="en-CA" sz="4000" dirty="0" err="1" smtClean="0"/>
              <a:t>ሥጋን</a:t>
            </a:r>
            <a:r>
              <a:rPr lang="en-CA" sz="4000" dirty="0" smtClean="0"/>
              <a:t> </a:t>
            </a:r>
            <a:r>
              <a:rPr lang="en-CA" sz="4000" dirty="0" err="1"/>
              <a:t>መንፈስን</a:t>
            </a:r>
            <a:r>
              <a:rPr lang="en-CA" sz="4000" dirty="0"/>
              <a:t> </a:t>
            </a:r>
            <a:r>
              <a:rPr lang="en-CA" sz="4000" dirty="0" err="1"/>
              <a:t>ደም</a:t>
            </a:r>
            <a:r>
              <a:rPr lang="en-CA" sz="4000" dirty="0"/>
              <a:t> </a:t>
            </a:r>
            <a:r>
              <a:rPr lang="en-CA" sz="4000" dirty="0" err="1" smtClean="0"/>
              <a:t>በይኑ</a:t>
            </a:r>
            <a:r>
              <a:rPr lang="en-CA" sz="4000" dirty="0" smtClean="0"/>
              <a:t> </a:t>
            </a:r>
          </a:p>
          <a:p>
            <a:r>
              <a:rPr lang="en-CA" sz="4000" dirty="0" err="1" smtClean="0"/>
              <a:t>ከም</a:t>
            </a:r>
            <a:r>
              <a:rPr lang="en-CA" sz="4000" dirty="0" smtClean="0"/>
              <a:t> </a:t>
            </a:r>
            <a:r>
              <a:rPr lang="en-CA" sz="4000" dirty="0" err="1"/>
              <a:t>ዝሰቲ</a:t>
            </a:r>
            <a:r>
              <a:rPr lang="en-CA" sz="4000" dirty="0"/>
              <a:t> </a:t>
            </a:r>
            <a:r>
              <a:rPr lang="en-CA" sz="4000" dirty="0" err="1" smtClean="0"/>
              <a:t>ኣይምሰሎ</a:t>
            </a:r>
            <a:r>
              <a:rPr lang="en-CA" sz="4000" dirty="0"/>
              <a:t>።</a:t>
            </a:r>
          </a:p>
          <a:p>
            <a:r>
              <a:rPr lang="en-CA" sz="1400" dirty="0"/>
              <a:t>153. </a:t>
            </a:r>
            <a:r>
              <a:rPr lang="en-CA" sz="4000" dirty="0" err="1"/>
              <a:t>እግዚኣብሄር</a:t>
            </a:r>
            <a:r>
              <a:rPr lang="en-CA" sz="4000" dirty="0"/>
              <a:t> </a:t>
            </a:r>
            <a:r>
              <a:rPr lang="en-CA" sz="4000" dirty="0" err="1"/>
              <a:t>ኣምላኽና</a:t>
            </a:r>
            <a:r>
              <a:rPr lang="en-CA" sz="4000" dirty="0"/>
              <a:t> </a:t>
            </a:r>
            <a:r>
              <a:rPr lang="en-CA" sz="4000" dirty="0" err="1"/>
              <a:t>መለኮቱ</a:t>
            </a:r>
            <a:r>
              <a:rPr lang="en-CA" sz="4000" dirty="0"/>
              <a:t> </a:t>
            </a:r>
            <a:r>
              <a:rPr lang="en-CA" sz="4000" dirty="0" err="1"/>
              <a:t>ምስ</a:t>
            </a:r>
            <a:r>
              <a:rPr lang="en-CA" sz="4000" dirty="0"/>
              <a:t> </a:t>
            </a:r>
            <a:r>
              <a:rPr lang="en-CA" sz="4000" dirty="0" err="1"/>
              <a:t>ትስብእቱ</a:t>
            </a:r>
            <a:r>
              <a:rPr lang="en-CA" sz="4000" dirty="0"/>
              <a:t> </a:t>
            </a:r>
            <a:r>
              <a:rPr lang="en-CA" sz="4000" dirty="0" err="1"/>
              <a:t>ሓደ</a:t>
            </a:r>
            <a:r>
              <a:rPr lang="en-CA" sz="4000" dirty="0"/>
              <a:t> </a:t>
            </a:r>
            <a:r>
              <a:rPr lang="en-CA" sz="4000" dirty="0" err="1"/>
              <a:t>ከም</a:t>
            </a:r>
            <a:r>
              <a:rPr lang="en-CA" sz="4000" dirty="0"/>
              <a:t> </a:t>
            </a:r>
            <a:r>
              <a:rPr lang="en-CA" sz="4000" dirty="0" err="1"/>
              <a:t>ዝኾነ</a:t>
            </a:r>
            <a:r>
              <a:rPr lang="en-CA" sz="4000" dirty="0"/>
              <a:t>፥ </a:t>
            </a:r>
            <a:r>
              <a:rPr lang="en-CA" sz="4000" dirty="0" err="1"/>
              <a:t>ከምኡ</a:t>
            </a:r>
            <a:r>
              <a:rPr lang="en-CA" sz="4000" dirty="0"/>
              <a:t> </a:t>
            </a:r>
            <a:r>
              <a:rPr lang="en-CA" sz="4000" dirty="0" err="1"/>
              <a:t>ሥጋን</a:t>
            </a:r>
            <a:r>
              <a:rPr lang="en-CA" sz="4000" dirty="0"/>
              <a:t> </a:t>
            </a:r>
            <a:r>
              <a:rPr lang="en-CA" sz="4000" dirty="0" err="1"/>
              <a:t>ደምን</a:t>
            </a:r>
            <a:r>
              <a:rPr lang="en-CA" sz="4000" dirty="0"/>
              <a:t> </a:t>
            </a:r>
            <a:r>
              <a:rPr lang="en-CA" sz="4000" dirty="0" err="1"/>
              <a:t>መንፈስን</a:t>
            </a:r>
            <a:r>
              <a:rPr lang="en-CA" sz="4000" dirty="0"/>
              <a:t> </a:t>
            </a:r>
            <a:r>
              <a:rPr lang="en-CA" sz="4000" dirty="0" err="1"/>
              <a:t>ሓደ</a:t>
            </a:r>
            <a:r>
              <a:rPr lang="en-CA" sz="4000" dirty="0"/>
              <a:t> </a:t>
            </a:r>
            <a:r>
              <a:rPr lang="en-CA" sz="4000" dirty="0" err="1"/>
              <a:t>እዩ</a:t>
            </a:r>
            <a:r>
              <a:rPr lang="en-CA" sz="4000" dirty="0" smtClean="0"/>
              <a:t>።</a:t>
            </a:r>
          </a:p>
          <a:p>
            <a:endParaRPr lang="pt-BR" sz="4000" dirty="0" smtClean="0">
              <a:solidFill>
                <a:srgbClr val="92D050"/>
              </a:solidFill>
            </a:endParaRPr>
          </a:p>
          <a:p>
            <a:r>
              <a:rPr lang="pt-BR" sz="4000" dirty="0" smtClean="0">
                <a:solidFill>
                  <a:srgbClr val="92D050"/>
                </a:solidFill>
              </a:rPr>
              <a:t>ይ.ዲ</a:t>
            </a:r>
            <a:r>
              <a:rPr lang="pt-BR" sz="4000" dirty="0">
                <a:solidFill>
                  <a:srgbClr val="92D050"/>
                </a:solidFill>
              </a:rPr>
              <a:t>. </a:t>
            </a:r>
            <a:r>
              <a:rPr lang="en-CA" sz="1400" dirty="0" smtClean="0"/>
              <a:t>154</a:t>
            </a:r>
            <a:r>
              <a:rPr lang="pt-BR" sz="1400" dirty="0" smtClean="0"/>
              <a:t>. </a:t>
            </a:r>
            <a:r>
              <a:rPr lang="pt-BR" sz="4000" dirty="0"/>
              <a:t>ጸልዩ</a:t>
            </a:r>
            <a:r>
              <a:rPr lang="pt-BR" sz="4000" dirty="0" smtClean="0"/>
              <a:t>።</a:t>
            </a:r>
            <a:endParaRPr lang="en-CA" sz="4000" dirty="0" smtClean="0"/>
          </a:p>
          <a:p>
            <a:endParaRPr lang="en-CA" sz="4000" dirty="0"/>
          </a:p>
        </p:txBody>
      </p:sp>
      <p:sp>
        <p:nvSpPr>
          <p:cNvPr id="20" name="Rectangle 19"/>
          <p:cNvSpPr/>
          <p:nvPr/>
        </p:nvSpPr>
        <p:spPr>
          <a:xfrm>
            <a:off x="8190299" y="-62079"/>
            <a:ext cx="4057435" cy="6155531"/>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mere blood without body and Spirit ; but one is the Body, Blood and Spirit,</a:t>
            </a:r>
          </a:p>
          <a:p>
            <a:pPr marL="40639" marR="40639">
              <a:spcBef>
                <a:spcPts val="600"/>
              </a:spcBef>
              <a:buClr>
                <a:srgbClr val="000000"/>
              </a:buClr>
              <a:buFont typeface="Arial"/>
              <a:defRPr sz="2800"/>
            </a:pPr>
            <a:r>
              <a:rPr lang="en-US" sz="1400" dirty="0" smtClean="0"/>
              <a:t>153. </a:t>
            </a:r>
            <a:r>
              <a:rPr lang="en-US" sz="3400" dirty="0" smtClean="0"/>
              <a:t>as the divinity of the Lord our God became one with His humanity. </a:t>
            </a:r>
          </a:p>
          <a:p>
            <a:pPr marL="40639" marR="40639">
              <a:spcBef>
                <a:spcPts val="600"/>
              </a:spcBef>
              <a:buClr>
                <a:srgbClr val="000000"/>
              </a:buClr>
              <a:buFont typeface="Arial"/>
              <a:defRPr sz="2800"/>
            </a:pPr>
            <a:endParaRPr lang="en-US" sz="3300" dirty="0"/>
          </a:p>
          <a:p>
            <a:pPr marL="40639" marR="40639">
              <a:spcBef>
                <a:spcPts val="600"/>
              </a:spcBef>
              <a:buClr>
                <a:srgbClr val="000000"/>
              </a:buClr>
              <a:defRPr sz="2800"/>
            </a:pPr>
            <a:r>
              <a:rPr lang="en-US" sz="3600" dirty="0">
                <a:solidFill>
                  <a:srgbClr val="92D050"/>
                </a:solidFill>
              </a:rPr>
              <a:t>Deacon: </a:t>
            </a:r>
            <a:r>
              <a:rPr lang="en-US" sz="1600" dirty="0" smtClean="0"/>
              <a:t>154. </a:t>
            </a:r>
            <a:r>
              <a:rPr lang="en-US" sz="3600" dirty="0"/>
              <a:t>Pray ye.</a:t>
            </a:r>
          </a:p>
          <a:p>
            <a:pPr marL="40639" marR="40639">
              <a:spcBef>
                <a:spcPts val="600"/>
              </a:spcBef>
              <a:buClr>
                <a:srgbClr val="000000"/>
              </a:buClr>
              <a:buFont typeface="Arial"/>
              <a:defRPr sz="2800"/>
            </a:pPr>
            <a:endParaRPr lang="en-US" sz="3300" dirty="0"/>
          </a:p>
        </p:txBody>
      </p:sp>
      <p:sp>
        <p:nvSpPr>
          <p:cNvPr id="2" name="Rectangle 1"/>
          <p:cNvSpPr/>
          <p:nvPr/>
        </p:nvSpPr>
        <p:spPr>
          <a:xfrm>
            <a:off x="-53663" y="1578"/>
            <a:ext cx="4017537" cy="6863417"/>
          </a:xfrm>
          <a:prstGeom prst="rect">
            <a:avLst/>
          </a:prstGeom>
        </p:spPr>
        <p:txBody>
          <a:bodyPr wrap="square">
            <a:spAutoFit/>
          </a:bodyPr>
          <a:lstStyle/>
          <a:p>
            <a:r>
              <a:rPr lang="en-CA" sz="4400" dirty="0" smtClean="0"/>
              <a:t>ለ</a:t>
            </a:r>
            <a:r>
              <a:rPr lang="en-CA" sz="4400" dirty="0"/>
              <a:t>፩ዱ </a:t>
            </a:r>
            <a:r>
              <a:rPr lang="en-CA" sz="4400" dirty="0" err="1"/>
              <a:t>እምኔነ</a:t>
            </a:r>
            <a:r>
              <a:rPr lang="en-CA" sz="4400" dirty="0"/>
              <a:t> </a:t>
            </a:r>
            <a:r>
              <a:rPr lang="en-CA" sz="4400" dirty="0" err="1"/>
              <a:t>ከመ</a:t>
            </a:r>
            <a:r>
              <a:rPr lang="en-CA" sz="4400" dirty="0"/>
              <a:t> </a:t>
            </a:r>
            <a:r>
              <a:rPr lang="en-CA" sz="4400" dirty="0" err="1"/>
              <a:t>ዘይሰቲ</a:t>
            </a:r>
            <a:r>
              <a:rPr lang="en-CA" sz="4400" dirty="0"/>
              <a:t> </a:t>
            </a:r>
            <a:r>
              <a:rPr lang="en-CA" sz="4400" dirty="0" err="1"/>
              <a:t>ደመ</a:t>
            </a:r>
            <a:r>
              <a:rPr lang="en-CA" sz="4400" dirty="0"/>
              <a:t> </a:t>
            </a:r>
            <a:r>
              <a:rPr lang="en-CA" sz="4400" dirty="0" err="1"/>
              <a:t>ባሕቲቶ</a:t>
            </a:r>
            <a:r>
              <a:rPr lang="en-CA" sz="4400" dirty="0"/>
              <a:t> </a:t>
            </a:r>
            <a:r>
              <a:rPr lang="en-CA" sz="4400" dirty="0" err="1"/>
              <a:t>ዘእንበለ</a:t>
            </a:r>
            <a:r>
              <a:rPr lang="en-CA" sz="4400" dirty="0"/>
              <a:t> </a:t>
            </a:r>
            <a:r>
              <a:rPr lang="en-CA" sz="4400" dirty="0" err="1"/>
              <a:t>ሥጋ</a:t>
            </a:r>
            <a:r>
              <a:rPr lang="en-CA" sz="4400" dirty="0"/>
              <a:t> </a:t>
            </a:r>
            <a:r>
              <a:rPr lang="en-CA" sz="4400" dirty="0" err="1" smtClean="0"/>
              <a:t>ወመን</a:t>
            </a:r>
            <a:endParaRPr lang="en-CA" sz="4400" dirty="0" smtClean="0"/>
          </a:p>
          <a:p>
            <a:r>
              <a:rPr lang="en-CA" sz="4400" dirty="0" err="1" smtClean="0"/>
              <a:t>ፈስ</a:t>
            </a:r>
            <a:r>
              <a:rPr lang="en-CA" sz="4400" dirty="0" smtClean="0"/>
              <a:t> </a:t>
            </a:r>
            <a:r>
              <a:rPr lang="en-CA" sz="4400" dirty="0" err="1"/>
              <a:t>አላ</a:t>
            </a:r>
            <a:r>
              <a:rPr lang="en-CA" sz="4400" dirty="0"/>
              <a:t> ፩ </a:t>
            </a:r>
            <a:r>
              <a:rPr lang="en-CA" sz="4400" dirty="0" err="1"/>
              <a:t>ውእቱ</a:t>
            </a:r>
            <a:r>
              <a:rPr lang="en-CA" sz="4400" dirty="0"/>
              <a:t> </a:t>
            </a:r>
            <a:r>
              <a:rPr lang="en-CA" sz="4400" dirty="0" err="1"/>
              <a:t>ሥጋ</a:t>
            </a:r>
            <a:r>
              <a:rPr lang="en-CA" sz="4400" dirty="0"/>
              <a:t> </a:t>
            </a:r>
            <a:r>
              <a:rPr lang="en-CA" sz="4400" dirty="0" err="1" smtClean="0"/>
              <a:t>ወደም</a:t>
            </a:r>
            <a:r>
              <a:rPr lang="en-CA" sz="4400" dirty="0"/>
              <a:t> </a:t>
            </a:r>
            <a:r>
              <a:rPr lang="en-CA" sz="4400" dirty="0" err="1" smtClean="0"/>
              <a:t>ወመንፈስ</a:t>
            </a:r>
            <a:r>
              <a:rPr lang="en-CA" sz="4400" dirty="0"/>
              <a:t>።</a:t>
            </a:r>
          </a:p>
          <a:p>
            <a:r>
              <a:rPr lang="en-CA" sz="1400" dirty="0"/>
              <a:t>፻፶፫. </a:t>
            </a:r>
            <a:r>
              <a:rPr lang="en-CA" sz="4400" dirty="0" err="1"/>
              <a:t>በከመ</a:t>
            </a:r>
            <a:r>
              <a:rPr lang="en-CA" sz="4400" dirty="0"/>
              <a:t> </a:t>
            </a:r>
            <a:r>
              <a:rPr lang="en-CA" sz="4400" dirty="0" err="1"/>
              <a:t>ኮነ</a:t>
            </a:r>
            <a:r>
              <a:rPr lang="en-CA" sz="4400" dirty="0"/>
              <a:t> </a:t>
            </a:r>
            <a:r>
              <a:rPr lang="en-CA" sz="4400" dirty="0" err="1"/>
              <a:t>መለኮቱ</a:t>
            </a:r>
            <a:r>
              <a:rPr lang="en-CA" sz="4400" dirty="0"/>
              <a:t> </a:t>
            </a:r>
            <a:r>
              <a:rPr lang="en-CA" sz="4400" dirty="0" err="1"/>
              <a:t>ዘምስለ</a:t>
            </a:r>
            <a:r>
              <a:rPr lang="en-CA" sz="4400" dirty="0"/>
              <a:t> </a:t>
            </a:r>
            <a:r>
              <a:rPr lang="en-CA" sz="4400" dirty="0" err="1"/>
              <a:t>ትስብእቱ</a:t>
            </a:r>
            <a:r>
              <a:rPr lang="en-CA" sz="4400" dirty="0"/>
              <a:t> ፩ደ </a:t>
            </a:r>
            <a:r>
              <a:rPr lang="en-CA" sz="4400" dirty="0" err="1"/>
              <a:t>እግዚአብሔር</a:t>
            </a:r>
            <a:r>
              <a:rPr lang="en-CA" sz="4400" dirty="0"/>
              <a:t> </a:t>
            </a:r>
            <a:r>
              <a:rPr lang="en-CA" sz="4400" dirty="0" err="1"/>
              <a:t>አምላክነ</a:t>
            </a:r>
            <a:r>
              <a:rPr lang="en-CA" sz="4400" dirty="0" smtClean="0"/>
              <a:t>።</a:t>
            </a:r>
          </a:p>
          <a:p>
            <a:r>
              <a:rPr lang="pt-BR" sz="4400" dirty="0">
                <a:solidFill>
                  <a:srgbClr val="92D050"/>
                </a:solidFill>
              </a:rPr>
              <a:t>ይ.ዲ. </a:t>
            </a:r>
            <a:r>
              <a:rPr lang="en-CA" sz="1600" dirty="0" smtClean="0"/>
              <a:t>፻፶፬</a:t>
            </a:r>
            <a:r>
              <a:rPr lang="pt-BR" sz="1600" dirty="0" smtClean="0"/>
              <a:t>. </a:t>
            </a:r>
            <a:r>
              <a:rPr lang="pt-BR" sz="4400" dirty="0"/>
              <a:t>ጸልዩ</a:t>
            </a:r>
            <a:r>
              <a:rPr lang="pt-BR" sz="4400" dirty="0" smtClean="0"/>
              <a:t>።</a:t>
            </a:r>
            <a:endParaRPr lang="pt-BR" sz="4400" dirty="0"/>
          </a:p>
        </p:txBody>
      </p:sp>
    </p:spTree>
    <p:extLst>
      <p:ext uri="{BB962C8B-B14F-4D97-AF65-F5344CB8AC3E}">
        <p14:creationId xmlns:p14="http://schemas.microsoft.com/office/powerpoint/2010/main" val="4166691071"/>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CA" sz="1400" b="1" dirty="0">
                <a:solidFill>
                  <a:srgbClr val="FFC000"/>
                </a:solidFill>
              </a:rPr>
              <a:t>፻፵፱.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7017306"/>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1400" dirty="0" smtClean="0">
                <a:solidFill>
                  <a:srgbClr val="FFC0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149.</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1400" dirty="0" smtClean="0">
                <a:solidFill>
                  <a:srgbClr val="FFC000"/>
                </a:solidFill>
                <a:uFill>
                  <a:solidFill>
                    <a:srgbClr val="0329D6"/>
                  </a:solidFill>
                </a:uFill>
              </a:rPr>
              <a:t>149.</a:t>
            </a:r>
            <a:r>
              <a:rPr lang="en-US" sz="4000" dirty="0" smtClean="0">
                <a:solidFill>
                  <a:schemeClr val="tx1">
                    <a:lumMod val="95000"/>
                  </a:schemeClr>
                </a:solidFill>
                <a:uFill>
                  <a:solidFill>
                    <a:srgbClr val="0329D6"/>
                  </a:solidFill>
                </a:uFill>
              </a:rPr>
              <a:t>Our </a:t>
            </a:r>
            <a:r>
              <a:rPr lang="en-US" sz="4000" dirty="0">
                <a:solidFill>
                  <a:schemeClr val="tx1">
                    <a:lumMod val="95000"/>
                  </a:schemeClr>
                </a:solidFill>
                <a:uFill>
                  <a:solidFill>
                    <a:srgbClr val="0329D6"/>
                  </a:solidFill>
                </a:uFill>
              </a:rPr>
              <a:t>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115905"/>
      </p:ext>
    </p:extLst>
  </p:cSld>
  <p:clrMapOvr>
    <a:masterClrMapping/>
  </p:clrMapOvr>
  <p:transition spd="med"/>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37714"/>
      </p:ext>
    </p:extLst>
  </p:cSld>
  <p:clrMapOvr>
    <a:masterClrMapping/>
  </p:clrMapOvr>
  <p:transition spd="med"/>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654124"/>
      </p:ext>
    </p:extLst>
  </p:cSld>
  <p:clrMapOvr>
    <a:masterClrMapping/>
  </p:clrMapOvr>
  <p:transition spd="med"/>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27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719" y="-66973"/>
            <a:ext cx="4456331" cy="6524863"/>
          </a:xfrm>
          <a:prstGeom prst="rect">
            <a:avLst/>
          </a:prstGeom>
        </p:spPr>
        <p:txBody>
          <a:bodyPr wrap="square">
            <a:spAutoFit/>
          </a:bodyPr>
          <a:lstStyle/>
          <a:p>
            <a:r>
              <a:rPr lang="en-CA" sz="3800" dirty="0" err="1">
                <a:solidFill>
                  <a:srgbClr val="FF0000"/>
                </a:solidFill>
              </a:rPr>
              <a:t>ይ.ካ</a:t>
            </a:r>
            <a:r>
              <a:rPr lang="en-CA" sz="3800" dirty="0">
                <a:solidFill>
                  <a:srgbClr val="FF0000"/>
                </a:solidFill>
              </a:rPr>
              <a:t>. </a:t>
            </a:r>
            <a:r>
              <a:rPr lang="en-CA" sz="1400" dirty="0" smtClean="0">
                <a:solidFill>
                  <a:srgbClr val="FFC000"/>
                </a:solidFill>
              </a:rPr>
              <a:t>155</a:t>
            </a:r>
            <a:r>
              <a:rPr lang="en-CA" sz="1400" dirty="0">
                <a:solidFill>
                  <a:srgbClr val="FFC000"/>
                </a:solidFill>
              </a:rPr>
              <a:t>. </a:t>
            </a:r>
            <a:r>
              <a:rPr lang="en-CA" sz="3800" dirty="0"/>
              <a:t>ኦ </a:t>
            </a:r>
            <a:r>
              <a:rPr lang="en-CA" sz="3800" dirty="0" err="1"/>
              <a:t>ኣብ</a:t>
            </a:r>
            <a:r>
              <a:rPr lang="en-CA" sz="3800" dirty="0"/>
              <a:t>፥ </a:t>
            </a:r>
            <a:r>
              <a:rPr lang="en-CA" sz="3800" dirty="0" err="1"/>
              <a:t>እሳተ</a:t>
            </a:r>
            <a:r>
              <a:rPr lang="en-CA" sz="3800" dirty="0"/>
              <a:t> </a:t>
            </a:r>
            <a:r>
              <a:rPr lang="en-CA" sz="3800" dirty="0" err="1" smtClean="0"/>
              <a:t>መለ</a:t>
            </a:r>
            <a:endParaRPr lang="en-CA" sz="3800" dirty="0" smtClean="0"/>
          </a:p>
          <a:p>
            <a:r>
              <a:rPr lang="en-CA" sz="3800" dirty="0" err="1" smtClean="0"/>
              <a:t>ኮት</a:t>
            </a:r>
            <a:r>
              <a:rPr lang="en-CA" sz="3800" dirty="0" smtClean="0"/>
              <a:t> </a:t>
            </a:r>
            <a:r>
              <a:rPr lang="en-CA" sz="3800" dirty="0" err="1"/>
              <a:t>ክነሱ</a:t>
            </a:r>
            <a:r>
              <a:rPr lang="en-CA" sz="3800" dirty="0"/>
              <a:t> </a:t>
            </a:r>
            <a:r>
              <a:rPr lang="en-CA" sz="3800" dirty="0" err="1"/>
              <a:t>ባህሪኡ</a:t>
            </a:r>
            <a:r>
              <a:rPr lang="en-CA" sz="3800" dirty="0"/>
              <a:t> </a:t>
            </a:r>
            <a:r>
              <a:rPr lang="en-CA" sz="3800" dirty="0" err="1" smtClean="0"/>
              <a:t>ዘይምር</a:t>
            </a:r>
            <a:endParaRPr lang="en-CA" sz="3800" dirty="0" smtClean="0"/>
          </a:p>
          <a:p>
            <a:r>
              <a:rPr lang="en-CA" sz="3800" dirty="0" err="1" smtClean="0"/>
              <a:t>መር</a:t>
            </a:r>
            <a:r>
              <a:rPr lang="en-CA" sz="3800" dirty="0" smtClean="0"/>
              <a:t> </a:t>
            </a:r>
            <a:r>
              <a:rPr lang="en-CA" sz="3800" dirty="0" err="1"/>
              <a:t>ወድኻን</a:t>
            </a:r>
            <a:r>
              <a:rPr lang="en-CA" sz="3800" dirty="0"/>
              <a:t> </a:t>
            </a:r>
            <a:r>
              <a:rPr lang="en-CA" sz="3800" dirty="0" err="1"/>
              <a:t>ፍቁርካን</a:t>
            </a:r>
            <a:r>
              <a:rPr lang="en-CA" sz="3800" dirty="0"/>
              <a:t> </a:t>
            </a:r>
            <a:r>
              <a:rPr lang="en-CA" sz="3800" dirty="0" err="1"/>
              <a:t>ክትሰደልና</a:t>
            </a:r>
            <a:r>
              <a:rPr lang="en-CA" sz="3800" dirty="0"/>
              <a:t> </a:t>
            </a:r>
            <a:r>
              <a:rPr lang="en-CA" sz="3800" dirty="0" err="1"/>
              <a:t>ካብ</a:t>
            </a:r>
            <a:r>
              <a:rPr lang="en-CA" sz="3800" dirty="0"/>
              <a:t> </a:t>
            </a:r>
            <a:r>
              <a:rPr lang="en-CA" sz="3800" dirty="0" err="1"/>
              <a:t>ርኅራኄኻ</a:t>
            </a:r>
            <a:r>
              <a:rPr lang="en-CA" sz="3800" dirty="0"/>
              <a:t> </a:t>
            </a:r>
            <a:r>
              <a:rPr lang="en-CA" sz="3800" dirty="0" err="1"/>
              <a:t>ንልምንን</a:t>
            </a:r>
            <a:r>
              <a:rPr lang="en-CA" sz="3800" dirty="0"/>
              <a:t> </a:t>
            </a:r>
            <a:r>
              <a:rPr lang="en-CA" sz="3800" dirty="0" err="1"/>
              <a:t>ንማልድን</a:t>
            </a:r>
            <a:r>
              <a:rPr lang="en-CA" sz="3800" dirty="0"/>
              <a:t> </a:t>
            </a:r>
            <a:r>
              <a:rPr lang="en-CA" sz="3800" dirty="0" err="1"/>
              <a:t>ኣሎና</a:t>
            </a:r>
            <a:r>
              <a:rPr lang="en-CA" sz="3800" dirty="0"/>
              <a:t>።</a:t>
            </a:r>
          </a:p>
          <a:p>
            <a:r>
              <a:rPr lang="en-CA" sz="1400" dirty="0">
                <a:solidFill>
                  <a:srgbClr val="FFC000"/>
                </a:solidFill>
              </a:rPr>
              <a:t>156. </a:t>
            </a:r>
            <a:r>
              <a:rPr lang="en-CA" sz="3800" dirty="0" err="1"/>
              <a:t>እስከ</a:t>
            </a:r>
            <a:r>
              <a:rPr lang="en-CA" sz="3800" dirty="0"/>
              <a:t> </a:t>
            </a:r>
            <a:r>
              <a:rPr lang="en-CA" sz="3800" dirty="0" err="1"/>
              <a:t>ነቲ</a:t>
            </a:r>
            <a:r>
              <a:rPr lang="en-CA" sz="3800" dirty="0"/>
              <a:t> </a:t>
            </a:r>
            <a:r>
              <a:rPr lang="en-CA" sz="3800" dirty="0" err="1"/>
              <a:t>ሓዊ</a:t>
            </a:r>
            <a:r>
              <a:rPr lang="en-CA" sz="3800" dirty="0"/>
              <a:t> </a:t>
            </a:r>
            <a:r>
              <a:rPr lang="en-CA" sz="3800" dirty="0" err="1"/>
              <a:t>ዚመስል</a:t>
            </a:r>
            <a:r>
              <a:rPr lang="en-CA" sz="3800" dirty="0"/>
              <a:t> </a:t>
            </a:r>
            <a:r>
              <a:rPr lang="en-CA" sz="3800" dirty="0" err="1"/>
              <a:t>መንፈሳዊ</a:t>
            </a:r>
            <a:r>
              <a:rPr lang="en-CA" sz="3800" dirty="0"/>
              <a:t> </a:t>
            </a:r>
            <a:r>
              <a:rPr lang="en-CA" sz="3800" dirty="0" err="1"/>
              <a:t>ማሕረድን</a:t>
            </a:r>
            <a:r>
              <a:rPr lang="en-CA" sz="3800" dirty="0"/>
              <a:t> </a:t>
            </a:r>
            <a:r>
              <a:rPr lang="en-CA" sz="3800" dirty="0" err="1"/>
              <a:t>ነባቢ</a:t>
            </a:r>
            <a:r>
              <a:rPr lang="en-CA" sz="3800" dirty="0"/>
              <a:t> </a:t>
            </a:r>
            <a:r>
              <a:rPr lang="en-CA" sz="3800" dirty="0" err="1"/>
              <a:t>መስዋዕትን</a:t>
            </a:r>
            <a:r>
              <a:rPr lang="en-CA" sz="3800" dirty="0"/>
              <a:t> </a:t>
            </a:r>
            <a:r>
              <a:rPr lang="en-CA" sz="3800" dirty="0" err="1"/>
              <a:t>ኣብዚ</a:t>
            </a:r>
            <a:r>
              <a:rPr lang="en-CA" sz="3800" dirty="0"/>
              <a:t> </a:t>
            </a:r>
            <a:r>
              <a:rPr lang="en-CA" sz="3800" dirty="0" err="1"/>
              <a:t>ኅብስትዚ</a:t>
            </a:r>
            <a:r>
              <a:rPr lang="en-CA" sz="3800" dirty="0"/>
              <a:t> </a:t>
            </a:r>
            <a:r>
              <a:rPr lang="en-CA" sz="3800" dirty="0" err="1"/>
              <a:t>ወሪዱ</a:t>
            </a:r>
            <a:r>
              <a:rPr lang="en-CA" sz="3800" dirty="0"/>
              <a:t> </a:t>
            </a:r>
            <a:r>
              <a:rPr lang="en-CA" sz="3800" dirty="0" err="1"/>
              <a:t>ኪዋሃድ</a:t>
            </a:r>
            <a:r>
              <a:rPr lang="en-CA" sz="3800" dirty="0"/>
              <a:t> </a:t>
            </a:r>
            <a:r>
              <a:rPr lang="en-CA" sz="3800" dirty="0" err="1"/>
              <a:t>ንርኣዮ</a:t>
            </a:r>
            <a:r>
              <a:rPr lang="en-CA" sz="3800" dirty="0"/>
              <a:t>። </a:t>
            </a:r>
            <a:r>
              <a:rPr lang="en-CA" sz="3800" dirty="0" err="1"/>
              <a:t>ንሱ</a:t>
            </a:r>
            <a:r>
              <a:rPr lang="en-CA" sz="3800" dirty="0"/>
              <a:t> </a:t>
            </a:r>
            <a:r>
              <a:rPr lang="en-CA" sz="3800" dirty="0" err="1"/>
              <a:t>ኸኣ</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እዩ</a:t>
            </a:r>
            <a:r>
              <a:rPr lang="en-CA" sz="3800" dirty="0"/>
              <a:t>። </a:t>
            </a:r>
            <a:r>
              <a:rPr lang="en-CA" sz="3800" dirty="0" err="1"/>
              <a:t>ንዘለዓለም</a:t>
            </a:r>
            <a:r>
              <a:rPr lang="en-CA" sz="3800" dirty="0"/>
              <a:t> </a:t>
            </a:r>
            <a:r>
              <a:rPr lang="en-CA" sz="3800" dirty="0" err="1"/>
              <a:t>ዓለም</a:t>
            </a:r>
            <a:r>
              <a:rPr lang="en-CA" sz="3800" dirty="0"/>
              <a:t>።</a:t>
            </a:r>
          </a:p>
        </p:txBody>
      </p:sp>
      <p:sp>
        <p:nvSpPr>
          <p:cNvPr id="20" name="Rectangle 19"/>
          <p:cNvSpPr/>
          <p:nvPr/>
        </p:nvSpPr>
        <p:spPr>
          <a:xfrm>
            <a:off x="8211200" y="-62079"/>
            <a:ext cx="3980800" cy="6971139"/>
          </a:xfrm>
          <a:prstGeom prst="rect">
            <a:avLst/>
          </a:prstGeom>
        </p:spPr>
        <p:txBody>
          <a:bodyPr wrap="square">
            <a:spAutoFit/>
          </a:bodyPr>
          <a:lstStyle/>
          <a:p>
            <a:pPr marL="40639" marR="40639">
              <a:spcBef>
                <a:spcPts val="600"/>
              </a:spcBef>
              <a:buClr>
                <a:srgbClr val="000000"/>
              </a:buClr>
              <a:buFont typeface="Arial"/>
              <a:defRPr sz="2800"/>
            </a:pPr>
            <a:r>
              <a:rPr lang="en-US" sz="3000" dirty="0" smtClean="0">
                <a:solidFill>
                  <a:srgbClr val="FF0000"/>
                </a:solidFill>
              </a:rPr>
              <a:t>Priest : </a:t>
            </a:r>
            <a:r>
              <a:rPr lang="en-US" sz="1400" dirty="0">
                <a:solidFill>
                  <a:srgbClr val="FFC000"/>
                </a:solidFill>
              </a:rPr>
              <a:t>155. </a:t>
            </a:r>
            <a:r>
              <a:rPr lang="en-US" sz="2800" dirty="0" smtClean="0">
                <a:solidFill>
                  <a:schemeClr val="tx1">
                    <a:lumMod val="95000"/>
                  </a:schemeClr>
                </a:solidFill>
              </a:rPr>
              <a:t>We </a:t>
            </a:r>
            <a:r>
              <a:rPr lang="en-US" sz="2800" dirty="0">
                <a:solidFill>
                  <a:schemeClr val="tx1">
                    <a:lumMod val="95000"/>
                  </a:schemeClr>
                </a:solidFill>
              </a:rPr>
              <a:t>pray Thee, O </a:t>
            </a:r>
            <a:r>
              <a:rPr lang="en-US" sz="2800" dirty="0" smtClean="0">
                <a:solidFill>
                  <a:schemeClr val="tx1">
                    <a:lumMod val="95000"/>
                  </a:schemeClr>
                </a:solidFill>
              </a:rPr>
              <a:t>Father and </a:t>
            </a:r>
            <a:r>
              <a:rPr lang="en-US" sz="2800" dirty="0">
                <a:solidFill>
                  <a:schemeClr val="tx1">
                    <a:lumMod val="95000"/>
                  </a:schemeClr>
                </a:solidFill>
              </a:rPr>
              <a:t>beseech Thy kindness to send Thy</a:t>
            </a:r>
          </a:p>
          <a:p>
            <a:pPr marL="40639" marR="40639">
              <a:spcBef>
                <a:spcPts val="600"/>
              </a:spcBef>
              <a:buClr>
                <a:srgbClr val="000000"/>
              </a:buClr>
              <a:buFont typeface="Arial"/>
              <a:defRPr sz="2800"/>
            </a:pPr>
            <a:r>
              <a:rPr lang="en-US" sz="2800" dirty="0">
                <a:solidFill>
                  <a:schemeClr val="tx1">
                    <a:lumMod val="95000"/>
                  </a:schemeClr>
                </a:solidFill>
              </a:rPr>
              <a:t>beloved Son Whose nature cannot </a:t>
            </a:r>
            <a:r>
              <a:rPr lang="en-US" sz="2800" dirty="0" smtClean="0">
                <a:solidFill>
                  <a:schemeClr val="tx1">
                    <a:lumMod val="95000"/>
                  </a:schemeClr>
                </a:solidFill>
              </a:rPr>
              <a:t>be traced</a:t>
            </a:r>
            <a:r>
              <a:rPr lang="en-US" sz="2800" dirty="0">
                <a:solidFill>
                  <a:schemeClr val="tx1">
                    <a:lumMod val="95000"/>
                  </a:schemeClr>
                </a:solidFill>
              </a:rPr>
              <a:t>, being the fire of </a:t>
            </a:r>
            <a:r>
              <a:rPr lang="en-US" sz="2800" dirty="0" smtClean="0">
                <a:solidFill>
                  <a:schemeClr val="tx1">
                    <a:lumMod val="95000"/>
                  </a:schemeClr>
                </a:solidFill>
              </a:rPr>
              <a:t>the godhead</a:t>
            </a:r>
            <a:r>
              <a:rPr lang="en-US" sz="2800" dirty="0">
                <a:solidFill>
                  <a:schemeClr val="tx1">
                    <a:lumMod val="95000"/>
                  </a:schemeClr>
                </a:solidFill>
              </a:rPr>
              <a:t>.</a:t>
            </a:r>
          </a:p>
          <a:p>
            <a:pPr marL="40639" marR="40639">
              <a:spcBef>
                <a:spcPts val="600"/>
              </a:spcBef>
              <a:buClr>
                <a:srgbClr val="000000"/>
              </a:buClr>
              <a:buFont typeface="Arial"/>
              <a:defRPr sz="2800"/>
            </a:pPr>
            <a:r>
              <a:rPr lang="en-US" sz="1400" dirty="0">
                <a:solidFill>
                  <a:srgbClr val="FFC000"/>
                </a:solidFill>
              </a:rPr>
              <a:t>156. </a:t>
            </a:r>
            <a:r>
              <a:rPr lang="en-US" sz="2800" dirty="0">
                <a:solidFill>
                  <a:schemeClr val="tx1">
                    <a:lumMod val="95000"/>
                  </a:schemeClr>
                </a:solidFill>
              </a:rPr>
              <a:t>Therefore let us see Him </a:t>
            </a:r>
            <a:r>
              <a:rPr lang="en-US" sz="2800" dirty="0" smtClean="0">
                <a:solidFill>
                  <a:schemeClr val="tx1">
                    <a:lumMod val="95000"/>
                  </a:schemeClr>
                </a:solidFill>
              </a:rPr>
              <a:t>who resembles </a:t>
            </a:r>
            <a:r>
              <a:rPr lang="en-US" sz="2800" dirty="0">
                <a:solidFill>
                  <a:schemeClr val="tx1">
                    <a:lumMod val="95000"/>
                  </a:schemeClr>
                </a:solidFill>
              </a:rPr>
              <a:t>fire in the spiritual rite of His</a:t>
            </a:r>
          </a:p>
          <a:p>
            <a:pPr marL="40639" marR="40639">
              <a:spcBef>
                <a:spcPts val="600"/>
              </a:spcBef>
              <a:buClr>
                <a:srgbClr val="000000"/>
              </a:buClr>
              <a:buFont typeface="Arial"/>
              <a:defRPr sz="2800"/>
            </a:pPr>
            <a:r>
              <a:rPr lang="en-US" sz="2800" dirty="0">
                <a:solidFill>
                  <a:schemeClr val="tx1">
                    <a:lumMod val="95000"/>
                  </a:schemeClr>
                </a:solidFill>
              </a:rPr>
              <a:t>death, of His death which speaks. </a:t>
            </a:r>
            <a:r>
              <a:rPr lang="en-US" sz="2800" dirty="0" smtClean="0">
                <a:solidFill>
                  <a:schemeClr val="tx1">
                    <a:lumMod val="95000"/>
                  </a:schemeClr>
                </a:solidFill>
              </a:rPr>
              <a:t>May Jesus </a:t>
            </a:r>
            <a:r>
              <a:rPr lang="en-US" sz="2800" dirty="0">
                <a:solidFill>
                  <a:schemeClr val="tx1">
                    <a:lumMod val="95000"/>
                  </a:schemeClr>
                </a:solidFill>
              </a:rPr>
              <a:t>Christ be joined with this </a:t>
            </a:r>
            <a:r>
              <a:rPr lang="en-US" sz="2800" dirty="0" smtClean="0">
                <a:solidFill>
                  <a:schemeClr val="tx1">
                    <a:lumMod val="95000"/>
                  </a:schemeClr>
                </a:solidFill>
              </a:rPr>
              <a:t>sacrifice, unto </a:t>
            </a:r>
            <a:r>
              <a:rPr lang="en-US" sz="2800" dirty="0">
                <a:solidFill>
                  <a:schemeClr val="tx1">
                    <a:lumMod val="95000"/>
                  </a:schemeClr>
                </a:solidFill>
              </a:rPr>
              <a:t>ages of ages.</a:t>
            </a:r>
            <a:endParaRPr lang="en-US" sz="2800" dirty="0" smtClean="0">
              <a:solidFill>
                <a:schemeClr val="tx1">
                  <a:lumMod val="95000"/>
                </a:schemeClr>
              </a:solidFill>
            </a:endParaRPr>
          </a:p>
        </p:txBody>
      </p:sp>
      <p:sp>
        <p:nvSpPr>
          <p:cNvPr id="2" name="Rectangle 1"/>
          <p:cNvSpPr/>
          <p:nvPr/>
        </p:nvSpPr>
        <p:spPr>
          <a:xfrm>
            <a:off x="24713" y="-62079"/>
            <a:ext cx="3945076" cy="6924973"/>
          </a:xfrm>
          <a:prstGeom prst="rect">
            <a:avLst/>
          </a:prstGeom>
        </p:spPr>
        <p:txBody>
          <a:bodyPr wrap="square">
            <a:spAutoFit/>
          </a:bodyPr>
          <a:lstStyle/>
          <a:p>
            <a:r>
              <a:rPr lang="pt-BR" sz="3200" dirty="0">
                <a:solidFill>
                  <a:srgbClr val="FF0000"/>
                </a:solidFill>
              </a:rPr>
              <a:t>ይ.ካ. </a:t>
            </a:r>
            <a:r>
              <a:rPr lang="pt-BR" sz="1400" dirty="0" smtClean="0"/>
              <a:t> </a:t>
            </a:r>
            <a:r>
              <a:rPr lang="en-CA" sz="1400" dirty="0">
                <a:solidFill>
                  <a:srgbClr val="FFC000"/>
                </a:solidFill>
              </a:rPr>
              <a:t>፻፶፭. </a:t>
            </a:r>
            <a:r>
              <a:rPr lang="pt-BR" sz="3700" dirty="0"/>
              <a:t>ንስእለከ ኦ አብ ወናስተበቁዕ እምነ </a:t>
            </a:r>
            <a:endParaRPr lang="pt-BR" sz="3700" dirty="0" smtClean="0"/>
          </a:p>
          <a:p>
            <a:r>
              <a:rPr lang="pt-BR" sz="3700" dirty="0" smtClean="0"/>
              <a:t>ኂሩትከ </a:t>
            </a:r>
            <a:r>
              <a:rPr lang="pt-BR" sz="3700" dirty="0"/>
              <a:t>ከመ ትፌኑ ወልደከ ወፍቁረከ ዘአልቦ አሠር ህላዌሁ እንዘ እሳተ መለኮት ውእቱ።</a:t>
            </a:r>
            <a:endParaRPr lang="en-CA" sz="3700" dirty="0"/>
          </a:p>
          <a:p>
            <a:r>
              <a:rPr lang="en-CA" sz="1400" dirty="0">
                <a:solidFill>
                  <a:srgbClr val="FFC000"/>
                </a:solidFill>
              </a:rPr>
              <a:t>፻፶፮. </a:t>
            </a:r>
            <a:r>
              <a:rPr lang="en-CA" sz="3700" dirty="0" err="1"/>
              <a:t>እስኩኬ</a:t>
            </a:r>
            <a:r>
              <a:rPr lang="en-CA" sz="3700" dirty="0"/>
              <a:t> </a:t>
            </a:r>
            <a:r>
              <a:rPr lang="en-CA" sz="3700" dirty="0" err="1"/>
              <a:t>ንርአዮ</a:t>
            </a:r>
            <a:r>
              <a:rPr lang="en-CA" sz="3700" dirty="0"/>
              <a:t> </a:t>
            </a:r>
            <a:r>
              <a:rPr lang="en-CA" sz="3700" dirty="0" err="1" smtClean="0"/>
              <a:t>ለዘይ</a:t>
            </a:r>
            <a:endParaRPr lang="en-CA" sz="3700" dirty="0" smtClean="0"/>
          </a:p>
          <a:p>
            <a:r>
              <a:rPr lang="en-CA" sz="3700" dirty="0" err="1" smtClean="0"/>
              <a:t>መስል</a:t>
            </a:r>
            <a:r>
              <a:rPr lang="en-CA" sz="3700" dirty="0" smtClean="0"/>
              <a:t> </a:t>
            </a:r>
            <a:r>
              <a:rPr lang="en-CA" sz="3700" dirty="0" err="1"/>
              <a:t>እሳተ</a:t>
            </a:r>
            <a:r>
              <a:rPr lang="en-CA" sz="3700" dirty="0"/>
              <a:t> </a:t>
            </a:r>
            <a:r>
              <a:rPr lang="en-CA" sz="3700" dirty="0" err="1"/>
              <a:t>ለሕርደት</a:t>
            </a:r>
            <a:r>
              <a:rPr lang="en-CA" sz="3700" dirty="0"/>
              <a:t> </a:t>
            </a:r>
            <a:r>
              <a:rPr lang="en-CA" sz="3700" dirty="0" err="1"/>
              <a:t>መንፈሳዊ</a:t>
            </a:r>
            <a:r>
              <a:rPr lang="en-CA" sz="3700" dirty="0"/>
              <a:t> </a:t>
            </a:r>
            <a:r>
              <a:rPr lang="en-CA" sz="3700" dirty="0" err="1"/>
              <a:t>ወለጥብሕ</a:t>
            </a:r>
            <a:r>
              <a:rPr lang="en-CA" sz="3700" dirty="0"/>
              <a:t> </a:t>
            </a:r>
            <a:r>
              <a:rPr lang="en-CA" sz="3700" dirty="0" err="1"/>
              <a:t>ነባቢ</a:t>
            </a:r>
            <a:r>
              <a:rPr lang="en-CA" sz="3700" dirty="0"/>
              <a:t> </a:t>
            </a:r>
            <a:r>
              <a:rPr lang="en-CA" sz="3700" dirty="0" err="1"/>
              <a:t>ይደመር</a:t>
            </a:r>
            <a:r>
              <a:rPr lang="en-CA" sz="3700" dirty="0"/>
              <a:t> </a:t>
            </a:r>
            <a:r>
              <a:rPr lang="en-CA" sz="3700" dirty="0" err="1"/>
              <a:t>ላዕለ</a:t>
            </a:r>
            <a:r>
              <a:rPr lang="en-CA" sz="3700" dirty="0"/>
              <a:t> </a:t>
            </a:r>
            <a:r>
              <a:rPr lang="en-CA" sz="3700" dirty="0" err="1" smtClean="0"/>
              <a:t>ዝንቱ</a:t>
            </a:r>
            <a:r>
              <a:rPr lang="en-CA" sz="3700" dirty="0" smtClean="0"/>
              <a:t> </a:t>
            </a:r>
            <a:r>
              <a:rPr lang="en-CA" sz="3700" dirty="0" err="1"/>
              <a:t>አኰቴት</a:t>
            </a:r>
            <a:r>
              <a:rPr lang="en-CA" sz="3700" dirty="0"/>
              <a:t> </a:t>
            </a:r>
            <a:r>
              <a:rPr lang="en-CA" sz="3700" dirty="0" err="1"/>
              <a:t>ውእቱ</a:t>
            </a:r>
            <a:r>
              <a:rPr lang="en-CA" sz="3700" dirty="0"/>
              <a:t> </a:t>
            </a:r>
            <a:r>
              <a:rPr lang="en-CA" sz="3700" dirty="0" err="1"/>
              <a:t>ኢየሱስ</a:t>
            </a:r>
            <a:r>
              <a:rPr lang="en-CA" sz="3700" dirty="0"/>
              <a:t> </a:t>
            </a:r>
            <a:r>
              <a:rPr lang="en-CA" sz="3700" dirty="0" err="1"/>
              <a:t>ክርስቶስ</a:t>
            </a:r>
            <a:r>
              <a:rPr lang="en-CA" sz="3700" dirty="0"/>
              <a:t> ለ</a:t>
            </a:r>
            <a:r>
              <a:rPr lang="pt-BR" sz="3700" dirty="0"/>
              <a:t>ዓለመ ዓለም። </a:t>
            </a:r>
            <a:endParaRPr lang="en-CA" sz="3700" dirty="0"/>
          </a:p>
        </p:txBody>
      </p:sp>
    </p:spTree>
    <p:extLst>
      <p:ext uri="{BB962C8B-B14F-4D97-AF65-F5344CB8AC3E}">
        <p14:creationId xmlns:p14="http://schemas.microsoft.com/office/powerpoint/2010/main" val="599980123"/>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252592" cy="6817251"/>
          </a:xfrm>
          <a:prstGeom prst="rect">
            <a:avLst/>
          </a:prstGeom>
        </p:spPr>
        <p:txBody>
          <a:bodyPr wrap="square">
            <a:spAutoFit/>
          </a:bodyPr>
          <a:lstStyle/>
          <a:p>
            <a:pPr marL="40639" marR="40639">
              <a:lnSpc>
                <a:spcPct val="150000"/>
              </a:lnSpc>
              <a:spcBef>
                <a:spcPts val="600"/>
              </a:spcBef>
              <a:buClr>
                <a:srgbClr val="0329D6"/>
              </a:buClr>
              <a:defRPr sz="2800"/>
            </a:pPr>
            <a:r>
              <a:rPr lang="is-IS" sz="1400" dirty="0" smtClean="0">
                <a:solidFill>
                  <a:schemeClr val="tx1">
                    <a:lumMod val="95000"/>
                  </a:schemeClr>
                </a:solidFill>
                <a:uFill>
                  <a:solidFill>
                    <a:srgbClr val="0329D6"/>
                  </a:solidFill>
                </a:uFill>
                <a:latin typeface="GeezTypeNet"/>
                <a:ea typeface="GeezTypeNet"/>
                <a:cs typeface="GeezTypeNet"/>
                <a:sym typeface="GeezTypeNet"/>
              </a:rPr>
              <a:t>157</a:t>
            </a:r>
            <a:r>
              <a:rPr lang="is-IS" sz="1400" dirty="0" smtClean="0">
                <a:solidFill>
                  <a:srgbClr val="FFFF00"/>
                </a:solidFill>
                <a:uFill>
                  <a:solidFill>
                    <a:srgbClr val="0329D6"/>
                  </a:solidFill>
                </a:uFill>
                <a:latin typeface="GeezTypeNet"/>
                <a:ea typeface="GeezTypeNet"/>
                <a:cs typeface="GeezTypeNet"/>
                <a:sym typeface="GeezTypeNet"/>
              </a:rPr>
              <a:t>.</a:t>
            </a:r>
            <a:r>
              <a:rPr lang="is-IS" sz="2400" dirty="0" smtClean="0">
                <a:solidFill>
                  <a:srgbClr val="FFFF00"/>
                </a:solidFill>
                <a:uFill>
                  <a:solidFill>
                    <a:srgbClr val="0329D6"/>
                  </a:solidFill>
                </a:uFill>
                <a:latin typeface="GeezTypeNet"/>
                <a:ea typeface="GeezTypeNet"/>
                <a:cs typeface="GeezTypeNet"/>
                <a:sym typeface="GeezTypeNet"/>
              </a:rPr>
              <a:t>}</a:t>
            </a:r>
            <a:r>
              <a:rPr lang="is-IS" sz="3200" dirty="0" smtClean="0">
                <a:solidFill>
                  <a:srgbClr val="FFFF00"/>
                </a:solidFill>
                <a:uFill>
                  <a:solidFill>
                    <a:srgbClr val="0329D6"/>
                  </a:solidFill>
                </a:uFill>
                <a:latin typeface="GeezTypeNet"/>
                <a:ea typeface="GeezTypeNet"/>
                <a:cs typeface="GeezTypeNet"/>
                <a:sym typeface="GeezTypeNet"/>
              </a:rPr>
              <a:t>K©öx{ó </a:t>
            </a:r>
            <a:r>
              <a:rPr lang="is-IS" sz="3200" dirty="0">
                <a:solidFill>
                  <a:srgbClr val="FFFF00"/>
                </a:solidFill>
                <a:uFill>
                  <a:solidFill>
                    <a:srgbClr val="0329D6"/>
                  </a:solidFill>
                </a:uFill>
                <a:latin typeface="GeezTypeNet"/>
                <a:ea typeface="GeezTypeNet"/>
                <a:cs typeface="GeezTypeNet"/>
                <a:sym typeface="GeezTypeNet"/>
              </a:rPr>
              <a:t>–DM OVgñq KE†‹oë: …mk e©öLð„ê §jKé; </a:t>
            </a:r>
          </a:p>
          <a:p>
            <a:pPr marL="40639" marR="40639">
              <a:lnSpc>
                <a:spcPct val="150000"/>
              </a:lnSpc>
              <a:spcBef>
                <a:spcPts val="600"/>
              </a:spcBef>
              <a:buClr>
                <a:srgbClr val="0329D6"/>
              </a:buClr>
              <a:defRPr sz="2800"/>
            </a:pPr>
            <a:r>
              <a:rPr lang="is-IS" sz="3200" dirty="0" smtClean="0">
                <a:solidFill>
                  <a:schemeClr val="tx1">
                    <a:lumMod val="95000"/>
                  </a:schemeClr>
                </a:solidFill>
                <a:uFill>
                  <a:solidFill>
                    <a:srgbClr val="0329D6"/>
                  </a:solidFill>
                </a:uFill>
                <a:latin typeface="GeezTypeNet"/>
                <a:ea typeface="GeezTypeNet"/>
                <a:cs typeface="GeezTypeNet"/>
                <a:sym typeface="GeezTypeNet"/>
              </a:rPr>
              <a:t>}K©öx{ó </a:t>
            </a:r>
            <a:r>
              <a:rPr lang="is-IS" sz="3200" dirty="0">
                <a:solidFill>
                  <a:schemeClr val="tx1">
                    <a:lumMod val="95000"/>
                  </a:schemeClr>
                </a:solidFill>
                <a:uFill>
                  <a:solidFill>
                    <a:srgbClr val="0329D6"/>
                  </a:solidFill>
                </a:uFill>
                <a:latin typeface="GeezTypeNet"/>
                <a:ea typeface="GeezTypeNet"/>
                <a:cs typeface="GeezTypeNet"/>
                <a:sym typeface="GeezTypeNet"/>
              </a:rPr>
              <a:t>–DM ‰kïnM ¢K]´}È:  }K©öx{ó –DM Q³„ê} ©Ké} †sï †£; </a:t>
            </a:r>
          </a:p>
        </p:txBody>
      </p:sp>
      <p:sp>
        <p:nvSpPr>
          <p:cNvPr id="20" name="Rectangle 19"/>
          <p:cNvSpPr/>
          <p:nvPr/>
        </p:nvSpPr>
        <p:spPr>
          <a:xfrm>
            <a:off x="7986410" y="-125376"/>
            <a:ext cx="4270899" cy="7786747"/>
          </a:xfrm>
          <a:prstGeom prst="rect">
            <a:avLst/>
          </a:prstGeom>
        </p:spPr>
        <p:txBody>
          <a:bodyPr wrap="square">
            <a:spAutoFit/>
          </a:bodyPr>
          <a:lstStyle/>
          <a:p>
            <a:pPr marL="40639" marR="40639">
              <a:lnSpc>
                <a:spcPct val="150000"/>
              </a:lnSpc>
              <a:spcBef>
                <a:spcPts val="600"/>
              </a:spcBef>
              <a:buClr>
                <a:srgbClr val="0329D6"/>
              </a:buClr>
              <a:defRPr sz="1800">
                <a:solidFill>
                  <a:srgbClr val="0329D6"/>
                </a:solidFill>
                <a:uFill>
                  <a:solidFill>
                    <a:srgbClr val="0329D6"/>
                  </a:solidFill>
                </a:uFill>
              </a:defRPr>
            </a:pPr>
            <a:r>
              <a:rPr lang="en-US" sz="1400" dirty="0" smtClean="0">
                <a:solidFill>
                  <a:schemeClr val="tx1">
                    <a:lumMod val="95000"/>
                  </a:schemeClr>
                </a:solidFill>
              </a:rPr>
              <a:t>157.</a:t>
            </a:r>
            <a:r>
              <a:rPr lang="en-US" sz="3300" dirty="0" smtClean="0">
                <a:solidFill>
                  <a:srgbClr val="FFFF00"/>
                </a:solidFill>
              </a:rPr>
              <a:t>The </a:t>
            </a:r>
            <a:r>
              <a:rPr lang="en-US" sz="3300" dirty="0">
                <a:solidFill>
                  <a:srgbClr val="FFFF00"/>
                </a:solidFill>
              </a:rPr>
              <a:t>hosts of the angels of the Savior of the World  stand before the Savior of the </a:t>
            </a:r>
            <a:r>
              <a:rPr lang="en-US" sz="3300" dirty="0" smtClean="0">
                <a:solidFill>
                  <a:srgbClr val="FFFF00"/>
                </a:solidFill>
              </a:rPr>
              <a:t>world.</a:t>
            </a:r>
            <a:endParaRPr lang="en-US" sz="3300" dirty="0">
              <a:solidFill>
                <a:srgbClr val="FFFF00"/>
              </a:solidFill>
            </a:endParaRPr>
          </a:p>
          <a:p>
            <a:pPr marL="40639" marR="40639">
              <a:lnSpc>
                <a:spcPct val="150000"/>
              </a:lnSpc>
              <a:spcBef>
                <a:spcPts val="600"/>
              </a:spcBef>
              <a:buClr>
                <a:srgbClr val="0329D6"/>
              </a:buClr>
              <a:defRPr sz="1800">
                <a:solidFill>
                  <a:srgbClr val="0329D6"/>
                </a:solidFill>
                <a:uFill>
                  <a:solidFill>
                    <a:srgbClr val="0329D6"/>
                  </a:solidFill>
                </a:uFill>
              </a:defRPr>
            </a:pPr>
            <a:r>
              <a:rPr lang="en-US" sz="3300" dirty="0" smtClean="0">
                <a:solidFill>
                  <a:schemeClr val="tx1">
                    <a:lumMod val="95000"/>
                  </a:schemeClr>
                </a:solidFill>
              </a:rPr>
              <a:t>  And </a:t>
            </a:r>
            <a:r>
              <a:rPr lang="en-US" sz="3300" dirty="0">
                <a:solidFill>
                  <a:schemeClr val="tx1">
                    <a:lumMod val="95000"/>
                  </a:schemeClr>
                </a:solidFill>
              </a:rPr>
              <a:t>encircle the Savior of the world  even the body and blood of the Savior of the world.</a:t>
            </a:r>
          </a:p>
        </p:txBody>
      </p:sp>
      <p:sp>
        <p:nvSpPr>
          <p:cNvPr id="2" name="Rectangle 1"/>
          <p:cNvSpPr/>
          <p:nvPr/>
        </p:nvSpPr>
        <p:spPr>
          <a:xfrm>
            <a:off x="-100687" y="-62079"/>
            <a:ext cx="4177636" cy="6155531"/>
          </a:xfrm>
          <a:prstGeom prst="rect">
            <a:avLst/>
          </a:prstGeom>
        </p:spPr>
        <p:txBody>
          <a:bodyPr wrap="square">
            <a:spAutoFit/>
          </a:bodyPr>
          <a:lstStyle/>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ti-ET" sz="1400" dirty="0" smtClean="0">
                <a:solidFill>
                  <a:schemeClr val="tx1">
                    <a:lumMod val="95000"/>
                  </a:schemeClr>
                </a:solidFill>
              </a:rPr>
              <a:t>፻</a:t>
            </a:r>
            <a:r>
              <a:rPr lang="en-CA" sz="1400" dirty="0" smtClean="0">
                <a:solidFill>
                  <a:schemeClr val="tx1">
                    <a:lumMod val="95000"/>
                  </a:schemeClr>
                </a:solidFill>
              </a:rPr>
              <a:t>፶፯</a:t>
            </a:r>
            <a:r>
              <a:rPr lang="ti-ET" sz="1400" dirty="0" smtClean="0">
                <a:solidFill>
                  <a:schemeClr val="tx1">
                    <a:lumMod val="95000"/>
                  </a:schemeClr>
                </a:solidFill>
              </a:rPr>
              <a:t>.</a:t>
            </a:r>
            <a:r>
              <a:rPr lang="en-US" sz="3200" dirty="0" err="1" smtClean="0">
                <a:solidFill>
                  <a:srgbClr val="FFFF00"/>
                </a:solidFill>
              </a:rPr>
              <a:t>OVgño</a:t>
            </a:r>
            <a:r>
              <a:rPr lang="en-US" sz="3200" dirty="0" smtClean="0">
                <a:solidFill>
                  <a:srgbClr val="FFFF00"/>
                </a:solidFill>
              </a:rPr>
              <a:t> </a:t>
            </a:r>
            <a:r>
              <a:rPr lang="en-US" sz="3200" dirty="0">
                <a:solidFill>
                  <a:srgbClr val="FFFF00"/>
                </a:solidFill>
              </a:rPr>
              <a:t>KE†‹</a:t>
            </a:r>
            <a:r>
              <a:rPr lang="en-US" sz="3200" dirty="0" err="1">
                <a:solidFill>
                  <a:srgbClr val="FFFF00"/>
                </a:solidFill>
              </a:rPr>
              <a:t>oñ@é</a:t>
            </a:r>
            <a:r>
              <a:rPr lang="en-US" sz="3200" dirty="0">
                <a:solidFill>
                  <a:srgbClr val="FFFF00"/>
                </a:solidFill>
              </a:rPr>
              <a:t> </a:t>
            </a:r>
            <a:r>
              <a:rPr lang="en-US" sz="3200" dirty="0" err="1">
                <a:solidFill>
                  <a:srgbClr val="FFFF00"/>
                </a:solidFill>
              </a:rPr>
              <a:t>DK©öx</a:t>
            </a:r>
            <a:r>
              <a:rPr lang="en-US" sz="3200" dirty="0">
                <a:solidFill>
                  <a:srgbClr val="FFFF00"/>
                </a:solidFill>
              </a:rPr>
              <a:t>{ó –DM §</a:t>
            </a:r>
            <a:r>
              <a:rPr lang="en-US" sz="3200" dirty="0" err="1">
                <a:solidFill>
                  <a:srgbClr val="FFFF00"/>
                </a:solidFill>
              </a:rPr>
              <a:t>c‘éKé</a:t>
            </a:r>
            <a:r>
              <a:rPr lang="en-US" sz="3200" dirty="0">
                <a:solidFill>
                  <a:srgbClr val="FFFF00"/>
                </a:solidFill>
              </a:rPr>
              <a:t> </a:t>
            </a:r>
            <a:r>
              <a:rPr lang="en-US" sz="3200" dirty="0" err="1">
                <a:solidFill>
                  <a:srgbClr val="FFFF00"/>
                </a:solidFill>
              </a:rPr>
              <a:t>e©öLô@é</a:t>
            </a:r>
            <a:r>
              <a:rPr lang="en-US" sz="3200" dirty="0">
                <a:solidFill>
                  <a:srgbClr val="FFFF00"/>
                </a:solidFill>
              </a:rPr>
              <a:t> </a:t>
            </a:r>
            <a:r>
              <a:rPr lang="en-US" sz="3200" dirty="0" err="1">
                <a:solidFill>
                  <a:srgbClr val="FFFF00"/>
                </a:solidFill>
              </a:rPr>
              <a:t>DK©öx</a:t>
            </a:r>
            <a:r>
              <a:rPr lang="en-US" sz="3200" dirty="0">
                <a:solidFill>
                  <a:srgbClr val="FFFF00"/>
                </a:solidFill>
              </a:rPr>
              <a:t>{ó –DM</a:t>
            </a:r>
            <a:r>
              <a:rPr lang="en-US" sz="3200" dirty="0" smtClean="0">
                <a:solidFill>
                  <a:srgbClr val="FFFF00"/>
                </a:solidFill>
              </a:rPr>
              <a:t>;</a:t>
            </a:r>
          </a:p>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endParaRPr lang="en-US" sz="3200" dirty="0">
              <a:solidFill>
                <a:srgbClr val="FFC000"/>
              </a:solidFill>
            </a:endParaRPr>
          </a:p>
          <a:p>
            <a:pPr marL="40639" marR="40639">
              <a:lnSpc>
                <a:spcPct val="150000"/>
              </a:lnSpc>
              <a:spcBef>
                <a:spcPts val="600"/>
              </a:spcBef>
              <a:buClr>
                <a:srgbClr val="0329D6"/>
              </a:buClr>
              <a:defRPr sz="2000">
                <a:solidFill>
                  <a:srgbClr val="0329D6"/>
                </a:solidFill>
                <a:effectLst>
                  <a:outerShdw blurRad="12700" dist="25400" dir="2700000" rotWithShape="0">
                    <a:srgbClr val="CBCBCB"/>
                  </a:outerShdw>
                </a:effectLst>
                <a:uFill>
                  <a:solidFill>
                    <a:srgbClr val="0329D6"/>
                  </a:solidFill>
                </a:uFill>
                <a:latin typeface="GeezTypeNet"/>
                <a:ea typeface="GeezTypeNet"/>
                <a:cs typeface="GeezTypeNet"/>
                <a:sym typeface="GeezTypeNet"/>
              </a:defRPr>
            </a:pPr>
            <a:r>
              <a:rPr lang="en-US" sz="3200" dirty="0" smtClean="0">
                <a:solidFill>
                  <a:schemeClr val="tx1">
                    <a:lumMod val="95000"/>
                  </a:schemeClr>
                </a:solidFill>
              </a:rPr>
              <a:t>‘§‰</a:t>
            </a:r>
            <a:r>
              <a:rPr lang="en-US" sz="3200" dirty="0" err="1">
                <a:solidFill>
                  <a:schemeClr val="tx1">
                    <a:lumMod val="95000"/>
                  </a:schemeClr>
                </a:solidFill>
              </a:rPr>
              <a:t>òFFÈ</a:t>
            </a:r>
            <a:r>
              <a:rPr lang="en-US" sz="3200" dirty="0">
                <a:solidFill>
                  <a:schemeClr val="tx1">
                    <a:lumMod val="95000"/>
                  </a:schemeClr>
                </a:solidFill>
              </a:rPr>
              <a:t> </a:t>
            </a:r>
            <a:r>
              <a:rPr lang="en-US" sz="3200" dirty="0" err="1" smtClean="0">
                <a:solidFill>
                  <a:schemeClr val="tx1">
                    <a:lumMod val="95000"/>
                  </a:schemeClr>
                </a:solidFill>
              </a:rPr>
              <a:t>DK©öx</a:t>
            </a:r>
            <a:r>
              <a:rPr lang="en-US" sz="3200" dirty="0" smtClean="0">
                <a:solidFill>
                  <a:schemeClr val="tx1">
                    <a:lumMod val="95000"/>
                  </a:schemeClr>
                </a:solidFill>
              </a:rPr>
              <a:t>{ó </a:t>
            </a:r>
            <a:r>
              <a:rPr lang="en-US" sz="3200" dirty="0">
                <a:solidFill>
                  <a:schemeClr val="tx1">
                    <a:lumMod val="95000"/>
                  </a:schemeClr>
                </a:solidFill>
              </a:rPr>
              <a:t>–</a:t>
            </a:r>
            <a:r>
              <a:rPr lang="en-US" sz="3200" dirty="0" smtClean="0">
                <a:solidFill>
                  <a:schemeClr val="tx1">
                    <a:lumMod val="95000"/>
                  </a:schemeClr>
                </a:solidFill>
              </a:rPr>
              <a:t>DM Q³@é ‘©</a:t>
            </a:r>
            <a:r>
              <a:rPr lang="en-US" sz="3200" dirty="0" err="1">
                <a:solidFill>
                  <a:schemeClr val="tx1">
                    <a:lumMod val="95000"/>
                  </a:schemeClr>
                </a:solidFill>
              </a:rPr>
              <a:t>Ké</a:t>
            </a:r>
            <a:r>
              <a:rPr lang="en-US" sz="3200" dirty="0">
                <a:solidFill>
                  <a:schemeClr val="tx1">
                    <a:lumMod val="95000"/>
                  </a:schemeClr>
                </a:solidFill>
              </a:rPr>
              <a:t> </a:t>
            </a:r>
            <a:r>
              <a:rPr lang="en-US" sz="3200" dirty="0" smtClean="0">
                <a:solidFill>
                  <a:schemeClr val="tx1">
                    <a:lumMod val="95000"/>
                  </a:schemeClr>
                </a:solidFill>
              </a:rPr>
              <a:t> </a:t>
            </a:r>
            <a:r>
              <a:rPr lang="en-US" sz="3200" dirty="0" err="1" smtClean="0">
                <a:solidFill>
                  <a:schemeClr val="tx1">
                    <a:lumMod val="95000"/>
                  </a:schemeClr>
                </a:solidFill>
              </a:rPr>
              <a:t>DK©öx</a:t>
            </a:r>
            <a:r>
              <a:rPr lang="en-US" sz="3200" dirty="0" smtClean="0">
                <a:solidFill>
                  <a:schemeClr val="tx1">
                    <a:lumMod val="95000"/>
                  </a:schemeClr>
                </a:solidFill>
              </a:rPr>
              <a:t>{ó </a:t>
            </a:r>
            <a:r>
              <a:rPr lang="en-US" sz="3200" dirty="0">
                <a:solidFill>
                  <a:schemeClr val="tx1">
                    <a:lumMod val="95000"/>
                  </a:schemeClr>
                </a:solidFill>
              </a:rPr>
              <a:t>–</a:t>
            </a:r>
            <a:r>
              <a:rPr lang="en-US" sz="3200" dirty="0" smtClean="0">
                <a:solidFill>
                  <a:schemeClr val="tx1">
                    <a:lumMod val="95000"/>
                  </a:schemeClr>
                </a:solidFill>
              </a:rPr>
              <a:t>DM።</a:t>
            </a:r>
            <a:endParaRPr lang="en-US" sz="3200" dirty="0">
              <a:solidFill>
                <a:schemeClr val="tx1">
                  <a:lumMod val="95000"/>
                </a:schemeClr>
              </a:solidFill>
            </a:endParaRPr>
          </a:p>
        </p:txBody>
      </p:sp>
    </p:spTree>
    <p:extLst>
      <p:ext uri="{BB962C8B-B14F-4D97-AF65-F5344CB8AC3E}">
        <p14:creationId xmlns:p14="http://schemas.microsoft.com/office/powerpoint/2010/main" val="1551485665"/>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43560" y="-6207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1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18139" y="0"/>
            <a:ext cx="3886699" cy="6755696"/>
          </a:xfrm>
          <a:prstGeom prst="rect">
            <a:avLst/>
          </a:prstGeom>
        </p:spPr>
        <p:txBody>
          <a:bodyPr wrap="square">
            <a:spAutoFit/>
          </a:bodyPr>
          <a:lstStyle/>
          <a:p>
            <a:pPr marL="40639" marR="40639">
              <a:lnSpc>
                <a:spcPct val="150000"/>
              </a:lnSpc>
              <a:spcBef>
                <a:spcPts val="600"/>
              </a:spcBef>
              <a:buClr>
                <a:srgbClr val="0329D6"/>
              </a:buClr>
              <a:defRPr sz="2800"/>
            </a:pPr>
            <a:r>
              <a:rPr lang="is-IS" sz="2400" dirty="0" smtClean="0">
                <a:solidFill>
                  <a:srgbClr val="FFFF00"/>
                </a:solidFill>
                <a:uFill>
                  <a:solidFill>
                    <a:srgbClr val="004DD6"/>
                  </a:solidFill>
                </a:uFill>
                <a:latin typeface="GeezTypeNet"/>
                <a:ea typeface="GeezTypeNet"/>
                <a:cs typeface="GeezTypeNet"/>
                <a:sym typeface="GeezTypeNet"/>
              </a:rPr>
              <a:t>|mk </a:t>
            </a:r>
            <a:r>
              <a:rPr lang="is-IS" sz="2400" dirty="0">
                <a:solidFill>
                  <a:srgbClr val="FFFF00"/>
                </a:solidFill>
                <a:uFill>
                  <a:solidFill>
                    <a:srgbClr val="004DD6"/>
                  </a:solidFill>
                </a:uFill>
                <a:latin typeface="GeezTypeNet"/>
                <a:ea typeface="GeezTypeNet"/>
                <a:cs typeface="GeezTypeNet"/>
                <a:sym typeface="GeezTypeNet"/>
              </a:rPr>
              <a:t>e©öLð ²Ãê }</a:t>
            </a:r>
            <a:r>
              <a:rPr lang="is-IS" sz="2400" dirty="0" smtClean="0">
                <a:solidFill>
                  <a:srgbClr val="FFFF00"/>
                </a:solidFill>
                <a:uFill>
                  <a:solidFill>
                    <a:srgbClr val="004DD6"/>
                  </a:solidFill>
                </a:uFill>
                <a:latin typeface="GeezTypeNet"/>
                <a:ea typeface="GeezTypeNet"/>
                <a:cs typeface="GeezTypeNet"/>
                <a:sym typeface="GeezTypeNet"/>
              </a:rPr>
              <a:t>K©ö</a:t>
            </a:r>
          </a:p>
          <a:p>
            <a:pPr marL="40639" marR="40639">
              <a:lnSpc>
                <a:spcPct val="150000"/>
              </a:lnSpc>
              <a:spcBef>
                <a:spcPts val="600"/>
              </a:spcBef>
              <a:buClr>
                <a:srgbClr val="0329D6"/>
              </a:buClr>
              <a:defRPr sz="2800"/>
            </a:pPr>
            <a:r>
              <a:rPr lang="is-IS" sz="2400" dirty="0" smtClean="0">
                <a:solidFill>
                  <a:srgbClr val="FFFF00"/>
                </a:solidFill>
                <a:uFill>
                  <a:solidFill>
                    <a:srgbClr val="004DD6"/>
                  </a:solidFill>
                </a:uFill>
                <a:latin typeface="GeezTypeNet"/>
                <a:ea typeface="GeezTypeNet"/>
                <a:cs typeface="GeezTypeNet"/>
                <a:sym typeface="GeezTypeNet"/>
              </a:rPr>
              <a:t>x{ó </a:t>
            </a:r>
            <a:r>
              <a:rPr lang="is-IS" sz="2400" dirty="0">
                <a:solidFill>
                  <a:srgbClr val="FFFF00"/>
                </a:solidFill>
                <a:uFill>
                  <a:solidFill>
                    <a:srgbClr val="004DD6"/>
                  </a:solidFill>
                </a:uFill>
                <a:latin typeface="GeezTypeNet"/>
                <a:ea typeface="GeezTypeNet"/>
                <a:cs typeface="GeezTypeNet"/>
                <a:sym typeface="GeezTypeNet"/>
              </a:rPr>
              <a:t>–</a:t>
            </a:r>
            <a:r>
              <a:rPr lang="is-IS" sz="2400" dirty="0" smtClean="0">
                <a:solidFill>
                  <a:srgbClr val="FFFF00"/>
                </a:solidFill>
                <a:uFill>
                  <a:solidFill>
                    <a:srgbClr val="004DD6"/>
                  </a:solidFill>
                </a:uFill>
                <a:latin typeface="GeezTypeNet"/>
                <a:ea typeface="GeezTypeNet"/>
                <a:cs typeface="GeezTypeNet"/>
                <a:sym typeface="GeezTypeNet"/>
              </a:rPr>
              <a:t>DM ‹}</a:t>
            </a:r>
            <a:r>
              <a:rPr lang="is-IS" sz="2400" dirty="0">
                <a:solidFill>
                  <a:srgbClr val="FFFF00"/>
                </a:solidFill>
                <a:uFill>
                  <a:solidFill>
                    <a:srgbClr val="004DD6"/>
                  </a:solidFill>
                </a:uFill>
                <a:latin typeface="GeezTypeNet"/>
                <a:ea typeface="GeezTypeNet"/>
                <a:cs typeface="GeezTypeNet"/>
                <a:sym typeface="GeezTypeNet"/>
              </a:rPr>
              <a:t>cXmk&amp;}†„ê mkM†L} }‹X]r] </a:t>
            </a:r>
            <a:r>
              <a:rPr lang="en-CA" sz="2400" dirty="0" err="1" smtClean="0">
                <a:solidFill>
                  <a:srgbClr val="FFFF00"/>
                </a:solidFill>
              </a:rPr>
              <a:t>ነገልግሎ</a:t>
            </a:r>
            <a:r>
              <a:rPr lang="en-CA" sz="2400" dirty="0" smtClean="0">
                <a:solidFill>
                  <a:srgbClr val="FFFF00"/>
                </a:solidFill>
              </a:rPr>
              <a:t> </a:t>
            </a:r>
            <a:r>
              <a:rPr lang="en-CA" sz="2400" dirty="0" err="1">
                <a:solidFill>
                  <a:srgbClr val="FFFF00"/>
                </a:solidFill>
              </a:rPr>
              <a:t>ኣሎና</a:t>
            </a:r>
            <a:r>
              <a:rPr lang="en-CA" sz="2400" dirty="0" smtClean="0">
                <a:solidFill>
                  <a:srgbClr val="FFFF00"/>
                </a:solidFill>
              </a:rPr>
              <a:t>።</a:t>
            </a:r>
          </a:p>
          <a:p>
            <a:pPr marL="40639" marR="40639">
              <a:lnSpc>
                <a:spcPct val="150000"/>
              </a:lnSpc>
              <a:spcBef>
                <a:spcPts val="600"/>
              </a:spcBef>
              <a:buClr>
                <a:srgbClr val="0329D6"/>
              </a:buClr>
              <a:defRPr sz="2800"/>
            </a:pPr>
            <a:endParaRPr lang="en-CA" sz="2000" dirty="0">
              <a:solidFill>
                <a:srgbClr val="FFFF00"/>
              </a:solidFill>
              <a:uFill>
                <a:solidFill>
                  <a:srgbClr val="000000"/>
                </a:solidFill>
              </a:uFill>
              <a:latin typeface="GeezTypeNet"/>
              <a:ea typeface="GeezTypeNet"/>
              <a:cs typeface="GeezTypeNet"/>
              <a:sym typeface="GeezTypeNet"/>
            </a:endParaRPr>
          </a:p>
          <a:p>
            <a:pPr marL="40639" marR="40639">
              <a:lnSpc>
                <a:spcPct val="150000"/>
              </a:lnSpc>
              <a:spcBef>
                <a:spcPts val="600"/>
              </a:spcBef>
              <a:buClr>
                <a:srgbClr val="0329D6"/>
              </a:buClr>
              <a:defRPr sz="2800"/>
            </a:pPr>
            <a:r>
              <a:rPr lang="fr-FR" sz="2400" dirty="0" smtClean="0">
                <a:solidFill>
                  <a:srgbClr val="92D050"/>
                </a:solidFill>
                <a:uFill>
                  <a:solidFill>
                    <a:srgbClr val="000000"/>
                  </a:solidFill>
                </a:uFill>
                <a:latin typeface="GeezTypeNet"/>
                <a:ea typeface="GeezTypeNet"/>
                <a:cs typeface="GeezTypeNet"/>
                <a:sym typeface="GeezTypeNet"/>
              </a:rPr>
              <a:t>}</a:t>
            </a:r>
            <a:r>
              <a:rPr lang="fr-FR" sz="2400" dirty="0" err="1" smtClean="0">
                <a:solidFill>
                  <a:srgbClr val="92D050"/>
                </a:solidFill>
                <a:uFill>
                  <a:solidFill>
                    <a:srgbClr val="000000"/>
                  </a:solidFill>
                </a:uFill>
                <a:latin typeface="GeezTypeNet"/>
                <a:ea typeface="GeezTypeNet"/>
                <a:cs typeface="GeezTypeNet"/>
                <a:sym typeface="GeezTypeNet"/>
              </a:rPr>
              <a:t>Ïe</a:t>
            </a:r>
            <a:r>
              <a:rPr lang="fr-FR" sz="2400" dirty="0">
                <a:solidFill>
                  <a:srgbClr val="92D050"/>
                </a:solidFill>
                <a:uFill>
                  <a:solidFill>
                    <a:srgbClr val="000000"/>
                  </a:solidFill>
                </a:uFill>
                <a:latin typeface="GeezTypeNet"/>
                <a:ea typeface="GeezTypeNet"/>
                <a:cs typeface="GeezTypeNet"/>
                <a:sym typeface="GeezTypeNet"/>
              </a:rPr>
              <a:t>.</a:t>
            </a:r>
            <a:r>
              <a:rPr lang="fr-FR" sz="2400" dirty="0" smtClean="0">
                <a:solidFill>
                  <a:srgbClr val="92D050"/>
                </a:solidFill>
                <a:uFill>
                  <a:solidFill>
                    <a:srgbClr val="000000"/>
                  </a:solidFill>
                </a:uFill>
                <a:latin typeface="GeezTypeNet"/>
                <a:ea typeface="GeezTypeNet"/>
                <a:cs typeface="GeezTypeNet"/>
                <a:sym typeface="GeezTypeNet"/>
              </a:rPr>
              <a:t>ªï</a:t>
            </a:r>
            <a:r>
              <a:rPr lang="fr-FR" sz="2400" dirty="0">
                <a:solidFill>
                  <a:srgbClr val="92D050"/>
                </a:solidFill>
                <a:uFill>
                  <a:solidFill>
                    <a:srgbClr val="000000"/>
                  </a:solidFill>
                </a:uFill>
                <a:latin typeface="GeezTypeNet"/>
                <a:ea typeface="GeezTypeNet"/>
                <a:cs typeface="GeezTypeNet"/>
                <a:sym typeface="GeezTypeNet"/>
              </a:rPr>
              <a:t>. </a:t>
            </a:r>
            <a:r>
              <a:rPr lang="fr-FR" sz="1400" dirty="0" smtClean="0">
                <a:solidFill>
                  <a:schemeClr val="tx1">
                    <a:lumMod val="95000"/>
                  </a:schemeClr>
                </a:solidFill>
                <a:uFill>
                  <a:solidFill>
                    <a:srgbClr val="000000"/>
                  </a:solidFill>
                </a:uFill>
                <a:latin typeface="GeezTypeNet"/>
                <a:ea typeface="GeezTypeNet"/>
                <a:cs typeface="GeezTypeNet"/>
                <a:sym typeface="GeezTypeNet"/>
              </a:rPr>
              <a:t>158.</a:t>
            </a:r>
            <a:r>
              <a:rPr lang="fr-FR" sz="2400" dirty="0" smtClean="0">
                <a:uFill>
                  <a:solidFill>
                    <a:srgbClr val="000000"/>
                  </a:solidFill>
                </a:uFill>
                <a:latin typeface="GeezTypeNet"/>
                <a:ea typeface="GeezTypeNet"/>
                <a:cs typeface="GeezTypeNet"/>
                <a:sym typeface="GeezTypeNet"/>
              </a:rPr>
              <a:t>KŠú</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oñ</a:t>
            </a:r>
            <a:r>
              <a:rPr lang="fr-FR" sz="2400" dirty="0">
                <a:uFill>
                  <a:solidFill>
                    <a:srgbClr val="000000"/>
                  </a:solidFill>
                </a:uFill>
                <a:latin typeface="GeezTypeNet"/>
                <a:ea typeface="GeezTypeNet"/>
                <a:cs typeface="GeezTypeNet"/>
                <a:sym typeface="GeezTypeNet"/>
              </a:rPr>
              <a:t> </a:t>
            </a:r>
            <a:endParaRPr lang="fr-FR" sz="2400" dirty="0" smtClean="0">
              <a:uFill>
                <a:solidFill>
                  <a:srgbClr val="000000"/>
                </a:solidFill>
              </a:uFill>
              <a:latin typeface="GeezTypeNet"/>
              <a:ea typeface="GeezTypeNet"/>
              <a:cs typeface="GeezTypeNet"/>
              <a:sym typeface="GeezTypeNet"/>
            </a:endParaRPr>
          </a:p>
          <a:p>
            <a:pPr marL="40639" marR="40639">
              <a:lnSpc>
                <a:spcPct val="150000"/>
              </a:lnSpc>
              <a:spcBef>
                <a:spcPts val="600"/>
              </a:spcBef>
              <a:buClr>
                <a:srgbClr val="0329D6"/>
              </a:buClr>
              <a:defRPr sz="2800"/>
            </a:pPr>
            <a:r>
              <a:rPr lang="fr-FR" sz="2400" dirty="0" smtClean="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Ã‘éo</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m~Bq</a:t>
            </a:r>
            <a:r>
              <a:rPr lang="fr-FR" sz="2400" dirty="0">
                <a:uFill>
                  <a:solidFill>
                    <a:srgbClr val="000000"/>
                  </a:solidFill>
                </a:uFill>
                <a:latin typeface="GeezTypeNet"/>
                <a:ea typeface="GeezTypeNet"/>
                <a:cs typeface="GeezTypeNet"/>
                <a:sym typeface="GeezTypeNet"/>
              </a:rPr>
              <a:t>) …Ï ©²ópq ‹</a:t>
            </a:r>
            <a:r>
              <a:rPr lang="fr-FR" sz="2400" dirty="0" err="1" smtClean="0">
                <a:uFill>
                  <a:solidFill>
                    <a:srgbClr val="000000"/>
                  </a:solidFill>
                </a:uFill>
                <a:latin typeface="GeezTypeNet"/>
                <a:ea typeface="GeezTypeNet"/>
                <a:cs typeface="GeezTypeNet"/>
                <a:sym typeface="GeezTypeNet"/>
              </a:rPr>
              <a:t>Êoë</a:t>
            </a:r>
            <a:r>
              <a:rPr lang="fr-FR" sz="2400" dirty="0" smtClean="0">
                <a:uFill>
                  <a:solidFill>
                    <a:srgbClr val="000000"/>
                  </a:solidFill>
                </a:uFill>
                <a:latin typeface="GeezTypeNet"/>
                <a:ea typeface="GeezTypeNet"/>
                <a:cs typeface="GeezTypeNet"/>
                <a:sym typeface="GeezTypeNet"/>
              </a:rPr>
              <a:t>;
</a:t>
            </a:r>
            <a:r>
              <a:rPr lang="ti-ET" sz="3600" b="1" dirty="0" smtClean="0">
                <a:solidFill>
                  <a:srgbClr val="92D050"/>
                </a:solidFill>
                <a:uFill>
                  <a:solidFill>
                    <a:srgbClr val="000000"/>
                  </a:solidFill>
                </a:uFill>
              </a:rPr>
              <a:t>ይ</a:t>
            </a:r>
            <a:r>
              <a:rPr lang="en-CA" sz="3600" b="1" dirty="0">
                <a:solidFill>
                  <a:srgbClr val="92D050"/>
                </a:solidFill>
                <a:uFill>
                  <a:solidFill>
                    <a:srgbClr val="000000"/>
                  </a:solidFill>
                </a:uFill>
              </a:rPr>
              <a:t>.</a:t>
            </a:r>
            <a:r>
              <a:rPr lang="fr-FR" sz="3300" b="1" dirty="0" smtClean="0">
                <a:solidFill>
                  <a:srgbClr val="92D050"/>
                </a:solidFill>
                <a:uFill>
                  <a:solidFill>
                    <a:srgbClr val="000000"/>
                  </a:solidFill>
                </a:uFill>
                <a:latin typeface="GeezTypeNet"/>
                <a:ea typeface="GeezTypeNet"/>
                <a:cs typeface="GeezTypeNet"/>
                <a:sym typeface="GeezTypeNet"/>
              </a:rPr>
              <a:t>ዲ. </a:t>
            </a:r>
            <a:r>
              <a:rPr lang="fr-FR" sz="1400" b="1" dirty="0" smtClean="0">
                <a:solidFill>
                  <a:schemeClr val="tx1">
                    <a:lumMod val="95000"/>
                  </a:schemeClr>
                </a:solidFill>
                <a:uFill>
                  <a:solidFill>
                    <a:srgbClr val="000000"/>
                  </a:solidFill>
                </a:uFill>
                <a:latin typeface="GeezTypeNet"/>
                <a:ea typeface="GeezTypeNet"/>
                <a:cs typeface="GeezTypeNet"/>
                <a:sym typeface="GeezTypeNet"/>
              </a:rPr>
              <a:t>159.</a:t>
            </a:r>
            <a:r>
              <a:rPr lang="fr-FR" sz="2400" dirty="0" smtClean="0">
                <a:uFill>
                  <a:solidFill>
                    <a:srgbClr val="000000"/>
                  </a:solidFill>
                </a:uFill>
                <a:latin typeface="GeezTypeNet"/>
                <a:ea typeface="GeezTypeNet"/>
                <a:cs typeface="GeezTypeNet"/>
                <a:sym typeface="GeezTypeNet"/>
              </a:rPr>
              <a:t>…</a:t>
            </a:r>
            <a:r>
              <a:rPr lang="fr-FR" sz="2400" dirty="0" err="1" smtClean="0">
                <a:uFill>
                  <a:solidFill>
                    <a:srgbClr val="000000"/>
                  </a:solidFill>
                </a:uFill>
                <a:latin typeface="GeezTypeNet"/>
                <a:ea typeface="GeezTypeNet"/>
                <a:cs typeface="GeezTypeNet"/>
                <a:sym typeface="GeezTypeNet"/>
              </a:rPr>
              <a:t>oëM</a:t>
            </a:r>
            <a:r>
              <a:rPr lang="fr-FR" sz="2400" dirty="0" smtClean="0">
                <a:uFill>
                  <a:solidFill>
                    <a:srgbClr val="000000"/>
                  </a:solidFill>
                </a:uFill>
                <a:latin typeface="GeezTypeNet"/>
                <a:ea typeface="GeezTypeNet"/>
                <a:cs typeface="GeezTypeNet"/>
                <a:sym typeface="GeezTypeNet"/>
              </a:rPr>
              <a:t> </a:t>
            </a:r>
            <a:r>
              <a:rPr lang="fr-FR" sz="2400" dirty="0">
                <a:uFill>
                  <a:solidFill>
                    <a:srgbClr val="000000"/>
                  </a:solidFill>
                </a:uFill>
                <a:latin typeface="GeezTypeNet"/>
                <a:ea typeface="GeezTypeNet"/>
                <a:cs typeface="GeezTypeNet"/>
                <a:sym typeface="GeezTypeNet"/>
              </a:rPr>
              <a:t>©‘é „</a:t>
            </a:r>
            <a:r>
              <a:rPr lang="fr-FR" sz="2400" dirty="0" err="1">
                <a:uFill>
                  <a:solidFill>
                    <a:srgbClr val="000000"/>
                  </a:solidFill>
                </a:uFill>
                <a:latin typeface="GeezTypeNet"/>
                <a:ea typeface="GeezTypeNet"/>
                <a:cs typeface="GeezTypeNet"/>
                <a:sym typeface="GeezTypeNet"/>
              </a:rPr>
              <a:t>ïF‰êM</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sD</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êM</a:t>
            </a:r>
            <a:r>
              <a:rPr lang="fr-FR" sz="2400" dirty="0">
                <a:uFill>
                  <a:solidFill>
                    <a:srgbClr val="000000"/>
                  </a:solidFill>
                </a:uFill>
                <a:latin typeface="GeezTypeNet"/>
                <a:ea typeface="GeezTypeNet"/>
                <a:cs typeface="GeezTypeNet"/>
                <a:sym typeface="GeezTypeNet"/>
              </a:rPr>
              <a:t> X†]‰</a:t>
            </a:r>
            <a:r>
              <a:rPr lang="fr-FR" sz="2400" dirty="0" err="1">
                <a:uFill>
                  <a:solidFill>
                    <a:srgbClr val="000000"/>
                  </a:solidFill>
                </a:uFill>
                <a:latin typeface="GeezTypeNet"/>
                <a:ea typeface="GeezTypeNet"/>
                <a:cs typeface="GeezTypeNet"/>
                <a:sym typeface="GeezTypeNet"/>
              </a:rPr>
              <a:t>êM</a:t>
            </a:r>
            <a:r>
              <a:rPr lang="fr-FR" sz="2400" dirty="0">
                <a:uFill>
                  <a:solidFill>
                    <a:srgbClr val="000000"/>
                  </a:solidFill>
                </a:uFill>
                <a:latin typeface="GeezTypeNet"/>
                <a:ea typeface="GeezTypeNet"/>
                <a:cs typeface="GeezTypeNet"/>
                <a:sym typeface="GeezTypeNet"/>
              </a:rPr>
              <a:t> …©ö}{ê;</a:t>
            </a:r>
          </a:p>
        </p:txBody>
      </p:sp>
      <p:sp>
        <p:nvSpPr>
          <p:cNvPr id="20" name="Rectangle 19"/>
          <p:cNvSpPr/>
          <p:nvPr/>
        </p:nvSpPr>
        <p:spPr>
          <a:xfrm>
            <a:off x="8088115" y="41010"/>
            <a:ext cx="4205589" cy="5886227"/>
          </a:xfrm>
          <a:prstGeom prst="rect">
            <a:avLst/>
          </a:prstGeom>
        </p:spPr>
        <p:txBody>
          <a:bodyPr wrap="square">
            <a:spAutoFit/>
          </a:bodyPr>
          <a:lstStyle/>
          <a:p>
            <a:pPr marL="40639" marR="40639">
              <a:lnSpc>
                <a:spcPct val="150000"/>
              </a:lnSpc>
              <a:spcBef>
                <a:spcPts val="600"/>
              </a:spcBef>
              <a:buClr>
                <a:srgbClr val="004DD6"/>
              </a:buClr>
              <a:defRPr sz="1800">
                <a:solidFill>
                  <a:srgbClr val="004DD6"/>
                </a:solidFill>
                <a:uFill>
                  <a:solidFill>
                    <a:srgbClr val="004DD6"/>
                  </a:solidFill>
                </a:uFill>
              </a:defRPr>
            </a:pPr>
            <a:r>
              <a:rPr lang="en-US" sz="2200" dirty="0" smtClean="0">
                <a:solidFill>
                  <a:srgbClr val="FFFF00"/>
                </a:solidFill>
              </a:rPr>
              <a:t> </a:t>
            </a:r>
            <a:r>
              <a:rPr lang="en-US" sz="2400" dirty="0">
                <a:solidFill>
                  <a:srgbClr val="FFFF00"/>
                </a:solidFill>
              </a:rPr>
              <a:t>Let us draw near the face of the </a:t>
            </a:r>
            <a:r>
              <a:rPr lang="en-US" sz="2400" dirty="0" err="1" smtClean="0">
                <a:solidFill>
                  <a:srgbClr val="FFFF00"/>
                </a:solidFill>
              </a:rPr>
              <a:t>Saviour</a:t>
            </a:r>
            <a:r>
              <a:rPr lang="en-US" sz="2400" dirty="0" smtClean="0">
                <a:solidFill>
                  <a:srgbClr val="FFFF00"/>
                </a:solidFill>
              </a:rPr>
              <a:t> of the world</a:t>
            </a:r>
            <a:r>
              <a:rPr lang="en-US" sz="2400" dirty="0">
                <a:solidFill>
                  <a:srgbClr val="FFFF00"/>
                </a:solidFill>
              </a:rPr>
              <a:t>. In the faith which is of </a:t>
            </a:r>
            <a:r>
              <a:rPr lang="en-US" sz="2400" dirty="0" smtClean="0">
                <a:solidFill>
                  <a:srgbClr val="FFFF00"/>
                </a:solidFill>
              </a:rPr>
              <a:t>Him let </a:t>
            </a:r>
            <a:r>
              <a:rPr lang="en-US" sz="2400" dirty="0">
                <a:solidFill>
                  <a:srgbClr val="FFFF00"/>
                </a:solidFill>
              </a:rPr>
              <a:t>us submit ourselves to Christ</a:t>
            </a:r>
            <a:r>
              <a:rPr lang="en-US" sz="2400" dirty="0" smtClean="0">
                <a:solidFill>
                  <a:srgbClr val="FFFF00"/>
                </a:solidFill>
              </a:rPr>
              <a:t>. </a:t>
            </a:r>
          </a:p>
          <a:p>
            <a:pPr marL="40639" marR="40639">
              <a:lnSpc>
                <a:spcPct val="150000"/>
              </a:lnSpc>
              <a:spcBef>
                <a:spcPts val="600"/>
              </a:spcBef>
              <a:buClr>
                <a:srgbClr val="004DD6"/>
              </a:buClr>
              <a:defRPr sz="1800">
                <a:solidFill>
                  <a:srgbClr val="004DD6"/>
                </a:solidFill>
                <a:uFill>
                  <a:solidFill>
                    <a:srgbClr val="004DD6"/>
                  </a:solidFill>
                </a:uFill>
              </a:defRPr>
            </a:pPr>
            <a:endParaRPr lang="en-US" sz="2900" b="1" dirty="0" smtClean="0">
              <a:solidFill>
                <a:srgbClr val="92D050"/>
              </a:solidFill>
            </a:endParaRPr>
          </a:p>
          <a:p>
            <a:pPr marL="40639" marR="40639">
              <a:lnSpc>
                <a:spcPct val="150000"/>
              </a:lnSpc>
              <a:spcBef>
                <a:spcPts val="600"/>
              </a:spcBef>
              <a:buClr>
                <a:srgbClr val="004DD6"/>
              </a:buClr>
              <a:defRPr sz="1800">
                <a:solidFill>
                  <a:srgbClr val="004DD6"/>
                </a:solidFill>
                <a:uFill>
                  <a:solidFill>
                    <a:srgbClr val="004DD6"/>
                  </a:solidFill>
                </a:uFill>
              </a:defRPr>
            </a:pPr>
            <a:r>
              <a:rPr lang="en-US" sz="2900" b="1" dirty="0" smtClean="0">
                <a:solidFill>
                  <a:srgbClr val="92D050"/>
                </a:solidFill>
              </a:rPr>
              <a:t>Asst</a:t>
            </a:r>
            <a:r>
              <a:rPr lang="en-US" sz="2900" b="1" dirty="0">
                <a:solidFill>
                  <a:srgbClr val="92D050"/>
                </a:solidFill>
              </a:rPr>
              <a:t>. Deacon:-</a:t>
            </a:r>
            <a:r>
              <a:rPr lang="en-US" sz="2900" dirty="0">
                <a:solidFill>
                  <a:srgbClr val="92D050"/>
                </a:solidFill>
              </a:rPr>
              <a:t> </a:t>
            </a:r>
            <a:r>
              <a:rPr lang="en-US" sz="1400" dirty="0" smtClean="0">
                <a:solidFill>
                  <a:schemeClr val="tx1">
                    <a:lumMod val="95000"/>
                  </a:schemeClr>
                </a:solidFill>
              </a:rPr>
              <a:t>158. </a:t>
            </a:r>
            <a:r>
              <a:rPr lang="en-US" sz="2900" dirty="0">
                <a:solidFill>
                  <a:schemeClr val="tx1">
                    <a:lumMod val="95000"/>
                  </a:schemeClr>
                </a:solidFill>
              </a:rPr>
              <a:t>Open ye the gates, princes.</a:t>
            </a:r>
          </a:p>
          <a:p>
            <a:pPr marL="40639" marR="40639">
              <a:lnSpc>
                <a:spcPct val="150000"/>
              </a:lnSpc>
              <a:spcBef>
                <a:spcPts val="600"/>
              </a:spcBef>
              <a:buClr>
                <a:srgbClr val="004DD6"/>
              </a:buClr>
              <a:defRPr sz="1800">
                <a:solidFill>
                  <a:srgbClr val="004DD6"/>
                </a:solidFill>
                <a:uFill>
                  <a:solidFill>
                    <a:srgbClr val="004DD6"/>
                  </a:solidFill>
                </a:uFill>
              </a:defRPr>
            </a:pPr>
            <a:r>
              <a:rPr lang="en-US" sz="2900" b="1" dirty="0">
                <a:solidFill>
                  <a:srgbClr val="92D050"/>
                </a:solidFill>
              </a:rPr>
              <a:t>Deacon:-</a:t>
            </a:r>
            <a:r>
              <a:rPr lang="en-US" sz="2900" dirty="0">
                <a:solidFill>
                  <a:srgbClr val="92D050"/>
                </a:solidFill>
              </a:rPr>
              <a:t> </a:t>
            </a:r>
            <a:r>
              <a:rPr lang="en-US" sz="1400" dirty="0" smtClean="0">
                <a:solidFill>
                  <a:schemeClr val="tx1">
                    <a:lumMod val="95000"/>
                  </a:schemeClr>
                </a:solidFill>
              </a:rPr>
              <a:t>159. </a:t>
            </a:r>
            <a:r>
              <a:rPr lang="en-US" sz="2900" dirty="0">
                <a:solidFill>
                  <a:schemeClr val="tx1">
                    <a:lumMod val="95000"/>
                  </a:schemeClr>
                </a:solidFill>
              </a:rPr>
              <a:t>Ye Who are standing, bow your heads.</a:t>
            </a:r>
          </a:p>
        </p:txBody>
      </p:sp>
      <p:sp>
        <p:nvSpPr>
          <p:cNvPr id="2" name="Rectangle 1"/>
          <p:cNvSpPr/>
          <p:nvPr/>
        </p:nvSpPr>
        <p:spPr>
          <a:xfrm>
            <a:off x="24712" y="-62079"/>
            <a:ext cx="4417681" cy="6509474"/>
          </a:xfrm>
          <a:prstGeom prst="rect">
            <a:avLst/>
          </a:prstGeom>
        </p:spPr>
        <p:txBody>
          <a:bodyPr wrap="square">
            <a:spAutoFit/>
          </a:bodyPr>
          <a:lstStyle/>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en-US" sz="3000" dirty="0" smtClean="0">
                <a:solidFill>
                  <a:srgbClr val="FFFF00"/>
                </a:solidFill>
              </a:rPr>
              <a:t>‘}</a:t>
            </a:r>
            <a:r>
              <a:rPr lang="en-US" sz="3000" dirty="0" err="1">
                <a:solidFill>
                  <a:srgbClr val="FFFF00"/>
                </a:solidFill>
              </a:rPr>
              <a:t>mkÄI</a:t>
            </a:r>
            <a:r>
              <a:rPr lang="en-US" sz="3000" dirty="0">
                <a:solidFill>
                  <a:srgbClr val="FFFF00"/>
                </a:solidFill>
              </a:rPr>
              <a:t> </a:t>
            </a:r>
            <a:r>
              <a:rPr lang="en-US" sz="3000" dirty="0" err="1">
                <a:solidFill>
                  <a:srgbClr val="FFFF00"/>
                </a:solidFill>
              </a:rPr>
              <a:t>e©öK</a:t>
            </a:r>
            <a:r>
              <a:rPr lang="en-US" sz="3000" dirty="0">
                <a:solidFill>
                  <a:srgbClr val="FFFF00"/>
                </a:solidFill>
              </a:rPr>
              <a:t> ²Ãê </a:t>
            </a:r>
            <a:r>
              <a:rPr lang="en-US" sz="3000" dirty="0" err="1">
                <a:solidFill>
                  <a:srgbClr val="FFFF00"/>
                </a:solidFill>
              </a:rPr>
              <a:t>DK©öx</a:t>
            </a:r>
            <a:r>
              <a:rPr lang="en-US" sz="3000" dirty="0">
                <a:solidFill>
                  <a:srgbClr val="FFFF00"/>
                </a:solidFill>
              </a:rPr>
              <a:t>{ó –DM k…</a:t>
            </a:r>
            <a:r>
              <a:rPr lang="en-US" sz="3000" dirty="0" err="1">
                <a:solidFill>
                  <a:srgbClr val="FFFF00"/>
                </a:solidFill>
              </a:rPr>
              <a:t>Lð</a:t>
            </a:r>
            <a:r>
              <a:rPr lang="en-US" sz="3000" dirty="0">
                <a:solidFill>
                  <a:srgbClr val="FFFF00"/>
                </a:solidFill>
              </a:rPr>
              <a:t>{ </a:t>
            </a:r>
            <a:r>
              <a:rPr lang="en-US" sz="3000" dirty="0" err="1">
                <a:solidFill>
                  <a:srgbClr val="FFFF00"/>
                </a:solidFill>
              </a:rPr>
              <a:t>sï</a:t>
            </a:r>
            <a:r>
              <a:rPr lang="en-US" sz="3000" dirty="0">
                <a:solidFill>
                  <a:srgbClr val="FFFF00"/>
                </a:solidFill>
              </a:rPr>
              <a:t>…@é D‹X]r] }</a:t>
            </a:r>
            <a:r>
              <a:rPr lang="en-US" sz="3000" dirty="0" smtClean="0">
                <a:solidFill>
                  <a:srgbClr val="FFFF00"/>
                </a:solidFill>
              </a:rPr>
              <a:t>²{ð።</a:t>
            </a: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endParaRPr lang="en-US" sz="3000" dirty="0" smtClean="0">
              <a:solidFill>
                <a:srgbClr val="FFFF00"/>
              </a:solidFill>
            </a:endParaRPr>
          </a:p>
          <a:p>
            <a:pPr marL="40639" marR="40639">
              <a:lnSpc>
                <a:spcPct val="150000"/>
              </a:lnSpc>
              <a:spcBef>
                <a:spcPts val="600"/>
              </a:spcBef>
              <a:buClr>
                <a:srgbClr val="004DD6"/>
              </a:buClr>
              <a:defRPr sz="2000">
                <a:solidFill>
                  <a:srgbClr val="004DD6"/>
                </a:solidFill>
                <a:uFill>
                  <a:solidFill>
                    <a:srgbClr val="004DD6"/>
                  </a:solidFill>
                </a:uFill>
                <a:latin typeface="GeezTypeNet"/>
                <a:ea typeface="GeezTypeNet"/>
                <a:cs typeface="GeezTypeNet"/>
                <a:sym typeface="GeezTypeNet"/>
              </a:defRPr>
            </a:pPr>
            <a:r>
              <a:rPr lang="nl-NL" sz="3200" dirty="0" smtClean="0">
                <a:solidFill>
                  <a:srgbClr val="92D050"/>
                </a:solidFill>
                <a:uFill>
                  <a:solidFill>
                    <a:srgbClr val="000000"/>
                  </a:solidFill>
                </a:uFill>
                <a:latin typeface="GeezTypeNet"/>
                <a:ea typeface="GeezTypeNet"/>
                <a:cs typeface="GeezTypeNet"/>
                <a:sym typeface="GeezTypeNet"/>
              </a:rPr>
              <a:t>}Ïe</a:t>
            </a:r>
            <a:r>
              <a:rPr lang="nl-NL" sz="3200" dirty="0">
                <a:solidFill>
                  <a:srgbClr val="92D050"/>
                </a:solidFill>
                <a:uFill>
                  <a:solidFill>
                    <a:srgbClr val="000000"/>
                  </a:solidFill>
                </a:uFill>
                <a:latin typeface="GeezTypeNet"/>
                <a:ea typeface="GeezTypeNet"/>
                <a:cs typeface="GeezTypeNet"/>
                <a:sym typeface="GeezTypeNet"/>
              </a:rPr>
              <a:t>.</a:t>
            </a:r>
            <a:r>
              <a:rPr lang="nl-NL" sz="3200" dirty="0" smtClean="0">
                <a:solidFill>
                  <a:srgbClr val="92D050"/>
                </a:solidFill>
                <a:uFill>
                  <a:solidFill>
                    <a:srgbClr val="000000"/>
                  </a:solidFill>
                </a:uFill>
                <a:latin typeface="GeezTypeNet"/>
                <a:ea typeface="GeezTypeNet"/>
                <a:cs typeface="GeezTypeNet"/>
                <a:sym typeface="GeezTypeNet"/>
              </a:rPr>
              <a:t>ªï</a:t>
            </a:r>
            <a:r>
              <a:rPr lang="nl-NL" sz="3200" dirty="0">
                <a:solidFill>
                  <a:srgbClr val="92D050"/>
                </a:solidFill>
                <a:uFill>
                  <a:solidFill>
                    <a:srgbClr val="000000"/>
                  </a:solidFill>
                </a:uFill>
                <a:latin typeface="GeezTypeNet"/>
                <a:ea typeface="GeezTypeNet"/>
                <a:cs typeface="GeezTypeNet"/>
                <a:sym typeface="GeezTypeNet"/>
              </a:rPr>
              <a:t>. </a:t>
            </a:r>
            <a:r>
              <a:rPr lang="ti-ET" sz="1400" dirty="0" smtClean="0">
                <a:solidFill>
                  <a:schemeClr val="tx1">
                    <a:lumMod val="95000"/>
                  </a:schemeClr>
                </a:solidFill>
              </a:rPr>
              <a:t>፻</a:t>
            </a:r>
            <a:r>
              <a:rPr lang="en-CA" sz="1400" dirty="0" smtClean="0">
                <a:solidFill>
                  <a:schemeClr val="tx1">
                    <a:lumMod val="95000"/>
                  </a:schemeClr>
                </a:solidFill>
              </a:rPr>
              <a:t>፶፰</a:t>
            </a:r>
            <a:r>
              <a:rPr lang="ti-ET" sz="1400" dirty="0" smtClean="0">
                <a:solidFill>
                  <a:schemeClr val="tx1">
                    <a:lumMod val="95000"/>
                  </a:schemeClr>
                </a:solidFill>
              </a:rPr>
              <a:t>.</a:t>
            </a:r>
            <a:r>
              <a:rPr lang="nl-NL" sz="3800" dirty="0" smtClean="0">
                <a:solidFill>
                  <a:schemeClr val="tx1">
                    <a:lumMod val="95000"/>
                  </a:schemeClr>
                </a:solidFill>
                <a:uFill>
                  <a:solidFill>
                    <a:srgbClr val="000000"/>
                  </a:solidFill>
                </a:uFill>
                <a:latin typeface="GeezTypeNet"/>
                <a:ea typeface="GeezTypeNet"/>
                <a:cs typeface="GeezTypeNet"/>
                <a:sym typeface="GeezTypeNet"/>
              </a:rPr>
              <a:t>…</a:t>
            </a:r>
            <a:r>
              <a:rPr lang="nl-NL" sz="3800" dirty="0">
                <a:solidFill>
                  <a:schemeClr val="tx1">
                    <a:lumMod val="95000"/>
                  </a:schemeClr>
                </a:solidFill>
                <a:uFill>
                  <a:solidFill>
                    <a:srgbClr val="000000"/>
                  </a:solidFill>
                </a:uFill>
                <a:latin typeface="GeezTypeNet"/>
                <a:ea typeface="GeezTypeNet"/>
                <a:cs typeface="GeezTypeNet"/>
                <a:sym typeface="GeezTypeNet"/>
              </a:rPr>
              <a:t>Xy’ m~xo KŠú}}q;</a:t>
            </a:r>
            <a:r>
              <a:rPr lang="nl-NL" sz="3200" dirty="0">
                <a:uFill>
                  <a:solidFill>
                    <a:srgbClr val="000000"/>
                  </a:solidFill>
                </a:uFill>
                <a:latin typeface="GeezTypeNet"/>
                <a:ea typeface="GeezTypeNet"/>
                <a:cs typeface="GeezTypeNet"/>
                <a:sym typeface="GeezTypeNet"/>
              </a:rPr>
              <a:t>
</a:t>
            </a:r>
            <a:r>
              <a:rPr lang="ti-ET" sz="3200" b="1" dirty="0" smtClean="0">
                <a:solidFill>
                  <a:srgbClr val="92D050"/>
                </a:solidFill>
                <a:uFill>
                  <a:solidFill>
                    <a:srgbClr val="000000"/>
                  </a:solidFill>
                </a:uFill>
              </a:rPr>
              <a:t>ይ</a:t>
            </a:r>
            <a:r>
              <a:rPr lang="en-CA" sz="3200" b="1" dirty="0">
                <a:solidFill>
                  <a:srgbClr val="92D050"/>
                </a:solidFill>
                <a:uFill>
                  <a:solidFill>
                    <a:srgbClr val="000000"/>
                  </a:solidFill>
                </a:uFill>
              </a:rPr>
              <a:t>.</a:t>
            </a:r>
            <a:r>
              <a:rPr lang="fr-FR" sz="3200" b="1" dirty="0">
                <a:solidFill>
                  <a:srgbClr val="92D050"/>
                </a:solidFill>
                <a:uFill>
                  <a:solidFill>
                    <a:srgbClr val="000000"/>
                  </a:solidFill>
                </a:uFill>
                <a:latin typeface="GeezTypeNet"/>
                <a:ea typeface="GeezTypeNet"/>
                <a:cs typeface="GeezTypeNet"/>
                <a:sym typeface="GeezTypeNet"/>
              </a:rPr>
              <a:t>ዲ. </a:t>
            </a:r>
            <a:r>
              <a:rPr lang="ti-ET" sz="1400" dirty="0" smtClean="0">
                <a:solidFill>
                  <a:schemeClr val="tx1">
                    <a:lumMod val="95000"/>
                  </a:schemeClr>
                </a:solidFill>
              </a:rPr>
              <a:t>፻</a:t>
            </a:r>
            <a:r>
              <a:rPr lang="en-CA" sz="1400" dirty="0" smtClean="0">
                <a:solidFill>
                  <a:schemeClr val="tx1">
                    <a:lumMod val="95000"/>
                  </a:schemeClr>
                </a:solidFill>
              </a:rPr>
              <a:t>፶፱</a:t>
            </a:r>
            <a:r>
              <a:rPr lang="ti-ET" sz="1400" dirty="0" smtClean="0">
                <a:solidFill>
                  <a:schemeClr val="tx1">
                    <a:lumMod val="95000"/>
                  </a:schemeClr>
                </a:solidFill>
              </a:rPr>
              <a:t>.</a:t>
            </a:r>
            <a:r>
              <a:rPr lang="nl-NL" sz="3600" dirty="0" smtClean="0">
                <a:solidFill>
                  <a:schemeClr val="tx1">
                    <a:lumMod val="95000"/>
                  </a:schemeClr>
                </a:solidFill>
                <a:uFill>
                  <a:solidFill>
                    <a:srgbClr val="000000"/>
                  </a:solidFill>
                </a:uFill>
                <a:latin typeface="GeezTypeNet"/>
                <a:ea typeface="GeezTypeNet"/>
                <a:cs typeface="GeezTypeNet"/>
                <a:sym typeface="GeezTypeNet"/>
              </a:rPr>
              <a:t>†</a:t>
            </a:r>
            <a:r>
              <a:rPr lang="nl-NL" sz="3600" dirty="0">
                <a:solidFill>
                  <a:schemeClr val="tx1">
                    <a:lumMod val="95000"/>
                  </a:schemeClr>
                </a:solidFill>
                <a:uFill>
                  <a:solidFill>
                    <a:srgbClr val="000000"/>
                  </a:solidFill>
                </a:uFill>
                <a:latin typeface="GeezTypeNet"/>
                <a:ea typeface="GeezTypeNet"/>
                <a:cs typeface="GeezTypeNet"/>
                <a:sym typeface="GeezTypeNet"/>
              </a:rPr>
              <a:t>D qc‘éKé …qIoë X†[‹Ké </a:t>
            </a:r>
          </a:p>
        </p:txBody>
      </p:sp>
    </p:spTree>
    <p:extLst>
      <p:ext uri="{BB962C8B-B14F-4D97-AF65-F5344CB8AC3E}">
        <p14:creationId xmlns:p14="http://schemas.microsoft.com/office/powerpoint/2010/main" val="437343192"/>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7094250"/>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000" dirty="0" smtClean="0">
                <a:solidFill>
                  <a:srgbClr val="FF0000"/>
                </a:solidFill>
                <a:uFill>
                  <a:solidFill>
                    <a:srgbClr val="FF2600"/>
                  </a:solidFill>
                </a:uFill>
              </a:rPr>
              <a:t>Priest: </a:t>
            </a:r>
            <a:r>
              <a:rPr lang="en-US" sz="1400" dirty="0" smtClean="0">
                <a:solidFill>
                  <a:schemeClr val="tx1">
                    <a:lumMod val="95000"/>
                  </a:schemeClr>
                </a:solidFill>
                <a:uFill>
                  <a:solidFill>
                    <a:srgbClr val="FF2600"/>
                  </a:solidFill>
                </a:uFill>
              </a:rPr>
              <a:t> </a:t>
            </a:r>
            <a:r>
              <a:rPr lang="en-US" sz="1400" dirty="0">
                <a:solidFill>
                  <a:schemeClr val="tx1">
                    <a:lumMod val="95000"/>
                  </a:schemeClr>
                </a:solidFill>
                <a:uFill>
                  <a:solidFill>
                    <a:srgbClr val="FF2600"/>
                  </a:solidFill>
                </a:uFill>
              </a:rPr>
              <a:t>160. </a:t>
            </a:r>
            <a:r>
              <a:rPr lang="en-US" sz="2700" dirty="0" smtClean="0">
                <a:solidFill>
                  <a:schemeClr val="tx1">
                    <a:lumMod val="95000"/>
                  </a:schemeClr>
                </a:solidFill>
                <a:uFill>
                  <a:solidFill>
                    <a:srgbClr val="FF2600"/>
                  </a:solidFill>
                </a:uFill>
              </a:rPr>
              <a:t>O </a:t>
            </a:r>
            <a:r>
              <a:rPr lang="en-US" sz="2700" dirty="0">
                <a:solidFill>
                  <a:schemeClr val="tx1">
                    <a:lumMod val="95000"/>
                  </a:schemeClr>
                </a:solidFill>
                <a:uFill>
                  <a:solidFill>
                    <a:srgbClr val="FF2600"/>
                  </a:solidFill>
                </a:uFill>
              </a:rPr>
              <a:t>this day, the </a:t>
            </a:r>
            <a:r>
              <a:rPr lang="en-US" sz="2700" dirty="0" smtClean="0">
                <a:solidFill>
                  <a:schemeClr val="tx1">
                    <a:lumMod val="95000"/>
                  </a:schemeClr>
                </a:solidFill>
                <a:uFill>
                  <a:solidFill>
                    <a:srgbClr val="FF2600"/>
                  </a:solidFill>
                </a:uFill>
              </a:rPr>
              <a:t>holy Sabbath </a:t>
            </a:r>
            <a:r>
              <a:rPr lang="en-US" sz="2700" dirty="0">
                <a:solidFill>
                  <a:schemeClr val="tx1">
                    <a:lumMod val="95000"/>
                  </a:schemeClr>
                </a:solidFill>
                <a:uFill>
                  <a:solidFill>
                    <a:srgbClr val="FF2600"/>
                  </a:solidFill>
                </a:uFill>
              </a:rPr>
              <a:t>of Christians, you are glorious </a:t>
            </a:r>
            <a:r>
              <a:rPr lang="en-US" sz="2700" dirty="0" smtClean="0">
                <a:solidFill>
                  <a:schemeClr val="tx1">
                    <a:lumMod val="95000"/>
                  </a:schemeClr>
                </a:solidFill>
                <a:uFill>
                  <a:solidFill>
                    <a:srgbClr val="FF2600"/>
                  </a:solidFill>
                </a:uFill>
              </a:rPr>
              <a:t>like the </a:t>
            </a:r>
            <a:r>
              <a:rPr lang="en-US" sz="2700" dirty="0">
                <a:solidFill>
                  <a:schemeClr val="tx1">
                    <a:lumMod val="95000"/>
                  </a:schemeClr>
                </a:solidFill>
                <a:uFill>
                  <a:solidFill>
                    <a:srgbClr val="FF2600"/>
                  </a:solidFill>
                </a:uFill>
              </a:rPr>
              <a:t>Father, ruling like the Son, and </a:t>
            </a:r>
            <a:r>
              <a:rPr lang="en-US" sz="2700" dirty="0" smtClean="0">
                <a:solidFill>
                  <a:schemeClr val="tx1">
                    <a:lumMod val="95000"/>
                  </a:schemeClr>
                </a:solidFill>
                <a:uFill>
                  <a:solidFill>
                    <a:srgbClr val="FF2600"/>
                  </a:solidFill>
                </a:uFill>
              </a:rPr>
              <a:t>living like </a:t>
            </a:r>
            <a:r>
              <a:rPr lang="en-US" sz="2700" dirty="0">
                <a:solidFill>
                  <a:schemeClr val="tx1">
                    <a:lumMod val="95000"/>
                  </a:schemeClr>
                </a:solidFill>
                <a:uFill>
                  <a:solidFill>
                    <a:srgbClr val="FF2600"/>
                  </a:solidFill>
                </a:uFill>
              </a:rPr>
              <a:t>the Holy Spirit. O this day, the </a:t>
            </a:r>
            <a:r>
              <a:rPr lang="en-US" sz="2700" dirty="0" smtClean="0">
                <a:solidFill>
                  <a:schemeClr val="tx1">
                    <a:lumMod val="95000"/>
                  </a:schemeClr>
                </a:solidFill>
                <a:uFill>
                  <a:solidFill>
                    <a:srgbClr val="FF2600"/>
                  </a:solidFill>
                </a:uFill>
              </a:rPr>
              <a:t>holy Sabbath </a:t>
            </a:r>
            <a:r>
              <a:rPr lang="en-US" sz="2700" dirty="0">
                <a:solidFill>
                  <a:schemeClr val="tx1">
                    <a:lumMod val="95000"/>
                  </a:schemeClr>
                </a:solidFill>
                <a:uFill>
                  <a:solidFill>
                    <a:srgbClr val="FF2600"/>
                  </a:solidFill>
                </a:uFill>
              </a:rPr>
              <a:t>of the Christians, offer prayer </a:t>
            </a:r>
            <a:r>
              <a:rPr lang="en-US" sz="2700" dirty="0" smtClean="0">
                <a:solidFill>
                  <a:schemeClr val="tx1">
                    <a:lumMod val="95000"/>
                  </a:schemeClr>
                </a:solidFill>
                <a:uFill>
                  <a:solidFill>
                    <a:srgbClr val="FF2600"/>
                  </a:solidFill>
                </a:uFill>
              </a:rPr>
              <a:t>and supplication </a:t>
            </a:r>
            <a:r>
              <a:rPr lang="en-US" sz="2700" dirty="0">
                <a:solidFill>
                  <a:schemeClr val="tx1">
                    <a:lumMod val="95000"/>
                  </a:schemeClr>
                </a:solidFill>
                <a:uFill>
                  <a:solidFill>
                    <a:srgbClr val="FF2600"/>
                  </a:solidFill>
                </a:uFill>
              </a:rPr>
              <a:t>towards the Lord our God on</a:t>
            </a:r>
          </a:p>
          <a:p>
            <a:pPr marL="40639" marR="40639">
              <a:lnSpc>
                <a:spcPct val="150000"/>
              </a:lnSpc>
              <a:spcBef>
                <a:spcPts val="600"/>
              </a:spcBef>
              <a:buClr>
                <a:srgbClr val="FF2600"/>
              </a:buClr>
              <a:buFont typeface="Arial"/>
              <a:defRPr sz="2800"/>
            </a:pPr>
            <a:r>
              <a:rPr lang="en-US" sz="2700" dirty="0">
                <a:solidFill>
                  <a:schemeClr val="tx1">
                    <a:lumMod val="95000"/>
                  </a:schemeClr>
                </a:solidFill>
                <a:uFill>
                  <a:solidFill>
                    <a:srgbClr val="FF2600"/>
                  </a:solidFill>
                </a:uFill>
              </a:rPr>
              <a:t>behalf of us, unto the ages of ages.</a:t>
            </a:r>
            <a:endParaRPr lang="en-US" sz="2700" dirty="0">
              <a:solidFill>
                <a:schemeClr val="tx1">
                  <a:lumMod val="95000"/>
                </a:schemeClr>
              </a:solidFill>
            </a:endParaRPr>
          </a:p>
        </p:txBody>
      </p:sp>
      <p:sp>
        <p:nvSpPr>
          <p:cNvPr id="2" name="Rectangle 1"/>
          <p:cNvSpPr/>
          <p:nvPr/>
        </p:nvSpPr>
        <p:spPr>
          <a:xfrm>
            <a:off x="24713" y="17046"/>
            <a:ext cx="4015946" cy="6986528"/>
          </a:xfrm>
          <a:prstGeom prst="rect">
            <a:avLst/>
          </a:prstGeom>
        </p:spPr>
        <p:txBody>
          <a:bodyPr wrap="square">
            <a:spAutoFit/>
          </a:bodyPr>
          <a:lstStyle/>
          <a:p>
            <a:r>
              <a:rPr lang="ti-ET" sz="4800" b="1" dirty="0" smtClean="0">
                <a:solidFill>
                  <a:srgbClr val="FF0000"/>
                </a:solidFill>
                <a:uFill>
                  <a:solidFill>
                    <a:srgbClr val="000000"/>
                  </a:solidFill>
                </a:uFill>
              </a:rPr>
              <a:t>ይ.ካ.</a:t>
            </a:r>
            <a:r>
              <a:rPr lang="en-CA" sz="4800" b="1" dirty="0" smtClean="0">
                <a:solidFill>
                  <a:srgbClr val="FF0000"/>
                </a:solidFill>
                <a:uFill>
                  <a:solidFill>
                    <a:srgbClr val="000000"/>
                  </a:solidFill>
                </a:uFill>
              </a:rPr>
              <a:t> </a:t>
            </a:r>
            <a:r>
              <a:rPr lang="en-CA" sz="1400" dirty="0"/>
              <a:t>፻፷. </a:t>
            </a:r>
            <a:r>
              <a:rPr lang="en-CA" sz="4000" dirty="0"/>
              <a:t>ኦ </a:t>
            </a:r>
            <a:r>
              <a:rPr lang="en-CA" sz="4000" dirty="0" err="1"/>
              <a:t>ዛቲ</a:t>
            </a:r>
            <a:r>
              <a:rPr lang="en-CA" sz="4000" dirty="0"/>
              <a:t> </a:t>
            </a:r>
            <a:r>
              <a:rPr lang="en-CA" sz="4000" dirty="0" err="1"/>
              <a:t>ዕለት</a:t>
            </a:r>
            <a:r>
              <a:rPr lang="en-CA" sz="4000" dirty="0"/>
              <a:t> </a:t>
            </a:r>
            <a:r>
              <a:rPr lang="en-CA" sz="4000" dirty="0" err="1"/>
              <a:t>ሰንበተ</a:t>
            </a:r>
            <a:r>
              <a:rPr lang="en-CA" sz="4000" dirty="0"/>
              <a:t> </a:t>
            </a:r>
            <a:r>
              <a:rPr lang="en-CA" sz="4000" dirty="0" err="1"/>
              <a:t>ክርስቲያን</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ስብሕት</a:t>
            </a:r>
            <a:r>
              <a:rPr lang="en-CA" sz="4000" dirty="0"/>
              <a:t> </a:t>
            </a:r>
            <a:r>
              <a:rPr lang="en-CA" sz="4000" dirty="0" err="1"/>
              <a:t>ከመ</a:t>
            </a:r>
            <a:r>
              <a:rPr lang="en-CA" sz="4000" dirty="0"/>
              <a:t> </a:t>
            </a:r>
            <a:r>
              <a:rPr lang="en-CA" sz="4000" dirty="0" err="1"/>
              <a:t>አብ</a:t>
            </a:r>
            <a:r>
              <a:rPr lang="en-CA" sz="4000" dirty="0"/>
              <a:t> </a:t>
            </a:r>
            <a:r>
              <a:rPr lang="en-CA" sz="4000" dirty="0" err="1"/>
              <a:t>ስፍንተ</a:t>
            </a:r>
            <a:r>
              <a:rPr lang="en-CA" sz="4000" dirty="0"/>
              <a:t> </a:t>
            </a:r>
            <a:r>
              <a:rPr lang="en-CA" sz="4000" dirty="0" err="1"/>
              <a:t>ከመ</a:t>
            </a:r>
            <a:r>
              <a:rPr lang="en-CA" sz="4000" dirty="0"/>
              <a:t> </a:t>
            </a:r>
            <a:r>
              <a:rPr lang="en-CA" sz="4000" dirty="0" err="1"/>
              <a:t>ወልድ</a:t>
            </a:r>
            <a:r>
              <a:rPr lang="en-CA" sz="4000" dirty="0"/>
              <a:t> </a:t>
            </a:r>
            <a:r>
              <a:rPr lang="en-CA" sz="4000" dirty="0" err="1" smtClean="0"/>
              <a:t>ህሉ</a:t>
            </a:r>
            <a:endParaRPr lang="en-CA" sz="4000" dirty="0" smtClean="0"/>
          </a:p>
          <a:p>
            <a:r>
              <a:rPr lang="en-CA" sz="4000" dirty="0" smtClean="0"/>
              <a:t>ት </a:t>
            </a:r>
            <a:r>
              <a:rPr lang="en-CA" sz="4000" dirty="0" err="1"/>
              <a:t>ከመ</a:t>
            </a:r>
            <a:r>
              <a:rPr lang="en-CA" sz="4000" dirty="0"/>
              <a:t> </a:t>
            </a:r>
            <a:r>
              <a:rPr lang="en-CA" sz="4000" dirty="0" err="1"/>
              <a:t>መንፈስ</a:t>
            </a:r>
            <a:r>
              <a:rPr lang="en-CA" sz="4000" dirty="0"/>
              <a:t> </a:t>
            </a:r>
            <a:r>
              <a:rPr lang="en-CA" sz="4000" dirty="0" err="1"/>
              <a:t>ቅዱስ</a:t>
            </a:r>
            <a:r>
              <a:rPr lang="en-CA" sz="4000" dirty="0"/>
              <a:t>፡ ኦ </a:t>
            </a:r>
            <a:r>
              <a:rPr lang="en-CA" sz="4000" dirty="0" err="1"/>
              <a:t>ዛቲ</a:t>
            </a:r>
            <a:r>
              <a:rPr lang="en-CA" sz="4000" dirty="0"/>
              <a:t> </a:t>
            </a:r>
            <a:r>
              <a:rPr lang="en-CA" sz="4000" dirty="0" err="1"/>
              <a:t>ዕለት</a:t>
            </a:r>
            <a:r>
              <a:rPr lang="en-CA" sz="4000" dirty="0"/>
              <a:t> </a:t>
            </a:r>
            <a:r>
              <a:rPr lang="en-CA" sz="4000" dirty="0" err="1"/>
              <a:t>ሰንበተ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ሰአሊ</a:t>
            </a:r>
            <a:r>
              <a:rPr lang="en-CA" sz="4000" dirty="0"/>
              <a:t> </a:t>
            </a:r>
            <a:r>
              <a:rPr lang="en-CA" sz="4000" dirty="0" err="1"/>
              <a:t>ለነ</a:t>
            </a:r>
            <a:r>
              <a:rPr lang="en-CA" sz="4000" dirty="0"/>
              <a:t> </a:t>
            </a:r>
            <a:r>
              <a:rPr lang="en-CA" sz="4000" dirty="0" err="1"/>
              <a:t>አስትምሕሪ</a:t>
            </a:r>
            <a:r>
              <a:rPr lang="en-CA" sz="4000" dirty="0"/>
              <a:t> </a:t>
            </a:r>
            <a:r>
              <a:rPr lang="en-CA" sz="4000" dirty="0" err="1"/>
              <a:t>በእንቲአነ</a:t>
            </a:r>
            <a:r>
              <a:rPr lang="en-CA" sz="4000" dirty="0"/>
              <a:t> </a:t>
            </a:r>
            <a:r>
              <a:rPr lang="en-CA" sz="4000" dirty="0" err="1"/>
              <a:t>ኀበ</a:t>
            </a:r>
            <a:r>
              <a:rPr lang="en-CA" sz="4000" dirty="0"/>
              <a:t> </a:t>
            </a:r>
            <a:r>
              <a:rPr lang="en-CA" sz="4000" dirty="0" err="1"/>
              <a:t>እግዚአብሔር</a:t>
            </a:r>
            <a:r>
              <a:rPr lang="en-CA" sz="4000" dirty="0"/>
              <a:t> </a:t>
            </a:r>
            <a:r>
              <a:rPr lang="en-CA" sz="4000" dirty="0" err="1"/>
              <a:t>አምላክነ</a:t>
            </a:r>
            <a:r>
              <a:rPr lang="en-CA" sz="4000" dirty="0"/>
              <a:t> </a:t>
            </a:r>
            <a:r>
              <a:rPr lang="pt-BR" sz="4000" dirty="0"/>
              <a:t>ለዓለመ ዓለም።</a:t>
            </a:r>
            <a:endParaRPr lang="en-CA" sz="4000" dirty="0"/>
          </a:p>
        </p:txBody>
      </p:sp>
      <p:sp>
        <p:nvSpPr>
          <p:cNvPr id="7" name="Rectangle 6"/>
          <p:cNvSpPr/>
          <p:nvPr/>
        </p:nvSpPr>
        <p:spPr>
          <a:xfrm>
            <a:off x="4038234" y="-64264"/>
            <a:ext cx="3936800" cy="6986528"/>
          </a:xfrm>
          <a:prstGeom prst="rect">
            <a:avLst/>
          </a:prstGeom>
        </p:spPr>
        <p:txBody>
          <a:bodyPr wrap="square">
            <a:spAutoFit/>
          </a:bodyPr>
          <a:lstStyle/>
          <a:p>
            <a:r>
              <a:rPr lang="en-CA" sz="4800" dirty="0" err="1">
                <a:solidFill>
                  <a:srgbClr val="FF0000"/>
                </a:solidFill>
              </a:rPr>
              <a:t>ይ.ካ</a:t>
            </a:r>
            <a:r>
              <a:rPr lang="en-CA" sz="4800" dirty="0">
                <a:solidFill>
                  <a:srgbClr val="FF0000"/>
                </a:solidFill>
              </a:rPr>
              <a:t>. </a:t>
            </a:r>
            <a:r>
              <a:rPr lang="en-CA" sz="1400" dirty="0" smtClean="0"/>
              <a:t>160</a:t>
            </a:r>
            <a:r>
              <a:rPr lang="en-CA" sz="1400" dirty="0"/>
              <a:t>. </a:t>
            </a:r>
            <a:r>
              <a:rPr lang="en-CA" sz="4000" dirty="0" err="1"/>
              <a:t>ቅድስት</a:t>
            </a:r>
            <a:r>
              <a:rPr lang="en-CA" sz="4000" dirty="0"/>
              <a:t> </a:t>
            </a:r>
            <a:r>
              <a:rPr lang="en-CA" sz="4000" dirty="0" err="1"/>
              <a:t>ዕለት</a:t>
            </a:r>
            <a:r>
              <a:rPr lang="en-CA" sz="4000" dirty="0"/>
              <a:t> </a:t>
            </a:r>
            <a:r>
              <a:rPr lang="en-CA" sz="4000" dirty="0" err="1"/>
              <a:t>ሰንበት</a:t>
            </a:r>
            <a:r>
              <a:rPr lang="en-CA" sz="4000" dirty="0"/>
              <a:t> </a:t>
            </a:r>
            <a:r>
              <a:rPr lang="en-CA" sz="4000" dirty="0" err="1"/>
              <a:t>ክርስቲያን</a:t>
            </a:r>
            <a:r>
              <a:rPr lang="en-CA" sz="4000" dirty="0"/>
              <a:t> </a:t>
            </a:r>
            <a:r>
              <a:rPr lang="en-CA" sz="4000" dirty="0" err="1"/>
              <a:t>ከም</a:t>
            </a:r>
            <a:r>
              <a:rPr lang="en-CA" sz="4000" dirty="0"/>
              <a:t> </a:t>
            </a:r>
            <a:r>
              <a:rPr lang="en-CA" sz="4000" dirty="0" err="1"/>
              <a:t>ኣብ</a:t>
            </a:r>
            <a:r>
              <a:rPr lang="en-CA" sz="4000" dirty="0"/>
              <a:t> </a:t>
            </a:r>
            <a:r>
              <a:rPr lang="en-CA" sz="4000" dirty="0" err="1"/>
              <a:t>እትምስገን</a:t>
            </a:r>
            <a:r>
              <a:rPr lang="en-CA" sz="4000" dirty="0"/>
              <a:t>፥ </a:t>
            </a:r>
            <a:r>
              <a:rPr lang="en-CA" sz="4000" dirty="0" err="1"/>
              <a:t>ከም</a:t>
            </a:r>
            <a:r>
              <a:rPr lang="en-CA" sz="4000" dirty="0"/>
              <a:t> </a:t>
            </a:r>
            <a:r>
              <a:rPr lang="en-CA" sz="4000" dirty="0" err="1"/>
              <a:t>ወልድ</a:t>
            </a:r>
            <a:r>
              <a:rPr lang="en-CA" sz="4000" dirty="0"/>
              <a:t> </a:t>
            </a:r>
            <a:r>
              <a:rPr lang="en-CA" sz="4000" dirty="0" err="1"/>
              <a:t>እትነግሥ</a:t>
            </a:r>
            <a:r>
              <a:rPr lang="en-CA" sz="4000" dirty="0"/>
              <a:t>፥ </a:t>
            </a:r>
            <a:r>
              <a:rPr lang="en-CA" sz="4000" dirty="0" err="1"/>
              <a:t>ከም</a:t>
            </a:r>
            <a:r>
              <a:rPr lang="en-CA" sz="4000" dirty="0"/>
              <a:t> </a:t>
            </a:r>
            <a:r>
              <a:rPr lang="en-CA" sz="4000" dirty="0" err="1"/>
              <a:t>መንፈስ</a:t>
            </a:r>
            <a:r>
              <a:rPr lang="en-CA" sz="4000" dirty="0"/>
              <a:t> </a:t>
            </a:r>
            <a:r>
              <a:rPr lang="en-CA" sz="4000" dirty="0" err="1"/>
              <a:t>ቅዱስ</a:t>
            </a:r>
            <a:r>
              <a:rPr lang="en-CA" sz="4000" dirty="0"/>
              <a:t> </a:t>
            </a:r>
            <a:r>
              <a:rPr lang="en-CA" sz="4000" dirty="0" err="1"/>
              <a:t>እትነብር</a:t>
            </a:r>
            <a:r>
              <a:rPr lang="en-CA" sz="4000" dirty="0"/>
              <a:t> </a:t>
            </a:r>
            <a:r>
              <a:rPr lang="en-CA" sz="4000" dirty="0" err="1"/>
              <a:t>ኢያ</a:t>
            </a:r>
            <a:r>
              <a:rPr lang="en-CA" sz="4000" dirty="0"/>
              <a:t>። ኦ </a:t>
            </a:r>
            <a:r>
              <a:rPr lang="en-CA" sz="4000" dirty="0" err="1"/>
              <a:t>ቅድስቲ</a:t>
            </a:r>
            <a:r>
              <a:rPr lang="en-CA" sz="4000" dirty="0"/>
              <a:t> </a:t>
            </a:r>
            <a:r>
              <a:rPr lang="en-CA" sz="4000" dirty="0" err="1"/>
              <a:t>ዕለት</a:t>
            </a:r>
            <a:r>
              <a:rPr lang="en-CA" sz="4000" dirty="0"/>
              <a:t> </a:t>
            </a:r>
            <a:r>
              <a:rPr lang="en-CA" sz="4000" dirty="0" err="1"/>
              <a:t>ሰንበት</a:t>
            </a:r>
            <a:r>
              <a:rPr lang="en-CA" sz="4000" dirty="0"/>
              <a:t> </a:t>
            </a:r>
            <a:r>
              <a:rPr lang="en-CA" sz="4000" dirty="0" err="1"/>
              <a:t>ክርስቲያን</a:t>
            </a:r>
            <a:r>
              <a:rPr lang="en-CA" sz="4000" dirty="0"/>
              <a:t>፥ </a:t>
            </a:r>
            <a:r>
              <a:rPr lang="en-CA" sz="4000" dirty="0" err="1"/>
              <a:t>ለምንልና</a:t>
            </a:r>
            <a:r>
              <a:rPr lang="en-CA" sz="4000" dirty="0"/>
              <a:t>፥ </a:t>
            </a:r>
            <a:r>
              <a:rPr lang="en-CA" sz="4000" dirty="0" err="1"/>
              <a:t>ናብ</a:t>
            </a:r>
            <a:r>
              <a:rPr lang="en-CA" sz="4000" dirty="0"/>
              <a:t> </a:t>
            </a:r>
            <a:r>
              <a:rPr lang="en-CA" sz="4000" dirty="0" err="1"/>
              <a:t>እግዚኣብሔር</a:t>
            </a:r>
            <a:r>
              <a:rPr lang="en-CA" sz="4000" dirty="0"/>
              <a:t> </a:t>
            </a:r>
            <a:r>
              <a:rPr lang="en-CA" sz="4000" dirty="0" err="1"/>
              <a:t>ኣምላኽና</a:t>
            </a:r>
            <a:r>
              <a:rPr lang="en-CA" sz="4000" dirty="0"/>
              <a:t> </a:t>
            </a:r>
            <a:r>
              <a:rPr lang="en-CA" sz="4000" dirty="0" err="1"/>
              <a:t>ምእንታና</a:t>
            </a:r>
            <a:r>
              <a:rPr lang="en-CA" sz="4000" dirty="0"/>
              <a:t> </a:t>
            </a:r>
            <a:r>
              <a:rPr lang="en-CA" sz="4000" dirty="0" err="1" smtClean="0"/>
              <a:t>ማልዲ</a:t>
            </a:r>
            <a:r>
              <a:rPr lang="en-CA" sz="4000" dirty="0"/>
              <a:t>፥</a:t>
            </a:r>
            <a:r>
              <a:rPr lang="en-CA" sz="4000" dirty="0" smtClean="0"/>
              <a:t> </a:t>
            </a:r>
            <a:r>
              <a:rPr lang="en-CA" sz="4000" dirty="0" err="1"/>
              <a:t>ንዘለዓለም</a:t>
            </a:r>
            <a:r>
              <a:rPr lang="en-CA" sz="4000" dirty="0"/>
              <a:t> </a:t>
            </a:r>
            <a:r>
              <a:rPr lang="en-CA" sz="4000" dirty="0" err="1"/>
              <a:t>ዓለም</a:t>
            </a:r>
            <a:r>
              <a:rPr lang="en-CA" sz="4000" dirty="0"/>
              <a:t>።</a:t>
            </a:r>
          </a:p>
        </p:txBody>
      </p:sp>
    </p:spTree>
    <p:extLst>
      <p:ext uri="{BB962C8B-B14F-4D97-AF65-F5344CB8AC3E}">
        <p14:creationId xmlns:p14="http://schemas.microsoft.com/office/powerpoint/2010/main" val="350807122"/>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66510" cy="6617196"/>
          </a:xfrm>
          <a:prstGeom prst="rect">
            <a:avLst/>
          </a:prstGeom>
        </p:spPr>
        <p:txBody>
          <a:bodyPr wrap="square">
            <a:spAutoFit/>
          </a:bodyPr>
          <a:lstStyle/>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3600" b="1" dirty="0" smtClean="0">
                <a:solidFill>
                  <a:srgbClr val="92D050"/>
                </a:solidFill>
                <a:uFill>
                  <a:solidFill>
                    <a:srgbClr val="000000"/>
                  </a:solidFill>
                </a:uFill>
              </a:rPr>
              <a:t>ይ</a:t>
            </a:r>
            <a:r>
              <a:rPr lang="en-CA" sz="3600" b="1" dirty="0">
                <a:solidFill>
                  <a:srgbClr val="92D050"/>
                </a:solidFill>
                <a:uFill>
                  <a:solidFill>
                    <a:srgbClr val="000000"/>
                  </a:solidFill>
                </a:uFill>
              </a:rPr>
              <a:t>.</a:t>
            </a:r>
            <a:r>
              <a:rPr lang="fr-FR" sz="3600" b="1" dirty="0">
                <a:solidFill>
                  <a:srgbClr val="92D050"/>
                </a:solidFill>
                <a:uFill>
                  <a:solidFill>
                    <a:srgbClr val="000000"/>
                  </a:solidFill>
                </a:uFill>
                <a:latin typeface="GeezTypeNet"/>
                <a:ea typeface="GeezTypeNet"/>
                <a:cs typeface="GeezTypeNet"/>
                <a:sym typeface="GeezTypeNet"/>
              </a:rPr>
              <a:t>ዲ</a:t>
            </a:r>
            <a:r>
              <a:rPr lang="fr-FR" sz="3600" b="1" dirty="0" smtClean="0">
                <a:solidFill>
                  <a:srgbClr val="92D050"/>
                </a:solidFill>
                <a:uFill>
                  <a:solidFill>
                    <a:srgbClr val="000000"/>
                  </a:solidFill>
                </a:uFill>
                <a:latin typeface="GeezTypeNet"/>
                <a:ea typeface="GeezTypeNet"/>
                <a:cs typeface="GeezTypeNet"/>
                <a:sym typeface="GeezTypeNet"/>
              </a:rPr>
              <a:t>. </a:t>
            </a:r>
            <a:r>
              <a:rPr lang="fr-FR" sz="1400" b="1" dirty="0" smtClean="0">
                <a:solidFill>
                  <a:schemeClr val="tx1">
                    <a:lumMod val="95000"/>
                  </a:schemeClr>
                </a:solidFill>
                <a:uFill>
                  <a:solidFill>
                    <a:srgbClr val="000000"/>
                  </a:solidFill>
                </a:uFill>
                <a:latin typeface="GeezTypeNet"/>
                <a:ea typeface="GeezTypeNet"/>
                <a:cs typeface="GeezTypeNet"/>
                <a:sym typeface="GeezTypeNet"/>
              </a:rPr>
              <a:t>161.</a:t>
            </a:r>
            <a:r>
              <a:rPr lang="mr-IN" sz="3600" dirty="0" smtClean="0"/>
              <a:t>}†´</a:t>
            </a:r>
            <a:r>
              <a:rPr lang="mr-IN" sz="3600" dirty="0"/>
              <a:t>sï…mkGíX mkÏXHq ]²ªê;</a:t>
            </a:r>
          </a:p>
          <a:p>
            <a:pPr marL="40639" marR="40639">
              <a:lnSpc>
                <a:spcPct val="150000"/>
              </a:lnSpc>
              <a:spcBef>
                <a:spcPts val="600"/>
              </a:spcBef>
              <a:buClr>
                <a:srgbClr val="0329D6"/>
              </a:buClr>
              <a:buFont typeface="GeezTypeNet"/>
              <a:defRPr sz="2800"/>
            </a:pPr>
            <a:r>
              <a:rPr lang="nb-NO" sz="3600" b="1" dirty="0">
                <a:solidFill>
                  <a:srgbClr val="FFFF00"/>
                </a:solidFill>
                <a:uFill>
                  <a:solidFill>
                    <a:srgbClr val="0329D6"/>
                  </a:solidFill>
                </a:uFill>
                <a:latin typeface="GeezTypeNet"/>
                <a:ea typeface="GeezTypeNet"/>
                <a:cs typeface="GeezTypeNet"/>
                <a:sym typeface="GeezTypeNet"/>
              </a:rPr>
              <a:t>ይ.ሕ. </a:t>
            </a:r>
            <a:r>
              <a:rPr lang="mr-IN" sz="3600" dirty="0" smtClean="0">
                <a:solidFill>
                  <a:schemeClr val="tx1">
                    <a:lumMod val="95000"/>
                  </a:schemeClr>
                </a:solidFill>
                <a:uFill>
                  <a:solidFill>
                    <a:srgbClr val="0329D6"/>
                  </a:solidFill>
                </a:uFill>
                <a:latin typeface="GeezTypeNet"/>
                <a:ea typeface="GeezTypeNet"/>
                <a:cs typeface="GeezTypeNet"/>
                <a:sym typeface="GeezTypeNet"/>
              </a:rPr>
              <a:t>‡ </a:t>
            </a:r>
            <a:r>
              <a:rPr lang="mr-IN" sz="3600" dirty="0">
                <a:solidFill>
                  <a:schemeClr val="tx1">
                    <a:lumMod val="95000"/>
                  </a:schemeClr>
                </a:solidFill>
                <a:uFill>
                  <a:solidFill>
                    <a:srgbClr val="0329D6"/>
                  </a:solidFill>
                </a:uFill>
                <a:latin typeface="GeezTypeNet"/>
                <a:ea typeface="GeezTypeNet"/>
                <a:cs typeface="GeezTypeNet"/>
                <a:sym typeface="GeezTypeNet"/>
              </a:rPr>
              <a:t>²÷§p …mk e©öLôŠ }[´©ö} {K]´{Š} …D÷|;</a:t>
            </a:r>
            <a:r>
              <a:rPr lang="mr-IN" sz="3600" dirty="0">
                <a:solidFill>
                  <a:schemeClr val="tx1">
                    <a:lumMod val="95000"/>
                  </a:schemeClr>
                </a:solidFill>
                <a:latin typeface="GeezTypeNet"/>
                <a:ea typeface="GeezTypeNet"/>
                <a:cs typeface="GeezTypeNet"/>
                <a:sym typeface="GeezTypeNet"/>
              </a:rPr>
              <a:t> </a:t>
            </a:r>
          </a:p>
          <a:p>
            <a:pPr marL="40639" marR="40639" algn="ctr">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mr-IN" sz="2000" dirty="0">
                <a:solidFill>
                  <a:srgbClr val="FFC000"/>
                </a:solidFill>
              </a:rPr>
              <a:t>²ïsò ]´©</a:t>
            </a:r>
            <a:r>
              <a:rPr lang="mr-IN" sz="2000" dirty="0" err="1">
                <a:solidFill>
                  <a:srgbClr val="FFC000"/>
                </a:solidFill>
              </a:rPr>
              <a:t>q</a:t>
            </a:r>
            <a:endParaRPr lang="mr-IN" sz="2000" dirty="0">
              <a:solidFill>
                <a:srgbClr val="FFC000"/>
              </a:solidFill>
            </a:endParaRPr>
          </a:p>
        </p:txBody>
      </p:sp>
      <p:sp>
        <p:nvSpPr>
          <p:cNvPr id="20" name="Rectangle 19"/>
          <p:cNvSpPr/>
          <p:nvPr/>
        </p:nvSpPr>
        <p:spPr>
          <a:xfrm>
            <a:off x="7986410" y="-125376"/>
            <a:ext cx="4306143" cy="6824945"/>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500" dirty="0"/>
              <a:t/>
            </a:r>
            <a:br>
              <a:rPr lang="en-US" sz="2500" dirty="0"/>
            </a:br>
            <a:r>
              <a:rPr lang="en-US" sz="2500" dirty="0" smtClean="0"/>
              <a:t> </a:t>
            </a:r>
            <a:r>
              <a:rPr lang="en-US" sz="4000" b="1" dirty="0">
                <a:solidFill>
                  <a:srgbClr val="92D050"/>
                </a:solidFill>
              </a:rPr>
              <a:t>Deacon:-</a:t>
            </a:r>
            <a:r>
              <a:rPr lang="en-US" sz="4000" dirty="0">
                <a:solidFill>
                  <a:srgbClr val="92D050"/>
                </a:solidFill>
              </a:rPr>
              <a:t> </a:t>
            </a:r>
            <a:endParaRPr lang="en-US" sz="4000" dirty="0" smtClean="0">
              <a:solidFill>
                <a:srgbClr val="92D050"/>
              </a:solidFill>
            </a:endParaRPr>
          </a:p>
          <a:p>
            <a:pPr marL="40639" marR="40639">
              <a:lnSpc>
                <a:spcPct val="130000"/>
              </a:lnSpc>
              <a:spcBef>
                <a:spcPts val="600"/>
              </a:spcBef>
              <a:buClr>
                <a:srgbClr val="000000"/>
              </a:buClr>
              <a:buFont typeface="Arial"/>
              <a:defRPr sz="2800"/>
            </a:pPr>
            <a:r>
              <a:rPr lang="en-US" sz="1400" dirty="0" smtClean="0">
                <a:solidFill>
                  <a:schemeClr val="tx1">
                    <a:lumMod val="95000"/>
                  </a:schemeClr>
                </a:solidFill>
              </a:rPr>
              <a:t>161. </a:t>
            </a:r>
            <a:r>
              <a:rPr lang="en-US" sz="4000" dirty="0"/>
              <a:t>Worship the Lord with fear.</a:t>
            </a:r>
          </a:p>
          <a:p>
            <a:pPr marL="40639" marR="40639">
              <a:lnSpc>
                <a:spcPct val="130000"/>
              </a:lnSpc>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a:solidFill>
                  <a:schemeClr val="tx1">
                    <a:lumMod val="95000"/>
                  </a:schemeClr>
                </a:solidFill>
                <a:uFill>
                  <a:solidFill>
                    <a:srgbClr val="0329D6"/>
                  </a:solidFill>
                </a:uFill>
              </a:rPr>
              <a:t>Before Thee, Lord, we worship, and Thee do we glorify. </a:t>
            </a:r>
          </a:p>
          <a:p>
            <a:pPr marL="40639" marR="40639" algn="ctr">
              <a:lnSpc>
                <a:spcPct val="130000"/>
              </a:lnSpc>
              <a:spcBef>
                <a:spcPts val="600"/>
              </a:spcBef>
              <a:buClr>
                <a:srgbClr val="FF2600"/>
              </a:buClr>
              <a:buFont typeface="Arial"/>
              <a:defRPr sz="2800"/>
            </a:pPr>
            <a:r>
              <a:rPr lang="en-US" sz="2000" b="1" u="sng" dirty="0">
                <a:solidFill>
                  <a:srgbClr val="FFC000"/>
                </a:solidFill>
                <a:uFill>
                  <a:solidFill>
                    <a:srgbClr val="FF2600"/>
                  </a:solidFill>
                </a:uFill>
              </a:rPr>
              <a:t>Time to Prostrate</a:t>
            </a:r>
            <a:r>
              <a:rPr lang="en-US" sz="2000" dirty="0">
                <a:solidFill>
                  <a:srgbClr val="FFC000"/>
                </a:solidFill>
              </a:rPr>
              <a:t> </a:t>
            </a:r>
          </a:p>
        </p:txBody>
      </p:sp>
      <p:sp>
        <p:nvSpPr>
          <p:cNvPr id="2" name="Rectangle 1"/>
          <p:cNvSpPr/>
          <p:nvPr/>
        </p:nvSpPr>
        <p:spPr>
          <a:xfrm>
            <a:off x="0" y="340451"/>
            <a:ext cx="4177636" cy="6247864"/>
          </a:xfrm>
          <a:prstGeom prst="rect">
            <a:avLst/>
          </a:prstGeom>
        </p:spPr>
        <p:txBody>
          <a:bodyPr wrap="square">
            <a:spAutoFit/>
          </a:bodyPr>
          <a:lstStyle/>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ti-ET" sz="4000" b="1" dirty="0" smtClean="0">
                <a:solidFill>
                  <a:srgbClr val="92D050"/>
                </a:solidFill>
                <a:uFill>
                  <a:solidFill>
                    <a:srgbClr val="000000"/>
                  </a:solidFill>
                </a:uFill>
              </a:rPr>
              <a:t>ይ</a:t>
            </a:r>
            <a:r>
              <a:rPr lang="en-CA" sz="4000" b="1" dirty="0">
                <a:solidFill>
                  <a:srgbClr val="92D050"/>
                </a:solidFill>
                <a:uFill>
                  <a:solidFill>
                    <a:srgbClr val="000000"/>
                  </a:solidFill>
                </a:uFill>
              </a:rPr>
              <a:t>.</a:t>
            </a:r>
            <a:r>
              <a:rPr lang="fr-FR" sz="4000" b="1" dirty="0">
                <a:solidFill>
                  <a:srgbClr val="92D050"/>
                </a:solidFill>
                <a:uFill>
                  <a:solidFill>
                    <a:srgbClr val="000000"/>
                  </a:solidFill>
                </a:uFill>
                <a:latin typeface="GeezTypeNet"/>
                <a:ea typeface="GeezTypeNet"/>
                <a:cs typeface="GeezTypeNet"/>
                <a:sym typeface="GeezTypeNet"/>
              </a:rPr>
              <a:t>ዲ</a:t>
            </a:r>
            <a:r>
              <a:rPr lang="fr-FR" sz="4000" b="1" dirty="0" smtClean="0">
                <a:solidFill>
                  <a:srgbClr val="92D050"/>
                </a:solidFill>
                <a:uFill>
                  <a:solidFill>
                    <a:srgbClr val="000000"/>
                  </a:solidFill>
                </a:uFill>
                <a:latin typeface="GeezTypeNet"/>
                <a:ea typeface="GeezTypeNet"/>
                <a:cs typeface="GeezTypeNet"/>
                <a:sym typeface="GeezTypeNet"/>
              </a:rPr>
              <a:t>. </a:t>
            </a:r>
            <a:r>
              <a:rPr lang="en-CA" sz="2000" dirty="0" smtClean="0">
                <a:sym typeface="GeezTypeNet"/>
              </a:rPr>
              <a:t>፻፷፩.</a:t>
            </a:r>
            <a:r>
              <a:rPr lang="nb-NO" sz="4000" dirty="0" smtClean="0"/>
              <a:t>]´</a:t>
            </a:r>
            <a:r>
              <a:rPr lang="nb-NO" sz="4000" dirty="0"/>
              <a:t>ªê D†´sï…mkGíX kÏXHq</a:t>
            </a:r>
          </a:p>
          <a:p>
            <a:pPr marL="40639" marR="40639">
              <a:lnSpc>
                <a:spcPct val="150000"/>
              </a:lnSpc>
              <a:spcBef>
                <a:spcPts val="600"/>
              </a:spcBef>
              <a:buClr>
                <a:srgbClr val="0329D6"/>
              </a:buClr>
              <a:buFont typeface="GeezTypeNet"/>
              <a:defRPr sz="2800"/>
            </a:pPr>
            <a:r>
              <a:rPr lang="nb-NO" sz="4000" b="1" dirty="0" smtClean="0">
                <a:solidFill>
                  <a:srgbClr val="FFFF00"/>
                </a:solidFill>
                <a:uFill>
                  <a:solidFill>
                    <a:srgbClr val="0329D6"/>
                  </a:solidFill>
                </a:uFill>
                <a:latin typeface="GeezTypeNet"/>
                <a:ea typeface="GeezTypeNet"/>
                <a:cs typeface="GeezTypeNet"/>
                <a:sym typeface="GeezTypeNet"/>
              </a:rPr>
              <a:t>ይ.ሕ.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e©öLô</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sï</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ö</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nb-NO" sz="4000" dirty="0" err="1">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òmkH</a:t>
            </a:r>
            <a:r>
              <a:rPr lang="nb-NO" sz="4000" dirty="0">
                <a:solidFill>
                  <a:schemeClr val="tx1">
                    <a:lumMod val="95000"/>
                  </a:schemeClr>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r>
              <a:rPr lang="nb-NO" sz="4000" dirty="0">
                <a:solidFill>
                  <a:schemeClr val="tx1">
                    <a:lumMod val="95000"/>
                  </a:schemeClr>
                </a:solidFill>
                <a:uFill>
                  <a:solidFill>
                    <a:srgbClr val="0329D6"/>
                  </a:solidFill>
                </a:uFill>
                <a:latin typeface="GeezTypeNet"/>
                <a:ea typeface="GeezTypeNet"/>
                <a:cs typeface="GeezTypeNet"/>
                <a:sym typeface="GeezTypeNet"/>
              </a:rPr>
              <a:t> </a:t>
            </a:r>
          </a:p>
          <a:p>
            <a:pPr marL="40639" marR="40639" algn="ctr">
              <a:lnSpc>
                <a:spcPct val="150000"/>
              </a:lnSpc>
              <a:spcBef>
                <a:spcPts val="600"/>
              </a:spcBef>
              <a:buClr>
                <a:srgbClr val="FF2600"/>
              </a:buClr>
              <a:buFont typeface="GeezTypeNet"/>
              <a:defRPr sz="2000" u="sng">
                <a:solidFill>
                  <a:srgbClr val="FF2600"/>
                </a:solidFill>
                <a:uFill>
                  <a:solidFill>
                    <a:srgbClr val="FF2600"/>
                  </a:solidFill>
                </a:uFill>
                <a:latin typeface="GeezTypeNet"/>
                <a:ea typeface="GeezTypeNet"/>
                <a:cs typeface="GeezTypeNet"/>
                <a:sym typeface="GeezTypeNet"/>
              </a:defRPr>
            </a:pPr>
            <a:r>
              <a:rPr lang="nb-NO" sz="2000" dirty="0">
                <a:solidFill>
                  <a:srgbClr val="FFC000"/>
                </a:solidFill>
              </a:rPr>
              <a:t>²ïsò [²ï©ö</a:t>
            </a:r>
          </a:p>
        </p:txBody>
      </p:sp>
    </p:spTree>
    <p:extLst>
      <p:ext uri="{BB962C8B-B14F-4D97-AF65-F5344CB8AC3E}">
        <p14:creationId xmlns:p14="http://schemas.microsoft.com/office/powerpoint/2010/main" val="1200199883"/>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a:t>
            </a:r>
            <a:r>
              <a:rPr lang="en-CA" sz="1400" dirty="0" smtClean="0">
                <a:solidFill>
                  <a:srgbClr val="FFC000"/>
                </a:solidFill>
              </a:rPr>
              <a:t>162.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1400" b="1" dirty="0" smtClean="0">
                <a:solidFill>
                  <a:srgbClr val="FFC000"/>
                </a:solidFill>
              </a:rPr>
              <a:t>162.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a:t>
            </a:r>
            <a:r>
              <a:rPr lang="en-CA" sz="1400" dirty="0">
                <a:solidFill>
                  <a:srgbClr val="FFC000"/>
                </a:solidFill>
              </a:rPr>
              <a:t>፻፷፪</a:t>
            </a:r>
            <a:r>
              <a:rPr lang="pt-BR" sz="1400" dirty="0" smtClean="0">
                <a:solidFill>
                  <a:srgbClr val="FFC000"/>
                </a:solidFill>
              </a:rPr>
              <a:t>.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1967824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2779232372"/>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422159190"/>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7001917"/>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556616869"/>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1693202885"/>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7</a:t>
            </a:r>
            <a:r>
              <a:rPr lang="en-US" sz="1400" dirty="0">
                <a:solidFill>
                  <a:srgbClr val="FFC000"/>
                </a:solidFill>
                <a:uFill>
                  <a:solidFill>
                    <a:srgbClr val="000000"/>
                  </a:solidFill>
                </a:uFill>
              </a:rPr>
              <a:t>.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837745373"/>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9</a:t>
            </a:r>
            <a:r>
              <a:rPr lang="en-US" sz="1400" dirty="0">
                <a:solidFill>
                  <a:srgbClr val="FFC000"/>
                </a:solidFill>
                <a:uFill>
                  <a:solidFill>
                    <a:srgbClr val="000000"/>
                  </a:solidFill>
                </a:uFill>
              </a:rPr>
              <a:t>.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1152833018"/>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a:solidFill>
                  <a:srgbClr val="FFC000"/>
                </a:solidFill>
              </a:rPr>
              <a:t>፲</a:t>
            </a:r>
            <a:r>
              <a:rPr lang="en-CA" sz="1400" dirty="0" smtClean="0">
                <a:solidFill>
                  <a:srgbClr val="FFC000"/>
                </a:solidFill>
              </a:rPr>
              <a:t>.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4180193289"/>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a:solidFill>
                  <a:srgbClr val="FFC000"/>
                </a:solidFill>
              </a:rPr>
              <a:t>1</a:t>
            </a:r>
            <a:r>
              <a:rPr lang="en-CA" sz="1400" dirty="0" smtClean="0">
                <a:solidFill>
                  <a:srgbClr val="FFC000"/>
                </a:solidFill>
              </a:rPr>
              <a:t>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a:solidFill>
                  <a:srgbClr val="FFC000"/>
                </a:solidFill>
              </a:rPr>
              <a:t>፲</a:t>
            </a:r>
            <a:r>
              <a:rPr lang="en-CA" sz="1400" dirty="0" smtClean="0">
                <a:solidFill>
                  <a:srgbClr val="FFC000"/>
                </a:solidFill>
              </a:rPr>
              <a:t>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3283764798"/>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a:solidFill>
                  <a:srgbClr val="FFC000"/>
                </a:solidFill>
              </a:rPr>
              <a:t>1</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a:solidFill>
                  <a:srgbClr val="FFC000"/>
                </a:solidFill>
              </a:rPr>
              <a:t>1</a:t>
            </a:r>
            <a:r>
              <a:rPr lang="en-CA" sz="1400" dirty="0" smtClean="0">
                <a:solidFill>
                  <a:srgbClr val="FFC000"/>
                </a:solidFill>
              </a:rPr>
              <a:t>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a:solidFill>
                  <a:srgbClr val="FFC000"/>
                </a:solidFill>
              </a:rPr>
              <a:t>፲፪</a:t>
            </a:r>
            <a:r>
              <a:rPr lang="en-CA" sz="1400" dirty="0" smtClean="0">
                <a:solidFill>
                  <a:srgbClr val="FFC000"/>
                </a:solidFill>
              </a:rPr>
              <a:t>.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a:solidFill>
                  <a:srgbClr val="FFC000"/>
                </a:solidFill>
              </a:rPr>
              <a:t>፲፫</a:t>
            </a:r>
            <a:r>
              <a:rPr lang="en-CA" sz="1400" dirty="0" smtClean="0">
                <a:solidFill>
                  <a:srgbClr val="FFC000"/>
                </a:solidFill>
              </a:rPr>
              <a:t>.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1632982316"/>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a:solidFill>
                  <a:srgbClr val="FFC000"/>
                </a:solidFill>
              </a:rPr>
              <a:t>1</a:t>
            </a:r>
            <a:r>
              <a:rPr lang="en-CA" sz="1400" dirty="0" smtClean="0">
                <a:solidFill>
                  <a:srgbClr val="FFC000"/>
                </a:solidFill>
              </a:rPr>
              <a:t>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4</a:t>
            </a:r>
            <a:r>
              <a:rPr lang="en-US" sz="1400" dirty="0">
                <a:solidFill>
                  <a:srgbClr val="FFC000"/>
                </a:solidFill>
                <a:uFill>
                  <a:solidFill>
                    <a:srgbClr val="000000"/>
                  </a:solidFill>
                </a:uFill>
              </a:rPr>
              <a:t>.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a:solidFill>
                  <a:srgbClr val="FFC000"/>
                </a:solidFill>
              </a:rPr>
              <a:t>፲፬</a:t>
            </a:r>
            <a:r>
              <a:rPr lang="en-CA" sz="1400" dirty="0" smtClean="0">
                <a:solidFill>
                  <a:srgbClr val="FFC000"/>
                </a:solidFill>
              </a:rPr>
              <a:t>.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2092596591"/>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a:solidFill>
                  <a:srgbClr val="FFC000"/>
                </a:solidFill>
              </a:rPr>
              <a:t>1</a:t>
            </a:r>
            <a:r>
              <a:rPr lang="en-CA" sz="15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a:solidFill>
                  <a:srgbClr val="FFC000"/>
                </a:solidFill>
              </a:rPr>
              <a:t>፲፭</a:t>
            </a:r>
            <a:r>
              <a:rPr lang="en-CA" sz="1400" dirty="0" smtClean="0">
                <a:solidFill>
                  <a:srgbClr val="FFC000"/>
                </a:solidFill>
              </a:rPr>
              <a:t>.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3333949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3916238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4090864884"/>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2621220173"/>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a:solidFill>
                  <a:srgbClr val="FFC000"/>
                </a:solidFill>
              </a:rPr>
              <a:t>1</a:t>
            </a:r>
            <a:r>
              <a:rPr lang="en-CA" sz="1400" dirty="0" smtClean="0">
                <a:solidFill>
                  <a:srgbClr val="FFC000"/>
                </a:solidFill>
              </a:rPr>
              <a:t>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1</a:t>
            </a:r>
            <a:r>
              <a:rPr lang="en-US" sz="1400" dirty="0" smtClean="0">
                <a:solidFill>
                  <a:srgbClr val="FFC000"/>
                </a:solidFill>
                <a:uFill>
                  <a:solidFill>
                    <a:srgbClr val="000000"/>
                  </a:solidFill>
                </a:uFill>
              </a:rPr>
              <a:t>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en-CA" sz="1400" dirty="0">
                <a:solidFill>
                  <a:srgbClr val="FFC000"/>
                </a:solidFill>
              </a:rPr>
              <a:t>፲</a:t>
            </a:r>
            <a:r>
              <a:rPr lang="pt-BR" sz="1400" dirty="0" smtClean="0">
                <a:solidFill>
                  <a:srgbClr val="FFC000"/>
                </a:solidFill>
              </a:rPr>
              <a:t>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2518883863"/>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346451" cy="6047809"/>
          </a:xfrm>
          <a:prstGeom prst="rect">
            <a:avLst/>
          </a:prstGeom>
        </p:spPr>
        <p:txBody>
          <a:bodyPr wrap="square">
            <a:spAutoFit/>
          </a:bodyPr>
          <a:lstStyle/>
          <a:p>
            <a:r>
              <a:rPr lang="en-CA" sz="4300" dirty="0" err="1" smtClean="0"/>
              <a:t>ኣብ</a:t>
            </a:r>
            <a:r>
              <a:rPr lang="en-CA" sz="4300" dirty="0" smtClean="0"/>
              <a:t> </a:t>
            </a:r>
            <a:r>
              <a:rPr lang="en-CA" sz="4300" dirty="0" err="1" smtClean="0"/>
              <a:t>መጽሓፈ</a:t>
            </a:r>
            <a:r>
              <a:rPr lang="en-CA" sz="4300" dirty="0" smtClean="0"/>
              <a:t> </a:t>
            </a:r>
            <a:r>
              <a:rPr lang="en-CA" sz="4300" dirty="0" err="1" smtClean="0"/>
              <a:t>ሕይወት</a:t>
            </a:r>
            <a:r>
              <a:rPr lang="en-CA" sz="4300" dirty="0" smtClean="0"/>
              <a:t> </a:t>
            </a:r>
            <a:r>
              <a:rPr lang="en-CA" sz="4300" dirty="0" err="1"/>
              <a:t>ጽ</a:t>
            </a:r>
            <a:r>
              <a:rPr lang="en-CA" sz="4300" dirty="0" err="1" smtClean="0"/>
              <a:t>ሓፈልና</a:t>
            </a:r>
            <a:r>
              <a:rPr lang="en-CA" sz="4300" dirty="0" smtClean="0"/>
              <a:t>። </a:t>
            </a:r>
          </a:p>
          <a:p>
            <a:r>
              <a:rPr lang="en-CA" sz="4300" dirty="0" err="1" smtClean="0"/>
              <a:t>ብጐይታና</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ምስኡን</a:t>
            </a:r>
            <a:r>
              <a:rPr lang="en-CA" sz="4300" dirty="0" smtClean="0"/>
              <a:t> </a:t>
            </a:r>
            <a:r>
              <a:rPr lang="en-CA" sz="4300" dirty="0" err="1" smtClean="0"/>
              <a:t>ምስ</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ምስጋናን</a:t>
            </a:r>
            <a:r>
              <a:rPr lang="en-CA" sz="4300" dirty="0" smtClean="0"/>
              <a:t> </a:t>
            </a:r>
            <a:r>
              <a:rPr lang="en-CA" sz="4300" dirty="0" err="1" smtClean="0"/>
              <a:t>ሥልጣንን</a:t>
            </a:r>
            <a:r>
              <a:rPr lang="en-CA" sz="4300" dirty="0" smtClean="0"/>
              <a:t> </a:t>
            </a:r>
            <a:r>
              <a:rPr lang="en-CA" sz="4300" dirty="0" err="1" smtClean="0"/>
              <a:t>ብእኡ</a:t>
            </a:r>
            <a:r>
              <a:rPr lang="en-CA" sz="4300" dirty="0" smtClean="0"/>
              <a:t> </a:t>
            </a:r>
            <a:r>
              <a:rPr lang="en-CA" sz="4300" dirty="0" err="1" smtClean="0"/>
              <a:t>ዘሎካ</a:t>
            </a:r>
            <a:r>
              <a:rPr lang="en-CA" sz="4300" dirty="0" smtClean="0"/>
              <a:t> </a:t>
            </a:r>
            <a:r>
              <a:rPr lang="en-CA" sz="4300" dirty="0" err="1" smtClean="0"/>
              <a:t>ሎምን</a:t>
            </a:r>
            <a:r>
              <a:rPr lang="en-CA" sz="4300" dirty="0" smtClean="0"/>
              <a:t> </a:t>
            </a:r>
            <a:r>
              <a:rPr lang="en-CA" sz="4300" dirty="0" err="1" smtClean="0"/>
              <a:t>ኵሉ</a:t>
            </a:r>
            <a:r>
              <a:rPr lang="en-CA" sz="4300" dirty="0" smtClean="0"/>
              <a:t> </a:t>
            </a:r>
            <a:r>
              <a:rPr lang="en-CA" sz="4300" dirty="0" err="1" smtClean="0"/>
              <a:t>ሳዕን</a:t>
            </a:r>
            <a:r>
              <a:rPr lang="en-CA" sz="4300" dirty="0" smtClean="0"/>
              <a:t> </a:t>
            </a:r>
            <a:r>
              <a:rPr lang="en-CA" sz="4300" dirty="0" err="1" smtClean="0"/>
              <a:t>ንዘለዓለም</a:t>
            </a:r>
            <a:r>
              <a:rPr lang="en-CA" sz="4300" dirty="0" smtClean="0"/>
              <a:t> </a:t>
            </a:r>
            <a:r>
              <a:rPr lang="en-CA" sz="4300" dirty="0" err="1" smtClean="0"/>
              <a:t>ዓለም</a:t>
            </a:r>
            <a:r>
              <a:rPr lang="en-CA" sz="4300" dirty="0" smtClean="0"/>
              <a:t> </a:t>
            </a:r>
            <a:r>
              <a:rPr lang="en-CA" sz="4300" dirty="0" err="1" smtClean="0"/>
              <a:t>ኣሜን</a:t>
            </a:r>
            <a:r>
              <a:rPr lang="en-CA" sz="4300" dirty="0" smtClean="0"/>
              <a:t>።   </a:t>
            </a:r>
            <a:endParaRPr lang="en-CA" sz="4300" dirty="0"/>
          </a:p>
        </p:txBody>
      </p:sp>
      <p:sp>
        <p:nvSpPr>
          <p:cNvPr id="20" name="Rectangle 19"/>
          <p:cNvSpPr/>
          <p:nvPr/>
        </p:nvSpPr>
        <p:spPr>
          <a:xfrm>
            <a:off x="8211200" y="-35577"/>
            <a:ext cx="3980800" cy="6186309"/>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and martyrs, </a:t>
            </a:r>
            <a:r>
              <a:rPr lang="en-US" sz="3600" dirty="0" smtClean="0">
                <a:uFill>
                  <a:solidFill>
                    <a:srgbClr val="000000"/>
                  </a:solidFill>
                </a:uFill>
              </a:rPr>
              <a:t>through Jesus Christ </a:t>
            </a:r>
            <a:r>
              <a:rPr lang="en-US" sz="3600" dirty="0">
                <a:uFill>
                  <a:solidFill>
                    <a:srgbClr val="000000"/>
                  </a:solidFill>
                </a:uFill>
              </a:rPr>
              <a:t>our Lord, through whom to </a:t>
            </a:r>
            <a:r>
              <a:rPr lang="en-US" sz="3600" dirty="0" smtClean="0">
                <a:uFill>
                  <a:solidFill>
                    <a:srgbClr val="000000"/>
                  </a:solidFill>
                </a:uFill>
              </a:rPr>
              <a:t>Thee with </a:t>
            </a:r>
            <a:r>
              <a:rPr lang="en-US" sz="3600" dirty="0">
                <a:uFill>
                  <a:solidFill>
                    <a:srgbClr val="000000"/>
                  </a:solidFill>
                </a:uFill>
              </a:rPr>
              <a:t>Him and the Holy Spirit be glory </a:t>
            </a:r>
            <a:r>
              <a:rPr lang="en-US" sz="3600" dirty="0" smtClean="0">
                <a:uFill>
                  <a:solidFill>
                    <a:srgbClr val="000000"/>
                  </a:solidFill>
                </a:uFill>
              </a:rPr>
              <a:t>and dominion</a:t>
            </a:r>
            <a:r>
              <a:rPr lang="en-US" sz="3600" dirty="0">
                <a:uFill>
                  <a:solidFill>
                    <a:srgbClr val="000000"/>
                  </a:solidFill>
                </a:uFill>
              </a:rPr>
              <a:t>, both now and ever and unto </a:t>
            </a:r>
            <a:r>
              <a:rPr lang="en-US" sz="3600" dirty="0" smtClean="0">
                <a:uFill>
                  <a:solidFill>
                    <a:srgbClr val="000000"/>
                  </a:solidFill>
                </a:uFill>
              </a:rPr>
              <a:t>the ages </a:t>
            </a:r>
            <a:r>
              <a:rPr lang="en-US" sz="3600" dirty="0">
                <a:uFill>
                  <a:solidFill>
                    <a:srgbClr val="000000"/>
                  </a:solidFill>
                </a:uFill>
              </a:rPr>
              <a:t>of ages. Amen.</a:t>
            </a:r>
          </a:p>
        </p:txBody>
      </p:sp>
      <p:sp>
        <p:nvSpPr>
          <p:cNvPr id="2" name="Rectangle 1"/>
          <p:cNvSpPr/>
          <p:nvPr/>
        </p:nvSpPr>
        <p:spPr>
          <a:xfrm>
            <a:off x="-29071" y="-92828"/>
            <a:ext cx="4087095" cy="6186309"/>
          </a:xfrm>
          <a:prstGeom prst="rect">
            <a:avLst/>
          </a:prstGeom>
        </p:spPr>
        <p:txBody>
          <a:bodyPr wrap="square">
            <a:spAutoFit/>
          </a:bodyPr>
          <a:lstStyle/>
          <a:p>
            <a:r>
              <a:rPr lang="pt-BR" sz="44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400" dirty="0"/>
          </a:p>
        </p:txBody>
      </p:sp>
    </p:spTree>
    <p:extLst>
      <p:ext uri="{BB962C8B-B14F-4D97-AF65-F5344CB8AC3E}">
        <p14:creationId xmlns:p14="http://schemas.microsoft.com/office/powerpoint/2010/main" val="2434532192"/>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506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6978" y="-28097"/>
            <a:ext cx="4054247" cy="6801862"/>
          </a:xfrm>
          <a:prstGeom prst="rect">
            <a:avLst/>
          </a:prstGeom>
        </p:spPr>
        <p:txBody>
          <a:bodyPr wrap="square">
            <a:spAutoFit/>
          </a:bodyPr>
          <a:lstStyle/>
          <a:p>
            <a:r>
              <a:rPr lang="en-CA" sz="4200" dirty="0" err="1">
                <a:solidFill>
                  <a:srgbClr val="92D050"/>
                </a:solidFill>
              </a:rPr>
              <a:t>ይ.ዲ</a:t>
            </a:r>
            <a:r>
              <a:rPr lang="en-CA" sz="4200" dirty="0">
                <a:solidFill>
                  <a:srgbClr val="92D050"/>
                </a:solidFill>
              </a:rPr>
              <a:t>. </a:t>
            </a:r>
            <a:r>
              <a:rPr lang="en-CA" sz="1400" dirty="0">
                <a:solidFill>
                  <a:srgbClr val="FFC000"/>
                </a:solidFill>
              </a:rPr>
              <a:t>163. </a:t>
            </a:r>
            <a:r>
              <a:rPr lang="en-CA" sz="4200" dirty="0" err="1" smtClean="0"/>
              <a:t>ኣስተውዕል</a:t>
            </a:r>
            <a:endParaRPr lang="en-CA" sz="4200" dirty="0" smtClean="0"/>
          </a:p>
          <a:p>
            <a:endParaRPr lang="en-CA" sz="1600" dirty="0"/>
          </a:p>
          <a:p>
            <a:r>
              <a:rPr lang="en-CA" sz="4200" dirty="0" err="1">
                <a:solidFill>
                  <a:srgbClr val="FF0000"/>
                </a:solidFill>
              </a:rPr>
              <a:t>ይ.ካ</a:t>
            </a:r>
            <a:r>
              <a:rPr lang="en-CA" sz="4200" dirty="0">
                <a:solidFill>
                  <a:srgbClr val="FF0000"/>
                </a:solidFill>
              </a:rPr>
              <a:t>. </a:t>
            </a:r>
            <a:r>
              <a:rPr lang="en-CA" sz="4200" dirty="0" err="1"/>
              <a:t>ቅዱስ</a:t>
            </a:r>
            <a:r>
              <a:rPr lang="en-CA" sz="4200" dirty="0"/>
              <a:t> </a:t>
            </a:r>
            <a:r>
              <a:rPr lang="en-CA" sz="4200" dirty="0" err="1"/>
              <a:t>ሥጋን</a:t>
            </a:r>
            <a:r>
              <a:rPr lang="en-CA" sz="4200" dirty="0"/>
              <a:t> </a:t>
            </a:r>
            <a:r>
              <a:rPr lang="en-CA" sz="4200" dirty="0" err="1"/>
              <a:t>ደምን</a:t>
            </a:r>
            <a:r>
              <a:rPr lang="en-CA" sz="4200" dirty="0"/>
              <a:t> </a:t>
            </a:r>
            <a:r>
              <a:rPr lang="en-CA" sz="4200" dirty="0" err="1"/>
              <a:t>ንዝተቐደሱ</a:t>
            </a:r>
            <a:r>
              <a:rPr lang="en-CA" sz="4200" dirty="0"/>
              <a:t> </a:t>
            </a:r>
            <a:r>
              <a:rPr lang="en-CA" sz="4200" dirty="0" err="1" smtClean="0"/>
              <a:t>እዩ</a:t>
            </a:r>
            <a:r>
              <a:rPr lang="en-CA" sz="4200" dirty="0" smtClean="0"/>
              <a:t> </a:t>
            </a:r>
            <a:endParaRPr lang="en-CA" sz="4200" dirty="0"/>
          </a:p>
          <a:p>
            <a:r>
              <a:rPr lang="en-CA" sz="4200" dirty="0" err="1">
                <a:solidFill>
                  <a:srgbClr val="FFFF00"/>
                </a:solidFill>
              </a:rPr>
              <a:t>ይ.ሕ</a:t>
            </a:r>
            <a:r>
              <a:rPr lang="en-CA" sz="4200" dirty="0">
                <a:solidFill>
                  <a:srgbClr val="FFFF00"/>
                </a:solidFill>
              </a:rPr>
              <a:t>. </a:t>
            </a:r>
            <a:r>
              <a:rPr lang="en-CA" sz="4200" dirty="0" err="1"/>
              <a:t>ሓደ</a:t>
            </a:r>
            <a:r>
              <a:rPr lang="en-CA" sz="4200" dirty="0"/>
              <a:t> </a:t>
            </a:r>
            <a:r>
              <a:rPr lang="en-CA" sz="4200" dirty="0" err="1"/>
              <a:t>ኣብ</a:t>
            </a:r>
            <a:r>
              <a:rPr lang="en-CA" sz="4200" dirty="0"/>
              <a:t> </a:t>
            </a:r>
            <a:r>
              <a:rPr lang="en-CA" sz="4200" dirty="0" err="1"/>
              <a:t>ቅዱስ</a:t>
            </a:r>
            <a:r>
              <a:rPr lang="en-CA" sz="4200" dirty="0"/>
              <a:t> </a:t>
            </a:r>
            <a:r>
              <a:rPr lang="en-CA" sz="4200" dirty="0" err="1"/>
              <a:t>እዩ</a:t>
            </a:r>
            <a:r>
              <a:rPr lang="en-CA" sz="4200" dirty="0"/>
              <a:t>፥ </a:t>
            </a:r>
            <a:r>
              <a:rPr lang="en-CA" sz="4200" dirty="0" err="1"/>
              <a:t>ሓደ</a:t>
            </a:r>
            <a:r>
              <a:rPr lang="en-CA" sz="4200" dirty="0"/>
              <a:t> </a:t>
            </a:r>
            <a:r>
              <a:rPr lang="en-CA" sz="4200" dirty="0" err="1"/>
              <a:t>ወልድ</a:t>
            </a:r>
            <a:r>
              <a:rPr lang="en-CA" sz="4200" dirty="0"/>
              <a:t> </a:t>
            </a:r>
            <a:r>
              <a:rPr lang="en-CA" sz="4200" dirty="0" err="1"/>
              <a:t>ቅዱስ</a:t>
            </a:r>
            <a:r>
              <a:rPr lang="en-CA" sz="4200" dirty="0"/>
              <a:t> </a:t>
            </a:r>
            <a:r>
              <a:rPr lang="en-CA" sz="4200" dirty="0" err="1"/>
              <a:t>እዩ</a:t>
            </a:r>
            <a:r>
              <a:rPr lang="en-CA" sz="4200" dirty="0"/>
              <a:t>፥ </a:t>
            </a:r>
            <a:r>
              <a:rPr lang="en-CA" sz="4200" dirty="0" err="1"/>
              <a:t>ሓደ</a:t>
            </a:r>
            <a:r>
              <a:rPr lang="en-CA" sz="4200" dirty="0"/>
              <a:t> </a:t>
            </a:r>
            <a:r>
              <a:rPr lang="en-CA" sz="4200" dirty="0" err="1"/>
              <a:t>መንፈስውን</a:t>
            </a:r>
            <a:r>
              <a:rPr lang="en-CA" sz="4200" dirty="0"/>
              <a:t> </a:t>
            </a:r>
            <a:r>
              <a:rPr lang="en-CA" sz="4200" dirty="0" err="1"/>
              <a:t>ቅዱስ</a:t>
            </a:r>
            <a:r>
              <a:rPr lang="en-CA" sz="4200" dirty="0"/>
              <a:t> </a:t>
            </a:r>
            <a:r>
              <a:rPr lang="en-CA" sz="4200" dirty="0" err="1"/>
              <a:t>እዩ</a:t>
            </a:r>
            <a:r>
              <a:rPr lang="en-CA" sz="4200" dirty="0"/>
              <a:t>። </a:t>
            </a:r>
          </a:p>
          <a:p>
            <a:r>
              <a:rPr lang="en-CA" sz="4200" dirty="0" err="1">
                <a:solidFill>
                  <a:srgbClr val="FF0000"/>
                </a:solidFill>
              </a:rPr>
              <a:t>ይ.ካ</a:t>
            </a:r>
            <a:r>
              <a:rPr lang="en-CA" sz="4200" dirty="0">
                <a:solidFill>
                  <a:srgbClr val="FF0000"/>
                </a:solidFill>
              </a:rPr>
              <a:t>. </a:t>
            </a:r>
            <a:r>
              <a:rPr lang="en-CA" sz="1400" dirty="0">
                <a:solidFill>
                  <a:srgbClr val="FFC000"/>
                </a:solidFill>
              </a:rPr>
              <a:t>164. </a:t>
            </a:r>
            <a:r>
              <a:rPr lang="en-CA" sz="4200" dirty="0" err="1"/>
              <a:t>እግዚኣብሄር</a:t>
            </a:r>
            <a:r>
              <a:rPr lang="en-CA" sz="4200" dirty="0"/>
              <a:t> </a:t>
            </a:r>
            <a:r>
              <a:rPr lang="en-CA" sz="4200" dirty="0" err="1"/>
              <a:t>ምስ</a:t>
            </a:r>
            <a:r>
              <a:rPr lang="en-CA" sz="4200" dirty="0"/>
              <a:t> </a:t>
            </a:r>
            <a:r>
              <a:rPr lang="en-CA" sz="4200" dirty="0" err="1"/>
              <a:t>ኵልኹም</a:t>
            </a:r>
            <a:r>
              <a:rPr lang="en-CA" sz="4200" dirty="0"/>
              <a:t> </a:t>
            </a:r>
            <a:r>
              <a:rPr lang="en-CA" sz="4200" dirty="0" err="1"/>
              <a:t>ይኹን</a:t>
            </a:r>
            <a:endParaRPr lang="en-CA" sz="4200" dirty="0"/>
          </a:p>
          <a:p>
            <a:r>
              <a:rPr lang="en-CA" sz="4200" dirty="0" err="1">
                <a:solidFill>
                  <a:srgbClr val="FFFF00"/>
                </a:solidFill>
              </a:rPr>
              <a:t>ይ.ሕ</a:t>
            </a:r>
            <a:r>
              <a:rPr lang="en-CA" sz="4200" dirty="0">
                <a:solidFill>
                  <a:srgbClr val="FFFF00"/>
                </a:solidFill>
              </a:rPr>
              <a:t>. </a:t>
            </a:r>
            <a:r>
              <a:rPr lang="en-CA" sz="4200" dirty="0" err="1"/>
              <a:t>ምስ</a:t>
            </a:r>
            <a:r>
              <a:rPr lang="en-CA" sz="4200" dirty="0"/>
              <a:t> </a:t>
            </a:r>
            <a:r>
              <a:rPr lang="en-CA" sz="4200" dirty="0" err="1"/>
              <a:t>መንፈስካ</a:t>
            </a:r>
            <a:endParaRPr lang="en-CA" sz="4200" dirty="0"/>
          </a:p>
        </p:txBody>
      </p:sp>
      <p:sp>
        <p:nvSpPr>
          <p:cNvPr id="20" name="Rectangle 19"/>
          <p:cNvSpPr/>
          <p:nvPr/>
        </p:nvSpPr>
        <p:spPr>
          <a:xfrm>
            <a:off x="7986410" y="-125376"/>
            <a:ext cx="4306143" cy="6217087"/>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smtClean="0">
                <a:solidFill>
                  <a:srgbClr val="92D050"/>
                </a:solidFill>
              </a:rPr>
              <a:t>Deacon: </a:t>
            </a:r>
            <a:r>
              <a:rPr lang="fr-FR" sz="1400" b="1" dirty="0" smtClean="0">
                <a:solidFill>
                  <a:srgbClr val="FFC000"/>
                </a:solidFill>
              </a:rPr>
              <a:t>163. </a:t>
            </a:r>
            <a:r>
              <a:rPr lang="en-US" sz="2800" dirty="0" smtClean="0"/>
              <a:t>Give </a:t>
            </a:r>
            <a:r>
              <a:rPr lang="en-US" sz="2800" dirty="0"/>
              <a:t>heed.</a:t>
            </a:r>
          </a:p>
          <a:p>
            <a:pPr marL="40639" marR="40639">
              <a:lnSpc>
                <a:spcPct val="150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Holy things for the holy.</a:t>
            </a:r>
          </a:p>
          <a:p>
            <a:pPr marL="40639" marR="40639">
              <a:lnSpc>
                <a:spcPct val="150000"/>
              </a:lnSpc>
              <a:spcBef>
                <a:spcPts val="600"/>
              </a:spcBef>
              <a:buClr>
                <a:srgbClr val="000000"/>
              </a:buClr>
              <a:buFont typeface="Arial"/>
              <a:defRPr sz="2800"/>
            </a:pPr>
            <a:r>
              <a:rPr lang="en-US" sz="2800" b="1" dirty="0">
                <a:solidFill>
                  <a:srgbClr val="FFFF00"/>
                </a:solidFill>
              </a:rPr>
              <a:t>People</a:t>
            </a:r>
            <a:r>
              <a:rPr lang="en-US" sz="2800" b="1" dirty="0" smtClean="0">
                <a:solidFill>
                  <a:srgbClr val="FFFF00"/>
                </a:solidFill>
              </a:rPr>
              <a:t>:</a:t>
            </a:r>
            <a:r>
              <a:rPr lang="en-US" sz="2800" dirty="0" smtClean="0">
                <a:solidFill>
                  <a:srgbClr val="FFFF00"/>
                </a:solidFill>
              </a:rPr>
              <a:t>  </a:t>
            </a:r>
            <a:r>
              <a:rPr lang="en-US" sz="2800" dirty="0"/>
              <a:t>One is the Holy Father, one is the Holy Son, one is the Holy Spirit.</a:t>
            </a:r>
          </a:p>
          <a:p>
            <a:pPr marL="40639" marR="40639">
              <a:lnSpc>
                <a:spcPct val="150000"/>
              </a:lnSpc>
              <a:spcBef>
                <a:spcPts val="600"/>
              </a:spcBef>
              <a:buClr>
                <a:srgbClr val="000000"/>
              </a:buClr>
              <a:buFont typeface="Arial"/>
              <a:defRPr sz="2800"/>
            </a:pPr>
            <a:r>
              <a:rPr lang="en-US" sz="2800" b="1" dirty="0" smtClean="0">
                <a:solidFill>
                  <a:srgbClr val="FF0000"/>
                </a:solidFill>
              </a:rPr>
              <a:t>Priest: </a:t>
            </a:r>
            <a:r>
              <a:rPr lang="fr-FR" sz="1400" b="1" dirty="0" smtClean="0">
                <a:solidFill>
                  <a:srgbClr val="FFC000"/>
                </a:solidFill>
              </a:rPr>
              <a:t>164. </a:t>
            </a:r>
            <a:r>
              <a:rPr lang="en-US" sz="2800" dirty="0" smtClean="0"/>
              <a:t>The </a:t>
            </a:r>
            <a:r>
              <a:rPr lang="en-US" sz="2800" dirty="0"/>
              <a:t>Lord be with you all</a:t>
            </a:r>
          </a:p>
          <a:p>
            <a:pPr marL="40639" marR="40639">
              <a:lnSpc>
                <a:spcPct val="150000"/>
              </a:lnSpc>
              <a:spcBef>
                <a:spcPts val="600"/>
              </a:spcBef>
              <a:buClr>
                <a:srgbClr val="000000"/>
              </a:buClr>
              <a:buFont typeface="Arial"/>
              <a:defRPr sz="2800"/>
            </a:pPr>
            <a:r>
              <a:rPr lang="en-US" sz="2800" b="1" dirty="0">
                <a:solidFill>
                  <a:srgbClr val="FFFF00"/>
                </a:solidFill>
              </a:rPr>
              <a:t>People</a:t>
            </a:r>
            <a:r>
              <a:rPr lang="en-US" sz="2800" b="1" dirty="0" smtClean="0">
                <a:solidFill>
                  <a:srgbClr val="FFFF00"/>
                </a:solidFill>
              </a:rPr>
              <a:t>:</a:t>
            </a:r>
            <a:r>
              <a:rPr lang="en-US" sz="2800" dirty="0" smtClean="0">
                <a:solidFill>
                  <a:srgbClr val="FFFF00"/>
                </a:solidFill>
              </a:rPr>
              <a:t>  </a:t>
            </a:r>
            <a:r>
              <a:rPr lang="en-US" sz="2800" dirty="0"/>
              <a:t>And with Thy Spirit </a:t>
            </a:r>
          </a:p>
        </p:txBody>
      </p:sp>
      <p:sp>
        <p:nvSpPr>
          <p:cNvPr id="2" name="Rectangle 1"/>
          <p:cNvSpPr/>
          <p:nvPr/>
        </p:nvSpPr>
        <p:spPr>
          <a:xfrm>
            <a:off x="-48547" y="-62079"/>
            <a:ext cx="4177636" cy="6494085"/>
          </a:xfrm>
          <a:prstGeom prst="rect">
            <a:avLst/>
          </a:prstGeom>
        </p:spPr>
        <p:txBody>
          <a:bodyPr wrap="square">
            <a:spAutoFit/>
          </a:bodyPr>
          <a:lstStyle/>
          <a:p>
            <a:r>
              <a:rPr lang="pt-BR" sz="4000" b="1" dirty="0">
                <a:solidFill>
                  <a:srgbClr val="92D050"/>
                </a:solidFill>
              </a:rPr>
              <a:t>ይ.ዲ.  </a:t>
            </a:r>
            <a:r>
              <a:rPr lang="en-CA" sz="1400" b="1" dirty="0">
                <a:solidFill>
                  <a:srgbClr val="FFC000"/>
                </a:solidFill>
              </a:rPr>
              <a:t>፻፷፫. </a:t>
            </a:r>
            <a:r>
              <a:rPr lang="pt-BR" sz="4000" b="1" dirty="0"/>
              <a:t>ነጽር</a:t>
            </a:r>
            <a:r>
              <a:rPr lang="pt-BR" sz="4000" b="1" dirty="0" smtClean="0"/>
              <a:t>።</a:t>
            </a:r>
          </a:p>
          <a:p>
            <a:endParaRPr lang="en-CA" sz="4000" b="1" dirty="0"/>
          </a:p>
          <a:p>
            <a:r>
              <a:rPr lang="pt-BR" sz="4000" b="1" dirty="0">
                <a:solidFill>
                  <a:srgbClr val="FF0000"/>
                </a:solidFill>
              </a:rPr>
              <a:t>ይ.ካ. </a:t>
            </a:r>
            <a:r>
              <a:rPr lang="pt-BR" sz="4400" b="1" dirty="0"/>
              <a:t>ቅድሳት </a:t>
            </a:r>
            <a:r>
              <a:rPr lang="pt-BR" sz="4400" b="1" dirty="0" smtClean="0"/>
              <a:t>ለቅዱሳን</a:t>
            </a:r>
            <a:endParaRPr lang="en-CA" sz="4400" b="1" dirty="0"/>
          </a:p>
          <a:p>
            <a:r>
              <a:rPr lang="pt-BR" sz="4000" b="1" dirty="0">
                <a:solidFill>
                  <a:srgbClr val="FFFF00"/>
                </a:solidFill>
              </a:rPr>
              <a:t>ይ.ሕ. </a:t>
            </a:r>
            <a:r>
              <a:rPr lang="pt-BR" sz="4400" b="1" dirty="0"/>
              <a:t>፩ አብ ቅዱስ</a:t>
            </a:r>
            <a:r>
              <a:rPr lang="pt-BR" sz="4400" b="1" dirty="0" smtClean="0"/>
              <a:t>፥</a:t>
            </a:r>
          </a:p>
          <a:p>
            <a:r>
              <a:rPr lang="pt-BR" sz="4400" b="1" dirty="0" smtClean="0"/>
              <a:t>       ፩ </a:t>
            </a:r>
            <a:r>
              <a:rPr lang="pt-BR" sz="4400" b="1" dirty="0"/>
              <a:t>ወልድ ቅዱስ፥ </a:t>
            </a:r>
            <a:endParaRPr lang="pt-BR" sz="4400" b="1" dirty="0" smtClean="0"/>
          </a:p>
          <a:p>
            <a:r>
              <a:rPr lang="pt-BR" sz="4400" b="1" dirty="0" smtClean="0"/>
              <a:t>    ፩ </a:t>
            </a:r>
            <a:r>
              <a:rPr lang="pt-BR" sz="4400" b="1" dirty="0"/>
              <a:t>ውእቱ መንፈስ </a:t>
            </a:r>
            <a:endParaRPr lang="pt-BR" sz="4400" b="1" dirty="0" smtClean="0"/>
          </a:p>
          <a:p>
            <a:r>
              <a:rPr lang="pt-BR" sz="4400" b="1" dirty="0"/>
              <a:t> </a:t>
            </a:r>
            <a:r>
              <a:rPr lang="pt-BR" sz="4400" b="1" dirty="0" smtClean="0"/>
              <a:t>       ቅዱስ።</a:t>
            </a:r>
            <a:endParaRPr lang="en-CA" sz="4000" b="1" dirty="0"/>
          </a:p>
          <a:p>
            <a:r>
              <a:rPr lang="pt-BR" sz="4000" b="1" dirty="0">
                <a:solidFill>
                  <a:srgbClr val="FF0000"/>
                </a:solidFill>
              </a:rPr>
              <a:t>ይ.ካ. </a:t>
            </a:r>
            <a:r>
              <a:rPr lang="en-CA" sz="1400" b="1" dirty="0">
                <a:solidFill>
                  <a:srgbClr val="FFC000"/>
                </a:solidFill>
              </a:rPr>
              <a:t>፻፷፬. </a:t>
            </a:r>
            <a:r>
              <a:rPr lang="pt-BR" sz="4000" b="1" dirty="0"/>
              <a:t>እግዚአብሔር ምስለ ኵልክሙ</a:t>
            </a:r>
            <a:r>
              <a:rPr lang="pt-BR" sz="4000" b="1" dirty="0" smtClean="0"/>
              <a:t>።</a:t>
            </a:r>
            <a:endParaRPr lang="en-CA" sz="4000" b="1" dirty="0"/>
          </a:p>
          <a:p>
            <a:r>
              <a:rPr lang="pt-BR" sz="4000" b="1" dirty="0">
                <a:solidFill>
                  <a:srgbClr val="FFFF00"/>
                </a:solidFill>
              </a:rPr>
              <a:t>ይ.ሕ. </a:t>
            </a:r>
            <a:r>
              <a:rPr lang="pt-BR" sz="4000" b="1" dirty="0"/>
              <a:t>ምስለ መንፈስከ።</a:t>
            </a:r>
            <a:endParaRPr lang="en-CA" sz="4000" b="1" dirty="0"/>
          </a:p>
        </p:txBody>
      </p:sp>
    </p:spTree>
    <p:extLst>
      <p:ext uri="{BB962C8B-B14F-4D97-AF65-F5344CB8AC3E}">
        <p14:creationId xmlns:p14="http://schemas.microsoft.com/office/powerpoint/2010/main" val="1391978425"/>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ምሉእ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ኣልዒሉ</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ይጸሊ</a:t>
            </a:r>
            <a:r>
              <a:rPr lang="en-CA" sz="2000" dirty="0">
                <a:solidFill>
                  <a:srgbClr val="FFC000"/>
                </a:solidFill>
              </a:rPr>
              <a:t>፥”ኦ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ክርስቶስ</a:t>
            </a:r>
            <a:r>
              <a:rPr lang="en-CA" sz="2000" dirty="0">
                <a:solidFill>
                  <a:srgbClr val="FFC000"/>
                </a:solidFill>
              </a:rPr>
              <a:t> </a:t>
            </a:r>
            <a:r>
              <a:rPr lang="en-CA" sz="2000" dirty="0" err="1">
                <a:solidFill>
                  <a:srgbClr val="FFC000"/>
                </a:solidFill>
              </a:rPr>
              <a:t>ምሓረና</a:t>
            </a:r>
            <a:r>
              <a:rPr lang="en-CA" sz="2000" dirty="0">
                <a:solidFill>
                  <a:srgbClr val="FFC000"/>
                </a:solidFill>
              </a:rPr>
              <a:t>” 3ተ </a:t>
            </a:r>
            <a:r>
              <a:rPr lang="en-CA" sz="2000" dirty="0" err="1">
                <a:solidFill>
                  <a:srgbClr val="FFC000"/>
                </a:solidFill>
              </a:rPr>
              <a:t>ግዜ</a:t>
            </a:r>
            <a:r>
              <a:rPr lang="en-CA" sz="2000" dirty="0">
                <a:solidFill>
                  <a:srgbClr val="FFC000"/>
                </a:solidFill>
              </a:rPr>
              <a:t> </a:t>
            </a:r>
            <a:r>
              <a:rPr lang="en-CA" sz="2000" dirty="0" err="1">
                <a:solidFill>
                  <a:srgbClr val="FFC000"/>
                </a:solidFill>
              </a:rPr>
              <a:t>ብልዑል</a:t>
            </a:r>
            <a:r>
              <a:rPr lang="en-CA" sz="2000" dirty="0">
                <a:solidFill>
                  <a:srgbClr val="FFC000"/>
                </a:solidFill>
              </a:rPr>
              <a:t> </a:t>
            </a:r>
            <a:r>
              <a:rPr lang="en-CA" sz="2000" dirty="0" err="1">
                <a:solidFill>
                  <a:srgbClr val="FFC000"/>
                </a:solidFill>
              </a:rPr>
              <a:t>ዜማ</a:t>
            </a:r>
            <a:r>
              <a:rPr lang="en-CA" sz="2000" dirty="0">
                <a:solidFill>
                  <a:srgbClr val="FFC000"/>
                </a:solidFill>
              </a:rPr>
              <a:t> </a:t>
            </a:r>
            <a:r>
              <a:rPr lang="en-CA" sz="2000" dirty="0" err="1">
                <a:solidFill>
                  <a:srgbClr val="FFC000"/>
                </a:solidFill>
              </a:rPr>
              <a:t>ይበል</a:t>
            </a:r>
            <a:r>
              <a:rPr lang="en-CA" sz="2000" dirty="0">
                <a:solidFill>
                  <a:srgbClr val="FFC000"/>
                </a:solidFill>
              </a:rPr>
              <a:t>። 15ተ </a:t>
            </a:r>
            <a:r>
              <a:rPr lang="en-CA" sz="2000" dirty="0" err="1">
                <a:solidFill>
                  <a:srgbClr val="FFC000"/>
                </a:solidFill>
              </a:rPr>
              <a:t>ግዜ</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ብንኡስ</a:t>
            </a:r>
            <a:r>
              <a:rPr lang="en-CA" sz="2000" dirty="0">
                <a:solidFill>
                  <a:srgbClr val="FFC000"/>
                </a:solidFill>
              </a:rPr>
              <a:t> </a:t>
            </a:r>
            <a:r>
              <a:rPr lang="en-CA" sz="2000" dirty="0" err="1">
                <a:solidFill>
                  <a:srgbClr val="FFC000"/>
                </a:solidFill>
              </a:rPr>
              <a:t>ዜማ</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3ተ </a:t>
            </a:r>
            <a:r>
              <a:rPr lang="en-CA" sz="2000" dirty="0" err="1">
                <a:solidFill>
                  <a:srgbClr val="FFC000"/>
                </a:solidFill>
              </a:rPr>
              <a:t>ግዜ</a:t>
            </a:r>
            <a:r>
              <a:rPr lang="en-CA" sz="2000" dirty="0">
                <a:solidFill>
                  <a:srgbClr val="FFC000"/>
                </a:solidFill>
              </a:rPr>
              <a:t> </a:t>
            </a:r>
            <a:r>
              <a:rPr lang="en-CA" sz="2000" dirty="0" err="1">
                <a:solidFill>
                  <a:srgbClr val="FFC000"/>
                </a:solidFill>
              </a:rPr>
              <a:t>ሕዝቢ</a:t>
            </a:r>
            <a:r>
              <a:rPr lang="en-CA" sz="2000" dirty="0">
                <a:solidFill>
                  <a:srgbClr val="FFC000"/>
                </a:solidFill>
              </a:rPr>
              <a:t> 2 </a:t>
            </a:r>
            <a:r>
              <a:rPr lang="en-CA" sz="2000" dirty="0" err="1">
                <a:solidFill>
                  <a:srgbClr val="FFC000"/>
                </a:solidFill>
              </a:rPr>
              <a:t>ግዜ</a:t>
            </a:r>
            <a:r>
              <a:rPr lang="en-CA" sz="2000" dirty="0">
                <a:solidFill>
                  <a:srgbClr val="FFC000"/>
                </a:solidFill>
              </a:rPr>
              <a:t> </a:t>
            </a:r>
            <a:r>
              <a:rPr lang="en-CA" sz="2000" dirty="0" err="1">
                <a:solidFill>
                  <a:srgbClr val="FFC000"/>
                </a:solidFill>
              </a:rPr>
              <a:t>ይበሉ</a:t>
            </a:r>
            <a:r>
              <a:rPr lang="en-CA" sz="2000" dirty="0">
                <a:solidFill>
                  <a:srgbClr val="FFC000"/>
                </a:solidFill>
              </a:rPr>
              <a:t>።)</a:t>
            </a:r>
          </a:p>
          <a:p>
            <a:r>
              <a:rPr lang="en-CA" sz="6000" dirty="0" err="1">
                <a:solidFill>
                  <a:srgbClr val="FF0000"/>
                </a:solidFill>
              </a:rPr>
              <a:t>ይ.ካ</a:t>
            </a:r>
            <a:r>
              <a:rPr lang="en-CA" sz="6000" dirty="0">
                <a:solidFill>
                  <a:srgbClr val="FF0000"/>
                </a:solidFill>
              </a:rPr>
              <a:t>. </a:t>
            </a:r>
            <a:r>
              <a:rPr lang="en-CA" sz="1400" dirty="0"/>
              <a:t>165. </a:t>
            </a:r>
            <a:r>
              <a:rPr lang="en-CA" sz="5400" dirty="0"/>
              <a:t>ኦ </a:t>
            </a:r>
            <a:r>
              <a:rPr lang="en-CA" sz="5400" dirty="0" err="1"/>
              <a:t>ጐይታ</a:t>
            </a:r>
            <a:r>
              <a:rPr lang="en-CA" sz="5400" dirty="0"/>
              <a:t>፥ </a:t>
            </a:r>
            <a:r>
              <a:rPr lang="en-CA" sz="5400" dirty="0" err="1"/>
              <a:t>ክርስቶስ</a:t>
            </a:r>
            <a:r>
              <a:rPr lang="en-CA" sz="5400" dirty="0"/>
              <a:t> </a:t>
            </a:r>
            <a:r>
              <a:rPr lang="en-CA" sz="5400" dirty="0" err="1" smtClean="0"/>
              <a:t>ምሓረና</a:t>
            </a:r>
            <a:endParaRPr lang="en-CA" sz="5400" dirty="0" smtClean="0"/>
          </a:p>
          <a:p>
            <a:endParaRPr lang="en-CA" sz="3200" dirty="0"/>
          </a:p>
          <a:p>
            <a:r>
              <a:rPr lang="en-CA" sz="6000" dirty="0" err="1">
                <a:solidFill>
                  <a:srgbClr val="FFFF00"/>
                </a:solidFill>
              </a:rPr>
              <a:t>ይ.ሕ</a:t>
            </a:r>
            <a:r>
              <a:rPr lang="en-CA" sz="6000" dirty="0">
                <a:solidFill>
                  <a:srgbClr val="FFFF00"/>
                </a:solidFill>
              </a:rPr>
              <a:t>. </a:t>
            </a:r>
            <a:r>
              <a:rPr lang="en-CA" sz="6000" dirty="0" err="1" smtClean="0"/>
              <a:t>ከምኡ</a:t>
            </a:r>
            <a:r>
              <a:rPr lang="en-CA" sz="6000" dirty="0" smtClean="0"/>
              <a:t> </a:t>
            </a:r>
            <a:r>
              <a:rPr lang="en-CA" sz="6000" dirty="0" err="1" smtClean="0"/>
              <a:t>ይበሉ</a:t>
            </a:r>
            <a:endParaRPr lang="en-CA" sz="6000" dirty="0"/>
          </a:p>
        </p:txBody>
      </p:sp>
      <p:sp>
        <p:nvSpPr>
          <p:cNvPr id="20" name="Rectangle 19"/>
          <p:cNvSpPr/>
          <p:nvPr/>
        </p:nvSpPr>
        <p:spPr>
          <a:xfrm>
            <a:off x="7986410" y="-125376"/>
            <a:ext cx="4306143" cy="6748001"/>
          </a:xfrm>
          <a:prstGeom prst="rect">
            <a:avLst/>
          </a:prstGeom>
        </p:spPr>
        <p:txBody>
          <a:bodyPr wrap="square">
            <a:spAutoFit/>
          </a:bodyPr>
          <a:lstStyle/>
          <a:p>
            <a:pPr marL="40639" marR="40639">
              <a:lnSpc>
                <a:spcPct val="125000"/>
              </a:lnSpc>
              <a:spcBef>
                <a:spcPts val="600"/>
              </a:spcBef>
              <a:buClr>
                <a:srgbClr val="000000"/>
              </a:buClr>
              <a:buFont typeface="Arial"/>
              <a:defRPr sz="2800"/>
            </a:pPr>
            <a:r>
              <a:rPr lang="en-US" sz="2000" b="1" dirty="0" smtClean="0">
                <a:solidFill>
                  <a:srgbClr val="FFC000"/>
                </a:solidFill>
              </a:rPr>
              <a:t>(</a:t>
            </a:r>
            <a:r>
              <a:rPr lang="en-US" sz="2000" b="1" dirty="0">
                <a:solidFill>
                  <a:srgbClr val="FFC000"/>
                </a:solidFill>
              </a:rPr>
              <a:t>The priest shall then lift up the whole Host with his hand and </a:t>
            </a:r>
            <a:r>
              <a:rPr lang="en-US" sz="2000" b="1" dirty="0" smtClean="0">
                <a:solidFill>
                  <a:srgbClr val="FFC000"/>
                </a:solidFill>
              </a:rPr>
              <a:t>say: Lord</a:t>
            </a:r>
            <a:r>
              <a:rPr lang="en-US" sz="2000" b="1" dirty="0">
                <a:solidFill>
                  <a:srgbClr val="FFC000"/>
                </a:solidFill>
              </a:rPr>
              <a:t>, have compassion upon us, </a:t>
            </a:r>
            <a:r>
              <a:rPr lang="en-US" sz="2000" b="1" dirty="0" smtClean="0">
                <a:solidFill>
                  <a:srgbClr val="FFC000"/>
                </a:solidFill>
              </a:rPr>
              <a:t>O Christ</a:t>
            </a:r>
            <a:r>
              <a:rPr lang="en-US" sz="2000" b="1" dirty="0">
                <a:solidFill>
                  <a:srgbClr val="FFC000"/>
                </a:solidFill>
              </a:rPr>
              <a:t>. </a:t>
            </a:r>
            <a:r>
              <a:rPr lang="en-US" sz="2000" dirty="0" smtClean="0">
                <a:solidFill>
                  <a:srgbClr val="FFC000"/>
                </a:solidFill>
              </a:rPr>
              <a:t> </a:t>
            </a:r>
            <a:r>
              <a:rPr lang="en-US" sz="2000" b="1" dirty="0" smtClean="0">
                <a:solidFill>
                  <a:srgbClr val="FFC000"/>
                </a:solidFill>
              </a:rPr>
              <a:t>three </a:t>
            </a:r>
            <a:r>
              <a:rPr lang="en-US" sz="2000" b="1" dirty="0">
                <a:solidFill>
                  <a:srgbClr val="FFC000"/>
                </a:solidFill>
              </a:rPr>
              <a:t>times in a loud chant, </a:t>
            </a:r>
            <a:r>
              <a:rPr lang="en-US" sz="2000" b="1" dirty="0" smtClean="0">
                <a:solidFill>
                  <a:srgbClr val="FFC000"/>
                </a:solidFill>
              </a:rPr>
              <a:t>and fifteen </a:t>
            </a:r>
            <a:r>
              <a:rPr lang="en-US" sz="2000" b="1" dirty="0">
                <a:solidFill>
                  <a:srgbClr val="FFC000"/>
                </a:solidFill>
              </a:rPr>
              <a:t>time: in a low chant</a:t>
            </a:r>
            <a:r>
              <a:rPr lang="en-US" sz="2000" b="1" dirty="0" smtClean="0">
                <a:solidFill>
                  <a:srgbClr val="FFC000"/>
                </a:solidFill>
              </a:rPr>
              <a:t>). Then </a:t>
            </a:r>
            <a:r>
              <a:rPr lang="en-US" sz="2000" b="1" dirty="0">
                <a:solidFill>
                  <a:srgbClr val="FFC000"/>
                </a:solidFill>
              </a:rPr>
              <a:t>the priest shall chant them </a:t>
            </a:r>
            <a:r>
              <a:rPr lang="en-US" sz="2000" b="1" dirty="0" smtClean="0">
                <a:solidFill>
                  <a:srgbClr val="FFC000"/>
                </a:solidFill>
              </a:rPr>
              <a:t>three times</a:t>
            </a:r>
            <a:r>
              <a:rPr lang="en-US" sz="2000" b="1" dirty="0">
                <a:solidFill>
                  <a:srgbClr val="FFC000"/>
                </a:solidFill>
              </a:rPr>
              <a:t>, and the people twice</a:t>
            </a:r>
            <a:r>
              <a:rPr lang="en-US" sz="2000" b="1" dirty="0" smtClean="0">
                <a:solidFill>
                  <a:srgbClr val="FFC000"/>
                </a:solidFill>
              </a:rPr>
              <a:t>.)</a:t>
            </a:r>
          </a:p>
          <a:p>
            <a:pPr marL="40639" marR="40639">
              <a:lnSpc>
                <a:spcPct val="125000"/>
              </a:lnSpc>
              <a:spcBef>
                <a:spcPts val="600"/>
              </a:spcBef>
              <a:buClr>
                <a:srgbClr val="000000"/>
              </a:buClr>
              <a:buFont typeface="Arial"/>
              <a:defRPr sz="2800"/>
            </a:pPr>
            <a:r>
              <a:rPr lang="en-US" sz="4000" b="1" dirty="0">
                <a:solidFill>
                  <a:srgbClr val="FF0000"/>
                </a:solidFill>
              </a:rPr>
              <a:t>Priest: </a:t>
            </a:r>
            <a:r>
              <a:rPr lang="en-US" sz="1400" b="1" dirty="0" smtClean="0">
                <a:solidFill>
                  <a:schemeClr val="tx1">
                    <a:lumMod val="95000"/>
                  </a:schemeClr>
                </a:solidFill>
              </a:rPr>
              <a:t>165</a:t>
            </a:r>
            <a:r>
              <a:rPr lang="en-US" sz="1400" b="1" dirty="0">
                <a:solidFill>
                  <a:schemeClr val="tx1">
                    <a:lumMod val="95000"/>
                  </a:schemeClr>
                </a:solidFill>
              </a:rPr>
              <a:t>. </a:t>
            </a:r>
            <a:r>
              <a:rPr lang="en-US" sz="3200" b="1" dirty="0" smtClean="0">
                <a:solidFill>
                  <a:schemeClr val="tx1">
                    <a:lumMod val="95000"/>
                  </a:schemeClr>
                </a:solidFill>
              </a:rPr>
              <a:t>Lord</a:t>
            </a:r>
            <a:r>
              <a:rPr lang="en-US" sz="3200" b="1" dirty="0">
                <a:solidFill>
                  <a:schemeClr val="tx1">
                    <a:lumMod val="95000"/>
                  </a:schemeClr>
                </a:solidFill>
              </a:rPr>
              <a:t>, have compassion upon us</a:t>
            </a:r>
            <a:r>
              <a:rPr lang="en-US" sz="3200" b="1" dirty="0" smtClean="0">
                <a:solidFill>
                  <a:schemeClr val="tx1">
                    <a:lumMod val="95000"/>
                  </a:schemeClr>
                </a:solidFill>
              </a:rPr>
              <a:t>,</a:t>
            </a:r>
          </a:p>
          <a:p>
            <a:pPr marL="40639" marR="40639">
              <a:lnSpc>
                <a:spcPct val="125000"/>
              </a:lnSpc>
              <a:spcBef>
                <a:spcPts val="600"/>
              </a:spcBef>
              <a:buClr>
                <a:srgbClr val="000000"/>
              </a:buClr>
              <a:buFont typeface="Arial"/>
              <a:defRPr sz="2800"/>
            </a:pPr>
            <a:r>
              <a:rPr lang="en-US" sz="3200" b="1" dirty="0" smtClean="0">
                <a:solidFill>
                  <a:schemeClr val="tx1">
                    <a:lumMod val="95000"/>
                  </a:schemeClr>
                </a:solidFill>
              </a:rPr>
              <a:t>O Christ</a:t>
            </a:r>
            <a:r>
              <a:rPr lang="en-US" sz="3200" b="1" dirty="0">
                <a:solidFill>
                  <a:schemeClr val="tx1">
                    <a:lumMod val="95000"/>
                  </a:schemeClr>
                </a:solidFill>
              </a:rPr>
              <a:t>. </a:t>
            </a:r>
            <a:endParaRPr lang="en-US" sz="3200" b="1" dirty="0" smtClean="0">
              <a:solidFill>
                <a:schemeClr val="tx1">
                  <a:lumMod val="95000"/>
                </a:schemeClr>
              </a:solidFill>
            </a:endParaRPr>
          </a:p>
          <a:p>
            <a:pPr marL="40639" marR="40639">
              <a:lnSpc>
                <a:spcPct val="125000"/>
              </a:lnSpc>
              <a:spcBef>
                <a:spcPts val="600"/>
              </a:spcBef>
              <a:buClr>
                <a:srgbClr val="000000"/>
              </a:buClr>
              <a:defRPr sz="2800"/>
            </a:pPr>
            <a:r>
              <a:rPr lang="en-US" sz="4000" b="1" dirty="0" smtClean="0">
                <a:solidFill>
                  <a:srgbClr val="FFFF00"/>
                </a:solidFill>
              </a:rPr>
              <a:t>People: </a:t>
            </a:r>
            <a:r>
              <a:rPr lang="en-US" sz="2400" b="1" dirty="0">
                <a:solidFill>
                  <a:schemeClr val="tx1">
                    <a:lumMod val="95000"/>
                  </a:schemeClr>
                </a:solidFill>
              </a:rPr>
              <a:t>shall repeat his words.</a:t>
            </a:r>
          </a:p>
          <a:p>
            <a:pPr marL="40639" marR="40639">
              <a:lnSpc>
                <a:spcPct val="125000"/>
              </a:lnSpc>
              <a:spcBef>
                <a:spcPts val="600"/>
              </a:spcBef>
              <a:buClr>
                <a:srgbClr val="000000"/>
              </a:buClr>
              <a:buFont typeface="Arial"/>
              <a:defRPr sz="2800"/>
            </a:pPr>
            <a:endParaRPr lang="en-US" sz="2200" dirty="0"/>
          </a:p>
        </p:txBody>
      </p:sp>
      <p:sp>
        <p:nvSpPr>
          <p:cNvPr id="2" name="Rectangle 1"/>
          <p:cNvSpPr/>
          <p:nvPr/>
        </p:nvSpPr>
        <p:spPr>
          <a:xfrm>
            <a:off x="0" y="697926"/>
            <a:ext cx="4110107" cy="4832092"/>
          </a:xfrm>
          <a:prstGeom prst="rect">
            <a:avLst/>
          </a:prstGeom>
        </p:spPr>
        <p:txBody>
          <a:bodyPr wrap="square">
            <a:spAutoFit/>
          </a:bodyPr>
          <a:lstStyle/>
          <a:p>
            <a:r>
              <a:rPr lang="pt-BR" sz="2000" dirty="0">
                <a:solidFill>
                  <a:srgbClr val="FFC000"/>
                </a:solidFill>
              </a:rPr>
              <a:t>(ወእምዝ ያንሥእ ካህን ኅብስተ ፍጹመ በእዴሁ ወይበል እግዚኦ መሐረነ ክርስቶስ በልዑል ዜማ ፫ተ ጊዜ፥ ፲ወ፭ተ ጊዜ በንኡስ</a:t>
            </a:r>
            <a:r>
              <a:rPr lang="pt-BR" sz="2000" dirty="0" smtClean="0">
                <a:solidFill>
                  <a:srgbClr val="FFC000"/>
                </a:solidFill>
              </a:rPr>
              <a:t>)</a:t>
            </a:r>
          </a:p>
          <a:p>
            <a:endParaRPr lang="en-CA" sz="2000" dirty="0"/>
          </a:p>
          <a:p>
            <a:r>
              <a:rPr lang="pt-BR" sz="5400" b="1" dirty="0">
                <a:solidFill>
                  <a:srgbClr val="FF0000"/>
                </a:solidFill>
              </a:rPr>
              <a:t>ይ.ካ. </a:t>
            </a:r>
            <a:r>
              <a:rPr lang="en-CA" sz="1400" b="1" dirty="0"/>
              <a:t>፻፷፭. </a:t>
            </a:r>
            <a:r>
              <a:rPr lang="pt-BR" sz="5700" b="1" dirty="0"/>
              <a:t>እግዚኦ መሐረነ </a:t>
            </a:r>
            <a:r>
              <a:rPr lang="pt-BR" sz="5700" b="1" dirty="0" smtClean="0"/>
              <a:t>ክርስቶስ</a:t>
            </a:r>
          </a:p>
          <a:p>
            <a:r>
              <a:rPr lang="pt-BR" sz="5400" b="1" dirty="0" smtClean="0"/>
              <a:t> </a:t>
            </a:r>
            <a:endParaRPr lang="en-CA" sz="5400" b="1" dirty="0"/>
          </a:p>
          <a:p>
            <a:r>
              <a:rPr lang="pt-BR" sz="5400" b="1" dirty="0">
                <a:solidFill>
                  <a:srgbClr val="FFFF00"/>
                </a:solidFill>
              </a:rPr>
              <a:t>ይ.ሕ. </a:t>
            </a:r>
            <a:r>
              <a:rPr lang="pt-BR" sz="5400" b="1" dirty="0" smtClean="0"/>
              <a:t>ከማሁ</a:t>
            </a:r>
            <a:endParaRPr lang="en-CA" sz="5400" b="1" dirty="0"/>
          </a:p>
        </p:txBody>
      </p:sp>
    </p:spTree>
    <p:extLst>
      <p:ext uri="{BB962C8B-B14F-4D97-AF65-F5344CB8AC3E}">
        <p14:creationId xmlns:p14="http://schemas.microsoft.com/office/powerpoint/2010/main" val="3801899717"/>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163" y="227935"/>
            <a:ext cx="4054247" cy="5632311"/>
          </a:xfrm>
          <a:prstGeom prst="rect">
            <a:avLst/>
          </a:prstGeom>
        </p:spPr>
        <p:txBody>
          <a:bodyPr wrap="square">
            <a:spAutoFit/>
          </a:bodyPr>
          <a:lstStyle/>
          <a:p>
            <a:pPr algn="ctr"/>
            <a:r>
              <a:rPr lang="en-CA" sz="7200" dirty="0" err="1">
                <a:solidFill>
                  <a:srgbClr val="92D050"/>
                </a:solidFill>
              </a:rPr>
              <a:t>ይ.ዲ</a:t>
            </a:r>
            <a:r>
              <a:rPr lang="en-CA" sz="7200" dirty="0">
                <a:solidFill>
                  <a:srgbClr val="92D050"/>
                </a:solidFill>
              </a:rPr>
              <a:t>. </a:t>
            </a:r>
            <a:r>
              <a:rPr lang="en-CA" sz="1400" dirty="0"/>
              <a:t>166. </a:t>
            </a:r>
            <a:r>
              <a:rPr lang="en-CA" sz="7200" dirty="0" err="1"/>
              <a:t>ኣብ</a:t>
            </a:r>
            <a:r>
              <a:rPr lang="en-CA" sz="7200" dirty="0"/>
              <a:t> </a:t>
            </a:r>
            <a:r>
              <a:rPr lang="en-CA" sz="7200" dirty="0" err="1"/>
              <a:t>ንስሓ</a:t>
            </a:r>
            <a:r>
              <a:rPr lang="en-CA" sz="7200" dirty="0"/>
              <a:t> </a:t>
            </a:r>
            <a:r>
              <a:rPr lang="en-CA" sz="7200" dirty="0" err="1"/>
              <a:t>ዘለኹም</a:t>
            </a:r>
            <a:r>
              <a:rPr lang="en-CA" sz="7200" dirty="0"/>
              <a:t> </a:t>
            </a:r>
            <a:r>
              <a:rPr lang="en-CA" sz="7200" dirty="0" err="1"/>
              <a:t>ርእስኹም</a:t>
            </a:r>
            <a:r>
              <a:rPr lang="en-CA" sz="7200" dirty="0"/>
              <a:t> </a:t>
            </a:r>
            <a:r>
              <a:rPr lang="en-CA" sz="7200" dirty="0" err="1"/>
              <a:t>ኣድንኑ</a:t>
            </a:r>
            <a:endParaRPr lang="en-CA" sz="7200" dirty="0"/>
          </a:p>
        </p:txBody>
      </p:sp>
      <p:sp>
        <p:nvSpPr>
          <p:cNvPr id="20" name="Rectangle 19"/>
          <p:cNvSpPr/>
          <p:nvPr/>
        </p:nvSpPr>
        <p:spPr>
          <a:xfrm>
            <a:off x="7986410" y="-125376"/>
            <a:ext cx="4306143" cy="7017306"/>
          </a:xfrm>
          <a:prstGeom prst="rect">
            <a:avLst/>
          </a:prstGeom>
        </p:spPr>
        <p:txBody>
          <a:bodyPr wrap="square">
            <a:spAutoFit/>
          </a:bodyPr>
          <a:lstStyle/>
          <a:p>
            <a:pPr marL="40639" marR="40639" algn="ctr">
              <a:lnSpc>
                <a:spcPct val="150000"/>
              </a:lnSpc>
              <a:spcBef>
                <a:spcPts val="600"/>
              </a:spcBef>
              <a:buClr>
                <a:srgbClr val="000000"/>
              </a:buClr>
              <a:buFont typeface="Arial"/>
              <a:defRPr sz="2800"/>
            </a:pPr>
            <a:r>
              <a:rPr lang="en-US" sz="6000" b="1" dirty="0">
                <a:solidFill>
                  <a:srgbClr val="92D050"/>
                </a:solidFill>
              </a:rPr>
              <a:t>Deacon</a:t>
            </a:r>
            <a:r>
              <a:rPr lang="en-US" sz="6000" b="1" dirty="0" smtClean="0">
                <a:solidFill>
                  <a:srgbClr val="92D050"/>
                </a:solidFill>
              </a:rPr>
              <a:t>:</a:t>
            </a:r>
            <a:r>
              <a:rPr lang="en-US" sz="6000" dirty="0" smtClean="0">
                <a:solidFill>
                  <a:srgbClr val="92D050"/>
                </a:solidFill>
              </a:rPr>
              <a:t> </a:t>
            </a:r>
            <a:r>
              <a:rPr lang="en-CA" sz="1400" dirty="0" smtClean="0">
                <a:solidFill>
                  <a:schemeClr val="tx1">
                    <a:lumMod val="95000"/>
                  </a:schemeClr>
                </a:solidFill>
              </a:rPr>
              <a:t>141. </a:t>
            </a:r>
            <a:r>
              <a:rPr lang="en-US" sz="6000" dirty="0" smtClean="0"/>
              <a:t>Ye </a:t>
            </a:r>
            <a:r>
              <a:rPr lang="en-US" sz="6000" dirty="0"/>
              <a:t>that are penitent, bow your heads</a:t>
            </a:r>
            <a:r>
              <a:rPr lang="en-US" sz="6000" dirty="0" smtClean="0"/>
              <a:t>.</a:t>
            </a:r>
            <a:endParaRPr lang="en-US" sz="6000" dirty="0"/>
          </a:p>
        </p:txBody>
      </p:sp>
      <p:sp>
        <p:nvSpPr>
          <p:cNvPr id="2" name="Rectangle 1"/>
          <p:cNvSpPr/>
          <p:nvPr/>
        </p:nvSpPr>
        <p:spPr>
          <a:xfrm>
            <a:off x="-22422" y="591064"/>
            <a:ext cx="4177636" cy="5170646"/>
          </a:xfrm>
          <a:prstGeom prst="rect">
            <a:avLst/>
          </a:prstGeom>
        </p:spPr>
        <p:txBody>
          <a:bodyPr wrap="square">
            <a:spAutoFit/>
          </a:bodyPr>
          <a:lstStyle/>
          <a:p>
            <a:r>
              <a:rPr lang="pt-BR" sz="6600" b="1" dirty="0">
                <a:solidFill>
                  <a:srgbClr val="92D050"/>
                </a:solidFill>
              </a:rPr>
              <a:t>ይ.ዲ.  </a:t>
            </a:r>
            <a:r>
              <a:rPr lang="en-CA" sz="1400" b="1" dirty="0"/>
              <a:t>፻፷፮. </a:t>
            </a:r>
            <a:r>
              <a:rPr lang="pt-BR" sz="6600" b="1" dirty="0"/>
              <a:t>እለ ውስተ ንስሓ ሀለውክሙ፥ አትሕቱ ርእስክሙ።</a:t>
            </a:r>
            <a:endParaRPr lang="en-CA" sz="6600" b="1" dirty="0"/>
          </a:p>
        </p:txBody>
      </p:sp>
    </p:spTree>
    <p:extLst>
      <p:ext uri="{BB962C8B-B14F-4D97-AF65-F5344CB8AC3E}">
        <p14:creationId xmlns:p14="http://schemas.microsoft.com/office/powerpoint/2010/main" val="2104264232"/>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167.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a:t>
            </a:r>
            <a:r>
              <a:rPr lang="en-CA" sz="2000" dirty="0">
                <a:solidFill>
                  <a:srgbClr val="FFC000"/>
                </a:solidFill>
              </a:rPr>
              <a:t>፻፷፯.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167. 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60449115"/>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920990076"/>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417816"/>
      </p:ext>
    </p:extLst>
  </p:cSld>
  <p:clrMapOvr>
    <a:masterClrMapping/>
  </p:clrMapOvr>
  <p:transition spd="med"/>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825559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653452948"/>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073638235"/>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610613886"/>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2298354158"/>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1849481907"/>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188485125"/>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2780512745"/>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2499866581"/>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4273981055"/>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1501437930"/>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896180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236839"/>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3861940479"/>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2248192275"/>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254858034"/>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2470949716"/>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514349401"/>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945792491"/>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611509031"/>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122310298"/>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2968767456"/>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241332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1976540880"/>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181833320"/>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357863649"/>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040741989"/>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3420712981"/>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191786313"/>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2366551335"/>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977286661"/>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3367651998"/>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216931539"/>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2873987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744019254"/>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415622832"/>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3837200049"/>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2161492645"/>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3232587839"/>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03468"/>
            <a:ext cx="4121385" cy="6555641"/>
          </a:xfrm>
          <a:prstGeom prst="rect">
            <a:avLst/>
          </a:prstGeom>
        </p:spPr>
        <p:txBody>
          <a:bodyPr wrap="square">
            <a:spAutoFit/>
          </a:bodyPr>
          <a:lstStyle/>
          <a:p>
            <a:pPr marL="40639" marR="40639">
              <a:spcBef>
                <a:spcPts val="600"/>
              </a:spcBef>
              <a:buClr>
                <a:srgbClr val="000000"/>
              </a:buClr>
              <a:defRPr sz="2800"/>
            </a:pPr>
            <a:r>
              <a:rPr lang="en-CA" sz="2000" dirty="0" err="1" smtClean="0">
                <a:solidFill>
                  <a:srgbClr val="FFC000"/>
                </a:solidFill>
              </a:rPr>
              <a:t>መንጽሒ</a:t>
            </a:r>
            <a:r>
              <a:rPr lang="en-CA" sz="2000" dirty="0" smtClean="0">
                <a:solidFill>
                  <a:srgbClr val="FFC000"/>
                </a:solidFill>
              </a:rPr>
              <a:t> </a:t>
            </a:r>
            <a:r>
              <a:rPr lang="en-CA" sz="2000" dirty="0" err="1" smtClean="0">
                <a:solidFill>
                  <a:srgbClr val="FFC000"/>
                </a:solidFill>
              </a:rPr>
              <a:t>ነፍሲ</a:t>
            </a:r>
            <a:r>
              <a:rPr lang="en-CA" sz="2000" dirty="0" smtClean="0">
                <a:solidFill>
                  <a:srgbClr val="FFC000"/>
                </a:solidFill>
              </a:rPr>
              <a:t> </a:t>
            </a:r>
            <a:r>
              <a:rPr lang="en-CA" sz="2000" dirty="0" err="1" smtClean="0">
                <a:solidFill>
                  <a:srgbClr val="FFC000"/>
                </a:solidFill>
              </a:rPr>
              <a:t>ድሕሪ</a:t>
            </a:r>
            <a:r>
              <a:rPr lang="en-CA" sz="2000" dirty="0" smtClean="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ተቐበሉ</a:t>
            </a:r>
            <a:endParaRPr lang="en-CA" sz="2000" dirty="0">
              <a:solidFill>
                <a:srgbClr val="FFC000"/>
              </a:solidFill>
            </a:endParaRPr>
          </a:p>
          <a:p>
            <a:r>
              <a:rPr lang="en-CA" sz="4000" dirty="0" err="1" smtClean="0">
                <a:solidFill>
                  <a:srgbClr val="FF0000"/>
                </a:solidFill>
                <a:uFill>
                  <a:solidFill>
                    <a:srgbClr val="000000"/>
                  </a:solidFill>
                </a:uFill>
                <a:latin typeface="GeezTypeNet"/>
                <a:ea typeface="GeezTypeNet"/>
                <a:cs typeface="GeezTypeNet"/>
                <a:sym typeface="GeezTypeNet"/>
              </a:rPr>
              <a:t>ይ.ካ</a:t>
            </a:r>
            <a:r>
              <a:rPr lang="en-CA" sz="4000" dirty="0" smtClean="0"/>
              <a:t>  </a:t>
            </a:r>
            <a:r>
              <a:rPr lang="en-CA" sz="1400" dirty="0"/>
              <a:t>172. </a:t>
            </a:r>
            <a:r>
              <a:rPr lang="en-CA" sz="4000" dirty="0" err="1"/>
              <a:t>ከምቲ</a:t>
            </a:r>
            <a:r>
              <a:rPr lang="en-CA" sz="4000" dirty="0"/>
              <a:t> </a:t>
            </a:r>
            <a:r>
              <a:rPr lang="en-CA" sz="4000" dirty="0" err="1"/>
              <a:t>ዳዊት</a:t>
            </a:r>
            <a:r>
              <a:rPr lang="en-CA" sz="4000" dirty="0"/>
              <a:t> </a:t>
            </a:r>
            <a:r>
              <a:rPr lang="en-CA" sz="4000" dirty="0" err="1"/>
              <a:t>ኣብ</a:t>
            </a:r>
            <a:r>
              <a:rPr lang="en-CA" sz="4000" dirty="0"/>
              <a:t> </a:t>
            </a:r>
            <a:r>
              <a:rPr lang="en-CA" sz="4000" dirty="0" err="1"/>
              <a:t>መዝሙሩ</a:t>
            </a:r>
            <a:r>
              <a:rPr lang="en-CA" sz="4000" dirty="0"/>
              <a:t> </a:t>
            </a:r>
            <a:r>
              <a:rPr lang="en-CA" sz="4000" dirty="0" err="1"/>
              <a:t>ዝበሎ</a:t>
            </a:r>
            <a:r>
              <a:rPr lang="en-CA" sz="4000" dirty="0"/>
              <a:t>፥ “ኦ </a:t>
            </a:r>
            <a:r>
              <a:rPr lang="en-CA" sz="4000" dirty="0" err="1"/>
              <a:t>ጐይታ</a:t>
            </a:r>
            <a:r>
              <a:rPr lang="en-CA" sz="4000" dirty="0"/>
              <a:t>፥ </a:t>
            </a:r>
            <a:r>
              <a:rPr lang="en-CA" sz="4000" dirty="0" err="1"/>
              <a:t>ኣብ</a:t>
            </a:r>
            <a:r>
              <a:rPr lang="en-CA" sz="4000" dirty="0"/>
              <a:t> </a:t>
            </a:r>
            <a:r>
              <a:rPr lang="en-CA" sz="4000" dirty="0" err="1"/>
              <a:t>ጽላልካ</a:t>
            </a:r>
            <a:r>
              <a:rPr lang="en-CA" sz="4000" dirty="0"/>
              <a:t> </a:t>
            </a:r>
            <a:r>
              <a:rPr lang="en-CA" sz="4000" dirty="0" err="1"/>
              <a:t>ዝኃድር</a:t>
            </a:r>
            <a:r>
              <a:rPr lang="en-CA" sz="4000" dirty="0"/>
              <a:t> </a:t>
            </a:r>
            <a:r>
              <a:rPr lang="en-CA" sz="4000" dirty="0" err="1"/>
              <a:t>መን</a:t>
            </a:r>
            <a:r>
              <a:rPr lang="en-CA" sz="4000" dirty="0"/>
              <a:t> </a:t>
            </a:r>
            <a:r>
              <a:rPr lang="en-CA" sz="4000" dirty="0" err="1"/>
              <a:t>እዩ</a:t>
            </a:r>
            <a:r>
              <a:rPr lang="en-CA" sz="4000" dirty="0"/>
              <a:t>፧ </a:t>
            </a:r>
            <a:r>
              <a:rPr lang="en-CA" sz="4000" dirty="0" err="1"/>
              <a:t>ኣብ</a:t>
            </a:r>
            <a:r>
              <a:rPr lang="en-CA" sz="4000" dirty="0"/>
              <a:t> </a:t>
            </a:r>
            <a:r>
              <a:rPr lang="en-CA" sz="4000" dirty="0" err="1"/>
              <a:t>ከረን</a:t>
            </a:r>
            <a:r>
              <a:rPr lang="en-CA" sz="4000" dirty="0"/>
              <a:t> </a:t>
            </a:r>
            <a:r>
              <a:rPr lang="en-CA" sz="4000" dirty="0" err="1"/>
              <a:t>መቕደስካ</a:t>
            </a:r>
            <a:r>
              <a:rPr lang="en-CA" sz="4000" dirty="0"/>
              <a:t> </a:t>
            </a:r>
            <a:r>
              <a:rPr lang="en-CA" sz="4000" dirty="0" err="1" smtClean="0"/>
              <a:t>ዜጽልል’ከ</a:t>
            </a:r>
            <a:r>
              <a:rPr lang="en-CA" sz="4000" dirty="0" smtClean="0"/>
              <a:t> </a:t>
            </a:r>
            <a:r>
              <a:rPr lang="en-CA" sz="4000" dirty="0" err="1"/>
              <a:t>መን</a:t>
            </a:r>
            <a:r>
              <a:rPr lang="en-CA" sz="4000" dirty="0"/>
              <a:t> </a:t>
            </a:r>
            <a:r>
              <a:rPr lang="en-CA" sz="4000" dirty="0" err="1"/>
              <a:t>እዩ</a:t>
            </a:r>
            <a:r>
              <a:rPr lang="en-CA" sz="4000" dirty="0"/>
              <a:t>፧ </a:t>
            </a:r>
          </a:p>
          <a:p>
            <a:r>
              <a:rPr lang="en-CA" sz="1400" dirty="0"/>
              <a:t>169. </a:t>
            </a:r>
            <a:r>
              <a:rPr lang="en-CA" sz="4000" dirty="0" err="1"/>
              <a:t>መንፈስ</a:t>
            </a:r>
            <a:r>
              <a:rPr lang="en-CA" sz="4000" dirty="0"/>
              <a:t> </a:t>
            </a:r>
            <a:r>
              <a:rPr lang="en-CA" sz="4000" dirty="0" err="1"/>
              <a:t>ቅዱስ</a:t>
            </a:r>
            <a:r>
              <a:rPr lang="en-CA" sz="4000" dirty="0"/>
              <a:t> </a:t>
            </a:r>
            <a:r>
              <a:rPr lang="en-CA" sz="4000" dirty="0" err="1"/>
              <a:t>ድማ</a:t>
            </a:r>
            <a:r>
              <a:rPr lang="en-CA" sz="4000" dirty="0"/>
              <a:t> </a:t>
            </a:r>
            <a:r>
              <a:rPr lang="en-CA" sz="4000" dirty="0" err="1"/>
              <a:t>ኸምዚ</a:t>
            </a:r>
            <a:r>
              <a:rPr lang="en-CA" sz="4000" dirty="0"/>
              <a:t> </a:t>
            </a:r>
            <a:r>
              <a:rPr lang="en-CA" sz="4000" dirty="0" err="1"/>
              <a:t>ኢሉ</a:t>
            </a:r>
            <a:r>
              <a:rPr lang="en-CA" sz="4000" dirty="0"/>
              <a:t> </a:t>
            </a:r>
            <a:r>
              <a:rPr lang="en-CA" sz="4000" dirty="0" err="1"/>
              <a:t>መለሰ</a:t>
            </a:r>
            <a:r>
              <a:rPr lang="en-CA" sz="4000" dirty="0"/>
              <a:t>። </a:t>
            </a:r>
            <a:r>
              <a:rPr lang="en-CA" sz="4000" dirty="0" err="1"/>
              <a:t>ብንጽሕና</a:t>
            </a:r>
            <a:r>
              <a:rPr lang="en-CA" sz="4000" dirty="0"/>
              <a:t> </a:t>
            </a:r>
            <a:r>
              <a:rPr lang="en-CA" sz="4000" dirty="0" err="1"/>
              <a:t>ዝመላለስ</a:t>
            </a:r>
            <a:r>
              <a:rPr lang="en-CA" sz="4000" dirty="0"/>
              <a:t>፥ </a:t>
            </a:r>
            <a:r>
              <a:rPr lang="en-CA" sz="4000" dirty="0" err="1"/>
              <a:t>ጽድቂ</a:t>
            </a:r>
            <a:r>
              <a:rPr lang="en-CA" sz="4000" dirty="0"/>
              <a:t> </a:t>
            </a:r>
            <a:r>
              <a:rPr lang="en-CA" sz="4000" dirty="0" err="1"/>
              <a:t>ዝገብር</a:t>
            </a:r>
            <a:r>
              <a:rPr lang="en-CA" sz="4000" dirty="0"/>
              <a:t>፥ </a:t>
            </a:r>
            <a:r>
              <a:rPr lang="en-CA" sz="4000" dirty="0" err="1" smtClean="0"/>
              <a:t>ብልቡ</a:t>
            </a:r>
            <a:endParaRPr lang="en-CA" sz="4000" dirty="0"/>
          </a:p>
        </p:txBody>
      </p:sp>
      <p:sp>
        <p:nvSpPr>
          <p:cNvPr id="20" name="Rectangle 19"/>
          <p:cNvSpPr/>
          <p:nvPr/>
        </p:nvSpPr>
        <p:spPr>
          <a:xfrm>
            <a:off x="7986410" y="11102"/>
            <a:ext cx="4306143" cy="6524863"/>
          </a:xfrm>
          <a:prstGeom prst="rect">
            <a:avLst/>
          </a:prstGeom>
        </p:spPr>
        <p:txBody>
          <a:bodyPr wrap="square">
            <a:spAutoFit/>
          </a:bodyPr>
          <a:lstStyle/>
          <a:p>
            <a:pPr marL="40639" marR="40639">
              <a:spcBef>
                <a:spcPts val="600"/>
              </a:spcBef>
              <a:buClr>
                <a:srgbClr val="000000"/>
              </a:buClr>
              <a:buFont typeface="Arial"/>
              <a:defRPr sz="2800"/>
            </a:pPr>
            <a:r>
              <a:rPr lang="en-US" sz="2000" dirty="0" smtClean="0">
                <a:solidFill>
                  <a:srgbClr val="FFC000"/>
                </a:solidFill>
              </a:rPr>
              <a:t>The prayer of the Pilot </a:t>
            </a:r>
            <a:r>
              <a:rPr lang="en-US" sz="2000" dirty="0">
                <a:solidFill>
                  <a:srgbClr val="FFC000"/>
                </a:solidFill>
              </a:rPr>
              <a:t>of the </a:t>
            </a:r>
            <a:r>
              <a:rPr lang="en-US" sz="2000" dirty="0" smtClean="0">
                <a:solidFill>
                  <a:srgbClr val="FFC000"/>
                </a:solidFill>
              </a:rPr>
              <a:t>Soul </a:t>
            </a:r>
            <a:r>
              <a:rPr lang="en-US" sz="2000" dirty="0">
                <a:solidFill>
                  <a:srgbClr val="FFC000"/>
                </a:solidFill>
              </a:rPr>
              <a:t>After receiving the </a:t>
            </a:r>
            <a:r>
              <a:rPr lang="en-US" sz="2000" dirty="0" smtClean="0">
                <a:solidFill>
                  <a:srgbClr val="FFC000"/>
                </a:solidFill>
              </a:rPr>
              <a:t>Holy Communion </a:t>
            </a:r>
          </a:p>
          <a:p>
            <a:pPr marL="40639" marR="40639">
              <a:spcBef>
                <a:spcPts val="600"/>
              </a:spcBef>
              <a:buClr>
                <a:srgbClr val="000000"/>
              </a:buClr>
              <a:buFont typeface="Arial"/>
              <a:defRPr sz="2800"/>
            </a:pPr>
            <a:r>
              <a:rPr lang="en-US" sz="3200" dirty="0">
                <a:solidFill>
                  <a:srgbClr val="FF0000"/>
                </a:solidFill>
              </a:rPr>
              <a:t>Priest</a:t>
            </a:r>
            <a:r>
              <a:rPr lang="en-US" sz="3200" dirty="0" smtClean="0">
                <a:solidFill>
                  <a:srgbClr val="FF0000"/>
                </a:solidFill>
              </a:rPr>
              <a:t>:- </a:t>
            </a:r>
            <a:r>
              <a:rPr lang="en-US" sz="1400" dirty="0" smtClean="0">
                <a:solidFill>
                  <a:schemeClr val="tx1">
                    <a:lumMod val="95000"/>
                  </a:schemeClr>
                </a:solidFill>
              </a:rPr>
              <a:t>143. </a:t>
            </a:r>
            <a:r>
              <a:rPr lang="en-US" sz="2800" dirty="0">
                <a:solidFill>
                  <a:schemeClr val="tx1">
                    <a:lumMod val="95000"/>
                  </a:schemeClr>
                </a:solidFill>
              </a:rPr>
              <a:t>As David said in the Psalms Lord, </a:t>
            </a:r>
            <a:r>
              <a:rPr lang="en-US" sz="2800" dirty="0" smtClean="0">
                <a:solidFill>
                  <a:schemeClr val="tx1">
                    <a:lumMod val="95000"/>
                  </a:schemeClr>
                </a:solidFill>
              </a:rPr>
              <a:t>who shall </a:t>
            </a:r>
            <a:r>
              <a:rPr lang="en-US" sz="2800" dirty="0">
                <a:solidFill>
                  <a:schemeClr val="tx1">
                    <a:lumMod val="95000"/>
                  </a:schemeClr>
                </a:solidFill>
              </a:rPr>
              <a:t>abide in Thy tabernacle? who </a:t>
            </a:r>
            <a:r>
              <a:rPr lang="en-US" sz="2800" dirty="0" smtClean="0">
                <a:solidFill>
                  <a:schemeClr val="tx1">
                    <a:lumMod val="95000"/>
                  </a:schemeClr>
                </a:solidFill>
              </a:rPr>
              <a:t>shall dwell </a:t>
            </a:r>
            <a:r>
              <a:rPr lang="en-US" sz="2800" dirty="0">
                <a:solidFill>
                  <a:schemeClr val="tx1">
                    <a:lumMod val="95000"/>
                  </a:schemeClr>
                </a:solidFill>
              </a:rPr>
              <a:t>on the hill of Thy sanctuary?</a:t>
            </a:r>
          </a:p>
          <a:p>
            <a:pPr marL="40639" marR="40639">
              <a:spcBef>
                <a:spcPts val="600"/>
              </a:spcBef>
              <a:buClr>
                <a:srgbClr val="000000"/>
              </a:buClr>
              <a:buFont typeface="Arial"/>
              <a:defRPr sz="2800"/>
            </a:pPr>
            <a:r>
              <a:rPr lang="en-US" sz="1400" dirty="0">
                <a:solidFill>
                  <a:schemeClr val="tx1">
                    <a:lumMod val="95000"/>
                  </a:schemeClr>
                </a:solidFill>
              </a:rPr>
              <a:t>169. </a:t>
            </a:r>
            <a:r>
              <a:rPr lang="en-US" sz="2800" dirty="0">
                <a:solidFill>
                  <a:schemeClr val="tx1">
                    <a:lumMod val="95000"/>
                  </a:schemeClr>
                </a:solidFill>
              </a:rPr>
              <a:t>Then the Holy Spirit answered </a:t>
            </a:r>
            <a:r>
              <a:rPr lang="en-US" sz="2800" dirty="0" smtClean="0">
                <a:solidFill>
                  <a:schemeClr val="tx1">
                    <a:lumMod val="95000"/>
                  </a:schemeClr>
                </a:solidFill>
              </a:rPr>
              <a:t>and said </a:t>
            </a:r>
            <a:r>
              <a:rPr lang="en-US" sz="2800" dirty="0">
                <a:solidFill>
                  <a:schemeClr val="tx1">
                    <a:lumMod val="95000"/>
                  </a:schemeClr>
                </a:solidFill>
              </a:rPr>
              <a:t>: He that walks uprightly, and </a:t>
            </a:r>
            <a:r>
              <a:rPr lang="en-US" sz="2800" dirty="0" smtClean="0">
                <a:solidFill>
                  <a:schemeClr val="tx1">
                    <a:lumMod val="95000"/>
                  </a:schemeClr>
                </a:solidFill>
              </a:rPr>
              <a:t>works righteousness</a:t>
            </a:r>
            <a:r>
              <a:rPr lang="en-US" sz="2800" dirty="0">
                <a:solidFill>
                  <a:schemeClr val="tx1">
                    <a:lumMod val="95000"/>
                  </a:schemeClr>
                </a:solidFill>
              </a:rPr>
              <a:t>, and speaks the truth in </a:t>
            </a:r>
            <a:r>
              <a:rPr lang="en-US" sz="2800" dirty="0" smtClean="0">
                <a:solidFill>
                  <a:schemeClr val="tx1">
                    <a:lumMod val="95000"/>
                  </a:schemeClr>
                </a:solidFill>
              </a:rPr>
              <a:t>his heart</a:t>
            </a:r>
            <a:r>
              <a:rPr lang="en-US" sz="2800" dirty="0">
                <a:solidFill>
                  <a:schemeClr val="tx1">
                    <a:lumMod val="95000"/>
                  </a:schemeClr>
                </a:solidFill>
              </a:rPr>
              <a:t>. He that does not gossip with </a:t>
            </a:r>
            <a:r>
              <a:rPr lang="en-US" sz="2800" dirty="0" smtClean="0">
                <a:solidFill>
                  <a:schemeClr val="tx1">
                    <a:lumMod val="95000"/>
                  </a:schemeClr>
                </a:solidFill>
              </a:rPr>
              <a:t>his tongue </a:t>
            </a:r>
            <a:r>
              <a:rPr lang="en-US" sz="2800" dirty="0">
                <a:solidFill>
                  <a:schemeClr val="tx1">
                    <a:lumMod val="95000"/>
                  </a:schemeClr>
                </a:solidFill>
              </a:rPr>
              <a:t>nor does evil to his </a:t>
            </a:r>
            <a:r>
              <a:rPr lang="en-US" sz="2800" dirty="0" err="1">
                <a:solidFill>
                  <a:schemeClr val="tx1">
                    <a:lumMod val="95000"/>
                  </a:schemeClr>
                </a:solidFill>
              </a:rPr>
              <a:t>neighbour</a:t>
            </a:r>
            <a:r>
              <a:rPr lang="en-US" sz="2800" dirty="0">
                <a:solidFill>
                  <a:schemeClr val="tx1">
                    <a:lumMod val="95000"/>
                  </a:schemeClr>
                </a:solidFill>
              </a:rPr>
              <a:t>, </a:t>
            </a:r>
            <a:r>
              <a:rPr lang="en-US" sz="2800" dirty="0" smtClean="0">
                <a:solidFill>
                  <a:schemeClr val="tx1">
                    <a:lumMod val="95000"/>
                  </a:schemeClr>
                </a:solidFill>
              </a:rPr>
              <a:t>nor takes up</a:t>
            </a:r>
            <a:endParaRPr lang="en-US" sz="2800" dirty="0"/>
          </a:p>
        </p:txBody>
      </p:sp>
      <p:sp>
        <p:nvSpPr>
          <p:cNvPr id="2" name="Rectangle 1"/>
          <p:cNvSpPr/>
          <p:nvPr/>
        </p:nvSpPr>
        <p:spPr>
          <a:xfrm>
            <a:off x="0" y="176620"/>
            <a:ext cx="4132510" cy="6555641"/>
          </a:xfrm>
          <a:prstGeom prst="rect">
            <a:avLst/>
          </a:prstGeom>
        </p:spPr>
        <p:txBody>
          <a:bodyPr wrap="square">
            <a:spAutoFit/>
          </a:bodyPr>
          <a:lstStyle/>
          <a:p>
            <a:r>
              <a:rPr lang="pt-BR" sz="2000" dirty="0" smtClean="0">
                <a:solidFill>
                  <a:srgbClr val="FFC000"/>
                </a:solidFill>
              </a:rPr>
              <a:t>     ወእምድኅረ </a:t>
            </a:r>
            <a:r>
              <a:rPr lang="pt-BR" sz="2000" dirty="0">
                <a:solidFill>
                  <a:srgbClr val="FFC000"/>
                </a:solidFill>
              </a:rPr>
              <a:t>ተመጠዉ ኀዳፌ </a:t>
            </a:r>
            <a:r>
              <a:rPr lang="pt-BR" sz="2000" dirty="0" smtClean="0">
                <a:solidFill>
                  <a:srgbClr val="FFC000"/>
                </a:solidFill>
              </a:rPr>
              <a:t>ነፍስ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t>፻፷፰. </a:t>
            </a:r>
            <a:r>
              <a:rPr lang="pt-BR" sz="4000" dirty="0"/>
              <a:t>በከመ ይቤ </a:t>
            </a:r>
            <a:r>
              <a:rPr lang="pt-BR" sz="4000" dirty="0" smtClean="0"/>
              <a:t>ዳዊ</a:t>
            </a:r>
          </a:p>
          <a:p>
            <a:r>
              <a:rPr lang="pt-BR" sz="4000" dirty="0" smtClean="0"/>
              <a:t>ት </a:t>
            </a:r>
            <a:r>
              <a:rPr lang="pt-BR" sz="4000" dirty="0"/>
              <a:t>በመዝሙር እግዚኦ መኑ የኀድር ውስተ </a:t>
            </a:r>
            <a:r>
              <a:rPr lang="pt-BR" sz="4000" dirty="0" smtClean="0"/>
              <a:t>ጽላ</a:t>
            </a:r>
          </a:p>
          <a:p>
            <a:r>
              <a:rPr lang="pt-BR" sz="4000" dirty="0" smtClean="0"/>
              <a:t>ሎትከ</a:t>
            </a:r>
            <a:r>
              <a:rPr lang="pt-BR" sz="4000" dirty="0"/>
              <a:t>። ወመኑ ያጸልል ውስተ ደብረ መቅደስከ።</a:t>
            </a:r>
            <a:endParaRPr lang="en-CA" sz="4000" dirty="0"/>
          </a:p>
          <a:p>
            <a:r>
              <a:rPr lang="en-CA" sz="1400" dirty="0"/>
              <a:t>፻፷፱. </a:t>
            </a:r>
            <a:r>
              <a:rPr lang="en-CA" sz="4000" dirty="0" err="1"/>
              <a:t>ተሠጥወ</a:t>
            </a:r>
            <a:r>
              <a:rPr lang="en-CA" sz="4000" dirty="0"/>
              <a:t> </a:t>
            </a:r>
            <a:r>
              <a:rPr lang="en-CA" sz="4000" dirty="0" err="1"/>
              <a:t>መንፈስ</a:t>
            </a:r>
            <a:r>
              <a:rPr lang="en-CA" sz="4000" dirty="0"/>
              <a:t> </a:t>
            </a:r>
            <a:r>
              <a:rPr lang="en-CA" sz="4000" dirty="0" err="1"/>
              <a:t>ቅዱስ</a:t>
            </a:r>
            <a:r>
              <a:rPr lang="en-CA" sz="4000" dirty="0"/>
              <a:t> </a:t>
            </a:r>
            <a:r>
              <a:rPr lang="en-CA" sz="4000" dirty="0" err="1"/>
              <a:t>ወይቤ</a:t>
            </a:r>
            <a:r>
              <a:rPr lang="en-CA" sz="4000" dirty="0"/>
              <a:t>። </a:t>
            </a:r>
            <a:r>
              <a:rPr lang="en-CA" sz="4000" dirty="0" err="1"/>
              <a:t>ዘየሐውር</a:t>
            </a:r>
            <a:r>
              <a:rPr lang="en-CA" sz="4000" dirty="0"/>
              <a:t> </a:t>
            </a:r>
            <a:r>
              <a:rPr lang="en-CA" sz="4000" dirty="0" err="1"/>
              <a:t>በንጹሕ</a:t>
            </a:r>
            <a:r>
              <a:rPr lang="en-CA" sz="4000" dirty="0"/>
              <a:t> </a:t>
            </a:r>
            <a:r>
              <a:rPr lang="en-CA" sz="4000" dirty="0" err="1"/>
              <a:t>ወይገብር</a:t>
            </a:r>
            <a:r>
              <a:rPr lang="en-CA" sz="4000" dirty="0"/>
              <a:t> </a:t>
            </a:r>
            <a:r>
              <a:rPr lang="en-CA" sz="4000" dirty="0" err="1" smtClean="0"/>
              <a:t>ጽድቀ</a:t>
            </a:r>
            <a:endParaRPr lang="en-CA" sz="4000" dirty="0" smtClean="0"/>
          </a:p>
          <a:p>
            <a:r>
              <a:rPr lang="en-CA" sz="4000" dirty="0" smtClean="0"/>
              <a:t>። </a:t>
            </a:r>
            <a:r>
              <a:rPr lang="en-CA" sz="4000" dirty="0" err="1"/>
              <a:t>ወዘይነብብ</a:t>
            </a:r>
            <a:r>
              <a:rPr lang="en-CA" sz="4000" dirty="0"/>
              <a:t> </a:t>
            </a:r>
            <a:r>
              <a:rPr lang="en-CA" sz="4000" dirty="0" err="1"/>
              <a:t>ጽድቀ</a:t>
            </a:r>
            <a:r>
              <a:rPr lang="en-CA" sz="4000" dirty="0"/>
              <a:t> </a:t>
            </a:r>
            <a:r>
              <a:rPr lang="en-CA" sz="4000" dirty="0" err="1"/>
              <a:t>በልቡ</a:t>
            </a:r>
            <a:r>
              <a:rPr lang="en-CA" sz="4000" dirty="0"/>
              <a:t>። </a:t>
            </a:r>
            <a:r>
              <a:rPr lang="en-CA" sz="4000" dirty="0" err="1" smtClean="0"/>
              <a:t>ወዘኢጓሕለወ</a:t>
            </a:r>
            <a:endParaRPr lang="en-CA" sz="4000" dirty="0"/>
          </a:p>
        </p:txBody>
      </p:sp>
    </p:spTree>
    <p:extLst>
      <p:ext uri="{BB962C8B-B14F-4D97-AF65-F5344CB8AC3E}">
        <p14:creationId xmlns:p14="http://schemas.microsoft.com/office/powerpoint/2010/main" val="446818547"/>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786" y="105692"/>
            <a:ext cx="4264101" cy="6817251"/>
          </a:xfrm>
          <a:prstGeom prst="rect">
            <a:avLst/>
          </a:prstGeom>
        </p:spPr>
        <p:txBody>
          <a:bodyPr wrap="square">
            <a:spAutoFit/>
          </a:bodyPr>
          <a:lstStyle/>
          <a:p>
            <a:pPr marL="40639" marR="40639">
              <a:spcBef>
                <a:spcPts val="600"/>
              </a:spcBef>
              <a:buClr>
                <a:srgbClr val="000000"/>
              </a:buClr>
              <a:defRPr sz="2800"/>
            </a:pPr>
            <a:r>
              <a:rPr lang="en-CA" sz="3700" dirty="0" err="1" smtClean="0"/>
              <a:t>ሓቂ</a:t>
            </a:r>
            <a:r>
              <a:rPr lang="en-CA" sz="3700" dirty="0" smtClean="0"/>
              <a:t> </a:t>
            </a:r>
            <a:r>
              <a:rPr lang="en-CA" sz="3700" dirty="0" err="1"/>
              <a:t>ዝዛረብ</a:t>
            </a:r>
            <a:r>
              <a:rPr lang="en-CA" sz="3700" dirty="0"/>
              <a:t>፥ </a:t>
            </a:r>
            <a:r>
              <a:rPr lang="en-CA" sz="3700" dirty="0" err="1"/>
              <a:t>ብልሳኑ</a:t>
            </a:r>
            <a:r>
              <a:rPr lang="en-CA" sz="3700" dirty="0"/>
              <a:t> </a:t>
            </a:r>
            <a:r>
              <a:rPr lang="en-CA" sz="3700" dirty="0" err="1" smtClean="0"/>
              <a:t>ዘየ</a:t>
            </a:r>
            <a:endParaRPr lang="en-CA" sz="3700" dirty="0" smtClean="0"/>
          </a:p>
          <a:p>
            <a:pPr marL="40639" marR="40639">
              <a:spcBef>
                <a:spcPts val="600"/>
              </a:spcBef>
              <a:buClr>
                <a:srgbClr val="000000"/>
              </a:buClr>
              <a:defRPr sz="2800"/>
            </a:pPr>
            <a:r>
              <a:rPr lang="en-CA" sz="3700" dirty="0" err="1" smtClean="0"/>
              <a:t>ታለለ</a:t>
            </a:r>
            <a:r>
              <a:rPr lang="en-CA" sz="3700" dirty="0"/>
              <a:t>፥ </a:t>
            </a:r>
            <a:r>
              <a:rPr lang="en-CA" sz="3700" dirty="0" err="1"/>
              <a:t>ኣብ</a:t>
            </a:r>
            <a:r>
              <a:rPr lang="en-CA" sz="3700" dirty="0"/>
              <a:t> </a:t>
            </a:r>
            <a:r>
              <a:rPr lang="en-CA" sz="3700" dirty="0" err="1"/>
              <a:t>ልዕሊ</a:t>
            </a:r>
            <a:r>
              <a:rPr lang="en-CA" sz="3700" dirty="0"/>
              <a:t> </a:t>
            </a:r>
            <a:r>
              <a:rPr lang="en-CA" sz="3700" dirty="0" err="1"/>
              <a:t>ብጻዩ</a:t>
            </a:r>
            <a:r>
              <a:rPr lang="en-CA" sz="3700" dirty="0"/>
              <a:t> </a:t>
            </a:r>
            <a:r>
              <a:rPr lang="en-CA" sz="3700" dirty="0" err="1"/>
              <a:t>እኩይ</a:t>
            </a:r>
            <a:r>
              <a:rPr lang="en-CA" sz="3700" dirty="0"/>
              <a:t> </a:t>
            </a:r>
            <a:r>
              <a:rPr lang="en-CA" sz="3700" dirty="0" err="1"/>
              <a:t>ዘይገበረ</a:t>
            </a:r>
            <a:r>
              <a:rPr lang="en-CA" sz="3700" dirty="0"/>
              <a:t>። </a:t>
            </a:r>
            <a:r>
              <a:rPr lang="en-CA" sz="3700" dirty="0" err="1"/>
              <a:t>ነዝማዱ</a:t>
            </a:r>
            <a:r>
              <a:rPr lang="en-CA" sz="3700" dirty="0"/>
              <a:t> </a:t>
            </a:r>
            <a:r>
              <a:rPr lang="en-CA" sz="3700" dirty="0" err="1"/>
              <a:t>ዘይጸረፈ</a:t>
            </a:r>
            <a:r>
              <a:rPr lang="en-CA" sz="3700" dirty="0"/>
              <a:t>፥ </a:t>
            </a:r>
            <a:r>
              <a:rPr lang="en-CA" sz="3700" dirty="0" err="1"/>
              <a:t>ንኽፍእ</a:t>
            </a:r>
            <a:r>
              <a:rPr lang="en-CA" sz="3700" dirty="0"/>
              <a:t> </a:t>
            </a:r>
            <a:r>
              <a:rPr lang="en-CA" sz="3700" dirty="0" err="1"/>
              <a:t>ነገር</a:t>
            </a:r>
            <a:r>
              <a:rPr lang="en-CA" sz="3700" dirty="0"/>
              <a:t> </a:t>
            </a:r>
            <a:r>
              <a:rPr lang="en-CA" sz="3700" dirty="0" err="1" smtClean="0"/>
              <a:t>ዝነ</a:t>
            </a:r>
            <a:endParaRPr lang="en-CA" sz="3700" dirty="0" smtClean="0"/>
          </a:p>
          <a:p>
            <a:pPr marL="40639" marR="40639">
              <a:spcBef>
                <a:spcPts val="600"/>
              </a:spcBef>
              <a:buClr>
                <a:srgbClr val="000000"/>
              </a:buClr>
              <a:defRPr sz="2800"/>
            </a:pPr>
            <a:r>
              <a:rPr lang="en-CA" sz="3700" dirty="0" err="1" smtClean="0"/>
              <a:t>ዓቐ</a:t>
            </a:r>
            <a:r>
              <a:rPr lang="en-CA" sz="3700" dirty="0"/>
              <a:t>፥ </a:t>
            </a:r>
            <a:r>
              <a:rPr lang="en-CA" sz="3700" dirty="0" err="1"/>
              <a:t>ንፈራህቲ</a:t>
            </a:r>
            <a:r>
              <a:rPr lang="en-CA" sz="3700" dirty="0"/>
              <a:t> </a:t>
            </a:r>
            <a:r>
              <a:rPr lang="en-CA" sz="3700" dirty="0" err="1" smtClean="0"/>
              <a:t>እግዚኣብ</a:t>
            </a:r>
            <a:endParaRPr lang="en-CA" sz="3700" dirty="0" smtClean="0"/>
          </a:p>
          <a:p>
            <a:pPr marL="40639" marR="40639">
              <a:spcBef>
                <a:spcPts val="600"/>
              </a:spcBef>
              <a:buClr>
                <a:srgbClr val="000000"/>
              </a:buClr>
              <a:defRPr sz="2800"/>
            </a:pPr>
            <a:r>
              <a:rPr lang="en-CA" sz="3700" dirty="0" err="1" smtClean="0"/>
              <a:t>ሄር</a:t>
            </a:r>
            <a:r>
              <a:rPr lang="en-CA" sz="3700" dirty="0" smtClean="0"/>
              <a:t> </a:t>
            </a:r>
            <a:r>
              <a:rPr lang="en-CA" sz="3700" dirty="0" err="1" smtClean="0"/>
              <a:t>ዜኽብሮም</a:t>
            </a:r>
            <a:r>
              <a:rPr lang="en-CA" sz="3700" dirty="0" smtClean="0"/>
              <a:t>። </a:t>
            </a:r>
            <a:r>
              <a:rPr lang="en-CA" sz="3700" dirty="0" err="1" smtClean="0"/>
              <a:t>ንብጻዩ</a:t>
            </a:r>
            <a:r>
              <a:rPr lang="en-CA" sz="3700" dirty="0" smtClean="0"/>
              <a:t> </a:t>
            </a:r>
            <a:r>
              <a:rPr lang="en-CA" sz="3700" dirty="0" err="1"/>
              <a:t>ምሒሉ</a:t>
            </a:r>
            <a:r>
              <a:rPr lang="en-CA" sz="3700" dirty="0"/>
              <a:t> </a:t>
            </a:r>
            <a:r>
              <a:rPr lang="en-CA" sz="3700" dirty="0" err="1"/>
              <a:t>ዘይጠልም</a:t>
            </a:r>
            <a:r>
              <a:rPr lang="en-CA" sz="3700" dirty="0"/>
              <a:t>። </a:t>
            </a:r>
            <a:r>
              <a:rPr lang="en-CA" sz="3700" dirty="0" err="1" smtClean="0"/>
              <a:t>ገንዘ</a:t>
            </a:r>
            <a:endParaRPr lang="en-CA" sz="3700" dirty="0" smtClean="0"/>
          </a:p>
          <a:p>
            <a:pPr marL="40639" marR="40639">
              <a:spcBef>
                <a:spcPts val="600"/>
              </a:spcBef>
              <a:buClr>
                <a:srgbClr val="000000"/>
              </a:buClr>
              <a:defRPr sz="2800"/>
            </a:pPr>
            <a:r>
              <a:rPr lang="en-CA" sz="3700" dirty="0" smtClean="0"/>
              <a:t>ቡ </a:t>
            </a:r>
            <a:r>
              <a:rPr lang="en-CA" sz="3700" dirty="0" err="1"/>
              <a:t>ብሓረጣ</a:t>
            </a:r>
            <a:r>
              <a:rPr lang="en-CA" sz="3700" dirty="0"/>
              <a:t> </a:t>
            </a:r>
            <a:r>
              <a:rPr lang="en-CA" sz="3700" dirty="0" err="1"/>
              <a:t>ዘየለቅሐ</a:t>
            </a:r>
            <a:r>
              <a:rPr lang="en-CA" sz="3700" dirty="0"/>
              <a:t>። </a:t>
            </a:r>
            <a:r>
              <a:rPr lang="en-CA" sz="3700" dirty="0" err="1"/>
              <a:t>ኣብ</a:t>
            </a:r>
            <a:r>
              <a:rPr lang="en-CA" sz="3700" dirty="0"/>
              <a:t> </a:t>
            </a:r>
            <a:r>
              <a:rPr lang="en-CA" sz="3700" dirty="0" err="1"/>
              <a:t>ልዕሊ</a:t>
            </a:r>
            <a:r>
              <a:rPr lang="en-CA" sz="3700" dirty="0"/>
              <a:t> </a:t>
            </a:r>
            <a:r>
              <a:rPr lang="en-CA" sz="3700" dirty="0" err="1"/>
              <a:t>ንጹሕ</a:t>
            </a:r>
            <a:r>
              <a:rPr lang="en-CA" sz="3700" dirty="0"/>
              <a:t> </a:t>
            </a:r>
            <a:r>
              <a:rPr lang="en-CA" sz="3700" dirty="0" err="1" smtClean="0"/>
              <a:t>መማለዲ</a:t>
            </a:r>
            <a:r>
              <a:rPr lang="en-CA" sz="3700" dirty="0" smtClean="0"/>
              <a:t> </a:t>
            </a:r>
            <a:r>
              <a:rPr lang="en-CA" sz="3700" dirty="0" err="1" smtClean="0"/>
              <a:t>ዘይ</a:t>
            </a:r>
            <a:endParaRPr lang="en-CA" sz="3700" dirty="0" smtClean="0"/>
          </a:p>
          <a:p>
            <a:pPr marL="40639" marR="40639">
              <a:spcBef>
                <a:spcPts val="600"/>
              </a:spcBef>
              <a:buClr>
                <a:srgbClr val="000000"/>
              </a:buClr>
              <a:defRPr sz="2800"/>
            </a:pPr>
            <a:r>
              <a:rPr lang="en-CA" sz="3700" dirty="0" err="1" smtClean="0"/>
              <a:t>ተቐበለ</a:t>
            </a:r>
            <a:r>
              <a:rPr lang="en-CA" sz="3700" dirty="0"/>
              <a:t>። </a:t>
            </a:r>
            <a:r>
              <a:rPr lang="en-CA" sz="3700" dirty="0" err="1"/>
              <a:t>ከምዚ</a:t>
            </a:r>
            <a:r>
              <a:rPr lang="en-CA" sz="3700" dirty="0"/>
              <a:t> </a:t>
            </a:r>
            <a:r>
              <a:rPr lang="en-CA" sz="3700" dirty="0" err="1"/>
              <a:t>ዝገብር</a:t>
            </a:r>
            <a:r>
              <a:rPr lang="en-CA" sz="3700" dirty="0"/>
              <a:t> </a:t>
            </a:r>
            <a:r>
              <a:rPr lang="en-CA" sz="3700" dirty="0" err="1" smtClean="0"/>
              <a:t>ንዘ</a:t>
            </a:r>
            <a:endParaRPr lang="en-CA" sz="3700" dirty="0" smtClean="0"/>
          </a:p>
          <a:p>
            <a:pPr marL="40639" marR="40639">
              <a:spcBef>
                <a:spcPts val="600"/>
              </a:spcBef>
              <a:buClr>
                <a:srgbClr val="000000"/>
              </a:buClr>
              <a:defRPr sz="2800"/>
            </a:pPr>
            <a:r>
              <a:rPr lang="en-CA" sz="3700" dirty="0" err="1" smtClean="0"/>
              <a:t>ለዓለም</a:t>
            </a:r>
            <a:r>
              <a:rPr lang="en-CA" sz="3700" dirty="0" smtClean="0"/>
              <a:t> </a:t>
            </a:r>
            <a:r>
              <a:rPr lang="en-CA" sz="3700" dirty="0" err="1"/>
              <a:t>ኣይናወጽን</a:t>
            </a:r>
            <a:r>
              <a:rPr lang="en-CA" sz="3700" dirty="0"/>
              <a:t> </a:t>
            </a:r>
            <a:r>
              <a:rPr lang="en-CA" sz="3700" dirty="0" err="1"/>
              <a:t>እዩ</a:t>
            </a:r>
            <a:r>
              <a:rPr lang="en-CA" sz="3700" dirty="0" smtClean="0"/>
              <a:t>።</a:t>
            </a:r>
          </a:p>
        </p:txBody>
      </p:sp>
      <p:sp>
        <p:nvSpPr>
          <p:cNvPr id="20" name="Rectangle 19"/>
          <p:cNvSpPr/>
          <p:nvPr/>
        </p:nvSpPr>
        <p:spPr>
          <a:xfrm>
            <a:off x="8019536" y="11102"/>
            <a:ext cx="4172464" cy="6986528"/>
          </a:xfrm>
          <a:prstGeom prst="rect">
            <a:avLst/>
          </a:prstGeom>
        </p:spPr>
        <p:txBody>
          <a:bodyPr wrap="square">
            <a:spAutoFit/>
          </a:bodyPr>
          <a:lstStyle/>
          <a:p>
            <a:pPr marL="40639" marR="40639">
              <a:spcBef>
                <a:spcPts val="600"/>
              </a:spcBef>
              <a:buClr>
                <a:srgbClr val="000000"/>
              </a:buClr>
              <a:buFont typeface="Arial"/>
              <a:defRPr sz="2800"/>
            </a:pPr>
            <a:r>
              <a:rPr lang="en-US" sz="3200" dirty="0" smtClean="0">
                <a:solidFill>
                  <a:schemeClr val="tx1">
                    <a:lumMod val="95000"/>
                  </a:schemeClr>
                </a:solidFill>
              </a:rPr>
              <a:t>a </a:t>
            </a:r>
            <a:r>
              <a:rPr lang="en-US" sz="3200" dirty="0">
                <a:solidFill>
                  <a:schemeClr val="tx1">
                    <a:lumMod val="95000"/>
                  </a:schemeClr>
                </a:solidFill>
              </a:rPr>
              <a:t>reproach against his </a:t>
            </a:r>
            <a:r>
              <a:rPr lang="en-US" sz="3200" dirty="0" err="1" smtClean="0">
                <a:solidFill>
                  <a:schemeClr val="tx1">
                    <a:lumMod val="95000"/>
                  </a:schemeClr>
                </a:solidFill>
              </a:rPr>
              <a:t>neighbour</a:t>
            </a:r>
            <a:r>
              <a:rPr lang="en-US" sz="3200" dirty="0" smtClean="0">
                <a:solidFill>
                  <a:schemeClr val="tx1">
                    <a:lumMod val="95000"/>
                  </a:schemeClr>
                </a:solidFill>
              </a:rPr>
              <a:t>. In </a:t>
            </a:r>
            <a:r>
              <a:rPr lang="en-US" sz="3200" dirty="0">
                <a:solidFill>
                  <a:schemeClr val="tx1">
                    <a:lumMod val="95000"/>
                  </a:schemeClr>
                </a:solidFill>
              </a:rPr>
              <a:t>whose eyes a vile person is disregarded </a:t>
            </a:r>
            <a:r>
              <a:rPr lang="en-US" sz="3200" dirty="0" smtClean="0">
                <a:solidFill>
                  <a:schemeClr val="tx1">
                    <a:lumMod val="95000"/>
                  </a:schemeClr>
                </a:solidFill>
              </a:rPr>
              <a:t>; but </a:t>
            </a:r>
            <a:r>
              <a:rPr lang="en-US" sz="3200" dirty="0">
                <a:solidFill>
                  <a:schemeClr val="tx1">
                    <a:lumMod val="95000"/>
                  </a:schemeClr>
                </a:solidFill>
              </a:rPr>
              <a:t>he </a:t>
            </a:r>
            <a:r>
              <a:rPr lang="en-US" sz="3200" dirty="0" err="1">
                <a:solidFill>
                  <a:schemeClr val="tx1">
                    <a:lumMod val="95000"/>
                  </a:schemeClr>
                </a:solidFill>
              </a:rPr>
              <a:t>honours</a:t>
            </a:r>
            <a:r>
              <a:rPr lang="en-US" sz="3200" dirty="0">
                <a:solidFill>
                  <a:schemeClr val="tx1">
                    <a:lumMod val="95000"/>
                  </a:schemeClr>
                </a:solidFill>
              </a:rPr>
              <a:t> them that fear the Lord. </a:t>
            </a:r>
            <a:r>
              <a:rPr lang="en-US" sz="3200" dirty="0" smtClean="0">
                <a:solidFill>
                  <a:schemeClr val="tx1">
                    <a:lumMod val="95000"/>
                  </a:schemeClr>
                </a:solidFill>
              </a:rPr>
              <a:t>He that </a:t>
            </a:r>
            <a:r>
              <a:rPr lang="en-US" sz="3200" dirty="0">
                <a:solidFill>
                  <a:schemeClr val="tx1">
                    <a:lumMod val="95000"/>
                  </a:schemeClr>
                </a:solidFill>
              </a:rPr>
              <a:t>promises </a:t>
            </a:r>
            <a:r>
              <a:rPr lang="en-US" sz="3200" dirty="0" smtClean="0">
                <a:solidFill>
                  <a:schemeClr val="tx1">
                    <a:lumMod val="95000"/>
                  </a:schemeClr>
                </a:solidFill>
              </a:rPr>
              <a:t>his </a:t>
            </a:r>
            <a:r>
              <a:rPr lang="en-US" sz="3200" dirty="0" err="1" smtClean="0">
                <a:solidFill>
                  <a:schemeClr val="tx1">
                    <a:lumMod val="95000"/>
                  </a:schemeClr>
                </a:solidFill>
              </a:rPr>
              <a:t>neighbour</a:t>
            </a:r>
            <a:r>
              <a:rPr lang="en-US" sz="3200" dirty="0" smtClean="0">
                <a:solidFill>
                  <a:schemeClr val="tx1">
                    <a:lumMod val="95000"/>
                  </a:schemeClr>
                </a:solidFill>
              </a:rPr>
              <a:t> </a:t>
            </a:r>
            <a:r>
              <a:rPr lang="en-US" sz="3200" dirty="0">
                <a:solidFill>
                  <a:schemeClr val="tx1">
                    <a:lumMod val="95000"/>
                  </a:schemeClr>
                </a:solidFill>
              </a:rPr>
              <a:t>and does </a:t>
            </a:r>
            <a:r>
              <a:rPr lang="en-US" sz="3200" dirty="0" smtClean="0">
                <a:solidFill>
                  <a:schemeClr val="tx1">
                    <a:lumMod val="95000"/>
                  </a:schemeClr>
                </a:solidFill>
              </a:rPr>
              <a:t>not lie</a:t>
            </a:r>
            <a:r>
              <a:rPr lang="en-US" sz="3200" dirty="0">
                <a:solidFill>
                  <a:schemeClr val="tx1">
                    <a:lumMod val="95000"/>
                  </a:schemeClr>
                </a:solidFill>
              </a:rPr>
              <a:t>. He that puts not out his money to </a:t>
            </a:r>
            <a:r>
              <a:rPr lang="en-US" sz="3200" dirty="0" smtClean="0">
                <a:solidFill>
                  <a:schemeClr val="tx1">
                    <a:lumMod val="95000"/>
                  </a:schemeClr>
                </a:solidFill>
              </a:rPr>
              <a:t>usury, nor </a:t>
            </a:r>
            <a:r>
              <a:rPr lang="en-US" sz="3200" dirty="0">
                <a:solidFill>
                  <a:schemeClr val="tx1">
                    <a:lumMod val="95000"/>
                  </a:schemeClr>
                </a:solidFill>
              </a:rPr>
              <a:t>takes a bribe against the innocent. </a:t>
            </a:r>
            <a:r>
              <a:rPr lang="en-US" sz="3200" dirty="0" smtClean="0">
                <a:solidFill>
                  <a:schemeClr val="tx1">
                    <a:lumMod val="95000"/>
                  </a:schemeClr>
                </a:solidFill>
              </a:rPr>
              <a:t>He that </a:t>
            </a:r>
            <a:r>
              <a:rPr lang="en-US" sz="3200" dirty="0">
                <a:solidFill>
                  <a:schemeClr val="tx1">
                    <a:lumMod val="95000"/>
                  </a:schemeClr>
                </a:solidFill>
              </a:rPr>
              <a:t>does these things shall never be </a:t>
            </a:r>
            <a:r>
              <a:rPr lang="en-US" sz="3200" dirty="0" smtClean="0">
                <a:solidFill>
                  <a:schemeClr val="tx1">
                    <a:lumMod val="95000"/>
                  </a:schemeClr>
                </a:solidFill>
              </a:rPr>
              <a:t>moved.</a:t>
            </a:r>
            <a:endParaRPr lang="en-US" sz="3200" dirty="0"/>
          </a:p>
        </p:txBody>
      </p:sp>
      <p:sp>
        <p:nvSpPr>
          <p:cNvPr id="2" name="Rectangle 1"/>
          <p:cNvSpPr/>
          <p:nvPr/>
        </p:nvSpPr>
        <p:spPr>
          <a:xfrm>
            <a:off x="0" y="105692"/>
            <a:ext cx="4132510" cy="6524863"/>
          </a:xfrm>
          <a:prstGeom prst="rect">
            <a:avLst/>
          </a:prstGeom>
        </p:spPr>
        <p:txBody>
          <a:bodyPr wrap="square">
            <a:spAutoFit/>
          </a:bodyPr>
          <a:lstStyle/>
          <a:p>
            <a:r>
              <a:rPr lang="en-CA" sz="3800" dirty="0" err="1" smtClean="0"/>
              <a:t>በልሳኑ</a:t>
            </a:r>
            <a:r>
              <a:rPr lang="en-CA" sz="3800" dirty="0"/>
              <a:t>። </a:t>
            </a:r>
            <a:r>
              <a:rPr lang="en-CA" sz="3800" dirty="0" err="1"/>
              <a:t>ወዘኢገብረ</a:t>
            </a:r>
            <a:r>
              <a:rPr lang="en-CA" sz="3800" dirty="0"/>
              <a:t> </a:t>
            </a:r>
            <a:r>
              <a:rPr lang="en-CA" sz="3800" dirty="0" err="1"/>
              <a:t>እኩየ</a:t>
            </a:r>
            <a:r>
              <a:rPr lang="en-CA" sz="3800" dirty="0"/>
              <a:t> </a:t>
            </a:r>
            <a:r>
              <a:rPr lang="en-CA" sz="3800" dirty="0" err="1"/>
              <a:t>ዲበ</a:t>
            </a:r>
            <a:r>
              <a:rPr lang="en-CA" sz="3800" dirty="0"/>
              <a:t> </a:t>
            </a:r>
            <a:r>
              <a:rPr lang="en-CA" sz="3800" dirty="0" err="1"/>
              <a:t>ቢጹ</a:t>
            </a:r>
            <a:r>
              <a:rPr lang="en-CA" sz="3800" dirty="0"/>
              <a:t>። </a:t>
            </a:r>
            <a:r>
              <a:rPr lang="en-CA" sz="3800" dirty="0" err="1" smtClean="0"/>
              <a:t>ወዘኢያጽአለ</a:t>
            </a:r>
            <a:r>
              <a:rPr lang="en-CA" sz="3800" dirty="0" smtClean="0"/>
              <a:t> </a:t>
            </a:r>
            <a:r>
              <a:rPr lang="en-CA" sz="3800" dirty="0" err="1"/>
              <a:t>እዝማዲሁ</a:t>
            </a:r>
            <a:r>
              <a:rPr lang="en-CA" sz="3800" dirty="0"/>
              <a:t>። </a:t>
            </a:r>
            <a:r>
              <a:rPr lang="en-CA" sz="3800" dirty="0" err="1" smtClean="0"/>
              <a:t>ወዘምኑን</a:t>
            </a:r>
            <a:r>
              <a:rPr lang="en-CA" sz="3800" dirty="0" smtClean="0"/>
              <a:t> </a:t>
            </a:r>
            <a:r>
              <a:rPr lang="en-CA" sz="3800" dirty="0" err="1"/>
              <a:t>በቅድሜሁ</a:t>
            </a:r>
            <a:r>
              <a:rPr lang="en-CA" sz="3800" dirty="0"/>
              <a:t> </a:t>
            </a:r>
            <a:r>
              <a:rPr lang="en-CA" sz="3800" dirty="0" err="1" smtClean="0"/>
              <a:t>እኩይ</a:t>
            </a:r>
            <a:r>
              <a:rPr lang="en-CA" sz="3800" dirty="0" smtClean="0"/>
              <a:t>። </a:t>
            </a:r>
            <a:r>
              <a:rPr lang="en-CA" sz="3800" dirty="0" err="1" smtClean="0"/>
              <a:t>ዘያከ</a:t>
            </a:r>
            <a:endParaRPr lang="en-CA" sz="3800" dirty="0" smtClean="0"/>
          </a:p>
          <a:p>
            <a:r>
              <a:rPr lang="en-CA" sz="3800" dirty="0" err="1" smtClean="0"/>
              <a:t>ብሮሙ</a:t>
            </a:r>
            <a:r>
              <a:rPr lang="en-CA" sz="3800" dirty="0" smtClean="0"/>
              <a:t> </a:t>
            </a:r>
            <a:r>
              <a:rPr lang="en-CA" sz="3800" dirty="0" err="1" smtClean="0"/>
              <a:t>ለፈራህያነ</a:t>
            </a:r>
            <a:r>
              <a:rPr lang="en-CA" sz="3800" dirty="0" smtClean="0"/>
              <a:t> </a:t>
            </a:r>
            <a:r>
              <a:rPr lang="en-CA" sz="3800" dirty="0" err="1" smtClean="0"/>
              <a:t>እግዚ</a:t>
            </a:r>
            <a:endParaRPr lang="en-CA" sz="3800" dirty="0" smtClean="0"/>
          </a:p>
          <a:p>
            <a:r>
              <a:rPr lang="en-CA" sz="3800" dirty="0" err="1" smtClean="0"/>
              <a:t>አብሔር</a:t>
            </a:r>
            <a:r>
              <a:rPr lang="en-CA" sz="3800" dirty="0" smtClean="0"/>
              <a:t>። </a:t>
            </a:r>
            <a:r>
              <a:rPr lang="en-CA" sz="3800" dirty="0" err="1" smtClean="0"/>
              <a:t>ዘይምሕል</a:t>
            </a:r>
            <a:r>
              <a:rPr lang="en-CA" sz="3800" dirty="0" smtClean="0"/>
              <a:t> </a:t>
            </a:r>
            <a:r>
              <a:rPr lang="en-CA" sz="3800" dirty="0" err="1" smtClean="0"/>
              <a:t>ለቢጹ</a:t>
            </a:r>
            <a:r>
              <a:rPr lang="en-CA" sz="3800" dirty="0"/>
              <a:t> </a:t>
            </a:r>
            <a:r>
              <a:rPr lang="en-CA" sz="3800" dirty="0" err="1" smtClean="0"/>
              <a:t>ወኢይሔሱ</a:t>
            </a:r>
            <a:r>
              <a:rPr lang="en-CA" sz="3800" dirty="0" smtClean="0"/>
              <a:t>። </a:t>
            </a:r>
            <a:r>
              <a:rPr lang="en-CA" sz="3800" dirty="0" err="1" smtClean="0"/>
              <a:t>ወዘ</a:t>
            </a:r>
            <a:endParaRPr lang="en-CA" sz="3800" dirty="0" smtClean="0"/>
          </a:p>
          <a:p>
            <a:r>
              <a:rPr lang="en-CA" sz="3800" dirty="0" err="1" smtClean="0"/>
              <a:t>ኢለቅሐ</a:t>
            </a:r>
            <a:r>
              <a:rPr lang="en-CA" sz="3800" dirty="0" smtClean="0"/>
              <a:t> </a:t>
            </a:r>
            <a:r>
              <a:rPr lang="en-CA" sz="3800" dirty="0" err="1"/>
              <a:t>ወርቆ</a:t>
            </a:r>
            <a:r>
              <a:rPr lang="en-CA" sz="3800" dirty="0"/>
              <a:t> </a:t>
            </a:r>
            <a:r>
              <a:rPr lang="en-CA" sz="3800" dirty="0" err="1"/>
              <a:t>በርዴ</a:t>
            </a:r>
            <a:r>
              <a:rPr lang="en-CA" sz="3800" dirty="0"/>
              <a:t>። </a:t>
            </a:r>
            <a:r>
              <a:rPr lang="en-CA" sz="3800" dirty="0" err="1"/>
              <a:t>ወዘኢነሥአ</a:t>
            </a:r>
            <a:r>
              <a:rPr lang="en-CA" sz="3800" dirty="0"/>
              <a:t> </a:t>
            </a:r>
            <a:r>
              <a:rPr lang="en-CA" sz="3800" dirty="0" err="1"/>
              <a:t>ሕልያነ</a:t>
            </a:r>
            <a:r>
              <a:rPr lang="en-CA" sz="3800" dirty="0"/>
              <a:t> </a:t>
            </a:r>
            <a:r>
              <a:rPr lang="en-CA" sz="3800" dirty="0" err="1"/>
              <a:t>በላዕለ</a:t>
            </a:r>
            <a:r>
              <a:rPr lang="en-CA" sz="3800" dirty="0"/>
              <a:t> </a:t>
            </a:r>
            <a:r>
              <a:rPr lang="en-CA" sz="3800" dirty="0" err="1"/>
              <a:t>ንጹሕ</a:t>
            </a:r>
            <a:r>
              <a:rPr lang="en-CA" sz="3800" dirty="0"/>
              <a:t>። </a:t>
            </a:r>
            <a:r>
              <a:rPr lang="en-CA" sz="3800" dirty="0" err="1"/>
              <a:t>ዘይገብር</a:t>
            </a:r>
            <a:r>
              <a:rPr lang="en-CA" sz="3800" dirty="0"/>
              <a:t> </a:t>
            </a:r>
            <a:r>
              <a:rPr lang="en-CA" sz="3800" dirty="0" err="1"/>
              <a:t>ከመዝ</a:t>
            </a:r>
            <a:r>
              <a:rPr lang="en-CA" sz="3800" dirty="0"/>
              <a:t> </a:t>
            </a:r>
            <a:r>
              <a:rPr lang="en-CA" sz="3800" dirty="0" err="1"/>
              <a:t>ኢይትሀወክ</a:t>
            </a:r>
            <a:r>
              <a:rPr lang="en-CA" sz="3800" dirty="0"/>
              <a:t> </a:t>
            </a:r>
            <a:r>
              <a:rPr lang="en-CA" sz="3800" dirty="0" err="1"/>
              <a:t>ለዓለም</a:t>
            </a:r>
            <a:r>
              <a:rPr lang="en-CA" sz="3800" dirty="0" smtClean="0"/>
              <a:t>።</a:t>
            </a:r>
          </a:p>
        </p:txBody>
      </p:sp>
    </p:spTree>
    <p:extLst>
      <p:ext uri="{BB962C8B-B14F-4D97-AF65-F5344CB8AC3E}">
        <p14:creationId xmlns:p14="http://schemas.microsoft.com/office/powerpoint/2010/main" val="1017407241"/>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6007" y="105692"/>
            <a:ext cx="4014289" cy="6863417"/>
          </a:xfrm>
          <a:prstGeom prst="rect">
            <a:avLst/>
          </a:prstGeom>
        </p:spPr>
        <p:txBody>
          <a:bodyPr wrap="square">
            <a:spAutoFit/>
          </a:bodyPr>
          <a:lstStyle/>
          <a:p>
            <a:r>
              <a:rPr lang="en-CA" sz="1400" dirty="0" smtClean="0"/>
              <a:t>170</a:t>
            </a:r>
            <a:r>
              <a:rPr lang="en-CA" sz="1400" dirty="0"/>
              <a:t>. </a:t>
            </a:r>
            <a:r>
              <a:rPr lang="en-CA" sz="4000" dirty="0" err="1"/>
              <a:t>ደጊሙ</a:t>
            </a:r>
            <a:r>
              <a:rPr lang="en-CA" sz="4000" dirty="0"/>
              <a:t> </a:t>
            </a:r>
            <a:r>
              <a:rPr lang="en-CA" sz="4000" dirty="0" err="1"/>
              <a:t>ኸኣ</a:t>
            </a:r>
            <a:r>
              <a:rPr lang="en-CA" sz="4000" dirty="0"/>
              <a:t> </a:t>
            </a:r>
            <a:r>
              <a:rPr lang="en-CA" sz="4000" dirty="0" err="1"/>
              <a:t>ኣብ</a:t>
            </a:r>
            <a:r>
              <a:rPr lang="en-CA" sz="4000" dirty="0"/>
              <a:t> </a:t>
            </a:r>
            <a:r>
              <a:rPr lang="en-CA" sz="4000" dirty="0" err="1"/>
              <a:t>ከረን</a:t>
            </a:r>
            <a:r>
              <a:rPr lang="en-CA" sz="4000" dirty="0"/>
              <a:t> </a:t>
            </a:r>
            <a:r>
              <a:rPr lang="en-CA" sz="4000" dirty="0" err="1"/>
              <a:t>እግዚኣብሄር</a:t>
            </a:r>
            <a:r>
              <a:rPr lang="en-CA" sz="4000" dirty="0"/>
              <a:t> </a:t>
            </a:r>
            <a:r>
              <a:rPr lang="en-CA" sz="4000" dirty="0" err="1"/>
              <a:t>መን</a:t>
            </a:r>
            <a:r>
              <a:rPr lang="en-CA" sz="4000" dirty="0"/>
              <a:t> </a:t>
            </a:r>
            <a:r>
              <a:rPr lang="en-CA" sz="4000" dirty="0" err="1" smtClean="0"/>
              <a:t>ይድ</a:t>
            </a:r>
            <a:endParaRPr lang="en-CA" sz="4000" dirty="0" smtClean="0"/>
          </a:p>
          <a:p>
            <a:r>
              <a:rPr lang="en-CA" sz="4000" dirty="0" err="1" smtClean="0"/>
              <a:t>ይብ</a:t>
            </a:r>
            <a:r>
              <a:rPr lang="en-CA" sz="4000" dirty="0"/>
              <a:t>፧ </a:t>
            </a:r>
            <a:r>
              <a:rPr lang="en-CA" sz="4000" dirty="0" err="1"/>
              <a:t>ኣብ</a:t>
            </a:r>
            <a:r>
              <a:rPr lang="en-CA" sz="4000" dirty="0"/>
              <a:t> </a:t>
            </a:r>
            <a:r>
              <a:rPr lang="en-CA" sz="4000" dirty="0" err="1"/>
              <a:t>ቤት</a:t>
            </a:r>
            <a:r>
              <a:rPr lang="en-CA" sz="4000" dirty="0"/>
              <a:t> </a:t>
            </a:r>
            <a:r>
              <a:rPr lang="en-CA" sz="4000" dirty="0" err="1" smtClean="0"/>
              <a:t>መቕደሱ</a:t>
            </a:r>
            <a:endParaRPr lang="en-CA" sz="4000" dirty="0" smtClean="0"/>
          </a:p>
          <a:p>
            <a:r>
              <a:rPr lang="en-CA" sz="4000" dirty="0" smtClean="0"/>
              <a:t>ኸ </a:t>
            </a:r>
            <a:r>
              <a:rPr lang="en-CA" sz="4000" dirty="0" err="1"/>
              <a:t>መን</a:t>
            </a:r>
            <a:r>
              <a:rPr lang="en-CA" sz="4000" dirty="0"/>
              <a:t> </a:t>
            </a:r>
            <a:r>
              <a:rPr lang="en-CA" sz="4000" dirty="0" err="1"/>
              <a:t>ይቐውም</a:t>
            </a:r>
            <a:r>
              <a:rPr lang="en-CA" sz="4000" dirty="0"/>
              <a:t>፧ </a:t>
            </a:r>
            <a:r>
              <a:rPr lang="en-CA" sz="4000" dirty="0" err="1"/>
              <a:t>በለ</a:t>
            </a:r>
            <a:r>
              <a:rPr lang="en-CA" sz="4000" dirty="0"/>
              <a:t>።</a:t>
            </a:r>
          </a:p>
          <a:p>
            <a:r>
              <a:rPr lang="en-CA" sz="1400" dirty="0"/>
              <a:t>171. </a:t>
            </a:r>
            <a:r>
              <a:rPr lang="en-CA" sz="4000" dirty="0" err="1"/>
              <a:t>መንፈስ</a:t>
            </a:r>
            <a:r>
              <a:rPr lang="en-CA" sz="4000" dirty="0"/>
              <a:t> </a:t>
            </a:r>
            <a:r>
              <a:rPr lang="en-CA" sz="4000" dirty="0" err="1"/>
              <a:t>ቅዱስ</a:t>
            </a:r>
            <a:r>
              <a:rPr lang="en-CA" sz="4000" dirty="0"/>
              <a:t> </a:t>
            </a:r>
            <a:r>
              <a:rPr lang="en-CA" sz="4000" dirty="0" err="1"/>
              <a:t>ከኣ</a:t>
            </a:r>
            <a:r>
              <a:rPr lang="en-CA" sz="4000" dirty="0"/>
              <a:t> “</a:t>
            </a:r>
            <a:r>
              <a:rPr lang="en-CA" sz="4000" dirty="0" err="1"/>
              <a:t>ልቡ</a:t>
            </a:r>
            <a:r>
              <a:rPr lang="en-CA" sz="4000" dirty="0"/>
              <a:t> </a:t>
            </a:r>
            <a:r>
              <a:rPr lang="en-CA" sz="4000" dirty="0" err="1"/>
              <a:t>ንጹሕ</a:t>
            </a:r>
            <a:r>
              <a:rPr lang="en-CA" sz="4000" dirty="0"/>
              <a:t>፥ </a:t>
            </a:r>
            <a:r>
              <a:rPr lang="en-CA" sz="4000" dirty="0" err="1"/>
              <a:t>ኣእዳዉ</a:t>
            </a:r>
            <a:r>
              <a:rPr lang="en-CA" sz="4000" dirty="0"/>
              <a:t> </a:t>
            </a:r>
            <a:r>
              <a:rPr lang="en-CA" sz="4000" dirty="0" err="1"/>
              <a:t>ንጹሕ</a:t>
            </a:r>
            <a:r>
              <a:rPr lang="en-CA" sz="4000" dirty="0"/>
              <a:t> </a:t>
            </a:r>
            <a:r>
              <a:rPr lang="en-CA" sz="4000" dirty="0" err="1"/>
              <a:t>ዝኾነ</a:t>
            </a:r>
            <a:r>
              <a:rPr lang="en-CA" sz="4000" dirty="0"/>
              <a:t>፥ </a:t>
            </a:r>
            <a:r>
              <a:rPr lang="en-CA" sz="4000" dirty="0" err="1"/>
              <a:t>ኣብ</a:t>
            </a:r>
            <a:r>
              <a:rPr lang="en-CA" sz="4000" dirty="0"/>
              <a:t> </a:t>
            </a:r>
            <a:r>
              <a:rPr lang="en-CA" sz="4000" dirty="0" err="1" smtClean="0"/>
              <a:t>ሰብነ</a:t>
            </a:r>
            <a:endParaRPr lang="en-CA" sz="4000" dirty="0" smtClean="0"/>
          </a:p>
          <a:p>
            <a:r>
              <a:rPr lang="en-CA" sz="4000" dirty="0" smtClean="0"/>
              <a:t>ቱ </a:t>
            </a:r>
            <a:r>
              <a:rPr lang="en-CA" sz="4000" dirty="0" err="1"/>
              <a:t>ከንቱ</a:t>
            </a:r>
            <a:r>
              <a:rPr lang="en-CA" sz="4000" dirty="0"/>
              <a:t> </a:t>
            </a:r>
            <a:r>
              <a:rPr lang="en-CA" sz="4000" dirty="0" err="1"/>
              <a:t>ነገር</a:t>
            </a:r>
            <a:r>
              <a:rPr lang="en-CA" sz="4000" dirty="0"/>
              <a:t> </a:t>
            </a:r>
            <a:r>
              <a:rPr lang="en-CA" sz="4000" dirty="0" err="1"/>
              <a:t>ዘየምለኸ</a:t>
            </a:r>
            <a:r>
              <a:rPr lang="en-CA" sz="4000" dirty="0"/>
              <a:t>፥ </a:t>
            </a:r>
            <a:r>
              <a:rPr lang="en-CA" sz="4000" dirty="0" err="1"/>
              <a:t>ኣብ</a:t>
            </a:r>
            <a:r>
              <a:rPr lang="en-CA" sz="4000" dirty="0"/>
              <a:t> </a:t>
            </a:r>
            <a:r>
              <a:rPr lang="en-CA" sz="4000" dirty="0" err="1"/>
              <a:t>ብጻዩ</a:t>
            </a:r>
            <a:r>
              <a:rPr lang="en-CA" sz="4000" dirty="0"/>
              <a:t> </a:t>
            </a:r>
            <a:r>
              <a:rPr lang="en-CA" sz="4000" dirty="0" err="1"/>
              <a:t>ብሓሶት</a:t>
            </a:r>
            <a:r>
              <a:rPr lang="en-CA" sz="4000" dirty="0"/>
              <a:t> </a:t>
            </a:r>
            <a:r>
              <a:rPr lang="en-CA" sz="4000" dirty="0" err="1" smtClean="0"/>
              <a:t>ዘይ</a:t>
            </a:r>
            <a:endParaRPr lang="en-CA" sz="4000" dirty="0" smtClean="0"/>
          </a:p>
          <a:p>
            <a:r>
              <a:rPr lang="en-CA" sz="4000" dirty="0" err="1" smtClean="0"/>
              <a:t>መሓለ</a:t>
            </a:r>
            <a:r>
              <a:rPr lang="en-CA" sz="4000" dirty="0"/>
              <a:t>፥ </a:t>
            </a:r>
            <a:r>
              <a:rPr lang="en-CA" sz="4000" dirty="0" err="1"/>
              <a:t>ንሱ</a:t>
            </a:r>
            <a:r>
              <a:rPr lang="en-CA" sz="4000" dirty="0"/>
              <a:t> </a:t>
            </a:r>
            <a:r>
              <a:rPr lang="en-CA" sz="4000" dirty="0" err="1"/>
              <a:t>በረኸት</a:t>
            </a:r>
            <a:r>
              <a:rPr lang="en-CA" sz="4000" dirty="0"/>
              <a:t> </a:t>
            </a:r>
            <a:r>
              <a:rPr lang="en-CA" sz="4000" dirty="0" err="1"/>
              <a:t>እግዚኣብሄር</a:t>
            </a:r>
            <a:r>
              <a:rPr lang="en-CA" sz="4000" dirty="0"/>
              <a:t> </a:t>
            </a:r>
            <a:r>
              <a:rPr lang="en-CA" sz="4000" dirty="0" err="1"/>
              <a:t>ይቕበል</a:t>
            </a:r>
            <a:r>
              <a:rPr lang="en-CA" sz="4000" dirty="0" smtClean="0"/>
              <a:t>።</a:t>
            </a:r>
            <a:endParaRPr lang="en-CA" sz="4000" dirty="0"/>
          </a:p>
        </p:txBody>
      </p:sp>
      <p:sp>
        <p:nvSpPr>
          <p:cNvPr id="20" name="Rectangle 19"/>
          <p:cNvSpPr/>
          <p:nvPr/>
        </p:nvSpPr>
        <p:spPr>
          <a:xfrm>
            <a:off x="8151510" y="105692"/>
            <a:ext cx="4098621" cy="664797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chemeClr val="tx1">
                    <a:lumMod val="95000"/>
                  </a:schemeClr>
                </a:solidFill>
              </a:rPr>
              <a:t>170. </a:t>
            </a:r>
            <a:r>
              <a:rPr lang="en-US" sz="3200" dirty="0" smtClean="0">
                <a:solidFill>
                  <a:schemeClr val="tx1">
                    <a:lumMod val="95000"/>
                  </a:schemeClr>
                </a:solidFill>
              </a:rPr>
              <a:t>Again </a:t>
            </a:r>
            <a:r>
              <a:rPr lang="en-US" sz="3200" dirty="0">
                <a:solidFill>
                  <a:schemeClr val="tx1">
                    <a:lumMod val="95000"/>
                  </a:schemeClr>
                </a:solidFill>
              </a:rPr>
              <a:t>he said Who shall </a:t>
            </a:r>
            <a:r>
              <a:rPr lang="en-US" sz="3200" dirty="0" smtClean="0">
                <a:solidFill>
                  <a:schemeClr val="tx1">
                    <a:lumMod val="95000"/>
                  </a:schemeClr>
                </a:solidFill>
              </a:rPr>
              <a:t>ascend into </a:t>
            </a:r>
            <a:r>
              <a:rPr lang="en-US" sz="3200" dirty="0">
                <a:solidFill>
                  <a:schemeClr val="tx1">
                    <a:lumMod val="95000"/>
                  </a:schemeClr>
                </a:solidFill>
              </a:rPr>
              <a:t>the mount of the Lord? Or who </a:t>
            </a:r>
            <a:r>
              <a:rPr lang="en-US" sz="3200" dirty="0" smtClean="0">
                <a:solidFill>
                  <a:schemeClr val="tx1">
                    <a:lumMod val="95000"/>
                  </a:schemeClr>
                </a:solidFill>
              </a:rPr>
              <a:t>shall stand </a:t>
            </a:r>
            <a:r>
              <a:rPr lang="en-US" sz="3200" dirty="0">
                <a:solidFill>
                  <a:schemeClr val="tx1">
                    <a:lumMod val="95000"/>
                  </a:schemeClr>
                </a:solidFill>
              </a:rPr>
              <a:t>in the place of </a:t>
            </a:r>
            <a:r>
              <a:rPr lang="en-US" sz="3200" dirty="0" smtClean="0">
                <a:solidFill>
                  <a:schemeClr val="tx1">
                    <a:lumMod val="95000"/>
                  </a:schemeClr>
                </a:solidFill>
              </a:rPr>
              <a:t>His sanctuary?</a:t>
            </a:r>
            <a:endParaRPr lang="en-US" sz="3200" dirty="0">
              <a:solidFill>
                <a:schemeClr val="tx1">
                  <a:lumMod val="95000"/>
                </a:schemeClr>
              </a:solidFill>
            </a:endParaRPr>
          </a:p>
          <a:p>
            <a:pPr marL="40639" marR="40639">
              <a:spcBef>
                <a:spcPts val="600"/>
              </a:spcBef>
              <a:buClr>
                <a:srgbClr val="000000"/>
              </a:buClr>
              <a:buFont typeface="Arial"/>
              <a:defRPr sz="2800"/>
            </a:pPr>
            <a:r>
              <a:rPr lang="en-US" sz="1400" dirty="0">
                <a:solidFill>
                  <a:schemeClr val="tx1">
                    <a:lumMod val="95000"/>
                  </a:schemeClr>
                </a:solidFill>
              </a:rPr>
              <a:t>171. </a:t>
            </a:r>
            <a:r>
              <a:rPr lang="en-US" sz="3200" dirty="0">
                <a:solidFill>
                  <a:schemeClr val="tx1">
                    <a:lumMod val="95000"/>
                  </a:schemeClr>
                </a:solidFill>
              </a:rPr>
              <a:t>Then the Holy Spirit answered </a:t>
            </a:r>
            <a:r>
              <a:rPr lang="en-US" sz="3200" dirty="0" smtClean="0">
                <a:solidFill>
                  <a:schemeClr val="tx1">
                    <a:lumMod val="95000"/>
                  </a:schemeClr>
                </a:solidFill>
              </a:rPr>
              <a:t>and said </a:t>
            </a:r>
            <a:r>
              <a:rPr lang="en-US" sz="3200" dirty="0">
                <a:solidFill>
                  <a:schemeClr val="tx1">
                    <a:lumMod val="95000"/>
                  </a:schemeClr>
                </a:solidFill>
              </a:rPr>
              <a:t>“He that has a pure heart and </a:t>
            </a:r>
            <a:r>
              <a:rPr lang="en-US" sz="3200" dirty="0" smtClean="0">
                <a:solidFill>
                  <a:schemeClr val="tx1">
                    <a:lumMod val="95000"/>
                  </a:schemeClr>
                </a:solidFill>
              </a:rPr>
              <a:t>clean hands </a:t>
            </a:r>
            <a:r>
              <a:rPr lang="en-US" sz="3200" dirty="0">
                <a:solidFill>
                  <a:schemeClr val="tx1">
                    <a:lumMod val="95000"/>
                  </a:schemeClr>
                </a:solidFill>
              </a:rPr>
              <a:t>; who has not lifted up his soul </a:t>
            </a:r>
            <a:r>
              <a:rPr lang="en-US" sz="3200" dirty="0" smtClean="0">
                <a:solidFill>
                  <a:schemeClr val="tx1">
                    <a:lumMod val="95000"/>
                  </a:schemeClr>
                </a:solidFill>
              </a:rPr>
              <a:t>unto vanity</a:t>
            </a:r>
            <a:r>
              <a:rPr lang="en-US" sz="3200" dirty="0">
                <a:solidFill>
                  <a:schemeClr val="tx1">
                    <a:lumMod val="95000"/>
                  </a:schemeClr>
                </a:solidFill>
              </a:rPr>
              <a:t>, nor sworn to his </a:t>
            </a:r>
            <a:r>
              <a:rPr lang="en-US" sz="3200" dirty="0" err="1">
                <a:solidFill>
                  <a:schemeClr val="tx1">
                    <a:lumMod val="95000"/>
                  </a:schemeClr>
                </a:solidFill>
              </a:rPr>
              <a:t>neighbour</a:t>
            </a:r>
            <a:endParaRPr lang="en-US" sz="3200" dirty="0">
              <a:solidFill>
                <a:schemeClr val="tx1">
                  <a:lumMod val="95000"/>
                </a:schemeClr>
              </a:solidFill>
            </a:endParaRPr>
          </a:p>
          <a:p>
            <a:pPr marL="40639" marR="40639">
              <a:spcBef>
                <a:spcPts val="600"/>
              </a:spcBef>
              <a:buClr>
                <a:srgbClr val="000000"/>
              </a:buClr>
              <a:buFont typeface="Arial"/>
              <a:defRPr sz="2800"/>
            </a:pPr>
            <a:r>
              <a:rPr lang="en-US" sz="3200" dirty="0">
                <a:solidFill>
                  <a:schemeClr val="tx1">
                    <a:lumMod val="95000"/>
                  </a:schemeClr>
                </a:solidFill>
              </a:rPr>
              <a:t>deceitfully. He </a:t>
            </a:r>
            <a:r>
              <a:rPr lang="en-US" sz="3200" dirty="0" smtClean="0">
                <a:solidFill>
                  <a:schemeClr val="tx1">
                    <a:lumMod val="95000"/>
                  </a:schemeClr>
                </a:solidFill>
              </a:rPr>
              <a:t>shall</a:t>
            </a:r>
            <a:endParaRPr lang="en-US" sz="3200" dirty="0"/>
          </a:p>
        </p:txBody>
      </p:sp>
      <p:sp>
        <p:nvSpPr>
          <p:cNvPr id="2" name="Rectangle 1"/>
          <p:cNvSpPr/>
          <p:nvPr/>
        </p:nvSpPr>
        <p:spPr>
          <a:xfrm>
            <a:off x="0" y="105692"/>
            <a:ext cx="3960787" cy="6863417"/>
          </a:xfrm>
          <a:prstGeom prst="rect">
            <a:avLst/>
          </a:prstGeom>
        </p:spPr>
        <p:txBody>
          <a:bodyPr wrap="square">
            <a:spAutoFit/>
          </a:bodyPr>
          <a:lstStyle/>
          <a:p>
            <a:r>
              <a:rPr lang="en-CA" sz="1400" dirty="0" smtClean="0"/>
              <a:t>፻፸</a:t>
            </a:r>
            <a:r>
              <a:rPr lang="en-CA" sz="1400" dirty="0"/>
              <a:t>. </a:t>
            </a:r>
            <a:r>
              <a:rPr lang="en-CA" sz="4000" dirty="0" err="1"/>
              <a:t>ወካዕበ</a:t>
            </a:r>
            <a:r>
              <a:rPr lang="en-CA" sz="4000" dirty="0"/>
              <a:t> </a:t>
            </a:r>
            <a:r>
              <a:rPr lang="en-CA" sz="4000" dirty="0" err="1"/>
              <a:t>ይቤ</a:t>
            </a:r>
            <a:r>
              <a:rPr lang="en-CA" sz="4000" dirty="0"/>
              <a:t> </a:t>
            </a:r>
            <a:r>
              <a:rPr lang="en-CA" sz="4000" dirty="0" err="1"/>
              <a:t>መኑ</a:t>
            </a:r>
            <a:r>
              <a:rPr lang="en-CA" sz="4000" dirty="0"/>
              <a:t> </a:t>
            </a:r>
            <a:r>
              <a:rPr lang="en-CA" sz="4000" dirty="0" err="1" smtClean="0"/>
              <a:t>የዐ</a:t>
            </a:r>
            <a:endParaRPr lang="en-CA" sz="4000" dirty="0" smtClean="0"/>
          </a:p>
          <a:p>
            <a:r>
              <a:rPr lang="en-CA" sz="4000" dirty="0" err="1" smtClean="0"/>
              <a:t>ርግ</a:t>
            </a:r>
            <a:r>
              <a:rPr lang="en-CA" sz="4000" dirty="0" smtClean="0"/>
              <a:t> </a:t>
            </a:r>
            <a:r>
              <a:rPr lang="en-CA" sz="4000" dirty="0" err="1"/>
              <a:t>ውስተ</a:t>
            </a:r>
            <a:r>
              <a:rPr lang="en-CA" sz="4000" dirty="0"/>
              <a:t> </a:t>
            </a:r>
            <a:r>
              <a:rPr lang="en-CA" sz="4000" dirty="0" err="1"/>
              <a:t>ደብረ</a:t>
            </a:r>
            <a:r>
              <a:rPr lang="en-CA" sz="4000" dirty="0"/>
              <a:t> </a:t>
            </a:r>
            <a:r>
              <a:rPr lang="en-CA" sz="4000" dirty="0" err="1" smtClean="0"/>
              <a:t>እግዚ</a:t>
            </a:r>
            <a:endParaRPr lang="en-CA" sz="4000" dirty="0" smtClean="0"/>
          </a:p>
          <a:p>
            <a:r>
              <a:rPr lang="en-CA" sz="4000" dirty="0" err="1" smtClean="0"/>
              <a:t>አብሔር</a:t>
            </a:r>
            <a:r>
              <a:rPr lang="en-CA" sz="4000" dirty="0"/>
              <a:t>። </a:t>
            </a:r>
            <a:r>
              <a:rPr lang="en-CA" sz="4000" dirty="0" err="1"/>
              <a:t>ወመኑ</a:t>
            </a:r>
            <a:r>
              <a:rPr lang="en-CA" sz="4000" dirty="0"/>
              <a:t> </a:t>
            </a:r>
            <a:r>
              <a:rPr lang="en-CA" sz="4000" dirty="0" err="1" smtClean="0"/>
              <a:t>ይቀ</a:t>
            </a:r>
            <a:endParaRPr lang="en-CA" sz="4000" dirty="0" smtClean="0"/>
          </a:p>
          <a:p>
            <a:r>
              <a:rPr lang="en-CA" sz="4000" dirty="0" err="1" smtClean="0"/>
              <a:t>ውም</a:t>
            </a:r>
            <a:r>
              <a:rPr lang="en-CA" sz="4000" dirty="0" smtClean="0"/>
              <a:t> </a:t>
            </a:r>
            <a:r>
              <a:rPr lang="en-CA" sz="4000" dirty="0" err="1"/>
              <a:t>ውስተ</a:t>
            </a:r>
            <a:r>
              <a:rPr lang="en-CA" sz="4000" dirty="0"/>
              <a:t> </a:t>
            </a:r>
            <a:r>
              <a:rPr lang="en-CA" sz="4000" dirty="0" err="1"/>
              <a:t>መካነ</a:t>
            </a:r>
            <a:r>
              <a:rPr lang="en-CA" sz="4000" dirty="0"/>
              <a:t> </a:t>
            </a:r>
            <a:r>
              <a:rPr lang="en-CA" sz="4000" dirty="0" err="1" smtClean="0"/>
              <a:t>መቅ</a:t>
            </a:r>
            <a:endParaRPr lang="en-CA" sz="4000" dirty="0" smtClean="0"/>
          </a:p>
          <a:p>
            <a:r>
              <a:rPr lang="en-CA" sz="4000" dirty="0" err="1" smtClean="0"/>
              <a:t>ደሱ</a:t>
            </a:r>
            <a:r>
              <a:rPr lang="en-CA" sz="4000" dirty="0"/>
              <a:t>። </a:t>
            </a:r>
          </a:p>
          <a:p>
            <a:r>
              <a:rPr lang="en-CA" sz="1400" dirty="0"/>
              <a:t>፻፸፩. </a:t>
            </a:r>
            <a:r>
              <a:rPr lang="en-CA" sz="4000" dirty="0" err="1"/>
              <a:t>ተሠጥወ</a:t>
            </a:r>
            <a:r>
              <a:rPr lang="en-CA" sz="4000" dirty="0"/>
              <a:t> </a:t>
            </a:r>
            <a:r>
              <a:rPr lang="en-CA" sz="4000" dirty="0" err="1"/>
              <a:t>መንፈስ</a:t>
            </a:r>
            <a:r>
              <a:rPr lang="en-CA" sz="4000" dirty="0"/>
              <a:t> </a:t>
            </a:r>
            <a:r>
              <a:rPr lang="en-CA" sz="4000" dirty="0" err="1"/>
              <a:t>ቅዱስ</a:t>
            </a:r>
            <a:r>
              <a:rPr lang="en-CA" sz="4000" dirty="0"/>
              <a:t> </a:t>
            </a:r>
            <a:r>
              <a:rPr lang="en-CA" sz="4000" dirty="0" err="1"/>
              <a:t>ወይቤ</a:t>
            </a:r>
            <a:r>
              <a:rPr lang="en-CA" sz="4000" dirty="0"/>
              <a:t>። </a:t>
            </a:r>
            <a:r>
              <a:rPr lang="en-CA" sz="4000" dirty="0" err="1"/>
              <a:t>ዘንጹሕ</a:t>
            </a:r>
            <a:r>
              <a:rPr lang="en-CA" sz="4000" dirty="0"/>
              <a:t> </a:t>
            </a:r>
            <a:r>
              <a:rPr lang="en-CA" sz="4000" dirty="0" err="1"/>
              <a:t>ልቡ</a:t>
            </a:r>
            <a:r>
              <a:rPr lang="en-CA" sz="4000" dirty="0"/>
              <a:t> </a:t>
            </a:r>
            <a:r>
              <a:rPr lang="en-CA" sz="4000" dirty="0" err="1"/>
              <a:t>ወንጹሕ</a:t>
            </a:r>
            <a:r>
              <a:rPr lang="en-CA" sz="4000" dirty="0"/>
              <a:t> </a:t>
            </a:r>
            <a:r>
              <a:rPr lang="en-CA" sz="4000" dirty="0" err="1"/>
              <a:t>እደዊሁ</a:t>
            </a:r>
            <a:r>
              <a:rPr lang="en-CA" sz="4000" dirty="0"/>
              <a:t>። </a:t>
            </a:r>
            <a:r>
              <a:rPr lang="en-CA" sz="4000" dirty="0" err="1"/>
              <a:t>ወዘኢነሥአ</a:t>
            </a:r>
            <a:r>
              <a:rPr lang="en-CA" sz="4000" dirty="0"/>
              <a:t> </a:t>
            </a:r>
            <a:r>
              <a:rPr lang="en-CA" sz="4000" dirty="0" err="1"/>
              <a:t>ከንቶ</a:t>
            </a:r>
            <a:r>
              <a:rPr lang="en-CA" sz="4000" dirty="0"/>
              <a:t> </a:t>
            </a:r>
            <a:r>
              <a:rPr lang="en-CA" sz="4000" dirty="0" err="1" smtClean="0"/>
              <a:t>በላ</a:t>
            </a:r>
            <a:endParaRPr lang="en-CA" sz="4000" dirty="0" smtClean="0"/>
          </a:p>
          <a:p>
            <a:r>
              <a:rPr lang="en-CA" sz="4000" dirty="0" err="1" smtClean="0"/>
              <a:t>ዕለ</a:t>
            </a:r>
            <a:r>
              <a:rPr lang="en-CA" sz="4000" dirty="0" smtClean="0"/>
              <a:t> </a:t>
            </a:r>
            <a:r>
              <a:rPr lang="en-CA" sz="4000" dirty="0" err="1"/>
              <a:t>ነፍሱ</a:t>
            </a:r>
            <a:r>
              <a:rPr lang="en-CA" sz="4000" dirty="0"/>
              <a:t>። </a:t>
            </a:r>
            <a:r>
              <a:rPr lang="en-CA" sz="4000" dirty="0" err="1"/>
              <a:t>ወዘኢመሐለ</a:t>
            </a:r>
            <a:r>
              <a:rPr lang="en-CA" sz="4000" dirty="0"/>
              <a:t> </a:t>
            </a:r>
            <a:r>
              <a:rPr lang="en-CA" sz="4000" dirty="0" err="1"/>
              <a:t>በጕሕሉት</a:t>
            </a:r>
            <a:r>
              <a:rPr lang="en-CA" sz="4000" dirty="0"/>
              <a:t> </a:t>
            </a:r>
            <a:r>
              <a:rPr lang="en-CA" sz="4000" dirty="0" err="1"/>
              <a:t>ለቢጹ</a:t>
            </a:r>
            <a:r>
              <a:rPr lang="en-CA" sz="4000" dirty="0" smtClean="0"/>
              <a:t>።</a:t>
            </a:r>
            <a:endParaRPr lang="en-CA" sz="4000" dirty="0"/>
          </a:p>
        </p:txBody>
      </p:sp>
    </p:spTree>
    <p:extLst>
      <p:ext uri="{BB962C8B-B14F-4D97-AF65-F5344CB8AC3E}">
        <p14:creationId xmlns:p14="http://schemas.microsoft.com/office/powerpoint/2010/main" val="390771504"/>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176620"/>
            <a:ext cx="4003589" cy="5632311"/>
          </a:xfrm>
          <a:prstGeom prst="rect">
            <a:avLst/>
          </a:prstGeom>
        </p:spPr>
        <p:txBody>
          <a:bodyPr wrap="square">
            <a:spAutoFit/>
          </a:bodyPr>
          <a:lstStyle/>
          <a:p>
            <a:r>
              <a:rPr lang="en-CA" sz="4000" dirty="0" err="1"/>
              <a:t>ኣብታ</a:t>
            </a:r>
            <a:r>
              <a:rPr lang="en-CA" sz="4000" dirty="0"/>
              <a:t> </a:t>
            </a:r>
            <a:r>
              <a:rPr lang="en-CA" sz="4000" dirty="0" err="1"/>
              <a:t>ፈጣሪኣን</a:t>
            </a:r>
            <a:r>
              <a:rPr lang="en-CA" sz="4000" dirty="0"/>
              <a:t> </a:t>
            </a:r>
            <a:r>
              <a:rPr lang="en-CA" sz="4000" dirty="0" err="1"/>
              <a:t>ሠራሒ</a:t>
            </a:r>
            <a:endParaRPr lang="en-CA" sz="4000" dirty="0"/>
          </a:p>
          <a:p>
            <a:r>
              <a:rPr lang="en-CA" sz="4000" dirty="0" err="1"/>
              <a:t>ኣን</a:t>
            </a:r>
            <a:r>
              <a:rPr lang="en-CA" sz="4000" dirty="0"/>
              <a:t> </a:t>
            </a:r>
            <a:r>
              <a:rPr lang="en-CA" sz="4000" dirty="0" err="1"/>
              <a:t>እግዚኣብሄር</a:t>
            </a:r>
            <a:r>
              <a:rPr lang="en-CA" sz="4000" dirty="0"/>
              <a:t> </a:t>
            </a:r>
            <a:r>
              <a:rPr lang="en-CA" sz="4000" dirty="0" err="1"/>
              <a:t>ኣምላ</a:t>
            </a:r>
            <a:endParaRPr lang="en-CA" sz="4000" dirty="0"/>
          </a:p>
          <a:p>
            <a:r>
              <a:rPr lang="en-CA" sz="4000" dirty="0" err="1"/>
              <a:t>ኽና</a:t>
            </a:r>
            <a:r>
              <a:rPr lang="en-CA" sz="4000" dirty="0"/>
              <a:t> </a:t>
            </a:r>
            <a:r>
              <a:rPr lang="en-CA" sz="4000" dirty="0" err="1"/>
              <a:t>ዝኾነት</a:t>
            </a:r>
            <a:r>
              <a:rPr lang="en-CA" sz="4000" dirty="0"/>
              <a:t> </a:t>
            </a:r>
            <a:r>
              <a:rPr lang="en-CA" sz="4000" dirty="0" err="1"/>
              <a:t>ሃገር</a:t>
            </a:r>
            <a:r>
              <a:rPr lang="en-CA" sz="4000" dirty="0"/>
              <a:t> </a:t>
            </a:r>
            <a:r>
              <a:rPr lang="en-CA" sz="4000" dirty="0" err="1"/>
              <a:t>ከኣ</a:t>
            </a:r>
            <a:r>
              <a:rPr lang="en-CA" sz="4000" dirty="0"/>
              <a:t> </a:t>
            </a:r>
            <a:r>
              <a:rPr lang="en-CA" sz="4000" dirty="0" err="1"/>
              <a:t>ይኣቱ</a:t>
            </a:r>
            <a:r>
              <a:rPr lang="en-CA" sz="4000" dirty="0"/>
              <a:t>” </a:t>
            </a:r>
            <a:r>
              <a:rPr lang="en-CA" sz="4000" dirty="0" err="1"/>
              <a:t>ኢሉ</a:t>
            </a:r>
            <a:r>
              <a:rPr lang="en-CA" sz="4000" dirty="0"/>
              <a:t> </a:t>
            </a:r>
            <a:r>
              <a:rPr lang="en-CA" sz="4000" dirty="0" err="1"/>
              <a:t>መለሰ</a:t>
            </a:r>
            <a:r>
              <a:rPr lang="en-CA" sz="4000" dirty="0" smtClean="0"/>
              <a:t>።</a:t>
            </a:r>
          </a:p>
          <a:p>
            <a:endParaRPr lang="en-CA" sz="4000" dirty="0"/>
          </a:p>
          <a:p>
            <a:r>
              <a:rPr lang="en-CA" sz="4000" dirty="0" err="1" smtClean="0">
                <a:solidFill>
                  <a:srgbClr val="92D050"/>
                </a:solidFill>
              </a:rPr>
              <a:t>ይ.ዲ</a:t>
            </a:r>
            <a:r>
              <a:rPr lang="en-CA" sz="4000" dirty="0">
                <a:solidFill>
                  <a:srgbClr val="92D050"/>
                </a:solidFill>
              </a:rPr>
              <a:t>. </a:t>
            </a:r>
            <a:r>
              <a:rPr lang="en-CA" sz="4000" dirty="0" err="1" smtClean="0"/>
              <a:t>ጸልዩ</a:t>
            </a:r>
            <a:endParaRPr lang="en-CA" sz="4000" dirty="0" smtClean="0"/>
          </a:p>
          <a:p>
            <a:endParaRPr lang="en-CA" sz="4000" dirty="0"/>
          </a:p>
          <a:p>
            <a:r>
              <a:rPr lang="en-CA" sz="4000" dirty="0" err="1">
                <a:solidFill>
                  <a:srgbClr val="FFFF00"/>
                </a:solidFill>
              </a:rPr>
              <a:t>ይ.ሕ</a:t>
            </a:r>
            <a:r>
              <a:rPr lang="en-CA" sz="4000" dirty="0">
                <a:solidFill>
                  <a:srgbClr val="FFFF00"/>
                </a:solidFill>
              </a:rPr>
              <a:t>. </a:t>
            </a:r>
            <a:r>
              <a:rPr lang="en-CA" sz="4000" dirty="0" err="1"/>
              <a:t>ኣብ</a:t>
            </a:r>
            <a:r>
              <a:rPr lang="en-CA" sz="4000" dirty="0"/>
              <a:t> </a:t>
            </a:r>
            <a:r>
              <a:rPr lang="en-CA" sz="4000" dirty="0" err="1"/>
              <a:t>ሰማያት</a:t>
            </a:r>
            <a:r>
              <a:rPr lang="en-CA" sz="4000" dirty="0"/>
              <a:t> </a:t>
            </a:r>
            <a:r>
              <a:rPr lang="en-CA" sz="4000" dirty="0" err="1"/>
              <a:t>እትነብር</a:t>
            </a:r>
            <a:r>
              <a:rPr lang="en-CA" sz="4000" dirty="0"/>
              <a:t> </a:t>
            </a:r>
            <a:r>
              <a:rPr lang="en-CA" sz="4000" dirty="0" err="1"/>
              <a:t>ኣቦና</a:t>
            </a:r>
            <a:r>
              <a:rPr lang="en-CA" sz="4000" dirty="0"/>
              <a:t> . . . </a:t>
            </a:r>
            <a:r>
              <a:rPr lang="en-CA" sz="4000" dirty="0" smtClean="0"/>
              <a:t>.</a:t>
            </a:r>
            <a:endParaRPr lang="en-CA" sz="4000" dirty="0"/>
          </a:p>
        </p:txBody>
      </p:sp>
      <p:sp>
        <p:nvSpPr>
          <p:cNvPr id="20" name="Rectangle 19"/>
          <p:cNvSpPr/>
          <p:nvPr/>
        </p:nvSpPr>
        <p:spPr>
          <a:xfrm>
            <a:off x="7986410" y="11102"/>
            <a:ext cx="4306143" cy="6355586"/>
          </a:xfrm>
          <a:prstGeom prst="rect">
            <a:avLst/>
          </a:prstGeom>
        </p:spPr>
        <p:txBody>
          <a:bodyPr wrap="square">
            <a:spAutoFit/>
          </a:bodyPr>
          <a:lstStyle/>
          <a:p>
            <a:pPr marL="40639" marR="40639">
              <a:spcBef>
                <a:spcPts val="600"/>
              </a:spcBef>
              <a:buClr>
                <a:srgbClr val="000000"/>
              </a:buClr>
              <a:buFont typeface="Arial"/>
              <a:defRPr sz="2800"/>
            </a:pPr>
            <a:r>
              <a:rPr lang="en-US" sz="4000" dirty="0">
                <a:solidFill>
                  <a:schemeClr val="tx1">
                    <a:lumMod val="95000"/>
                  </a:schemeClr>
                </a:solidFill>
              </a:rPr>
              <a:t>receive the blessing from the Lord,” and he shall enter the city whose builder and maker is the Lord our God</a:t>
            </a:r>
            <a:r>
              <a:rPr lang="en-US" sz="4000" dirty="0" smtClean="0">
                <a:solidFill>
                  <a:schemeClr val="tx1">
                    <a:lumMod val="95000"/>
                  </a:schemeClr>
                </a:solidFill>
              </a:rPr>
              <a:t>.</a:t>
            </a:r>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3600" dirty="0" smtClean="0">
                <a:solidFill>
                  <a:srgbClr val="92D050"/>
                </a:solidFill>
              </a:rPr>
              <a:t>Deacon: </a:t>
            </a:r>
            <a:r>
              <a:rPr lang="en-US" sz="3600" dirty="0">
                <a:solidFill>
                  <a:schemeClr val="tx1">
                    <a:lumMod val="95000"/>
                  </a:schemeClr>
                </a:solidFill>
              </a:rPr>
              <a:t>Pray </a:t>
            </a:r>
            <a:r>
              <a:rPr lang="en-US" sz="3600" dirty="0" smtClean="0">
                <a:solidFill>
                  <a:schemeClr val="tx1">
                    <a:lumMod val="95000"/>
                  </a:schemeClr>
                </a:solidFill>
              </a:rPr>
              <a:t>ye.</a:t>
            </a:r>
          </a:p>
          <a:p>
            <a:pPr marL="40639" marR="40639">
              <a:spcBef>
                <a:spcPts val="600"/>
              </a:spcBef>
              <a:buClr>
                <a:srgbClr val="000000"/>
              </a:buClr>
              <a:buFont typeface="Arial"/>
              <a:defRPr sz="2800"/>
            </a:pPr>
            <a:r>
              <a:rPr lang="en-US" sz="3600" dirty="0" smtClean="0">
                <a:solidFill>
                  <a:srgbClr val="FFFF00"/>
                </a:solidFill>
              </a:rPr>
              <a:t>People: </a:t>
            </a:r>
            <a:r>
              <a:rPr lang="en-US" sz="3600" dirty="0">
                <a:solidFill>
                  <a:schemeClr val="tx1">
                    <a:lumMod val="95000"/>
                  </a:schemeClr>
                </a:solidFill>
              </a:rPr>
              <a:t>O</a:t>
            </a:r>
            <a:r>
              <a:rPr lang="en-US" sz="3600" dirty="0" smtClean="0">
                <a:solidFill>
                  <a:schemeClr val="tx1">
                    <a:lumMod val="95000"/>
                  </a:schemeClr>
                </a:solidFill>
              </a:rPr>
              <a:t>ur Father…</a:t>
            </a:r>
            <a:endParaRPr lang="en-US" sz="3600" dirty="0"/>
          </a:p>
        </p:txBody>
      </p:sp>
      <p:sp>
        <p:nvSpPr>
          <p:cNvPr id="2" name="Rectangle 1"/>
          <p:cNvSpPr/>
          <p:nvPr/>
        </p:nvSpPr>
        <p:spPr>
          <a:xfrm>
            <a:off x="0" y="176620"/>
            <a:ext cx="4132510" cy="7478970"/>
          </a:xfrm>
          <a:prstGeom prst="rect">
            <a:avLst/>
          </a:prstGeom>
        </p:spPr>
        <p:txBody>
          <a:bodyPr wrap="square">
            <a:spAutoFit/>
          </a:bodyPr>
          <a:lstStyle/>
          <a:p>
            <a:r>
              <a:rPr lang="en-CA" sz="4000" dirty="0" err="1"/>
              <a:t>ውእቱ</a:t>
            </a:r>
            <a:r>
              <a:rPr lang="en-CA" sz="4000" dirty="0"/>
              <a:t> </a:t>
            </a:r>
            <a:r>
              <a:rPr lang="en-CA" sz="4000" dirty="0" err="1"/>
              <a:t>ይነሥእ</a:t>
            </a:r>
            <a:r>
              <a:rPr lang="en-CA" sz="4000" dirty="0"/>
              <a:t> </a:t>
            </a:r>
            <a:r>
              <a:rPr lang="en-CA" sz="4000" dirty="0" err="1"/>
              <a:t>በረከተ</a:t>
            </a:r>
            <a:r>
              <a:rPr lang="en-CA" sz="4000" dirty="0"/>
              <a:t> </a:t>
            </a:r>
            <a:r>
              <a:rPr lang="en-CA" sz="4000" dirty="0" err="1"/>
              <a:t>እምኀበ</a:t>
            </a:r>
            <a:r>
              <a:rPr lang="en-CA" sz="4000" dirty="0"/>
              <a:t> </a:t>
            </a:r>
            <a:r>
              <a:rPr lang="en-CA" sz="4000" dirty="0" err="1"/>
              <a:t>እግዚአብሔር</a:t>
            </a:r>
            <a:r>
              <a:rPr lang="en-CA" sz="4000" dirty="0"/>
              <a:t>። </a:t>
            </a:r>
            <a:r>
              <a:rPr lang="en-CA" sz="4000" dirty="0" err="1"/>
              <a:t>ወይበውእ</a:t>
            </a:r>
            <a:r>
              <a:rPr lang="en-CA" sz="4000" dirty="0"/>
              <a:t> </a:t>
            </a:r>
            <a:r>
              <a:rPr lang="en-CA" sz="4000" dirty="0" err="1"/>
              <a:t>ውስተ</a:t>
            </a:r>
            <a:r>
              <a:rPr lang="en-CA" sz="4000" dirty="0"/>
              <a:t> </a:t>
            </a:r>
            <a:r>
              <a:rPr lang="en-CA" sz="4000" dirty="0" err="1"/>
              <a:t>ሀገር</a:t>
            </a:r>
            <a:r>
              <a:rPr lang="en-CA" sz="4000" dirty="0"/>
              <a:t> </a:t>
            </a:r>
            <a:r>
              <a:rPr lang="en-CA" sz="4000" dirty="0" err="1"/>
              <a:t>እንተ</a:t>
            </a:r>
            <a:r>
              <a:rPr lang="en-CA" sz="4000" dirty="0"/>
              <a:t> </a:t>
            </a:r>
            <a:r>
              <a:rPr lang="en-CA" sz="4000" dirty="0" err="1"/>
              <a:t>ኬንያሃ</a:t>
            </a:r>
            <a:r>
              <a:rPr lang="en-CA" sz="4000" dirty="0"/>
              <a:t> </a:t>
            </a:r>
            <a:r>
              <a:rPr lang="en-CA" sz="4000" dirty="0" err="1"/>
              <a:t>ወገባሪሃ</a:t>
            </a:r>
            <a:r>
              <a:rPr lang="en-CA" sz="4000" dirty="0"/>
              <a:t> </a:t>
            </a:r>
            <a:r>
              <a:rPr lang="en-CA" sz="4000" dirty="0" err="1"/>
              <a:t>እግዚአብሔር</a:t>
            </a:r>
            <a:r>
              <a:rPr lang="en-CA" sz="4000" dirty="0"/>
              <a:t> </a:t>
            </a:r>
            <a:r>
              <a:rPr lang="en-CA" sz="4000" dirty="0" err="1"/>
              <a:t>ኣምላክነ</a:t>
            </a:r>
            <a:r>
              <a:rPr lang="en-CA" sz="4000" dirty="0" smtClean="0"/>
              <a:t>።</a:t>
            </a:r>
          </a:p>
          <a:p>
            <a:endParaRPr lang="en-CA" sz="4000" dirty="0"/>
          </a:p>
          <a:p>
            <a:r>
              <a:rPr lang="pt-BR" sz="4000" dirty="0" smtClean="0">
                <a:solidFill>
                  <a:srgbClr val="92D050"/>
                </a:solidFill>
              </a:rPr>
              <a:t>ይ.ዲ</a:t>
            </a:r>
            <a:r>
              <a:rPr lang="pt-BR" sz="4000" dirty="0">
                <a:solidFill>
                  <a:srgbClr val="92D050"/>
                </a:solidFill>
              </a:rPr>
              <a:t>. </a:t>
            </a:r>
            <a:r>
              <a:rPr lang="pt-BR" sz="4000" dirty="0"/>
              <a:t>ጸልዩ</a:t>
            </a:r>
            <a:r>
              <a:rPr lang="pt-BR" sz="4000" dirty="0" smtClean="0"/>
              <a:t>።</a:t>
            </a:r>
          </a:p>
          <a:p>
            <a:endParaRPr lang="pt-BR" sz="4000" dirty="0" smtClean="0"/>
          </a:p>
          <a:p>
            <a:r>
              <a:rPr lang="en-CA" sz="4000" dirty="0" err="1">
                <a:solidFill>
                  <a:srgbClr val="FFFF00"/>
                </a:solidFill>
              </a:rPr>
              <a:t>ይ.ሕ</a:t>
            </a:r>
            <a:r>
              <a:rPr lang="en-CA" sz="4000" dirty="0">
                <a:solidFill>
                  <a:srgbClr val="FFFF00"/>
                </a:solidFill>
              </a:rPr>
              <a:t>. </a:t>
            </a:r>
            <a:r>
              <a:rPr lang="en-CA" sz="4000" dirty="0" err="1" smtClean="0"/>
              <a:t>አቡነ</a:t>
            </a:r>
            <a:endParaRPr lang="en-CA" sz="4000" dirty="0" smtClean="0"/>
          </a:p>
          <a:p>
            <a:r>
              <a:rPr lang="en-CA" sz="4000" dirty="0"/>
              <a:t> </a:t>
            </a:r>
            <a:r>
              <a:rPr lang="en-CA" sz="4000" dirty="0" smtClean="0"/>
              <a:t>      </a:t>
            </a:r>
            <a:r>
              <a:rPr lang="en-CA" sz="4000" dirty="0" err="1" smtClean="0"/>
              <a:t>ዘበሰማያት</a:t>
            </a:r>
            <a:r>
              <a:rPr lang="en-CA" sz="4000" dirty="0" smtClean="0"/>
              <a:t> . </a:t>
            </a:r>
            <a:r>
              <a:rPr lang="en-CA" sz="4000" dirty="0"/>
              <a:t>. . .</a:t>
            </a:r>
          </a:p>
          <a:p>
            <a:endParaRPr lang="en-CA" sz="4000" dirty="0"/>
          </a:p>
          <a:p>
            <a:endParaRPr lang="en-CA" sz="4000" dirty="0"/>
          </a:p>
        </p:txBody>
      </p:sp>
    </p:spTree>
    <p:extLst>
      <p:ext uri="{BB962C8B-B14F-4D97-AF65-F5344CB8AC3E}">
        <p14:creationId xmlns:p14="http://schemas.microsoft.com/office/powerpoint/2010/main" val="561922439"/>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0389" y="115476"/>
            <a:ext cx="4076867" cy="6863417"/>
          </a:xfrm>
          <a:prstGeom prst="rect">
            <a:avLst/>
          </a:prstGeom>
        </p:spPr>
        <p:txBody>
          <a:bodyPr wrap="square">
            <a:spAutoFit/>
          </a:bodyPr>
          <a:lstStyle/>
          <a:p>
            <a:r>
              <a:rPr lang="en-CA" sz="4000" dirty="0" err="1">
                <a:solidFill>
                  <a:srgbClr val="FF0000"/>
                </a:solidFill>
              </a:rPr>
              <a:t>ይ.ካ</a:t>
            </a:r>
            <a:r>
              <a:rPr lang="en-CA" sz="4000" dirty="0" smtClean="0">
                <a:solidFill>
                  <a:srgbClr val="FF0000"/>
                </a:solidFill>
              </a:rPr>
              <a:t>.</a:t>
            </a:r>
            <a:r>
              <a:rPr lang="en-CA" sz="1400" dirty="0" smtClean="0"/>
              <a:t> </a:t>
            </a:r>
            <a:r>
              <a:rPr lang="en-CA" sz="1400" dirty="0"/>
              <a:t>172. </a:t>
            </a:r>
            <a:r>
              <a:rPr lang="en-CA" sz="4000" dirty="0" err="1"/>
              <a:t>ንዑ</a:t>
            </a:r>
            <a:r>
              <a:rPr lang="en-CA" sz="4000" dirty="0"/>
              <a:t> </a:t>
            </a:r>
            <a:r>
              <a:rPr lang="en-CA" sz="4000" dirty="0" err="1"/>
              <a:t>ነዕብያ</a:t>
            </a:r>
            <a:r>
              <a:rPr lang="en-CA" sz="4000" dirty="0"/>
              <a:t>፥ </a:t>
            </a:r>
            <a:endParaRPr lang="en-CA" sz="4000" dirty="0" smtClean="0"/>
          </a:p>
          <a:p>
            <a:r>
              <a:rPr lang="en-CA" sz="4000" dirty="0" err="1" smtClean="0"/>
              <a:t>ንዑ</a:t>
            </a:r>
            <a:r>
              <a:rPr lang="en-CA" sz="4000" dirty="0" smtClean="0"/>
              <a:t> </a:t>
            </a:r>
            <a:r>
              <a:rPr lang="en-CA" sz="4000" dirty="0" err="1"/>
              <a:t>ንወድሳ</a:t>
            </a:r>
            <a:r>
              <a:rPr lang="en-CA" sz="4000" dirty="0"/>
              <a:t>፥ </a:t>
            </a:r>
            <a:r>
              <a:rPr lang="en-CA" sz="4000" dirty="0" err="1"/>
              <a:t>ንዑ</a:t>
            </a:r>
            <a:r>
              <a:rPr lang="en-CA" sz="4000" dirty="0"/>
              <a:t> </a:t>
            </a:r>
            <a:r>
              <a:rPr lang="en-CA" sz="4000" dirty="0" err="1" smtClean="0"/>
              <a:t>ነኽብራ</a:t>
            </a:r>
            <a:r>
              <a:rPr lang="en-CA" sz="4000" dirty="0"/>
              <a:t>። </a:t>
            </a:r>
            <a:r>
              <a:rPr lang="en-CA" sz="4000" dirty="0" err="1"/>
              <a:t>ንዑ</a:t>
            </a:r>
            <a:r>
              <a:rPr lang="en-CA" sz="4000" dirty="0"/>
              <a:t> </a:t>
            </a:r>
            <a:r>
              <a:rPr lang="en-CA" sz="4000" dirty="0" err="1"/>
              <a:t>ነብዕላ</a:t>
            </a:r>
            <a:r>
              <a:rPr lang="en-CA" sz="4000" dirty="0"/>
              <a:t>። </a:t>
            </a:r>
            <a:r>
              <a:rPr lang="en-CA" sz="4000" dirty="0" err="1"/>
              <a:t>ንሳ</a:t>
            </a:r>
            <a:r>
              <a:rPr lang="en-CA" sz="4000" dirty="0"/>
              <a:t> </a:t>
            </a:r>
            <a:r>
              <a:rPr lang="en-CA" sz="4000" dirty="0" err="1"/>
              <a:t>ናይ</a:t>
            </a:r>
            <a:r>
              <a:rPr lang="en-CA" sz="4000" dirty="0"/>
              <a:t> </a:t>
            </a:r>
            <a:r>
              <a:rPr lang="en-CA" sz="4000" dirty="0" err="1"/>
              <a:t>በዓላት</a:t>
            </a:r>
            <a:r>
              <a:rPr lang="en-CA" sz="4000" dirty="0"/>
              <a:t> </a:t>
            </a:r>
            <a:r>
              <a:rPr lang="en-CA" sz="4000" dirty="0" err="1"/>
              <a:t>በዅሪ</a:t>
            </a:r>
            <a:r>
              <a:rPr lang="en-CA" sz="4000" dirty="0"/>
              <a:t> </a:t>
            </a:r>
            <a:r>
              <a:rPr lang="en-CA" sz="4000" dirty="0" err="1" smtClean="0"/>
              <a:t>ቅድስቲ</a:t>
            </a:r>
            <a:r>
              <a:rPr lang="en-CA" sz="4000" dirty="0" smtClean="0"/>
              <a:t> </a:t>
            </a:r>
            <a:r>
              <a:rPr lang="en-CA" sz="4000" dirty="0" err="1"/>
              <a:t>ሰንበት</a:t>
            </a:r>
            <a:r>
              <a:rPr lang="en-CA" sz="4000" dirty="0"/>
              <a:t> </a:t>
            </a:r>
            <a:r>
              <a:rPr lang="en-CA" sz="4000" dirty="0" err="1" smtClean="0"/>
              <a:t>ክርስቲ</a:t>
            </a:r>
            <a:endParaRPr lang="en-CA" sz="4000" dirty="0" smtClean="0"/>
          </a:p>
          <a:p>
            <a:r>
              <a:rPr lang="en-CA" sz="4000" dirty="0" err="1" smtClean="0"/>
              <a:t>ያን</a:t>
            </a:r>
            <a:r>
              <a:rPr lang="en-CA" sz="4000" dirty="0" smtClean="0"/>
              <a:t> </a:t>
            </a:r>
            <a:r>
              <a:rPr lang="en-CA" sz="4000" dirty="0" err="1"/>
              <a:t>ኢያ</a:t>
            </a:r>
            <a:r>
              <a:rPr lang="en-CA" sz="4000" dirty="0"/>
              <a:t>።</a:t>
            </a:r>
          </a:p>
          <a:p>
            <a:r>
              <a:rPr lang="en-CA" sz="1400" dirty="0"/>
              <a:t>173. </a:t>
            </a:r>
            <a:r>
              <a:rPr lang="en-CA" sz="4000" dirty="0" err="1"/>
              <a:t>ከምቲ</a:t>
            </a:r>
            <a:r>
              <a:rPr lang="en-CA" sz="4000" dirty="0"/>
              <a:t> </a:t>
            </a:r>
            <a:r>
              <a:rPr lang="en-CA" sz="4000" dirty="0" err="1"/>
              <a:t>ትማሊ</a:t>
            </a:r>
            <a:r>
              <a:rPr lang="en-CA" sz="4000" dirty="0"/>
              <a:t> </a:t>
            </a:r>
            <a:r>
              <a:rPr lang="en-CA" sz="4000" dirty="0" err="1" smtClean="0"/>
              <a:t>ብምእ</a:t>
            </a:r>
            <a:endParaRPr lang="en-CA" sz="4000" dirty="0" smtClean="0"/>
          </a:p>
          <a:p>
            <a:r>
              <a:rPr lang="en-CA" sz="4000" dirty="0" err="1" smtClean="0"/>
              <a:t>ታዋ</a:t>
            </a:r>
            <a:r>
              <a:rPr lang="en-CA" sz="4000" dirty="0" smtClean="0"/>
              <a:t> </a:t>
            </a:r>
            <a:r>
              <a:rPr lang="en-CA" sz="4000" dirty="0" err="1" smtClean="0"/>
              <a:t>ዝተሓጐስናዮ</a:t>
            </a:r>
            <a:r>
              <a:rPr lang="en-CA" sz="4000" dirty="0" smtClean="0"/>
              <a:t>፥ </a:t>
            </a:r>
            <a:r>
              <a:rPr lang="en-CA" sz="4000" dirty="0" err="1"/>
              <a:t>ብምውፃኣ</a:t>
            </a:r>
            <a:r>
              <a:rPr lang="en-CA" sz="4000" dirty="0"/>
              <a:t> </a:t>
            </a:r>
            <a:r>
              <a:rPr lang="en-CA" sz="4000" dirty="0" err="1"/>
              <a:t>ድማ</a:t>
            </a:r>
            <a:r>
              <a:rPr lang="en-CA" sz="4000" dirty="0"/>
              <a:t> </a:t>
            </a:r>
            <a:r>
              <a:rPr lang="en-CA" sz="4000" dirty="0" err="1"/>
              <a:t>ከምኡ</a:t>
            </a:r>
            <a:r>
              <a:rPr lang="en-CA" sz="4000" dirty="0"/>
              <a:t> </a:t>
            </a:r>
            <a:r>
              <a:rPr lang="en-CA" sz="4000" dirty="0" err="1"/>
              <a:t>ብሓጐስ</a:t>
            </a:r>
            <a:r>
              <a:rPr lang="en-CA" sz="4000" dirty="0"/>
              <a:t> </a:t>
            </a:r>
            <a:r>
              <a:rPr lang="en-CA" sz="4000" dirty="0" err="1"/>
              <a:t>ሥጋና</a:t>
            </a:r>
            <a:r>
              <a:rPr lang="en-CA" sz="4000" dirty="0"/>
              <a:t> </a:t>
            </a:r>
            <a:r>
              <a:rPr lang="en-CA" sz="4000" dirty="0" err="1" smtClean="0"/>
              <a:t>ብምዕ</a:t>
            </a:r>
            <a:endParaRPr lang="en-CA" sz="4000" dirty="0" smtClean="0"/>
          </a:p>
          <a:p>
            <a:r>
              <a:rPr lang="en-CA" sz="4000" dirty="0" err="1" smtClean="0"/>
              <a:t>ራፍ</a:t>
            </a:r>
            <a:r>
              <a:rPr lang="en-CA" sz="4000" dirty="0" smtClean="0"/>
              <a:t> </a:t>
            </a:r>
            <a:r>
              <a:rPr lang="en-CA" sz="4000" dirty="0" err="1"/>
              <a:t>እናተጋህና</a:t>
            </a:r>
            <a:r>
              <a:rPr lang="en-CA" sz="4000" dirty="0"/>
              <a:t> </a:t>
            </a:r>
            <a:r>
              <a:rPr lang="en-CA" sz="4000" dirty="0" err="1"/>
              <a:t>ነፋንዋ</a:t>
            </a:r>
            <a:r>
              <a:rPr lang="en-CA" sz="4000" dirty="0" smtClean="0"/>
              <a:t>።</a:t>
            </a:r>
          </a:p>
        </p:txBody>
      </p:sp>
      <p:sp>
        <p:nvSpPr>
          <p:cNvPr id="20" name="Rectangle 19"/>
          <p:cNvSpPr/>
          <p:nvPr/>
        </p:nvSpPr>
        <p:spPr>
          <a:xfrm>
            <a:off x="8127257" y="202914"/>
            <a:ext cx="4004975" cy="6694140"/>
          </a:xfrm>
          <a:prstGeom prst="rect">
            <a:avLst/>
          </a:prstGeom>
        </p:spPr>
        <p:txBody>
          <a:bodyPr wrap="square">
            <a:spAutoFit/>
          </a:bodyPr>
          <a:lstStyle/>
          <a:p>
            <a:pPr marL="40639" marR="40639">
              <a:spcBef>
                <a:spcPts val="600"/>
              </a:spcBef>
              <a:defRPr sz="1800">
                <a:uFillTx/>
              </a:defRPr>
            </a:pPr>
            <a:r>
              <a:rPr lang="en-US" sz="3200" i="1" dirty="0">
                <a:solidFill>
                  <a:srgbClr val="FF0000"/>
                </a:solidFill>
              </a:rPr>
              <a:t>Priest </a:t>
            </a:r>
            <a:r>
              <a:rPr lang="en-US" sz="3200" i="1" dirty="0" smtClean="0">
                <a:solidFill>
                  <a:srgbClr val="FF0000"/>
                </a:solidFill>
              </a:rPr>
              <a:t>: </a:t>
            </a:r>
            <a:r>
              <a:rPr lang="en-US" sz="1400" dirty="0">
                <a:uFill>
                  <a:solidFill>
                    <a:srgbClr val="000000"/>
                  </a:solidFill>
                </a:uFill>
                <a:latin typeface="Calibri (Body)"/>
                <a:ea typeface="GeezTypeNet"/>
                <a:cs typeface="GeezTypeNet"/>
                <a:sym typeface="GeezTypeNet"/>
              </a:rPr>
              <a:t>172. </a:t>
            </a:r>
            <a:r>
              <a:rPr lang="en-US" sz="1400" dirty="0" smtClean="0">
                <a:uFill>
                  <a:solidFill>
                    <a:srgbClr val="000000"/>
                  </a:solidFill>
                </a:uFill>
                <a:latin typeface="Calibri (Body)"/>
                <a:ea typeface="GeezTypeNet"/>
                <a:cs typeface="GeezTypeNet"/>
                <a:sym typeface="GeezTypeNet"/>
              </a:rPr>
              <a:t> </a:t>
            </a:r>
            <a:r>
              <a:rPr lang="en-US" sz="2800" dirty="0">
                <a:uFill>
                  <a:solidFill>
                    <a:srgbClr val="000000"/>
                  </a:solidFill>
                </a:uFill>
                <a:latin typeface="Calibri (Body)"/>
                <a:ea typeface="GeezTypeNet"/>
                <a:cs typeface="GeezTypeNet"/>
                <a:sym typeface="GeezTypeNet"/>
              </a:rPr>
              <a:t>Come, let us exalt; </a:t>
            </a:r>
            <a:r>
              <a:rPr lang="en-US" sz="2800" dirty="0" smtClean="0">
                <a:uFill>
                  <a:solidFill>
                    <a:srgbClr val="000000"/>
                  </a:solidFill>
                </a:uFill>
                <a:latin typeface="Calibri (Body)"/>
                <a:ea typeface="GeezTypeNet"/>
                <a:cs typeface="GeezTypeNet"/>
                <a:sym typeface="GeezTypeNet"/>
              </a:rPr>
              <a:t>come, let </a:t>
            </a:r>
            <a:r>
              <a:rPr lang="en-US" sz="2800" dirty="0">
                <a:uFill>
                  <a:solidFill>
                    <a:srgbClr val="000000"/>
                  </a:solidFill>
                </a:uFill>
                <a:latin typeface="Calibri (Body)"/>
                <a:ea typeface="GeezTypeNet"/>
                <a:cs typeface="GeezTypeNet"/>
                <a:sym typeface="GeezTypeNet"/>
              </a:rPr>
              <a:t>us praise; come, let us </a:t>
            </a:r>
            <a:r>
              <a:rPr lang="en-US" sz="2800" dirty="0" err="1">
                <a:uFill>
                  <a:solidFill>
                    <a:srgbClr val="000000"/>
                  </a:solidFill>
                </a:uFill>
                <a:latin typeface="Calibri (Body)"/>
                <a:ea typeface="GeezTypeNet"/>
                <a:cs typeface="GeezTypeNet"/>
                <a:sym typeface="GeezTypeNet"/>
              </a:rPr>
              <a:t>honour</a:t>
            </a:r>
            <a:r>
              <a:rPr lang="en-US" sz="2800" dirty="0">
                <a:uFill>
                  <a:solidFill>
                    <a:srgbClr val="000000"/>
                  </a:solidFill>
                </a:uFill>
                <a:latin typeface="Calibri (Body)"/>
                <a:ea typeface="GeezTypeNet"/>
                <a:cs typeface="GeezTypeNet"/>
                <a:sym typeface="GeezTypeNet"/>
              </a:rPr>
              <a:t>; come, </a:t>
            </a:r>
            <a:r>
              <a:rPr lang="en-US" sz="2800" dirty="0" smtClean="0">
                <a:uFill>
                  <a:solidFill>
                    <a:srgbClr val="000000"/>
                  </a:solidFill>
                </a:uFill>
                <a:latin typeface="Calibri (Body)"/>
                <a:ea typeface="GeezTypeNet"/>
                <a:cs typeface="GeezTypeNet"/>
                <a:sym typeface="GeezTypeNet"/>
              </a:rPr>
              <a:t>let us </a:t>
            </a:r>
            <a:r>
              <a:rPr lang="en-US" sz="2800" dirty="0">
                <a:uFill>
                  <a:solidFill>
                    <a:srgbClr val="000000"/>
                  </a:solidFill>
                </a:uFill>
                <a:latin typeface="Calibri (Body)"/>
                <a:ea typeface="GeezTypeNet"/>
                <a:cs typeface="GeezTypeNet"/>
                <a:sym typeface="GeezTypeNet"/>
              </a:rPr>
              <a:t>celebrate the chief of the holy </a:t>
            </a:r>
            <a:r>
              <a:rPr lang="en-US" sz="2800" dirty="0" smtClean="0">
                <a:uFill>
                  <a:solidFill>
                    <a:srgbClr val="000000"/>
                  </a:solidFill>
                </a:uFill>
                <a:latin typeface="Calibri (Body)"/>
                <a:ea typeface="GeezTypeNet"/>
                <a:cs typeface="GeezTypeNet"/>
                <a:sym typeface="GeezTypeNet"/>
              </a:rPr>
              <a:t>days which </a:t>
            </a:r>
            <a:r>
              <a:rPr lang="en-US" sz="2800" dirty="0">
                <a:uFill>
                  <a:solidFill>
                    <a:srgbClr val="000000"/>
                  </a:solidFill>
                </a:uFill>
                <a:latin typeface="Calibri (Body)"/>
                <a:ea typeface="GeezTypeNet"/>
                <a:cs typeface="GeezTypeNet"/>
                <a:sym typeface="GeezTypeNet"/>
              </a:rPr>
              <a:t>is the holy Sabbath of the Christians.</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173. </a:t>
            </a:r>
            <a:r>
              <a:rPr lang="en-US" sz="2800" dirty="0">
                <a:uFill>
                  <a:solidFill>
                    <a:srgbClr val="000000"/>
                  </a:solidFill>
                </a:uFill>
                <a:latin typeface="Calibri (Body)"/>
                <a:ea typeface="GeezTypeNet"/>
                <a:cs typeface="GeezTypeNet"/>
                <a:sym typeface="GeezTypeNet"/>
              </a:rPr>
              <a:t>As we rejoiced yesterday at </a:t>
            </a:r>
            <a:r>
              <a:rPr lang="en-US" sz="2800" dirty="0" smtClean="0">
                <a:uFill>
                  <a:solidFill>
                    <a:srgbClr val="000000"/>
                  </a:solidFill>
                </a:uFill>
                <a:latin typeface="Calibri (Body)"/>
                <a:ea typeface="GeezTypeNet"/>
                <a:cs typeface="GeezTypeNet"/>
                <a:sym typeface="GeezTypeNet"/>
              </a:rPr>
              <a:t>its entrance </a:t>
            </a:r>
            <a:r>
              <a:rPr lang="en-US" sz="2800" dirty="0">
                <a:uFill>
                  <a:solidFill>
                    <a:srgbClr val="000000"/>
                  </a:solidFill>
                </a:uFill>
                <a:latin typeface="Calibri (Body)"/>
                <a:ea typeface="GeezTypeNet"/>
                <a:cs typeface="GeezTypeNet"/>
                <a:sym typeface="GeezTypeNet"/>
              </a:rPr>
              <a:t>so also let us bid it fare </a:t>
            </a:r>
            <a:r>
              <a:rPr lang="en-US" sz="2800" dirty="0" smtClean="0">
                <a:uFill>
                  <a:solidFill>
                    <a:srgbClr val="000000"/>
                  </a:solidFill>
                </a:uFill>
                <a:latin typeface="Calibri (Body)"/>
                <a:ea typeface="GeezTypeNet"/>
                <a:cs typeface="GeezTypeNet"/>
                <a:sym typeface="GeezTypeNet"/>
              </a:rPr>
              <a:t>well rejoicing </a:t>
            </a:r>
            <a:r>
              <a:rPr lang="en-US" sz="2800" dirty="0">
                <a:uFill>
                  <a:solidFill>
                    <a:srgbClr val="000000"/>
                  </a:solidFill>
                </a:uFill>
                <a:latin typeface="Calibri (Body)"/>
                <a:ea typeface="GeezTypeNet"/>
                <a:cs typeface="GeezTypeNet"/>
                <a:sym typeface="GeezTypeNet"/>
              </a:rPr>
              <a:t>still as it departs, observing it </a:t>
            </a:r>
            <a:r>
              <a:rPr lang="en-US" sz="2800" dirty="0" smtClean="0">
                <a:uFill>
                  <a:solidFill>
                    <a:srgbClr val="000000"/>
                  </a:solidFill>
                </a:uFill>
                <a:latin typeface="Calibri (Body)"/>
                <a:ea typeface="GeezTypeNet"/>
                <a:cs typeface="GeezTypeNet"/>
                <a:sym typeface="GeezTypeNet"/>
              </a:rPr>
              <a:t>for our </a:t>
            </a:r>
            <a:r>
              <a:rPr lang="en-US" sz="2800" dirty="0">
                <a:uFill>
                  <a:solidFill>
                    <a:srgbClr val="000000"/>
                  </a:solidFill>
                </a:uFill>
                <a:latin typeface="Calibri (Body)"/>
                <a:ea typeface="GeezTypeNet"/>
                <a:cs typeface="GeezTypeNet"/>
                <a:sym typeface="GeezTypeNet"/>
              </a:rPr>
              <a:t>body’s rest</a:t>
            </a:r>
            <a:r>
              <a:rPr lang="en-US" sz="2800" dirty="0" smtClean="0">
                <a:uFill>
                  <a:solidFill>
                    <a:srgbClr val="000000"/>
                  </a:solidFill>
                </a:uFill>
                <a:latin typeface="Calibri (Body)"/>
                <a:ea typeface="GeezTypeNet"/>
                <a:cs typeface="GeezTypeNet"/>
                <a:sym typeface="GeezTypeNet"/>
              </a:rPr>
              <a:t>.</a:t>
            </a:r>
            <a:endParaRPr lang="en-US" sz="2800" dirty="0">
              <a:uFill>
                <a:solidFill>
                  <a:srgbClr val="000000"/>
                </a:solidFill>
              </a:uFill>
              <a:latin typeface="Calibri (Body)"/>
              <a:ea typeface="GeezTypeNet"/>
              <a:cs typeface="GeezTypeNet"/>
              <a:sym typeface="GeezTypeNet"/>
            </a:endParaRPr>
          </a:p>
        </p:txBody>
      </p:sp>
      <p:sp>
        <p:nvSpPr>
          <p:cNvPr id="2" name="Rectangle 1"/>
          <p:cNvSpPr/>
          <p:nvPr/>
        </p:nvSpPr>
        <p:spPr>
          <a:xfrm>
            <a:off x="18581" y="123191"/>
            <a:ext cx="3901151" cy="6863417"/>
          </a:xfrm>
          <a:prstGeom prst="rect">
            <a:avLst/>
          </a:prstGeom>
        </p:spPr>
        <p:txBody>
          <a:bodyPr wrap="square">
            <a:spAutoFit/>
          </a:bodyPr>
          <a:lstStyle/>
          <a:p>
            <a:r>
              <a:rPr lang="en-CA" sz="4000" dirty="0" err="1" smtClean="0">
                <a:solidFill>
                  <a:srgbClr val="FF0000"/>
                </a:solidFill>
                <a:uFill>
                  <a:solidFill>
                    <a:srgbClr val="000000"/>
                  </a:solidFill>
                </a:uFill>
                <a:latin typeface="GeezTypeNet"/>
                <a:ea typeface="GeezTypeNet"/>
                <a:cs typeface="GeezTypeNet"/>
                <a:sym typeface="GeezTypeNet"/>
              </a:rPr>
              <a:t>ይ.ካ</a:t>
            </a:r>
            <a:r>
              <a:rPr lang="en-CA" sz="4000" dirty="0" smtClean="0">
                <a:solidFill>
                  <a:srgbClr val="FF0000"/>
                </a:solidFill>
                <a:uFill>
                  <a:solidFill>
                    <a:srgbClr val="000000"/>
                  </a:solidFill>
                </a:uFill>
                <a:latin typeface="GeezTypeNet"/>
                <a:ea typeface="GeezTypeNet"/>
                <a:cs typeface="GeezTypeNet"/>
                <a:sym typeface="GeezTypeNet"/>
              </a:rPr>
              <a:t>.</a:t>
            </a:r>
            <a:r>
              <a:rPr lang="en-CA" sz="1400" dirty="0"/>
              <a:t> ፻፸፪. </a:t>
            </a:r>
            <a:r>
              <a:rPr lang="pt-BR" sz="4000" dirty="0"/>
              <a:t>ንዑ ናዕብያ ፥ ንዑ ንወድሳ ፥ ንዑ ናክብራ ፥ ንዑ ናብዕላ ለበኵረ በዓላት እንተ ይእቲ ሰንበተ </a:t>
            </a:r>
            <a:r>
              <a:rPr lang="pt-BR" sz="4000" dirty="0" smtClean="0"/>
              <a:t>ክርስቲ</a:t>
            </a:r>
          </a:p>
          <a:p>
            <a:r>
              <a:rPr lang="pt-BR" sz="4000" dirty="0" smtClean="0"/>
              <a:t>ያን </a:t>
            </a:r>
            <a:r>
              <a:rPr lang="pt-BR" sz="4000" dirty="0"/>
              <a:t>ቅድስት። </a:t>
            </a:r>
            <a:endParaRPr lang="en-CA" sz="4000" dirty="0"/>
          </a:p>
          <a:p>
            <a:r>
              <a:rPr lang="en-CA" sz="1400" dirty="0"/>
              <a:t>፻፸፫. </a:t>
            </a:r>
            <a:r>
              <a:rPr lang="en-CA" sz="4000" dirty="0" err="1"/>
              <a:t>በከመ</a:t>
            </a:r>
            <a:r>
              <a:rPr lang="en-CA" sz="4000" dirty="0"/>
              <a:t> </a:t>
            </a:r>
            <a:r>
              <a:rPr lang="en-CA" sz="4000" dirty="0" err="1"/>
              <a:t>ተፈሣሕነ</a:t>
            </a:r>
            <a:r>
              <a:rPr lang="en-CA" sz="4000" dirty="0"/>
              <a:t> </a:t>
            </a:r>
            <a:r>
              <a:rPr lang="en-CA" sz="4000" dirty="0" err="1" smtClean="0"/>
              <a:t>ትማ</a:t>
            </a:r>
            <a:endParaRPr lang="en-CA" sz="4000" dirty="0" smtClean="0"/>
          </a:p>
          <a:p>
            <a:r>
              <a:rPr lang="en-CA" sz="4000" dirty="0" err="1" smtClean="0"/>
              <a:t>ልም</a:t>
            </a:r>
            <a:r>
              <a:rPr lang="en-CA" sz="4000" dirty="0" smtClean="0"/>
              <a:t> </a:t>
            </a:r>
            <a:r>
              <a:rPr lang="en-CA" sz="4000" dirty="0" err="1"/>
              <a:t>በበኣታ</a:t>
            </a:r>
            <a:r>
              <a:rPr lang="en-CA" sz="4000" dirty="0"/>
              <a:t>፥ </a:t>
            </a:r>
            <a:r>
              <a:rPr lang="en-CA" sz="4000" dirty="0" err="1" smtClean="0"/>
              <a:t>ከማሁ</a:t>
            </a:r>
            <a:r>
              <a:rPr lang="en-CA" sz="4000" dirty="0" smtClean="0"/>
              <a:t> </a:t>
            </a:r>
            <a:r>
              <a:rPr lang="en-CA" sz="4000" dirty="0" err="1"/>
              <a:t>ናስተፋንዋ</a:t>
            </a:r>
            <a:r>
              <a:rPr lang="en-CA" sz="4000" dirty="0"/>
              <a:t> </a:t>
            </a:r>
            <a:r>
              <a:rPr lang="en-CA" sz="4000" dirty="0" err="1"/>
              <a:t>በፍሥሓ</a:t>
            </a:r>
            <a:r>
              <a:rPr lang="en-CA" sz="4000" dirty="0"/>
              <a:t> </a:t>
            </a:r>
            <a:r>
              <a:rPr lang="en-CA" sz="4000" dirty="0" err="1"/>
              <a:t>በፀአታ</a:t>
            </a:r>
            <a:r>
              <a:rPr lang="en-CA" sz="4000" dirty="0"/>
              <a:t> </a:t>
            </a:r>
            <a:r>
              <a:rPr lang="en-CA" sz="4000" dirty="0" err="1"/>
              <a:t>እንዘ</a:t>
            </a:r>
            <a:r>
              <a:rPr lang="en-CA" sz="4000" dirty="0"/>
              <a:t> </a:t>
            </a:r>
            <a:r>
              <a:rPr lang="en-CA" sz="4000" dirty="0" err="1"/>
              <a:t>ንተግህ</a:t>
            </a:r>
            <a:r>
              <a:rPr lang="en-CA" sz="4000" dirty="0"/>
              <a:t> </a:t>
            </a:r>
            <a:r>
              <a:rPr lang="en-CA" sz="4000" dirty="0" err="1"/>
              <a:t>ባቲ</a:t>
            </a:r>
            <a:r>
              <a:rPr lang="en-CA" sz="4000" dirty="0"/>
              <a:t> </a:t>
            </a:r>
            <a:r>
              <a:rPr lang="en-CA" sz="4000" dirty="0" err="1"/>
              <a:t>በአዕርፎ</a:t>
            </a:r>
            <a:r>
              <a:rPr lang="en-CA" sz="4000" dirty="0"/>
              <a:t> </a:t>
            </a:r>
            <a:r>
              <a:rPr lang="en-CA" sz="4000" dirty="0" err="1"/>
              <a:t>ሥጋነ</a:t>
            </a:r>
            <a:r>
              <a:rPr lang="en-CA" sz="4000" dirty="0" smtClean="0"/>
              <a:t>።</a:t>
            </a:r>
            <a:endParaRPr lang="en-CA" sz="4000" dirty="0"/>
          </a:p>
        </p:txBody>
      </p:sp>
    </p:spTree>
    <p:extLst>
      <p:ext uri="{BB962C8B-B14F-4D97-AF65-F5344CB8AC3E}">
        <p14:creationId xmlns:p14="http://schemas.microsoft.com/office/powerpoint/2010/main" val="926759698"/>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0389" y="115476"/>
            <a:ext cx="4095991" cy="6863417"/>
          </a:xfrm>
          <a:prstGeom prst="rect">
            <a:avLst/>
          </a:prstGeom>
        </p:spPr>
        <p:txBody>
          <a:bodyPr wrap="square">
            <a:spAutoFit/>
          </a:bodyPr>
          <a:lstStyle/>
          <a:p>
            <a:r>
              <a:rPr lang="en-CA" sz="1400" dirty="0" smtClean="0"/>
              <a:t>174</a:t>
            </a:r>
            <a:r>
              <a:rPr lang="en-CA" sz="1400" dirty="0"/>
              <a:t>. </a:t>
            </a:r>
            <a:r>
              <a:rPr lang="en-CA" sz="4400" dirty="0" err="1"/>
              <a:t>ዕረፍትና</a:t>
            </a:r>
            <a:r>
              <a:rPr lang="en-CA" sz="4400" dirty="0"/>
              <a:t> </a:t>
            </a:r>
            <a:r>
              <a:rPr lang="en-CA" sz="4400" dirty="0" err="1"/>
              <a:t>ግና</a:t>
            </a:r>
            <a:r>
              <a:rPr lang="en-CA" sz="4400" dirty="0"/>
              <a:t> </a:t>
            </a:r>
            <a:r>
              <a:rPr lang="en-CA" sz="4400" dirty="0" err="1"/>
              <a:t>ከም</a:t>
            </a:r>
            <a:r>
              <a:rPr lang="en-CA" sz="4400" dirty="0"/>
              <a:t> </a:t>
            </a:r>
            <a:r>
              <a:rPr lang="en-CA" sz="4400" dirty="0" err="1"/>
              <a:t>ዝሓመመ</a:t>
            </a:r>
            <a:r>
              <a:rPr lang="en-CA" sz="4400" dirty="0"/>
              <a:t> </a:t>
            </a:r>
            <a:r>
              <a:rPr lang="en-CA" sz="4400" dirty="0" err="1"/>
              <a:t>ሰብ</a:t>
            </a:r>
            <a:r>
              <a:rPr lang="en-CA" sz="4400" dirty="0"/>
              <a:t> </a:t>
            </a:r>
            <a:r>
              <a:rPr lang="en-CA" sz="4400" dirty="0" err="1" smtClean="0"/>
              <a:t>ብድ</a:t>
            </a:r>
            <a:endParaRPr lang="en-CA" sz="4400" dirty="0" smtClean="0"/>
          </a:p>
          <a:p>
            <a:r>
              <a:rPr lang="en-CA" sz="4400" dirty="0" err="1" smtClean="0"/>
              <a:t>ቃስ</a:t>
            </a:r>
            <a:r>
              <a:rPr lang="en-CA" sz="4400" dirty="0" smtClean="0"/>
              <a:t> </a:t>
            </a:r>
            <a:r>
              <a:rPr lang="en-CA" sz="4400" dirty="0" err="1"/>
              <a:t>ኣይኮነን</a:t>
            </a:r>
            <a:r>
              <a:rPr lang="en-CA" sz="4400" dirty="0"/>
              <a:t>። </a:t>
            </a:r>
            <a:r>
              <a:rPr lang="en-CA" sz="4400" dirty="0" err="1"/>
              <a:t>እንታይ</a:t>
            </a:r>
            <a:r>
              <a:rPr lang="en-CA" sz="4400" dirty="0"/>
              <a:t> </a:t>
            </a:r>
            <a:r>
              <a:rPr lang="en-CA" sz="4400" dirty="0" err="1"/>
              <a:t>ደኣ</a:t>
            </a:r>
            <a:r>
              <a:rPr lang="en-CA" sz="4400" dirty="0"/>
              <a:t> </a:t>
            </a:r>
            <a:r>
              <a:rPr lang="en-CA" sz="4400" dirty="0" err="1"/>
              <a:t>ነዛ</a:t>
            </a:r>
            <a:r>
              <a:rPr lang="en-CA" sz="4400" dirty="0"/>
              <a:t> </a:t>
            </a:r>
            <a:r>
              <a:rPr lang="en-CA" sz="4400" dirty="0" err="1"/>
              <a:t>ዕለት</a:t>
            </a:r>
            <a:r>
              <a:rPr lang="en-CA" sz="4400" dirty="0"/>
              <a:t> </a:t>
            </a:r>
            <a:r>
              <a:rPr lang="en-CA" sz="4400" dirty="0" err="1"/>
              <a:t>እዚኣ</a:t>
            </a:r>
            <a:r>
              <a:rPr lang="en-CA" sz="4400" dirty="0"/>
              <a:t> </a:t>
            </a:r>
            <a:r>
              <a:rPr lang="en-CA" sz="4400" dirty="0" err="1"/>
              <a:t>ፍቁራት</a:t>
            </a:r>
            <a:r>
              <a:rPr lang="en-CA" sz="4400" dirty="0"/>
              <a:t> </a:t>
            </a:r>
            <a:r>
              <a:rPr lang="en-CA" sz="4400" dirty="0" err="1"/>
              <a:t>ኽንከውን</a:t>
            </a:r>
            <a:r>
              <a:rPr lang="en-CA" sz="4400" dirty="0"/>
              <a:t> </a:t>
            </a:r>
            <a:r>
              <a:rPr lang="en-CA" sz="4400" dirty="0" err="1"/>
              <a:t>ለይትን</a:t>
            </a:r>
            <a:r>
              <a:rPr lang="en-CA" sz="4400" dirty="0"/>
              <a:t> </a:t>
            </a:r>
            <a:r>
              <a:rPr lang="en-CA" sz="4400" dirty="0" err="1" smtClean="0"/>
              <a:t>መዓልትን</a:t>
            </a:r>
            <a:r>
              <a:rPr lang="en-CA" sz="4400" dirty="0" smtClean="0"/>
              <a:t> </a:t>
            </a:r>
            <a:r>
              <a:rPr lang="en-CA" sz="4400" dirty="0" err="1"/>
              <a:t>ብምትጋህ</a:t>
            </a:r>
            <a:r>
              <a:rPr lang="en-CA" sz="4400" dirty="0"/>
              <a:t> </a:t>
            </a:r>
            <a:r>
              <a:rPr lang="en-CA" sz="4400" dirty="0" err="1"/>
              <a:t>እዩ</a:t>
            </a:r>
            <a:r>
              <a:rPr lang="en-CA" sz="4400" dirty="0"/>
              <a:t>።</a:t>
            </a:r>
          </a:p>
          <a:p>
            <a:r>
              <a:rPr lang="en-CA" sz="1400" dirty="0"/>
              <a:t>175. </a:t>
            </a:r>
            <a:r>
              <a:rPr lang="en-CA" sz="4400" dirty="0" err="1"/>
              <a:t>ደጊምና</a:t>
            </a:r>
            <a:r>
              <a:rPr lang="en-CA" sz="4400" dirty="0"/>
              <a:t> </a:t>
            </a:r>
            <a:r>
              <a:rPr lang="en-CA" sz="4400" dirty="0" err="1"/>
              <a:t>ኸኣ</a:t>
            </a:r>
            <a:r>
              <a:rPr lang="en-CA" sz="4400" dirty="0"/>
              <a:t> </a:t>
            </a:r>
            <a:r>
              <a:rPr lang="en-CA" sz="4400" dirty="0" err="1"/>
              <a:t>ነቶም</a:t>
            </a:r>
            <a:r>
              <a:rPr lang="en-CA" sz="4400" dirty="0"/>
              <a:t> </a:t>
            </a:r>
            <a:r>
              <a:rPr lang="en-CA" sz="4400" dirty="0" err="1"/>
              <a:t>ከም</a:t>
            </a:r>
            <a:r>
              <a:rPr lang="en-CA" sz="4400" dirty="0"/>
              <a:t> </a:t>
            </a:r>
            <a:r>
              <a:rPr lang="en-CA" sz="4400" dirty="0" err="1"/>
              <a:t>እንስሳ</a:t>
            </a:r>
            <a:r>
              <a:rPr lang="en-CA" sz="4400" dirty="0"/>
              <a:t> </a:t>
            </a:r>
            <a:r>
              <a:rPr lang="en-CA" sz="4400" dirty="0" err="1"/>
              <a:t>ዝኾንናን</a:t>
            </a:r>
            <a:r>
              <a:rPr lang="en-CA" sz="4400" dirty="0"/>
              <a:t> </a:t>
            </a:r>
            <a:r>
              <a:rPr lang="en-CA" sz="4400" dirty="0" err="1"/>
              <a:t>ካብኣቶም</a:t>
            </a:r>
            <a:r>
              <a:rPr lang="en-CA" sz="4400" dirty="0"/>
              <a:t> </a:t>
            </a:r>
            <a:r>
              <a:rPr lang="en-CA" sz="4400" dirty="0" err="1" smtClean="0"/>
              <a:t>ዘኸፋእናን</a:t>
            </a:r>
            <a:endParaRPr lang="en-CA" sz="4400" dirty="0"/>
          </a:p>
        </p:txBody>
      </p:sp>
      <p:sp>
        <p:nvSpPr>
          <p:cNvPr id="20" name="Rectangle 19"/>
          <p:cNvSpPr/>
          <p:nvPr/>
        </p:nvSpPr>
        <p:spPr>
          <a:xfrm>
            <a:off x="8133761" y="202914"/>
            <a:ext cx="4058239" cy="6571030"/>
          </a:xfrm>
          <a:prstGeom prst="rect">
            <a:avLst/>
          </a:prstGeom>
        </p:spPr>
        <p:txBody>
          <a:bodyPr wrap="square">
            <a:spAutoFit/>
          </a:bodyPr>
          <a:lstStyle/>
          <a:p>
            <a:pPr marL="40639" marR="40639">
              <a:spcBef>
                <a:spcPts val="600"/>
              </a:spcBef>
              <a:defRPr sz="1800">
                <a:uFillTx/>
              </a:defRPr>
            </a:pPr>
            <a:r>
              <a:rPr lang="en-US" sz="1400" dirty="0" smtClean="0">
                <a:uFill>
                  <a:solidFill>
                    <a:srgbClr val="000000"/>
                  </a:solidFill>
                </a:uFill>
                <a:latin typeface="Calibri (Body)"/>
                <a:ea typeface="GeezTypeNet"/>
                <a:cs typeface="GeezTypeNet"/>
                <a:sym typeface="GeezTypeNet"/>
              </a:rPr>
              <a:t>174</a:t>
            </a:r>
            <a:r>
              <a:rPr lang="en-US" sz="1400" dirty="0">
                <a:uFill>
                  <a:solidFill>
                    <a:srgbClr val="000000"/>
                  </a:solidFill>
                </a:uFill>
                <a:latin typeface="Calibri (Body)"/>
                <a:ea typeface="GeezTypeNet"/>
                <a:cs typeface="GeezTypeNet"/>
                <a:sym typeface="GeezTypeNet"/>
              </a:rPr>
              <a:t>. </a:t>
            </a:r>
            <a:r>
              <a:rPr lang="en-US" sz="3200" dirty="0">
                <a:uFill>
                  <a:solidFill>
                    <a:srgbClr val="000000"/>
                  </a:solidFill>
                </a:uFill>
                <a:latin typeface="Calibri (Body)"/>
                <a:ea typeface="GeezTypeNet"/>
                <a:cs typeface="GeezTypeNet"/>
                <a:sym typeface="GeezTypeNet"/>
              </a:rPr>
              <a:t>And our rest is not to sleep like </a:t>
            </a:r>
            <a:r>
              <a:rPr lang="en-US" sz="3200" dirty="0" smtClean="0">
                <a:uFill>
                  <a:solidFill>
                    <a:srgbClr val="000000"/>
                  </a:solidFill>
                </a:uFill>
                <a:latin typeface="Calibri (Body)"/>
                <a:ea typeface="GeezTypeNet"/>
                <a:cs typeface="GeezTypeNet"/>
                <a:sym typeface="GeezTypeNet"/>
              </a:rPr>
              <a:t>a suffering </a:t>
            </a:r>
            <a:r>
              <a:rPr lang="en-US" sz="3200" dirty="0">
                <a:uFill>
                  <a:solidFill>
                    <a:srgbClr val="000000"/>
                  </a:solidFill>
                </a:uFill>
                <a:latin typeface="Calibri (Body)"/>
                <a:ea typeface="GeezTypeNet"/>
                <a:cs typeface="GeezTypeNet"/>
                <a:sym typeface="GeezTypeNet"/>
              </a:rPr>
              <a:t>one in his disease, but to </a:t>
            </a:r>
            <a:r>
              <a:rPr lang="en-US" sz="3200" dirty="0" smtClean="0">
                <a:uFill>
                  <a:solidFill>
                    <a:srgbClr val="000000"/>
                  </a:solidFill>
                </a:uFill>
                <a:latin typeface="Calibri (Body)"/>
                <a:ea typeface="GeezTypeNet"/>
                <a:cs typeface="GeezTypeNet"/>
                <a:sym typeface="GeezTypeNet"/>
              </a:rPr>
              <a:t>watch day </a:t>
            </a:r>
            <a:r>
              <a:rPr lang="en-US" sz="3200" dirty="0">
                <a:uFill>
                  <a:solidFill>
                    <a:srgbClr val="000000"/>
                  </a:solidFill>
                </a:uFill>
                <a:latin typeface="Calibri (Body)"/>
                <a:ea typeface="GeezTypeNet"/>
                <a:cs typeface="GeezTypeNet"/>
                <a:sym typeface="GeezTypeNet"/>
              </a:rPr>
              <a:t>and night that we may cherish this day.</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175. </a:t>
            </a:r>
            <a:r>
              <a:rPr lang="en-US" sz="3200" dirty="0">
                <a:uFill>
                  <a:solidFill>
                    <a:srgbClr val="000000"/>
                  </a:solidFill>
                </a:uFill>
                <a:latin typeface="Calibri (Body)"/>
                <a:ea typeface="GeezTypeNet"/>
                <a:cs typeface="GeezTypeNet"/>
                <a:sym typeface="GeezTypeNet"/>
              </a:rPr>
              <a:t>Again let us say, Pray for us </a:t>
            </a:r>
            <a:r>
              <a:rPr lang="en-US" sz="3200" dirty="0" smtClean="0">
                <a:uFill>
                  <a:solidFill>
                    <a:srgbClr val="000000"/>
                  </a:solidFill>
                </a:uFill>
                <a:latin typeface="Calibri (Body)"/>
                <a:ea typeface="GeezTypeNet"/>
                <a:cs typeface="GeezTypeNet"/>
                <a:sym typeface="GeezTypeNet"/>
              </a:rPr>
              <a:t>and intercede </a:t>
            </a:r>
            <a:r>
              <a:rPr lang="en-US" sz="3200" dirty="0">
                <a:uFill>
                  <a:solidFill>
                    <a:srgbClr val="000000"/>
                  </a:solidFill>
                </a:uFill>
                <a:latin typeface="Calibri (Body)"/>
                <a:ea typeface="GeezTypeNet"/>
                <a:cs typeface="GeezTypeNet"/>
                <a:sym typeface="GeezTypeNet"/>
              </a:rPr>
              <a:t>towards the Lord our God for </a:t>
            </a:r>
            <a:r>
              <a:rPr lang="en-US" sz="3200" dirty="0" smtClean="0">
                <a:uFill>
                  <a:solidFill>
                    <a:srgbClr val="000000"/>
                  </a:solidFill>
                </a:uFill>
                <a:latin typeface="Calibri (Body)"/>
                <a:ea typeface="GeezTypeNet"/>
                <a:cs typeface="GeezTypeNet"/>
                <a:sym typeface="GeezTypeNet"/>
              </a:rPr>
              <a:t>us who have </a:t>
            </a:r>
            <a:r>
              <a:rPr lang="en-US" sz="3200" dirty="0" err="1" smtClean="0">
                <a:uFill>
                  <a:solidFill>
                    <a:srgbClr val="000000"/>
                  </a:solidFill>
                </a:uFill>
                <a:latin typeface="Calibri (Body)"/>
                <a:ea typeface="GeezTypeNet"/>
                <a:cs typeface="GeezTypeNet"/>
                <a:sym typeface="GeezTypeNet"/>
              </a:rPr>
              <a:t>beco</a:t>
            </a:r>
            <a:r>
              <a:rPr lang="en-US" sz="3200" dirty="0" smtClean="0">
                <a:uFill>
                  <a:solidFill>
                    <a:srgbClr val="000000"/>
                  </a:solidFill>
                </a:uFill>
                <a:latin typeface="Calibri (Body)"/>
                <a:ea typeface="GeezTypeNet"/>
                <a:cs typeface="GeezTypeNet"/>
                <a:sym typeface="GeezTypeNet"/>
              </a:rPr>
              <a:t>-me </a:t>
            </a:r>
            <a:r>
              <a:rPr lang="en-US" sz="3200" dirty="0">
                <a:uFill>
                  <a:solidFill>
                    <a:srgbClr val="000000"/>
                  </a:solidFill>
                </a:uFill>
                <a:latin typeface="Calibri (Body)"/>
                <a:ea typeface="GeezTypeNet"/>
                <a:cs typeface="GeezTypeNet"/>
                <a:sym typeface="GeezTypeNet"/>
              </a:rPr>
              <a:t>like animals </a:t>
            </a:r>
            <a:r>
              <a:rPr lang="en-US" sz="3200" dirty="0" smtClean="0">
                <a:uFill>
                  <a:solidFill>
                    <a:srgbClr val="000000"/>
                  </a:solidFill>
                </a:uFill>
                <a:latin typeface="Calibri (Body)"/>
                <a:ea typeface="GeezTypeNet"/>
                <a:cs typeface="GeezTypeNet"/>
                <a:sym typeface="GeezTypeNet"/>
              </a:rPr>
              <a:t>and</a:t>
            </a:r>
            <a:endParaRPr lang="en-US" sz="3200" dirty="0">
              <a:uFill>
                <a:solidFill>
                  <a:srgbClr val="000000"/>
                </a:solidFill>
              </a:uFill>
              <a:latin typeface="Calibri (Body)"/>
            </a:endParaRPr>
          </a:p>
        </p:txBody>
      </p:sp>
      <p:sp>
        <p:nvSpPr>
          <p:cNvPr id="2" name="Rectangle 1"/>
          <p:cNvSpPr/>
          <p:nvPr/>
        </p:nvSpPr>
        <p:spPr>
          <a:xfrm>
            <a:off x="18581" y="123191"/>
            <a:ext cx="3901151" cy="6863417"/>
          </a:xfrm>
          <a:prstGeom prst="rect">
            <a:avLst/>
          </a:prstGeom>
        </p:spPr>
        <p:txBody>
          <a:bodyPr wrap="square">
            <a:spAutoFit/>
          </a:bodyPr>
          <a:lstStyle/>
          <a:p>
            <a:r>
              <a:rPr lang="en-CA" sz="1400" dirty="0" smtClean="0"/>
              <a:t>፻፸፬</a:t>
            </a:r>
            <a:r>
              <a:rPr lang="en-CA" sz="1400" dirty="0"/>
              <a:t>. </a:t>
            </a:r>
            <a:r>
              <a:rPr lang="en-CA" sz="4400" dirty="0" err="1"/>
              <a:t>ወዕረፍትነሰ</a:t>
            </a:r>
            <a:r>
              <a:rPr lang="en-CA" sz="4400" dirty="0"/>
              <a:t> </a:t>
            </a:r>
            <a:r>
              <a:rPr lang="en-CA" sz="4400" dirty="0" err="1"/>
              <a:t>አኮ</a:t>
            </a:r>
            <a:r>
              <a:rPr lang="en-CA" sz="4400" dirty="0"/>
              <a:t> </a:t>
            </a:r>
            <a:r>
              <a:rPr lang="en-CA" sz="4400" dirty="0" err="1"/>
              <a:t>በሰኪብ</a:t>
            </a:r>
            <a:r>
              <a:rPr lang="en-CA" sz="4400" dirty="0"/>
              <a:t> </a:t>
            </a:r>
            <a:r>
              <a:rPr lang="en-CA" sz="4400" dirty="0" err="1"/>
              <a:t>ከመ</a:t>
            </a:r>
            <a:r>
              <a:rPr lang="en-CA" sz="4400" dirty="0"/>
              <a:t> </a:t>
            </a:r>
            <a:r>
              <a:rPr lang="en-CA" sz="4400" dirty="0" err="1"/>
              <a:t>ዘሐመ</a:t>
            </a:r>
            <a:r>
              <a:rPr lang="en-CA" sz="4400" dirty="0"/>
              <a:t> </a:t>
            </a:r>
            <a:r>
              <a:rPr lang="en-CA" sz="4400" dirty="0" err="1"/>
              <a:t>በደዌ</a:t>
            </a:r>
            <a:r>
              <a:rPr lang="en-CA" sz="4400" dirty="0"/>
              <a:t> </a:t>
            </a:r>
            <a:r>
              <a:rPr lang="en-CA" sz="4400" dirty="0" err="1"/>
              <a:t>አላ</a:t>
            </a:r>
            <a:r>
              <a:rPr lang="en-CA" sz="4400" dirty="0"/>
              <a:t> </a:t>
            </a:r>
            <a:r>
              <a:rPr lang="en-CA" sz="4400" dirty="0" err="1"/>
              <a:t>በትጋህ</a:t>
            </a:r>
            <a:r>
              <a:rPr lang="en-CA" sz="4400" dirty="0"/>
              <a:t> </a:t>
            </a:r>
            <a:r>
              <a:rPr lang="en-CA" sz="4400" dirty="0" err="1" smtClean="0"/>
              <a:t>መዓልተ</a:t>
            </a:r>
            <a:r>
              <a:rPr lang="en-CA" sz="4400" dirty="0" smtClean="0"/>
              <a:t> </a:t>
            </a:r>
            <a:r>
              <a:rPr lang="en-CA" sz="4400" dirty="0" err="1" smtClean="0"/>
              <a:t>ወሌሊተ</a:t>
            </a:r>
            <a:r>
              <a:rPr lang="en-CA" sz="4400" dirty="0" smtClean="0"/>
              <a:t> </a:t>
            </a:r>
            <a:r>
              <a:rPr lang="en-CA" sz="4400" dirty="0" err="1"/>
              <a:t>ከመ</a:t>
            </a:r>
            <a:r>
              <a:rPr lang="en-CA" sz="4400" dirty="0"/>
              <a:t> </a:t>
            </a:r>
            <a:r>
              <a:rPr lang="en-CA" sz="4400" dirty="0" err="1"/>
              <a:t>ንኩን</a:t>
            </a:r>
            <a:r>
              <a:rPr lang="en-CA" sz="4400" dirty="0"/>
              <a:t> </a:t>
            </a:r>
            <a:r>
              <a:rPr lang="en-CA" sz="4400" dirty="0" err="1" smtClean="0"/>
              <a:t>ፍቁራኒሃ</a:t>
            </a:r>
            <a:r>
              <a:rPr lang="en-CA" sz="4400" dirty="0" smtClean="0"/>
              <a:t> </a:t>
            </a:r>
            <a:r>
              <a:rPr lang="en-CA" sz="4400" dirty="0" err="1"/>
              <a:t>ለዛቲ</a:t>
            </a:r>
            <a:r>
              <a:rPr lang="en-CA" sz="4400" dirty="0"/>
              <a:t> </a:t>
            </a:r>
            <a:r>
              <a:rPr lang="en-CA" sz="4400" dirty="0" err="1"/>
              <a:t>ዕለት</a:t>
            </a:r>
            <a:r>
              <a:rPr lang="en-CA" sz="4400" dirty="0"/>
              <a:t>።</a:t>
            </a:r>
          </a:p>
          <a:p>
            <a:r>
              <a:rPr lang="en-CA" sz="1400" dirty="0"/>
              <a:t>፻፸፭. </a:t>
            </a:r>
            <a:r>
              <a:rPr lang="en-CA" sz="4400" dirty="0" err="1"/>
              <a:t>ወካዕበ</a:t>
            </a:r>
            <a:r>
              <a:rPr lang="en-CA" sz="4400" dirty="0"/>
              <a:t> </a:t>
            </a:r>
            <a:r>
              <a:rPr lang="en-CA" sz="4400" dirty="0" err="1"/>
              <a:t>ንበል</a:t>
            </a:r>
            <a:r>
              <a:rPr lang="en-CA" sz="4400" dirty="0"/>
              <a:t> </a:t>
            </a:r>
            <a:r>
              <a:rPr lang="en-CA" sz="4400" dirty="0" err="1"/>
              <a:t>ሰአሊ</a:t>
            </a:r>
            <a:r>
              <a:rPr lang="en-CA" sz="4400" dirty="0"/>
              <a:t> </a:t>
            </a:r>
            <a:r>
              <a:rPr lang="en-CA" sz="4400" dirty="0" err="1"/>
              <a:t>ለነ</a:t>
            </a:r>
            <a:r>
              <a:rPr lang="en-CA" sz="4400" dirty="0"/>
              <a:t> </a:t>
            </a:r>
            <a:r>
              <a:rPr lang="en-CA" sz="4400" dirty="0" err="1"/>
              <a:t>አስተምሕሪ</a:t>
            </a:r>
            <a:r>
              <a:rPr lang="en-CA" sz="4400" dirty="0"/>
              <a:t> </a:t>
            </a:r>
            <a:r>
              <a:rPr lang="en-CA" sz="4400" dirty="0" err="1" smtClean="0"/>
              <a:t>በእን</a:t>
            </a:r>
            <a:endParaRPr lang="en-CA" sz="4400" dirty="0" smtClean="0"/>
          </a:p>
          <a:p>
            <a:r>
              <a:rPr lang="en-CA" sz="4400" dirty="0" err="1" smtClean="0"/>
              <a:t>ቲአነ</a:t>
            </a:r>
            <a:r>
              <a:rPr lang="en-CA" sz="4400" dirty="0" smtClean="0"/>
              <a:t> </a:t>
            </a:r>
            <a:r>
              <a:rPr lang="en-CA" sz="4400" dirty="0" err="1"/>
              <a:t>ኀበ</a:t>
            </a:r>
            <a:r>
              <a:rPr lang="en-CA" sz="4400" dirty="0"/>
              <a:t> </a:t>
            </a:r>
            <a:r>
              <a:rPr lang="en-CA" sz="4400" dirty="0" err="1" smtClean="0"/>
              <a:t>እግዚአብ</a:t>
            </a:r>
            <a:endParaRPr lang="en-CA" sz="4400" dirty="0" smtClean="0"/>
          </a:p>
          <a:p>
            <a:r>
              <a:rPr lang="en-CA" sz="4400" dirty="0" err="1" smtClean="0"/>
              <a:t>ሔር</a:t>
            </a:r>
            <a:r>
              <a:rPr lang="en-CA" sz="4400" dirty="0" smtClean="0"/>
              <a:t> </a:t>
            </a:r>
            <a:r>
              <a:rPr lang="en-CA" sz="4400" dirty="0" err="1"/>
              <a:t>አምላክነ</a:t>
            </a:r>
            <a:r>
              <a:rPr lang="en-CA" sz="4400" dirty="0"/>
              <a:t> </a:t>
            </a:r>
            <a:r>
              <a:rPr lang="en-CA" sz="4400" dirty="0" err="1" smtClean="0"/>
              <a:t>ለእለ</a:t>
            </a:r>
            <a:endParaRPr lang="en-CA" sz="4000" dirty="0"/>
          </a:p>
        </p:txBody>
      </p:sp>
    </p:spTree>
    <p:extLst>
      <p:ext uri="{BB962C8B-B14F-4D97-AF65-F5344CB8AC3E}">
        <p14:creationId xmlns:p14="http://schemas.microsoft.com/office/powerpoint/2010/main" val="1251396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1916278235"/>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182955"/>
            <a:ext cx="4121385" cy="5909310"/>
          </a:xfrm>
          <a:prstGeom prst="rect">
            <a:avLst/>
          </a:prstGeom>
        </p:spPr>
        <p:txBody>
          <a:bodyPr wrap="square">
            <a:spAutoFit/>
          </a:bodyPr>
          <a:lstStyle/>
          <a:p>
            <a:r>
              <a:rPr lang="en-CA" sz="4200" dirty="0" err="1"/>
              <a:t>ናብ</a:t>
            </a:r>
            <a:r>
              <a:rPr lang="en-CA" sz="4200" dirty="0"/>
              <a:t> </a:t>
            </a:r>
            <a:r>
              <a:rPr lang="en-CA" sz="4200" dirty="0" err="1"/>
              <a:t>እግዚኣብሄር</a:t>
            </a:r>
            <a:r>
              <a:rPr lang="en-CA" sz="4200" dirty="0"/>
              <a:t> </a:t>
            </a:r>
            <a:r>
              <a:rPr lang="en-CA" sz="4200" dirty="0" err="1" smtClean="0"/>
              <a:t>ኣም</a:t>
            </a:r>
            <a:endParaRPr lang="en-CA" sz="4200" dirty="0" smtClean="0"/>
          </a:p>
          <a:p>
            <a:r>
              <a:rPr lang="en-CA" sz="4200" dirty="0" err="1" smtClean="0"/>
              <a:t>ላኽና</a:t>
            </a:r>
            <a:r>
              <a:rPr lang="en-CA" sz="4200" dirty="0" smtClean="0"/>
              <a:t> </a:t>
            </a:r>
            <a:r>
              <a:rPr lang="en-CA" sz="4200" dirty="0" err="1"/>
              <a:t>ለምንልና</a:t>
            </a:r>
            <a:r>
              <a:rPr lang="en-CA" sz="4200" dirty="0"/>
              <a:t>፥ </a:t>
            </a:r>
            <a:r>
              <a:rPr lang="en-CA" sz="4200" dirty="0" err="1" smtClean="0"/>
              <a:t>ምእን</a:t>
            </a:r>
            <a:endParaRPr lang="en-CA" sz="4200" dirty="0" smtClean="0"/>
          </a:p>
          <a:p>
            <a:r>
              <a:rPr lang="en-CA" sz="4200" dirty="0" err="1" smtClean="0"/>
              <a:t>ታና</a:t>
            </a:r>
            <a:r>
              <a:rPr lang="en-CA" sz="4200" dirty="0" smtClean="0"/>
              <a:t> </a:t>
            </a:r>
            <a:r>
              <a:rPr lang="en-CA" sz="4200" dirty="0" err="1"/>
              <a:t>ማልዲ</a:t>
            </a:r>
            <a:r>
              <a:rPr lang="en-CA" sz="4200" dirty="0"/>
              <a:t> </a:t>
            </a:r>
            <a:r>
              <a:rPr lang="en-CA" sz="4200" dirty="0" err="1"/>
              <a:t>ንበል</a:t>
            </a:r>
            <a:r>
              <a:rPr lang="en-CA" sz="4200" dirty="0"/>
              <a:t>።</a:t>
            </a:r>
          </a:p>
          <a:p>
            <a:r>
              <a:rPr lang="en-CA" sz="1400" dirty="0"/>
              <a:t>176. </a:t>
            </a:r>
            <a:r>
              <a:rPr lang="en-CA" sz="4200" dirty="0"/>
              <a:t>ኦ </a:t>
            </a:r>
            <a:r>
              <a:rPr lang="en-CA" sz="4200" dirty="0" err="1"/>
              <a:t>ቅድስቲ</a:t>
            </a:r>
            <a:r>
              <a:rPr lang="en-CA" sz="4200" dirty="0"/>
              <a:t>፥ </a:t>
            </a:r>
            <a:r>
              <a:rPr lang="en-CA" sz="4200" dirty="0" err="1"/>
              <a:t>ብኣኺ</a:t>
            </a:r>
            <a:r>
              <a:rPr lang="en-CA" sz="4200" dirty="0"/>
              <a:t> </a:t>
            </a:r>
            <a:r>
              <a:rPr lang="en-CA" sz="4200" dirty="0" err="1"/>
              <a:t>ምእንቲ</a:t>
            </a:r>
            <a:r>
              <a:rPr lang="en-CA" sz="4200" dirty="0"/>
              <a:t> </a:t>
            </a:r>
            <a:r>
              <a:rPr lang="en-CA" sz="4200" dirty="0" err="1" smtClean="0"/>
              <a:t>ኽንሕጐስ</a:t>
            </a:r>
            <a:r>
              <a:rPr lang="en-CA" sz="4200" dirty="0" smtClean="0"/>
              <a:t> </a:t>
            </a:r>
            <a:r>
              <a:rPr lang="en-CA" sz="4200" dirty="0" err="1"/>
              <a:t>በብሰሙኑ</a:t>
            </a:r>
            <a:r>
              <a:rPr lang="en-CA" sz="4200" dirty="0"/>
              <a:t> </a:t>
            </a:r>
            <a:r>
              <a:rPr lang="en-CA" sz="4200" dirty="0" err="1"/>
              <a:t>ናባና</a:t>
            </a:r>
            <a:r>
              <a:rPr lang="en-CA" sz="4200" dirty="0"/>
              <a:t> </a:t>
            </a:r>
            <a:r>
              <a:rPr lang="en-CA" sz="4200" dirty="0" err="1"/>
              <a:t>ንዒ</a:t>
            </a:r>
            <a:r>
              <a:rPr lang="en-CA" sz="4200" dirty="0"/>
              <a:t>፥ </a:t>
            </a:r>
            <a:r>
              <a:rPr lang="en-CA" sz="4200" dirty="0" err="1"/>
              <a:t>ንዘለዓለም</a:t>
            </a:r>
            <a:r>
              <a:rPr lang="en-CA" sz="4200" dirty="0"/>
              <a:t> </a:t>
            </a:r>
            <a:r>
              <a:rPr lang="en-CA" sz="4200" dirty="0" err="1"/>
              <a:t>ዓለም</a:t>
            </a:r>
            <a:r>
              <a:rPr lang="en-CA" sz="4200" dirty="0"/>
              <a:t>። </a:t>
            </a:r>
          </a:p>
          <a:p>
            <a:endParaRPr lang="en-CA" sz="4000" dirty="0"/>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p:txBody>
      </p:sp>
      <p:sp>
        <p:nvSpPr>
          <p:cNvPr id="20" name="Rectangle 19"/>
          <p:cNvSpPr/>
          <p:nvPr/>
        </p:nvSpPr>
        <p:spPr>
          <a:xfrm>
            <a:off x="8127257" y="239058"/>
            <a:ext cx="4004975" cy="4755148"/>
          </a:xfrm>
          <a:prstGeom prst="rect">
            <a:avLst/>
          </a:prstGeom>
        </p:spPr>
        <p:txBody>
          <a:bodyPr wrap="square">
            <a:spAutoFit/>
          </a:bodyPr>
          <a:lstStyle/>
          <a:p>
            <a:pPr marL="40639" marR="40639">
              <a:spcBef>
                <a:spcPts val="600"/>
              </a:spcBef>
              <a:defRPr sz="1800">
                <a:uFillTx/>
              </a:defRPr>
            </a:pPr>
            <a:r>
              <a:rPr lang="en-US" sz="3200" dirty="0">
                <a:uFill>
                  <a:solidFill>
                    <a:srgbClr val="000000"/>
                  </a:solidFill>
                </a:uFill>
                <a:latin typeface="Calibri (Body)"/>
                <a:ea typeface="GeezTypeNet"/>
                <a:cs typeface="GeezTypeNet"/>
                <a:sym typeface="GeezTypeNet"/>
              </a:rPr>
              <a:t>even have done evil more than them.</a:t>
            </a:r>
          </a:p>
          <a:p>
            <a:pPr marL="40639" marR="40639">
              <a:spcBef>
                <a:spcPts val="600"/>
              </a:spcBef>
              <a:defRPr sz="1800">
                <a:uFillTx/>
              </a:defRPr>
            </a:pPr>
            <a:r>
              <a:rPr lang="en-US" sz="1400" dirty="0">
                <a:uFill>
                  <a:solidFill>
                    <a:srgbClr val="000000"/>
                  </a:solidFill>
                </a:uFill>
                <a:latin typeface="Calibri (Body)"/>
                <a:ea typeface="GeezTypeNet"/>
                <a:cs typeface="GeezTypeNet"/>
                <a:sym typeface="GeezTypeNet"/>
              </a:rPr>
              <a:t>176. </a:t>
            </a:r>
            <a:r>
              <a:rPr lang="en-US" sz="3200" dirty="0">
                <a:uFill>
                  <a:solidFill>
                    <a:srgbClr val="000000"/>
                  </a:solidFill>
                </a:uFill>
                <a:latin typeface="Calibri (Body)"/>
                <a:ea typeface="GeezTypeNet"/>
                <a:cs typeface="GeezTypeNet"/>
                <a:sym typeface="GeezTypeNet"/>
              </a:rPr>
              <a:t>O holy one, come unto us every week that we may rejoice in Thee, unto the endless ages.</a:t>
            </a:r>
          </a:p>
          <a:p>
            <a:pPr marL="40639" marR="40639">
              <a:spcBef>
                <a:spcPts val="600"/>
              </a:spcBef>
              <a:defRPr sz="1800">
                <a:uFillTx/>
              </a:defRPr>
            </a:pPr>
            <a:endParaRPr lang="en-US" sz="3200" dirty="0">
              <a:uFill>
                <a:solidFill>
                  <a:srgbClr val="000000"/>
                </a:solidFill>
              </a:uFill>
              <a:latin typeface="Calibri (Body)"/>
              <a:ea typeface="GeezTypeNet"/>
              <a:cs typeface="GeezTypeNet"/>
              <a:sym typeface="GeezTypeNet"/>
            </a:endParaRPr>
          </a:p>
          <a:p>
            <a:pPr marL="40639" marR="40639">
              <a:spcBef>
                <a:spcPts val="600"/>
              </a:spcBef>
              <a:defRPr sz="1800">
                <a:uFillTx/>
              </a:defRPr>
            </a:pPr>
            <a:r>
              <a:rPr lang="en-US" sz="3200" dirty="0" smtClean="0">
                <a:solidFill>
                  <a:srgbClr val="FFFF00"/>
                </a:solidFill>
                <a:uFill>
                  <a:solidFill>
                    <a:srgbClr val="000000"/>
                  </a:solidFill>
                </a:uFill>
                <a:latin typeface="Calibri (Body)"/>
                <a:ea typeface="GeezTypeNet"/>
                <a:cs typeface="GeezTypeNet"/>
                <a:sym typeface="GeezTypeNet"/>
              </a:rPr>
              <a:t>People: </a:t>
            </a:r>
            <a:r>
              <a:rPr lang="en-US" sz="3200" dirty="0">
                <a:uFill>
                  <a:solidFill>
                    <a:srgbClr val="000000"/>
                  </a:solidFill>
                </a:uFill>
                <a:latin typeface="Calibri (Body)"/>
                <a:ea typeface="GeezTypeNet"/>
                <a:cs typeface="GeezTypeNet"/>
                <a:sym typeface="GeezTypeNet"/>
              </a:rPr>
              <a:t>Amen.</a:t>
            </a:r>
            <a:endParaRPr lang="en-US" sz="3200" dirty="0">
              <a:uFill>
                <a:solidFill>
                  <a:srgbClr val="000000"/>
                </a:solidFill>
              </a:uFill>
              <a:latin typeface="Calibri (Body)"/>
            </a:endParaRPr>
          </a:p>
        </p:txBody>
      </p:sp>
      <p:sp>
        <p:nvSpPr>
          <p:cNvPr id="2" name="Rectangle 1"/>
          <p:cNvSpPr/>
          <p:nvPr/>
        </p:nvSpPr>
        <p:spPr>
          <a:xfrm>
            <a:off x="35301" y="182956"/>
            <a:ext cx="4005358" cy="5447645"/>
          </a:xfrm>
          <a:prstGeom prst="rect">
            <a:avLst/>
          </a:prstGeom>
        </p:spPr>
        <p:txBody>
          <a:bodyPr wrap="square">
            <a:spAutoFit/>
          </a:bodyPr>
          <a:lstStyle/>
          <a:p>
            <a:r>
              <a:rPr lang="en-CA" sz="4400" dirty="0" err="1"/>
              <a:t>ኮነ</a:t>
            </a:r>
            <a:r>
              <a:rPr lang="en-CA" sz="4400" dirty="0"/>
              <a:t> </a:t>
            </a:r>
            <a:r>
              <a:rPr lang="en-CA" sz="4400" dirty="0" err="1"/>
              <a:t>ከመ</a:t>
            </a:r>
            <a:r>
              <a:rPr lang="en-CA" sz="4400" dirty="0"/>
              <a:t> </a:t>
            </a:r>
            <a:r>
              <a:rPr lang="en-CA" sz="4400" dirty="0" err="1"/>
              <a:t>እንስሳ</a:t>
            </a:r>
            <a:r>
              <a:rPr lang="en-CA" sz="4400" dirty="0"/>
              <a:t> </a:t>
            </a:r>
            <a:r>
              <a:rPr lang="en-CA" sz="4400" dirty="0" err="1" smtClean="0"/>
              <a:t>ወአከ</a:t>
            </a:r>
            <a:endParaRPr lang="en-CA" sz="4400" dirty="0" smtClean="0"/>
          </a:p>
          <a:p>
            <a:r>
              <a:rPr lang="en-CA" sz="4400" dirty="0" err="1" smtClean="0"/>
              <a:t>ይነ</a:t>
            </a:r>
            <a:r>
              <a:rPr lang="en-CA" sz="4400" dirty="0" smtClean="0"/>
              <a:t> </a:t>
            </a:r>
            <a:r>
              <a:rPr lang="en-CA" sz="4400" dirty="0" err="1" smtClean="0"/>
              <a:t>እምኔሆሙ</a:t>
            </a:r>
            <a:r>
              <a:rPr lang="en-CA" sz="4400" dirty="0"/>
              <a:t>።</a:t>
            </a:r>
          </a:p>
          <a:p>
            <a:r>
              <a:rPr lang="en-CA" sz="1400" dirty="0"/>
              <a:t>፻፸፮. </a:t>
            </a:r>
            <a:r>
              <a:rPr lang="en-CA" sz="4400" dirty="0"/>
              <a:t>ኦ </a:t>
            </a:r>
            <a:r>
              <a:rPr lang="en-CA" sz="4400" dirty="0" err="1"/>
              <a:t>ቅድስት</a:t>
            </a:r>
            <a:r>
              <a:rPr lang="en-CA" sz="4400" dirty="0"/>
              <a:t> </a:t>
            </a:r>
            <a:r>
              <a:rPr lang="en-CA" sz="4400" dirty="0" err="1"/>
              <a:t>ንዒ</a:t>
            </a:r>
            <a:r>
              <a:rPr lang="en-CA" sz="4400" dirty="0"/>
              <a:t> </a:t>
            </a:r>
            <a:r>
              <a:rPr lang="en-CA" sz="4400" dirty="0" err="1"/>
              <a:t>ኀቤነ</a:t>
            </a:r>
            <a:r>
              <a:rPr lang="en-CA" sz="4400" dirty="0"/>
              <a:t> </a:t>
            </a:r>
            <a:r>
              <a:rPr lang="en-CA" sz="4400" dirty="0" err="1"/>
              <a:t>ለለሰሙኑ</a:t>
            </a:r>
            <a:r>
              <a:rPr lang="en-CA" sz="4400" dirty="0"/>
              <a:t>  </a:t>
            </a:r>
            <a:r>
              <a:rPr lang="en-CA" sz="4400" dirty="0" err="1"/>
              <a:t>ከመ</a:t>
            </a:r>
            <a:r>
              <a:rPr lang="en-CA" sz="4400" dirty="0"/>
              <a:t> </a:t>
            </a:r>
            <a:r>
              <a:rPr lang="en-CA" sz="4400" dirty="0" err="1" smtClean="0"/>
              <a:t>ንትፈ</a:t>
            </a:r>
            <a:endParaRPr lang="en-CA" sz="4400" dirty="0" smtClean="0"/>
          </a:p>
          <a:p>
            <a:r>
              <a:rPr lang="en-CA" sz="4400" dirty="0" err="1" smtClean="0"/>
              <a:t>ሣሕ</a:t>
            </a:r>
            <a:r>
              <a:rPr lang="en-CA" sz="4400" dirty="0" smtClean="0"/>
              <a:t> </a:t>
            </a:r>
            <a:r>
              <a:rPr lang="en-CA" sz="4400" dirty="0" err="1"/>
              <a:t>ብኪ</a:t>
            </a:r>
            <a:r>
              <a:rPr lang="en-CA" sz="4400" dirty="0"/>
              <a:t> ለ</a:t>
            </a:r>
            <a:r>
              <a:rPr lang="pt-BR" sz="4400" dirty="0" smtClean="0"/>
              <a:t>ዓለመ </a:t>
            </a:r>
            <a:r>
              <a:rPr lang="pt-BR" sz="4400" dirty="0"/>
              <a:t>ዓለም።</a:t>
            </a:r>
            <a:endParaRPr lang="en-CA" sz="4400" dirty="0"/>
          </a:p>
          <a:p>
            <a:endParaRPr lang="en-CA" sz="4000" dirty="0"/>
          </a:p>
          <a:p>
            <a:r>
              <a:rPr lang="pt-BR" sz="4400" dirty="0">
                <a:solidFill>
                  <a:srgbClr val="FFFF00"/>
                </a:solidFill>
              </a:rPr>
              <a:t>ይ.ሕ. </a:t>
            </a:r>
            <a:r>
              <a:rPr lang="pt-BR" sz="4400" dirty="0"/>
              <a:t>አሜን።</a:t>
            </a:r>
            <a:endParaRPr lang="en-CA" sz="4400" dirty="0"/>
          </a:p>
        </p:txBody>
      </p:sp>
    </p:spTree>
    <p:extLst>
      <p:ext uri="{BB962C8B-B14F-4D97-AF65-F5344CB8AC3E}">
        <p14:creationId xmlns:p14="http://schemas.microsoft.com/office/powerpoint/2010/main" val="4109188873"/>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5872" y="-54326"/>
            <a:ext cx="4121385" cy="6817251"/>
          </a:xfrm>
          <a:prstGeom prst="rect">
            <a:avLst/>
          </a:prstGeom>
        </p:spPr>
        <p:txBody>
          <a:bodyPr wrap="square">
            <a:spAutoFit/>
          </a:bodyPr>
          <a:lstStyle/>
          <a:p>
            <a:r>
              <a:rPr lang="en-CA" sz="2000" dirty="0">
                <a:solidFill>
                  <a:srgbClr val="FFC000"/>
                </a:solidFill>
              </a:rPr>
              <a:t> </a:t>
            </a:r>
            <a:r>
              <a:rPr lang="en-CA" sz="2000" dirty="0" smtClean="0">
                <a:solidFill>
                  <a:srgbClr val="FFC000"/>
                </a:solidFill>
              </a:rPr>
              <a:t>“</a:t>
            </a:r>
            <a:r>
              <a:rPr lang="en-CA" sz="2000" dirty="0" err="1" smtClean="0">
                <a:solidFill>
                  <a:srgbClr val="FFC000"/>
                </a:solidFill>
              </a:rPr>
              <a:t>ካህን</a:t>
            </a:r>
            <a:r>
              <a:rPr lang="en-CA" sz="2000" dirty="0" smtClean="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ኣንቢሩ</a:t>
            </a:r>
            <a:r>
              <a:rPr lang="en-CA" sz="2000" dirty="0">
                <a:solidFill>
                  <a:srgbClr val="FFC000"/>
                </a:solidFill>
              </a:rPr>
              <a:t> </a:t>
            </a:r>
            <a:r>
              <a:rPr lang="en-CA" sz="2000" dirty="0" err="1" smtClean="0">
                <a:solidFill>
                  <a:srgbClr val="FFC000"/>
                </a:solidFill>
              </a:rPr>
              <a:t>ይጸሊ</a:t>
            </a:r>
            <a:r>
              <a:rPr lang="en-CA" sz="2000" dirty="0" smtClean="0">
                <a:solidFill>
                  <a:srgbClr val="FFC000"/>
                </a:solidFill>
              </a:rPr>
              <a:t>”</a:t>
            </a:r>
            <a:endParaRPr lang="en-CA" sz="2000" dirty="0">
              <a:solidFill>
                <a:srgbClr val="FFC000"/>
              </a:solidFill>
            </a:endParaRPr>
          </a:p>
          <a:p>
            <a:r>
              <a:rPr lang="en-CA" sz="3300" dirty="0" err="1">
                <a:solidFill>
                  <a:srgbClr val="FF0000"/>
                </a:solidFill>
              </a:rPr>
              <a:t>ይ.ካ</a:t>
            </a:r>
            <a:r>
              <a:rPr lang="en-CA" sz="3300" dirty="0">
                <a:solidFill>
                  <a:srgbClr val="FF0000"/>
                </a:solidFill>
              </a:rPr>
              <a:t>. </a:t>
            </a:r>
            <a:r>
              <a:rPr lang="en-CA" sz="1400" dirty="0" smtClean="0"/>
              <a:t>177</a:t>
            </a:r>
            <a:r>
              <a:rPr lang="en-CA" sz="1400" dirty="0"/>
              <a:t>. </a:t>
            </a:r>
            <a:r>
              <a:rPr lang="en-CA" sz="3200" dirty="0" err="1"/>
              <a:t>ካህናተይ</a:t>
            </a:r>
            <a:r>
              <a:rPr lang="en-CA" sz="3200" dirty="0"/>
              <a:t> </a:t>
            </a:r>
            <a:r>
              <a:rPr lang="en-CA" sz="3200" dirty="0" err="1"/>
              <a:t>በሎም</a:t>
            </a:r>
            <a:r>
              <a:rPr lang="en-CA" sz="3200" dirty="0"/>
              <a:t>፥ </a:t>
            </a:r>
            <a:r>
              <a:rPr lang="en-CA" sz="3200" dirty="0" err="1"/>
              <a:t>ካብ</a:t>
            </a:r>
            <a:r>
              <a:rPr lang="en-CA" sz="3200" dirty="0"/>
              <a:t> </a:t>
            </a:r>
            <a:r>
              <a:rPr lang="en-CA" sz="3200" dirty="0" err="1"/>
              <a:t>ኵሉ</a:t>
            </a:r>
            <a:r>
              <a:rPr lang="en-CA" sz="3200" dirty="0"/>
              <a:t> </a:t>
            </a:r>
            <a:r>
              <a:rPr lang="en-CA" sz="3200" dirty="0" err="1"/>
              <a:t>ኣዕዚዙ</a:t>
            </a:r>
            <a:r>
              <a:rPr lang="en-CA" sz="3200" dirty="0"/>
              <a:t> </a:t>
            </a:r>
            <a:r>
              <a:rPr lang="en-CA" sz="3200" dirty="0" err="1"/>
              <a:t>ድማ</a:t>
            </a:r>
            <a:r>
              <a:rPr lang="en-CA" sz="3200" dirty="0"/>
              <a:t> </a:t>
            </a:r>
            <a:r>
              <a:rPr lang="en-CA" sz="3200" dirty="0" err="1"/>
              <a:t>ኣፍቀሮም</a:t>
            </a:r>
            <a:r>
              <a:rPr lang="en-CA" sz="3200" dirty="0"/>
              <a:t>። </a:t>
            </a:r>
            <a:r>
              <a:rPr lang="en-CA" sz="3200" dirty="0" err="1"/>
              <a:t>ንመላእኽቲ</a:t>
            </a:r>
            <a:r>
              <a:rPr lang="en-CA" sz="3200" dirty="0"/>
              <a:t> </a:t>
            </a:r>
            <a:r>
              <a:rPr lang="en-CA" sz="3200" dirty="0" err="1"/>
              <a:t>ዘይተገብረ</a:t>
            </a:r>
            <a:r>
              <a:rPr lang="en-CA" sz="3200" dirty="0"/>
              <a:t> </a:t>
            </a:r>
            <a:r>
              <a:rPr lang="en-CA" sz="3200" dirty="0" err="1" smtClean="0"/>
              <a:t>ንኻህ</a:t>
            </a:r>
            <a:endParaRPr lang="en-CA" sz="3200" dirty="0" smtClean="0"/>
          </a:p>
          <a:p>
            <a:r>
              <a:rPr lang="en-CA" sz="3200" dirty="0" err="1" smtClean="0"/>
              <a:t>ናት</a:t>
            </a:r>
            <a:r>
              <a:rPr lang="en-CA" sz="3200" dirty="0" smtClean="0"/>
              <a:t> </a:t>
            </a:r>
            <a:r>
              <a:rPr lang="en-CA" sz="3200" dirty="0" err="1"/>
              <a:t>ተገብረሎም</a:t>
            </a:r>
            <a:r>
              <a:rPr lang="en-CA" sz="3200" dirty="0"/>
              <a:t>።</a:t>
            </a:r>
          </a:p>
          <a:p>
            <a:r>
              <a:rPr lang="en-CA" sz="1400" dirty="0"/>
              <a:t>178. </a:t>
            </a:r>
            <a:r>
              <a:rPr lang="en-CA" sz="3200" dirty="0" err="1"/>
              <a:t>ነዚ</a:t>
            </a:r>
            <a:r>
              <a:rPr lang="en-CA" sz="3200" dirty="0"/>
              <a:t> </a:t>
            </a:r>
            <a:r>
              <a:rPr lang="en-CA" sz="3200" dirty="0" err="1"/>
              <a:t>ብኢድ</a:t>
            </a:r>
            <a:r>
              <a:rPr lang="en-CA" sz="3200" dirty="0"/>
              <a:t> </a:t>
            </a:r>
            <a:r>
              <a:rPr lang="en-CA" sz="3200" dirty="0" err="1"/>
              <a:t>ካህናት</a:t>
            </a:r>
            <a:r>
              <a:rPr lang="en-CA" sz="3200" dirty="0"/>
              <a:t> </a:t>
            </a:r>
            <a:r>
              <a:rPr lang="en-CA" sz="3200" dirty="0" err="1" smtClean="0"/>
              <a:t>ዝተቐበ</a:t>
            </a:r>
            <a:endParaRPr lang="en-CA" sz="3200" dirty="0" smtClean="0"/>
          </a:p>
          <a:p>
            <a:r>
              <a:rPr lang="en-CA" sz="3200" dirty="0" err="1" smtClean="0"/>
              <a:t>ልናዮ</a:t>
            </a:r>
            <a:r>
              <a:rPr lang="en-CA" sz="3200" dirty="0" smtClean="0"/>
              <a:t> </a:t>
            </a:r>
            <a:r>
              <a:rPr lang="en-CA" sz="3200" dirty="0" err="1"/>
              <a:t>ቅዱስ</a:t>
            </a:r>
            <a:r>
              <a:rPr lang="en-CA" sz="3200" dirty="0"/>
              <a:t> </a:t>
            </a:r>
            <a:r>
              <a:rPr lang="en-CA" sz="3200" dirty="0" err="1"/>
              <a:t>ሥጋ</a:t>
            </a:r>
            <a:r>
              <a:rPr lang="en-CA" sz="3200" dirty="0"/>
              <a:t> </a:t>
            </a:r>
            <a:r>
              <a:rPr lang="en-CA" sz="3200" dirty="0" err="1"/>
              <a:t>ወድኻን</a:t>
            </a:r>
            <a:r>
              <a:rPr lang="en-CA" sz="3200" dirty="0"/>
              <a:t> </a:t>
            </a:r>
            <a:r>
              <a:rPr lang="en-CA" sz="3200" dirty="0" err="1"/>
              <a:t>ክቡር</a:t>
            </a:r>
            <a:r>
              <a:rPr lang="en-CA" sz="3200" dirty="0"/>
              <a:t> </a:t>
            </a:r>
            <a:r>
              <a:rPr lang="en-CA" sz="3200" dirty="0" err="1"/>
              <a:t>ደም</a:t>
            </a:r>
            <a:r>
              <a:rPr lang="en-CA" sz="3200" dirty="0"/>
              <a:t> </a:t>
            </a:r>
            <a:r>
              <a:rPr lang="en-CA" sz="3200" dirty="0" err="1"/>
              <a:t>ቅቡእካን</a:t>
            </a:r>
            <a:r>
              <a:rPr lang="en-CA" sz="3200" dirty="0"/>
              <a:t>፣ ኦ </a:t>
            </a:r>
            <a:r>
              <a:rPr lang="en-CA" sz="3200" dirty="0" err="1"/>
              <a:t>ኣቦና</a:t>
            </a:r>
            <a:r>
              <a:rPr lang="en-CA" sz="3200" dirty="0"/>
              <a:t>፣ </a:t>
            </a:r>
            <a:r>
              <a:rPr lang="en-CA" sz="3200" dirty="0" err="1"/>
              <a:t>ኣብ</a:t>
            </a:r>
            <a:r>
              <a:rPr lang="en-CA" sz="3200" dirty="0"/>
              <a:t> </a:t>
            </a:r>
            <a:r>
              <a:rPr lang="en-CA" sz="3200" dirty="0" err="1"/>
              <a:t>ሰማያት</a:t>
            </a:r>
            <a:r>
              <a:rPr lang="en-CA" sz="3200" dirty="0"/>
              <a:t> </a:t>
            </a:r>
            <a:r>
              <a:rPr lang="en-CA" sz="3200" dirty="0" err="1"/>
              <a:t>እትነብር</a:t>
            </a:r>
            <a:r>
              <a:rPr lang="en-CA" sz="3200" dirty="0"/>
              <a:t> </a:t>
            </a:r>
            <a:r>
              <a:rPr lang="en-CA" sz="3200" dirty="0" err="1" smtClean="0"/>
              <a:t>እግዚኣ</a:t>
            </a:r>
            <a:endParaRPr lang="en-CA" sz="3200" dirty="0" smtClean="0"/>
          </a:p>
          <a:p>
            <a:r>
              <a:rPr lang="en-CA" sz="3200" dirty="0" err="1" smtClean="0"/>
              <a:t>ብሄር</a:t>
            </a:r>
            <a:r>
              <a:rPr lang="en-CA" sz="3200" dirty="0" smtClean="0"/>
              <a:t> </a:t>
            </a:r>
            <a:r>
              <a:rPr lang="en-CA" sz="3200" dirty="0" err="1"/>
              <a:t>ኣምላኽና</a:t>
            </a:r>
            <a:r>
              <a:rPr lang="en-CA" sz="3200" dirty="0"/>
              <a:t>፣ </a:t>
            </a:r>
            <a:r>
              <a:rPr lang="en-CA" sz="3200" dirty="0" err="1"/>
              <a:t>ንሕይወትን</a:t>
            </a:r>
            <a:r>
              <a:rPr lang="en-CA" sz="3200" dirty="0"/>
              <a:t> </a:t>
            </a:r>
            <a:r>
              <a:rPr lang="en-CA" sz="3200" dirty="0" err="1"/>
              <a:t>ንመድኃኒትን</a:t>
            </a:r>
            <a:r>
              <a:rPr lang="en-CA" sz="3200" dirty="0"/>
              <a:t> </a:t>
            </a:r>
            <a:r>
              <a:rPr lang="en-CA" sz="3200" dirty="0" err="1"/>
              <a:t>ንሥርየት</a:t>
            </a:r>
            <a:r>
              <a:rPr lang="en-CA" sz="3200" dirty="0"/>
              <a:t> </a:t>
            </a:r>
            <a:r>
              <a:rPr lang="en-CA" sz="3200" dirty="0" err="1" smtClean="0"/>
              <a:t>ኃጢኣ</a:t>
            </a:r>
            <a:endParaRPr lang="en-CA" sz="3200" dirty="0" smtClean="0"/>
          </a:p>
          <a:p>
            <a:r>
              <a:rPr lang="en-CA" sz="3200" dirty="0" err="1" smtClean="0"/>
              <a:t>ትን</a:t>
            </a:r>
            <a:r>
              <a:rPr lang="en-CA" sz="3200" dirty="0" smtClean="0"/>
              <a:t> </a:t>
            </a:r>
            <a:r>
              <a:rPr lang="en-CA" sz="3200" dirty="0" err="1"/>
              <a:t>ንዘይኃልፍ</a:t>
            </a:r>
            <a:r>
              <a:rPr lang="en-CA" sz="3200" dirty="0"/>
              <a:t> </a:t>
            </a:r>
            <a:r>
              <a:rPr lang="en-CA" sz="3200" dirty="0" err="1"/>
              <a:t>ሕይወትን</a:t>
            </a:r>
            <a:r>
              <a:rPr lang="en-CA" sz="3200" dirty="0"/>
              <a:t> </a:t>
            </a:r>
            <a:r>
              <a:rPr lang="en-CA" sz="3200" dirty="0" err="1"/>
              <a:t>ኪኾነና</a:t>
            </a:r>
            <a:r>
              <a:rPr lang="en-CA" sz="3200" dirty="0"/>
              <a:t> </a:t>
            </a:r>
            <a:r>
              <a:rPr lang="en-CA" sz="3200" dirty="0" err="1"/>
              <a:t>ግበረልና</a:t>
            </a:r>
            <a:r>
              <a:rPr lang="en-CA" sz="3200" dirty="0"/>
              <a:t>። </a:t>
            </a:r>
            <a:r>
              <a:rPr lang="en-CA" sz="3200" dirty="0" err="1"/>
              <a:t>ንዘለዓለም</a:t>
            </a:r>
            <a:r>
              <a:rPr lang="en-CA" sz="3200" dirty="0"/>
              <a:t> </a:t>
            </a:r>
            <a:r>
              <a:rPr lang="en-CA" sz="3200" dirty="0" err="1"/>
              <a:t>ዓለም</a:t>
            </a:r>
            <a:r>
              <a:rPr lang="en-CA" sz="3200" dirty="0"/>
              <a:t>። </a:t>
            </a:r>
            <a:r>
              <a:rPr lang="en-CA" sz="3200" dirty="0" err="1"/>
              <a:t>ኣሜን</a:t>
            </a:r>
            <a:r>
              <a:rPr lang="en-CA" sz="3200" dirty="0"/>
              <a:t>።</a:t>
            </a:r>
          </a:p>
        </p:txBody>
      </p:sp>
      <p:sp>
        <p:nvSpPr>
          <p:cNvPr id="20" name="Rectangle 19"/>
          <p:cNvSpPr/>
          <p:nvPr/>
        </p:nvSpPr>
        <p:spPr>
          <a:xfrm>
            <a:off x="8019535" y="-9798"/>
            <a:ext cx="4284354" cy="6763390"/>
          </a:xfrm>
          <a:prstGeom prst="rect">
            <a:avLst/>
          </a:prstGeom>
        </p:spPr>
        <p:txBody>
          <a:bodyPr wrap="square">
            <a:spAutoFit/>
          </a:bodyPr>
          <a:lstStyle/>
          <a:p>
            <a:pPr marL="40639" marR="40639">
              <a:spcBef>
                <a:spcPts val="600"/>
              </a:spcBef>
              <a:defRPr sz="1800">
                <a:uFillTx/>
              </a:defRPr>
            </a:pPr>
            <a:r>
              <a:rPr lang="en-US" sz="2000" dirty="0">
                <a:solidFill>
                  <a:srgbClr val="FFC000"/>
                </a:solidFill>
                <a:uFill>
                  <a:solidFill>
                    <a:srgbClr val="000000"/>
                  </a:solidFill>
                </a:uFill>
                <a:latin typeface="Calibri (Body)"/>
                <a:ea typeface="GeezTypeNet"/>
                <a:cs typeface="GeezTypeNet"/>
                <a:sym typeface="GeezTypeNet"/>
              </a:rPr>
              <a:t>“The Laying on of </a:t>
            </a:r>
            <a:r>
              <a:rPr lang="en-US" sz="2000" dirty="0" smtClean="0">
                <a:solidFill>
                  <a:srgbClr val="FFC000"/>
                </a:solidFill>
                <a:uFill>
                  <a:solidFill>
                    <a:srgbClr val="000000"/>
                  </a:solidFill>
                </a:uFill>
                <a:latin typeface="Calibri (Body)"/>
                <a:ea typeface="GeezTypeNet"/>
                <a:cs typeface="GeezTypeNet"/>
                <a:sym typeface="GeezTypeNet"/>
              </a:rPr>
              <a:t>the Hand”</a:t>
            </a:r>
          </a:p>
          <a:p>
            <a:pPr marL="40639" marR="40639">
              <a:spcBef>
                <a:spcPts val="600"/>
              </a:spcBef>
              <a:defRPr sz="1800">
                <a:uFillTx/>
              </a:defRPr>
            </a:pPr>
            <a:r>
              <a:rPr lang="en-US" sz="2600" dirty="0" smtClean="0">
                <a:solidFill>
                  <a:srgbClr val="FF0000"/>
                </a:solidFill>
                <a:uFill>
                  <a:solidFill>
                    <a:srgbClr val="000000"/>
                  </a:solidFill>
                </a:uFill>
                <a:latin typeface="Calibri (Body)"/>
                <a:ea typeface="GeezTypeNet"/>
                <a:cs typeface="GeezTypeNet"/>
                <a:sym typeface="GeezTypeNet"/>
              </a:rPr>
              <a:t>Priest: </a:t>
            </a:r>
            <a:r>
              <a:rPr lang="en-US" sz="1400" dirty="0">
                <a:uFill>
                  <a:solidFill>
                    <a:srgbClr val="000000"/>
                  </a:solidFill>
                </a:uFill>
                <a:latin typeface="Calibri (Body)"/>
                <a:ea typeface="GeezTypeNet"/>
                <a:cs typeface="GeezTypeNet"/>
                <a:sym typeface="GeezTypeNet"/>
              </a:rPr>
              <a:t>177. </a:t>
            </a:r>
            <a:r>
              <a:rPr lang="en-US" sz="2450" dirty="0" smtClean="0">
                <a:uFill>
                  <a:solidFill>
                    <a:srgbClr val="000000"/>
                  </a:solidFill>
                </a:uFill>
                <a:latin typeface="Calibri (Body)"/>
                <a:ea typeface="GeezTypeNet"/>
                <a:cs typeface="GeezTypeNet"/>
                <a:sym typeface="GeezTypeNet"/>
              </a:rPr>
              <a:t>He </a:t>
            </a:r>
            <a:r>
              <a:rPr lang="en-US" sz="2450" dirty="0">
                <a:uFill>
                  <a:solidFill>
                    <a:srgbClr val="000000"/>
                  </a:solidFill>
                </a:uFill>
                <a:latin typeface="Calibri (Body)"/>
                <a:ea typeface="GeezTypeNet"/>
                <a:cs typeface="GeezTypeNet"/>
                <a:sym typeface="GeezTypeNet"/>
              </a:rPr>
              <a:t>called them, “my priests</a:t>
            </a:r>
            <a:r>
              <a:rPr lang="en-US" sz="2450" dirty="0" smtClean="0">
                <a:uFill>
                  <a:solidFill>
                    <a:srgbClr val="000000"/>
                  </a:solidFill>
                </a:uFill>
                <a:latin typeface="Calibri (Body)"/>
                <a:ea typeface="GeezTypeNet"/>
                <a:cs typeface="GeezTypeNet"/>
                <a:sym typeface="GeezTypeNet"/>
              </a:rPr>
              <a:t>,” and </a:t>
            </a:r>
            <a:r>
              <a:rPr lang="en-US" sz="2450" dirty="0">
                <a:uFill>
                  <a:solidFill>
                    <a:srgbClr val="000000"/>
                  </a:solidFill>
                </a:uFill>
                <a:latin typeface="Calibri (Body)"/>
                <a:ea typeface="GeezTypeNet"/>
                <a:cs typeface="GeezTypeNet"/>
                <a:sym typeface="GeezTypeNet"/>
              </a:rPr>
              <a:t>loved them more than all. That which</a:t>
            </a:r>
          </a:p>
          <a:p>
            <a:pPr marL="40639" marR="40639">
              <a:spcBef>
                <a:spcPts val="600"/>
              </a:spcBef>
              <a:defRPr sz="1800">
                <a:uFillTx/>
              </a:defRPr>
            </a:pPr>
            <a:r>
              <a:rPr lang="en-US" sz="2450" dirty="0">
                <a:uFill>
                  <a:solidFill>
                    <a:srgbClr val="000000"/>
                  </a:solidFill>
                </a:uFill>
                <a:latin typeface="Calibri (Body)"/>
                <a:ea typeface="GeezTypeNet"/>
                <a:cs typeface="GeezTypeNet"/>
                <a:sym typeface="GeezTypeNet"/>
              </a:rPr>
              <a:t>was not done to the angels has been done </a:t>
            </a:r>
            <a:r>
              <a:rPr lang="en-US" sz="2450" dirty="0" smtClean="0">
                <a:uFill>
                  <a:solidFill>
                    <a:srgbClr val="000000"/>
                  </a:solidFill>
                </a:uFill>
                <a:latin typeface="Calibri (Body)"/>
                <a:ea typeface="GeezTypeNet"/>
                <a:cs typeface="GeezTypeNet"/>
                <a:sym typeface="GeezTypeNet"/>
              </a:rPr>
              <a:t>to the </a:t>
            </a:r>
            <a:r>
              <a:rPr lang="en-US" sz="2450" dirty="0">
                <a:uFill>
                  <a:solidFill>
                    <a:srgbClr val="000000"/>
                  </a:solidFill>
                </a:uFill>
                <a:latin typeface="Calibri (Body)"/>
                <a:ea typeface="GeezTypeNet"/>
                <a:cs typeface="GeezTypeNet"/>
                <a:sym typeface="GeezTypeNet"/>
              </a:rPr>
              <a:t>priests</a:t>
            </a:r>
            <a:r>
              <a:rPr lang="en-US" sz="2450" dirty="0" smtClean="0">
                <a:uFill>
                  <a:solidFill>
                    <a:srgbClr val="000000"/>
                  </a:solidFill>
                </a:uFill>
                <a:latin typeface="Calibri (Body)"/>
                <a:ea typeface="GeezTypeNet"/>
                <a:cs typeface="GeezTypeNet"/>
                <a:sym typeface="GeezTypeNet"/>
              </a:rPr>
              <a:t>.</a:t>
            </a:r>
            <a:endParaRPr lang="en-US" sz="2450" dirty="0">
              <a:uFill>
                <a:solidFill>
                  <a:srgbClr val="000000"/>
                </a:solidFill>
              </a:uFill>
              <a:latin typeface="Calibri (Body)"/>
              <a:ea typeface="GeezTypeNet"/>
              <a:cs typeface="GeezTypeNet"/>
              <a:sym typeface="GeezTypeNet"/>
            </a:endParaRPr>
          </a:p>
          <a:p>
            <a:pPr marL="40639" marR="40639">
              <a:spcBef>
                <a:spcPts val="600"/>
              </a:spcBef>
              <a:defRPr sz="1800">
                <a:uFillTx/>
              </a:defRPr>
            </a:pPr>
            <a:r>
              <a:rPr lang="en-US" sz="2450" dirty="0">
                <a:uFill>
                  <a:solidFill>
                    <a:srgbClr val="000000"/>
                  </a:solidFill>
                </a:uFill>
                <a:latin typeface="Calibri (Body)"/>
                <a:ea typeface="GeezTypeNet"/>
                <a:cs typeface="GeezTypeNet"/>
                <a:sym typeface="GeezTypeNet"/>
              </a:rPr>
              <a:t>178. O Lord our God and our </a:t>
            </a:r>
            <a:r>
              <a:rPr lang="en-US" sz="2450" dirty="0" smtClean="0">
                <a:uFill>
                  <a:solidFill>
                    <a:srgbClr val="000000"/>
                  </a:solidFill>
                </a:uFill>
                <a:latin typeface="Calibri (Body)"/>
                <a:ea typeface="GeezTypeNet"/>
                <a:cs typeface="GeezTypeNet"/>
                <a:sym typeface="GeezTypeNet"/>
              </a:rPr>
              <a:t>Father who </a:t>
            </a:r>
            <a:r>
              <a:rPr lang="en-US" sz="2450" dirty="0">
                <a:uFill>
                  <a:solidFill>
                    <a:srgbClr val="000000"/>
                  </a:solidFill>
                </a:uFill>
                <a:latin typeface="Calibri (Body)"/>
                <a:ea typeface="GeezTypeNet"/>
                <a:cs typeface="GeezTypeNet"/>
                <a:sym typeface="GeezTypeNet"/>
              </a:rPr>
              <a:t>art in heaven, grant that the holy </a:t>
            </a:r>
            <a:r>
              <a:rPr lang="en-US" sz="2450" dirty="0" smtClean="0">
                <a:uFill>
                  <a:solidFill>
                    <a:srgbClr val="000000"/>
                  </a:solidFill>
                </a:uFill>
                <a:latin typeface="Calibri (Body)"/>
                <a:ea typeface="GeezTypeNet"/>
                <a:cs typeface="GeezTypeNet"/>
                <a:sym typeface="GeezTypeNet"/>
              </a:rPr>
              <a:t>body of </a:t>
            </a:r>
            <a:r>
              <a:rPr lang="en-US" sz="2450" dirty="0">
                <a:uFill>
                  <a:solidFill>
                    <a:srgbClr val="000000"/>
                  </a:solidFill>
                </a:uFill>
                <a:latin typeface="Calibri (Body)"/>
                <a:ea typeface="GeezTypeNet"/>
                <a:cs typeface="GeezTypeNet"/>
                <a:sym typeface="GeezTypeNet"/>
              </a:rPr>
              <a:t>Thy Son and the precious blood of </a:t>
            </a:r>
            <a:r>
              <a:rPr lang="en-US" sz="2450" dirty="0" smtClean="0">
                <a:uFill>
                  <a:solidFill>
                    <a:srgbClr val="000000"/>
                  </a:solidFill>
                </a:uFill>
                <a:latin typeface="Calibri (Body)"/>
                <a:ea typeface="GeezTypeNet"/>
                <a:cs typeface="GeezTypeNet"/>
                <a:sym typeface="GeezTypeNet"/>
              </a:rPr>
              <a:t>Thy Messiah</a:t>
            </a:r>
            <a:r>
              <a:rPr lang="en-US" sz="2450" dirty="0">
                <a:uFill>
                  <a:solidFill>
                    <a:srgbClr val="000000"/>
                  </a:solidFill>
                </a:uFill>
                <a:latin typeface="Calibri (Body)"/>
                <a:ea typeface="GeezTypeNet"/>
                <a:cs typeface="GeezTypeNet"/>
                <a:sym typeface="GeezTypeNet"/>
              </a:rPr>
              <a:t>, which we have received at </a:t>
            </a:r>
            <a:r>
              <a:rPr lang="en-US" sz="2450" dirty="0" smtClean="0">
                <a:uFill>
                  <a:solidFill>
                    <a:srgbClr val="000000"/>
                  </a:solidFill>
                </a:uFill>
                <a:latin typeface="Calibri (Body)"/>
                <a:ea typeface="GeezTypeNet"/>
                <a:cs typeface="GeezTypeNet"/>
                <a:sym typeface="GeezTypeNet"/>
              </a:rPr>
              <a:t>the hands </a:t>
            </a:r>
            <a:r>
              <a:rPr lang="en-US" sz="2450" dirty="0">
                <a:uFill>
                  <a:solidFill>
                    <a:srgbClr val="000000"/>
                  </a:solidFill>
                </a:uFill>
                <a:latin typeface="Calibri (Body)"/>
                <a:ea typeface="GeezTypeNet"/>
                <a:cs typeface="GeezTypeNet"/>
                <a:sym typeface="GeezTypeNet"/>
              </a:rPr>
              <a:t>of the priests, may be for </a:t>
            </a:r>
            <a:r>
              <a:rPr lang="en-US" sz="2450" dirty="0" smtClean="0">
                <a:uFill>
                  <a:solidFill>
                    <a:srgbClr val="000000"/>
                  </a:solidFill>
                </a:uFill>
                <a:latin typeface="Calibri (Body)"/>
                <a:ea typeface="GeezTypeNet"/>
                <a:cs typeface="GeezTypeNet"/>
                <a:sym typeface="GeezTypeNet"/>
              </a:rPr>
              <a:t>life, salvation</a:t>
            </a:r>
            <a:r>
              <a:rPr lang="en-US" sz="2450" dirty="0">
                <a:uFill>
                  <a:solidFill>
                    <a:srgbClr val="000000"/>
                  </a:solidFill>
                </a:uFill>
                <a:latin typeface="Calibri (Body)"/>
                <a:ea typeface="GeezTypeNet"/>
                <a:cs typeface="GeezTypeNet"/>
                <a:sym typeface="GeezTypeNet"/>
              </a:rPr>
              <a:t>, remission of sin and </a:t>
            </a:r>
            <a:r>
              <a:rPr lang="en-US" sz="2450" dirty="0" smtClean="0">
                <a:uFill>
                  <a:solidFill>
                    <a:srgbClr val="000000"/>
                  </a:solidFill>
                </a:uFill>
                <a:latin typeface="Calibri (Body)"/>
                <a:ea typeface="GeezTypeNet"/>
                <a:cs typeface="GeezTypeNet"/>
                <a:sym typeface="GeezTypeNet"/>
              </a:rPr>
              <a:t>everlasting life</a:t>
            </a:r>
            <a:r>
              <a:rPr lang="en-US" sz="2450" dirty="0">
                <a:uFill>
                  <a:solidFill>
                    <a:srgbClr val="000000"/>
                  </a:solidFill>
                </a:uFill>
                <a:latin typeface="Calibri (Body)"/>
                <a:ea typeface="GeezTypeNet"/>
                <a:cs typeface="GeezTypeNet"/>
                <a:sym typeface="GeezTypeNet"/>
              </a:rPr>
              <a:t>, unto the ages of ages. Amen.</a:t>
            </a:r>
            <a:endParaRPr lang="en-US" sz="2450" dirty="0">
              <a:uFill>
                <a:solidFill>
                  <a:srgbClr val="000000"/>
                </a:solidFill>
              </a:uFill>
              <a:latin typeface="Calibri (Body)"/>
            </a:endParaRPr>
          </a:p>
        </p:txBody>
      </p:sp>
      <p:sp>
        <p:nvSpPr>
          <p:cNvPr id="2" name="Rectangle 1"/>
          <p:cNvSpPr/>
          <p:nvPr/>
        </p:nvSpPr>
        <p:spPr>
          <a:xfrm>
            <a:off x="0" y="-54326"/>
            <a:ext cx="4131124" cy="7001917"/>
          </a:xfrm>
          <a:prstGeom prst="rect">
            <a:avLst/>
          </a:prstGeom>
        </p:spPr>
        <p:txBody>
          <a:bodyPr wrap="square">
            <a:spAutoFit/>
          </a:bodyPr>
          <a:lstStyle/>
          <a:p>
            <a:r>
              <a:rPr lang="pt-BR" sz="2000" dirty="0" smtClean="0">
                <a:solidFill>
                  <a:srgbClr val="FFC000"/>
                </a:solidFill>
              </a:rPr>
              <a:t>“አንብሮ እድ”</a:t>
            </a:r>
            <a:endParaRPr lang="en-CA" sz="2000" dirty="0">
              <a:solidFill>
                <a:srgbClr val="FFC000"/>
              </a:solidFill>
            </a:endParaRPr>
          </a:p>
          <a:p>
            <a:r>
              <a:rPr lang="pt-BR" sz="3300" dirty="0">
                <a:solidFill>
                  <a:srgbClr val="FF0000"/>
                </a:solidFill>
              </a:rPr>
              <a:t>ይ.ካ</a:t>
            </a:r>
            <a:r>
              <a:rPr lang="pt-BR" sz="3300" dirty="0" smtClean="0">
                <a:solidFill>
                  <a:srgbClr val="FF0000"/>
                </a:solidFill>
              </a:rPr>
              <a:t>. </a:t>
            </a:r>
            <a:r>
              <a:rPr lang="en-CA" sz="1400" dirty="0" smtClean="0"/>
              <a:t>፻፸፯</a:t>
            </a:r>
            <a:r>
              <a:rPr lang="en-CA" sz="1400" dirty="0"/>
              <a:t>. </a:t>
            </a:r>
            <a:r>
              <a:rPr lang="pt-BR" sz="3300" dirty="0" smtClean="0"/>
              <a:t>ካህናትየ </a:t>
            </a:r>
            <a:r>
              <a:rPr lang="pt-BR" sz="3300" dirty="0"/>
              <a:t>ይቤሎሙ ፈድፋደ እምኵሉ </a:t>
            </a:r>
            <a:r>
              <a:rPr lang="pt-BR" sz="3300" dirty="0" smtClean="0"/>
              <a:t>አፍቀሮሙ </a:t>
            </a:r>
            <a:r>
              <a:rPr lang="pt-BR" sz="3300" dirty="0"/>
              <a:t>ዘኢተገብረ ለመላእክት </a:t>
            </a:r>
            <a:r>
              <a:rPr lang="pt-BR" sz="3300" dirty="0" smtClean="0"/>
              <a:t>ተገብ</a:t>
            </a:r>
          </a:p>
          <a:p>
            <a:r>
              <a:rPr lang="pt-BR" sz="3300" dirty="0" smtClean="0"/>
              <a:t>ረ </a:t>
            </a:r>
            <a:r>
              <a:rPr lang="pt-BR" sz="3300" dirty="0"/>
              <a:t>ለካህናት።</a:t>
            </a:r>
            <a:endParaRPr lang="en-CA" sz="3300" dirty="0"/>
          </a:p>
          <a:p>
            <a:r>
              <a:rPr lang="en-CA" sz="1400" dirty="0"/>
              <a:t>፻፸፰. </a:t>
            </a:r>
            <a:r>
              <a:rPr lang="en-CA" sz="3300" dirty="0" err="1"/>
              <a:t>ዘተመጦነ</a:t>
            </a:r>
            <a:r>
              <a:rPr lang="en-CA" sz="3300" dirty="0"/>
              <a:t> </a:t>
            </a:r>
            <a:r>
              <a:rPr lang="en-CA" sz="3300" dirty="0" err="1"/>
              <a:t>በእደዊሆሙ</a:t>
            </a:r>
            <a:r>
              <a:rPr lang="en-CA" sz="3300" dirty="0"/>
              <a:t> </a:t>
            </a:r>
            <a:r>
              <a:rPr lang="en-CA" sz="3300" dirty="0" err="1"/>
              <a:t>ለካህናት</a:t>
            </a:r>
            <a:r>
              <a:rPr lang="en-CA" sz="3300" dirty="0"/>
              <a:t> </a:t>
            </a:r>
            <a:r>
              <a:rPr lang="en-CA" sz="3300" dirty="0" err="1"/>
              <a:t>ዘንተ</a:t>
            </a:r>
            <a:r>
              <a:rPr lang="en-CA" sz="3300" dirty="0"/>
              <a:t> </a:t>
            </a:r>
            <a:r>
              <a:rPr lang="en-CA" sz="3300" dirty="0" err="1"/>
              <a:t>ሥጋ</a:t>
            </a:r>
            <a:r>
              <a:rPr lang="en-CA" sz="3300" dirty="0"/>
              <a:t> </a:t>
            </a:r>
            <a:r>
              <a:rPr lang="en-CA" sz="3300" dirty="0" err="1"/>
              <a:t>ወልድከ</a:t>
            </a:r>
            <a:r>
              <a:rPr lang="en-CA" sz="3300" dirty="0"/>
              <a:t> </a:t>
            </a:r>
            <a:r>
              <a:rPr lang="en-CA" sz="3300" dirty="0" err="1"/>
              <a:t>ቅዱስ</a:t>
            </a:r>
            <a:r>
              <a:rPr lang="en-CA" sz="3300" dirty="0"/>
              <a:t> </a:t>
            </a:r>
            <a:r>
              <a:rPr lang="en-CA" sz="3300" dirty="0" err="1"/>
              <a:t>ወደመ</a:t>
            </a:r>
            <a:r>
              <a:rPr lang="en-CA" sz="3300" dirty="0"/>
              <a:t> </a:t>
            </a:r>
            <a:r>
              <a:rPr lang="en-CA" sz="3300" dirty="0" err="1"/>
              <a:t>መሢሕከ</a:t>
            </a:r>
            <a:r>
              <a:rPr lang="en-CA" sz="3300" dirty="0"/>
              <a:t> </a:t>
            </a:r>
            <a:r>
              <a:rPr lang="en-CA" sz="3300" dirty="0" err="1" smtClean="0"/>
              <a:t>ክቡር</a:t>
            </a:r>
            <a:endParaRPr lang="en-CA" sz="3300" dirty="0" smtClean="0"/>
          </a:p>
          <a:p>
            <a:r>
              <a:rPr lang="en-CA" sz="3300" dirty="0" smtClean="0"/>
              <a:t>፥ </a:t>
            </a:r>
            <a:r>
              <a:rPr lang="en-CA" sz="3300" dirty="0"/>
              <a:t>ኦ </a:t>
            </a:r>
            <a:r>
              <a:rPr lang="en-CA" sz="3300" dirty="0" err="1"/>
              <a:t>እግዚአብሔር</a:t>
            </a:r>
            <a:r>
              <a:rPr lang="en-CA" sz="3300" dirty="0"/>
              <a:t> </a:t>
            </a:r>
            <a:r>
              <a:rPr lang="en-CA" sz="3300" dirty="0" err="1"/>
              <a:t>አምላክነ</a:t>
            </a:r>
            <a:r>
              <a:rPr lang="en-CA" sz="3300" dirty="0"/>
              <a:t> </a:t>
            </a:r>
            <a:r>
              <a:rPr lang="en-CA" sz="3300" dirty="0" err="1"/>
              <a:t>አቡነ</a:t>
            </a:r>
            <a:r>
              <a:rPr lang="en-CA" sz="3300" dirty="0"/>
              <a:t> </a:t>
            </a:r>
            <a:r>
              <a:rPr lang="en-CA" sz="3300" dirty="0" err="1"/>
              <a:t>ዘበሰማያት</a:t>
            </a:r>
            <a:r>
              <a:rPr lang="en-CA" sz="3300" dirty="0"/>
              <a:t> </a:t>
            </a:r>
            <a:r>
              <a:rPr lang="en-CA" sz="3300" dirty="0" err="1"/>
              <a:t>ረሲ</a:t>
            </a:r>
            <a:r>
              <a:rPr lang="en-CA" sz="3300" dirty="0"/>
              <a:t> </a:t>
            </a:r>
            <a:r>
              <a:rPr lang="en-CA" sz="3300" dirty="0" err="1"/>
              <a:t>ይኵነነ</a:t>
            </a:r>
            <a:r>
              <a:rPr lang="en-CA" sz="3300" dirty="0"/>
              <a:t> </a:t>
            </a:r>
            <a:r>
              <a:rPr lang="en-CA" sz="3300" dirty="0" err="1"/>
              <a:t>ለሕይወት</a:t>
            </a:r>
            <a:r>
              <a:rPr lang="en-CA" sz="3300" dirty="0"/>
              <a:t> </a:t>
            </a:r>
            <a:r>
              <a:rPr lang="en-CA" sz="3300" dirty="0" err="1"/>
              <a:t>ወለመድኃኒት</a:t>
            </a:r>
            <a:r>
              <a:rPr lang="en-CA" sz="3300" dirty="0"/>
              <a:t> </a:t>
            </a:r>
            <a:r>
              <a:rPr lang="en-CA" sz="3300" dirty="0" err="1" smtClean="0"/>
              <a:t>ወለ</a:t>
            </a:r>
            <a:endParaRPr lang="en-CA" sz="3300" dirty="0" smtClean="0"/>
          </a:p>
          <a:p>
            <a:r>
              <a:rPr lang="en-CA" sz="3300" dirty="0" err="1" smtClean="0"/>
              <a:t>ሥርየተ</a:t>
            </a:r>
            <a:r>
              <a:rPr lang="en-CA" sz="3300" dirty="0" smtClean="0"/>
              <a:t> </a:t>
            </a:r>
            <a:r>
              <a:rPr lang="en-CA" sz="3300" dirty="0" err="1"/>
              <a:t>ኃጢአት</a:t>
            </a:r>
            <a:r>
              <a:rPr lang="en-CA" sz="3300" dirty="0"/>
              <a:t> </a:t>
            </a:r>
            <a:r>
              <a:rPr lang="en-CA" sz="3300" dirty="0" err="1"/>
              <a:t>ወለሕይወት</a:t>
            </a:r>
            <a:r>
              <a:rPr lang="en-CA" sz="3300" dirty="0"/>
              <a:t> </a:t>
            </a:r>
            <a:r>
              <a:rPr lang="en-CA" sz="3300" dirty="0" err="1"/>
              <a:t>ዘኢየኀልቅ</a:t>
            </a:r>
            <a:r>
              <a:rPr lang="en-CA" sz="3300" dirty="0"/>
              <a:t> </a:t>
            </a:r>
            <a:r>
              <a:rPr lang="pt-BR" sz="3300" dirty="0"/>
              <a:t>ለዓለመ ዓለም አሜን።</a:t>
            </a:r>
            <a:endParaRPr lang="en-CA" sz="3300" dirty="0"/>
          </a:p>
        </p:txBody>
      </p:sp>
    </p:spTree>
    <p:extLst>
      <p:ext uri="{BB962C8B-B14F-4D97-AF65-F5344CB8AC3E}">
        <p14:creationId xmlns:p14="http://schemas.microsoft.com/office/powerpoint/2010/main" val="1689454767"/>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dirty="0">
                <a:solidFill>
                  <a:srgbClr val="92D050"/>
                </a:solidFill>
              </a:rPr>
              <a:t>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4400" dirty="0" err="1" smtClean="0"/>
              <a:t>አድንኑ</a:t>
            </a:r>
            <a:r>
              <a:rPr lang="en-CA" sz="4400" dirty="0" smtClean="0"/>
              <a:t> </a:t>
            </a:r>
            <a:r>
              <a:rPr lang="en-CA" sz="4400" dirty="0" err="1" smtClean="0"/>
              <a:t>አርእስቲክሙ</a:t>
            </a:r>
            <a:r>
              <a:rPr lang="en-CA" sz="4400" dirty="0" smtClean="0"/>
              <a:t> </a:t>
            </a:r>
            <a:r>
              <a:rPr lang="en-CA" sz="4400" dirty="0" err="1"/>
              <a:t>ቅድመ</a:t>
            </a:r>
            <a:r>
              <a:rPr lang="en-CA" sz="4400" dirty="0"/>
              <a:t> </a:t>
            </a:r>
            <a:r>
              <a:rPr lang="en-CA" sz="4400" dirty="0" err="1" smtClean="0"/>
              <a:t>እግዚአብሔር</a:t>
            </a:r>
            <a:r>
              <a:rPr lang="en-CA" sz="4400" dirty="0" smtClean="0"/>
              <a:t> </a:t>
            </a:r>
            <a:r>
              <a:rPr lang="en-CA" sz="4400" dirty="0" err="1"/>
              <a:t>አምላክነ</a:t>
            </a:r>
            <a:r>
              <a:rPr lang="en-CA" sz="4400" dirty="0"/>
              <a:t> </a:t>
            </a:r>
            <a:r>
              <a:rPr lang="en-CA" sz="4400" dirty="0" err="1"/>
              <a:t>በእደ</a:t>
            </a:r>
            <a:r>
              <a:rPr lang="en-CA" sz="4400" dirty="0"/>
              <a:t> </a:t>
            </a:r>
            <a:r>
              <a:rPr lang="en-CA" sz="4400" dirty="0" err="1"/>
              <a:t>ገብሩ</a:t>
            </a:r>
            <a:r>
              <a:rPr lang="en-CA" sz="4400" dirty="0"/>
              <a:t> </a:t>
            </a:r>
            <a:r>
              <a:rPr lang="en-CA" sz="4400" dirty="0" err="1"/>
              <a:t>ካህን</a:t>
            </a:r>
            <a:r>
              <a:rPr lang="en-CA" sz="4400" dirty="0"/>
              <a:t> </a:t>
            </a:r>
            <a:r>
              <a:rPr lang="en-CA" sz="4400" dirty="0" err="1"/>
              <a:t>ከመ</a:t>
            </a:r>
            <a:r>
              <a:rPr lang="en-CA" sz="4400" dirty="0"/>
              <a:t> </a:t>
            </a:r>
            <a:r>
              <a:rPr lang="en-CA" sz="4400" dirty="0" err="1"/>
              <a:t>ይባርከነ</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endParaRPr lang="en-CA" sz="4400" dirty="0" smtClean="0">
              <a:solidFill>
                <a:srgbClr val="FFFF00"/>
              </a:solidFill>
            </a:endParaRPr>
          </a:p>
          <a:p>
            <a:r>
              <a:rPr lang="en-CA" sz="4400" dirty="0" err="1" smtClean="0"/>
              <a:t>አሜን</a:t>
            </a:r>
            <a:r>
              <a:rPr lang="en-CA" sz="4400" dirty="0" smtClean="0"/>
              <a:t> </a:t>
            </a:r>
            <a:r>
              <a:rPr lang="en-CA" sz="4400" dirty="0" err="1" smtClean="0"/>
              <a:t>እግዚአብሔር</a:t>
            </a:r>
            <a:r>
              <a:rPr lang="en-CA" sz="4400" dirty="0" smtClean="0"/>
              <a:t> </a:t>
            </a:r>
            <a:r>
              <a:rPr lang="en-CA" sz="4400" dirty="0" err="1"/>
              <a:t>ይባርከነ</a:t>
            </a:r>
            <a:r>
              <a:rPr lang="en-CA" sz="4400" dirty="0"/>
              <a:t> </a:t>
            </a:r>
            <a:r>
              <a:rPr lang="en-CA" sz="4400" dirty="0" err="1"/>
              <a:t>ወይሣሃለነ</a:t>
            </a:r>
            <a:r>
              <a:rPr lang="en-CA" sz="4400" dirty="0"/>
              <a:t>።</a:t>
            </a:r>
          </a:p>
        </p:txBody>
      </p:sp>
    </p:spTree>
    <p:extLst>
      <p:ext uri="{BB962C8B-B14F-4D97-AF65-F5344CB8AC3E}">
        <p14:creationId xmlns:p14="http://schemas.microsoft.com/office/powerpoint/2010/main" val="132422761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a:t>ኦ </a:t>
            </a:r>
            <a:r>
              <a:rPr lang="en-CA" sz="4000" dirty="0" err="1"/>
              <a:t>ጐይታ</a:t>
            </a:r>
            <a:r>
              <a:rPr lang="en-CA" sz="4000" dirty="0"/>
              <a:t> </a:t>
            </a:r>
            <a:r>
              <a:rPr lang="en-CA" sz="4000" dirty="0" err="1"/>
              <a:t>ሕዝብኻ</a:t>
            </a:r>
            <a:r>
              <a:rPr lang="en-CA" sz="4000" dirty="0"/>
              <a:t> </a:t>
            </a:r>
            <a:r>
              <a:rPr lang="en-CA" sz="4000" dirty="0" err="1"/>
              <a:t>ኣድሕን</a:t>
            </a:r>
            <a:r>
              <a:rPr lang="en-CA" sz="4000" dirty="0"/>
              <a:t> </a:t>
            </a:r>
            <a:r>
              <a:rPr lang="en-CA" sz="4000" dirty="0" err="1"/>
              <a:t>ርስትኻ’ውን</a:t>
            </a:r>
            <a:r>
              <a:rPr lang="en-CA" sz="4000" dirty="0"/>
              <a:t> </a:t>
            </a:r>
            <a:r>
              <a:rPr lang="en-CA" sz="4000" dirty="0" err="1" smtClean="0"/>
              <a:t>ባርኽ</a:t>
            </a:r>
            <a:r>
              <a:rPr lang="en-CA" sz="40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3600" dirty="0" smtClean="0">
                <a:solidFill>
                  <a:srgbClr val="FF0000"/>
                </a:solidFill>
              </a:rPr>
              <a:t>: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a:t>። </a:t>
            </a:r>
            <a:r>
              <a:rPr lang="en-CA" sz="4000" dirty="0" err="1"/>
              <a:t>ወጸዋዕካ</a:t>
            </a:r>
            <a:r>
              <a:rPr lang="en-CA" sz="4000" dirty="0"/>
              <a:t> </a:t>
            </a:r>
            <a:r>
              <a:rPr lang="en-CA" sz="4000" dirty="0" err="1" smtClean="0"/>
              <a:t>ትኩን</a:t>
            </a:r>
            <a:endParaRPr lang="en-CA" sz="4000" dirty="0"/>
          </a:p>
        </p:txBody>
      </p:sp>
    </p:spTree>
    <p:extLst>
      <p:ext uri="{BB962C8B-B14F-4D97-AF65-F5344CB8AC3E}">
        <p14:creationId xmlns:p14="http://schemas.microsoft.com/office/powerpoint/2010/main" val="2066106873"/>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ስትያን</a:t>
            </a:r>
            <a:r>
              <a:rPr lang="en-CA" sz="4000" dirty="0" smtClean="0"/>
              <a:t> </a:t>
            </a:r>
            <a:r>
              <a:rPr lang="en-CA" sz="4000" dirty="0" err="1"/>
              <a:t>ዝመጻእኩምን</a:t>
            </a:r>
            <a:r>
              <a:rPr lang="en-CA" sz="4000" dirty="0"/>
              <a:t>፡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3600" dirty="0"/>
              <a:t>     And which Thou hast called to be a dwelling-place 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smtClean="0"/>
              <a:t>ይሥረይ</a:t>
            </a:r>
            <a:endParaRPr lang="en-CA" sz="4000" dirty="0"/>
          </a:p>
        </p:txBody>
      </p:sp>
    </p:spTree>
    <p:extLst>
      <p:ext uri="{BB962C8B-B14F-4D97-AF65-F5344CB8AC3E}">
        <p14:creationId xmlns:p14="http://schemas.microsoft.com/office/powerpoint/2010/main" val="1979333443"/>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r>
              <a:rPr lang="en-CA" sz="4400" dirty="0"/>
              <a:t> </a:t>
            </a:r>
            <a:r>
              <a:rPr lang="en-CA" sz="4400" dirty="0" err="1"/>
              <a:t>ደሙ</a:t>
            </a:r>
            <a:r>
              <a:rPr lang="en-CA" sz="4400" dirty="0"/>
              <a:t> </a:t>
            </a:r>
            <a:r>
              <a:rPr lang="en-CA" sz="4400" dirty="0" err="1"/>
              <a:t>ደመ</a:t>
            </a:r>
            <a:r>
              <a:rPr lang="en-CA" sz="4400" dirty="0"/>
              <a:t> </a:t>
            </a:r>
            <a:r>
              <a:rPr lang="en-CA" sz="4400" dirty="0" err="1" smtClean="0"/>
              <a:t>ሕግ</a:t>
            </a:r>
            <a:endParaRPr lang="en-CA" sz="4400" dirty="0"/>
          </a:p>
        </p:txBody>
      </p:sp>
    </p:spTree>
    <p:extLst>
      <p:ext uri="{BB962C8B-B14F-4D97-AF65-F5344CB8AC3E}">
        <p14:creationId xmlns:p14="http://schemas.microsoft.com/office/powerpoint/2010/main" val="3672308267"/>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the blood of the </a:t>
            </a:r>
            <a:r>
              <a:rPr lang="en-US" sz="3600" dirty="0" smtClean="0"/>
              <a:t>coven-ant </a:t>
            </a:r>
            <a:r>
              <a:rPr lang="en-US" sz="3600" dirty="0"/>
              <a:t>of Jesus Christ the Son of her </a:t>
            </a:r>
            <a:r>
              <a:rPr lang="en-US" sz="3600" dirty="0" smtClean="0"/>
              <a:t>cons-</a:t>
            </a:r>
            <a:r>
              <a:rPr lang="en-US" sz="3600" dirty="0" err="1" smtClean="0"/>
              <a:t>cience</a:t>
            </a:r>
            <a:r>
              <a:rPr lang="en-US" sz="3600" dirty="0" smtClean="0"/>
              <a:t>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5201424"/>
          </a:xfrm>
          <a:prstGeom prst="rect">
            <a:avLst/>
          </a:prstGeom>
        </p:spPr>
        <p:txBody>
          <a:bodyPr wrap="square">
            <a:spAutoFit/>
          </a:bodyPr>
          <a:lstStyle/>
          <a:p>
            <a:r>
              <a:rPr lang="en-CA" sz="4000" dirty="0" err="1" smtClean="0"/>
              <a:t>ወሥርዓት</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smtClean="0"/>
              <a:t>ፀባዖት</a:t>
            </a:r>
            <a:r>
              <a:rPr lang="en-CA" sz="4000" dirty="0" smtClean="0"/>
              <a:t> </a:t>
            </a:r>
            <a:r>
              <a:rPr lang="en-CA" sz="4000" dirty="0" err="1" smtClean="0"/>
              <a:t>ወልደ</a:t>
            </a:r>
            <a:r>
              <a:rPr lang="en-CA" sz="4000" dirty="0" smtClean="0"/>
              <a:t> </a:t>
            </a:r>
            <a:r>
              <a:rPr lang="en-CA" sz="4000" dirty="0" err="1" smtClean="0"/>
              <a:t>ማርያም</a:t>
            </a:r>
            <a:r>
              <a:rPr lang="en-CA" sz="4000" dirty="0" smtClean="0"/>
              <a:t> </a:t>
            </a:r>
            <a:r>
              <a:rPr lang="en-CA" sz="4000" dirty="0" err="1" smtClean="0"/>
              <a:t>ንጽሕት</a:t>
            </a:r>
            <a:r>
              <a:rPr lang="en-CA" sz="4000" dirty="0" smtClean="0"/>
              <a:t> </a:t>
            </a:r>
            <a:r>
              <a:rPr lang="en-CA" sz="4000" dirty="0" err="1" smtClean="0"/>
              <a:t>በድንግል</a:t>
            </a:r>
            <a:r>
              <a:rPr lang="en-CA" sz="4000" dirty="0" smtClean="0"/>
              <a:t> </a:t>
            </a:r>
            <a:r>
              <a:rPr lang="en-CA" sz="4000" dirty="0" err="1" smtClean="0"/>
              <a:t>ሕልና</a:t>
            </a:r>
            <a:r>
              <a:rPr lang="en-CA" sz="4000" dirty="0" smtClean="0"/>
              <a:t> </a:t>
            </a:r>
            <a:r>
              <a:rPr lang="en-CA" sz="4000" dirty="0" err="1" smtClean="0"/>
              <a:t>ወበድንግልና</a:t>
            </a:r>
            <a:r>
              <a:rPr lang="en-CA" sz="4000" dirty="0" smtClean="0"/>
              <a:t> </a:t>
            </a:r>
            <a:r>
              <a:rPr lang="en-CA" sz="4000" dirty="0" err="1" smtClean="0"/>
              <a:t>ሥጋ</a:t>
            </a:r>
            <a:r>
              <a:rPr lang="en-CA" sz="4000" dirty="0" smtClean="0"/>
              <a:t> </a:t>
            </a:r>
            <a:r>
              <a:rPr lang="en-CA" sz="4000" dirty="0" err="1" smtClean="0"/>
              <a:t>ኅትምት</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Tree>
    <p:extLst>
      <p:ext uri="{BB962C8B-B14F-4D97-AF65-F5344CB8AC3E}">
        <p14:creationId xmlns:p14="http://schemas.microsoft.com/office/powerpoint/2010/main" val="11586568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a:t>
            </a:r>
            <a:r>
              <a:rPr lang="en-CA" sz="4000" dirty="0" smtClean="0"/>
              <a:t> </a:t>
            </a:r>
            <a:r>
              <a:rPr lang="en-CA" sz="4000" dirty="0" err="1"/>
              <a:t>መንፈስካ</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smtClean="0"/>
              <a:t>ዝተቐ</a:t>
            </a:r>
            <a:endParaRPr lang="en-CA" sz="4000" dirty="0" smtClean="0"/>
          </a:p>
          <a:p>
            <a:r>
              <a:rPr lang="en-CA" sz="4000" dirty="0" err="1" smtClean="0"/>
              <a:t>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96715"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3600" dirty="0"/>
              <a:t>The Lord 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300" dirty="0" smtClean="0">
                <a:solidFill>
                  <a:schemeClr val="tx1">
                    <a:lumMod val="95000"/>
                  </a:schemeClr>
                </a:solidFill>
              </a:rPr>
              <a:t>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Thy </a:t>
            </a:r>
            <a:r>
              <a:rPr lang="en-US" sz="3300" dirty="0">
                <a:solidFill>
                  <a:schemeClr val="tx1">
                    <a:lumMod val="95000"/>
                  </a:schemeClr>
                </a:solidFill>
              </a:rPr>
              <a:t>body and Thy blood.  Enable us by the Spirit to tread </a:t>
            </a:r>
            <a:r>
              <a:rPr lang="en-US" sz="3300" dirty="0" smtClean="0">
                <a:solidFill>
                  <a:schemeClr val="tx1">
                    <a:lumMod val="95000"/>
                  </a:schemeClr>
                </a:solidFill>
              </a:rPr>
              <a:t>upon</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ምስለ</a:t>
            </a:r>
            <a:r>
              <a:rPr lang="en-CA" sz="4000" dirty="0" smtClean="0"/>
              <a:t> </a:t>
            </a:r>
            <a:r>
              <a:rPr lang="en-CA" sz="4000" dirty="0" err="1"/>
              <a:t>መንፈስከ</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1263068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247864"/>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r>
              <a:rPr lang="en-CA" sz="4000" dirty="0" err="1" smtClean="0"/>
              <a:t>ቅዱስ</a:t>
            </a:r>
            <a:r>
              <a:rPr lang="en-CA" sz="4000" dirty="0" smtClean="0"/>
              <a:t>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0" y="-53936"/>
            <a:ext cx="4296715" cy="626325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Blessed 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186309"/>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391339701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4000" dirty="0" err="1">
                <a:solidFill>
                  <a:srgbClr val="92D050"/>
                </a:solidFill>
              </a:rPr>
              <a:t>ይ.ዲ</a:t>
            </a:r>
            <a:r>
              <a:rPr lang="en-CA" sz="4000" dirty="0">
                <a:solidFill>
                  <a:srgbClr val="92D050"/>
                </a:solidFill>
              </a:rPr>
              <a:t>. </a:t>
            </a:r>
            <a:endParaRPr lang="en-CA" sz="4000" dirty="0" smtClean="0">
              <a:solidFill>
                <a:srgbClr val="92D050"/>
              </a:solidFill>
            </a:endParaRPr>
          </a:p>
          <a:p>
            <a:r>
              <a:rPr lang="en-CA" sz="4000" dirty="0" err="1" smtClean="0"/>
              <a:t>ብሰላም</a:t>
            </a:r>
            <a:r>
              <a:rPr lang="en-CA" sz="4000" dirty="0" smtClean="0"/>
              <a:t> </a:t>
            </a:r>
            <a:r>
              <a:rPr lang="en-CA" sz="4000" dirty="0" err="1"/>
              <a:t>እተዉ</a:t>
            </a:r>
            <a:r>
              <a:rPr lang="en-CA" sz="4000" dirty="0"/>
              <a:t>።</a:t>
            </a:r>
          </a:p>
          <a:p>
            <a:endParaRPr lang="en-CA" sz="4000" dirty="0"/>
          </a:p>
        </p:txBody>
      </p:sp>
      <p:sp>
        <p:nvSpPr>
          <p:cNvPr id="20" name="Rectangle 19"/>
          <p:cNvSpPr/>
          <p:nvPr/>
        </p:nvSpPr>
        <p:spPr>
          <a:xfrm>
            <a:off x="7986410" y="-53936"/>
            <a:ext cx="4296715" cy="7925246"/>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3600" dirty="0">
                <a:solidFill>
                  <a:srgbClr val="92D050"/>
                </a:solidFill>
              </a:rPr>
              <a:t>Deacon</a:t>
            </a:r>
            <a:r>
              <a:rPr lang="en-US" sz="36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3600" dirty="0" smtClean="0">
                <a:solidFill>
                  <a:srgbClr val="92D050"/>
                </a:solidFill>
              </a:rPr>
              <a:t>  </a:t>
            </a:r>
            <a:r>
              <a:rPr lang="en-US" sz="36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124754"/>
          </a:xfrm>
          <a:prstGeom prst="rect">
            <a:avLst/>
          </a:prstGeom>
        </p:spPr>
        <p:txBody>
          <a:bodyPr wrap="square">
            <a:spAutoFit/>
          </a:bodyPr>
          <a:lstStyle/>
          <a:p>
            <a:r>
              <a:rPr lang="en-CA" sz="4400" dirty="0" err="1" smtClean="0"/>
              <a:t>ጸጋ</a:t>
            </a:r>
            <a:r>
              <a:rPr lang="en-CA" sz="4400" dirty="0" smtClean="0"/>
              <a:t> </a:t>
            </a:r>
            <a:r>
              <a:rPr lang="en-CA" sz="4400" dirty="0" err="1" smtClean="0"/>
              <a:t>ነሣእነ</a:t>
            </a:r>
            <a:r>
              <a:rPr lang="en-CA" sz="4400" dirty="0" smtClean="0"/>
              <a:t> </a:t>
            </a:r>
            <a:r>
              <a:rPr lang="en-CA" sz="4400" dirty="0" err="1" smtClean="0"/>
              <a:t>ወሕይወተ</a:t>
            </a:r>
            <a:r>
              <a:rPr lang="en-CA" sz="4400" dirty="0" smtClean="0"/>
              <a:t> </a:t>
            </a:r>
            <a:r>
              <a:rPr lang="en-CA" sz="4400" dirty="0" err="1" smtClean="0"/>
              <a:t>ረከብርነ</a:t>
            </a:r>
            <a:r>
              <a:rPr lang="en-CA" sz="4400" dirty="0" smtClean="0"/>
              <a:t> </a:t>
            </a:r>
            <a:r>
              <a:rPr lang="en-CA" sz="4400" dirty="0" err="1" smtClean="0"/>
              <a:t>ብኃይለ</a:t>
            </a:r>
            <a:r>
              <a:rPr lang="en-CA" sz="4400" dirty="0" smtClean="0"/>
              <a:t> </a:t>
            </a:r>
            <a:r>
              <a:rPr lang="en-CA" sz="4400" dirty="0" err="1" smtClean="0"/>
              <a:t>መስቀሉ</a:t>
            </a:r>
            <a:r>
              <a:rPr lang="en-CA" sz="4400" dirty="0" smtClean="0"/>
              <a:t> </a:t>
            </a:r>
            <a:r>
              <a:rPr lang="en-CA" sz="4400" dirty="0" err="1" smtClean="0"/>
              <a:t>ለኢየሱስ</a:t>
            </a:r>
            <a:r>
              <a:rPr lang="en-CA" sz="4400" dirty="0" smtClean="0"/>
              <a:t> </a:t>
            </a:r>
            <a:r>
              <a:rPr lang="en-CA" sz="4400" dirty="0" err="1" smtClean="0"/>
              <a:t>ክርስቶስ</a:t>
            </a:r>
            <a:r>
              <a:rPr lang="en-CA" sz="4400" dirty="0" smtClean="0"/>
              <a:t>። </a:t>
            </a:r>
            <a:r>
              <a:rPr lang="en-CA" sz="4400" dirty="0" err="1" smtClean="0"/>
              <a:t>ኪያከ</a:t>
            </a:r>
            <a:r>
              <a:rPr lang="en-CA" sz="4400" dirty="0" smtClean="0"/>
              <a:t> </a:t>
            </a:r>
            <a:r>
              <a:rPr lang="en-CA" sz="4400" dirty="0" err="1" smtClean="0"/>
              <a:t>እግዚኦ</a:t>
            </a:r>
            <a:r>
              <a:rPr lang="en-CA" sz="4400" dirty="0" smtClean="0"/>
              <a:t> </a:t>
            </a:r>
            <a:r>
              <a:rPr lang="en-CA" sz="4400" dirty="0" err="1" smtClean="0"/>
              <a:t>ነአኵት</a:t>
            </a:r>
            <a:r>
              <a:rPr lang="en-CA" sz="4400" dirty="0" smtClean="0"/>
              <a:t> </a:t>
            </a:r>
            <a:r>
              <a:rPr lang="en-CA" sz="4400" dirty="0" err="1" smtClean="0"/>
              <a:t>ነሢአነ</a:t>
            </a:r>
            <a:r>
              <a:rPr lang="en-CA" sz="4400" dirty="0" smtClean="0"/>
              <a:t> </a:t>
            </a:r>
            <a:r>
              <a:rPr lang="en-CA" sz="4000" dirty="0" err="1" smtClean="0"/>
              <a:t>ጸጋ</a:t>
            </a:r>
            <a:r>
              <a:rPr lang="en-CA" sz="4000" dirty="0" smtClean="0"/>
              <a:t> </a:t>
            </a:r>
            <a:r>
              <a:rPr lang="en-CA" sz="4000" dirty="0" err="1" smtClean="0"/>
              <a:t>ዘእመንፈስ</a:t>
            </a:r>
            <a:r>
              <a:rPr lang="en-CA" sz="4000" dirty="0" smtClean="0"/>
              <a:t> </a:t>
            </a:r>
            <a:r>
              <a:rPr lang="en-CA" sz="4000" dirty="0" err="1" smtClean="0"/>
              <a:t>ቅዱስ</a:t>
            </a:r>
            <a:r>
              <a:rPr lang="en-CA" sz="4000" dirty="0" smtClean="0"/>
              <a:t>።</a:t>
            </a:r>
          </a:p>
          <a:p>
            <a:endParaRPr lang="en-CA" sz="4400" dirty="0"/>
          </a:p>
          <a:p>
            <a:r>
              <a:rPr lang="en-CA" sz="4400" dirty="0" err="1">
                <a:solidFill>
                  <a:srgbClr val="92D050"/>
                </a:solidFill>
              </a:rPr>
              <a:t>ይ.ዲ</a:t>
            </a:r>
            <a:r>
              <a:rPr lang="en-CA" sz="4400" dirty="0" smtClean="0">
                <a:solidFill>
                  <a:srgbClr val="92D050"/>
                </a:solidFill>
              </a:rPr>
              <a:t>.</a:t>
            </a:r>
          </a:p>
          <a:p>
            <a:r>
              <a:rPr lang="en-CA" sz="4400" dirty="0" smtClean="0"/>
              <a:t> </a:t>
            </a:r>
            <a:r>
              <a:rPr lang="en-CA" sz="4400" dirty="0" err="1"/>
              <a:t>እትዉ</a:t>
            </a:r>
            <a:r>
              <a:rPr lang="en-CA" sz="4400" dirty="0"/>
              <a:t> </a:t>
            </a:r>
            <a:r>
              <a:rPr lang="en-CA" sz="4400" dirty="0" err="1"/>
              <a:t>በሰላም</a:t>
            </a:r>
            <a:r>
              <a:rPr lang="en-CA" sz="4400" dirty="0" smtClean="0"/>
              <a:t>።</a:t>
            </a:r>
            <a:endParaRPr lang="en-CA" sz="4400" dirty="0"/>
          </a:p>
        </p:txBody>
      </p:sp>
    </p:spTree>
    <p:extLst>
      <p:ext uri="{BB962C8B-B14F-4D97-AF65-F5344CB8AC3E}">
        <p14:creationId xmlns:p14="http://schemas.microsoft.com/office/powerpoint/2010/main" val="309840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3676083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337824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54178"/>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399009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3939576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34726521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3036169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2365373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119483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327392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4272908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796041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4207644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3030295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81781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500971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35734537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2767474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163753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3824828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2204967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3139557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2987549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39955002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5683959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1595800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3891885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4519969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440326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583749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593965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110928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6868387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5094693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7537866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1384489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19008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2810659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1432510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7272166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18553119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454582"/>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73765"/>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383166"/>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891958"/>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006693"/>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951446"/>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17297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20767284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97230"/>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025651"/>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52307"/>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010415"/>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004572"/>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45252"/>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364075"/>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399408"/>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553045"/>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491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127160</TotalTime>
  <Words>52851</Words>
  <Application>Microsoft Office PowerPoint</Application>
  <PresentationFormat>Widescreen</PresentationFormat>
  <Paragraphs>4891</Paragraphs>
  <Slides>459</Slides>
  <Notes>180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459</vt:i4>
      </vt:variant>
    </vt:vector>
  </HeadingPairs>
  <TitlesOfParts>
    <vt:vector size="472" baseType="lpstr">
      <vt:lpstr>Abyssinica SIL</vt:lpstr>
      <vt:lpstr>Arial</vt:lpstr>
      <vt:lpstr>Arial Bold</vt:lpstr>
      <vt:lpstr>Calibri</vt:lpstr>
      <vt:lpstr>Calibri (Body)</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609</cp:revision>
  <dcterms:created xsi:type="dcterms:W3CDTF">2018-07-13T18:01:45Z</dcterms:created>
  <dcterms:modified xsi:type="dcterms:W3CDTF">2021-01-06T06:52:24Z</dcterms:modified>
</cp:coreProperties>
</file>