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1"/>
  </p:notesMasterIdLst>
  <p:sldIdLst>
    <p:sldId id="751" r:id="rId2"/>
    <p:sldId id="752" r:id="rId3"/>
    <p:sldId id="753" r:id="rId4"/>
    <p:sldId id="754" r:id="rId5"/>
    <p:sldId id="755" r:id="rId6"/>
    <p:sldId id="756" r:id="rId7"/>
    <p:sldId id="757" r:id="rId8"/>
    <p:sldId id="758" r:id="rId9"/>
    <p:sldId id="759" r:id="rId10"/>
    <p:sldId id="760" r:id="rId11"/>
    <p:sldId id="761" r:id="rId12"/>
    <p:sldId id="762" r:id="rId13"/>
    <p:sldId id="763" r:id="rId14"/>
    <p:sldId id="764" r:id="rId15"/>
    <p:sldId id="765" r:id="rId16"/>
    <p:sldId id="766" r:id="rId17"/>
    <p:sldId id="767" r:id="rId18"/>
    <p:sldId id="768" r:id="rId19"/>
    <p:sldId id="769" r:id="rId20"/>
    <p:sldId id="770" r:id="rId21"/>
    <p:sldId id="771" r:id="rId22"/>
    <p:sldId id="772" r:id="rId23"/>
    <p:sldId id="773" r:id="rId24"/>
    <p:sldId id="774" r:id="rId25"/>
    <p:sldId id="775" r:id="rId26"/>
    <p:sldId id="776" r:id="rId27"/>
    <p:sldId id="777" r:id="rId28"/>
    <p:sldId id="778" r:id="rId29"/>
    <p:sldId id="779" r:id="rId30"/>
    <p:sldId id="780" r:id="rId31"/>
    <p:sldId id="781" r:id="rId32"/>
    <p:sldId id="782" r:id="rId33"/>
    <p:sldId id="783" r:id="rId34"/>
    <p:sldId id="784" r:id="rId35"/>
    <p:sldId id="785" r:id="rId36"/>
    <p:sldId id="786" r:id="rId37"/>
    <p:sldId id="787" r:id="rId38"/>
    <p:sldId id="788" r:id="rId39"/>
    <p:sldId id="789" r:id="rId40"/>
    <p:sldId id="790" r:id="rId41"/>
    <p:sldId id="791" r:id="rId42"/>
    <p:sldId id="792" r:id="rId43"/>
    <p:sldId id="793" r:id="rId44"/>
    <p:sldId id="794" r:id="rId45"/>
    <p:sldId id="795" r:id="rId46"/>
    <p:sldId id="796" r:id="rId47"/>
    <p:sldId id="797" r:id="rId48"/>
    <p:sldId id="798" r:id="rId49"/>
    <p:sldId id="799" r:id="rId50"/>
    <p:sldId id="800" r:id="rId51"/>
    <p:sldId id="801" r:id="rId52"/>
    <p:sldId id="802" r:id="rId53"/>
    <p:sldId id="803" r:id="rId54"/>
    <p:sldId id="804" r:id="rId55"/>
    <p:sldId id="805" r:id="rId56"/>
    <p:sldId id="1193" r:id="rId57"/>
    <p:sldId id="1194" r:id="rId58"/>
    <p:sldId id="1219" r:id="rId59"/>
    <p:sldId id="1195" r:id="rId60"/>
    <p:sldId id="1196" r:id="rId61"/>
    <p:sldId id="1197" r:id="rId62"/>
    <p:sldId id="1198" r:id="rId63"/>
    <p:sldId id="1199" r:id="rId64"/>
    <p:sldId id="1200" r:id="rId65"/>
    <p:sldId id="1201" r:id="rId66"/>
    <p:sldId id="1202" r:id="rId67"/>
    <p:sldId id="1203" r:id="rId68"/>
    <p:sldId id="1204" r:id="rId69"/>
    <p:sldId id="1205" r:id="rId70"/>
    <p:sldId id="1206" r:id="rId71"/>
    <p:sldId id="1207" r:id="rId72"/>
    <p:sldId id="1208" r:id="rId73"/>
    <p:sldId id="1209" r:id="rId74"/>
    <p:sldId id="1210" r:id="rId75"/>
    <p:sldId id="1211" r:id="rId76"/>
    <p:sldId id="1212" r:id="rId77"/>
    <p:sldId id="1213" r:id="rId78"/>
    <p:sldId id="1214" r:id="rId79"/>
    <p:sldId id="1215" r:id="rId80"/>
    <p:sldId id="1216" r:id="rId81"/>
    <p:sldId id="1217" r:id="rId82"/>
    <p:sldId id="1218" r:id="rId83"/>
    <p:sldId id="833" r:id="rId84"/>
    <p:sldId id="834" r:id="rId85"/>
    <p:sldId id="835" r:id="rId86"/>
    <p:sldId id="836" r:id="rId87"/>
    <p:sldId id="837" r:id="rId88"/>
    <p:sldId id="838" r:id="rId89"/>
    <p:sldId id="839" r:id="rId90"/>
    <p:sldId id="840" r:id="rId91"/>
    <p:sldId id="841" r:id="rId92"/>
    <p:sldId id="842" r:id="rId93"/>
    <p:sldId id="843" r:id="rId94"/>
    <p:sldId id="844" r:id="rId95"/>
    <p:sldId id="845" r:id="rId96"/>
    <p:sldId id="846" r:id="rId97"/>
    <p:sldId id="847" r:id="rId98"/>
    <p:sldId id="848" r:id="rId99"/>
    <p:sldId id="849" r:id="rId100"/>
    <p:sldId id="850" r:id="rId101"/>
    <p:sldId id="851" r:id="rId102"/>
    <p:sldId id="852" r:id="rId103"/>
    <p:sldId id="853" r:id="rId104"/>
    <p:sldId id="1220" r:id="rId105"/>
    <p:sldId id="1221" r:id="rId106"/>
    <p:sldId id="1222" r:id="rId107"/>
    <p:sldId id="1223" r:id="rId108"/>
    <p:sldId id="1224" r:id="rId109"/>
    <p:sldId id="1225" r:id="rId110"/>
    <p:sldId id="1226" r:id="rId111"/>
    <p:sldId id="1227" r:id="rId112"/>
    <p:sldId id="1228" r:id="rId113"/>
    <p:sldId id="1229" r:id="rId114"/>
    <p:sldId id="1230" r:id="rId115"/>
    <p:sldId id="1231" r:id="rId116"/>
    <p:sldId id="1232" r:id="rId117"/>
    <p:sldId id="1233" r:id="rId118"/>
    <p:sldId id="1234" r:id="rId119"/>
    <p:sldId id="1235" r:id="rId120"/>
    <p:sldId id="1236" r:id="rId121"/>
    <p:sldId id="1237" r:id="rId122"/>
    <p:sldId id="1238" r:id="rId123"/>
    <p:sldId id="1239" r:id="rId124"/>
    <p:sldId id="1240" r:id="rId125"/>
    <p:sldId id="1241" r:id="rId126"/>
    <p:sldId id="1242" r:id="rId127"/>
    <p:sldId id="1243" r:id="rId128"/>
    <p:sldId id="1244" r:id="rId129"/>
    <p:sldId id="1245" r:id="rId130"/>
    <p:sldId id="1246" r:id="rId131"/>
    <p:sldId id="1247" r:id="rId132"/>
    <p:sldId id="1248" r:id="rId133"/>
    <p:sldId id="1249" r:id="rId134"/>
    <p:sldId id="1250" r:id="rId135"/>
    <p:sldId id="1251" r:id="rId136"/>
    <p:sldId id="1252" r:id="rId137"/>
    <p:sldId id="1253" r:id="rId138"/>
    <p:sldId id="1254" r:id="rId139"/>
    <p:sldId id="1255" r:id="rId140"/>
    <p:sldId id="1256" r:id="rId141"/>
    <p:sldId id="1257" r:id="rId142"/>
    <p:sldId id="1258" r:id="rId143"/>
    <p:sldId id="1259" r:id="rId144"/>
    <p:sldId id="1260" r:id="rId145"/>
    <p:sldId id="1261" r:id="rId146"/>
    <p:sldId id="1262" r:id="rId147"/>
    <p:sldId id="1263" r:id="rId148"/>
    <p:sldId id="1264" r:id="rId149"/>
    <p:sldId id="1265" r:id="rId150"/>
    <p:sldId id="1266" r:id="rId151"/>
    <p:sldId id="1267" r:id="rId152"/>
    <p:sldId id="1268" r:id="rId153"/>
    <p:sldId id="1269" r:id="rId154"/>
    <p:sldId id="1270" r:id="rId155"/>
    <p:sldId id="1271" r:id="rId156"/>
    <p:sldId id="1272" r:id="rId157"/>
    <p:sldId id="1273" r:id="rId158"/>
    <p:sldId id="1274" r:id="rId159"/>
    <p:sldId id="1275" r:id="rId160"/>
    <p:sldId id="1276" r:id="rId161"/>
    <p:sldId id="1277" r:id="rId162"/>
    <p:sldId id="1278" r:id="rId163"/>
    <p:sldId id="1279" r:id="rId164"/>
    <p:sldId id="1280" r:id="rId165"/>
    <p:sldId id="1281" r:id="rId166"/>
    <p:sldId id="1282" r:id="rId167"/>
    <p:sldId id="1283" r:id="rId168"/>
    <p:sldId id="1284" r:id="rId169"/>
    <p:sldId id="1285" r:id="rId170"/>
    <p:sldId id="1286" r:id="rId171"/>
    <p:sldId id="1287" r:id="rId172"/>
    <p:sldId id="1288" r:id="rId173"/>
    <p:sldId id="1289" r:id="rId174"/>
    <p:sldId id="1290" r:id="rId175"/>
    <p:sldId id="1291" r:id="rId176"/>
    <p:sldId id="1292" r:id="rId177"/>
    <p:sldId id="1293" r:id="rId178"/>
    <p:sldId id="1294" r:id="rId179"/>
    <p:sldId id="1295" r:id="rId180"/>
    <p:sldId id="1296" r:id="rId181"/>
    <p:sldId id="1297" r:id="rId182"/>
    <p:sldId id="1298" r:id="rId183"/>
    <p:sldId id="1299" r:id="rId184"/>
    <p:sldId id="1300" r:id="rId185"/>
    <p:sldId id="1301" r:id="rId186"/>
    <p:sldId id="1302" r:id="rId187"/>
    <p:sldId id="1303" r:id="rId188"/>
    <p:sldId id="1304" r:id="rId189"/>
    <p:sldId id="1305" r:id="rId190"/>
    <p:sldId id="1306" r:id="rId191"/>
    <p:sldId id="1307" r:id="rId192"/>
    <p:sldId id="1308" r:id="rId193"/>
    <p:sldId id="1309" r:id="rId194"/>
    <p:sldId id="1310" r:id="rId195"/>
    <p:sldId id="1311" r:id="rId196"/>
    <p:sldId id="1312" r:id="rId197"/>
    <p:sldId id="1313" r:id="rId198"/>
    <p:sldId id="1314" r:id="rId199"/>
    <p:sldId id="1315" r:id="rId200"/>
    <p:sldId id="1316" r:id="rId201"/>
    <p:sldId id="1317" r:id="rId202"/>
    <p:sldId id="1318" r:id="rId203"/>
    <p:sldId id="1319" r:id="rId204"/>
    <p:sldId id="1320" r:id="rId205"/>
    <p:sldId id="1321" r:id="rId206"/>
    <p:sldId id="1322" r:id="rId207"/>
    <p:sldId id="1323" r:id="rId208"/>
    <p:sldId id="948" r:id="rId209"/>
    <p:sldId id="949" r:id="rId210"/>
    <p:sldId id="950" r:id="rId211"/>
    <p:sldId id="951" r:id="rId212"/>
    <p:sldId id="952" r:id="rId213"/>
    <p:sldId id="953" r:id="rId214"/>
    <p:sldId id="954" r:id="rId215"/>
    <p:sldId id="955" r:id="rId216"/>
    <p:sldId id="956" r:id="rId217"/>
    <p:sldId id="957" r:id="rId218"/>
    <p:sldId id="958" r:id="rId219"/>
    <p:sldId id="959" r:id="rId220"/>
    <p:sldId id="960" r:id="rId221"/>
    <p:sldId id="961" r:id="rId222"/>
    <p:sldId id="962" r:id="rId223"/>
    <p:sldId id="963" r:id="rId224"/>
    <p:sldId id="964" r:id="rId225"/>
    <p:sldId id="965" r:id="rId226"/>
    <p:sldId id="966" r:id="rId227"/>
    <p:sldId id="967" r:id="rId228"/>
    <p:sldId id="968" r:id="rId229"/>
    <p:sldId id="969" r:id="rId230"/>
    <p:sldId id="970" r:id="rId231"/>
    <p:sldId id="971" r:id="rId232"/>
    <p:sldId id="972" r:id="rId233"/>
    <p:sldId id="973" r:id="rId234"/>
    <p:sldId id="974" r:id="rId235"/>
    <p:sldId id="975" r:id="rId236"/>
    <p:sldId id="976" r:id="rId237"/>
    <p:sldId id="977" r:id="rId238"/>
    <p:sldId id="978" r:id="rId239"/>
    <p:sldId id="979" r:id="rId240"/>
    <p:sldId id="987" r:id="rId241"/>
    <p:sldId id="988" r:id="rId242"/>
    <p:sldId id="989" r:id="rId243"/>
    <p:sldId id="990" r:id="rId244"/>
    <p:sldId id="991" r:id="rId245"/>
    <p:sldId id="992" r:id="rId246"/>
    <p:sldId id="993" r:id="rId247"/>
    <p:sldId id="994" r:id="rId248"/>
    <p:sldId id="995" r:id="rId249"/>
    <p:sldId id="996" r:id="rId250"/>
    <p:sldId id="997" r:id="rId251"/>
    <p:sldId id="998" r:id="rId252"/>
    <p:sldId id="999" r:id="rId253"/>
    <p:sldId id="1000" r:id="rId254"/>
    <p:sldId id="1001" r:id="rId255"/>
    <p:sldId id="1002" r:id="rId256"/>
    <p:sldId id="1003" r:id="rId257"/>
    <p:sldId id="1004" r:id="rId258"/>
    <p:sldId id="1005" r:id="rId259"/>
    <p:sldId id="1006" r:id="rId260"/>
    <p:sldId id="1007" r:id="rId261"/>
    <p:sldId id="1008" r:id="rId262"/>
    <p:sldId id="1009" r:id="rId263"/>
    <p:sldId id="1010" r:id="rId264"/>
    <p:sldId id="1011" r:id="rId265"/>
    <p:sldId id="1012" r:id="rId266"/>
    <p:sldId id="1013" r:id="rId267"/>
    <p:sldId id="1014" r:id="rId268"/>
    <p:sldId id="1015" r:id="rId269"/>
    <p:sldId id="1020" r:id="rId270"/>
    <p:sldId id="1021" r:id="rId271"/>
    <p:sldId id="1022" r:id="rId272"/>
    <p:sldId id="1023" r:id="rId273"/>
    <p:sldId id="1024" r:id="rId274"/>
    <p:sldId id="1025" r:id="rId275"/>
    <p:sldId id="1026" r:id="rId276"/>
    <p:sldId id="1027" r:id="rId277"/>
    <p:sldId id="1181" r:id="rId278"/>
    <p:sldId id="1029" r:id="rId279"/>
    <p:sldId id="1030" r:id="rId280"/>
    <p:sldId id="1053" r:id="rId281"/>
    <p:sldId id="1041" r:id="rId282"/>
    <p:sldId id="1043" r:id="rId283"/>
    <p:sldId id="1044" r:id="rId284"/>
    <p:sldId id="1045" r:id="rId285"/>
    <p:sldId id="1046" r:id="rId286"/>
    <p:sldId id="1047" r:id="rId287"/>
    <p:sldId id="1048" r:id="rId288"/>
    <p:sldId id="1049" r:id="rId289"/>
    <p:sldId id="1050" r:id="rId290"/>
    <p:sldId id="1051" r:id="rId291"/>
    <p:sldId id="1052" r:id="rId292"/>
    <p:sldId id="1039" r:id="rId293"/>
    <p:sldId id="1054" r:id="rId294"/>
    <p:sldId id="1056" r:id="rId295"/>
    <p:sldId id="1057" r:id="rId296"/>
    <p:sldId id="1058" r:id="rId297"/>
    <p:sldId id="1059" r:id="rId298"/>
    <p:sldId id="1060" r:id="rId299"/>
    <p:sldId id="1061" r:id="rId300"/>
    <p:sldId id="1062" r:id="rId301"/>
    <p:sldId id="1063" r:id="rId302"/>
    <p:sldId id="1064" r:id="rId303"/>
    <p:sldId id="1065" r:id="rId304"/>
    <p:sldId id="1066" r:id="rId305"/>
    <p:sldId id="1166" r:id="rId306"/>
    <p:sldId id="1068" r:id="rId307"/>
    <p:sldId id="1069" r:id="rId308"/>
    <p:sldId id="1070" r:id="rId309"/>
    <p:sldId id="1072" r:id="rId310"/>
    <p:sldId id="1073" r:id="rId311"/>
    <p:sldId id="1074" r:id="rId312"/>
    <p:sldId id="1075" r:id="rId313"/>
    <p:sldId id="1076" r:id="rId314"/>
    <p:sldId id="1077" r:id="rId315"/>
    <p:sldId id="1078" r:id="rId316"/>
    <p:sldId id="1079" r:id="rId317"/>
    <p:sldId id="1080" r:id="rId318"/>
    <p:sldId id="1081" r:id="rId319"/>
    <p:sldId id="1167" r:id="rId320"/>
    <p:sldId id="1083" r:id="rId321"/>
    <p:sldId id="1084" r:id="rId322"/>
    <p:sldId id="1085" r:id="rId323"/>
    <p:sldId id="1086" r:id="rId324"/>
    <p:sldId id="1087" r:id="rId325"/>
    <p:sldId id="1088" r:id="rId326"/>
    <p:sldId id="1089" r:id="rId327"/>
    <p:sldId id="1090" r:id="rId328"/>
    <p:sldId id="1091" r:id="rId329"/>
    <p:sldId id="1092" r:id="rId330"/>
    <p:sldId id="1093" r:id="rId331"/>
    <p:sldId id="1094" r:id="rId332"/>
    <p:sldId id="1095" r:id="rId333"/>
    <p:sldId id="1096" r:id="rId334"/>
    <p:sldId id="1101" r:id="rId335"/>
    <p:sldId id="1097" r:id="rId336"/>
    <p:sldId id="1098" r:id="rId337"/>
    <p:sldId id="1099" r:id="rId338"/>
    <p:sldId id="1100" r:id="rId339"/>
    <p:sldId id="1102" r:id="rId340"/>
    <p:sldId id="1103" r:id="rId341"/>
    <p:sldId id="1105" r:id="rId342"/>
    <p:sldId id="1106" r:id="rId343"/>
    <p:sldId id="1107" r:id="rId344"/>
    <p:sldId id="1108" r:id="rId345"/>
    <p:sldId id="1109" r:id="rId346"/>
    <p:sldId id="1110" r:id="rId347"/>
    <p:sldId id="1111" r:id="rId348"/>
    <p:sldId id="1112" r:id="rId349"/>
    <p:sldId id="1113" r:id="rId350"/>
    <p:sldId id="1114" r:id="rId351"/>
    <p:sldId id="1115" r:id="rId352"/>
    <p:sldId id="1116" r:id="rId353"/>
    <p:sldId id="1117" r:id="rId354"/>
    <p:sldId id="1118" r:id="rId355"/>
    <p:sldId id="1119" r:id="rId356"/>
    <p:sldId id="1120" r:id="rId357"/>
    <p:sldId id="1121" r:id="rId358"/>
    <p:sldId id="1122" r:id="rId359"/>
    <p:sldId id="1123" r:id="rId360"/>
    <p:sldId id="1124" r:id="rId361"/>
    <p:sldId id="1125" r:id="rId362"/>
    <p:sldId id="1126" r:id="rId363"/>
    <p:sldId id="1127" r:id="rId364"/>
    <p:sldId id="1168" r:id="rId365"/>
    <p:sldId id="1169" r:id="rId366"/>
    <p:sldId id="1170" r:id="rId367"/>
    <p:sldId id="1171" r:id="rId368"/>
    <p:sldId id="1172" r:id="rId369"/>
    <p:sldId id="1173" r:id="rId370"/>
    <p:sldId id="1174" r:id="rId371"/>
    <p:sldId id="1175" r:id="rId372"/>
    <p:sldId id="1178" r:id="rId373"/>
    <p:sldId id="1176" r:id="rId374"/>
    <p:sldId id="1177" r:id="rId375"/>
    <p:sldId id="1139" r:id="rId376"/>
    <p:sldId id="1140" r:id="rId377"/>
    <p:sldId id="1141" r:id="rId378"/>
    <p:sldId id="1142" r:id="rId379"/>
    <p:sldId id="1143" r:id="rId380"/>
    <p:sldId id="1144" r:id="rId381"/>
    <p:sldId id="1145" r:id="rId382"/>
    <p:sldId id="1146" r:id="rId383"/>
    <p:sldId id="1147" r:id="rId384"/>
    <p:sldId id="1148" r:id="rId385"/>
    <p:sldId id="1149" r:id="rId386"/>
    <p:sldId id="1179" r:id="rId387"/>
    <p:sldId id="1151" r:id="rId388"/>
    <p:sldId id="1152" r:id="rId389"/>
    <p:sldId id="1153" r:id="rId390"/>
    <p:sldId id="1154" r:id="rId391"/>
    <p:sldId id="1155" r:id="rId392"/>
    <p:sldId id="1156" r:id="rId393"/>
    <p:sldId id="1157" r:id="rId394"/>
    <p:sldId id="1158" r:id="rId395"/>
    <p:sldId id="1159" r:id="rId396"/>
    <p:sldId id="1160" r:id="rId397"/>
    <p:sldId id="1161" r:id="rId398"/>
    <p:sldId id="1162" r:id="rId399"/>
    <p:sldId id="1163" r:id="rId400"/>
    <p:sldId id="1164" r:id="rId401"/>
    <p:sldId id="1165" r:id="rId402"/>
    <p:sldId id="743" r:id="rId403"/>
    <p:sldId id="744" r:id="rId404"/>
    <p:sldId id="745" r:id="rId405"/>
    <p:sldId id="746" r:id="rId406"/>
    <p:sldId id="747" r:id="rId407"/>
    <p:sldId id="748" r:id="rId408"/>
    <p:sldId id="749" r:id="rId409"/>
    <p:sldId id="750" r:id="rId4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396" autoAdjust="0"/>
    <p:restoredTop sz="86452"/>
  </p:normalViewPr>
  <p:slideViewPr>
    <p:cSldViewPr snapToGrid="0" snapToObjects="1">
      <p:cViewPr varScale="1">
        <p:scale>
          <a:sx n="66" d="100"/>
          <a:sy n="66" d="100"/>
        </p:scale>
        <p:origin x="46" y="379"/>
      </p:cViewPr>
      <p:guideLst/>
    </p:cSldViewPr>
  </p:slideViewPr>
  <p:outlineViewPr>
    <p:cViewPr>
      <p:scale>
        <a:sx n="33" d="100"/>
        <a:sy n="33" d="100"/>
      </p:scale>
      <p:origin x="0" y="-114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viewProps" Target="viewProps.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tableStyles" Target="tableStyles.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232" Type="http://schemas.openxmlformats.org/officeDocument/2006/relationships/slide" Target="slides/slide231.xml"/><Relationship Id="rId274" Type="http://schemas.openxmlformats.org/officeDocument/2006/relationships/slide" Target="slides/slide273.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notesMaster" Target="notesMasters/notesMaster1.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presProps" Target="presProps.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theme" Target="theme/theme1.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F01621-4260-4744-B3BF-2FC7D5796F03}" type="datetimeFigureOut">
              <a:rPr lang="en-US" smtClean="0"/>
              <a:t>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BC644-07AA-F64B-A7D1-D2E86F93221D}" type="slidenum">
              <a:rPr lang="en-US" smtClean="0"/>
              <a:t>‹#›</a:t>
            </a:fld>
            <a:endParaRPr lang="en-US"/>
          </a:p>
        </p:txBody>
      </p:sp>
    </p:spTree>
    <p:extLst>
      <p:ext uri="{BB962C8B-B14F-4D97-AF65-F5344CB8AC3E}">
        <p14:creationId xmlns:p14="http://schemas.microsoft.com/office/powerpoint/2010/main" val="1155416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83</a:t>
            </a:fld>
            <a:endParaRPr lang="en-US"/>
          </a:p>
        </p:txBody>
      </p:sp>
    </p:spTree>
    <p:extLst>
      <p:ext uri="{BB962C8B-B14F-4D97-AF65-F5344CB8AC3E}">
        <p14:creationId xmlns:p14="http://schemas.microsoft.com/office/powerpoint/2010/main" val="14225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93</a:t>
            </a:fld>
            <a:endParaRPr lang="en-US"/>
          </a:p>
        </p:txBody>
      </p:sp>
    </p:spTree>
    <p:extLst>
      <p:ext uri="{BB962C8B-B14F-4D97-AF65-F5344CB8AC3E}">
        <p14:creationId xmlns:p14="http://schemas.microsoft.com/office/powerpoint/2010/main" val="200321083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193</a:t>
            </a:fld>
            <a:endParaRPr lang="en-US"/>
          </a:p>
        </p:txBody>
      </p:sp>
    </p:spTree>
    <p:extLst>
      <p:ext uri="{BB962C8B-B14F-4D97-AF65-F5344CB8AC3E}">
        <p14:creationId xmlns:p14="http://schemas.microsoft.com/office/powerpoint/2010/main" val="98283593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194</a:t>
            </a:fld>
            <a:endParaRPr lang="en-US"/>
          </a:p>
        </p:txBody>
      </p:sp>
    </p:spTree>
    <p:extLst>
      <p:ext uri="{BB962C8B-B14F-4D97-AF65-F5344CB8AC3E}">
        <p14:creationId xmlns:p14="http://schemas.microsoft.com/office/powerpoint/2010/main" val="254932902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195</a:t>
            </a:fld>
            <a:endParaRPr lang="en-US"/>
          </a:p>
        </p:txBody>
      </p:sp>
    </p:spTree>
    <p:extLst>
      <p:ext uri="{BB962C8B-B14F-4D97-AF65-F5344CB8AC3E}">
        <p14:creationId xmlns:p14="http://schemas.microsoft.com/office/powerpoint/2010/main" val="336016344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196</a:t>
            </a:fld>
            <a:endParaRPr lang="en-US"/>
          </a:p>
        </p:txBody>
      </p:sp>
    </p:spTree>
    <p:extLst>
      <p:ext uri="{BB962C8B-B14F-4D97-AF65-F5344CB8AC3E}">
        <p14:creationId xmlns:p14="http://schemas.microsoft.com/office/powerpoint/2010/main" val="120095459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197</a:t>
            </a:fld>
            <a:endParaRPr lang="en-US"/>
          </a:p>
        </p:txBody>
      </p:sp>
    </p:spTree>
    <p:extLst>
      <p:ext uri="{BB962C8B-B14F-4D97-AF65-F5344CB8AC3E}">
        <p14:creationId xmlns:p14="http://schemas.microsoft.com/office/powerpoint/2010/main" val="141392929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198</a:t>
            </a:fld>
            <a:endParaRPr lang="en-US"/>
          </a:p>
        </p:txBody>
      </p:sp>
    </p:spTree>
    <p:extLst>
      <p:ext uri="{BB962C8B-B14F-4D97-AF65-F5344CB8AC3E}">
        <p14:creationId xmlns:p14="http://schemas.microsoft.com/office/powerpoint/2010/main" val="158707866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199</a:t>
            </a:fld>
            <a:endParaRPr lang="en-US"/>
          </a:p>
        </p:txBody>
      </p:sp>
    </p:spTree>
    <p:extLst>
      <p:ext uri="{BB962C8B-B14F-4D97-AF65-F5344CB8AC3E}">
        <p14:creationId xmlns:p14="http://schemas.microsoft.com/office/powerpoint/2010/main" val="61276512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200</a:t>
            </a:fld>
            <a:endParaRPr lang="en-US"/>
          </a:p>
        </p:txBody>
      </p:sp>
    </p:spTree>
    <p:extLst>
      <p:ext uri="{BB962C8B-B14F-4D97-AF65-F5344CB8AC3E}">
        <p14:creationId xmlns:p14="http://schemas.microsoft.com/office/powerpoint/2010/main" val="337334233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201</a:t>
            </a:fld>
            <a:endParaRPr lang="en-US"/>
          </a:p>
        </p:txBody>
      </p:sp>
    </p:spTree>
    <p:extLst>
      <p:ext uri="{BB962C8B-B14F-4D97-AF65-F5344CB8AC3E}">
        <p14:creationId xmlns:p14="http://schemas.microsoft.com/office/powerpoint/2010/main" val="6418442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202</a:t>
            </a:fld>
            <a:endParaRPr lang="en-US"/>
          </a:p>
        </p:txBody>
      </p:sp>
    </p:spTree>
    <p:extLst>
      <p:ext uri="{BB962C8B-B14F-4D97-AF65-F5344CB8AC3E}">
        <p14:creationId xmlns:p14="http://schemas.microsoft.com/office/powerpoint/2010/main" val="1448421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94</a:t>
            </a:fld>
            <a:endParaRPr lang="en-US"/>
          </a:p>
        </p:txBody>
      </p:sp>
    </p:spTree>
    <p:extLst>
      <p:ext uri="{BB962C8B-B14F-4D97-AF65-F5344CB8AC3E}">
        <p14:creationId xmlns:p14="http://schemas.microsoft.com/office/powerpoint/2010/main" val="241445199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203</a:t>
            </a:fld>
            <a:endParaRPr lang="en-US"/>
          </a:p>
        </p:txBody>
      </p:sp>
    </p:spTree>
    <p:extLst>
      <p:ext uri="{BB962C8B-B14F-4D97-AF65-F5344CB8AC3E}">
        <p14:creationId xmlns:p14="http://schemas.microsoft.com/office/powerpoint/2010/main" val="164728785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204</a:t>
            </a:fld>
            <a:endParaRPr lang="en-US"/>
          </a:p>
        </p:txBody>
      </p:sp>
    </p:spTree>
    <p:extLst>
      <p:ext uri="{BB962C8B-B14F-4D97-AF65-F5344CB8AC3E}">
        <p14:creationId xmlns:p14="http://schemas.microsoft.com/office/powerpoint/2010/main" val="37941882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205</a:t>
            </a:fld>
            <a:endParaRPr lang="en-US"/>
          </a:p>
        </p:txBody>
      </p:sp>
    </p:spTree>
    <p:extLst>
      <p:ext uri="{BB962C8B-B14F-4D97-AF65-F5344CB8AC3E}">
        <p14:creationId xmlns:p14="http://schemas.microsoft.com/office/powerpoint/2010/main" val="127127463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206</a:t>
            </a:fld>
            <a:endParaRPr lang="en-US"/>
          </a:p>
        </p:txBody>
      </p:sp>
    </p:spTree>
    <p:extLst>
      <p:ext uri="{BB962C8B-B14F-4D97-AF65-F5344CB8AC3E}">
        <p14:creationId xmlns:p14="http://schemas.microsoft.com/office/powerpoint/2010/main" val="18503897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207</a:t>
            </a:fld>
            <a:endParaRPr lang="en-US"/>
          </a:p>
        </p:txBody>
      </p:sp>
    </p:spTree>
    <p:extLst>
      <p:ext uri="{BB962C8B-B14F-4D97-AF65-F5344CB8AC3E}">
        <p14:creationId xmlns:p14="http://schemas.microsoft.com/office/powerpoint/2010/main" val="291223659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208</a:t>
            </a:fld>
            <a:endParaRPr lang="en-US"/>
          </a:p>
        </p:txBody>
      </p:sp>
    </p:spTree>
    <p:extLst>
      <p:ext uri="{BB962C8B-B14F-4D97-AF65-F5344CB8AC3E}">
        <p14:creationId xmlns:p14="http://schemas.microsoft.com/office/powerpoint/2010/main" val="66775390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209</a:t>
            </a:fld>
            <a:endParaRPr lang="en-US"/>
          </a:p>
        </p:txBody>
      </p:sp>
    </p:spTree>
    <p:extLst>
      <p:ext uri="{BB962C8B-B14F-4D97-AF65-F5344CB8AC3E}">
        <p14:creationId xmlns:p14="http://schemas.microsoft.com/office/powerpoint/2010/main" val="394263767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210</a:t>
            </a:fld>
            <a:endParaRPr lang="en-US"/>
          </a:p>
        </p:txBody>
      </p:sp>
    </p:spTree>
    <p:extLst>
      <p:ext uri="{BB962C8B-B14F-4D97-AF65-F5344CB8AC3E}">
        <p14:creationId xmlns:p14="http://schemas.microsoft.com/office/powerpoint/2010/main" val="407730239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211</a:t>
            </a:fld>
            <a:endParaRPr lang="en-US"/>
          </a:p>
        </p:txBody>
      </p:sp>
    </p:spTree>
    <p:extLst>
      <p:ext uri="{BB962C8B-B14F-4D97-AF65-F5344CB8AC3E}">
        <p14:creationId xmlns:p14="http://schemas.microsoft.com/office/powerpoint/2010/main" val="33931546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212</a:t>
            </a:fld>
            <a:endParaRPr lang="en-US"/>
          </a:p>
        </p:txBody>
      </p:sp>
    </p:spTree>
    <p:extLst>
      <p:ext uri="{BB962C8B-B14F-4D97-AF65-F5344CB8AC3E}">
        <p14:creationId xmlns:p14="http://schemas.microsoft.com/office/powerpoint/2010/main" val="1948253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95</a:t>
            </a:fld>
            <a:endParaRPr lang="en-US"/>
          </a:p>
        </p:txBody>
      </p:sp>
    </p:spTree>
    <p:extLst>
      <p:ext uri="{BB962C8B-B14F-4D97-AF65-F5344CB8AC3E}">
        <p14:creationId xmlns:p14="http://schemas.microsoft.com/office/powerpoint/2010/main" val="269061421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213</a:t>
            </a:fld>
            <a:endParaRPr lang="en-US"/>
          </a:p>
        </p:txBody>
      </p:sp>
    </p:spTree>
    <p:extLst>
      <p:ext uri="{BB962C8B-B14F-4D97-AF65-F5344CB8AC3E}">
        <p14:creationId xmlns:p14="http://schemas.microsoft.com/office/powerpoint/2010/main" val="249511509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214</a:t>
            </a:fld>
            <a:endParaRPr lang="en-US"/>
          </a:p>
        </p:txBody>
      </p:sp>
    </p:spTree>
    <p:extLst>
      <p:ext uri="{BB962C8B-B14F-4D97-AF65-F5344CB8AC3E}">
        <p14:creationId xmlns:p14="http://schemas.microsoft.com/office/powerpoint/2010/main" val="78541531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215</a:t>
            </a:fld>
            <a:endParaRPr lang="en-US"/>
          </a:p>
        </p:txBody>
      </p:sp>
    </p:spTree>
    <p:extLst>
      <p:ext uri="{BB962C8B-B14F-4D97-AF65-F5344CB8AC3E}">
        <p14:creationId xmlns:p14="http://schemas.microsoft.com/office/powerpoint/2010/main" val="312407714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216</a:t>
            </a:fld>
            <a:endParaRPr lang="en-US"/>
          </a:p>
        </p:txBody>
      </p:sp>
    </p:spTree>
    <p:extLst>
      <p:ext uri="{BB962C8B-B14F-4D97-AF65-F5344CB8AC3E}">
        <p14:creationId xmlns:p14="http://schemas.microsoft.com/office/powerpoint/2010/main" val="195653238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217</a:t>
            </a:fld>
            <a:endParaRPr lang="en-US"/>
          </a:p>
        </p:txBody>
      </p:sp>
    </p:spTree>
    <p:extLst>
      <p:ext uri="{BB962C8B-B14F-4D97-AF65-F5344CB8AC3E}">
        <p14:creationId xmlns:p14="http://schemas.microsoft.com/office/powerpoint/2010/main" val="395067905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219</a:t>
            </a:fld>
            <a:endParaRPr lang="en-US"/>
          </a:p>
        </p:txBody>
      </p:sp>
    </p:spTree>
    <p:extLst>
      <p:ext uri="{BB962C8B-B14F-4D97-AF65-F5344CB8AC3E}">
        <p14:creationId xmlns:p14="http://schemas.microsoft.com/office/powerpoint/2010/main" val="136997167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220</a:t>
            </a:fld>
            <a:endParaRPr lang="en-US"/>
          </a:p>
        </p:txBody>
      </p:sp>
    </p:spTree>
    <p:extLst>
      <p:ext uri="{BB962C8B-B14F-4D97-AF65-F5344CB8AC3E}">
        <p14:creationId xmlns:p14="http://schemas.microsoft.com/office/powerpoint/2010/main" val="139250453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221</a:t>
            </a:fld>
            <a:endParaRPr lang="en-US"/>
          </a:p>
        </p:txBody>
      </p:sp>
    </p:spTree>
    <p:extLst>
      <p:ext uri="{BB962C8B-B14F-4D97-AF65-F5344CB8AC3E}">
        <p14:creationId xmlns:p14="http://schemas.microsoft.com/office/powerpoint/2010/main" val="26536564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222</a:t>
            </a:fld>
            <a:endParaRPr lang="en-US"/>
          </a:p>
        </p:txBody>
      </p:sp>
    </p:spTree>
    <p:extLst>
      <p:ext uri="{BB962C8B-B14F-4D97-AF65-F5344CB8AC3E}">
        <p14:creationId xmlns:p14="http://schemas.microsoft.com/office/powerpoint/2010/main" val="305445134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223</a:t>
            </a:fld>
            <a:endParaRPr lang="en-US"/>
          </a:p>
        </p:txBody>
      </p:sp>
    </p:spTree>
    <p:extLst>
      <p:ext uri="{BB962C8B-B14F-4D97-AF65-F5344CB8AC3E}">
        <p14:creationId xmlns:p14="http://schemas.microsoft.com/office/powerpoint/2010/main" val="1774295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96</a:t>
            </a:fld>
            <a:endParaRPr lang="en-US"/>
          </a:p>
        </p:txBody>
      </p:sp>
    </p:spTree>
    <p:extLst>
      <p:ext uri="{BB962C8B-B14F-4D97-AF65-F5344CB8AC3E}">
        <p14:creationId xmlns:p14="http://schemas.microsoft.com/office/powerpoint/2010/main" val="177176519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224</a:t>
            </a:fld>
            <a:endParaRPr lang="en-US"/>
          </a:p>
        </p:txBody>
      </p:sp>
    </p:spTree>
    <p:extLst>
      <p:ext uri="{BB962C8B-B14F-4D97-AF65-F5344CB8AC3E}">
        <p14:creationId xmlns:p14="http://schemas.microsoft.com/office/powerpoint/2010/main" val="28690599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226</a:t>
            </a:fld>
            <a:endParaRPr lang="en-US"/>
          </a:p>
        </p:txBody>
      </p:sp>
    </p:spTree>
    <p:extLst>
      <p:ext uri="{BB962C8B-B14F-4D97-AF65-F5344CB8AC3E}">
        <p14:creationId xmlns:p14="http://schemas.microsoft.com/office/powerpoint/2010/main" val="221300287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227</a:t>
            </a:fld>
            <a:endParaRPr lang="en-US"/>
          </a:p>
        </p:txBody>
      </p:sp>
    </p:spTree>
    <p:extLst>
      <p:ext uri="{BB962C8B-B14F-4D97-AF65-F5344CB8AC3E}">
        <p14:creationId xmlns:p14="http://schemas.microsoft.com/office/powerpoint/2010/main" val="287487483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228</a:t>
            </a:fld>
            <a:endParaRPr lang="en-US"/>
          </a:p>
        </p:txBody>
      </p:sp>
    </p:spTree>
    <p:extLst>
      <p:ext uri="{BB962C8B-B14F-4D97-AF65-F5344CB8AC3E}">
        <p14:creationId xmlns:p14="http://schemas.microsoft.com/office/powerpoint/2010/main" val="245896567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229</a:t>
            </a:fld>
            <a:endParaRPr lang="en-US"/>
          </a:p>
        </p:txBody>
      </p:sp>
    </p:spTree>
    <p:extLst>
      <p:ext uri="{BB962C8B-B14F-4D97-AF65-F5344CB8AC3E}">
        <p14:creationId xmlns:p14="http://schemas.microsoft.com/office/powerpoint/2010/main" val="415432266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230</a:t>
            </a:fld>
            <a:endParaRPr lang="en-US"/>
          </a:p>
        </p:txBody>
      </p:sp>
    </p:spTree>
    <p:extLst>
      <p:ext uri="{BB962C8B-B14F-4D97-AF65-F5344CB8AC3E}">
        <p14:creationId xmlns:p14="http://schemas.microsoft.com/office/powerpoint/2010/main" val="390366409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231</a:t>
            </a:fld>
            <a:endParaRPr lang="en-US"/>
          </a:p>
        </p:txBody>
      </p:sp>
    </p:spTree>
    <p:extLst>
      <p:ext uri="{BB962C8B-B14F-4D97-AF65-F5344CB8AC3E}">
        <p14:creationId xmlns:p14="http://schemas.microsoft.com/office/powerpoint/2010/main" val="39569734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232</a:t>
            </a:fld>
            <a:endParaRPr lang="en-US"/>
          </a:p>
        </p:txBody>
      </p:sp>
    </p:spTree>
    <p:extLst>
      <p:ext uri="{BB962C8B-B14F-4D97-AF65-F5344CB8AC3E}">
        <p14:creationId xmlns:p14="http://schemas.microsoft.com/office/powerpoint/2010/main" val="85633285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234</a:t>
            </a:fld>
            <a:endParaRPr lang="en-US"/>
          </a:p>
        </p:txBody>
      </p:sp>
    </p:spTree>
    <p:extLst>
      <p:ext uri="{BB962C8B-B14F-4D97-AF65-F5344CB8AC3E}">
        <p14:creationId xmlns:p14="http://schemas.microsoft.com/office/powerpoint/2010/main" val="276943302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235</a:t>
            </a:fld>
            <a:endParaRPr lang="en-US"/>
          </a:p>
        </p:txBody>
      </p:sp>
    </p:spTree>
    <p:extLst>
      <p:ext uri="{BB962C8B-B14F-4D97-AF65-F5344CB8AC3E}">
        <p14:creationId xmlns:p14="http://schemas.microsoft.com/office/powerpoint/2010/main" val="3826637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97</a:t>
            </a:fld>
            <a:endParaRPr lang="en-US"/>
          </a:p>
        </p:txBody>
      </p:sp>
    </p:spTree>
    <p:extLst>
      <p:ext uri="{BB962C8B-B14F-4D97-AF65-F5344CB8AC3E}">
        <p14:creationId xmlns:p14="http://schemas.microsoft.com/office/powerpoint/2010/main" val="392100794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236</a:t>
            </a:fld>
            <a:endParaRPr lang="en-US"/>
          </a:p>
        </p:txBody>
      </p:sp>
    </p:spTree>
    <p:extLst>
      <p:ext uri="{BB962C8B-B14F-4D97-AF65-F5344CB8AC3E}">
        <p14:creationId xmlns:p14="http://schemas.microsoft.com/office/powerpoint/2010/main" val="29412236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237</a:t>
            </a:fld>
            <a:endParaRPr lang="en-US"/>
          </a:p>
        </p:txBody>
      </p:sp>
    </p:spTree>
    <p:extLst>
      <p:ext uri="{BB962C8B-B14F-4D97-AF65-F5344CB8AC3E}">
        <p14:creationId xmlns:p14="http://schemas.microsoft.com/office/powerpoint/2010/main" val="419801089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238</a:t>
            </a:fld>
            <a:endParaRPr lang="en-US"/>
          </a:p>
        </p:txBody>
      </p:sp>
    </p:spTree>
    <p:extLst>
      <p:ext uri="{BB962C8B-B14F-4D97-AF65-F5344CB8AC3E}">
        <p14:creationId xmlns:p14="http://schemas.microsoft.com/office/powerpoint/2010/main" val="365806251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239</a:t>
            </a:fld>
            <a:endParaRPr lang="en-US"/>
          </a:p>
        </p:txBody>
      </p:sp>
    </p:spTree>
    <p:extLst>
      <p:ext uri="{BB962C8B-B14F-4D97-AF65-F5344CB8AC3E}">
        <p14:creationId xmlns:p14="http://schemas.microsoft.com/office/powerpoint/2010/main" val="264951403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240</a:t>
            </a:fld>
            <a:endParaRPr lang="en-US"/>
          </a:p>
        </p:txBody>
      </p:sp>
    </p:spTree>
    <p:extLst>
      <p:ext uri="{BB962C8B-B14F-4D97-AF65-F5344CB8AC3E}">
        <p14:creationId xmlns:p14="http://schemas.microsoft.com/office/powerpoint/2010/main" val="338531533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241</a:t>
            </a:fld>
            <a:endParaRPr lang="en-US"/>
          </a:p>
        </p:txBody>
      </p:sp>
    </p:spTree>
    <p:extLst>
      <p:ext uri="{BB962C8B-B14F-4D97-AF65-F5344CB8AC3E}">
        <p14:creationId xmlns:p14="http://schemas.microsoft.com/office/powerpoint/2010/main" val="164187613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242</a:t>
            </a:fld>
            <a:endParaRPr lang="en-US"/>
          </a:p>
        </p:txBody>
      </p:sp>
    </p:spTree>
    <p:extLst>
      <p:ext uri="{BB962C8B-B14F-4D97-AF65-F5344CB8AC3E}">
        <p14:creationId xmlns:p14="http://schemas.microsoft.com/office/powerpoint/2010/main" val="278976761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243</a:t>
            </a:fld>
            <a:endParaRPr lang="en-US"/>
          </a:p>
        </p:txBody>
      </p:sp>
    </p:spTree>
    <p:extLst>
      <p:ext uri="{BB962C8B-B14F-4D97-AF65-F5344CB8AC3E}">
        <p14:creationId xmlns:p14="http://schemas.microsoft.com/office/powerpoint/2010/main" val="215958647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244</a:t>
            </a:fld>
            <a:endParaRPr lang="en-US"/>
          </a:p>
        </p:txBody>
      </p:sp>
    </p:spTree>
    <p:extLst>
      <p:ext uri="{BB962C8B-B14F-4D97-AF65-F5344CB8AC3E}">
        <p14:creationId xmlns:p14="http://schemas.microsoft.com/office/powerpoint/2010/main" val="271481815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245</a:t>
            </a:fld>
            <a:endParaRPr lang="en-US"/>
          </a:p>
        </p:txBody>
      </p:sp>
    </p:spTree>
    <p:extLst>
      <p:ext uri="{BB962C8B-B14F-4D97-AF65-F5344CB8AC3E}">
        <p14:creationId xmlns:p14="http://schemas.microsoft.com/office/powerpoint/2010/main" val="1469531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99</a:t>
            </a:fld>
            <a:endParaRPr lang="en-US"/>
          </a:p>
        </p:txBody>
      </p:sp>
    </p:spTree>
    <p:extLst>
      <p:ext uri="{BB962C8B-B14F-4D97-AF65-F5344CB8AC3E}">
        <p14:creationId xmlns:p14="http://schemas.microsoft.com/office/powerpoint/2010/main" val="411755623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246</a:t>
            </a:fld>
            <a:endParaRPr lang="en-US"/>
          </a:p>
        </p:txBody>
      </p:sp>
    </p:spTree>
    <p:extLst>
      <p:ext uri="{BB962C8B-B14F-4D97-AF65-F5344CB8AC3E}">
        <p14:creationId xmlns:p14="http://schemas.microsoft.com/office/powerpoint/2010/main" val="172818826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247</a:t>
            </a:fld>
            <a:endParaRPr lang="en-US"/>
          </a:p>
        </p:txBody>
      </p:sp>
    </p:spTree>
    <p:extLst>
      <p:ext uri="{BB962C8B-B14F-4D97-AF65-F5344CB8AC3E}">
        <p14:creationId xmlns:p14="http://schemas.microsoft.com/office/powerpoint/2010/main" val="31248408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248</a:t>
            </a:fld>
            <a:endParaRPr lang="en-US"/>
          </a:p>
        </p:txBody>
      </p:sp>
    </p:spTree>
    <p:extLst>
      <p:ext uri="{BB962C8B-B14F-4D97-AF65-F5344CB8AC3E}">
        <p14:creationId xmlns:p14="http://schemas.microsoft.com/office/powerpoint/2010/main" val="108166472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249</a:t>
            </a:fld>
            <a:endParaRPr lang="en-US"/>
          </a:p>
        </p:txBody>
      </p:sp>
    </p:spTree>
    <p:extLst>
      <p:ext uri="{BB962C8B-B14F-4D97-AF65-F5344CB8AC3E}">
        <p14:creationId xmlns:p14="http://schemas.microsoft.com/office/powerpoint/2010/main" val="172769186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250</a:t>
            </a:fld>
            <a:endParaRPr lang="en-US"/>
          </a:p>
        </p:txBody>
      </p:sp>
    </p:spTree>
    <p:extLst>
      <p:ext uri="{BB962C8B-B14F-4D97-AF65-F5344CB8AC3E}">
        <p14:creationId xmlns:p14="http://schemas.microsoft.com/office/powerpoint/2010/main" val="385690373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251</a:t>
            </a:fld>
            <a:endParaRPr lang="en-US"/>
          </a:p>
        </p:txBody>
      </p:sp>
    </p:spTree>
    <p:extLst>
      <p:ext uri="{BB962C8B-B14F-4D97-AF65-F5344CB8AC3E}">
        <p14:creationId xmlns:p14="http://schemas.microsoft.com/office/powerpoint/2010/main" val="2179577857"/>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252</a:t>
            </a:fld>
            <a:endParaRPr lang="en-US"/>
          </a:p>
        </p:txBody>
      </p:sp>
    </p:spTree>
    <p:extLst>
      <p:ext uri="{BB962C8B-B14F-4D97-AF65-F5344CB8AC3E}">
        <p14:creationId xmlns:p14="http://schemas.microsoft.com/office/powerpoint/2010/main" val="407046266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253</a:t>
            </a:fld>
            <a:endParaRPr lang="en-US"/>
          </a:p>
        </p:txBody>
      </p:sp>
    </p:spTree>
    <p:extLst>
      <p:ext uri="{BB962C8B-B14F-4D97-AF65-F5344CB8AC3E}">
        <p14:creationId xmlns:p14="http://schemas.microsoft.com/office/powerpoint/2010/main" val="86296400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254</a:t>
            </a:fld>
            <a:endParaRPr lang="en-US"/>
          </a:p>
        </p:txBody>
      </p:sp>
    </p:spTree>
    <p:extLst>
      <p:ext uri="{BB962C8B-B14F-4D97-AF65-F5344CB8AC3E}">
        <p14:creationId xmlns:p14="http://schemas.microsoft.com/office/powerpoint/2010/main" val="386195743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255</a:t>
            </a:fld>
            <a:endParaRPr lang="en-US"/>
          </a:p>
        </p:txBody>
      </p:sp>
    </p:spTree>
    <p:extLst>
      <p:ext uri="{BB962C8B-B14F-4D97-AF65-F5344CB8AC3E}">
        <p14:creationId xmlns:p14="http://schemas.microsoft.com/office/powerpoint/2010/main" val="1265948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100</a:t>
            </a:fld>
            <a:endParaRPr lang="en-US"/>
          </a:p>
        </p:txBody>
      </p:sp>
    </p:spTree>
    <p:extLst>
      <p:ext uri="{BB962C8B-B14F-4D97-AF65-F5344CB8AC3E}">
        <p14:creationId xmlns:p14="http://schemas.microsoft.com/office/powerpoint/2010/main" val="46309312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256</a:t>
            </a:fld>
            <a:endParaRPr lang="en-US"/>
          </a:p>
        </p:txBody>
      </p:sp>
    </p:spTree>
    <p:extLst>
      <p:ext uri="{BB962C8B-B14F-4D97-AF65-F5344CB8AC3E}">
        <p14:creationId xmlns:p14="http://schemas.microsoft.com/office/powerpoint/2010/main" val="1824032324"/>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257</a:t>
            </a:fld>
            <a:endParaRPr lang="en-US"/>
          </a:p>
        </p:txBody>
      </p:sp>
    </p:spTree>
    <p:extLst>
      <p:ext uri="{BB962C8B-B14F-4D97-AF65-F5344CB8AC3E}">
        <p14:creationId xmlns:p14="http://schemas.microsoft.com/office/powerpoint/2010/main" val="83924765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258</a:t>
            </a:fld>
            <a:endParaRPr lang="en-US"/>
          </a:p>
        </p:txBody>
      </p:sp>
    </p:spTree>
    <p:extLst>
      <p:ext uri="{BB962C8B-B14F-4D97-AF65-F5344CB8AC3E}">
        <p14:creationId xmlns:p14="http://schemas.microsoft.com/office/powerpoint/2010/main" val="2388284350"/>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259</a:t>
            </a:fld>
            <a:endParaRPr lang="en-US"/>
          </a:p>
        </p:txBody>
      </p:sp>
    </p:spTree>
    <p:extLst>
      <p:ext uri="{BB962C8B-B14F-4D97-AF65-F5344CB8AC3E}">
        <p14:creationId xmlns:p14="http://schemas.microsoft.com/office/powerpoint/2010/main" val="158525718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261</a:t>
            </a:fld>
            <a:endParaRPr lang="en-US"/>
          </a:p>
        </p:txBody>
      </p:sp>
    </p:spTree>
    <p:extLst>
      <p:ext uri="{BB962C8B-B14F-4D97-AF65-F5344CB8AC3E}">
        <p14:creationId xmlns:p14="http://schemas.microsoft.com/office/powerpoint/2010/main" val="1214411398"/>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262</a:t>
            </a:fld>
            <a:endParaRPr lang="en-US"/>
          </a:p>
        </p:txBody>
      </p:sp>
    </p:spTree>
    <p:extLst>
      <p:ext uri="{BB962C8B-B14F-4D97-AF65-F5344CB8AC3E}">
        <p14:creationId xmlns:p14="http://schemas.microsoft.com/office/powerpoint/2010/main" val="1289034419"/>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263</a:t>
            </a:fld>
            <a:endParaRPr lang="en-US"/>
          </a:p>
        </p:txBody>
      </p:sp>
    </p:spTree>
    <p:extLst>
      <p:ext uri="{BB962C8B-B14F-4D97-AF65-F5344CB8AC3E}">
        <p14:creationId xmlns:p14="http://schemas.microsoft.com/office/powerpoint/2010/main" val="3267237657"/>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264</a:t>
            </a:fld>
            <a:endParaRPr lang="en-US"/>
          </a:p>
        </p:txBody>
      </p:sp>
    </p:spTree>
    <p:extLst>
      <p:ext uri="{BB962C8B-B14F-4D97-AF65-F5344CB8AC3E}">
        <p14:creationId xmlns:p14="http://schemas.microsoft.com/office/powerpoint/2010/main" val="70049488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265</a:t>
            </a:fld>
            <a:endParaRPr lang="en-US"/>
          </a:p>
        </p:txBody>
      </p:sp>
    </p:spTree>
    <p:extLst>
      <p:ext uri="{BB962C8B-B14F-4D97-AF65-F5344CB8AC3E}">
        <p14:creationId xmlns:p14="http://schemas.microsoft.com/office/powerpoint/2010/main" val="2247430592"/>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266</a:t>
            </a:fld>
            <a:endParaRPr lang="en-US"/>
          </a:p>
        </p:txBody>
      </p:sp>
    </p:spTree>
    <p:extLst>
      <p:ext uri="{BB962C8B-B14F-4D97-AF65-F5344CB8AC3E}">
        <p14:creationId xmlns:p14="http://schemas.microsoft.com/office/powerpoint/2010/main" val="2840164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101</a:t>
            </a:fld>
            <a:endParaRPr lang="en-US"/>
          </a:p>
        </p:txBody>
      </p:sp>
    </p:spTree>
    <p:extLst>
      <p:ext uri="{BB962C8B-B14F-4D97-AF65-F5344CB8AC3E}">
        <p14:creationId xmlns:p14="http://schemas.microsoft.com/office/powerpoint/2010/main" val="628363714"/>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267</a:t>
            </a:fld>
            <a:endParaRPr lang="en-US"/>
          </a:p>
        </p:txBody>
      </p:sp>
    </p:spTree>
    <p:extLst>
      <p:ext uri="{BB962C8B-B14F-4D97-AF65-F5344CB8AC3E}">
        <p14:creationId xmlns:p14="http://schemas.microsoft.com/office/powerpoint/2010/main" val="3970012416"/>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268</a:t>
            </a:fld>
            <a:endParaRPr lang="en-US"/>
          </a:p>
        </p:txBody>
      </p:sp>
    </p:spTree>
    <p:extLst>
      <p:ext uri="{BB962C8B-B14F-4D97-AF65-F5344CB8AC3E}">
        <p14:creationId xmlns:p14="http://schemas.microsoft.com/office/powerpoint/2010/main" val="617691902"/>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270</a:t>
            </a:fld>
            <a:endParaRPr lang="en-US"/>
          </a:p>
        </p:txBody>
      </p:sp>
    </p:spTree>
    <p:extLst>
      <p:ext uri="{BB962C8B-B14F-4D97-AF65-F5344CB8AC3E}">
        <p14:creationId xmlns:p14="http://schemas.microsoft.com/office/powerpoint/2010/main" val="1564391817"/>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271</a:t>
            </a:fld>
            <a:endParaRPr lang="en-US"/>
          </a:p>
        </p:txBody>
      </p:sp>
    </p:spTree>
    <p:extLst>
      <p:ext uri="{BB962C8B-B14F-4D97-AF65-F5344CB8AC3E}">
        <p14:creationId xmlns:p14="http://schemas.microsoft.com/office/powerpoint/2010/main" val="1641618953"/>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329</a:t>
            </a:fld>
            <a:endParaRPr lang="en-US"/>
          </a:p>
        </p:txBody>
      </p:sp>
    </p:spTree>
    <p:extLst>
      <p:ext uri="{BB962C8B-B14F-4D97-AF65-F5344CB8AC3E}">
        <p14:creationId xmlns:p14="http://schemas.microsoft.com/office/powerpoint/2010/main" val="2659171721"/>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330</a:t>
            </a:fld>
            <a:endParaRPr lang="en-US"/>
          </a:p>
        </p:txBody>
      </p:sp>
    </p:spTree>
    <p:extLst>
      <p:ext uri="{BB962C8B-B14F-4D97-AF65-F5344CB8AC3E}">
        <p14:creationId xmlns:p14="http://schemas.microsoft.com/office/powerpoint/2010/main" val="2314538876"/>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331</a:t>
            </a:fld>
            <a:endParaRPr lang="en-US"/>
          </a:p>
        </p:txBody>
      </p:sp>
    </p:spTree>
    <p:extLst>
      <p:ext uri="{BB962C8B-B14F-4D97-AF65-F5344CB8AC3E}">
        <p14:creationId xmlns:p14="http://schemas.microsoft.com/office/powerpoint/2010/main" val="1491650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102</a:t>
            </a:fld>
            <a:endParaRPr lang="en-US"/>
          </a:p>
        </p:txBody>
      </p:sp>
    </p:spTree>
    <p:extLst>
      <p:ext uri="{BB962C8B-B14F-4D97-AF65-F5344CB8AC3E}">
        <p14:creationId xmlns:p14="http://schemas.microsoft.com/office/powerpoint/2010/main" val="2097093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103</a:t>
            </a:fld>
            <a:endParaRPr lang="en-US"/>
          </a:p>
        </p:txBody>
      </p:sp>
    </p:spTree>
    <p:extLst>
      <p:ext uri="{BB962C8B-B14F-4D97-AF65-F5344CB8AC3E}">
        <p14:creationId xmlns:p14="http://schemas.microsoft.com/office/powerpoint/2010/main" val="1243686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84</a:t>
            </a:fld>
            <a:endParaRPr lang="en-US"/>
          </a:p>
        </p:txBody>
      </p:sp>
    </p:spTree>
    <p:extLst>
      <p:ext uri="{BB962C8B-B14F-4D97-AF65-F5344CB8AC3E}">
        <p14:creationId xmlns:p14="http://schemas.microsoft.com/office/powerpoint/2010/main" val="3932399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104</a:t>
            </a:fld>
            <a:endParaRPr lang="en-US"/>
          </a:p>
        </p:txBody>
      </p:sp>
    </p:spTree>
    <p:extLst>
      <p:ext uri="{BB962C8B-B14F-4D97-AF65-F5344CB8AC3E}">
        <p14:creationId xmlns:p14="http://schemas.microsoft.com/office/powerpoint/2010/main" val="1054571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105</a:t>
            </a:fld>
            <a:endParaRPr lang="en-US"/>
          </a:p>
        </p:txBody>
      </p:sp>
    </p:spTree>
    <p:extLst>
      <p:ext uri="{BB962C8B-B14F-4D97-AF65-F5344CB8AC3E}">
        <p14:creationId xmlns:p14="http://schemas.microsoft.com/office/powerpoint/2010/main" val="3468741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106</a:t>
            </a:fld>
            <a:endParaRPr lang="en-US"/>
          </a:p>
        </p:txBody>
      </p:sp>
    </p:spTree>
    <p:extLst>
      <p:ext uri="{BB962C8B-B14F-4D97-AF65-F5344CB8AC3E}">
        <p14:creationId xmlns:p14="http://schemas.microsoft.com/office/powerpoint/2010/main" val="2928315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108</a:t>
            </a:fld>
            <a:endParaRPr lang="en-US"/>
          </a:p>
        </p:txBody>
      </p:sp>
    </p:spTree>
    <p:extLst>
      <p:ext uri="{BB962C8B-B14F-4D97-AF65-F5344CB8AC3E}">
        <p14:creationId xmlns:p14="http://schemas.microsoft.com/office/powerpoint/2010/main" val="2666259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109</a:t>
            </a:fld>
            <a:endParaRPr lang="en-US"/>
          </a:p>
        </p:txBody>
      </p:sp>
    </p:spTree>
    <p:extLst>
      <p:ext uri="{BB962C8B-B14F-4D97-AF65-F5344CB8AC3E}">
        <p14:creationId xmlns:p14="http://schemas.microsoft.com/office/powerpoint/2010/main" val="1629693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110</a:t>
            </a:fld>
            <a:endParaRPr lang="en-US"/>
          </a:p>
        </p:txBody>
      </p:sp>
    </p:spTree>
    <p:extLst>
      <p:ext uri="{BB962C8B-B14F-4D97-AF65-F5344CB8AC3E}">
        <p14:creationId xmlns:p14="http://schemas.microsoft.com/office/powerpoint/2010/main" val="1831305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111</a:t>
            </a:fld>
            <a:endParaRPr lang="en-US"/>
          </a:p>
        </p:txBody>
      </p:sp>
    </p:spTree>
    <p:extLst>
      <p:ext uri="{BB962C8B-B14F-4D97-AF65-F5344CB8AC3E}">
        <p14:creationId xmlns:p14="http://schemas.microsoft.com/office/powerpoint/2010/main" val="1571026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112</a:t>
            </a:fld>
            <a:endParaRPr lang="en-US"/>
          </a:p>
        </p:txBody>
      </p:sp>
    </p:spTree>
    <p:extLst>
      <p:ext uri="{BB962C8B-B14F-4D97-AF65-F5344CB8AC3E}">
        <p14:creationId xmlns:p14="http://schemas.microsoft.com/office/powerpoint/2010/main" val="343381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113</a:t>
            </a:fld>
            <a:endParaRPr lang="en-US"/>
          </a:p>
        </p:txBody>
      </p:sp>
    </p:spTree>
    <p:extLst>
      <p:ext uri="{BB962C8B-B14F-4D97-AF65-F5344CB8AC3E}">
        <p14:creationId xmlns:p14="http://schemas.microsoft.com/office/powerpoint/2010/main" val="1574973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114</a:t>
            </a:fld>
            <a:endParaRPr lang="en-US"/>
          </a:p>
        </p:txBody>
      </p:sp>
    </p:spTree>
    <p:extLst>
      <p:ext uri="{BB962C8B-B14F-4D97-AF65-F5344CB8AC3E}">
        <p14:creationId xmlns:p14="http://schemas.microsoft.com/office/powerpoint/2010/main" val="3672068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85</a:t>
            </a:fld>
            <a:endParaRPr lang="en-US"/>
          </a:p>
        </p:txBody>
      </p:sp>
    </p:spTree>
    <p:extLst>
      <p:ext uri="{BB962C8B-B14F-4D97-AF65-F5344CB8AC3E}">
        <p14:creationId xmlns:p14="http://schemas.microsoft.com/office/powerpoint/2010/main" val="3252695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116</a:t>
            </a:fld>
            <a:endParaRPr lang="en-US"/>
          </a:p>
        </p:txBody>
      </p:sp>
    </p:spTree>
    <p:extLst>
      <p:ext uri="{BB962C8B-B14F-4D97-AF65-F5344CB8AC3E}">
        <p14:creationId xmlns:p14="http://schemas.microsoft.com/office/powerpoint/2010/main" val="37683744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117</a:t>
            </a:fld>
            <a:endParaRPr lang="en-US"/>
          </a:p>
        </p:txBody>
      </p:sp>
    </p:spTree>
    <p:extLst>
      <p:ext uri="{BB962C8B-B14F-4D97-AF65-F5344CB8AC3E}">
        <p14:creationId xmlns:p14="http://schemas.microsoft.com/office/powerpoint/2010/main" val="1650160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118</a:t>
            </a:fld>
            <a:endParaRPr lang="en-US"/>
          </a:p>
        </p:txBody>
      </p:sp>
    </p:spTree>
    <p:extLst>
      <p:ext uri="{BB962C8B-B14F-4D97-AF65-F5344CB8AC3E}">
        <p14:creationId xmlns:p14="http://schemas.microsoft.com/office/powerpoint/2010/main" val="38024679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119</a:t>
            </a:fld>
            <a:endParaRPr lang="en-US"/>
          </a:p>
        </p:txBody>
      </p:sp>
    </p:spTree>
    <p:extLst>
      <p:ext uri="{BB962C8B-B14F-4D97-AF65-F5344CB8AC3E}">
        <p14:creationId xmlns:p14="http://schemas.microsoft.com/office/powerpoint/2010/main" val="10552239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120</a:t>
            </a:fld>
            <a:endParaRPr lang="en-US"/>
          </a:p>
        </p:txBody>
      </p:sp>
    </p:spTree>
    <p:extLst>
      <p:ext uri="{BB962C8B-B14F-4D97-AF65-F5344CB8AC3E}">
        <p14:creationId xmlns:p14="http://schemas.microsoft.com/office/powerpoint/2010/main" val="23337578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121</a:t>
            </a:fld>
            <a:endParaRPr lang="en-US"/>
          </a:p>
        </p:txBody>
      </p:sp>
    </p:spTree>
    <p:extLst>
      <p:ext uri="{BB962C8B-B14F-4D97-AF65-F5344CB8AC3E}">
        <p14:creationId xmlns:p14="http://schemas.microsoft.com/office/powerpoint/2010/main" val="2760627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122</a:t>
            </a:fld>
            <a:endParaRPr lang="en-US"/>
          </a:p>
        </p:txBody>
      </p:sp>
    </p:spTree>
    <p:extLst>
      <p:ext uri="{BB962C8B-B14F-4D97-AF65-F5344CB8AC3E}">
        <p14:creationId xmlns:p14="http://schemas.microsoft.com/office/powerpoint/2010/main" val="15833244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123</a:t>
            </a:fld>
            <a:endParaRPr lang="en-US"/>
          </a:p>
        </p:txBody>
      </p:sp>
    </p:spTree>
    <p:extLst>
      <p:ext uri="{BB962C8B-B14F-4D97-AF65-F5344CB8AC3E}">
        <p14:creationId xmlns:p14="http://schemas.microsoft.com/office/powerpoint/2010/main" val="26698710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124</a:t>
            </a:fld>
            <a:endParaRPr lang="en-US"/>
          </a:p>
        </p:txBody>
      </p:sp>
    </p:spTree>
    <p:extLst>
      <p:ext uri="{BB962C8B-B14F-4D97-AF65-F5344CB8AC3E}">
        <p14:creationId xmlns:p14="http://schemas.microsoft.com/office/powerpoint/2010/main" val="10486210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125</a:t>
            </a:fld>
            <a:endParaRPr lang="en-US"/>
          </a:p>
        </p:txBody>
      </p:sp>
    </p:spTree>
    <p:extLst>
      <p:ext uri="{BB962C8B-B14F-4D97-AF65-F5344CB8AC3E}">
        <p14:creationId xmlns:p14="http://schemas.microsoft.com/office/powerpoint/2010/main" val="1627711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87</a:t>
            </a:fld>
            <a:endParaRPr lang="en-US"/>
          </a:p>
        </p:txBody>
      </p:sp>
    </p:spTree>
    <p:extLst>
      <p:ext uri="{BB962C8B-B14F-4D97-AF65-F5344CB8AC3E}">
        <p14:creationId xmlns:p14="http://schemas.microsoft.com/office/powerpoint/2010/main" val="7084819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126</a:t>
            </a:fld>
            <a:endParaRPr lang="en-US"/>
          </a:p>
        </p:txBody>
      </p:sp>
    </p:spTree>
    <p:extLst>
      <p:ext uri="{BB962C8B-B14F-4D97-AF65-F5344CB8AC3E}">
        <p14:creationId xmlns:p14="http://schemas.microsoft.com/office/powerpoint/2010/main" val="23523545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128</a:t>
            </a:fld>
            <a:endParaRPr lang="en-US"/>
          </a:p>
        </p:txBody>
      </p:sp>
    </p:spTree>
    <p:extLst>
      <p:ext uri="{BB962C8B-B14F-4D97-AF65-F5344CB8AC3E}">
        <p14:creationId xmlns:p14="http://schemas.microsoft.com/office/powerpoint/2010/main" val="12233124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129</a:t>
            </a:fld>
            <a:endParaRPr lang="en-US"/>
          </a:p>
        </p:txBody>
      </p:sp>
    </p:spTree>
    <p:extLst>
      <p:ext uri="{BB962C8B-B14F-4D97-AF65-F5344CB8AC3E}">
        <p14:creationId xmlns:p14="http://schemas.microsoft.com/office/powerpoint/2010/main" val="24531799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130</a:t>
            </a:fld>
            <a:endParaRPr lang="en-US"/>
          </a:p>
        </p:txBody>
      </p:sp>
    </p:spTree>
    <p:extLst>
      <p:ext uri="{BB962C8B-B14F-4D97-AF65-F5344CB8AC3E}">
        <p14:creationId xmlns:p14="http://schemas.microsoft.com/office/powerpoint/2010/main" val="16543231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131</a:t>
            </a:fld>
            <a:endParaRPr lang="en-US"/>
          </a:p>
        </p:txBody>
      </p:sp>
    </p:spTree>
    <p:extLst>
      <p:ext uri="{BB962C8B-B14F-4D97-AF65-F5344CB8AC3E}">
        <p14:creationId xmlns:p14="http://schemas.microsoft.com/office/powerpoint/2010/main" val="41917418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132</a:t>
            </a:fld>
            <a:endParaRPr lang="en-US"/>
          </a:p>
        </p:txBody>
      </p:sp>
    </p:spTree>
    <p:extLst>
      <p:ext uri="{BB962C8B-B14F-4D97-AF65-F5344CB8AC3E}">
        <p14:creationId xmlns:p14="http://schemas.microsoft.com/office/powerpoint/2010/main" val="19193812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133</a:t>
            </a:fld>
            <a:endParaRPr lang="en-US"/>
          </a:p>
        </p:txBody>
      </p:sp>
    </p:spTree>
    <p:extLst>
      <p:ext uri="{BB962C8B-B14F-4D97-AF65-F5344CB8AC3E}">
        <p14:creationId xmlns:p14="http://schemas.microsoft.com/office/powerpoint/2010/main" val="16627433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134</a:t>
            </a:fld>
            <a:endParaRPr lang="en-US"/>
          </a:p>
        </p:txBody>
      </p:sp>
    </p:spTree>
    <p:extLst>
      <p:ext uri="{BB962C8B-B14F-4D97-AF65-F5344CB8AC3E}">
        <p14:creationId xmlns:p14="http://schemas.microsoft.com/office/powerpoint/2010/main" val="21003600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135</a:t>
            </a:fld>
            <a:endParaRPr lang="en-US"/>
          </a:p>
        </p:txBody>
      </p:sp>
    </p:spTree>
    <p:extLst>
      <p:ext uri="{BB962C8B-B14F-4D97-AF65-F5344CB8AC3E}">
        <p14:creationId xmlns:p14="http://schemas.microsoft.com/office/powerpoint/2010/main" val="30388521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136</a:t>
            </a:fld>
            <a:endParaRPr lang="en-US"/>
          </a:p>
        </p:txBody>
      </p:sp>
    </p:spTree>
    <p:extLst>
      <p:ext uri="{BB962C8B-B14F-4D97-AF65-F5344CB8AC3E}">
        <p14:creationId xmlns:p14="http://schemas.microsoft.com/office/powerpoint/2010/main" val="2239866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88</a:t>
            </a:fld>
            <a:endParaRPr lang="en-US"/>
          </a:p>
        </p:txBody>
      </p:sp>
    </p:spTree>
    <p:extLst>
      <p:ext uri="{BB962C8B-B14F-4D97-AF65-F5344CB8AC3E}">
        <p14:creationId xmlns:p14="http://schemas.microsoft.com/office/powerpoint/2010/main" val="31335287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137</a:t>
            </a:fld>
            <a:endParaRPr lang="en-US"/>
          </a:p>
        </p:txBody>
      </p:sp>
    </p:spTree>
    <p:extLst>
      <p:ext uri="{BB962C8B-B14F-4D97-AF65-F5344CB8AC3E}">
        <p14:creationId xmlns:p14="http://schemas.microsoft.com/office/powerpoint/2010/main" val="19801541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138</a:t>
            </a:fld>
            <a:endParaRPr lang="en-US"/>
          </a:p>
        </p:txBody>
      </p:sp>
    </p:spTree>
    <p:extLst>
      <p:ext uri="{BB962C8B-B14F-4D97-AF65-F5344CB8AC3E}">
        <p14:creationId xmlns:p14="http://schemas.microsoft.com/office/powerpoint/2010/main" val="9763703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139</a:t>
            </a:fld>
            <a:endParaRPr lang="en-US"/>
          </a:p>
        </p:txBody>
      </p:sp>
    </p:spTree>
    <p:extLst>
      <p:ext uri="{BB962C8B-B14F-4D97-AF65-F5344CB8AC3E}">
        <p14:creationId xmlns:p14="http://schemas.microsoft.com/office/powerpoint/2010/main" val="5174675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140</a:t>
            </a:fld>
            <a:endParaRPr lang="en-US"/>
          </a:p>
        </p:txBody>
      </p:sp>
    </p:spTree>
    <p:extLst>
      <p:ext uri="{BB962C8B-B14F-4D97-AF65-F5344CB8AC3E}">
        <p14:creationId xmlns:p14="http://schemas.microsoft.com/office/powerpoint/2010/main" val="29652735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141</a:t>
            </a:fld>
            <a:endParaRPr lang="en-US"/>
          </a:p>
        </p:txBody>
      </p:sp>
    </p:spTree>
    <p:extLst>
      <p:ext uri="{BB962C8B-B14F-4D97-AF65-F5344CB8AC3E}">
        <p14:creationId xmlns:p14="http://schemas.microsoft.com/office/powerpoint/2010/main" val="41343030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142</a:t>
            </a:fld>
            <a:endParaRPr lang="en-US"/>
          </a:p>
        </p:txBody>
      </p:sp>
    </p:spTree>
    <p:extLst>
      <p:ext uri="{BB962C8B-B14F-4D97-AF65-F5344CB8AC3E}">
        <p14:creationId xmlns:p14="http://schemas.microsoft.com/office/powerpoint/2010/main" val="36883330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143</a:t>
            </a:fld>
            <a:endParaRPr lang="en-US"/>
          </a:p>
        </p:txBody>
      </p:sp>
    </p:spTree>
    <p:extLst>
      <p:ext uri="{BB962C8B-B14F-4D97-AF65-F5344CB8AC3E}">
        <p14:creationId xmlns:p14="http://schemas.microsoft.com/office/powerpoint/2010/main" val="27788933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144</a:t>
            </a:fld>
            <a:endParaRPr lang="en-US"/>
          </a:p>
        </p:txBody>
      </p:sp>
    </p:spTree>
    <p:extLst>
      <p:ext uri="{BB962C8B-B14F-4D97-AF65-F5344CB8AC3E}">
        <p14:creationId xmlns:p14="http://schemas.microsoft.com/office/powerpoint/2010/main" val="14139211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145</a:t>
            </a:fld>
            <a:endParaRPr lang="en-US"/>
          </a:p>
        </p:txBody>
      </p:sp>
    </p:spTree>
    <p:extLst>
      <p:ext uri="{BB962C8B-B14F-4D97-AF65-F5344CB8AC3E}">
        <p14:creationId xmlns:p14="http://schemas.microsoft.com/office/powerpoint/2010/main" val="15116524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146</a:t>
            </a:fld>
            <a:endParaRPr lang="en-US"/>
          </a:p>
        </p:txBody>
      </p:sp>
    </p:spTree>
    <p:extLst>
      <p:ext uri="{BB962C8B-B14F-4D97-AF65-F5344CB8AC3E}">
        <p14:creationId xmlns:p14="http://schemas.microsoft.com/office/powerpoint/2010/main" val="3039335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89</a:t>
            </a:fld>
            <a:endParaRPr lang="en-US"/>
          </a:p>
        </p:txBody>
      </p:sp>
    </p:spTree>
    <p:extLst>
      <p:ext uri="{BB962C8B-B14F-4D97-AF65-F5344CB8AC3E}">
        <p14:creationId xmlns:p14="http://schemas.microsoft.com/office/powerpoint/2010/main" val="29885389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147</a:t>
            </a:fld>
            <a:endParaRPr lang="en-US"/>
          </a:p>
        </p:txBody>
      </p:sp>
    </p:spTree>
    <p:extLst>
      <p:ext uri="{BB962C8B-B14F-4D97-AF65-F5344CB8AC3E}">
        <p14:creationId xmlns:p14="http://schemas.microsoft.com/office/powerpoint/2010/main" val="3632418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148</a:t>
            </a:fld>
            <a:endParaRPr lang="en-US"/>
          </a:p>
        </p:txBody>
      </p:sp>
    </p:spTree>
    <p:extLst>
      <p:ext uri="{BB962C8B-B14F-4D97-AF65-F5344CB8AC3E}">
        <p14:creationId xmlns:p14="http://schemas.microsoft.com/office/powerpoint/2010/main" val="33983942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149</a:t>
            </a:fld>
            <a:endParaRPr lang="en-US"/>
          </a:p>
        </p:txBody>
      </p:sp>
    </p:spTree>
    <p:extLst>
      <p:ext uri="{BB962C8B-B14F-4D97-AF65-F5344CB8AC3E}">
        <p14:creationId xmlns:p14="http://schemas.microsoft.com/office/powerpoint/2010/main" val="31698601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150</a:t>
            </a:fld>
            <a:endParaRPr lang="en-US"/>
          </a:p>
        </p:txBody>
      </p:sp>
    </p:spTree>
    <p:extLst>
      <p:ext uri="{BB962C8B-B14F-4D97-AF65-F5344CB8AC3E}">
        <p14:creationId xmlns:p14="http://schemas.microsoft.com/office/powerpoint/2010/main" val="17151594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151</a:t>
            </a:fld>
            <a:endParaRPr lang="en-US"/>
          </a:p>
        </p:txBody>
      </p:sp>
    </p:spTree>
    <p:extLst>
      <p:ext uri="{BB962C8B-B14F-4D97-AF65-F5344CB8AC3E}">
        <p14:creationId xmlns:p14="http://schemas.microsoft.com/office/powerpoint/2010/main" val="20693515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152</a:t>
            </a:fld>
            <a:endParaRPr lang="en-US"/>
          </a:p>
        </p:txBody>
      </p:sp>
    </p:spTree>
    <p:extLst>
      <p:ext uri="{BB962C8B-B14F-4D97-AF65-F5344CB8AC3E}">
        <p14:creationId xmlns:p14="http://schemas.microsoft.com/office/powerpoint/2010/main" val="4191911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153</a:t>
            </a:fld>
            <a:endParaRPr lang="en-US"/>
          </a:p>
        </p:txBody>
      </p:sp>
    </p:spTree>
    <p:extLst>
      <p:ext uri="{BB962C8B-B14F-4D97-AF65-F5344CB8AC3E}">
        <p14:creationId xmlns:p14="http://schemas.microsoft.com/office/powerpoint/2010/main" val="28198200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154</a:t>
            </a:fld>
            <a:endParaRPr lang="en-US"/>
          </a:p>
        </p:txBody>
      </p:sp>
    </p:spTree>
    <p:extLst>
      <p:ext uri="{BB962C8B-B14F-4D97-AF65-F5344CB8AC3E}">
        <p14:creationId xmlns:p14="http://schemas.microsoft.com/office/powerpoint/2010/main" val="182883040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155</a:t>
            </a:fld>
            <a:endParaRPr lang="en-US"/>
          </a:p>
        </p:txBody>
      </p:sp>
    </p:spTree>
    <p:extLst>
      <p:ext uri="{BB962C8B-B14F-4D97-AF65-F5344CB8AC3E}">
        <p14:creationId xmlns:p14="http://schemas.microsoft.com/office/powerpoint/2010/main" val="30957136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161</a:t>
            </a:fld>
            <a:endParaRPr lang="en-US"/>
          </a:p>
        </p:txBody>
      </p:sp>
    </p:spTree>
    <p:extLst>
      <p:ext uri="{BB962C8B-B14F-4D97-AF65-F5344CB8AC3E}">
        <p14:creationId xmlns:p14="http://schemas.microsoft.com/office/powerpoint/2010/main" val="2704806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90</a:t>
            </a:fld>
            <a:endParaRPr lang="en-US"/>
          </a:p>
        </p:txBody>
      </p:sp>
    </p:spTree>
    <p:extLst>
      <p:ext uri="{BB962C8B-B14F-4D97-AF65-F5344CB8AC3E}">
        <p14:creationId xmlns:p14="http://schemas.microsoft.com/office/powerpoint/2010/main" val="17229363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162</a:t>
            </a:fld>
            <a:endParaRPr lang="en-US"/>
          </a:p>
        </p:txBody>
      </p:sp>
    </p:spTree>
    <p:extLst>
      <p:ext uri="{BB962C8B-B14F-4D97-AF65-F5344CB8AC3E}">
        <p14:creationId xmlns:p14="http://schemas.microsoft.com/office/powerpoint/2010/main" val="23021725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163</a:t>
            </a:fld>
            <a:endParaRPr lang="en-US"/>
          </a:p>
        </p:txBody>
      </p:sp>
    </p:spTree>
    <p:extLst>
      <p:ext uri="{BB962C8B-B14F-4D97-AF65-F5344CB8AC3E}">
        <p14:creationId xmlns:p14="http://schemas.microsoft.com/office/powerpoint/2010/main" val="42912152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164</a:t>
            </a:fld>
            <a:endParaRPr lang="en-US"/>
          </a:p>
        </p:txBody>
      </p:sp>
    </p:spTree>
    <p:extLst>
      <p:ext uri="{BB962C8B-B14F-4D97-AF65-F5344CB8AC3E}">
        <p14:creationId xmlns:p14="http://schemas.microsoft.com/office/powerpoint/2010/main" val="30927486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165</a:t>
            </a:fld>
            <a:endParaRPr lang="en-US"/>
          </a:p>
        </p:txBody>
      </p:sp>
    </p:spTree>
    <p:extLst>
      <p:ext uri="{BB962C8B-B14F-4D97-AF65-F5344CB8AC3E}">
        <p14:creationId xmlns:p14="http://schemas.microsoft.com/office/powerpoint/2010/main" val="25643729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166</a:t>
            </a:fld>
            <a:endParaRPr lang="en-US"/>
          </a:p>
        </p:txBody>
      </p:sp>
    </p:spTree>
    <p:extLst>
      <p:ext uri="{BB962C8B-B14F-4D97-AF65-F5344CB8AC3E}">
        <p14:creationId xmlns:p14="http://schemas.microsoft.com/office/powerpoint/2010/main" val="41346245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167</a:t>
            </a:fld>
            <a:endParaRPr lang="en-US"/>
          </a:p>
        </p:txBody>
      </p:sp>
    </p:spTree>
    <p:extLst>
      <p:ext uri="{BB962C8B-B14F-4D97-AF65-F5344CB8AC3E}">
        <p14:creationId xmlns:p14="http://schemas.microsoft.com/office/powerpoint/2010/main" val="7753196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168</a:t>
            </a:fld>
            <a:endParaRPr lang="en-US"/>
          </a:p>
        </p:txBody>
      </p:sp>
    </p:spTree>
    <p:extLst>
      <p:ext uri="{BB962C8B-B14F-4D97-AF65-F5344CB8AC3E}">
        <p14:creationId xmlns:p14="http://schemas.microsoft.com/office/powerpoint/2010/main" val="195720199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169</a:t>
            </a:fld>
            <a:endParaRPr lang="en-US"/>
          </a:p>
        </p:txBody>
      </p:sp>
    </p:spTree>
    <p:extLst>
      <p:ext uri="{BB962C8B-B14F-4D97-AF65-F5344CB8AC3E}">
        <p14:creationId xmlns:p14="http://schemas.microsoft.com/office/powerpoint/2010/main" val="14479502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170</a:t>
            </a:fld>
            <a:endParaRPr lang="en-US"/>
          </a:p>
        </p:txBody>
      </p:sp>
    </p:spTree>
    <p:extLst>
      <p:ext uri="{BB962C8B-B14F-4D97-AF65-F5344CB8AC3E}">
        <p14:creationId xmlns:p14="http://schemas.microsoft.com/office/powerpoint/2010/main" val="214390905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171</a:t>
            </a:fld>
            <a:endParaRPr lang="en-US"/>
          </a:p>
        </p:txBody>
      </p:sp>
    </p:spTree>
    <p:extLst>
      <p:ext uri="{BB962C8B-B14F-4D97-AF65-F5344CB8AC3E}">
        <p14:creationId xmlns:p14="http://schemas.microsoft.com/office/powerpoint/2010/main" val="3736300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91</a:t>
            </a:fld>
            <a:endParaRPr lang="en-US"/>
          </a:p>
        </p:txBody>
      </p:sp>
    </p:spTree>
    <p:extLst>
      <p:ext uri="{BB962C8B-B14F-4D97-AF65-F5344CB8AC3E}">
        <p14:creationId xmlns:p14="http://schemas.microsoft.com/office/powerpoint/2010/main" val="64815133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172</a:t>
            </a:fld>
            <a:endParaRPr lang="en-US"/>
          </a:p>
        </p:txBody>
      </p:sp>
    </p:spTree>
    <p:extLst>
      <p:ext uri="{BB962C8B-B14F-4D97-AF65-F5344CB8AC3E}">
        <p14:creationId xmlns:p14="http://schemas.microsoft.com/office/powerpoint/2010/main" val="81987732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173</a:t>
            </a:fld>
            <a:endParaRPr lang="en-US"/>
          </a:p>
        </p:txBody>
      </p:sp>
    </p:spTree>
    <p:extLst>
      <p:ext uri="{BB962C8B-B14F-4D97-AF65-F5344CB8AC3E}">
        <p14:creationId xmlns:p14="http://schemas.microsoft.com/office/powerpoint/2010/main" val="6765540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174</a:t>
            </a:fld>
            <a:endParaRPr lang="en-US"/>
          </a:p>
        </p:txBody>
      </p:sp>
    </p:spTree>
    <p:extLst>
      <p:ext uri="{BB962C8B-B14F-4D97-AF65-F5344CB8AC3E}">
        <p14:creationId xmlns:p14="http://schemas.microsoft.com/office/powerpoint/2010/main" val="377421449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175</a:t>
            </a:fld>
            <a:endParaRPr lang="en-US"/>
          </a:p>
        </p:txBody>
      </p:sp>
    </p:spTree>
    <p:extLst>
      <p:ext uri="{BB962C8B-B14F-4D97-AF65-F5344CB8AC3E}">
        <p14:creationId xmlns:p14="http://schemas.microsoft.com/office/powerpoint/2010/main" val="182711913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176</a:t>
            </a:fld>
            <a:endParaRPr lang="en-US"/>
          </a:p>
        </p:txBody>
      </p:sp>
    </p:spTree>
    <p:extLst>
      <p:ext uri="{BB962C8B-B14F-4D97-AF65-F5344CB8AC3E}">
        <p14:creationId xmlns:p14="http://schemas.microsoft.com/office/powerpoint/2010/main" val="294956799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177</a:t>
            </a:fld>
            <a:endParaRPr lang="en-US"/>
          </a:p>
        </p:txBody>
      </p:sp>
    </p:spTree>
    <p:extLst>
      <p:ext uri="{BB962C8B-B14F-4D97-AF65-F5344CB8AC3E}">
        <p14:creationId xmlns:p14="http://schemas.microsoft.com/office/powerpoint/2010/main" val="386759012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178</a:t>
            </a:fld>
            <a:endParaRPr lang="en-US"/>
          </a:p>
        </p:txBody>
      </p:sp>
    </p:spTree>
    <p:extLst>
      <p:ext uri="{BB962C8B-B14F-4D97-AF65-F5344CB8AC3E}">
        <p14:creationId xmlns:p14="http://schemas.microsoft.com/office/powerpoint/2010/main" val="144038923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179</a:t>
            </a:fld>
            <a:endParaRPr lang="en-US"/>
          </a:p>
        </p:txBody>
      </p:sp>
    </p:spTree>
    <p:extLst>
      <p:ext uri="{BB962C8B-B14F-4D97-AF65-F5344CB8AC3E}">
        <p14:creationId xmlns:p14="http://schemas.microsoft.com/office/powerpoint/2010/main" val="421199317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180</a:t>
            </a:fld>
            <a:endParaRPr lang="en-US"/>
          </a:p>
        </p:txBody>
      </p:sp>
    </p:spTree>
    <p:extLst>
      <p:ext uri="{BB962C8B-B14F-4D97-AF65-F5344CB8AC3E}">
        <p14:creationId xmlns:p14="http://schemas.microsoft.com/office/powerpoint/2010/main" val="410967421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181</a:t>
            </a:fld>
            <a:endParaRPr lang="en-US"/>
          </a:p>
        </p:txBody>
      </p:sp>
    </p:spTree>
    <p:extLst>
      <p:ext uri="{BB962C8B-B14F-4D97-AF65-F5344CB8AC3E}">
        <p14:creationId xmlns:p14="http://schemas.microsoft.com/office/powerpoint/2010/main" val="1571929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92</a:t>
            </a:fld>
            <a:endParaRPr lang="en-US"/>
          </a:p>
        </p:txBody>
      </p:sp>
    </p:spTree>
    <p:extLst>
      <p:ext uri="{BB962C8B-B14F-4D97-AF65-F5344CB8AC3E}">
        <p14:creationId xmlns:p14="http://schemas.microsoft.com/office/powerpoint/2010/main" val="375641985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182</a:t>
            </a:fld>
            <a:endParaRPr lang="en-US"/>
          </a:p>
        </p:txBody>
      </p:sp>
    </p:spTree>
    <p:extLst>
      <p:ext uri="{BB962C8B-B14F-4D97-AF65-F5344CB8AC3E}">
        <p14:creationId xmlns:p14="http://schemas.microsoft.com/office/powerpoint/2010/main" val="324121078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183</a:t>
            </a:fld>
            <a:endParaRPr lang="en-US"/>
          </a:p>
        </p:txBody>
      </p:sp>
    </p:spTree>
    <p:extLst>
      <p:ext uri="{BB962C8B-B14F-4D97-AF65-F5344CB8AC3E}">
        <p14:creationId xmlns:p14="http://schemas.microsoft.com/office/powerpoint/2010/main" val="306138095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184</a:t>
            </a:fld>
            <a:endParaRPr lang="en-US"/>
          </a:p>
        </p:txBody>
      </p:sp>
    </p:spTree>
    <p:extLst>
      <p:ext uri="{BB962C8B-B14F-4D97-AF65-F5344CB8AC3E}">
        <p14:creationId xmlns:p14="http://schemas.microsoft.com/office/powerpoint/2010/main" val="406214692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186</a:t>
            </a:fld>
            <a:endParaRPr lang="en-US"/>
          </a:p>
        </p:txBody>
      </p:sp>
    </p:spTree>
    <p:extLst>
      <p:ext uri="{BB962C8B-B14F-4D97-AF65-F5344CB8AC3E}">
        <p14:creationId xmlns:p14="http://schemas.microsoft.com/office/powerpoint/2010/main" val="417768459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187</a:t>
            </a:fld>
            <a:endParaRPr lang="en-US"/>
          </a:p>
        </p:txBody>
      </p:sp>
    </p:spTree>
    <p:extLst>
      <p:ext uri="{BB962C8B-B14F-4D97-AF65-F5344CB8AC3E}">
        <p14:creationId xmlns:p14="http://schemas.microsoft.com/office/powerpoint/2010/main" val="94684060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188</a:t>
            </a:fld>
            <a:endParaRPr lang="en-US"/>
          </a:p>
        </p:txBody>
      </p:sp>
    </p:spTree>
    <p:extLst>
      <p:ext uri="{BB962C8B-B14F-4D97-AF65-F5344CB8AC3E}">
        <p14:creationId xmlns:p14="http://schemas.microsoft.com/office/powerpoint/2010/main" val="385782803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189</a:t>
            </a:fld>
            <a:endParaRPr lang="en-US"/>
          </a:p>
        </p:txBody>
      </p:sp>
    </p:spTree>
    <p:extLst>
      <p:ext uri="{BB962C8B-B14F-4D97-AF65-F5344CB8AC3E}">
        <p14:creationId xmlns:p14="http://schemas.microsoft.com/office/powerpoint/2010/main" val="67163317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190</a:t>
            </a:fld>
            <a:endParaRPr lang="en-US"/>
          </a:p>
        </p:txBody>
      </p:sp>
    </p:spTree>
    <p:extLst>
      <p:ext uri="{BB962C8B-B14F-4D97-AF65-F5344CB8AC3E}">
        <p14:creationId xmlns:p14="http://schemas.microsoft.com/office/powerpoint/2010/main" val="243153200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191</a:t>
            </a:fld>
            <a:endParaRPr lang="en-US"/>
          </a:p>
        </p:txBody>
      </p:sp>
    </p:spTree>
    <p:extLst>
      <p:ext uri="{BB962C8B-B14F-4D97-AF65-F5344CB8AC3E}">
        <p14:creationId xmlns:p14="http://schemas.microsoft.com/office/powerpoint/2010/main" val="312986655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192</a:t>
            </a:fld>
            <a:endParaRPr lang="en-US"/>
          </a:p>
        </p:txBody>
      </p:sp>
    </p:spTree>
    <p:extLst>
      <p:ext uri="{BB962C8B-B14F-4D97-AF65-F5344CB8AC3E}">
        <p14:creationId xmlns:p14="http://schemas.microsoft.com/office/powerpoint/2010/main" val="4168584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16976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516769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917907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Default Design">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5741522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08167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2635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573126-66A3-4C45-B469-8E6013690676}"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499344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573126-66A3-4C45-B469-8E6013690676}"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904485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573126-66A3-4C45-B469-8E6013690676}"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802713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573126-66A3-4C45-B469-8E6013690676}" type="datetimeFigureOut">
              <a:rPr lang="en-US" smtClean="0"/>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50095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573126-66A3-4C45-B469-8E6013690676}"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82368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573126-66A3-4C45-B469-8E6013690676}"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38100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73126-66A3-4C45-B469-8E6013690676}" type="datetimeFigureOut">
              <a:rPr lang="en-US" smtClean="0"/>
              <a:t>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983B8-3B8F-0F42-94EB-CD87CAAAD04B}" type="slidenum">
              <a:rPr lang="en-US" smtClean="0"/>
              <a:t>‹#›</a:t>
            </a:fld>
            <a:endParaRPr lang="en-US"/>
          </a:p>
        </p:txBody>
      </p:sp>
    </p:spTree>
    <p:extLst>
      <p:ext uri="{BB962C8B-B14F-4D97-AF65-F5344CB8AC3E}">
        <p14:creationId xmlns:p14="http://schemas.microsoft.com/office/powerpoint/2010/main" val="14690150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2.xml"/></Relationships>
</file>

<file path=ppt/slides/_rels/slide2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9.xml"/><Relationship Id="rId1" Type="http://schemas.openxmlformats.org/officeDocument/2006/relationships/slideLayout" Target="../slideLayouts/slideLayout1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24863"/>
          </a:xfrm>
          <a:prstGeom prst="rect">
            <a:avLst/>
          </a:prstGeom>
        </p:spPr>
        <p:txBody>
          <a:bodyPr wrap="square">
            <a:spAutoFit/>
          </a:bodyPr>
          <a:lstStyle/>
          <a:p>
            <a:pPr algn="ctr"/>
            <a:r>
              <a:rPr lang="en-CA" sz="2000" b="1" dirty="0" err="1">
                <a:solidFill>
                  <a:srgbClr val="FFC000"/>
                </a:solidFill>
              </a:rPr>
              <a:t>ዘዘወትር</a:t>
            </a:r>
            <a:r>
              <a:rPr lang="en-CA" sz="2000" b="1" dirty="0">
                <a:solidFill>
                  <a:srgbClr val="FFC000"/>
                </a:solidFill>
              </a:rPr>
              <a:t> </a:t>
            </a:r>
            <a:r>
              <a:rPr lang="en-CA" sz="2000" b="1" dirty="0" err="1">
                <a:solidFill>
                  <a:srgbClr val="FFC000"/>
                </a:solidFill>
              </a:rPr>
              <a:t>ሰኑይ</a:t>
            </a:r>
            <a:r>
              <a:rPr lang="en-CA" sz="2000" b="1" dirty="0">
                <a:solidFill>
                  <a:srgbClr val="FFC000"/>
                </a:solidFill>
              </a:rPr>
              <a:t> </a:t>
            </a:r>
            <a:r>
              <a:rPr lang="en-CA" sz="2000" b="1" dirty="0" err="1">
                <a:solidFill>
                  <a:srgbClr val="FFC000"/>
                </a:solidFill>
              </a:rPr>
              <a:t>ሰሉስ</a:t>
            </a:r>
            <a:r>
              <a:rPr lang="en-CA" sz="2000" b="1" dirty="0">
                <a:solidFill>
                  <a:srgbClr val="FFC000"/>
                </a:solidFill>
              </a:rPr>
              <a:t> </a:t>
            </a:r>
            <a:r>
              <a:rPr lang="en-CA" sz="2000" b="1" dirty="0" err="1" smtClean="0">
                <a:solidFill>
                  <a:srgbClr val="FFC000"/>
                </a:solidFill>
              </a:rPr>
              <a:t>ሐሙስ</a:t>
            </a:r>
            <a:endParaRPr lang="en-CA" sz="2000" b="1" dirty="0" smtClean="0">
              <a:solidFill>
                <a:srgbClr val="FFC000"/>
              </a:solidFill>
            </a:endParaRPr>
          </a:p>
          <a:p>
            <a:pPr algn="ctr"/>
            <a:endParaRPr lang="en-CA" sz="2000" b="1" dirty="0">
              <a:solidFill>
                <a:srgbClr val="FFC000"/>
              </a:solidFill>
            </a:endParaRPr>
          </a:p>
          <a:p>
            <a:r>
              <a:rPr lang="en-CA" sz="4800" dirty="0" smtClean="0">
                <a:solidFill>
                  <a:srgbClr val="FFFF00"/>
                </a:solidFill>
              </a:rPr>
              <a:t>ይ</a:t>
            </a:r>
            <a:r>
              <a:rPr lang="en-CA" sz="4800" dirty="0">
                <a:solidFill>
                  <a:srgbClr val="FFFF00"/>
                </a:solidFill>
              </a:rPr>
              <a:t>. ሕ. </a:t>
            </a:r>
            <a:r>
              <a:rPr lang="en-CA" sz="5400" dirty="0" err="1"/>
              <a:t>እምነ</a:t>
            </a:r>
            <a:r>
              <a:rPr lang="en-CA" sz="5400" dirty="0"/>
              <a:t> </a:t>
            </a:r>
            <a:r>
              <a:rPr lang="en-CA" sz="5400" dirty="0" err="1"/>
              <a:t>በሐ</a:t>
            </a:r>
            <a:r>
              <a:rPr lang="en-CA" sz="5400" dirty="0"/>
              <a:t> </a:t>
            </a:r>
            <a:r>
              <a:rPr lang="en-CA" sz="5400" dirty="0" err="1"/>
              <a:t>ቅድስት</a:t>
            </a:r>
            <a:r>
              <a:rPr lang="en-CA" sz="5400" dirty="0"/>
              <a:t> </a:t>
            </a:r>
            <a:r>
              <a:rPr lang="en-CA" sz="5400" dirty="0" err="1"/>
              <a:t>ቤተ</a:t>
            </a:r>
            <a:r>
              <a:rPr lang="en-CA" sz="5400" dirty="0"/>
              <a:t> </a:t>
            </a:r>
            <a:r>
              <a:rPr lang="en-CA" sz="5400" dirty="0" err="1" smtClean="0"/>
              <a:t>ክርስ</a:t>
            </a:r>
            <a:endParaRPr lang="en-CA" sz="5400" dirty="0" smtClean="0"/>
          </a:p>
          <a:p>
            <a:r>
              <a:rPr lang="en-CA" sz="5400" dirty="0" err="1" smtClean="0"/>
              <a:t>ቲያን</a:t>
            </a:r>
            <a:r>
              <a:rPr lang="en-CA" sz="5400" dirty="0" smtClean="0"/>
              <a:t> </a:t>
            </a:r>
            <a:r>
              <a:rPr lang="en-CA" sz="5400" dirty="0" err="1"/>
              <a:t>ሥርጉት</a:t>
            </a:r>
            <a:r>
              <a:rPr lang="en-CA" sz="5400" dirty="0"/>
              <a:t> </a:t>
            </a:r>
            <a:r>
              <a:rPr lang="en-CA" sz="5400" dirty="0" err="1" smtClean="0"/>
              <a:t>አረ</a:t>
            </a:r>
            <a:endParaRPr lang="en-CA" sz="5400" dirty="0" smtClean="0"/>
          </a:p>
          <a:p>
            <a:r>
              <a:rPr lang="en-CA" sz="5400" dirty="0" err="1" smtClean="0"/>
              <a:t>ፋቲሃ</a:t>
            </a:r>
            <a:r>
              <a:rPr lang="en-CA" sz="5400" dirty="0" smtClean="0"/>
              <a:t> </a:t>
            </a:r>
            <a:r>
              <a:rPr lang="en-CA" sz="5400" dirty="0" err="1"/>
              <a:t>ወሥዕልት</a:t>
            </a:r>
            <a:r>
              <a:rPr lang="en-CA" sz="5400" dirty="0"/>
              <a:t> </a:t>
            </a:r>
            <a:r>
              <a:rPr lang="en-CA" sz="5400" dirty="0" err="1"/>
              <a:t>በዕንቆ</a:t>
            </a:r>
            <a:r>
              <a:rPr lang="en-CA" sz="5400" dirty="0"/>
              <a:t> </a:t>
            </a:r>
            <a:r>
              <a:rPr lang="en-CA" sz="5400" dirty="0" err="1"/>
              <a:t>ጳዝዮን</a:t>
            </a:r>
            <a:r>
              <a:rPr lang="en-CA" sz="5400" dirty="0"/>
              <a:t> </a:t>
            </a:r>
            <a:r>
              <a:rPr lang="en-CA" sz="5400" dirty="0" err="1"/>
              <a:t>እምነ</a:t>
            </a:r>
            <a:r>
              <a:rPr lang="en-CA" sz="5400" dirty="0"/>
              <a:t> </a:t>
            </a:r>
            <a:r>
              <a:rPr lang="en-CA" sz="5400" dirty="0" err="1"/>
              <a:t>በሐ</a:t>
            </a:r>
            <a:r>
              <a:rPr lang="en-CA" sz="5400" dirty="0"/>
              <a:t> </a:t>
            </a:r>
            <a:r>
              <a:rPr lang="en-CA" sz="5400" dirty="0" err="1"/>
              <a:t>ቅድስት</a:t>
            </a:r>
            <a:r>
              <a:rPr lang="en-CA" sz="5400" dirty="0"/>
              <a:t> </a:t>
            </a:r>
            <a:r>
              <a:rPr lang="en-CA" sz="5400" dirty="0" err="1"/>
              <a:t>ቤተ</a:t>
            </a:r>
            <a:r>
              <a:rPr lang="en-CA" sz="5400" dirty="0"/>
              <a:t> </a:t>
            </a:r>
            <a:r>
              <a:rPr lang="en-CA" sz="5400" dirty="0" err="1"/>
              <a:t>ክርስቲያን</a:t>
            </a:r>
            <a:r>
              <a:rPr lang="en-CA" sz="5400" dirty="0"/>
              <a:t>።</a:t>
            </a:r>
          </a:p>
        </p:txBody>
      </p:sp>
      <p:sp>
        <p:nvSpPr>
          <p:cNvPr id="19" name="Rectangle 18"/>
          <p:cNvSpPr/>
          <p:nvPr/>
        </p:nvSpPr>
        <p:spPr>
          <a:xfrm>
            <a:off x="4014715" y="69183"/>
            <a:ext cx="4097981" cy="6617196"/>
          </a:xfrm>
          <a:prstGeom prst="rect">
            <a:avLst/>
          </a:prstGeom>
        </p:spPr>
        <p:txBody>
          <a:bodyPr wrap="square">
            <a:spAutoFit/>
          </a:bodyPr>
          <a:lstStyle/>
          <a:p>
            <a:pPr algn="ctr"/>
            <a:r>
              <a:rPr lang="en-CA" sz="2000" b="1" dirty="0" err="1">
                <a:solidFill>
                  <a:srgbClr val="FFC000"/>
                </a:solidFill>
              </a:rPr>
              <a:t>ናይ</a:t>
            </a:r>
            <a:r>
              <a:rPr lang="en-CA" sz="2000" b="1" dirty="0">
                <a:solidFill>
                  <a:srgbClr val="FFC000"/>
                </a:solidFill>
              </a:rPr>
              <a:t> </a:t>
            </a:r>
            <a:r>
              <a:rPr lang="en-CA" sz="2000" b="1" dirty="0" err="1">
                <a:solidFill>
                  <a:srgbClr val="FFC000"/>
                </a:solidFill>
              </a:rPr>
              <a:t>ሰኑይ</a:t>
            </a:r>
            <a:r>
              <a:rPr lang="en-CA" sz="2000" b="1" dirty="0">
                <a:solidFill>
                  <a:srgbClr val="FFC000"/>
                </a:solidFill>
              </a:rPr>
              <a:t> ፡ </a:t>
            </a:r>
            <a:r>
              <a:rPr lang="en-CA" sz="2000" b="1" dirty="0" err="1">
                <a:solidFill>
                  <a:srgbClr val="FFC000"/>
                </a:solidFill>
              </a:rPr>
              <a:t>ሰሉስ</a:t>
            </a:r>
            <a:r>
              <a:rPr lang="en-CA" sz="2000" b="1" dirty="0">
                <a:solidFill>
                  <a:srgbClr val="FFC000"/>
                </a:solidFill>
              </a:rPr>
              <a:t> ፡ </a:t>
            </a:r>
            <a:r>
              <a:rPr lang="en-CA" sz="2000" b="1" dirty="0" err="1" smtClean="0">
                <a:solidFill>
                  <a:srgbClr val="FFC000"/>
                </a:solidFill>
              </a:rPr>
              <a:t>ሐሙስ</a:t>
            </a:r>
            <a:endParaRPr lang="en-CA" sz="2000" b="1" dirty="0" smtClean="0">
              <a:solidFill>
                <a:srgbClr val="FFC000"/>
              </a:solidFill>
            </a:endParaRPr>
          </a:p>
          <a:p>
            <a:pPr algn="ctr"/>
            <a:endParaRPr lang="en-CA" sz="2000" b="1" dirty="0">
              <a:solidFill>
                <a:srgbClr val="FFC000"/>
              </a:solidFill>
            </a:endParaRPr>
          </a:p>
          <a:p>
            <a:r>
              <a:rPr lang="en-CA" sz="4800" dirty="0" err="1" smtClean="0">
                <a:solidFill>
                  <a:srgbClr val="FFFF00"/>
                </a:solidFill>
              </a:rPr>
              <a:t>ይ.ሕ</a:t>
            </a:r>
            <a:r>
              <a:rPr lang="en-CA" sz="4800" dirty="0">
                <a:solidFill>
                  <a:srgbClr val="FFFF00"/>
                </a:solidFill>
              </a:rPr>
              <a:t>.  </a:t>
            </a:r>
            <a:r>
              <a:rPr lang="en-CA" sz="4800" dirty="0" err="1" smtClean="0"/>
              <a:t>ሰላም</a:t>
            </a:r>
            <a:r>
              <a:rPr lang="en-CA" sz="4800" dirty="0" smtClean="0"/>
              <a:t> </a:t>
            </a:r>
            <a:r>
              <a:rPr lang="en-CA" sz="4800" dirty="0" err="1"/>
              <a:t>ንዓኺ</a:t>
            </a:r>
            <a:r>
              <a:rPr lang="en-CA" sz="4800" dirty="0"/>
              <a:t> </a:t>
            </a:r>
            <a:r>
              <a:rPr lang="en-CA" sz="4800" dirty="0" err="1"/>
              <a:t>ይዅን</a:t>
            </a:r>
            <a:r>
              <a:rPr lang="en-CA" sz="4800" dirty="0"/>
              <a:t> </a:t>
            </a:r>
            <a:r>
              <a:rPr lang="en-CA" sz="4800" dirty="0" smtClean="0"/>
              <a:t> </a:t>
            </a:r>
            <a:r>
              <a:rPr lang="en-CA" sz="4800" dirty="0" err="1" smtClean="0"/>
              <a:t>ኣዴና</a:t>
            </a:r>
            <a:r>
              <a:rPr lang="en-CA" sz="4800" dirty="0" smtClean="0"/>
              <a:t>   </a:t>
            </a:r>
            <a:r>
              <a:rPr lang="en-CA" sz="4800" dirty="0" err="1" smtClean="0"/>
              <a:t>ቅድ</a:t>
            </a:r>
            <a:endParaRPr lang="en-CA" sz="4800" dirty="0" smtClean="0"/>
          </a:p>
          <a:p>
            <a:r>
              <a:rPr lang="en-CA" sz="4800" dirty="0" err="1" smtClean="0"/>
              <a:t>ስቲ</a:t>
            </a:r>
            <a:r>
              <a:rPr lang="en-CA" sz="4800" dirty="0" smtClean="0"/>
              <a:t> </a:t>
            </a:r>
            <a:r>
              <a:rPr lang="en-CA" sz="4800" dirty="0" err="1"/>
              <a:t>ቤተ</a:t>
            </a:r>
            <a:r>
              <a:rPr lang="en-CA" sz="4800" dirty="0"/>
              <a:t> </a:t>
            </a:r>
            <a:r>
              <a:rPr lang="en-CA" sz="4800" dirty="0" err="1"/>
              <a:t>ክርስትያን</a:t>
            </a:r>
            <a:r>
              <a:rPr lang="en-CA" sz="4800" dirty="0"/>
              <a:t> </a:t>
            </a:r>
            <a:r>
              <a:rPr lang="en-CA" sz="4800" dirty="0" err="1"/>
              <a:t>መናድቕኪ</a:t>
            </a:r>
            <a:r>
              <a:rPr lang="en-CA" sz="4800" dirty="0"/>
              <a:t> </a:t>
            </a:r>
            <a:r>
              <a:rPr lang="en-CA" sz="4800" dirty="0" err="1"/>
              <a:t>ብዕንቍ</a:t>
            </a:r>
            <a:r>
              <a:rPr lang="en-CA" sz="4800" dirty="0"/>
              <a:t> </a:t>
            </a:r>
            <a:r>
              <a:rPr lang="en-CA" sz="4800" dirty="0" err="1"/>
              <a:t>ጳዝዮን</a:t>
            </a:r>
            <a:r>
              <a:rPr lang="en-CA" sz="4800" dirty="0"/>
              <a:t> </a:t>
            </a:r>
            <a:r>
              <a:rPr lang="en-CA" sz="4800" dirty="0" err="1"/>
              <a:t>ዝተሠርገወ</a:t>
            </a:r>
            <a:r>
              <a:rPr lang="en-CA" sz="4800" dirty="0"/>
              <a:t>፡ </a:t>
            </a:r>
            <a:r>
              <a:rPr lang="en-CA" sz="4800" dirty="0" err="1"/>
              <a:t>ሰላም</a:t>
            </a:r>
            <a:r>
              <a:rPr lang="en-CA" sz="4800" dirty="0"/>
              <a:t> </a:t>
            </a:r>
            <a:r>
              <a:rPr lang="en-CA" sz="4800" dirty="0" err="1"/>
              <a:t>ንዓኺ</a:t>
            </a:r>
            <a:r>
              <a:rPr lang="en-CA" sz="4800" dirty="0"/>
              <a:t> </a:t>
            </a:r>
            <a:r>
              <a:rPr lang="en-CA" sz="4800" dirty="0" err="1"/>
              <a:t>ይዅን</a:t>
            </a:r>
            <a:r>
              <a:rPr lang="en-CA" sz="4800" dirty="0"/>
              <a:t> </a:t>
            </a:r>
            <a:r>
              <a:rPr lang="en-CA" sz="4800" dirty="0" err="1"/>
              <a:t>ኣዴና</a:t>
            </a:r>
            <a:r>
              <a:rPr lang="en-CA" sz="4800" dirty="0"/>
              <a:t> </a:t>
            </a:r>
            <a:r>
              <a:rPr lang="en-CA" sz="4800" dirty="0" err="1"/>
              <a:t>ቅድስት</a:t>
            </a:r>
            <a:r>
              <a:rPr lang="en-CA" sz="4800" dirty="0"/>
              <a:t> </a:t>
            </a:r>
            <a:r>
              <a:rPr lang="en-CA" sz="4800" dirty="0" err="1"/>
              <a:t>ቤተ</a:t>
            </a:r>
            <a:r>
              <a:rPr lang="en-CA" sz="4800" dirty="0"/>
              <a:t> </a:t>
            </a:r>
            <a:r>
              <a:rPr lang="en-CA" sz="4800" dirty="0" err="1"/>
              <a:t>ክርስቲያን</a:t>
            </a:r>
            <a:r>
              <a:rPr lang="en-CA" sz="4800" dirty="0"/>
              <a:t>።</a:t>
            </a:r>
          </a:p>
        </p:txBody>
      </p:sp>
      <p:sp>
        <p:nvSpPr>
          <p:cNvPr id="20" name="Rectangle 19"/>
          <p:cNvSpPr/>
          <p:nvPr/>
        </p:nvSpPr>
        <p:spPr>
          <a:xfrm>
            <a:off x="8026197" y="69183"/>
            <a:ext cx="4288515" cy="6940361"/>
          </a:xfrm>
          <a:prstGeom prst="rect">
            <a:avLst/>
          </a:prstGeom>
        </p:spPr>
        <p:txBody>
          <a:bodyPr wrap="square">
            <a:spAutoFit/>
          </a:bodyPr>
          <a:lstStyle/>
          <a:p>
            <a:pPr marL="40639" marR="40639">
              <a:spcBef>
                <a:spcPts val="600"/>
              </a:spcBef>
              <a:buClr>
                <a:srgbClr val="FF2600"/>
              </a:buClr>
              <a:buFont typeface="Arial"/>
              <a:defRPr sz="2000" b="1" i="1">
                <a:solidFill>
                  <a:srgbClr val="FF2600"/>
                </a:solidFill>
                <a:uFill>
                  <a:solidFill>
                    <a:srgbClr val="FF2600"/>
                  </a:solidFill>
                </a:uFill>
              </a:defRPr>
            </a:pPr>
            <a:r>
              <a:rPr lang="en-US" sz="2000" dirty="0">
                <a:solidFill>
                  <a:srgbClr val="FFC000"/>
                </a:solidFill>
              </a:rPr>
              <a:t>On the days from Monday Tuesday and Thursday</a:t>
            </a:r>
          </a:p>
          <a:p>
            <a:pPr marL="40639" marR="40639">
              <a:spcBef>
                <a:spcPts val="600"/>
              </a:spcBef>
              <a:buClr>
                <a:srgbClr val="0329D6"/>
              </a:buClr>
              <a:buFont typeface="Arial"/>
              <a:defRPr sz="2000">
                <a:solidFill>
                  <a:srgbClr val="0329D6"/>
                </a:solidFill>
                <a:uFill>
                  <a:solidFill>
                    <a:srgbClr val="0329D6"/>
                  </a:solidFill>
                </a:uFill>
              </a:defRPr>
            </a:pPr>
            <a:r>
              <a:rPr lang="en-US" sz="4000" dirty="0">
                <a:solidFill>
                  <a:srgbClr val="FFFF00"/>
                </a:solidFill>
              </a:rPr>
              <a:t>People:-  </a:t>
            </a:r>
            <a:r>
              <a:rPr lang="en-US" sz="4000" dirty="0">
                <a:solidFill>
                  <a:schemeClr val="tx1">
                    <a:lumMod val="95000"/>
                  </a:schemeClr>
                </a:solidFill>
              </a:rPr>
              <a:t>Peace is unto you, our mother, and O honorable church.  Thy walls are embroidered with Topaz.  Peace be unto you, our mother, O honorable church</a:t>
            </a:r>
          </a:p>
        </p:txBody>
      </p:sp>
    </p:spTree>
    <p:extLst>
      <p:ext uri="{BB962C8B-B14F-4D97-AF65-F5344CB8AC3E}">
        <p14:creationId xmlns:p14="http://schemas.microsoft.com/office/powerpoint/2010/main" val="2154360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000" dirty="0" err="1" smtClean="0"/>
              <a:t>ጻድቅ</a:t>
            </a:r>
            <a:r>
              <a:rPr lang="en-CA" sz="4000" dirty="0"/>
              <a:t>፡ </a:t>
            </a:r>
            <a:r>
              <a:rPr lang="en-CA" sz="4000" dirty="0" err="1"/>
              <a:t>ወመስዋዕተ</a:t>
            </a:r>
            <a:r>
              <a:rPr lang="en-CA" sz="4000" dirty="0"/>
              <a:t> </a:t>
            </a:r>
            <a:r>
              <a:rPr lang="en-CA" sz="4000" dirty="0" err="1"/>
              <a:t>አቡነ</a:t>
            </a:r>
            <a:r>
              <a:rPr lang="en-CA" sz="4000" dirty="0"/>
              <a:t> </a:t>
            </a:r>
            <a:r>
              <a:rPr lang="en-CA" sz="4000" dirty="0" err="1"/>
              <a:t>አብርሃም</a:t>
            </a:r>
            <a:r>
              <a:rPr lang="en-CA" sz="4000" dirty="0"/>
              <a:t> ወ፪ተ </a:t>
            </a:r>
            <a:r>
              <a:rPr lang="en-CA" sz="4000" dirty="0" err="1"/>
              <a:t>ጸራይቀ</a:t>
            </a:r>
            <a:r>
              <a:rPr lang="en-CA" sz="4000" dirty="0"/>
              <a:t> </a:t>
            </a:r>
            <a:r>
              <a:rPr lang="en-CA" sz="4000" dirty="0" err="1"/>
              <a:t>ዘመበለት</a:t>
            </a:r>
            <a:r>
              <a:rPr lang="en-CA" sz="4000" dirty="0"/>
              <a:t>።</a:t>
            </a:r>
          </a:p>
          <a:p>
            <a:r>
              <a:rPr lang="en-CA" sz="1400" dirty="0">
                <a:solidFill>
                  <a:srgbClr val="FFC000"/>
                </a:solidFill>
              </a:rPr>
              <a:t>፯. </a:t>
            </a:r>
            <a:r>
              <a:rPr lang="en-CA" sz="4000" dirty="0" err="1"/>
              <a:t>ከማሁ</a:t>
            </a:r>
            <a:r>
              <a:rPr lang="en-CA" sz="4000" dirty="0"/>
              <a:t> </a:t>
            </a:r>
            <a:r>
              <a:rPr lang="en-CA" sz="4000" dirty="0" err="1"/>
              <a:t>ተወከፍ</a:t>
            </a:r>
            <a:r>
              <a:rPr lang="en-CA" sz="4000" dirty="0"/>
              <a:t> </a:t>
            </a:r>
            <a:r>
              <a:rPr lang="en-CA" sz="4000" dirty="0" err="1"/>
              <a:t>አምኃሆሙ</a:t>
            </a:r>
            <a:r>
              <a:rPr lang="en-CA" sz="4000" dirty="0"/>
              <a:t> </a:t>
            </a:r>
            <a:r>
              <a:rPr lang="en-CA" sz="4000" dirty="0" err="1"/>
              <a:t>ለአግብርቲከ</a:t>
            </a:r>
            <a:r>
              <a:rPr lang="en-CA" sz="4000" dirty="0"/>
              <a:t> </a:t>
            </a:r>
            <a:r>
              <a:rPr lang="en-CA" sz="4000" dirty="0" err="1"/>
              <a:t>ዘብዙኅ</a:t>
            </a:r>
            <a:r>
              <a:rPr lang="en-CA" sz="4000" dirty="0"/>
              <a:t> </a:t>
            </a:r>
            <a:r>
              <a:rPr lang="en-CA" sz="4000" dirty="0" err="1"/>
              <a:t>ወዘውኁድ</a:t>
            </a:r>
            <a:r>
              <a:rPr lang="en-CA" sz="4000" dirty="0"/>
              <a:t>፣ </a:t>
            </a:r>
            <a:r>
              <a:rPr lang="en-CA" sz="4000" dirty="0" err="1"/>
              <a:t>ዘኅቡእ</a:t>
            </a:r>
            <a:r>
              <a:rPr lang="en-CA" sz="4000" dirty="0"/>
              <a:t> </a:t>
            </a:r>
            <a:r>
              <a:rPr lang="en-CA" sz="4000" dirty="0" err="1"/>
              <a:t>ወበገሃድ</a:t>
            </a:r>
            <a:r>
              <a:rPr lang="en-CA" sz="4000" dirty="0"/>
              <a:t> </a:t>
            </a:r>
            <a:r>
              <a:rPr lang="en-CA" sz="4000" dirty="0" err="1"/>
              <a:t>ወምላእ</a:t>
            </a:r>
            <a:r>
              <a:rPr lang="en-CA" sz="4000" dirty="0"/>
              <a:t> </a:t>
            </a:r>
            <a:r>
              <a:rPr lang="en-CA" sz="4000" dirty="0" err="1"/>
              <a:t>አብያቲሆሙ</a:t>
            </a:r>
            <a:r>
              <a:rPr lang="en-CA" sz="4000" dirty="0"/>
              <a:t> </a:t>
            </a:r>
            <a:r>
              <a:rPr lang="en-CA" sz="4000" dirty="0" err="1"/>
              <a:t>እምኵሉ</a:t>
            </a:r>
            <a:r>
              <a:rPr lang="en-CA" sz="4000" dirty="0"/>
              <a:t> </a:t>
            </a:r>
            <a:r>
              <a:rPr lang="en-CA" sz="4000" dirty="0" err="1"/>
              <a:t>ሠናያቲከ</a:t>
            </a:r>
            <a:r>
              <a:rPr lang="en-CA" sz="4000" dirty="0"/>
              <a:t> </a:t>
            </a:r>
            <a:r>
              <a:rPr lang="en-CA" sz="4000" dirty="0" smtClean="0"/>
              <a:t> </a:t>
            </a:r>
            <a:r>
              <a:rPr lang="en-CA" sz="4000" dirty="0" err="1" smtClean="0"/>
              <a:t>ወበከመ</a:t>
            </a:r>
            <a:r>
              <a:rPr lang="en-CA" sz="4000" dirty="0" smtClean="0"/>
              <a:t>  </a:t>
            </a:r>
            <a:r>
              <a:rPr lang="en-CA" sz="4000" dirty="0" err="1" smtClean="0"/>
              <a:t>ተዘ</a:t>
            </a:r>
            <a:endParaRPr lang="en-CA" sz="4000" dirty="0" smtClean="0"/>
          </a:p>
          <a:p>
            <a:r>
              <a:rPr lang="en-CA" sz="4000" dirty="0" err="1" smtClean="0"/>
              <a:t>ከሩ</a:t>
            </a:r>
            <a:r>
              <a:rPr lang="en-CA" sz="4000" dirty="0" smtClean="0"/>
              <a:t> </a:t>
            </a:r>
            <a:r>
              <a:rPr lang="en-CA" sz="4000" dirty="0" err="1"/>
              <a:t>ስመከ</a:t>
            </a:r>
            <a:r>
              <a:rPr lang="en-CA" sz="4000" dirty="0"/>
              <a:t> </a:t>
            </a:r>
            <a:r>
              <a:rPr lang="en-CA" sz="4000" dirty="0" err="1"/>
              <a:t>ቅዱሰ</a:t>
            </a:r>
            <a:r>
              <a:rPr lang="en-CA" sz="4000" dirty="0"/>
              <a:t> </a:t>
            </a:r>
            <a:r>
              <a:rPr lang="en-CA" sz="4000" dirty="0" err="1"/>
              <a:t>በዲበ</a:t>
            </a:r>
            <a:r>
              <a:rPr lang="en-CA" sz="4000" dirty="0"/>
              <a:t> </a:t>
            </a:r>
            <a:r>
              <a:rPr lang="en-CA" sz="4000" dirty="0" err="1"/>
              <a:t>ምድር</a:t>
            </a:r>
            <a:r>
              <a:rPr lang="en-CA" sz="4000" dirty="0"/>
              <a:t>፣ </a:t>
            </a:r>
            <a:r>
              <a:rPr lang="en-CA" sz="4000" dirty="0" err="1" smtClean="0"/>
              <a:t>ተዘከሮሙ</a:t>
            </a:r>
            <a:endParaRPr lang="en-CA" sz="4000" dirty="0"/>
          </a:p>
        </p:txBody>
      </p:sp>
      <p:sp>
        <p:nvSpPr>
          <p:cNvPr id="19" name="Rectangle 18"/>
          <p:cNvSpPr/>
          <p:nvPr/>
        </p:nvSpPr>
        <p:spPr>
          <a:xfrm>
            <a:off x="4003589" y="69183"/>
            <a:ext cx="4190569" cy="6863417"/>
          </a:xfrm>
          <a:prstGeom prst="rect">
            <a:avLst/>
          </a:prstGeom>
        </p:spPr>
        <p:txBody>
          <a:bodyPr wrap="square">
            <a:spAutoFit/>
          </a:bodyPr>
          <a:lstStyle/>
          <a:p>
            <a:r>
              <a:rPr lang="en-CA" sz="4000" dirty="0" err="1" smtClean="0"/>
              <a:t>መስዋእቲ</a:t>
            </a:r>
            <a:r>
              <a:rPr lang="en-CA" sz="4000" dirty="0" smtClean="0"/>
              <a:t> </a:t>
            </a:r>
            <a:r>
              <a:rPr lang="en-CA" sz="4000" dirty="0" err="1"/>
              <a:t>ኣቦና</a:t>
            </a:r>
            <a:r>
              <a:rPr lang="en-CA" sz="4000" dirty="0"/>
              <a:t> </a:t>
            </a:r>
            <a:r>
              <a:rPr lang="en-CA" sz="4000" dirty="0" err="1" smtClean="0"/>
              <a:t>ኣብርሃ</a:t>
            </a:r>
            <a:endParaRPr lang="en-CA" sz="4000" dirty="0" smtClean="0"/>
          </a:p>
          <a:p>
            <a:r>
              <a:rPr lang="en-CA" sz="4000" dirty="0" err="1" smtClean="0"/>
              <a:t>ምን</a:t>
            </a:r>
            <a:r>
              <a:rPr lang="en-CA" sz="4000" dirty="0" smtClean="0"/>
              <a:t> </a:t>
            </a:r>
            <a:r>
              <a:rPr lang="en-CA" sz="4000" dirty="0" err="1"/>
              <a:t>ካብታ</a:t>
            </a:r>
            <a:r>
              <a:rPr lang="en-CA" sz="4000" dirty="0"/>
              <a:t> </a:t>
            </a:r>
            <a:r>
              <a:rPr lang="en-CA" sz="4000" dirty="0" err="1"/>
              <a:t>መበለት</a:t>
            </a:r>
            <a:r>
              <a:rPr lang="en-CA" sz="4000" dirty="0"/>
              <a:t> </a:t>
            </a:r>
            <a:r>
              <a:rPr lang="en-CA" sz="4000" dirty="0" err="1"/>
              <a:t>ከኣ</a:t>
            </a:r>
            <a:r>
              <a:rPr lang="en-CA" sz="4000" dirty="0"/>
              <a:t> </a:t>
            </a:r>
            <a:r>
              <a:rPr lang="en-CA" sz="4000" dirty="0" err="1"/>
              <a:t>ክልተ</a:t>
            </a:r>
            <a:r>
              <a:rPr lang="en-CA" sz="4000" dirty="0"/>
              <a:t> </a:t>
            </a:r>
            <a:r>
              <a:rPr lang="en-CA" sz="4000" dirty="0" err="1"/>
              <a:t>ሳንቲም</a:t>
            </a:r>
            <a:r>
              <a:rPr lang="en-CA" sz="4000" dirty="0"/>
              <a:t> </a:t>
            </a:r>
            <a:r>
              <a:rPr lang="en-CA" sz="4000" dirty="0" err="1" smtClean="0"/>
              <a:t>ከምዝተ</a:t>
            </a:r>
            <a:endParaRPr lang="en-CA" sz="4000" dirty="0" smtClean="0"/>
          </a:p>
          <a:p>
            <a:r>
              <a:rPr lang="en-CA" sz="4000" dirty="0" err="1" smtClean="0"/>
              <a:t>ቐበልካ</a:t>
            </a:r>
            <a:r>
              <a:rPr lang="en-CA" sz="4000" dirty="0"/>
              <a:t>፣</a:t>
            </a:r>
          </a:p>
          <a:p>
            <a:r>
              <a:rPr lang="en-CA" sz="1400" dirty="0">
                <a:solidFill>
                  <a:srgbClr val="FFC000"/>
                </a:solidFill>
              </a:rPr>
              <a:t>7. </a:t>
            </a:r>
            <a:r>
              <a:rPr lang="en-CA" sz="4000" dirty="0" err="1"/>
              <a:t>ከምኡ</a:t>
            </a:r>
            <a:r>
              <a:rPr lang="en-CA" sz="4000" dirty="0"/>
              <a:t> </a:t>
            </a:r>
            <a:r>
              <a:rPr lang="en-CA" sz="4000" dirty="0" err="1"/>
              <a:t>ብዙሕን</a:t>
            </a:r>
            <a:r>
              <a:rPr lang="en-CA" sz="4000" dirty="0"/>
              <a:t> </a:t>
            </a:r>
            <a:r>
              <a:rPr lang="en-CA" sz="4000" dirty="0" err="1" smtClean="0"/>
              <a:t>ውሑ</a:t>
            </a:r>
            <a:endParaRPr lang="en-CA" sz="4000" dirty="0" smtClean="0"/>
          </a:p>
          <a:p>
            <a:r>
              <a:rPr lang="en-CA" sz="4000" dirty="0" err="1" smtClean="0"/>
              <a:t>ድን</a:t>
            </a:r>
            <a:r>
              <a:rPr lang="en-CA" sz="4000" dirty="0" smtClean="0"/>
              <a:t> </a:t>
            </a:r>
            <a:r>
              <a:rPr lang="en-CA" sz="4000" dirty="0" err="1"/>
              <a:t>ኅቡእን</a:t>
            </a:r>
            <a:r>
              <a:rPr lang="en-CA" sz="4000" dirty="0"/>
              <a:t> </a:t>
            </a:r>
            <a:r>
              <a:rPr lang="en-CA" sz="4000" dirty="0" err="1"/>
              <a:t>ግሁድን</a:t>
            </a:r>
            <a:r>
              <a:rPr lang="en-CA" sz="4000" dirty="0"/>
              <a:t> </a:t>
            </a:r>
            <a:r>
              <a:rPr lang="en-CA" sz="4000" dirty="0" err="1"/>
              <a:t>ዝኾነ</a:t>
            </a:r>
            <a:r>
              <a:rPr lang="en-CA" sz="4000" dirty="0"/>
              <a:t> </a:t>
            </a:r>
            <a:r>
              <a:rPr lang="en-CA" sz="4000" dirty="0" err="1"/>
              <a:t>ናይ</a:t>
            </a:r>
            <a:r>
              <a:rPr lang="en-CA" sz="4000" dirty="0"/>
              <a:t> </a:t>
            </a:r>
            <a:r>
              <a:rPr lang="en-CA" sz="4000" dirty="0" err="1"/>
              <a:t>ባሮትካ</a:t>
            </a:r>
            <a:r>
              <a:rPr lang="en-CA" sz="4000" dirty="0"/>
              <a:t> </a:t>
            </a:r>
            <a:r>
              <a:rPr lang="en-CA" sz="4000" dirty="0" err="1" smtClean="0"/>
              <a:t>ኣምኃ</a:t>
            </a:r>
            <a:endParaRPr lang="en-CA" sz="4000" dirty="0" smtClean="0"/>
          </a:p>
          <a:p>
            <a:r>
              <a:rPr lang="en-CA" sz="4000" dirty="0" err="1" smtClean="0"/>
              <a:t>ኦም</a:t>
            </a:r>
            <a:r>
              <a:rPr lang="en-CA" sz="4000" dirty="0" smtClean="0"/>
              <a:t> </a:t>
            </a:r>
            <a:r>
              <a:rPr lang="en-CA" sz="4000" dirty="0" err="1"/>
              <a:t>ተቐበል</a:t>
            </a:r>
            <a:r>
              <a:rPr lang="en-CA" sz="4000" dirty="0"/>
              <a:t>። </a:t>
            </a:r>
            <a:r>
              <a:rPr lang="en-CA" sz="4000" dirty="0" err="1" smtClean="0"/>
              <a:t>ኣባይቶም</a:t>
            </a:r>
            <a:endParaRPr lang="en-CA" sz="4000" dirty="0" smtClean="0"/>
          </a:p>
          <a:p>
            <a:r>
              <a:rPr lang="en-CA" sz="4000" dirty="0" err="1" smtClean="0"/>
              <a:t>ውን</a:t>
            </a:r>
            <a:r>
              <a:rPr lang="en-CA" sz="4000" dirty="0" smtClean="0"/>
              <a:t> </a:t>
            </a:r>
            <a:r>
              <a:rPr lang="en-CA" sz="4000" dirty="0" err="1"/>
              <a:t>ካብ</a:t>
            </a:r>
            <a:r>
              <a:rPr lang="en-CA" sz="4000" dirty="0"/>
              <a:t> </a:t>
            </a:r>
            <a:r>
              <a:rPr lang="en-CA" sz="4000" dirty="0" err="1"/>
              <a:t>ኵሉ</a:t>
            </a:r>
            <a:r>
              <a:rPr lang="en-CA" sz="4000" dirty="0"/>
              <a:t> </a:t>
            </a:r>
            <a:r>
              <a:rPr lang="en-CA" sz="4000" dirty="0" err="1"/>
              <a:t>ሠናያትካ</a:t>
            </a:r>
            <a:r>
              <a:rPr lang="en-CA" sz="4000" dirty="0"/>
              <a:t> </a:t>
            </a:r>
            <a:r>
              <a:rPr lang="en-CA" sz="4000" dirty="0" err="1"/>
              <a:t>ምላእ</a:t>
            </a:r>
            <a:r>
              <a:rPr lang="en-CA" sz="4000" dirty="0"/>
              <a:t>። </a:t>
            </a:r>
            <a:r>
              <a:rPr lang="en-CA" sz="4000" dirty="0" err="1"/>
              <a:t>ቅዱስ</a:t>
            </a:r>
            <a:r>
              <a:rPr lang="en-CA" sz="4000" dirty="0"/>
              <a:t> </a:t>
            </a:r>
            <a:r>
              <a:rPr lang="en-CA" sz="4000" dirty="0" err="1"/>
              <a:t>ስምካ</a:t>
            </a:r>
            <a:r>
              <a:rPr lang="en-CA" sz="4000" dirty="0"/>
              <a:t> </a:t>
            </a:r>
            <a:r>
              <a:rPr lang="en-CA" sz="4000" dirty="0" err="1"/>
              <a:t>ኣብ</a:t>
            </a:r>
            <a:r>
              <a:rPr lang="en-CA" sz="4000" dirty="0"/>
              <a:t> </a:t>
            </a:r>
            <a:r>
              <a:rPr lang="en-CA" sz="4000" dirty="0" err="1"/>
              <a:t>ምድሪ</a:t>
            </a:r>
            <a:r>
              <a:rPr lang="en-CA" sz="4000" dirty="0"/>
              <a:t> </a:t>
            </a:r>
            <a:r>
              <a:rPr lang="en-CA" sz="4000" dirty="0" err="1"/>
              <a:t>ከም</a:t>
            </a:r>
            <a:r>
              <a:rPr lang="en-CA" sz="4000" dirty="0"/>
              <a:t> </a:t>
            </a:r>
            <a:r>
              <a:rPr lang="en-CA" sz="4000" dirty="0" err="1"/>
              <a:t>ዝዘከሩ</a:t>
            </a:r>
            <a:r>
              <a:rPr lang="en-CA" sz="4000" dirty="0"/>
              <a:t>፣ </a:t>
            </a:r>
            <a:r>
              <a:rPr lang="en-CA" sz="4000" dirty="0" err="1" smtClean="0"/>
              <a:t>ኣብ</a:t>
            </a:r>
            <a:endParaRPr lang="en-CA" sz="4000" dirty="0"/>
          </a:p>
        </p:txBody>
      </p:sp>
      <p:sp>
        <p:nvSpPr>
          <p:cNvPr id="20" name="Rectangle 19"/>
          <p:cNvSpPr/>
          <p:nvPr/>
        </p:nvSpPr>
        <p:spPr>
          <a:xfrm>
            <a:off x="8068725" y="69183"/>
            <a:ext cx="4217513" cy="6804940"/>
          </a:xfrm>
          <a:prstGeom prst="rect">
            <a:avLst/>
          </a:prstGeom>
        </p:spPr>
        <p:txBody>
          <a:bodyPr wrap="square">
            <a:spAutoFit/>
          </a:bodyPr>
          <a:lstStyle/>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2800" dirty="0" smtClean="0">
                <a:solidFill>
                  <a:schemeClr val="tx1">
                    <a:lumMod val="95000"/>
                  </a:schemeClr>
                </a:solidFill>
                <a:uFill>
                  <a:solidFill>
                    <a:srgbClr val="D84800"/>
                  </a:solidFill>
                </a:uFill>
              </a:rPr>
              <a:t>The sacrifice of Abel the righteous, the sacrifice of our father Abraham, and the two mites of the widow.</a:t>
            </a: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uFill>
                  <a:solidFill>
                    <a:srgbClr val="D84800"/>
                  </a:solidFill>
                </a:uFill>
              </a:rPr>
              <a:t>7. </a:t>
            </a:r>
            <a:r>
              <a:rPr lang="en-US" sz="2800" dirty="0" smtClean="0">
                <a:solidFill>
                  <a:schemeClr val="tx1">
                    <a:lumMod val="95000"/>
                  </a:schemeClr>
                </a:solidFill>
                <a:uFill>
                  <a:solidFill>
                    <a:srgbClr val="D84800"/>
                  </a:solidFill>
                </a:uFill>
              </a:rPr>
              <a:t>So accept the gifts of Thy servants, whether much or little, in secret or openly, and fill their houses with all Thy good things ; and as they remembered Thy holy</a:t>
            </a:r>
            <a:endParaRPr lang="en-US" sz="2800" dirty="0">
              <a:solidFill>
                <a:schemeClr val="tx1">
                  <a:lumMod val="95000"/>
                </a:schemeClr>
              </a:solidFill>
            </a:endParaRPr>
          </a:p>
        </p:txBody>
      </p:sp>
    </p:spTree>
    <p:extLst>
      <p:ext uri="{BB962C8B-B14F-4D97-AF65-F5344CB8AC3E}">
        <p14:creationId xmlns:p14="http://schemas.microsoft.com/office/powerpoint/2010/main" val="306343202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t>ወበዝንቱ</a:t>
            </a:r>
            <a:r>
              <a:rPr lang="en-CA" sz="4000" dirty="0" smtClean="0"/>
              <a:t> </a:t>
            </a:r>
            <a:r>
              <a:rPr lang="en-CA" sz="4000" dirty="0" err="1"/>
              <a:t>ሠመርኮ</a:t>
            </a:r>
            <a:r>
              <a:rPr lang="en-CA" sz="4000" dirty="0"/>
              <a:t> </a:t>
            </a:r>
            <a:r>
              <a:rPr lang="en-CA" sz="4000" dirty="0" err="1"/>
              <a:t>ከም</a:t>
            </a:r>
            <a:r>
              <a:rPr lang="en-CA" sz="4000" dirty="0"/>
              <a:t> </a:t>
            </a:r>
            <a:r>
              <a:rPr lang="en-CA" sz="4000" dirty="0" err="1"/>
              <a:t>ይኩን</a:t>
            </a:r>
            <a:r>
              <a:rPr lang="en-CA" sz="4000" dirty="0"/>
              <a:t> </a:t>
            </a:r>
            <a:r>
              <a:rPr lang="en-CA" sz="4000" dirty="0" err="1"/>
              <a:t>ሐዋርያ</a:t>
            </a:r>
            <a:r>
              <a:rPr lang="en-CA" sz="4000" dirty="0"/>
              <a:t> </a:t>
            </a:r>
            <a:r>
              <a:rPr lang="en-CA" sz="4000" dirty="0" err="1"/>
              <a:t>ወሰባኬ</a:t>
            </a:r>
            <a:r>
              <a:rPr lang="en-CA" sz="4000" dirty="0"/>
              <a:t> </a:t>
            </a:r>
            <a:r>
              <a:rPr lang="en-CA" sz="4000" dirty="0" err="1"/>
              <a:t>ወንጌለ</a:t>
            </a:r>
            <a:r>
              <a:rPr lang="en-CA" sz="4000" dirty="0"/>
              <a:t> </a:t>
            </a:r>
            <a:r>
              <a:rPr lang="en-CA" sz="4000" dirty="0" err="1"/>
              <a:t>መንግሥትከ</a:t>
            </a:r>
            <a:r>
              <a:rPr lang="en-CA" sz="4000" dirty="0"/>
              <a:t> </a:t>
            </a:r>
            <a:r>
              <a:rPr lang="en-CA" sz="4000" dirty="0" err="1"/>
              <a:t>ጸዋዒ</a:t>
            </a:r>
            <a:r>
              <a:rPr lang="en-CA" sz="4000" dirty="0"/>
              <a:t>።</a:t>
            </a:r>
          </a:p>
          <a:p>
            <a:r>
              <a:rPr lang="en-CA" sz="1400" dirty="0">
                <a:solidFill>
                  <a:srgbClr val="FFC000"/>
                </a:solidFill>
              </a:rPr>
              <a:t>፻፴፬. </a:t>
            </a:r>
            <a:r>
              <a:rPr lang="en-CA" sz="4000" dirty="0"/>
              <a:t>ኦ </a:t>
            </a:r>
            <a:r>
              <a:rPr lang="en-CA" sz="4000" dirty="0" err="1"/>
              <a:t>ክርስቶስ</a:t>
            </a:r>
            <a:r>
              <a:rPr lang="en-CA" sz="4000" dirty="0"/>
              <a:t> </a:t>
            </a:r>
            <a:r>
              <a:rPr lang="en-CA" sz="4000" dirty="0" err="1"/>
              <a:t>አምላክነ</a:t>
            </a:r>
            <a:r>
              <a:rPr lang="en-CA" sz="4000" dirty="0"/>
              <a:t> </a:t>
            </a:r>
            <a:r>
              <a:rPr lang="en-CA" sz="4000" dirty="0" err="1"/>
              <a:t>አንተ</a:t>
            </a:r>
            <a:r>
              <a:rPr lang="en-CA" sz="4000" dirty="0"/>
              <a:t> </a:t>
            </a:r>
            <a:r>
              <a:rPr lang="en-CA" sz="4000" dirty="0" err="1"/>
              <a:t>ውእቱ</a:t>
            </a:r>
            <a:r>
              <a:rPr lang="en-CA" sz="4000" dirty="0"/>
              <a:t> </a:t>
            </a:r>
            <a:r>
              <a:rPr lang="en-CA" sz="4000" dirty="0" err="1"/>
              <a:t>መፍቀሬ</a:t>
            </a:r>
            <a:r>
              <a:rPr lang="en-CA" sz="4000" dirty="0"/>
              <a:t> </a:t>
            </a:r>
            <a:r>
              <a:rPr lang="en-CA" sz="4000" dirty="0" err="1"/>
              <a:t>ሰብእ</a:t>
            </a:r>
            <a:r>
              <a:rPr lang="en-CA" sz="4000" dirty="0"/>
              <a:t>። ኦ </a:t>
            </a:r>
            <a:r>
              <a:rPr lang="en-CA" sz="4000" dirty="0" err="1"/>
              <a:t>ኄር</a:t>
            </a:r>
            <a:r>
              <a:rPr lang="en-CA" sz="4000" dirty="0"/>
              <a:t> </a:t>
            </a:r>
            <a:r>
              <a:rPr lang="en-CA" sz="4000" dirty="0" err="1"/>
              <a:t>ጸግወነ</a:t>
            </a:r>
            <a:r>
              <a:rPr lang="en-CA" sz="4000" dirty="0"/>
              <a:t> </a:t>
            </a:r>
            <a:r>
              <a:rPr lang="en-CA" sz="4000" dirty="0" err="1"/>
              <a:t>ልቡና</a:t>
            </a:r>
            <a:r>
              <a:rPr lang="en-CA" sz="4000" dirty="0"/>
              <a:t> </a:t>
            </a:r>
            <a:r>
              <a:rPr lang="en-CA" sz="4000" dirty="0" err="1"/>
              <a:t>ዘእንበለ</a:t>
            </a:r>
            <a:r>
              <a:rPr lang="en-CA" sz="4000" dirty="0"/>
              <a:t> </a:t>
            </a:r>
            <a:r>
              <a:rPr lang="en-CA" sz="4000" dirty="0" err="1"/>
              <a:t>ግብር</a:t>
            </a:r>
            <a:r>
              <a:rPr lang="en-CA" sz="4000" dirty="0"/>
              <a:t> </a:t>
            </a:r>
            <a:r>
              <a:rPr lang="en-CA" sz="4000" dirty="0" err="1"/>
              <a:t>ወሕሊና</a:t>
            </a:r>
            <a:r>
              <a:rPr lang="en-CA" sz="4000" dirty="0"/>
              <a:t> </a:t>
            </a:r>
            <a:r>
              <a:rPr lang="en-CA" sz="4000" dirty="0" err="1"/>
              <a:t>ንጹሕ</a:t>
            </a:r>
            <a:r>
              <a:rPr lang="en-CA" sz="4000" dirty="0"/>
              <a:t> </a:t>
            </a:r>
            <a:r>
              <a:rPr lang="en-CA" sz="4000" dirty="0" err="1" smtClean="0"/>
              <a:t>ዘኢይት</a:t>
            </a:r>
            <a:endParaRPr lang="en-CA" sz="4000" dirty="0" smtClean="0"/>
          </a:p>
          <a:p>
            <a:r>
              <a:rPr lang="en-CA" sz="4000" dirty="0" err="1" smtClean="0"/>
              <a:t>አተት</a:t>
            </a:r>
            <a:r>
              <a:rPr lang="en-CA" sz="4000" dirty="0" smtClean="0"/>
              <a:t> </a:t>
            </a:r>
            <a:r>
              <a:rPr lang="en-CA" sz="4000" dirty="0" err="1"/>
              <a:t>እምኀቤከ</a:t>
            </a:r>
            <a:r>
              <a:rPr lang="en-CA" sz="4000" dirty="0"/>
              <a:t>። </a:t>
            </a:r>
            <a:r>
              <a:rPr lang="en-CA" sz="4000" dirty="0" err="1"/>
              <a:t>ከመ</a:t>
            </a:r>
            <a:r>
              <a:rPr lang="en-CA" sz="4000" dirty="0"/>
              <a:t> </a:t>
            </a:r>
            <a:r>
              <a:rPr lang="en-CA" sz="4000" dirty="0" err="1"/>
              <a:t>ናእምር</a:t>
            </a:r>
            <a:r>
              <a:rPr lang="en-CA" sz="4000" dirty="0"/>
              <a:t> </a:t>
            </a:r>
            <a:r>
              <a:rPr lang="en-CA" sz="4000" dirty="0" err="1" smtClean="0"/>
              <a:t>ወንለቡ</a:t>
            </a:r>
            <a:endParaRPr lang="en-CA" sz="4400" b="1" dirty="0"/>
          </a:p>
        </p:txBody>
      </p:sp>
      <p:sp>
        <p:nvSpPr>
          <p:cNvPr id="3" name="Rectangle 2"/>
          <p:cNvSpPr/>
          <p:nvPr/>
        </p:nvSpPr>
        <p:spPr>
          <a:xfrm>
            <a:off x="4026632" y="-79653"/>
            <a:ext cx="4028017" cy="6863417"/>
          </a:xfrm>
          <a:prstGeom prst="rect">
            <a:avLst/>
          </a:prstGeom>
        </p:spPr>
        <p:txBody>
          <a:bodyPr wrap="square">
            <a:spAutoFit/>
          </a:bodyPr>
          <a:lstStyle/>
          <a:p>
            <a:r>
              <a:rPr lang="en-CA" sz="4000" dirty="0" err="1" smtClean="0"/>
              <a:t>ዚጽውዕ</a:t>
            </a:r>
            <a:r>
              <a:rPr lang="en-CA" sz="4000" dirty="0" smtClean="0"/>
              <a:t> </a:t>
            </a:r>
            <a:r>
              <a:rPr lang="en-CA" sz="4000" dirty="0" err="1"/>
              <a:t>ወንጌል</a:t>
            </a:r>
            <a:r>
              <a:rPr lang="en-CA" sz="4000" dirty="0"/>
              <a:t> </a:t>
            </a:r>
            <a:r>
              <a:rPr lang="en-CA" sz="4000" dirty="0" err="1"/>
              <a:t>ሰባኽን</a:t>
            </a:r>
            <a:r>
              <a:rPr lang="en-CA" sz="4000" dirty="0"/>
              <a:t> </a:t>
            </a:r>
            <a:r>
              <a:rPr lang="en-CA" sz="4000" dirty="0" err="1"/>
              <a:t>ሃዋርያን</a:t>
            </a:r>
            <a:r>
              <a:rPr lang="en-CA" sz="4000" dirty="0"/>
              <a:t> </a:t>
            </a:r>
            <a:r>
              <a:rPr lang="en-CA" sz="4000" dirty="0" err="1"/>
              <a:t>ኪኸውን</a:t>
            </a:r>
            <a:r>
              <a:rPr lang="en-CA" sz="4000" dirty="0"/>
              <a:t> </a:t>
            </a:r>
            <a:r>
              <a:rPr lang="en-CA" sz="4000" dirty="0" err="1" smtClean="0"/>
              <a:t>ዝሠ</a:t>
            </a:r>
            <a:endParaRPr lang="en-CA" sz="4000" dirty="0" smtClean="0"/>
          </a:p>
          <a:p>
            <a:r>
              <a:rPr lang="en-CA" sz="4000" dirty="0" err="1" smtClean="0"/>
              <a:t>መርካዮ</a:t>
            </a:r>
            <a:r>
              <a:rPr lang="en-CA" sz="4000" dirty="0" smtClean="0"/>
              <a:t> </a:t>
            </a:r>
            <a:r>
              <a:rPr lang="en-CA" sz="4000" dirty="0" err="1" smtClean="0"/>
              <a:t>ንስኻ</a:t>
            </a:r>
            <a:r>
              <a:rPr lang="en-CA" sz="4000" dirty="0" smtClean="0"/>
              <a:t> </a:t>
            </a:r>
            <a:r>
              <a:rPr lang="en-CA" sz="4000" dirty="0" err="1" smtClean="0"/>
              <a:t>ኢኻ</a:t>
            </a:r>
            <a:r>
              <a:rPr lang="en-CA" sz="4000" dirty="0"/>
              <a:t>።</a:t>
            </a:r>
          </a:p>
          <a:p>
            <a:r>
              <a:rPr lang="en-CA" sz="1400" dirty="0">
                <a:solidFill>
                  <a:srgbClr val="FFC000"/>
                </a:solidFill>
              </a:rPr>
              <a:t>134. </a:t>
            </a:r>
            <a:r>
              <a:rPr lang="en-CA" sz="4000" dirty="0"/>
              <a:t>ኦ </a:t>
            </a:r>
            <a:r>
              <a:rPr lang="en-CA" sz="4000" dirty="0" err="1"/>
              <a:t>ክርስቶስ</a:t>
            </a:r>
            <a:r>
              <a:rPr lang="en-CA" sz="4000" dirty="0"/>
              <a:t> </a:t>
            </a:r>
            <a:r>
              <a:rPr lang="en-CA" sz="4000" dirty="0" err="1"/>
              <a:t>ኣምላኽና</a:t>
            </a:r>
            <a:r>
              <a:rPr lang="en-CA" sz="4000" dirty="0"/>
              <a:t>፥ </a:t>
            </a:r>
            <a:r>
              <a:rPr lang="en-CA" sz="4000" dirty="0" err="1"/>
              <a:t>መፍቀር</a:t>
            </a:r>
            <a:r>
              <a:rPr lang="en-CA" sz="4000" dirty="0"/>
              <a:t> </a:t>
            </a:r>
            <a:r>
              <a:rPr lang="en-CA" sz="4000" dirty="0" err="1"/>
              <a:t>ሰብ</a:t>
            </a:r>
            <a:r>
              <a:rPr lang="en-CA" sz="4000" dirty="0"/>
              <a:t>፥ </a:t>
            </a:r>
            <a:r>
              <a:rPr lang="en-CA" sz="4000" dirty="0" err="1"/>
              <a:t>ንስኻ</a:t>
            </a:r>
            <a:r>
              <a:rPr lang="en-CA" sz="4000" dirty="0"/>
              <a:t> </a:t>
            </a:r>
            <a:r>
              <a:rPr lang="en-CA" sz="4000" dirty="0" err="1"/>
              <a:t>ኢኻ</a:t>
            </a:r>
            <a:r>
              <a:rPr lang="en-CA" sz="4000" dirty="0"/>
              <a:t>፥ ኦ </a:t>
            </a:r>
            <a:r>
              <a:rPr lang="en-CA" sz="4000" dirty="0" err="1"/>
              <a:t>ኄር</a:t>
            </a:r>
            <a:r>
              <a:rPr lang="en-CA" sz="4000" dirty="0"/>
              <a:t> </a:t>
            </a:r>
            <a:r>
              <a:rPr lang="en-CA" sz="4000" dirty="0" err="1"/>
              <a:t>ብዘይ</a:t>
            </a:r>
            <a:r>
              <a:rPr lang="en-CA" sz="4000" dirty="0"/>
              <a:t> </a:t>
            </a:r>
            <a:r>
              <a:rPr lang="en-CA" sz="4000" dirty="0" err="1"/>
              <a:t>ምግዳድ</a:t>
            </a:r>
            <a:r>
              <a:rPr lang="en-CA" sz="4000" dirty="0"/>
              <a:t>፥ </a:t>
            </a:r>
            <a:r>
              <a:rPr lang="en-CA" sz="4000" dirty="0" err="1"/>
              <a:t>ምስትውዓልን</a:t>
            </a:r>
            <a:r>
              <a:rPr lang="en-CA" sz="4000" dirty="0"/>
              <a:t> </a:t>
            </a:r>
            <a:r>
              <a:rPr lang="en-CA" sz="4000" dirty="0" err="1"/>
              <a:t>ካባኻ</a:t>
            </a:r>
            <a:r>
              <a:rPr lang="en-CA" sz="4000" dirty="0"/>
              <a:t> </a:t>
            </a:r>
            <a:r>
              <a:rPr lang="en-CA" sz="4000" dirty="0" err="1"/>
              <a:t>ዘይፍለ</a:t>
            </a:r>
            <a:r>
              <a:rPr lang="en-CA" sz="4000" dirty="0"/>
              <a:t> </a:t>
            </a:r>
            <a:r>
              <a:rPr lang="en-CA" sz="4000" dirty="0" err="1"/>
              <a:t>ንጹሕ</a:t>
            </a:r>
            <a:r>
              <a:rPr lang="en-CA" sz="4000" dirty="0"/>
              <a:t> </a:t>
            </a:r>
            <a:r>
              <a:rPr lang="en-CA" sz="4000" dirty="0" err="1"/>
              <a:t>ሕልናን</a:t>
            </a:r>
            <a:r>
              <a:rPr lang="en-CA" sz="4000" dirty="0"/>
              <a:t> </a:t>
            </a:r>
            <a:r>
              <a:rPr lang="en-CA" sz="4000" dirty="0" err="1" smtClean="0"/>
              <a:t>ሃበና</a:t>
            </a:r>
            <a:r>
              <a:rPr lang="en-CA" sz="4000" dirty="0" smtClean="0"/>
              <a:t>። </a:t>
            </a:r>
            <a:r>
              <a:rPr lang="en-CA" sz="4000" dirty="0" err="1" smtClean="0"/>
              <a:t>ሎሚ</a:t>
            </a:r>
            <a:r>
              <a:rPr lang="en-CA" sz="4000" dirty="0" smtClean="0"/>
              <a:t> </a:t>
            </a:r>
            <a:r>
              <a:rPr lang="en-CA" sz="4000" dirty="0" err="1"/>
              <a:t>ኻብኡ</a:t>
            </a:r>
            <a:r>
              <a:rPr lang="en-CA" sz="4000" dirty="0"/>
              <a:t> </a:t>
            </a:r>
            <a:r>
              <a:rPr lang="en-CA" sz="4000" dirty="0" err="1"/>
              <a:t>ዝተነበበትልና</a:t>
            </a:r>
            <a:r>
              <a:rPr lang="en-CA" sz="4000" dirty="0"/>
              <a:t> </a:t>
            </a:r>
            <a:r>
              <a:rPr lang="en-CA" sz="4000" dirty="0" err="1" smtClean="0"/>
              <a:t>ቅድስቲ</a:t>
            </a:r>
            <a:endParaRPr lang="en-CA" sz="4000" dirty="0"/>
          </a:p>
        </p:txBody>
      </p:sp>
      <p:sp>
        <p:nvSpPr>
          <p:cNvPr id="9" name="Rectangle 8"/>
          <p:cNvSpPr/>
          <p:nvPr/>
        </p:nvSpPr>
        <p:spPr>
          <a:xfrm>
            <a:off x="7936875" y="52854"/>
            <a:ext cx="4437127"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and </a:t>
            </a:r>
            <a:r>
              <a:rPr lang="en-US" sz="3300" dirty="0">
                <a:uFill>
                  <a:solidFill>
                    <a:srgbClr val="D84800"/>
                  </a:solidFill>
                </a:uFill>
              </a:rPr>
              <a:t>made him a chosen vessel</a:t>
            </a:r>
            <a:r>
              <a:rPr lang="en-US" sz="3300" dirty="0" smtClean="0">
                <a:uFill>
                  <a:solidFill>
                    <a:srgbClr val="D84800"/>
                  </a:solidFill>
                </a:uFill>
              </a:rPr>
              <a:t>, and </a:t>
            </a:r>
            <a:r>
              <a:rPr lang="en-US" sz="3300" dirty="0">
                <a:uFill>
                  <a:solidFill>
                    <a:srgbClr val="D84800"/>
                  </a:solidFill>
                </a:uFill>
              </a:rPr>
              <a:t>was well pleased with him that </a:t>
            </a:r>
            <a:r>
              <a:rPr lang="en-US" sz="3300" dirty="0" smtClean="0">
                <a:uFill>
                  <a:solidFill>
                    <a:srgbClr val="D84800"/>
                  </a:solidFill>
                </a:uFill>
              </a:rPr>
              <a:t>he should </a:t>
            </a:r>
            <a:r>
              <a:rPr lang="en-US" sz="3300" dirty="0">
                <a:uFill>
                  <a:solidFill>
                    <a:srgbClr val="D84800"/>
                  </a:solidFill>
                </a:uFill>
              </a:rPr>
              <a:t>become a preacher of the Gospel </a:t>
            </a:r>
            <a:r>
              <a:rPr lang="en-US" sz="3300" dirty="0" smtClean="0">
                <a:uFill>
                  <a:solidFill>
                    <a:srgbClr val="D84800"/>
                  </a:solidFill>
                </a:uFill>
              </a:rPr>
              <a:t>of Thy </a:t>
            </a:r>
            <a:r>
              <a:rPr lang="en-US" sz="3300" dirty="0">
                <a:uFill>
                  <a:solidFill>
                    <a:srgbClr val="D84800"/>
                  </a:solidFill>
                </a:uFill>
              </a:rPr>
              <a:t>kingdom which made him to be an Apostle</a:t>
            </a:r>
            <a:r>
              <a:rPr lang="en-US" sz="33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134</a:t>
            </a:r>
            <a:r>
              <a:rPr lang="en-US" sz="1400" dirty="0">
                <a:solidFill>
                  <a:srgbClr val="FFC000"/>
                </a:solidFill>
                <a:uFill>
                  <a:solidFill>
                    <a:srgbClr val="D84800"/>
                  </a:solidFill>
                </a:uFill>
              </a:rPr>
              <a:t>. </a:t>
            </a:r>
            <a:r>
              <a:rPr lang="en-US" sz="3300" dirty="0">
                <a:uFill>
                  <a:solidFill>
                    <a:srgbClr val="D84800"/>
                  </a:solidFill>
                </a:uFill>
              </a:rPr>
              <a:t>O Christ our God, Thou art a </a:t>
            </a:r>
            <a:r>
              <a:rPr lang="en-US" sz="3300" dirty="0" smtClean="0">
                <a:uFill>
                  <a:solidFill>
                    <a:srgbClr val="D84800"/>
                  </a:solidFill>
                </a:uFill>
              </a:rPr>
              <a:t>lover of </a:t>
            </a:r>
            <a:r>
              <a:rPr lang="en-US" sz="3300" dirty="0">
                <a:uFill>
                  <a:solidFill>
                    <a:srgbClr val="D84800"/>
                  </a:solidFill>
                </a:uFill>
              </a:rPr>
              <a:t>man. O Good, vouchsafe us a mind without distraction and </a:t>
            </a:r>
            <a:r>
              <a:rPr lang="en-US" sz="3300" dirty="0" smtClean="0">
                <a:uFill>
                  <a:solidFill>
                    <a:srgbClr val="D84800"/>
                  </a:solidFill>
                </a:uFill>
              </a:rPr>
              <a:t>a pure</a:t>
            </a:r>
            <a:endParaRPr lang="en-US" sz="33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902746"/>
      </p:ext>
    </p:extLst>
  </p:cSld>
  <p:clrMapOvr>
    <a:masterClrMapping/>
  </p:clrMapOvr>
  <p:transition spd="med"/>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t>ወንጠይቅ</a:t>
            </a:r>
            <a:r>
              <a:rPr lang="en-CA" sz="4000" dirty="0" smtClean="0"/>
              <a:t> </a:t>
            </a:r>
            <a:r>
              <a:rPr lang="en-CA" sz="4000" dirty="0" err="1"/>
              <a:t>መጠነ</a:t>
            </a:r>
            <a:r>
              <a:rPr lang="en-CA" sz="4000" dirty="0"/>
              <a:t> </a:t>
            </a:r>
            <a:r>
              <a:rPr lang="en-CA" sz="4000" dirty="0" err="1"/>
              <a:t>ትምህርትከ</a:t>
            </a:r>
            <a:r>
              <a:rPr lang="en-CA" sz="4000" dirty="0"/>
              <a:t> </a:t>
            </a:r>
            <a:r>
              <a:rPr lang="en-CA" sz="4000" dirty="0" err="1"/>
              <a:t>ቅድስት</a:t>
            </a:r>
            <a:r>
              <a:rPr lang="en-CA" sz="4000" dirty="0"/>
              <a:t> </a:t>
            </a:r>
            <a:r>
              <a:rPr lang="en-CA" sz="4000" dirty="0" err="1"/>
              <a:t>ዘተነበት</a:t>
            </a:r>
            <a:r>
              <a:rPr lang="en-CA" sz="4000" dirty="0"/>
              <a:t> </a:t>
            </a:r>
            <a:r>
              <a:rPr lang="en-CA" sz="4000" dirty="0" err="1"/>
              <a:t>በላዕሌነ</a:t>
            </a:r>
            <a:r>
              <a:rPr lang="en-CA" sz="4000" dirty="0"/>
              <a:t> </a:t>
            </a:r>
            <a:r>
              <a:rPr lang="en-CA" sz="4000" dirty="0" err="1"/>
              <a:t>ይእዜኒ</a:t>
            </a:r>
            <a:r>
              <a:rPr lang="en-CA" sz="4000" dirty="0"/>
              <a:t> </a:t>
            </a:r>
            <a:r>
              <a:rPr lang="en-CA" sz="4000" dirty="0" err="1"/>
              <a:t>እምኀቤሁ</a:t>
            </a:r>
            <a:r>
              <a:rPr lang="en-CA" sz="4000" dirty="0"/>
              <a:t>።</a:t>
            </a:r>
          </a:p>
          <a:p>
            <a:r>
              <a:rPr lang="en-CA" sz="1400" dirty="0">
                <a:solidFill>
                  <a:srgbClr val="FFC000"/>
                </a:solidFill>
              </a:rPr>
              <a:t>፻፴፭. </a:t>
            </a:r>
            <a:r>
              <a:rPr lang="en-CA" sz="4000" dirty="0" err="1"/>
              <a:t>ወበከመ</a:t>
            </a:r>
            <a:r>
              <a:rPr lang="en-CA" sz="4000" dirty="0"/>
              <a:t> </a:t>
            </a:r>
            <a:r>
              <a:rPr lang="en-CA" sz="4000" dirty="0" err="1"/>
              <a:t>ተመሰለ</a:t>
            </a:r>
            <a:r>
              <a:rPr lang="en-CA" sz="4000" dirty="0"/>
              <a:t> </a:t>
            </a:r>
            <a:r>
              <a:rPr lang="en-CA" sz="4000" dirty="0" err="1"/>
              <a:t>ብከ</a:t>
            </a:r>
            <a:r>
              <a:rPr lang="en-CA" sz="4000" dirty="0"/>
              <a:t>፥ ኦ </a:t>
            </a:r>
            <a:r>
              <a:rPr lang="en-CA" sz="4000" dirty="0" err="1"/>
              <a:t>ርእሰ</a:t>
            </a:r>
            <a:r>
              <a:rPr lang="en-CA" sz="4000" dirty="0"/>
              <a:t> </a:t>
            </a:r>
            <a:r>
              <a:rPr lang="en-CA" sz="4000" dirty="0" err="1"/>
              <a:t>ሕይወት</a:t>
            </a:r>
            <a:r>
              <a:rPr lang="en-CA" sz="4000" dirty="0"/>
              <a:t> </a:t>
            </a:r>
            <a:r>
              <a:rPr lang="en-CA" sz="4000" dirty="0" err="1"/>
              <a:t>ከማሁ</a:t>
            </a:r>
            <a:r>
              <a:rPr lang="en-CA" sz="4000" dirty="0"/>
              <a:t> </a:t>
            </a:r>
            <a:r>
              <a:rPr lang="en-CA" sz="4000" dirty="0" err="1"/>
              <a:t>ለነኒ</a:t>
            </a:r>
            <a:r>
              <a:rPr lang="en-CA" sz="4000" dirty="0"/>
              <a:t> </a:t>
            </a:r>
            <a:r>
              <a:rPr lang="en-CA" sz="4000" dirty="0" err="1"/>
              <a:t>ረስየነ</a:t>
            </a:r>
            <a:r>
              <a:rPr lang="en-CA" sz="4000" dirty="0"/>
              <a:t> </a:t>
            </a:r>
            <a:r>
              <a:rPr lang="en-CA" sz="4000" dirty="0" err="1"/>
              <a:t>ድልዋነ</a:t>
            </a:r>
            <a:r>
              <a:rPr lang="en-CA" sz="4000" dirty="0"/>
              <a:t> </a:t>
            </a:r>
            <a:r>
              <a:rPr lang="en-CA" sz="4000" dirty="0" err="1"/>
              <a:t>ንትመሰል</a:t>
            </a:r>
            <a:r>
              <a:rPr lang="en-CA" sz="4000" dirty="0"/>
              <a:t> </a:t>
            </a:r>
            <a:r>
              <a:rPr lang="en-CA" sz="4000" dirty="0" err="1"/>
              <a:t>ኪያሁ</a:t>
            </a:r>
            <a:r>
              <a:rPr lang="en-CA" sz="4000" dirty="0"/>
              <a:t> </a:t>
            </a:r>
            <a:r>
              <a:rPr lang="en-CA" sz="4000" dirty="0" err="1"/>
              <a:t>በምግባር</a:t>
            </a:r>
            <a:r>
              <a:rPr lang="en-CA" sz="4000" dirty="0"/>
              <a:t> </a:t>
            </a:r>
            <a:r>
              <a:rPr lang="en-CA" sz="4000" dirty="0" err="1"/>
              <a:t>ወበሃይማኖት</a:t>
            </a:r>
            <a:r>
              <a:rPr lang="en-CA" sz="4000" dirty="0"/>
              <a:t>፣ </a:t>
            </a:r>
            <a:r>
              <a:rPr lang="en-CA" sz="4000" dirty="0" err="1"/>
              <a:t>ወንሰብሕ</a:t>
            </a:r>
            <a:r>
              <a:rPr lang="en-CA" sz="4000" dirty="0"/>
              <a:t> </a:t>
            </a:r>
            <a:r>
              <a:rPr lang="en-CA" sz="4000" dirty="0" err="1"/>
              <a:t>ለስምከ</a:t>
            </a:r>
            <a:r>
              <a:rPr lang="en-CA" sz="4000" dirty="0"/>
              <a:t> </a:t>
            </a:r>
            <a:r>
              <a:rPr lang="en-CA" sz="4000" dirty="0" err="1"/>
              <a:t>ቅዱስ</a:t>
            </a:r>
            <a:r>
              <a:rPr lang="en-CA" sz="4000" dirty="0"/>
              <a:t> </a:t>
            </a:r>
            <a:r>
              <a:rPr lang="en-CA" sz="4000" dirty="0" err="1"/>
              <a:t>ወንትመካህ</a:t>
            </a:r>
            <a:r>
              <a:rPr lang="en-CA" sz="4000" dirty="0"/>
              <a:t> </a:t>
            </a:r>
            <a:r>
              <a:rPr lang="en-CA" sz="4000" dirty="0" err="1" smtClean="0"/>
              <a:t>በክቡር</a:t>
            </a:r>
            <a:endParaRPr lang="en-CA" sz="4400" b="1" dirty="0"/>
          </a:p>
        </p:txBody>
      </p:sp>
      <p:sp>
        <p:nvSpPr>
          <p:cNvPr id="3" name="Rectangle 2"/>
          <p:cNvSpPr/>
          <p:nvPr/>
        </p:nvSpPr>
        <p:spPr>
          <a:xfrm>
            <a:off x="4026632" y="-79653"/>
            <a:ext cx="4028017" cy="6863417"/>
          </a:xfrm>
          <a:prstGeom prst="rect">
            <a:avLst/>
          </a:prstGeom>
        </p:spPr>
        <p:txBody>
          <a:bodyPr wrap="square">
            <a:spAutoFit/>
          </a:bodyPr>
          <a:lstStyle/>
          <a:p>
            <a:r>
              <a:rPr lang="en-CA" sz="4000" dirty="0" err="1" smtClean="0"/>
              <a:t>ትምህርትኻ</a:t>
            </a:r>
            <a:r>
              <a:rPr lang="en-CA" sz="4000" dirty="0" smtClean="0"/>
              <a:t> </a:t>
            </a:r>
            <a:r>
              <a:rPr lang="en-CA" sz="4000" dirty="0" err="1"/>
              <a:t>ክንፈልጥን</a:t>
            </a:r>
            <a:r>
              <a:rPr lang="en-CA" sz="4000" dirty="0"/>
              <a:t> </a:t>
            </a:r>
            <a:r>
              <a:rPr lang="en-CA" sz="4000" dirty="0" err="1"/>
              <a:t>ከነስተውዕልን</a:t>
            </a:r>
            <a:r>
              <a:rPr lang="en-CA" sz="4000" dirty="0"/>
              <a:t> </a:t>
            </a:r>
            <a:r>
              <a:rPr lang="en-CA" sz="4000" dirty="0" err="1"/>
              <a:t>ኣእምሮ</a:t>
            </a:r>
            <a:r>
              <a:rPr lang="en-CA" sz="4000" dirty="0"/>
              <a:t> </a:t>
            </a:r>
            <a:r>
              <a:rPr lang="en-CA" sz="4000" dirty="0" err="1"/>
              <a:t>ሃበና</a:t>
            </a:r>
            <a:r>
              <a:rPr lang="en-CA" sz="4000" dirty="0"/>
              <a:t>።</a:t>
            </a:r>
          </a:p>
          <a:p>
            <a:r>
              <a:rPr lang="en-CA" sz="1400" dirty="0">
                <a:solidFill>
                  <a:srgbClr val="FFC000"/>
                </a:solidFill>
              </a:rPr>
              <a:t>135. </a:t>
            </a:r>
            <a:r>
              <a:rPr lang="en-CA" sz="4000" dirty="0"/>
              <a:t>ኦ </a:t>
            </a:r>
            <a:r>
              <a:rPr lang="en-CA" sz="4000" dirty="0" err="1"/>
              <a:t>ርእሲ</a:t>
            </a:r>
            <a:r>
              <a:rPr lang="en-CA" sz="4000" dirty="0"/>
              <a:t> </a:t>
            </a:r>
            <a:r>
              <a:rPr lang="en-CA" sz="4000" dirty="0" err="1"/>
              <a:t>ሕይወት</a:t>
            </a:r>
            <a:r>
              <a:rPr lang="en-CA" sz="4000" dirty="0"/>
              <a:t>፥ </a:t>
            </a:r>
            <a:r>
              <a:rPr lang="en-CA" sz="4000" dirty="0" err="1"/>
              <a:t>ንሱ</a:t>
            </a:r>
            <a:r>
              <a:rPr lang="en-CA" sz="4000" dirty="0"/>
              <a:t> </a:t>
            </a:r>
            <a:r>
              <a:rPr lang="en-CA" sz="4000" dirty="0" err="1"/>
              <a:t>ኸም</a:t>
            </a:r>
            <a:r>
              <a:rPr lang="en-CA" sz="4000" dirty="0"/>
              <a:t> </a:t>
            </a:r>
            <a:r>
              <a:rPr lang="en-CA" sz="4000" dirty="0" err="1"/>
              <a:t>ዘመሰለካ</a:t>
            </a:r>
            <a:r>
              <a:rPr lang="en-CA" sz="4000" dirty="0"/>
              <a:t> </a:t>
            </a:r>
            <a:r>
              <a:rPr lang="en-CA" sz="4000" dirty="0" err="1"/>
              <a:t>ንኣናውን</a:t>
            </a:r>
            <a:r>
              <a:rPr lang="en-CA" sz="4000" dirty="0"/>
              <a:t> </a:t>
            </a:r>
            <a:r>
              <a:rPr lang="en-CA" sz="4000" dirty="0" err="1"/>
              <a:t>ብምግባርን</a:t>
            </a:r>
            <a:r>
              <a:rPr lang="en-CA" sz="4000" dirty="0"/>
              <a:t> </a:t>
            </a:r>
            <a:r>
              <a:rPr lang="en-CA" sz="4000" dirty="0" err="1"/>
              <a:t>ብሃማኖትን</a:t>
            </a:r>
            <a:r>
              <a:rPr lang="en-CA" sz="4000" dirty="0"/>
              <a:t> </a:t>
            </a:r>
            <a:r>
              <a:rPr lang="en-CA" sz="4000" dirty="0" err="1"/>
              <a:t>ንእኡ</a:t>
            </a:r>
            <a:r>
              <a:rPr lang="en-CA" sz="4000" dirty="0"/>
              <a:t> </a:t>
            </a:r>
            <a:r>
              <a:rPr lang="en-CA" sz="4000" dirty="0" err="1"/>
              <a:t>ክንመስል</a:t>
            </a:r>
            <a:r>
              <a:rPr lang="en-CA" sz="4000" dirty="0"/>
              <a:t> </a:t>
            </a:r>
            <a:r>
              <a:rPr lang="en-CA" sz="4000" dirty="0" err="1"/>
              <a:t>ድልዋት</a:t>
            </a:r>
            <a:r>
              <a:rPr lang="en-CA" sz="4000" dirty="0"/>
              <a:t> </a:t>
            </a:r>
            <a:r>
              <a:rPr lang="en-CA" sz="4000" dirty="0" err="1"/>
              <a:t>ግበረና</a:t>
            </a:r>
            <a:r>
              <a:rPr lang="en-CA" sz="4000" dirty="0"/>
              <a:t>። </a:t>
            </a:r>
            <a:r>
              <a:rPr lang="en-CA" sz="4000" dirty="0" err="1"/>
              <a:t>ቅዱስ</a:t>
            </a:r>
            <a:r>
              <a:rPr lang="en-CA" sz="4000" dirty="0"/>
              <a:t> </a:t>
            </a:r>
            <a:r>
              <a:rPr lang="en-CA" sz="4000" dirty="0" err="1"/>
              <a:t>ስምካ</a:t>
            </a:r>
            <a:r>
              <a:rPr lang="en-CA" sz="4000" dirty="0"/>
              <a:t> </a:t>
            </a:r>
            <a:r>
              <a:rPr lang="en-CA" sz="4000" dirty="0" err="1"/>
              <a:t>ከነመስግን</a:t>
            </a:r>
            <a:r>
              <a:rPr lang="en-CA" sz="4000" dirty="0"/>
              <a:t>፥ </a:t>
            </a:r>
            <a:r>
              <a:rPr lang="en-CA" sz="4000" dirty="0" err="1"/>
              <a:t>ኵሉ</a:t>
            </a:r>
            <a:r>
              <a:rPr lang="en-CA" sz="4000" dirty="0"/>
              <a:t> </a:t>
            </a:r>
            <a:r>
              <a:rPr lang="en-CA" sz="4000" dirty="0" err="1"/>
              <a:t>ግዜ</a:t>
            </a:r>
            <a:r>
              <a:rPr lang="en-CA" sz="4000" dirty="0"/>
              <a:t> </a:t>
            </a:r>
            <a:r>
              <a:rPr lang="en-CA" sz="4000" dirty="0" err="1"/>
              <a:t>ብኽቡር</a:t>
            </a:r>
            <a:r>
              <a:rPr lang="en-CA" sz="4000" dirty="0"/>
              <a:t> </a:t>
            </a:r>
            <a:r>
              <a:rPr lang="en-CA" sz="4000" dirty="0" err="1" smtClean="0"/>
              <a:t>መስቀልካ</a:t>
            </a:r>
            <a:endParaRPr lang="en-CA" sz="4000" dirty="0"/>
          </a:p>
        </p:txBody>
      </p:sp>
      <p:sp>
        <p:nvSpPr>
          <p:cNvPr id="9" name="Rectangle 8"/>
          <p:cNvSpPr/>
          <p:nvPr/>
        </p:nvSpPr>
        <p:spPr>
          <a:xfrm>
            <a:off x="7936875" y="52854"/>
            <a:ext cx="4437127"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understanding </a:t>
            </a:r>
            <a:r>
              <a:rPr lang="en-US" sz="3300" dirty="0">
                <a:uFill>
                  <a:solidFill>
                    <a:srgbClr val="D84800"/>
                  </a:solidFill>
                </a:uFill>
              </a:rPr>
              <a:t>that departs not from Thee</a:t>
            </a:r>
            <a:r>
              <a:rPr lang="en-US" sz="3300" dirty="0" smtClean="0">
                <a:uFill>
                  <a:solidFill>
                    <a:srgbClr val="D84800"/>
                  </a:solidFill>
                </a:uFill>
              </a:rPr>
              <a:t>, that </a:t>
            </a:r>
            <a:r>
              <a:rPr lang="en-US" sz="3300" dirty="0">
                <a:uFill>
                  <a:solidFill>
                    <a:srgbClr val="D84800"/>
                  </a:solidFill>
                </a:uFill>
              </a:rPr>
              <a:t>we may both discern and </a:t>
            </a:r>
            <a:r>
              <a:rPr lang="en-US" sz="3300" dirty="0" err="1" smtClean="0">
                <a:uFill>
                  <a:solidFill>
                    <a:srgbClr val="D84800"/>
                  </a:solidFill>
                </a:uFill>
              </a:rPr>
              <a:t>compreh</a:t>
            </a:r>
            <a:r>
              <a:rPr lang="en-US" sz="3300" dirty="0" smtClean="0">
                <a:uFill>
                  <a:solidFill>
                    <a:srgbClr val="D84800"/>
                  </a:solidFill>
                </a:uFill>
              </a:rPr>
              <a:t>-end how </a:t>
            </a:r>
            <a:r>
              <a:rPr lang="en-US" sz="3300" dirty="0">
                <a:uFill>
                  <a:solidFill>
                    <a:srgbClr val="D84800"/>
                  </a:solidFill>
                </a:uFill>
              </a:rPr>
              <a:t>great is Thy holy teaching which </a:t>
            </a:r>
            <a:r>
              <a:rPr lang="en-US" sz="3300" dirty="0" smtClean="0">
                <a:uFill>
                  <a:solidFill>
                    <a:srgbClr val="D84800"/>
                  </a:solidFill>
                </a:uFill>
              </a:rPr>
              <a:t>is now </a:t>
            </a:r>
            <a:r>
              <a:rPr lang="en-US" sz="3300" dirty="0">
                <a:uFill>
                  <a:solidFill>
                    <a:srgbClr val="D84800"/>
                  </a:solidFill>
                </a:uFill>
              </a:rPr>
              <a:t>read to us out of him</a:t>
            </a:r>
            <a:r>
              <a:rPr lang="en-US" sz="33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135</a:t>
            </a:r>
            <a:r>
              <a:rPr lang="en-US" sz="1400" dirty="0">
                <a:solidFill>
                  <a:srgbClr val="FFC000"/>
                </a:solidFill>
                <a:uFill>
                  <a:solidFill>
                    <a:srgbClr val="D84800"/>
                  </a:solidFill>
                </a:uFill>
              </a:rPr>
              <a:t>. </a:t>
            </a:r>
            <a:r>
              <a:rPr lang="en-US" sz="3300" dirty="0">
                <a:uFill>
                  <a:solidFill>
                    <a:srgbClr val="D84800"/>
                  </a:solidFill>
                </a:uFill>
              </a:rPr>
              <a:t>and as he imitated Thee, O Prince </a:t>
            </a:r>
            <a:r>
              <a:rPr lang="en-US" sz="3300" dirty="0" smtClean="0">
                <a:uFill>
                  <a:solidFill>
                    <a:srgbClr val="D84800"/>
                  </a:solidFill>
                </a:uFill>
              </a:rPr>
              <a:t>of life</a:t>
            </a:r>
            <a:r>
              <a:rPr lang="en-US" sz="3300" dirty="0">
                <a:uFill>
                  <a:solidFill>
                    <a:srgbClr val="D84800"/>
                  </a:solidFill>
                </a:uFill>
              </a:rPr>
              <a:t>, so make us also ready to imitate him indeed and in faith, and to </a:t>
            </a:r>
            <a:r>
              <a:rPr lang="en-US" sz="3300" dirty="0" smtClean="0">
                <a:uFill>
                  <a:solidFill>
                    <a:srgbClr val="D84800"/>
                  </a:solidFill>
                </a:uFill>
              </a:rPr>
              <a:t>glorify</a:t>
            </a:r>
            <a:endParaRPr lang="en-US" sz="33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0066540"/>
      </p:ext>
    </p:extLst>
  </p:cSld>
  <p:clrMapOvr>
    <a:masterClrMapping/>
  </p:clrMapOvr>
  <p:transition spd="med"/>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4462760"/>
          </a:xfrm>
          <a:prstGeom prst="rect">
            <a:avLst/>
          </a:prstGeom>
        </p:spPr>
        <p:txBody>
          <a:bodyPr wrap="square">
            <a:spAutoFit/>
          </a:bodyPr>
          <a:lstStyle/>
          <a:p>
            <a:r>
              <a:rPr lang="en-CA" sz="4000" dirty="0" err="1" smtClean="0"/>
              <a:t>መስቀልከ</a:t>
            </a:r>
            <a:r>
              <a:rPr lang="en-CA" sz="4000" dirty="0" smtClean="0"/>
              <a:t> </a:t>
            </a:r>
            <a:r>
              <a:rPr lang="en-CA" sz="4000" dirty="0" err="1"/>
              <a:t>ኵሎ</a:t>
            </a:r>
            <a:r>
              <a:rPr lang="en-CA" sz="4000" dirty="0"/>
              <a:t> </a:t>
            </a:r>
            <a:r>
              <a:rPr lang="en-CA" sz="4000" dirty="0" err="1"/>
              <a:t>ጊዜ</a:t>
            </a:r>
            <a:r>
              <a:rPr lang="en-CA" sz="4000" dirty="0"/>
              <a:t> </a:t>
            </a:r>
            <a:r>
              <a:rPr lang="en-CA" sz="4000" dirty="0" err="1"/>
              <a:t>እስመ</a:t>
            </a:r>
            <a:r>
              <a:rPr lang="en-CA" sz="4000" dirty="0"/>
              <a:t> </a:t>
            </a:r>
            <a:r>
              <a:rPr lang="en-CA" sz="4000" dirty="0" err="1"/>
              <a:t>ለከ</a:t>
            </a:r>
            <a:r>
              <a:rPr lang="en-CA" sz="4000" dirty="0"/>
              <a:t> </a:t>
            </a:r>
            <a:r>
              <a:rPr lang="en-CA" sz="4000" dirty="0" err="1"/>
              <a:t>ይእቲ</a:t>
            </a:r>
            <a:r>
              <a:rPr lang="en-CA" sz="4000" dirty="0"/>
              <a:t> </a:t>
            </a:r>
            <a:r>
              <a:rPr lang="en-CA" sz="4000" dirty="0" err="1"/>
              <a:t>መንግሥት</a:t>
            </a:r>
            <a:r>
              <a:rPr lang="en-CA" sz="4000" dirty="0"/>
              <a:t> </a:t>
            </a:r>
            <a:r>
              <a:rPr lang="en-CA" sz="4000" dirty="0" err="1"/>
              <a:t>ወኃይል</a:t>
            </a:r>
            <a:r>
              <a:rPr lang="en-CA" sz="4000" dirty="0"/>
              <a:t>፥ </a:t>
            </a:r>
            <a:r>
              <a:rPr lang="en-CA" sz="4000" dirty="0" err="1"/>
              <a:t>ዕበይ</a:t>
            </a:r>
            <a:r>
              <a:rPr lang="en-CA" sz="4000" dirty="0"/>
              <a:t> </a:t>
            </a:r>
            <a:r>
              <a:rPr lang="en-CA" sz="4000" dirty="0" err="1"/>
              <a:t>ወሥልጣን</a:t>
            </a:r>
            <a:r>
              <a:rPr lang="en-CA" sz="4000" dirty="0"/>
              <a:t>፥ </a:t>
            </a:r>
            <a:r>
              <a:rPr lang="en-CA" sz="4000" dirty="0" err="1"/>
              <a:t>ክብር</a:t>
            </a:r>
            <a:r>
              <a:rPr lang="en-CA" sz="4000" dirty="0"/>
              <a:t> </a:t>
            </a:r>
            <a:r>
              <a:rPr lang="en-CA" sz="4000" dirty="0" err="1"/>
              <a:t>ወስብሐት</a:t>
            </a:r>
            <a:r>
              <a:rPr lang="en-CA" sz="4000" dirty="0"/>
              <a:t> </a:t>
            </a:r>
            <a:r>
              <a:rPr lang="en-CA" sz="4000" dirty="0" err="1"/>
              <a:t>ለዓለመ</a:t>
            </a:r>
            <a:r>
              <a:rPr lang="en-CA" sz="4000" dirty="0"/>
              <a:t> </a:t>
            </a:r>
            <a:r>
              <a:rPr lang="en-CA" sz="4000" dirty="0" err="1"/>
              <a:t>ዓለም</a:t>
            </a:r>
            <a:r>
              <a:rPr lang="en-CA" sz="4000" dirty="0"/>
              <a:t>።</a:t>
            </a:r>
          </a:p>
          <a:p>
            <a:r>
              <a:rPr lang="en-CA" sz="4000" dirty="0" err="1">
                <a:solidFill>
                  <a:srgbClr val="FFFF00"/>
                </a:solidFill>
              </a:rPr>
              <a:t>ይ.ሕ</a:t>
            </a:r>
            <a:r>
              <a:rPr lang="en-CA" sz="4000" dirty="0">
                <a:solidFill>
                  <a:srgbClr val="FFFF00"/>
                </a:solidFill>
              </a:rPr>
              <a:t>. </a:t>
            </a:r>
            <a:r>
              <a:rPr lang="en-CA" sz="4000" dirty="0" err="1"/>
              <a:t>አሜን</a:t>
            </a:r>
            <a:r>
              <a:rPr lang="en-CA" sz="4000" dirty="0"/>
              <a:t>። </a:t>
            </a:r>
            <a:r>
              <a:rPr lang="en-CA" sz="4400" b="1" dirty="0" smtClean="0"/>
              <a:t> </a:t>
            </a:r>
          </a:p>
        </p:txBody>
      </p:sp>
      <p:sp>
        <p:nvSpPr>
          <p:cNvPr id="3" name="Rectangle 2"/>
          <p:cNvSpPr/>
          <p:nvPr/>
        </p:nvSpPr>
        <p:spPr>
          <a:xfrm>
            <a:off x="4026632" y="-79653"/>
            <a:ext cx="4028017" cy="3785652"/>
          </a:xfrm>
          <a:prstGeom prst="rect">
            <a:avLst/>
          </a:prstGeom>
        </p:spPr>
        <p:txBody>
          <a:bodyPr wrap="square">
            <a:spAutoFit/>
          </a:bodyPr>
          <a:lstStyle/>
          <a:p>
            <a:r>
              <a:rPr lang="en-CA" sz="4000" dirty="0" err="1" smtClean="0"/>
              <a:t>ክንምካሕ</a:t>
            </a:r>
            <a:r>
              <a:rPr lang="en-CA" sz="4000" dirty="0"/>
              <a:t>። </a:t>
            </a:r>
            <a:r>
              <a:rPr lang="en-CA" sz="4000" dirty="0" err="1"/>
              <a:t>መንግሥትን</a:t>
            </a:r>
            <a:r>
              <a:rPr lang="en-CA" sz="4000" dirty="0"/>
              <a:t> </a:t>
            </a:r>
            <a:r>
              <a:rPr lang="en-CA" sz="4000" dirty="0" err="1"/>
              <a:t>ኃይልን</a:t>
            </a:r>
            <a:r>
              <a:rPr lang="en-CA" sz="4000" dirty="0"/>
              <a:t> </a:t>
            </a:r>
            <a:r>
              <a:rPr lang="en-CA" sz="4000" dirty="0" err="1"/>
              <a:t>ዕቤትን</a:t>
            </a:r>
            <a:r>
              <a:rPr lang="en-CA" sz="4000" dirty="0"/>
              <a:t> </a:t>
            </a:r>
            <a:r>
              <a:rPr lang="en-CA" sz="4000" dirty="0" err="1"/>
              <a:t>ሥልጣንን</a:t>
            </a:r>
            <a:r>
              <a:rPr lang="en-CA" sz="4000" dirty="0"/>
              <a:t>፥ </a:t>
            </a:r>
            <a:r>
              <a:rPr lang="en-CA" sz="4000" dirty="0" err="1"/>
              <a:t>ክብርን</a:t>
            </a:r>
            <a:r>
              <a:rPr lang="en-CA" sz="4000" dirty="0"/>
              <a:t> </a:t>
            </a:r>
            <a:r>
              <a:rPr lang="en-CA" sz="4000" dirty="0" err="1"/>
              <a:t>ምስጋናን</a:t>
            </a:r>
            <a:r>
              <a:rPr lang="en-CA" sz="4000" dirty="0"/>
              <a:t> </a:t>
            </a:r>
            <a:r>
              <a:rPr lang="en-CA" sz="4000" dirty="0" err="1"/>
              <a:t>ንዘለዓለም</a:t>
            </a:r>
            <a:r>
              <a:rPr lang="en-CA" sz="4000" dirty="0"/>
              <a:t> </a:t>
            </a:r>
            <a:r>
              <a:rPr lang="en-CA" sz="4000" dirty="0" err="1"/>
              <a:t>ናትካ</a:t>
            </a:r>
            <a:r>
              <a:rPr lang="en-CA" sz="4000" dirty="0"/>
              <a:t> </a:t>
            </a:r>
            <a:r>
              <a:rPr lang="en-CA" sz="4000" dirty="0" err="1"/>
              <a:t>እዩ</a:t>
            </a:r>
            <a:r>
              <a:rPr lang="en-CA" sz="4000" dirty="0"/>
              <a:t>። </a:t>
            </a:r>
            <a:r>
              <a:rPr lang="en-CA" sz="4000" dirty="0" err="1"/>
              <a:t>ኣሜን</a:t>
            </a:r>
            <a:r>
              <a:rPr lang="en-CA" sz="4000" dirty="0"/>
              <a:t>።</a:t>
            </a:r>
          </a:p>
          <a:p>
            <a:r>
              <a:rPr lang="en-CA" sz="4000" dirty="0" err="1">
                <a:solidFill>
                  <a:srgbClr val="FFFF00"/>
                </a:solidFill>
              </a:rPr>
              <a:t>ይ.ሕ</a:t>
            </a:r>
            <a:r>
              <a:rPr lang="en-CA" sz="4000" dirty="0">
                <a:solidFill>
                  <a:srgbClr val="FFFF00"/>
                </a:solidFill>
              </a:rPr>
              <a:t>. </a:t>
            </a:r>
            <a:r>
              <a:rPr lang="en-CA" sz="4000" dirty="0" err="1" smtClean="0"/>
              <a:t>ኣሜን</a:t>
            </a:r>
            <a:endParaRPr lang="en-CA" sz="4000" dirty="0" smtClean="0"/>
          </a:p>
        </p:txBody>
      </p:sp>
      <p:sp>
        <p:nvSpPr>
          <p:cNvPr id="9" name="Rectangle 8"/>
          <p:cNvSpPr/>
          <p:nvPr/>
        </p:nvSpPr>
        <p:spPr>
          <a:xfrm>
            <a:off x="7936875" y="52854"/>
            <a:ext cx="4437127" cy="4739759"/>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Thy holy name </a:t>
            </a:r>
            <a:r>
              <a:rPr lang="en-US" sz="3300" dirty="0">
                <a:uFill>
                  <a:solidFill>
                    <a:srgbClr val="D84800"/>
                  </a:solidFill>
                </a:uFill>
              </a:rPr>
              <a:t>and glory in Thy precious cross at </a:t>
            </a:r>
            <a:r>
              <a:rPr lang="en-US" sz="3300" dirty="0" smtClean="0">
                <a:uFill>
                  <a:solidFill>
                    <a:srgbClr val="D84800"/>
                  </a:solidFill>
                </a:uFill>
              </a:rPr>
              <a:t>all times</a:t>
            </a:r>
            <a:r>
              <a:rPr lang="en-US" sz="3300" dirty="0">
                <a:uFill>
                  <a:solidFill>
                    <a:srgbClr val="D84800"/>
                  </a:solidFill>
                </a:uFill>
              </a:rPr>
              <a:t>: for Thine is the kingdom, might</a:t>
            </a:r>
            <a:r>
              <a:rPr lang="en-US" sz="3300" dirty="0" smtClean="0">
                <a:uFill>
                  <a:solidFill>
                    <a:srgbClr val="D84800"/>
                  </a:solidFill>
                </a:uFill>
              </a:rPr>
              <a:t>, majesty </a:t>
            </a:r>
            <a:r>
              <a:rPr lang="en-US" sz="3300" dirty="0">
                <a:uFill>
                  <a:solidFill>
                    <a:srgbClr val="D84800"/>
                  </a:solidFill>
                </a:uFill>
              </a:rPr>
              <a:t>and sovereignty, </a:t>
            </a:r>
            <a:r>
              <a:rPr lang="en-US" sz="3300" dirty="0" err="1">
                <a:uFill>
                  <a:solidFill>
                    <a:srgbClr val="D84800"/>
                  </a:solidFill>
                </a:uFill>
              </a:rPr>
              <a:t>honour</a:t>
            </a:r>
            <a:r>
              <a:rPr lang="en-US" sz="3300" dirty="0">
                <a:uFill>
                  <a:solidFill>
                    <a:srgbClr val="D84800"/>
                  </a:solidFill>
                </a:uFill>
              </a:rPr>
              <a:t> and glory</a:t>
            </a:r>
            <a:r>
              <a:rPr lang="en-US" sz="3300" dirty="0" smtClean="0">
                <a:uFill>
                  <a:solidFill>
                    <a:srgbClr val="D84800"/>
                  </a:solidFill>
                </a:uFill>
              </a:rPr>
              <a:t>, unto </a:t>
            </a:r>
            <a:r>
              <a:rPr lang="en-US" sz="3300" dirty="0">
                <a:uFill>
                  <a:solidFill>
                    <a:srgbClr val="D84800"/>
                  </a:solidFill>
                </a:uFill>
              </a:rPr>
              <a:t>the ages of ages</a:t>
            </a:r>
            <a:r>
              <a:rPr lang="en-US" sz="3300" dirty="0" smtClean="0">
                <a:uFill>
                  <a:solidFill>
                    <a:srgbClr val="D84800"/>
                  </a:solidFill>
                </a:uFill>
              </a:rPr>
              <a:t>.</a:t>
            </a:r>
          </a:p>
          <a:p>
            <a:pPr marL="40639" marR="40639">
              <a:spcBef>
                <a:spcPts val="600"/>
              </a:spcBef>
              <a:buClr>
                <a:srgbClr val="D84800"/>
              </a:buClr>
              <a:buFont typeface="Arial"/>
              <a:defRPr sz="2800"/>
            </a:pPr>
            <a:r>
              <a:rPr lang="en-US" sz="3300" dirty="0" smtClean="0">
                <a:solidFill>
                  <a:srgbClr val="FFFF00"/>
                </a:solidFill>
                <a:uFill>
                  <a:solidFill>
                    <a:srgbClr val="D84800"/>
                  </a:solidFill>
                </a:uFill>
              </a:rPr>
              <a:t>People </a:t>
            </a:r>
            <a:r>
              <a:rPr lang="en-US" sz="3300" dirty="0">
                <a:solidFill>
                  <a:srgbClr val="FFFF00"/>
                </a:solidFill>
                <a:uFill>
                  <a:solidFill>
                    <a:srgbClr val="D84800"/>
                  </a:solidFill>
                </a:uFill>
              </a:rPr>
              <a:t>: </a:t>
            </a:r>
            <a:r>
              <a:rPr lang="en-US" sz="3300" dirty="0">
                <a:uFill>
                  <a:solidFill>
                    <a:srgbClr val="D84800"/>
                  </a:solidFill>
                </a:uFill>
              </a:rPr>
              <a:t>Amen</a:t>
            </a:r>
            <a:r>
              <a:rPr lang="en-US" sz="3300" dirty="0" smtClean="0">
                <a:uFill>
                  <a:solidFill>
                    <a:srgbClr val="D84800"/>
                  </a:solidFill>
                </a:uFill>
              </a:rPr>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289043"/>
      </p:ext>
    </p:extLst>
  </p:cSld>
  <p:clrMapOvr>
    <a:masterClrMapping/>
  </p:clrMapOvr>
  <p:transition spd="med"/>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709529"/>
          </a:xfrm>
          <a:prstGeom prst="rect">
            <a:avLst/>
          </a:prstGeom>
        </p:spPr>
        <p:txBody>
          <a:bodyPr wrap="square">
            <a:spAutoFit/>
          </a:bodyPr>
          <a:lstStyle/>
          <a:p>
            <a:r>
              <a:rPr lang="en-CA" sz="4300" dirty="0" err="1" smtClean="0">
                <a:solidFill>
                  <a:srgbClr val="92D050"/>
                </a:solidFill>
              </a:rPr>
              <a:t>ይ.ዲ</a:t>
            </a:r>
            <a:r>
              <a:rPr lang="en-CA" sz="4300" dirty="0" smtClean="0">
                <a:solidFill>
                  <a:srgbClr val="92D050"/>
                </a:solidFill>
              </a:rPr>
              <a:t>. </a:t>
            </a:r>
            <a:r>
              <a:rPr lang="en-CA" sz="1400" b="1" dirty="0" smtClean="0">
                <a:solidFill>
                  <a:srgbClr val="FFC000"/>
                </a:solidFill>
              </a:rPr>
              <a:t>፻፴፮. </a:t>
            </a:r>
            <a:r>
              <a:rPr lang="en-CA" sz="4300" dirty="0" err="1" smtClean="0"/>
              <a:t>ኩሉ</a:t>
            </a:r>
            <a:r>
              <a:rPr lang="en-CA" sz="4300" dirty="0" smtClean="0"/>
              <a:t> </a:t>
            </a:r>
            <a:r>
              <a:rPr lang="en-CA" sz="4300" dirty="0" err="1" smtClean="0"/>
              <a:t>ዘያፈቅሮ</a:t>
            </a:r>
            <a:r>
              <a:rPr lang="en-CA" sz="4300" dirty="0" smtClean="0"/>
              <a:t> </a:t>
            </a:r>
            <a:r>
              <a:rPr lang="en-CA" sz="4300" dirty="0" err="1" smtClean="0"/>
              <a:t>ለእግዚእነ</a:t>
            </a:r>
            <a:r>
              <a:rPr lang="en-CA" sz="4300" dirty="0" smtClean="0"/>
              <a:t> </a:t>
            </a:r>
            <a:r>
              <a:rPr lang="en-CA" sz="4300" dirty="0" err="1" smtClean="0"/>
              <a:t>ወመድኃኒነ</a:t>
            </a:r>
            <a:r>
              <a:rPr lang="en-CA" sz="4300" dirty="0" smtClean="0"/>
              <a:t> </a:t>
            </a:r>
            <a:r>
              <a:rPr lang="en-CA" sz="4300" dirty="0" err="1" smtClean="0"/>
              <a:t>ኢየሱስ</a:t>
            </a:r>
            <a:r>
              <a:rPr lang="en-CA" sz="4300" dirty="0" smtClean="0"/>
              <a:t> </a:t>
            </a:r>
            <a:r>
              <a:rPr lang="en-CA" sz="4300" dirty="0" err="1" smtClean="0"/>
              <a:t>ክርስቶስ</a:t>
            </a:r>
            <a:r>
              <a:rPr lang="en-CA" sz="4300" dirty="0" smtClean="0"/>
              <a:t> </a:t>
            </a:r>
            <a:r>
              <a:rPr lang="en-CA" sz="4300" dirty="0" err="1" smtClean="0"/>
              <a:t>ወዘኢየአምን</a:t>
            </a:r>
            <a:r>
              <a:rPr lang="en-CA" sz="4300" dirty="0" smtClean="0"/>
              <a:t> </a:t>
            </a:r>
            <a:r>
              <a:rPr lang="en-CA" sz="4300" dirty="0" err="1" smtClean="0"/>
              <a:t>ልደቶ</a:t>
            </a:r>
            <a:r>
              <a:rPr lang="en-CA" sz="4300" dirty="0" smtClean="0"/>
              <a:t> </a:t>
            </a:r>
            <a:r>
              <a:rPr lang="en-CA" sz="4300" dirty="0" err="1" smtClean="0"/>
              <a:t>እማርያም</a:t>
            </a:r>
            <a:r>
              <a:rPr lang="en-CA" sz="4300" dirty="0" smtClean="0"/>
              <a:t> </a:t>
            </a:r>
            <a:r>
              <a:rPr lang="en-CA" sz="4300" dirty="0" err="1" smtClean="0"/>
              <a:t>እምቅድስት</a:t>
            </a:r>
            <a:r>
              <a:rPr lang="en-CA" sz="4300" dirty="0" smtClean="0"/>
              <a:t> </a:t>
            </a:r>
            <a:r>
              <a:rPr lang="en-CA" sz="4300" dirty="0" err="1" smtClean="0"/>
              <a:t>ድንግል</a:t>
            </a:r>
            <a:r>
              <a:rPr lang="en-CA" sz="4300" dirty="0" smtClean="0"/>
              <a:t> በ፪ኤ </a:t>
            </a:r>
            <a:r>
              <a:rPr lang="en-CA" sz="4300" dirty="0" err="1" smtClean="0"/>
              <a:t>ታቦተ</a:t>
            </a:r>
            <a:r>
              <a:rPr lang="en-CA" sz="4300" dirty="0" smtClean="0"/>
              <a:t> </a:t>
            </a:r>
            <a:r>
              <a:rPr lang="en-CA" sz="4300" dirty="0" err="1" smtClean="0"/>
              <a:t>መንፈስ</a:t>
            </a:r>
            <a:r>
              <a:rPr lang="en-CA" sz="4300" dirty="0" smtClean="0"/>
              <a:t> </a:t>
            </a:r>
            <a:r>
              <a:rPr lang="en-CA" sz="4300" dirty="0" err="1" smtClean="0"/>
              <a:t>ቅዱስ</a:t>
            </a:r>
            <a:r>
              <a:rPr lang="en-CA" sz="4300" dirty="0" smtClean="0"/>
              <a:t>፣ </a:t>
            </a:r>
            <a:r>
              <a:rPr lang="en-CA" sz="4300" dirty="0" err="1" smtClean="0"/>
              <a:t>እስከ</a:t>
            </a:r>
            <a:r>
              <a:rPr lang="en-CA" sz="4300" dirty="0" smtClean="0"/>
              <a:t> </a:t>
            </a:r>
            <a:r>
              <a:rPr lang="en-CA" sz="4300" dirty="0" err="1" smtClean="0"/>
              <a:t>ምጽአቱ</a:t>
            </a:r>
            <a:r>
              <a:rPr lang="en-CA" sz="4300" dirty="0" smtClean="0"/>
              <a:t> </a:t>
            </a:r>
            <a:r>
              <a:rPr lang="en-CA" sz="4300" dirty="0" err="1" smtClean="0"/>
              <a:t>ሐዳስ</a:t>
            </a:r>
            <a:r>
              <a:rPr lang="en-CA" sz="4300" dirty="0" smtClean="0"/>
              <a:t> </a:t>
            </a:r>
            <a:r>
              <a:rPr lang="en-CA" sz="4300" dirty="0" err="1" smtClean="0"/>
              <a:t>በከመ</a:t>
            </a:r>
            <a:r>
              <a:rPr lang="en-CA" sz="4300" dirty="0" smtClean="0"/>
              <a:t> </a:t>
            </a:r>
            <a:r>
              <a:rPr lang="en-CA" sz="4300" dirty="0" err="1" smtClean="0"/>
              <a:t>ይቤ</a:t>
            </a:r>
            <a:r>
              <a:rPr lang="en-CA" sz="4300" dirty="0" smtClean="0"/>
              <a:t> </a:t>
            </a:r>
            <a:r>
              <a:rPr lang="en-CA" sz="4300" dirty="0" err="1" smtClean="0"/>
              <a:t>ጳውሎስ</a:t>
            </a:r>
            <a:r>
              <a:rPr lang="en-CA" sz="4300" dirty="0" smtClean="0"/>
              <a:t> </a:t>
            </a:r>
            <a:r>
              <a:rPr lang="en-CA" sz="4300" dirty="0" err="1" smtClean="0"/>
              <a:t>ውጉዘ</a:t>
            </a:r>
            <a:r>
              <a:rPr lang="en-CA" sz="4300" dirty="0" smtClean="0"/>
              <a:t> </a:t>
            </a:r>
            <a:r>
              <a:rPr lang="en-CA" sz="4300" dirty="0" err="1" smtClean="0"/>
              <a:t>ለይኩን</a:t>
            </a:r>
            <a:r>
              <a:rPr lang="en-CA" sz="4300" dirty="0" smtClean="0"/>
              <a:t>። </a:t>
            </a:r>
            <a:endParaRPr lang="en-CA" sz="4300" dirty="0"/>
          </a:p>
        </p:txBody>
      </p:sp>
      <p:sp>
        <p:nvSpPr>
          <p:cNvPr id="3" name="Rectangle 2"/>
          <p:cNvSpPr/>
          <p:nvPr/>
        </p:nvSpPr>
        <p:spPr>
          <a:xfrm>
            <a:off x="4011785" y="54510"/>
            <a:ext cx="4129951" cy="6878806"/>
          </a:xfrm>
          <a:prstGeom prst="rect">
            <a:avLst/>
          </a:prstGeom>
        </p:spPr>
        <p:txBody>
          <a:bodyPr wrap="square">
            <a:spAutoFit/>
          </a:bodyPr>
          <a:lstStyle/>
          <a:p>
            <a:r>
              <a:rPr lang="en-CA" sz="4100" dirty="0" err="1" smtClean="0">
                <a:solidFill>
                  <a:srgbClr val="92D050"/>
                </a:solidFill>
              </a:rPr>
              <a:t>ይ.ዲ</a:t>
            </a:r>
            <a:r>
              <a:rPr lang="en-CA" sz="4100" dirty="0" smtClean="0">
                <a:solidFill>
                  <a:srgbClr val="92D050"/>
                </a:solidFill>
              </a:rPr>
              <a:t>. </a:t>
            </a:r>
            <a:r>
              <a:rPr lang="en-CA" sz="1400" dirty="0" smtClean="0">
                <a:solidFill>
                  <a:srgbClr val="FFC000"/>
                </a:solidFill>
              </a:rPr>
              <a:t>136. </a:t>
            </a:r>
            <a:r>
              <a:rPr lang="en-CA" sz="4000" dirty="0" err="1" smtClean="0"/>
              <a:t>ኵሉ</a:t>
            </a:r>
            <a:r>
              <a:rPr lang="en-CA" sz="4000" dirty="0" smtClean="0"/>
              <a:t> </a:t>
            </a:r>
            <a:r>
              <a:rPr lang="en-CA" sz="4000" dirty="0" err="1" smtClean="0"/>
              <a:t>ንጐይታ</a:t>
            </a:r>
            <a:endParaRPr lang="en-CA" sz="4000" dirty="0" smtClean="0"/>
          </a:p>
          <a:p>
            <a:r>
              <a:rPr lang="en-CA" sz="4000" dirty="0" err="1" smtClean="0"/>
              <a:t>ናን</a:t>
            </a:r>
            <a:r>
              <a:rPr lang="en-CA" sz="4000" dirty="0" smtClean="0"/>
              <a:t> </a:t>
            </a:r>
            <a:r>
              <a:rPr lang="en-CA" sz="4000" dirty="0" err="1" smtClean="0"/>
              <a:t>መድኃኒናን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ዘየፍቅሮን</a:t>
            </a:r>
            <a:r>
              <a:rPr lang="en-CA" sz="4000" dirty="0" smtClean="0"/>
              <a:t>፥ </a:t>
            </a:r>
            <a:r>
              <a:rPr lang="en-CA" sz="4000" dirty="0" err="1" smtClean="0"/>
              <a:t>ብኽልተ</a:t>
            </a:r>
            <a:r>
              <a:rPr lang="en-CA" sz="4000" dirty="0" smtClean="0"/>
              <a:t> </a:t>
            </a:r>
            <a:r>
              <a:rPr lang="en-CA" sz="4000" dirty="0" err="1" smtClean="0"/>
              <a:t>ወገን</a:t>
            </a:r>
            <a:r>
              <a:rPr lang="en-CA" sz="4000" dirty="0" smtClean="0"/>
              <a:t> </a:t>
            </a:r>
            <a:r>
              <a:rPr lang="en-CA" sz="4000" dirty="0" err="1" smtClean="0"/>
              <a:t>ድንግል</a:t>
            </a:r>
            <a:r>
              <a:rPr lang="en-CA" sz="4000" dirty="0" smtClean="0"/>
              <a:t> </a:t>
            </a:r>
            <a:r>
              <a:rPr lang="en-CA" sz="4000" dirty="0" err="1" smtClean="0"/>
              <a:t>ማኅደር</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ካብ</a:t>
            </a:r>
            <a:r>
              <a:rPr lang="en-CA" sz="4000" dirty="0" smtClean="0"/>
              <a:t> </a:t>
            </a:r>
            <a:r>
              <a:rPr lang="en-CA" sz="4000" dirty="0" err="1" smtClean="0"/>
              <a:t>ዝኾነት</a:t>
            </a:r>
            <a:r>
              <a:rPr lang="en-CA" sz="4000" dirty="0" smtClean="0"/>
              <a:t> </a:t>
            </a:r>
            <a:r>
              <a:rPr lang="en-CA" sz="4000" dirty="0" err="1" smtClean="0"/>
              <a:t>ቅድስት</a:t>
            </a:r>
            <a:r>
              <a:rPr lang="en-CA" sz="4000" dirty="0" smtClean="0"/>
              <a:t> </a:t>
            </a:r>
            <a:r>
              <a:rPr lang="en-CA" sz="4000" dirty="0" err="1" smtClean="0"/>
              <a:t>ድን</a:t>
            </a:r>
            <a:endParaRPr lang="en-CA" sz="4000" dirty="0" smtClean="0"/>
          </a:p>
          <a:p>
            <a:r>
              <a:rPr lang="en-CA" sz="4000" dirty="0" err="1" smtClean="0"/>
              <a:t>ግል</a:t>
            </a:r>
            <a:r>
              <a:rPr lang="en-CA" sz="4000" dirty="0" smtClean="0"/>
              <a:t> </a:t>
            </a:r>
            <a:r>
              <a:rPr lang="en-CA" sz="4000" dirty="0" err="1" smtClean="0"/>
              <a:t>ማርያም</a:t>
            </a:r>
            <a:r>
              <a:rPr lang="en-CA" sz="4000" dirty="0" smtClean="0"/>
              <a:t> </a:t>
            </a:r>
            <a:r>
              <a:rPr lang="en-CA" sz="4000" dirty="0" err="1" smtClean="0"/>
              <a:t>ምውላዱ</a:t>
            </a:r>
            <a:r>
              <a:rPr lang="en-CA" sz="4000" dirty="0" smtClean="0"/>
              <a:t>  </a:t>
            </a:r>
            <a:r>
              <a:rPr lang="en-CA" sz="4000" dirty="0" err="1" smtClean="0"/>
              <a:t>ዘይኣምን</a:t>
            </a:r>
            <a:r>
              <a:rPr lang="en-CA" sz="4000" dirty="0" smtClean="0"/>
              <a:t> </a:t>
            </a:r>
            <a:r>
              <a:rPr lang="en-CA" sz="4000" dirty="0" err="1" smtClean="0"/>
              <a:t>ዘበለን</a:t>
            </a:r>
            <a:r>
              <a:rPr lang="en-CA" sz="4000" dirty="0" smtClean="0"/>
              <a:t>፥ </a:t>
            </a:r>
            <a:r>
              <a:rPr lang="en-CA" sz="4000" dirty="0" err="1" smtClean="0"/>
              <a:t>ጳውሎስ</a:t>
            </a:r>
            <a:r>
              <a:rPr lang="en-CA" sz="4000" dirty="0" smtClean="0"/>
              <a:t> </a:t>
            </a:r>
            <a:r>
              <a:rPr lang="en-CA" sz="4000" dirty="0" err="1" smtClean="0"/>
              <a:t>ከም</a:t>
            </a:r>
            <a:r>
              <a:rPr lang="en-CA" sz="4000" dirty="0" smtClean="0"/>
              <a:t> </a:t>
            </a:r>
            <a:r>
              <a:rPr lang="en-CA" sz="4000" dirty="0" err="1" smtClean="0"/>
              <a:t>ዝበሎ</a:t>
            </a:r>
            <a:r>
              <a:rPr lang="en-CA" sz="4000" dirty="0" smtClean="0"/>
              <a:t>፣ </a:t>
            </a:r>
            <a:r>
              <a:rPr lang="en-CA" sz="4000" dirty="0" err="1" smtClean="0"/>
              <a:t>ክሳዕ</a:t>
            </a:r>
            <a:r>
              <a:rPr lang="en-CA" sz="4000" dirty="0" smtClean="0"/>
              <a:t> </a:t>
            </a:r>
            <a:r>
              <a:rPr lang="en-CA" sz="4000" dirty="0" err="1" smtClean="0"/>
              <a:t>እቲ</a:t>
            </a:r>
            <a:r>
              <a:rPr lang="en-CA" sz="4000" dirty="0" smtClean="0"/>
              <a:t> </a:t>
            </a:r>
            <a:r>
              <a:rPr lang="en-CA" sz="4000" dirty="0" err="1" smtClean="0"/>
              <a:t>ሓድሽ</a:t>
            </a:r>
            <a:r>
              <a:rPr lang="en-CA" sz="4000" dirty="0" smtClean="0"/>
              <a:t> </a:t>
            </a:r>
            <a:r>
              <a:rPr lang="en-CA" sz="4000" dirty="0" err="1" smtClean="0"/>
              <a:t>ምጽኣት</a:t>
            </a:r>
            <a:r>
              <a:rPr lang="en-CA" sz="4000" dirty="0" smtClean="0"/>
              <a:t> </a:t>
            </a:r>
            <a:r>
              <a:rPr lang="en-CA" sz="4000" dirty="0" err="1" smtClean="0"/>
              <a:t>ጐይታና</a:t>
            </a:r>
            <a:r>
              <a:rPr lang="en-CA" sz="4000" dirty="0" smtClean="0"/>
              <a:t> </a:t>
            </a:r>
            <a:r>
              <a:rPr lang="en-CA" sz="4000" dirty="0" err="1" smtClean="0"/>
              <a:t>ፍሉይ</a:t>
            </a:r>
            <a:r>
              <a:rPr lang="en-CA" sz="4000" dirty="0" smtClean="0"/>
              <a:t> </a:t>
            </a:r>
            <a:r>
              <a:rPr lang="en-CA" sz="4000" dirty="0" err="1" smtClean="0"/>
              <a:t>ይኹን</a:t>
            </a:r>
            <a:r>
              <a:rPr lang="en-CA" sz="4000" dirty="0" smtClean="0"/>
              <a:t>።</a:t>
            </a:r>
            <a:endParaRPr lang="en-CA" sz="4000" dirty="0"/>
          </a:p>
        </p:txBody>
      </p:sp>
      <p:sp>
        <p:nvSpPr>
          <p:cNvPr id="9" name="Rectangle 8"/>
          <p:cNvSpPr/>
          <p:nvPr/>
        </p:nvSpPr>
        <p:spPr>
          <a:xfrm>
            <a:off x="7966186" y="52854"/>
            <a:ext cx="4235203" cy="6370975"/>
          </a:xfrm>
          <a:prstGeom prst="rect">
            <a:avLst/>
          </a:prstGeom>
        </p:spPr>
        <p:txBody>
          <a:bodyPr wrap="square">
            <a:spAutoFit/>
          </a:bodyPr>
          <a:lstStyle/>
          <a:p>
            <a:pPr marL="40639" marR="40639">
              <a:spcBef>
                <a:spcPts val="600"/>
              </a:spcBef>
              <a:buClr>
                <a:srgbClr val="D84800"/>
              </a:buClr>
              <a:buFont typeface="Arial"/>
              <a:defRPr sz="2800"/>
            </a:pPr>
            <a:r>
              <a:rPr lang="en-US" sz="3400" dirty="0" smtClean="0">
                <a:solidFill>
                  <a:srgbClr val="92D050"/>
                </a:solidFill>
              </a:rPr>
              <a:t>Deacon: </a:t>
            </a:r>
            <a:r>
              <a:rPr lang="en-US" sz="1400" dirty="0" smtClean="0">
                <a:solidFill>
                  <a:srgbClr val="FFC000"/>
                </a:solidFill>
              </a:rPr>
              <a:t>136</a:t>
            </a:r>
            <a:r>
              <a:rPr lang="en-US" sz="1400" dirty="0">
                <a:solidFill>
                  <a:srgbClr val="FFC000"/>
                </a:solidFill>
              </a:rPr>
              <a:t>. </a:t>
            </a:r>
            <a:r>
              <a:rPr lang="en-US" sz="3400" dirty="0"/>
              <a:t>Every one that loves not our Lord </a:t>
            </a:r>
            <a:r>
              <a:rPr lang="en-US" sz="3400" dirty="0" smtClean="0"/>
              <a:t>and our </a:t>
            </a:r>
            <a:r>
              <a:rPr lang="en-US" sz="3400" dirty="0" err="1"/>
              <a:t>Saviour</a:t>
            </a:r>
            <a:r>
              <a:rPr lang="en-US" sz="3400" dirty="0"/>
              <a:t> Jesus Christ, and believes </a:t>
            </a:r>
            <a:r>
              <a:rPr lang="en-US" sz="3400" dirty="0" smtClean="0"/>
              <a:t>not in </a:t>
            </a:r>
            <a:r>
              <a:rPr lang="en-US" sz="3400" dirty="0"/>
              <a:t>his birth from holy Mary, of twofold virginity, the ark of the Holy Spirit, until </a:t>
            </a:r>
            <a:r>
              <a:rPr lang="en-US" sz="3400" dirty="0" smtClean="0"/>
              <a:t>His coming </a:t>
            </a:r>
            <a:r>
              <a:rPr lang="en-US" sz="3400" dirty="0"/>
              <a:t>again, let him be anathema as </a:t>
            </a:r>
            <a:r>
              <a:rPr lang="en-US" sz="3400" dirty="0" smtClean="0"/>
              <a:t>Paul said</a:t>
            </a:r>
            <a:r>
              <a:rPr lang="en-US" sz="3400" dirty="0"/>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402669"/>
      </p:ext>
    </p:extLst>
  </p:cSld>
  <p:clrMapOvr>
    <a:masterClrMapping/>
  </p:clrMapOvr>
  <p:transition spd="med"/>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49" y="1559802"/>
            <a:ext cx="5142016" cy="2799930"/>
          </a:xfrm>
          <a:prstGeom prst="rect">
            <a:avLst/>
          </a:prstGeom>
        </p:spPr>
      </p:pic>
      <p:sp>
        <p:nvSpPr>
          <p:cNvPr id="13" name="Rectangle 12"/>
          <p:cNvSpPr/>
          <p:nvPr/>
        </p:nvSpPr>
        <p:spPr>
          <a:xfrm>
            <a:off x="4074289" y="9967"/>
            <a:ext cx="4263021" cy="6709529"/>
          </a:xfrm>
          <a:prstGeom prst="rect">
            <a:avLst/>
          </a:prstGeom>
        </p:spPr>
        <p:txBody>
          <a:bodyPr wrap="square">
            <a:spAutoFit/>
          </a:bodyPr>
          <a:lstStyle/>
          <a:p>
            <a:r>
              <a:rPr lang="en-CA" sz="4300" dirty="0" err="1" smtClean="0">
                <a:solidFill>
                  <a:srgbClr val="92D050"/>
                </a:solidFill>
              </a:rPr>
              <a:t>ኮፍ</a:t>
            </a:r>
            <a:r>
              <a:rPr lang="en-CA" sz="4300" dirty="0" smtClean="0">
                <a:solidFill>
                  <a:srgbClr val="92D050"/>
                </a:solidFill>
              </a:rPr>
              <a:t> </a:t>
            </a:r>
            <a:r>
              <a:rPr lang="en-CA" sz="4300" dirty="0" err="1" smtClean="0">
                <a:solidFill>
                  <a:srgbClr val="92D050"/>
                </a:solidFill>
              </a:rPr>
              <a:t>ኢልካ</a:t>
            </a:r>
            <a:r>
              <a:rPr lang="en-CA" sz="4300" dirty="0" smtClean="0">
                <a:solidFill>
                  <a:srgbClr val="92D050"/>
                </a:solidFill>
              </a:rPr>
              <a:t> </a:t>
            </a:r>
            <a:r>
              <a:rPr lang="en-CA" sz="4300" dirty="0" err="1" smtClean="0">
                <a:solidFill>
                  <a:srgbClr val="92D050"/>
                </a:solidFill>
              </a:rPr>
              <a:t>ምስማዕ</a:t>
            </a:r>
            <a:r>
              <a:rPr lang="en-CA" sz="4300" dirty="0" smtClean="0">
                <a:solidFill>
                  <a:srgbClr val="92D050"/>
                </a:solidFill>
              </a:rPr>
              <a:t> </a:t>
            </a:r>
            <a:r>
              <a:rPr lang="en-CA" sz="4300" dirty="0" err="1" smtClean="0">
                <a:solidFill>
                  <a:srgbClr val="92D050"/>
                </a:solidFill>
              </a:rPr>
              <a:t>ይከኣል</a:t>
            </a:r>
            <a:r>
              <a:rPr lang="en-CA" sz="4300" dirty="0" smtClean="0">
                <a:solidFill>
                  <a:srgbClr val="92D050"/>
                </a:solidFill>
              </a:rPr>
              <a:t>። </a:t>
            </a: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r>
              <a:rPr lang="en-CA" sz="4300" dirty="0" err="1" smtClean="0">
                <a:solidFill>
                  <a:srgbClr val="92D050"/>
                </a:solidFill>
              </a:rPr>
              <a:t>መልእኽታት</a:t>
            </a:r>
            <a:r>
              <a:rPr lang="en-CA" sz="4300" dirty="0" smtClean="0">
                <a:solidFill>
                  <a:srgbClr val="92D050"/>
                </a:solidFill>
              </a:rPr>
              <a:t> </a:t>
            </a:r>
            <a:r>
              <a:rPr lang="en-CA" sz="4300" dirty="0" err="1" smtClean="0">
                <a:solidFill>
                  <a:srgbClr val="92D050"/>
                </a:solidFill>
              </a:rPr>
              <a:t>ናይ</a:t>
            </a:r>
            <a:r>
              <a:rPr lang="en-CA" sz="4300" dirty="0" smtClean="0">
                <a:solidFill>
                  <a:srgbClr val="92D050"/>
                </a:solidFill>
              </a:rPr>
              <a:t> </a:t>
            </a:r>
            <a:r>
              <a:rPr lang="en-CA" sz="4300" dirty="0" err="1" smtClean="0">
                <a:solidFill>
                  <a:srgbClr val="92D050"/>
                </a:solidFill>
              </a:rPr>
              <a:t>ሓዋርያ</a:t>
            </a:r>
            <a:r>
              <a:rPr lang="en-CA" sz="4300" dirty="0" smtClean="0">
                <a:solidFill>
                  <a:srgbClr val="92D050"/>
                </a:solidFill>
              </a:rPr>
              <a:t> </a:t>
            </a:r>
            <a:r>
              <a:rPr lang="en-CA" sz="4300" dirty="0" err="1" smtClean="0">
                <a:solidFill>
                  <a:srgbClr val="92D050"/>
                </a:solidFill>
              </a:rPr>
              <a:t>ጳውሎስ</a:t>
            </a:r>
            <a:endParaRPr lang="en-CA" sz="4300" dirty="0" smtClean="0">
              <a:solidFill>
                <a:srgbClr val="92D050"/>
              </a:solidFill>
            </a:endParaRPr>
          </a:p>
          <a:p>
            <a:r>
              <a:rPr lang="en-CA" sz="4300" dirty="0" err="1" smtClean="0"/>
              <a:t>ሮሜ</a:t>
            </a:r>
            <a:r>
              <a:rPr lang="en-CA" sz="4300" dirty="0" smtClean="0"/>
              <a:t> </a:t>
            </a:r>
            <a:r>
              <a:rPr lang="en-CA" sz="4300" dirty="0"/>
              <a:t>3 : 10 - </a:t>
            </a:r>
            <a:r>
              <a:rPr lang="en-CA" sz="4300" dirty="0" smtClean="0"/>
              <a:t>21</a:t>
            </a:r>
            <a:endParaRPr lang="en-CA" sz="4300" dirty="0"/>
          </a:p>
        </p:txBody>
      </p:sp>
      <p:sp>
        <p:nvSpPr>
          <p:cNvPr id="14" name="Rectangle 13"/>
          <p:cNvSpPr/>
          <p:nvPr/>
        </p:nvSpPr>
        <p:spPr>
          <a:xfrm>
            <a:off x="129784" y="207236"/>
            <a:ext cx="4167021" cy="6709529"/>
          </a:xfrm>
          <a:prstGeom prst="rect">
            <a:avLst/>
          </a:prstGeom>
        </p:spPr>
        <p:txBody>
          <a:bodyPr wrap="square">
            <a:spAutoFit/>
          </a:bodyPr>
          <a:lstStyle/>
          <a:p>
            <a:r>
              <a:rPr lang="en-CA" sz="4300" dirty="0" err="1" smtClean="0">
                <a:solidFill>
                  <a:srgbClr val="FFC000"/>
                </a:solidFill>
              </a:rPr>
              <a:t>ወይክሉ</a:t>
            </a:r>
            <a:r>
              <a:rPr lang="en-CA" sz="4300" dirty="0" smtClean="0">
                <a:solidFill>
                  <a:srgbClr val="FFC000"/>
                </a:solidFill>
              </a:rPr>
              <a:t> </a:t>
            </a:r>
            <a:r>
              <a:rPr lang="en-CA" sz="4300" dirty="0" err="1" smtClean="0">
                <a:solidFill>
                  <a:srgbClr val="FFC000"/>
                </a:solidFill>
              </a:rPr>
              <a:t>ይስምዑ</a:t>
            </a:r>
            <a:r>
              <a:rPr lang="en-CA" sz="4300" dirty="0" smtClean="0">
                <a:solidFill>
                  <a:srgbClr val="FFC000"/>
                </a:solidFill>
              </a:rPr>
              <a:t> </a:t>
            </a:r>
            <a:r>
              <a:rPr lang="en-CA" sz="4300" dirty="0" err="1" smtClean="0">
                <a:solidFill>
                  <a:srgbClr val="FFC000"/>
                </a:solidFill>
              </a:rPr>
              <a:t>ነቢሮም</a:t>
            </a:r>
            <a:r>
              <a:rPr lang="en-CA" sz="4300" dirty="0" smtClean="0">
                <a:solidFill>
                  <a:srgbClr val="FFC000"/>
                </a:solidFill>
              </a:rPr>
              <a:t> </a:t>
            </a:r>
            <a:r>
              <a:rPr lang="en-CA" sz="4300" dirty="0" err="1" smtClean="0">
                <a:solidFill>
                  <a:srgbClr val="FFC000"/>
                </a:solidFill>
              </a:rPr>
              <a:t>በእዝነ</a:t>
            </a:r>
            <a:r>
              <a:rPr lang="en-CA" sz="4300" dirty="0" smtClean="0">
                <a:solidFill>
                  <a:srgbClr val="FFC000"/>
                </a:solidFill>
              </a:rPr>
              <a:t> </a:t>
            </a:r>
            <a:r>
              <a:rPr lang="en-CA" sz="4300" dirty="0" err="1" smtClean="0">
                <a:solidFill>
                  <a:srgbClr val="FFC000"/>
                </a:solidFill>
              </a:rPr>
              <a:t>ልቡና</a:t>
            </a:r>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r>
              <a:rPr lang="en-CA" sz="4300" dirty="0" smtClean="0">
                <a:solidFill>
                  <a:schemeClr val="tx1">
                    <a:lumMod val="95000"/>
                  </a:schemeClr>
                </a:solidFill>
              </a:rPr>
              <a:t>   </a:t>
            </a:r>
            <a:r>
              <a:rPr lang="en-CA" sz="4300" dirty="0" err="1" smtClean="0">
                <a:solidFill>
                  <a:schemeClr val="tx1">
                    <a:lumMod val="95000"/>
                  </a:schemeClr>
                </a:solidFill>
              </a:rPr>
              <a:t>መልእክታት</a:t>
            </a:r>
            <a:endParaRPr lang="en-CA" sz="4300" dirty="0" smtClean="0">
              <a:solidFill>
                <a:schemeClr val="tx1">
                  <a:lumMod val="95000"/>
                </a:schemeClr>
              </a:solidFill>
            </a:endParaRPr>
          </a:p>
          <a:p>
            <a:r>
              <a:rPr lang="en-CA" sz="4300" dirty="0" err="1" smtClean="0">
                <a:solidFill>
                  <a:schemeClr val="tx1">
                    <a:lumMod val="95000"/>
                  </a:schemeClr>
                </a:solidFill>
              </a:rPr>
              <a:t>ዘሐዋርያ</a:t>
            </a:r>
            <a:r>
              <a:rPr lang="en-CA" sz="4300" dirty="0" smtClean="0">
                <a:solidFill>
                  <a:schemeClr val="tx1">
                    <a:lumMod val="95000"/>
                  </a:schemeClr>
                </a:solidFill>
              </a:rPr>
              <a:t> </a:t>
            </a:r>
            <a:r>
              <a:rPr lang="en-CA" sz="4300" dirty="0" err="1" smtClean="0">
                <a:solidFill>
                  <a:schemeClr val="tx1">
                    <a:lumMod val="95000"/>
                  </a:schemeClr>
                </a:solidFill>
              </a:rPr>
              <a:t>ጳውሎስ</a:t>
            </a:r>
            <a:r>
              <a:rPr lang="en-CA" sz="4300" dirty="0" smtClean="0">
                <a:solidFill>
                  <a:schemeClr val="tx1">
                    <a:lumMod val="95000"/>
                  </a:schemeClr>
                </a:solidFill>
              </a:rPr>
              <a:t>።</a:t>
            </a:r>
          </a:p>
          <a:p>
            <a:r>
              <a:rPr lang="en-CA" sz="4300" dirty="0" err="1" smtClean="0">
                <a:solidFill>
                  <a:srgbClr val="92D050"/>
                </a:solidFill>
              </a:rPr>
              <a:t>ሮሜ</a:t>
            </a:r>
            <a:r>
              <a:rPr lang="en-CA" sz="4300" dirty="0" smtClean="0">
                <a:solidFill>
                  <a:srgbClr val="92D050"/>
                </a:solidFill>
              </a:rPr>
              <a:t> </a:t>
            </a:r>
            <a:r>
              <a:rPr lang="en-CA" sz="4300" dirty="0">
                <a:solidFill>
                  <a:srgbClr val="92D050"/>
                </a:solidFill>
              </a:rPr>
              <a:t>3 : 10 - </a:t>
            </a:r>
            <a:r>
              <a:rPr lang="en-CA" sz="4300" dirty="0" smtClean="0">
                <a:solidFill>
                  <a:srgbClr val="92D050"/>
                </a:solidFill>
              </a:rPr>
              <a:t>21</a:t>
            </a:r>
            <a:r>
              <a:rPr lang="en-CA" sz="4300" dirty="0" smtClean="0">
                <a:solidFill>
                  <a:schemeClr val="tx1">
                    <a:lumMod val="95000"/>
                  </a:schemeClr>
                </a:solidFill>
              </a:rPr>
              <a:t> </a:t>
            </a:r>
            <a:endParaRPr lang="en-CA" sz="4300" dirty="0">
              <a:solidFill>
                <a:schemeClr val="tx1">
                  <a:lumMod val="95000"/>
                </a:schemeClr>
              </a:solidFill>
            </a:endParaRPr>
          </a:p>
        </p:txBody>
      </p:sp>
      <p:sp>
        <p:nvSpPr>
          <p:cNvPr id="15" name="Rectangle 14"/>
          <p:cNvSpPr/>
          <p:nvPr/>
        </p:nvSpPr>
        <p:spPr>
          <a:xfrm>
            <a:off x="8071963" y="163854"/>
            <a:ext cx="4110333" cy="6555641"/>
          </a:xfrm>
          <a:prstGeom prst="rect">
            <a:avLst/>
          </a:prstGeom>
        </p:spPr>
        <p:txBody>
          <a:bodyPr wrap="square">
            <a:spAutoFit/>
          </a:bodyPr>
          <a:lstStyle/>
          <a:p>
            <a:pPr marL="40639" marR="40639">
              <a:lnSpc>
                <a:spcPct val="150000"/>
              </a:lnSpc>
              <a:spcBef>
                <a:spcPts val="600"/>
              </a:spcBef>
              <a:buClr>
                <a:srgbClr val="000000"/>
              </a:buClr>
              <a:buFont typeface="Arial"/>
              <a:defRPr sz="2400" b="1" i="1"/>
            </a:pPr>
            <a:r>
              <a:rPr lang="en-US" sz="3600" dirty="0" smtClean="0">
                <a:solidFill>
                  <a:srgbClr val="FFC000"/>
                </a:solidFill>
              </a:rPr>
              <a:t>You may be seated</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r>
              <a:rPr lang="en-US" sz="3200" dirty="0" smtClean="0"/>
              <a:t>       </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endParaRPr lang="en-US" sz="3200" dirty="0" smtClean="0"/>
          </a:p>
          <a:p>
            <a:pPr marL="40639" marR="40639">
              <a:lnSpc>
                <a:spcPct val="150000"/>
              </a:lnSpc>
              <a:spcBef>
                <a:spcPts val="600"/>
              </a:spcBef>
              <a:buClr>
                <a:srgbClr val="000000"/>
              </a:buClr>
              <a:buFont typeface="Arial"/>
              <a:defRPr sz="2400" b="1" i="1"/>
            </a:pPr>
            <a:r>
              <a:rPr lang="en-US" sz="3200" dirty="0" smtClean="0"/>
              <a:t>A </a:t>
            </a:r>
            <a:r>
              <a:rPr lang="en-US" sz="3200" dirty="0"/>
              <a:t>reading </a:t>
            </a:r>
            <a:r>
              <a:rPr lang="en-US" sz="3200" dirty="0" smtClean="0"/>
              <a:t>from </a:t>
            </a:r>
            <a:r>
              <a:rPr lang="en-US" sz="3200" dirty="0"/>
              <a:t>St. Paul's Message, </a:t>
            </a:r>
            <a:endParaRPr lang="en-US" sz="3200" dirty="0" smtClean="0"/>
          </a:p>
          <a:p>
            <a:pPr marL="40639" marR="40639">
              <a:lnSpc>
                <a:spcPct val="150000"/>
              </a:lnSpc>
              <a:spcBef>
                <a:spcPts val="600"/>
              </a:spcBef>
              <a:buClr>
                <a:srgbClr val="000000"/>
              </a:buClr>
              <a:defRPr sz="2400" b="1" i="1"/>
            </a:pPr>
            <a:r>
              <a:rPr lang="en-CA" sz="3200" dirty="0" smtClean="0">
                <a:solidFill>
                  <a:srgbClr val="92D050"/>
                </a:solidFill>
              </a:rPr>
              <a:t>Rom. </a:t>
            </a:r>
            <a:r>
              <a:rPr lang="en-CA" sz="3200" dirty="0">
                <a:solidFill>
                  <a:srgbClr val="92D050"/>
                </a:solidFill>
              </a:rPr>
              <a:t>3 : 10 - </a:t>
            </a:r>
            <a:r>
              <a:rPr lang="en-CA" sz="3200" dirty="0" smtClean="0">
                <a:solidFill>
                  <a:srgbClr val="92D050"/>
                </a:solidFill>
              </a:rPr>
              <a:t>21</a:t>
            </a:r>
            <a:endParaRPr lang="en-CA" sz="3200" dirty="0"/>
          </a:p>
        </p:txBody>
      </p:sp>
    </p:spTree>
    <p:extLst>
      <p:ext uri="{BB962C8B-B14F-4D97-AF65-F5344CB8AC3E}">
        <p14:creationId xmlns:p14="http://schemas.microsoft.com/office/powerpoint/2010/main" val="4076731244"/>
      </p:ext>
    </p:extLst>
  </p:cSld>
  <p:clrMapOvr>
    <a:masterClrMapping/>
  </p:clrMapOvr>
  <p:transition spd="med"/>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186309"/>
          </a:xfrm>
          <a:prstGeom prst="rect">
            <a:avLst/>
          </a:prstGeom>
        </p:spPr>
        <p:txBody>
          <a:bodyPr wrap="square">
            <a:spAutoFit/>
          </a:bodyPr>
          <a:lstStyle/>
          <a:p>
            <a:r>
              <a:rPr lang="en-CA" sz="4400" dirty="0" err="1" smtClean="0">
                <a:solidFill>
                  <a:srgbClr val="92D050"/>
                </a:solidFill>
              </a:rPr>
              <a:t>ይ.ዲ</a:t>
            </a:r>
            <a:r>
              <a:rPr lang="en-CA" sz="4400" dirty="0" smtClean="0">
                <a:solidFill>
                  <a:srgbClr val="92D050"/>
                </a:solidFill>
              </a:rPr>
              <a:t>. </a:t>
            </a:r>
            <a:r>
              <a:rPr lang="en-CA" sz="4400" dirty="0" smtClean="0">
                <a:solidFill>
                  <a:srgbClr val="FFC000"/>
                </a:solidFill>
              </a:rPr>
              <a:t>፻፴፮. </a:t>
            </a:r>
            <a:r>
              <a:rPr lang="en-CA" sz="4400" dirty="0" err="1" smtClean="0"/>
              <a:t>በረከተ</a:t>
            </a:r>
            <a:r>
              <a:rPr lang="en-CA" sz="4400" dirty="0" smtClean="0"/>
              <a:t> </a:t>
            </a:r>
            <a:r>
              <a:rPr lang="en-CA" sz="4400" dirty="0" err="1" smtClean="0"/>
              <a:t>አብ</a:t>
            </a:r>
            <a:r>
              <a:rPr lang="en-CA" sz="4400" dirty="0" smtClean="0"/>
              <a:t> </a:t>
            </a:r>
            <a:r>
              <a:rPr lang="en-CA" sz="4400" dirty="0" err="1" smtClean="0"/>
              <a:t>ወፍትወተ</a:t>
            </a:r>
            <a:r>
              <a:rPr lang="en-CA" sz="4400" dirty="0" smtClean="0"/>
              <a:t> </a:t>
            </a:r>
            <a:r>
              <a:rPr lang="en-CA" sz="4400" dirty="0" err="1" smtClean="0"/>
              <a:t>ወልድ</a:t>
            </a:r>
            <a:r>
              <a:rPr lang="en-CA" sz="4400" dirty="0" smtClean="0"/>
              <a:t>፥ </a:t>
            </a:r>
            <a:r>
              <a:rPr lang="en-CA" sz="4400" dirty="0" err="1" smtClean="0"/>
              <a:t>ወሀብተ</a:t>
            </a:r>
            <a:r>
              <a:rPr lang="en-CA" sz="4400" dirty="0" smtClean="0"/>
              <a:t> </a:t>
            </a:r>
            <a:r>
              <a:rPr lang="en-CA" sz="4400" dirty="0" err="1" smtClean="0"/>
              <a:t>ወመንፈስ</a:t>
            </a:r>
            <a:r>
              <a:rPr lang="en-CA" sz="4400" dirty="0" smtClean="0"/>
              <a:t> </a:t>
            </a:r>
            <a:r>
              <a:rPr lang="en-CA" sz="4400" dirty="0" err="1" smtClean="0"/>
              <a:t>ቅዱስ</a:t>
            </a:r>
            <a:r>
              <a:rPr lang="en-CA" sz="4400" dirty="0" smtClean="0"/>
              <a:t>፥ </a:t>
            </a:r>
            <a:r>
              <a:rPr lang="en-CA" sz="4400" dirty="0" err="1" smtClean="0"/>
              <a:t>ዘወረደ</a:t>
            </a:r>
            <a:r>
              <a:rPr lang="en-CA" sz="4400" dirty="0" smtClean="0"/>
              <a:t> </a:t>
            </a:r>
            <a:r>
              <a:rPr lang="en-CA" sz="4400" dirty="0" err="1" smtClean="0"/>
              <a:t>ላዕለ</a:t>
            </a:r>
            <a:r>
              <a:rPr lang="en-CA" sz="4400" dirty="0" smtClean="0"/>
              <a:t> </a:t>
            </a:r>
            <a:r>
              <a:rPr lang="en-CA" sz="4400" dirty="0" err="1" smtClean="0"/>
              <a:t>ሐዋርያት</a:t>
            </a:r>
            <a:r>
              <a:rPr lang="en-CA" sz="4400" dirty="0" smtClean="0"/>
              <a:t> </a:t>
            </a:r>
            <a:r>
              <a:rPr lang="en-CA" sz="4400" dirty="0" err="1" smtClean="0"/>
              <a:t>በጽርሐ</a:t>
            </a:r>
            <a:r>
              <a:rPr lang="en-CA" sz="4400" dirty="0" smtClean="0"/>
              <a:t> </a:t>
            </a:r>
            <a:r>
              <a:rPr lang="en-CA" sz="4400" dirty="0" err="1" smtClean="0"/>
              <a:t>ጽዮን</a:t>
            </a:r>
            <a:r>
              <a:rPr lang="en-CA" sz="4400" dirty="0" smtClean="0"/>
              <a:t> </a:t>
            </a:r>
            <a:r>
              <a:rPr lang="en-CA" sz="4400" dirty="0" err="1" smtClean="0"/>
              <a:t>ቅድስት</a:t>
            </a:r>
            <a:r>
              <a:rPr lang="en-CA" sz="4400" dirty="0" smtClean="0"/>
              <a:t> </a:t>
            </a:r>
            <a:r>
              <a:rPr lang="en-CA" sz="4400" dirty="0" err="1" smtClean="0"/>
              <a:t>ከማሁ</a:t>
            </a:r>
            <a:r>
              <a:rPr lang="en-CA" sz="4400" dirty="0" smtClean="0"/>
              <a:t> </a:t>
            </a:r>
            <a:r>
              <a:rPr lang="en-CA" sz="4400" dirty="0" err="1" smtClean="0"/>
              <a:t>ይረድ</a:t>
            </a:r>
            <a:r>
              <a:rPr lang="en-CA" sz="4400" dirty="0" smtClean="0"/>
              <a:t> </a:t>
            </a:r>
            <a:r>
              <a:rPr lang="en-CA" sz="4400" dirty="0" err="1" smtClean="0"/>
              <a:t>ወይትመከዐብ</a:t>
            </a:r>
            <a:r>
              <a:rPr lang="en-CA" sz="4400" dirty="0" smtClean="0"/>
              <a:t> </a:t>
            </a:r>
            <a:r>
              <a:rPr lang="en-CA" sz="4400" dirty="0" err="1" smtClean="0"/>
              <a:t>ላዕሌየ</a:t>
            </a:r>
            <a:r>
              <a:rPr lang="en-CA" sz="4400" dirty="0" smtClean="0"/>
              <a:t> </a:t>
            </a:r>
            <a:r>
              <a:rPr lang="en-CA" sz="4400" dirty="0" err="1" smtClean="0"/>
              <a:t>ወላዕለ</a:t>
            </a:r>
            <a:r>
              <a:rPr lang="en-CA" sz="4400" dirty="0" smtClean="0"/>
              <a:t> </a:t>
            </a:r>
            <a:r>
              <a:rPr lang="en-CA" sz="4400" dirty="0" err="1" smtClean="0"/>
              <a:t>ኵልክሙ</a:t>
            </a:r>
            <a:r>
              <a:rPr lang="en-CA" sz="4400" dirty="0"/>
              <a:t>።</a:t>
            </a:r>
            <a:r>
              <a:rPr lang="en-CA" sz="4400" dirty="0" smtClean="0"/>
              <a:t> </a:t>
            </a:r>
            <a:endParaRPr lang="en-CA" sz="4400" dirty="0"/>
          </a:p>
        </p:txBody>
      </p:sp>
      <p:sp>
        <p:nvSpPr>
          <p:cNvPr id="3" name="Rectangle 2"/>
          <p:cNvSpPr/>
          <p:nvPr/>
        </p:nvSpPr>
        <p:spPr>
          <a:xfrm>
            <a:off x="4064409" y="120290"/>
            <a:ext cx="4129951" cy="6709529"/>
          </a:xfrm>
          <a:prstGeom prst="rect">
            <a:avLst/>
          </a:prstGeom>
        </p:spPr>
        <p:txBody>
          <a:bodyPr wrap="square">
            <a:spAutoFit/>
          </a:bodyPr>
          <a:lstStyle/>
          <a:p>
            <a:r>
              <a:rPr lang="en-CA" sz="4100" dirty="0" err="1" smtClean="0">
                <a:solidFill>
                  <a:srgbClr val="92D050"/>
                </a:solidFill>
              </a:rPr>
              <a:t>ይ.ዲ</a:t>
            </a:r>
            <a:r>
              <a:rPr lang="en-CA" sz="4100" dirty="0" smtClean="0">
                <a:solidFill>
                  <a:srgbClr val="92D050"/>
                </a:solidFill>
              </a:rPr>
              <a:t>. </a:t>
            </a:r>
            <a:r>
              <a:rPr lang="en-CA" sz="1400" dirty="0" smtClean="0">
                <a:solidFill>
                  <a:srgbClr val="FFFF00"/>
                </a:solidFill>
              </a:rPr>
              <a:t>136. </a:t>
            </a:r>
            <a:r>
              <a:rPr lang="en-CA" sz="4300" dirty="0" err="1" smtClean="0"/>
              <a:t>ናይ</a:t>
            </a:r>
            <a:r>
              <a:rPr lang="en-CA" sz="4300" dirty="0" smtClean="0"/>
              <a:t> </a:t>
            </a:r>
            <a:r>
              <a:rPr lang="en-CA" sz="4300" dirty="0" err="1" smtClean="0"/>
              <a:t>ኣብ</a:t>
            </a:r>
            <a:r>
              <a:rPr lang="en-CA" sz="4300" dirty="0" smtClean="0"/>
              <a:t> </a:t>
            </a:r>
            <a:r>
              <a:rPr lang="en-CA" sz="4300" dirty="0" err="1" smtClean="0"/>
              <a:t>በረኸት</a:t>
            </a:r>
            <a:r>
              <a:rPr lang="en-CA" sz="4300" dirty="0" smtClean="0"/>
              <a:t>፥ </a:t>
            </a:r>
            <a:r>
              <a:rPr lang="en-CA" sz="4300" dirty="0" err="1" smtClean="0"/>
              <a:t>ናይ</a:t>
            </a:r>
            <a:r>
              <a:rPr lang="en-CA" sz="4300" dirty="0" smtClean="0"/>
              <a:t> </a:t>
            </a:r>
            <a:r>
              <a:rPr lang="en-CA" sz="4300" dirty="0" err="1" smtClean="0"/>
              <a:t>ወልድ</a:t>
            </a:r>
            <a:r>
              <a:rPr lang="en-CA" sz="4300" dirty="0" smtClean="0"/>
              <a:t> </a:t>
            </a:r>
            <a:r>
              <a:rPr lang="en-CA" sz="4300" dirty="0" err="1" smtClean="0"/>
              <a:t>ፍቕሪ</a:t>
            </a:r>
            <a:r>
              <a:rPr lang="en-CA" sz="4300" dirty="0" smtClean="0"/>
              <a:t> ፥ </a:t>
            </a:r>
            <a:r>
              <a:rPr lang="en-CA" sz="4300" dirty="0" err="1" smtClean="0"/>
              <a:t>ናይ</a:t>
            </a:r>
            <a:r>
              <a:rPr lang="en-CA" sz="4300" dirty="0" smtClean="0"/>
              <a:t> </a:t>
            </a:r>
            <a:r>
              <a:rPr lang="en-CA" sz="4300" dirty="0" err="1" smtClean="0"/>
              <a:t>መንፈስ</a:t>
            </a:r>
            <a:r>
              <a:rPr lang="en-CA" sz="4300" dirty="0" smtClean="0"/>
              <a:t> </a:t>
            </a:r>
            <a:r>
              <a:rPr lang="en-CA" sz="4300" dirty="0" err="1" smtClean="0"/>
              <a:t>ቅዱስ</a:t>
            </a:r>
            <a:r>
              <a:rPr lang="en-CA" sz="4300" dirty="0" smtClean="0"/>
              <a:t> </a:t>
            </a:r>
            <a:r>
              <a:rPr lang="en-CA" sz="4300" dirty="0" err="1" smtClean="0"/>
              <a:t>ሃብቲ</a:t>
            </a:r>
            <a:r>
              <a:rPr lang="en-CA" sz="4300" dirty="0" smtClean="0"/>
              <a:t>፥ </a:t>
            </a:r>
            <a:r>
              <a:rPr lang="en-CA" sz="4300" dirty="0" err="1" smtClean="0"/>
              <a:t>ኣብ</a:t>
            </a:r>
            <a:r>
              <a:rPr lang="en-CA" sz="4300" dirty="0" smtClean="0"/>
              <a:t> </a:t>
            </a:r>
            <a:r>
              <a:rPr lang="en-CA" sz="4300" dirty="0" err="1" smtClean="0"/>
              <a:t>ቅድስቲ</a:t>
            </a:r>
            <a:r>
              <a:rPr lang="en-CA" sz="4300" dirty="0" smtClean="0"/>
              <a:t> </a:t>
            </a:r>
            <a:r>
              <a:rPr lang="en-CA" sz="4300" dirty="0" err="1" smtClean="0"/>
              <a:t>ጽርሓ</a:t>
            </a:r>
            <a:r>
              <a:rPr lang="en-CA" sz="4300" dirty="0" smtClean="0"/>
              <a:t> </a:t>
            </a:r>
            <a:r>
              <a:rPr lang="en-CA" sz="4300" dirty="0" err="1" smtClean="0"/>
              <a:t>ጽዮን</a:t>
            </a:r>
            <a:r>
              <a:rPr lang="en-CA" sz="4300" dirty="0" smtClean="0"/>
              <a:t> </a:t>
            </a:r>
            <a:r>
              <a:rPr lang="en-CA" sz="4300" dirty="0" err="1" smtClean="0"/>
              <a:t>ኣብ</a:t>
            </a:r>
            <a:r>
              <a:rPr lang="en-CA" sz="4300" dirty="0" smtClean="0"/>
              <a:t> </a:t>
            </a:r>
            <a:r>
              <a:rPr lang="en-CA" sz="4300" dirty="0" err="1" smtClean="0"/>
              <a:t>ልዕሊ</a:t>
            </a:r>
            <a:r>
              <a:rPr lang="en-CA" sz="4300" dirty="0" smtClean="0"/>
              <a:t> </a:t>
            </a:r>
            <a:r>
              <a:rPr lang="en-CA" sz="4300" dirty="0" err="1" smtClean="0"/>
              <a:t>ሃዋርያት</a:t>
            </a:r>
            <a:r>
              <a:rPr lang="en-CA" sz="4300" dirty="0" smtClean="0"/>
              <a:t> </a:t>
            </a:r>
            <a:r>
              <a:rPr lang="en-CA" sz="4300" dirty="0" err="1" smtClean="0"/>
              <a:t>ከም</a:t>
            </a:r>
            <a:r>
              <a:rPr lang="en-CA" sz="4300" dirty="0" smtClean="0"/>
              <a:t> </a:t>
            </a:r>
            <a:r>
              <a:rPr lang="en-CA" sz="4300" dirty="0" err="1" smtClean="0"/>
              <a:t>ዝወረደ</a:t>
            </a:r>
            <a:r>
              <a:rPr lang="en-CA" sz="4300" dirty="0" smtClean="0"/>
              <a:t>፣ </a:t>
            </a:r>
            <a:r>
              <a:rPr lang="en-CA" sz="4300" dirty="0" err="1" smtClean="0"/>
              <a:t>ከምኡ</a:t>
            </a:r>
            <a:r>
              <a:rPr lang="en-CA" sz="4300" dirty="0" smtClean="0"/>
              <a:t> </a:t>
            </a:r>
            <a:r>
              <a:rPr lang="en-CA" sz="4300" dirty="0" err="1" smtClean="0"/>
              <a:t>ኸኣ</a:t>
            </a:r>
            <a:r>
              <a:rPr lang="en-CA" sz="4300" dirty="0" smtClean="0"/>
              <a:t> </a:t>
            </a:r>
            <a:r>
              <a:rPr lang="en-CA" sz="4300" dirty="0" err="1" smtClean="0"/>
              <a:t>ኣብ</a:t>
            </a:r>
            <a:r>
              <a:rPr lang="en-CA" sz="4300" dirty="0" smtClean="0"/>
              <a:t> </a:t>
            </a:r>
            <a:r>
              <a:rPr lang="en-CA" sz="4300" dirty="0" err="1" smtClean="0"/>
              <a:t>ልዕለይን</a:t>
            </a:r>
            <a:r>
              <a:rPr lang="en-CA" sz="4300" dirty="0" smtClean="0"/>
              <a:t> </a:t>
            </a:r>
            <a:r>
              <a:rPr lang="en-CA" sz="4300" dirty="0" err="1" smtClean="0"/>
              <a:t>ኣብ</a:t>
            </a:r>
            <a:r>
              <a:rPr lang="en-CA" sz="4300" dirty="0" smtClean="0"/>
              <a:t> </a:t>
            </a:r>
            <a:r>
              <a:rPr lang="en-CA" sz="4300" dirty="0" err="1" smtClean="0"/>
              <a:t>ልዕሊ</a:t>
            </a:r>
            <a:r>
              <a:rPr lang="en-CA" sz="4300" dirty="0" smtClean="0"/>
              <a:t> </a:t>
            </a:r>
            <a:r>
              <a:rPr lang="en-CA" sz="4300" dirty="0" err="1" smtClean="0"/>
              <a:t>ኵሉኹምን</a:t>
            </a:r>
            <a:r>
              <a:rPr lang="en-CA" sz="4300" dirty="0" smtClean="0"/>
              <a:t> </a:t>
            </a:r>
            <a:r>
              <a:rPr lang="en-CA" sz="4300" dirty="0" err="1" smtClean="0"/>
              <a:t>ዕጽፊ</a:t>
            </a:r>
            <a:r>
              <a:rPr lang="en-CA" sz="4300" dirty="0" smtClean="0"/>
              <a:t> </a:t>
            </a:r>
            <a:r>
              <a:rPr lang="en-CA" sz="4300" dirty="0" err="1" smtClean="0"/>
              <a:t>ኾይኑ</a:t>
            </a:r>
            <a:r>
              <a:rPr lang="en-CA" sz="4300" dirty="0" smtClean="0"/>
              <a:t> </a:t>
            </a:r>
            <a:r>
              <a:rPr lang="en-CA" sz="4300" dirty="0" err="1" smtClean="0"/>
              <a:t>ይውረድ</a:t>
            </a:r>
            <a:r>
              <a:rPr lang="en-CA" sz="4300" dirty="0" smtClean="0"/>
              <a:t>።</a:t>
            </a:r>
            <a:endParaRPr lang="en-CA" sz="4300" dirty="0"/>
          </a:p>
        </p:txBody>
      </p:sp>
      <p:sp>
        <p:nvSpPr>
          <p:cNvPr id="9" name="Rectangle 8"/>
          <p:cNvSpPr/>
          <p:nvPr/>
        </p:nvSpPr>
        <p:spPr>
          <a:xfrm>
            <a:off x="7966186" y="13386"/>
            <a:ext cx="4235203" cy="6740307"/>
          </a:xfrm>
          <a:prstGeom prst="rect">
            <a:avLst/>
          </a:prstGeom>
        </p:spPr>
        <p:txBody>
          <a:bodyPr wrap="square">
            <a:spAutoFit/>
          </a:bodyPr>
          <a:lstStyle/>
          <a:p>
            <a:pPr marL="40639" marR="40639">
              <a:spcBef>
                <a:spcPts val="600"/>
              </a:spcBef>
              <a:defRPr sz="2800"/>
            </a:pPr>
            <a:r>
              <a:rPr lang="en-US" sz="3600" b="1" dirty="0">
                <a:solidFill>
                  <a:srgbClr val="92D050"/>
                </a:solidFill>
              </a:rPr>
              <a:t>Deacon</a:t>
            </a:r>
            <a:r>
              <a:rPr lang="en-US" sz="3600" b="1" dirty="0" smtClean="0">
                <a:solidFill>
                  <a:srgbClr val="92D050"/>
                </a:solidFill>
              </a:rPr>
              <a:t>:</a:t>
            </a:r>
            <a:r>
              <a:rPr lang="en-US" sz="3600" dirty="0" smtClean="0">
                <a:solidFill>
                  <a:srgbClr val="92D050"/>
                </a:solidFill>
              </a:rPr>
              <a:t>  </a:t>
            </a:r>
            <a:r>
              <a:rPr lang="en-US" sz="3600" dirty="0"/>
              <a:t>The blessing of the Father and the Love of the Son and the gift of the Holy Spirit who came down upon the apostles in the upper room of holy Zion, in like sort come down and be multiplied upon me and all of you.</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3154274"/>
      </p:ext>
    </p:extLst>
  </p:cSld>
  <p:clrMapOvr>
    <a:masterClrMapping/>
  </p:clrMapOvr>
  <p:transition spd="med"/>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324808"/>
          </a:xfrm>
          <a:prstGeom prst="rect">
            <a:avLst/>
          </a:prstGeom>
        </p:spPr>
        <p:txBody>
          <a:bodyPr wrap="square">
            <a:spAutoFit/>
          </a:bodyPr>
          <a:lstStyle/>
          <a:p>
            <a:r>
              <a:rPr lang="en-CA" sz="4500" dirty="0" err="1" smtClean="0">
                <a:solidFill>
                  <a:srgbClr val="FFFF00"/>
                </a:solidFill>
              </a:rPr>
              <a:t>ይ.ሕ</a:t>
            </a:r>
            <a:r>
              <a:rPr lang="en-CA" sz="4500" dirty="0" smtClean="0">
                <a:solidFill>
                  <a:srgbClr val="FFFF00"/>
                </a:solidFill>
              </a:rPr>
              <a:t>. </a:t>
            </a:r>
            <a:r>
              <a:rPr lang="en-CA" sz="1400" dirty="0" smtClean="0">
                <a:solidFill>
                  <a:srgbClr val="FFC000"/>
                </a:solidFill>
              </a:rPr>
              <a:t>፻፴፯. </a:t>
            </a:r>
            <a:r>
              <a:rPr lang="en-CA" sz="4500" dirty="0" err="1" smtClean="0"/>
              <a:t>ቅዱስ</a:t>
            </a:r>
            <a:endParaRPr lang="en-CA" sz="4500" dirty="0" smtClean="0"/>
          </a:p>
          <a:p>
            <a:r>
              <a:rPr lang="en-CA" sz="4500" dirty="0" smtClean="0"/>
              <a:t> </a:t>
            </a:r>
            <a:r>
              <a:rPr lang="en-CA" sz="4500" dirty="0" err="1" smtClean="0"/>
              <a:t>ሐዋርያ</a:t>
            </a:r>
            <a:r>
              <a:rPr lang="en-CA" sz="4500" dirty="0" smtClean="0"/>
              <a:t> </a:t>
            </a:r>
            <a:r>
              <a:rPr lang="en-CA" sz="4500" dirty="0" err="1" smtClean="0"/>
              <a:t>ጳውሎስ</a:t>
            </a:r>
            <a:r>
              <a:rPr lang="en-CA" sz="4500" dirty="0" smtClean="0"/>
              <a:t> </a:t>
            </a:r>
            <a:r>
              <a:rPr lang="en-CA" sz="4500" dirty="0" err="1" smtClean="0"/>
              <a:t>ሠናየ</a:t>
            </a:r>
            <a:r>
              <a:rPr lang="en-CA" sz="4500" dirty="0" smtClean="0"/>
              <a:t> </a:t>
            </a:r>
            <a:r>
              <a:rPr lang="en-CA" sz="4500" dirty="0" err="1" smtClean="0"/>
              <a:t>መልእክት</a:t>
            </a:r>
            <a:r>
              <a:rPr lang="en-CA" sz="4500" dirty="0" smtClean="0"/>
              <a:t> </a:t>
            </a:r>
            <a:r>
              <a:rPr lang="en-CA" sz="4500" dirty="0" err="1" smtClean="0"/>
              <a:t>ፈዋሴ</a:t>
            </a:r>
            <a:r>
              <a:rPr lang="en-CA" sz="4500" dirty="0" smtClean="0"/>
              <a:t> </a:t>
            </a:r>
            <a:r>
              <a:rPr lang="en-CA" sz="4500" dirty="0" err="1" smtClean="0"/>
              <a:t>ዱያን</a:t>
            </a:r>
            <a:r>
              <a:rPr lang="en-CA" sz="4500" dirty="0" smtClean="0"/>
              <a:t> ፥ </a:t>
            </a:r>
            <a:r>
              <a:rPr lang="en-CA" sz="4500" dirty="0" err="1" smtClean="0"/>
              <a:t>ዘነሣእከ</a:t>
            </a:r>
            <a:r>
              <a:rPr lang="en-CA" sz="4500" dirty="0" smtClean="0"/>
              <a:t> </a:t>
            </a:r>
            <a:r>
              <a:rPr lang="en-CA" sz="4500" dirty="0" err="1" smtClean="0"/>
              <a:t>አክሊለ</a:t>
            </a:r>
            <a:r>
              <a:rPr lang="en-CA" sz="4500" dirty="0" smtClean="0"/>
              <a:t> </a:t>
            </a:r>
            <a:r>
              <a:rPr lang="en-CA" sz="4500" dirty="0" err="1" smtClean="0"/>
              <a:t>ሰአል</a:t>
            </a:r>
            <a:r>
              <a:rPr lang="en-CA" sz="4500" dirty="0" smtClean="0"/>
              <a:t> </a:t>
            </a:r>
            <a:r>
              <a:rPr lang="en-CA" sz="4500" dirty="0" err="1" smtClean="0"/>
              <a:t>ወጸሊ</a:t>
            </a:r>
            <a:r>
              <a:rPr lang="en-CA" sz="4500" dirty="0" smtClean="0"/>
              <a:t> </a:t>
            </a:r>
            <a:r>
              <a:rPr lang="en-CA" sz="4500" dirty="0" err="1" smtClean="0"/>
              <a:t>በእንቲአነ</a:t>
            </a:r>
            <a:r>
              <a:rPr lang="en-CA" sz="4500" dirty="0" smtClean="0"/>
              <a:t> </a:t>
            </a:r>
            <a:r>
              <a:rPr lang="en-CA" sz="4500" dirty="0" err="1" smtClean="0"/>
              <a:t>ያድኅን</a:t>
            </a:r>
            <a:r>
              <a:rPr lang="en-CA" sz="4500" dirty="0" smtClean="0"/>
              <a:t> </a:t>
            </a:r>
            <a:r>
              <a:rPr lang="en-CA" sz="4500" dirty="0" err="1" smtClean="0"/>
              <a:t>ነፍሳተነ</a:t>
            </a:r>
            <a:r>
              <a:rPr lang="en-CA" sz="4500" dirty="0" smtClean="0"/>
              <a:t> </a:t>
            </a:r>
            <a:r>
              <a:rPr lang="en-CA" sz="4500" dirty="0" err="1" smtClean="0"/>
              <a:t>በብዝኀ</a:t>
            </a:r>
            <a:r>
              <a:rPr lang="en-CA" sz="4500" dirty="0" smtClean="0"/>
              <a:t> </a:t>
            </a:r>
            <a:r>
              <a:rPr lang="en-CA" sz="4500" dirty="0" err="1" smtClean="0"/>
              <a:t>ሣህሉ</a:t>
            </a:r>
            <a:r>
              <a:rPr lang="en-CA" sz="4500" dirty="0" smtClean="0"/>
              <a:t> </a:t>
            </a:r>
            <a:r>
              <a:rPr lang="en-CA" sz="4500" dirty="0" err="1" smtClean="0"/>
              <a:t>ወምሕረቱ</a:t>
            </a:r>
            <a:r>
              <a:rPr lang="en-CA" sz="4500" dirty="0" smtClean="0"/>
              <a:t>፥ </a:t>
            </a:r>
            <a:r>
              <a:rPr lang="en-CA" sz="4500" dirty="0" err="1" smtClean="0"/>
              <a:t>በእንተ</a:t>
            </a:r>
            <a:r>
              <a:rPr lang="en-CA" sz="4500" dirty="0" smtClean="0"/>
              <a:t> </a:t>
            </a:r>
            <a:r>
              <a:rPr lang="en-CA" sz="4500" dirty="0" err="1" smtClean="0"/>
              <a:t>ስሙ</a:t>
            </a:r>
            <a:r>
              <a:rPr lang="en-CA" sz="4500" dirty="0" smtClean="0"/>
              <a:t> </a:t>
            </a:r>
            <a:r>
              <a:rPr lang="en-CA" sz="4500" dirty="0" err="1" smtClean="0"/>
              <a:t>ቅዱስ</a:t>
            </a:r>
            <a:r>
              <a:rPr lang="en-CA" sz="4500" dirty="0" smtClean="0"/>
              <a:t>።</a:t>
            </a:r>
            <a:endParaRPr lang="en-CA" sz="4500" dirty="0"/>
          </a:p>
        </p:txBody>
      </p:sp>
      <p:sp>
        <p:nvSpPr>
          <p:cNvPr id="3" name="Rectangle 2"/>
          <p:cNvSpPr/>
          <p:nvPr/>
        </p:nvSpPr>
        <p:spPr>
          <a:xfrm>
            <a:off x="4064409" y="120290"/>
            <a:ext cx="4129951" cy="6709529"/>
          </a:xfrm>
          <a:prstGeom prst="rect">
            <a:avLst/>
          </a:prstGeom>
        </p:spPr>
        <p:txBody>
          <a:bodyPr wrap="square">
            <a:spAutoFit/>
          </a:bodyPr>
          <a:lstStyle/>
          <a:p>
            <a:r>
              <a:rPr lang="en-CA" sz="4100" dirty="0" err="1" smtClean="0">
                <a:solidFill>
                  <a:srgbClr val="FFFF00"/>
                </a:solidFill>
              </a:rPr>
              <a:t>ይ.ሕ</a:t>
            </a:r>
            <a:r>
              <a:rPr lang="en-CA" sz="4100" dirty="0" smtClean="0">
                <a:solidFill>
                  <a:srgbClr val="FFFF00"/>
                </a:solidFill>
              </a:rPr>
              <a:t>. </a:t>
            </a:r>
            <a:r>
              <a:rPr lang="en-CA" sz="1400" dirty="0" smtClean="0">
                <a:solidFill>
                  <a:srgbClr val="FFFF00"/>
                </a:solidFill>
              </a:rPr>
              <a:t>137. </a:t>
            </a:r>
            <a:r>
              <a:rPr lang="en-CA" sz="4300" dirty="0" err="1" smtClean="0"/>
              <a:t>ናይ</a:t>
            </a:r>
            <a:r>
              <a:rPr lang="en-CA" sz="4300" dirty="0" smtClean="0"/>
              <a:t> </a:t>
            </a:r>
            <a:r>
              <a:rPr lang="en-CA" sz="4300" dirty="0" err="1" smtClean="0"/>
              <a:t>ሰማዕታት</a:t>
            </a:r>
            <a:r>
              <a:rPr lang="en-CA" sz="4300" dirty="0" smtClean="0"/>
              <a:t> </a:t>
            </a:r>
            <a:r>
              <a:rPr lang="en-CA" sz="4300" dirty="0" err="1" smtClean="0"/>
              <a:t>ኣክሊል</a:t>
            </a:r>
            <a:r>
              <a:rPr lang="en-CA" sz="4300" dirty="0" smtClean="0"/>
              <a:t> </a:t>
            </a:r>
            <a:r>
              <a:rPr lang="en-CA" sz="4300" dirty="0" err="1" smtClean="0"/>
              <a:t>ዝተቐበልካ</a:t>
            </a:r>
            <a:r>
              <a:rPr lang="en-CA" sz="4300" dirty="0" smtClean="0"/>
              <a:t>፥ </a:t>
            </a:r>
            <a:r>
              <a:rPr lang="en-CA" sz="4300" dirty="0" err="1" smtClean="0"/>
              <a:t>ንሕሙማት</a:t>
            </a:r>
            <a:r>
              <a:rPr lang="en-CA" sz="4300" dirty="0" smtClean="0"/>
              <a:t> </a:t>
            </a:r>
            <a:r>
              <a:rPr lang="en-CA" sz="4300" dirty="0" err="1" smtClean="0"/>
              <a:t>እትፍውስ</a:t>
            </a:r>
            <a:r>
              <a:rPr lang="en-CA" sz="4300" dirty="0" smtClean="0"/>
              <a:t> </a:t>
            </a:r>
            <a:r>
              <a:rPr lang="en-CA" sz="4300" dirty="0" err="1" smtClean="0"/>
              <a:t>መልእኽትኻ</a:t>
            </a:r>
            <a:r>
              <a:rPr lang="en-CA" sz="4300" dirty="0" smtClean="0"/>
              <a:t> </a:t>
            </a:r>
            <a:r>
              <a:rPr lang="en-CA" sz="4300" dirty="0" err="1" smtClean="0"/>
              <a:t>ሠናይ</a:t>
            </a:r>
            <a:r>
              <a:rPr lang="en-CA" sz="4300" dirty="0" smtClean="0"/>
              <a:t> </a:t>
            </a:r>
            <a:r>
              <a:rPr lang="en-CA" sz="4300" dirty="0" err="1" smtClean="0"/>
              <a:t>ዝኾነ</a:t>
            </a:r>
            <a:r>
              <a:rPr lang="en-CA" sz="4300" dirty="0" smtClean="0"/>
              <a:t>፥ </a:t>
            </a:r>
            <a:r>
              <a:rPr lang="en-CA" sz="4300" dirty="0" err="1" smtClean="0"/>
              <a:t>ቅዱስ</a:t>
            </a:r>
            <a:r>
              <a:rPr lang="en-CA" sz="4300" dirty="0" smtClean="0"/>
              <a:t> </a:t>
            </a:r>
            <a:r>
              <a:rPr lang="en-CA" sz="4300" dirty="0" err="1" smtClean="0"/>
              <a:t>ሃዋርያ</a:t>
            </a:r>
            <a:r>
              <a:rPr lang="en-CA" sz="4300" dirty="0" smtClean="0"/>
              <a:t> </a:t>
            </a:r>
            <a:r>
              <a:rPr lang="en-CA" sz="4300" dirty="0" err="1" smtClean="0"/>
              <a:t>ጳውሎስ</a:t>
            </a:r>
            <a:r>
              <a:rPr lang="en-CA" sz="4300" dirty="0" smtClean="0"/>
              <a:t> </a:t>
            </a:r>
            <a:r>
              <a:rPr lang="en-CA" sz="4300" dirty="0" err="1" smtClean="0"/>
              <a:t>ምእንቲ</a:t>
            </a:r>
            <a:r>
              <a:rPr lang="en-CA" sz="4300" dirty="0" smtClean="0"/>
              <a:t> </a:t>
            </a:r>
            <a:r>
              <a:rPr lang="en-CA" sz="4300" dirty="0" err="1" smtClean="0"/>
              <a:t>ቅዱስ</a:t>
            </a:r>
            <a:r>
              <a:rPr lang="en-CA" sz="4300" dirty="0" smtClean="0"/>
              <a:t> </a:t>
            </a:r>
            <a:r>
              <a:rPr lang="en-CA" sz="4300" dirty="0" err="1" smtClean="0"/>
              <a:t>ሰሙን</a:t>
            </a:r>
            <a:r>
              <a:rPr lang="en-CA" sz="4300" dirty="0" smtClean="0"/>
              <a:t> </a:t>
            </a:r>
            <a:r>
              <a:rPr lang="en-CA" sz="4300" dirty="0" err="1" smtClean="0"/>
              <a:t>ብብዝኂ</a:t>
            </a:r>
            <a:r>
              <a:rPr lang="en-CA" sz="4300" dirty="0" smtClean="0"/>
              <a:t> </a:t>
            </a:r>
            <a:r>
              <a:rPr lang="en-CA" sz="4300" dirty="0" err="1" smtClean="0"/>
              <a:t>ምሕረቱን</a:t>
            </a:r>
            <a:r>
              <a:rPr lang="en-CA" sz="4300" dirty="0" smtClean="0"/>
              <a:t> </a:t>
            </a:r>
            <a:r>
              <a:rPr lang="en-CA" sz="4300" dirty="0" err="1" smtClean="0"/>
              <a:t>ነፍሳትና</a:t>
            </a:r>
            <a:r>
              <a:rPr lang="en-CA" sz="4300" dirty="0" smtClean="0"/>
              <a:t> </a:t>
            </a:r>
            <a:r>
              <a:rPr lang="en-CA" sz="4300" dirty="0" err="1" smtClean="0"/>
              <a:t>ከድኅን</a:t>
            </a:r>
            <a:r>
              <a:rPr lang="en-CA" sz="4300" dirty="0" smtClean="0"/>
              <a:t> </a:t>
            </a:r>
            <a:r>
              <a:rPr lang="en-CA" sz="4300" dirty="0" err="1" smtClean="0"/>
              <a:t>ምእንታና</a:t>
            </a:r>
            <a:r>
              <a:rPr lang="en-CA" sz="4300" dirty="0" smtClean="0"/>
              <a:t> </a:t>
            </a:r>
            <a:r>
              <a:rPr lang="en-CA" sz="4300" dirty="0" err="1" smtClean="0"/>
              <a:t>ጸልን</a:t>
            </a:r>
            <a:r>
              <a:rPr lang="en-CA" sz="4300" dirty="0" smtClean="0"/>
              <a:t> </a:t>
            </a:r>
            <a:r>
              <a:rPr lang="en-CA" sz="4300" dirty="0" err="1" smtClean="0"/>
              <a:t>ለምንን</a:t>
            </a:r>
            <a:r>
              <a:rPr lang="en-CA" sz="4300" dirty="0" smtClean="0"/>
              <a:t>።</a:t>
            </a:r>
            <a:endParaRPr lang="en-CA" sz="4300" dirty="0"/>
          </a:p>
        </p:txBody>
      </p:sp>
      <p:sp>
        <p:nvSpPr>
          <p:cNvPr id="9" name="Rectangle 8"/>
          <p:cNvSpPr/>
          <p:nvPr/>
        </p:nvSpPr>
        <p:spPr>
          <a:xfrm>
            <a:off x="7966186" y="13386"/>
            <a:ext cx="4235203" cy="6740307"/>
          </a:xfrm>
          <a:prstGeom prst="rect">
            <a:avLst/>
          </a:prstGeom>
        </p:spPr>
        <p:txBody>
          <a:bodyPr wrap="square">
            <a:spAutoFit/>
          </a:bodyPr>
          <a:lstStyle/>
          <a:p>
            <a:pPr marL="40639" marR="40639">
              <a:spcBef>
                <a:spcPts val="600"/>
              </a:spcBef>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 </a:t>
            </a:r>
            <a:r>
              <a:rPr lang="en-US" sz="1400" b="1" dirty="0" smtClean="0">
                <a:solidFill>
                  <a:srgbClr val="FFFF00"/>
                </a:solidFill>
                <a:uFill>
                  <a:solidFill>
                    <a:srgbClr val="0329D6"/>
                  </a:solidFill>
                </a:uFill>
              </a:rPr>
              <a:t>137.</a:t>
            </a:r>
            <a:r>
              <a:rPr lang="en-US" sz="14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Holy Apostle Paul, good messenger, healer of the sick, who hast received the crown, ask and pray for us in order that He may save our souls in the multitude of His mercies and in His pity for His holy name's sake.</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188037"/>
      </p:ext>
    </p:extLst>
  </p:cSld>
  <p:clrMapOvr>
    <a:masterClrMapping/>
  </p:clrMapOvr>
  <p:transition spd="med"/>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a:t>
            </a:r>
            <a:endParaRPr lang="pt-BR" sz="2000" b="1" dirty="0" smtClean="0">
              <a:solidFill>
                <a:srgbClr val="FFC000"/>
              </a:solidFill>
            </a:endParaRPr>
          </a:p>
          <a:p>
            <a:r>
              <a:rPr lang="en-CA" sz="1400" dirty="0" smtClean="0">
                <a:solidFill>
                  <a:srgbClr val="FFC000"/>
                </a:solidFill>
              </a:rPr>
              <a:t>፻፴፰</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138.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138.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422559"/>
      </p:ext>
    </p:extLst>
  </p:cSld>
  <p:clrMapOvr>
    <a:masterClrMapping/>
  </p:clrMapOvr>
  <p:transition spd="med"/>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325082"/>
          </a:xfrm>
          <a:prstGeom prst="rect">
            <a:avLst/>
          </a:prstGeom>
        </p:spPr>
        <p:txBody>
          <a:bodyPr wrap="square">
            <a:spAutoFit/>
          </a:bodyPr>
          <a:lstStyle/>
          <a:p>
            <a:r>
              <a:rPr lang="en-CA" sz="4300" dirty="0" err="1" smtClean="0">
                <a:solidFill>
                  <a:srgbClr val="FF0000"/>
                </a:solidFill>
              </a:rPr>
              <a:t>ይ.ካ</a:t>
            </a:r>
            <a:r>
              <a:rPr lang="en-CA" sz="4300" dirty="0" smtClean="0">
                <a:solidFill>
                  <a:srgbClr val="FF0000"/>
                </a:solidFill>
              </a:rPr>
              <a:t>. </a:t>
            </a:r>
            <a:r>
              <a:rPr lang="en-CA" sz="1400" dirty="0" smtClean="0">
                <a:solidFill>
                  <a:srgbClr val="FFC000"/>
                </a:solidFill>
              </a:rPr>
              <a:t>፻፴፱. </a:t>
            </a:r>
            <a:r>
              <a:rPr lang="en-CA" sz="4300" dirty="0" smtClean="0"/>
              <a:t>ኦ </a:t>
            </a:r>
            <a:r>
              <a:rPr lang="en-CA" sz="4300" dirty="0" err="1" smtClean="0"/>
              <a:t>ኣምላክ</a:t>
            </a:r>
            <a:r>
              <a:rPr lang="en-CA" sz="4300" dirty="0" smtClean="0"/>
              <a:t> </a:t>
            </a:r>
            <a:r>
              <a:rPr lang="en-CA" sz="4300" dirty="0" err="1" smtClean="0"/>
              <a:t>ዘለዓለም</a:t>
            </a:r>
            <a:r>
              <a:rPr lang="en-CA" sz="4300" dirty="0" smtClean="0"/>
              <a:t>፥ </a:t>
            </a:r>
            <a:r>
              <a:rPr lang="en-CA" sz="4300" dirty="0" err="1" smtClean="0"/>
              <a:t>ቀዳሚ</a:t>
            </a:r>
            <a:r>
              <a:rPr lang="en-CA" sz="4300" dirty="0" smtClean="0"/>
              <a:t> </a:t>
            </a:r>
            <a:r>
              <a:rPr lang="en-CA" sz="4300" dirty="0" err="1" smtClean="0"/>
              <a:t>ወደ</a:t>
            </a:r>
            <a:endParaRPr lang="en-CA" sz="4300" dirty="0" smtClean="0"/>
          </a:p>
          <a:p>
            <a:r>
              <a:rPr lang="en-CA" sz="4300" dirty="0" err="1" smtClean="0"/>
              <a:t>ኃሪ</a:t>
            </a:r>
            <a:r>
              <a:rPr lang="en-CA" sz="4300" dirty="0" smtClean="0"/>
              <a:t> </a:t>
            </a:r>
            <a:r>
              <a:rPr lang="en-CA" sz="4300" dirty="0" err="1" smtClean="0"/>
              <a:t>ዘአልብከ</a:t>
            </a:r>
            <a:r>
              <a:rPr lang="en-CA" sz="4300" dirty="0" smtClean="0"/>
              <a:t> </a:t>
            </a:r>
            <a:r>
              <a:rPr lang="en-CA" sz="4300" dirty="0" err="1" smtClean="0"/>
              <a:t>ጥንተ</a:t>
            </a:r>
            <a:r>
              <a:rPr lang="en-CA" sz="4300" dirty="0" smtClean="0"/>
              <a:t> </a:t>
            </a:r>
            <a:r>
              <a:rPr lang="en-CA" sz="4300" dirty="0" err="1" smtClean="0"/>
              <a:t>ወቀዳሚ</a:t>
            </a:r>
            <a:r>
              <a:rPr lang="en-CA" sz="4300" dirty="0" smtClean="0"/>
              <a:t> </a:t>
            </a:r>
            <a:r>
              <a:rPr lang="en-CA" sz="4300" dirty="0" err="1" smtClean="0"/>
              <a:t>ወድኃሪ</a:t>
            </a:r>
            <a:r>
              <a:rPr lang="en-CA" sz="4300" dirty="0" smtClean="0"/>
              <a:t> </a:t>
            </a:r>
            <a:r>
              <a:rPr lang="en-CA" sz="4300" dirty="0" err="1" smtClean="0"/>
              <a:t>ዘአል</a:t>
            </a:r>
            <a:endParaRPr lang="en-CA" sz="4300" dirty="0" smtClean="0"/>
          </a:p>
          <a:p>
            <a:r>
              <a:rPr lang="en-CA" sz="4300" dirty="0" err="1" smtClean="0"/>
              <a:t>ብከ</a:t>
            </a:r>
            <a:r>
              <a:rPr lang="en-CA" sz="4300" dirty="0" smtClean="0"/>
              <a:t>  </a:t>
            </a:r>
            <a:r>
              <a:rPr lang="en-CA" sz="4300" dirty="0" err="1" smtClean="0"/>
              <a:t>ጥንት</a:t>
            </a:r>
            <a:r>
              <a:rPr lang="en-CA" sz="4300" dirty="0" smtClean="0"/>
              <a:t>  </a:t>
            </a:r>
            <a:r>
              <a:rPr lang="en-CA" sz="4300" dirty="0" err="1" smtClean="0"/>
              <a:t>ወኢተፍጻ</a:t>
            </a:r>
            <a:endParaRPr lang="en-CA" sz="4300" dirty="0" smtClean="0"/>
          </a:p>
          <a:p>
            <a:r>
              <a:rPr lang="en-CA" sz="4300" dirty="0" err="1" smtClean="0"/>
              <a:t>ሜት</a:t>
            </a:r>
            <a:r>
              <a:rPr lang="en-CA" sz="4300" dirty="0" smtClean="0"/>
              <a:t> </a:t>
            </a:r>
            <a:r>
              <a:rPr lang="en-CA" sz="4300" dirty="0" err="1" smtClean="0"/>
              <a:t>ዘዐብይ</a:t>
            </a:r>
            <a:r>
              <a:rPr lang="en-CA" sz="4300" dirty="0" smtClean="0"/>
              <a:t>  </a:t>
            </a:r>
            <a:r>
              <a:rPr lang="en-CA" sz="4300" dirty="0" err="1" smtClean="0"/>
              <a:t>በተኬን</a:t>
            </a:r>
            <a:endParaRPr lang="en-CA" sz="4300" dirty="0" smtClean="0"/>
          </a:p>
          <a:p>
            <a:r>
              <a:rPr lang="en-CA" sz="4300" dirty="0" err="1" smtClean="0"/>
              <a:t>ዎቱ</a:t>
            </a:r>
            <a:r>
              <a:rPr lang="en-CA" sz="4300" dirty="0" smtClean="0"/>
              <a:t> </a:t>
            </a:r>
            <a:r>
              <a:rPr lang="en-CA" sz="4300" dirty="0" err="1" smtClean="0"/>
              <a:t>ወኃያል</a:t>
            </a:r>
            <a:r>
              <a:rPr lang="en-CA" sz="4300" dirty="0" smtClean="0"/>
              <a:t> </a:t>
            </a:r>
            <a:r>
              <a:rPr lang="en-CA" sz="4300" dirty="0" err="1" smtClean="0"/>
              <a:t>በምግባሩ</a:t>
            </a:r>
            <a:r>
              <a:rPr lang="en-CA" sz="4300" dirty="0" smtClean="0"/>
              <a:t> </a:t>
            </a:r>
            <a:r>
              <a:rPr lang="en-CA" sz="4300" dirty="0" err="1" smtClean="0"/>
              <a:t>ወጠቢብ</a:t>
            </a:r>
            <a:r>
              <a:rPr lang="en-CA" sz="4300" dirty="0" smtClean="0"/>
              <a:t> </a:t>
            </a:r>
            <a:r>
              <a:rPr lang="en-CA" sz="4300" dirty="0" err="1" smtClean="0"/>
              <a:t>በምክሩ</a:t>
            </a:r>
            <a:r>
              <a:rPr lang="en-CA" sz="4300" dirty="0" smtClean="0"/>
              <a:t> </a:t>
            </a:r>
            <a:r>
              <a:rPr lang="en-CA" sz="4300" dirty="0" err="1" smtClean="0"/>
              <a:t>ወጽኑዕ</a:t>
            </a:r>
            <a:r>
              <a:rPr lang="en-CA" sz="4300" dirty="0" smtClean="0"/>
              <a:t> </a:t>
            </a:r>
            <a:r>
              <a:rPr lang="en-CA" sz="4300" dirty="0" err="1" smtClean="0"/>
              <a:t>በኀይሉ</a:t>
            </a:r>
            <a:r>
              <a:rPr lang="en-CA" sz="4300" dirty="0" smtClean="0"/>
              <a:t> </a:t>
            </a:r>
            <a:r>
              <a:rPr lang="en-CA" sz="4300" dirty="0" err="1" smtClean="0"/>
              <a:t>ዘህልው</a:t>
            </a:r>
            <a:r>
              <a:rPr lang="en-CA" sz="4300" dirty="0" smtClean="0"/>
              <a:t> </a:t>
            </a:r>
            <a:r>
              <a:rPr lang="en-CA" sz="4300" dirty="0" err="1" smtClean="0"/>
              <a:t>ውስተ</a:t>
            </a:r>
            <a:r>
              <a:rPr lang="en-CA" sz="4300" dirty="0" smtClean="0"/>
              <a:t> </a:t>
            </a:r>
            <a:r>
              <a:rPr lang="en-CA" sz="4300" dirty="0" err="1" smtClean="0"/>
              <a:t>ኵሉ</a:t>
            </a:r>
            <a:r>
              <a:rPr lang="en-CA" sz="4300" dirty="0" smtClean="0"/>
              <a:t>።</a:t>
            </a:r>
          </a:p>
          <a:p>
            <a:r>
              <a:rPr lang="en-CA" sz="4000" dirty="0" smtClean="0"/>
              <a:t> </a:t>
            </a:r>
            <a:endParaRPr lang="en-CA" sz="4000" dirty="0"/>
          </a:p>
        </p:txBody>
      </p:sp>
      <p:sp>
        <p:nvSpPr>
          <p:cNvPr id="3" name="Rectangle 2"/>
          <p:cNvSpPr/>
          <p:nvPr/>
        </p:nvSpPr>
        <p:spPr>
          <a:xfrm>
            <a:off x="4026632" y="-79653"/>
            <a:ext cx="4028017"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139</a:t>
            </a:r>
            <a:r>
              <a:rPr lang="en-CA" sz="1400" dirty="0">
                <a:solidFill>
                  <a:srgbClr val="FFC000"/>
                </a:solidFill>
              </a:rPr>
              <a:t>. </a:t>
            </a:r>
            <a:r>
              <a:rPr lang="en-CA" sz="4400" dirty="0"/>
              <a:t>ኦ </a:t>
            </a:r>
            <a:r>
              <a:rPr lang="en-CA" sz="4400" dirty="0" err="1"/>
              <a:t>ናይ</a:t>
            </a:r>
            <a:r>
              <a:rPr lang="en-CA" sz="4400" dirty="0"/>
              <a:t> </a:t>
            </a:r>
            <a:r>
              <a:rPr lang="en-CA" sz="4400" dirty="0" err="1"/>
              <a:t>ዘልኣለም</a:t>
            </a:r>
            <a:r>
              <a:rPr lang="en-CA" sz="4400" dirty="0"/>
              <a:t> </a:t>
            </a:r>
            <a:r>
              <a:rPr lang="en-CA" sz="4400" dirty="0" err="1"/>
              <a:t>ኣምላኽ</a:t>
            </a:r>
            <a:r>
              <a:rPr lang="en-CA" sz="4400" dirty="0"/>
              <a:t>፥ </a:t>
            </a:r>
            <a:r>
              <a:rPr lang="en-CA" sz="4400" dirty="0" err="1"/>
              <a:t>ቀዳማይን</a:t>
            </a:r>
            <a:r>
              <a:rPr lang="en-CA" sz="4400" dirty="0"/>
              <a:t> </a:t>
            </a:r>
            <a:r>
              <a:rPr lang="en-CA" sz="4400" dirty="0" err="1" smtClean="0"/>
              <a:t>ዳሕረዋይን</a:t>
            </a:r>
            <a:endParaRPr lang="en-CA" sz="4400" dirty="0" smtClean="0"/>
          </a:p>
          <a:p>
            <a:r>
              <a:rPr lang="en-CA" sz="4400" dirty="0" smtClean="0"/>
              <a:t>፥ </a:t>
            </a:r>
            <a:r>
              <a:rPr lang="en-CA" sz="4400" dirty="0" err="1"/>
              <a:t>መጀምርታን</a:t>
            </a:r>
            <a:r>
              <a:rPr lang="en-CA" sz="4400" dirty="0"/>
              <a:t> </a:t>
            </a:r>
            <a:r>
              <a:rPr lang="en-CA" sz="4400" dirty="0" err="1" smtClean="0"/>
              <a:t>መወዳ</a:t>
            </a:r>
            <a:endParaRPr lang="en-CA" sz="4400" dirty="0" smtClean="0"/>
          </a:p>
          <a:p>
            <a:r>
              <a:rPr lang="en-CA" sz="4400" dirty="0" err="1" smtClean="0"/>
              <a:t>እታን</a:t>
            </a:r>
            <a:r>
              <a:rPr lang="en-CA" sz="4400" dirty="0" smtClean="0"/>
              <a:t> </a:t>
            </a:r>
            <a:r>
              <a:rPr lang="en-CA" sz="4400" dirty="0" err="1"/>
              <a:t>ዘይብልካ</a:t>
            </a:r>
            <a:r>
              <a:rPr lang="en-CA" sz="4400" dirty="0"/>
              <a:t>፥ </a:t>
            </a:r>
            <a:r>
              <a:rPr lang="en-CA" sz="4400" dirty="0" err="1" smtClean="0"/>
              <a:t>ብጥ</a:t>
            </a:r>
            <a:endParaRPr lang="en-CA" sz="4400" dirty="0" smtClean="0"/>
          </a:p>
          <a:p>
            <a:r>
              <a:rPr lang="en-CA" sz="4400" dirty="0" err="1" smtClean="0"/>
              <a:t>በብካ</a:t>
            </a:r>
            <a:r>
              <a:rPr lang="en-CA" sz="4400" dirty="0" smtClean="0"/>
              <a:t>  </a:t>
            </a:r>
            <a:r>
              <a:rPr lang="en-CA" sz="4400" dirty="0" err="1" smtClean="0"/>
              <a:t>ዓቢይ</a:t>
            </a:r>
            <a:r>
              <a:rPr lang="en-CA" sz="4400" dirty="0" smtClean="0"/>
              <a:t>፥  </a:t>
            </a:r>
            <a:r>
              <a:rPr lang="en-CA" sz="4400" dirty="0" err="1" smtClean="0"/>
              <a:t>ብስራ</a:t>
            </a:r>
            <a:endParaRPr lang="en-CA" sz="4400" dirty="0" smtClean="0"/>
          </a:p>
          <a:p>
            <a:r>
              <a:rPr lang="en-CA" sz="4400" dirty="0" err="1" smtClean="0"/>
              <a:t>ሕካ</a:t>
            </a:r>
            <a:r>
              <a:rPr lang="en-CA" sz="4400" dirty="0" smtClean="0"/>
              <a:t>  </a:t>
            </a:r>
            <a:r>
              <a:rPr lang="en-CA" sz="4400" dirty="0" err="1" smtClean="0"/>
              <a:t>ኃያል</a:t>
            </a:r>
            <a:r>
              <a:rPr lang="en-CA" sz="4400" dirty="0"/>
              <a:t>፥  </a:t>
            </a:r>
            <a:r>
              <a:rPr lang="en-CA" sz="4400" dirty="0" err="1" smtClean="0"/>
              <a:t>ብምኽ</a:t>
            </a:r>
            <a:endParaRPr lang="en-CA" sz="4400" dirty="0" smtClean="0"/>
          </a:p>
          <a:p>
            <a:r>
              <a:rPr lang="en-CA" sz="4400" dirty="0" err="1" smtClean="0"/>
              <a:t>ርኻ</a:t>
            </a:r>
            <a:r>
              <a:rPr lang="en-CA" sz="4400" dirty="0" smtClean="0"/>
              <a:t> </a:t>
            </a:r>
            <a:r>
              <a:rPr lang="en-CA" sz="4400" dirty="0" err="1" smtClean="0"/>
              <a:t>ፈላጥ</a:t>
            </a:r>
            <a:r>
              <a:rPr lang="en-CA" sz="4400" dirty="0"/>
              <a:t>፥ </a:t>
            </a:r>
            <a:r>
              <a:rPr lang="en-CA" sz="4400" dirty="0" err="1"/>
              <a:t>ብኃይልኻ</a:t>
            </a:r>
            <a:r>
              <a:rPr lang="en-CA" sz="4400" dirty="0"/>
              <a:t> </a:t>
            </a:r>
            <a:r>
              <a:rPr lang="en-CA" sz="4400" dirty="0" err="1"/>
              <a:t>ድማ</a:t>
            </a:r>
            <a:r>
              <a:rPr lang="en-CA" sz="4400" dirty="0"/>
              <a:t> </a:t>
            </a:r>
            <a:r>
              <a:rPr lang="en-CA" sz="4400" dirty="0" err="1"/>
              <a:t>ጽኑዕ</a:t>
            </a:r>
            <a:r>
              <a:rPr lang="en-CA" sz="4400" dirty="0"/>
              <a:t>፥ </a:t>
            </a:r>
            <a:r>
              <a:rPr lang="en-CA" sz="4400" dirty="0" err="1"/>
              <a:t>ኣብ</a:t>
            </a:r>
            <a:r>
              <a:rPr lang="en-CA" sz="4400" dirty="0"/>
              <a:t> </a:t>
            </a:r>
            <a:r>
              <a:rPr lang="en-CA" sz="4400" dirty="0" err="1"/>
              <a:t>ኵሉ</a:t>
            </a:r>
            <a:r>
              <a:rPr lang="en-CA" sz="4400" dirty="0"/>
              <a:t> </a:t>
            </a:r>
            <a:r>
              <a:rPr lang="en-CA" sz="4400" dirty="0" err="1"/>
              <a:t>እትነብር</a:t>
            </a:r>
            <a:r>
              <a:rPr lang="en-CA" sz="4400" dirty="0" smtClean="0"/>
              <a:t>፥</a:t>
            </a:r>
          </a:p>
        </p:txBody>
      </p:sp>
      <p:sp>
        <p:nvSpPr>
          <p:cNvPr id="9" name="Rectangle 8"/>
          <p:cNvSpPr/>
          <p:nvPr/>
        </p:nvSpPr>
        <p:spPr>
          <a:xfrm>
            <a:off x="7936875" y="52854"/>
            <a:ext cx="4437127" cy="6524863"/>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139</a:t>
            </a:r>
            <a:r>
              <a:rPr lang="en-US" sz="1400" dirty="0">
                <a:solidFill>
                  <a:srgbClr val="FFC000"/>
                </a:solidFill>
                <a:uFill>
                  <a:solidFill>
                    <a:srgbClr val="D84800"/>
                  </a:solidFill>
                </a:uFill>
              </a:rPr>
              <a:t>. </a:t>
            </a:r>
            <a:r>
              <a:rPr lang="en-US" sz="3800" dirty="0" smtClean="0">
                <a:uFill>
                  <a:solidFill>
                    <a:srgbClr val="D84800"/>
                  </a:solidFill>
                </a:uFill>
              </a:rPr>
              <a:t>O </a:t>
            </a:r>
            <a:r>
              <a:rPr lang="en-US" sz="3800" dirty="0">
                <a:uFill>
                  <a:solidFill>
                    <a:srgbClr val="D84800"/>
                  </a:solidFill>
                </a:uFill>
              </a:rPr>
              <a:t>eternal God, the </a:t>
            </a:r>
            <a:r>
              <a:rPr lang="en-US" sz="3800" dirty="0" smtClean="0">
                <a:uFill>
                  <a:solidFill>
                    <a:srgbClr val="D84800"/>
                  </a:solidFill>
                </a:uFill>
              </a:rPr>
              <a:t>first and </a:t>
            </a:r>
            <a:r>
              <a:rPr lang="en-US" sz="3800" dirty="0">
                <a:uFill>
                  <a:solidFill>
                    <a:srgbClr val="D84800"/>
                  </a:solidFill>
                </a:uFill>
              </a:rPr>
              <a:t>the last, Who has neither beginning </a:t>
            </a:r>
            <a:r>
              <a:rPr lang="en-US" sz="3800" dirty="0" smtClean="0">
                <a:uFill>
                  <a:solidFill>
                    <a:srgbClr val="D84800"/>
                  </a:solidFill>
                </a:uFill>
              </a:rPr>
              <a:t>nor end</a:t>
            </a:r>
            <a:r>
              <a:rPr lang="en-US" sz="3800" dirty="0">
                <a:uFill>
                  <a:solidFill>
                    <a:srgbClr val="D84800"/>
                  </a:solidFill>
                </a:uFill>
              </a:rPr>
              <a:t>, He that is great in His design </a:t>
            </a:r>
            <a:r>
              <a:rPr lang="en-US" sz="3800" dirty="0" smtClean="0">
                <a:uFill>
                  <a:solidFill>
                    <a:srgbClr val="D84800"/>
                  </a:solidFill>
                </a:uFill>
              </a:rPr>
              <a:t>and mighty </a:t>
            </a:r>
            <a:r>
              <a:rPr lang="en-US" sz="3800" dirty="0">
                <a:uFill>
                  <a:solidFill>
                    <a:srgbClr val="D84800"/>
                  </a:solidFill>
                </a:uFill>
              </a:rPr>
              <a:t>in His work and wise in His </a:t>
            </a:r>
            <a:r>
              <a:rPr lang="en-US" sz="3800" dirty="0" smtClean="0">
                <a:uFill>
                  <a:solidFill>
                    <a:srgbClr val="D84800"/>
                  </a:solidFill>
                </a:uFill>
              </a:rPr>
              <a:t>counsel and </a:t>
            </a:r>
            <a:r>
              <a:rPr lang="en-US" sz="3800" dirty="0">
                <a:uFill>
                  <a:solidFill>
                    <a:srgbClr val="D84800"/>
                  </a:solidFill>
                </a:uFill>
              </a:rPr>
              <a:t>firm in His power, Who exists in all </a:t>
            </a:r>
            <a:r>
              <a:rPr lang="en-US" sz="3800" dirty="0" smtClean="0">
                <a:uFill>
                  <a:solidFill>
                    <a:srgbClr val="D84800"/>
                  </a:solidFill>
                </a:uFill>
              </a:rPr>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941658"/>
      </p:ext>
    </p:extLst>
  </p:cSld>
  <p:clrMapOvr>
    <a:masterClrMapping/>
  </p:clrMapOvr>
  <p:transition spd="med"/>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709529"/>
          </a:xfrm>
          <a:prstGeom prst="rect">
            <a:avLst/>
          </a:prstGeom>
        </p:spPr>
        <p:txBody>
          <a:bodyPr wrap="square">
            <a:spAutoFit/>
          </a:bodyPr>
          <a:lstStyle/>
          <a:p>
            <a:r>
              <a:rPr lang="en-CA" sz="1400" dirty="0" smtClean="0">
                <a:solidFill>
                  <a:srgbClr val="FFC000"/>
                </a:solidFill>
              </a:rPr>
              <a:t>፻፵</a:t>
            </a:r>
            <a:r>
              <a:rPr lang="en-CA" sz="1400" dirty="0">
                <a:solidFill>
                  <a:srgbClr val="FFC000"/>
                </a:solidFill>
              </a:rPr>
              <a:t>. </a:t>
            </a:r>
            <a:r>
              <a:rPr lang="en-CA" sz="4300" dirty="0" err="1"/>
              <a:t>ንስእለከ</a:t>
            </a:r>
            <a:r>
              <a:rPr lang="en-CA" sz="4300" dirty="0"/>
              <a:t> </a:t>
            </a:r>
            <a:r>
              <a:rPr lang="en-CA" sz="4300" dirty="0" err="1" smtClean="0"/>
              <a:t>ወናስተበቍ</a:t>
            </a:r>
            <a:endParaRPr lang="en-CA" sz="4300" dirty="0" smtClean="0"/>
          </a:p>
          <a:p>
            <a:r>
              <a:rPr lang="en-CA" sz="4300" dirty="0" err="1" smtClean="0"/>
              <a:t>ዐከ</a:t>
            </a:r>
            <a:r>
              <a:rPr lang="en-CA" sz="4300" dirty="0" smtClean="0"/>
              <a:t> </a:t>
            </a:r>
            <a:r>
              <a:rPr lang="en-CA" sz="4300" dirty="0" err="1"/>
              <a:t>ከመ</a:t>
            </a:r>
            <a:r>
              <a:rPr lang="en-CA" sz="4300" dirty="0"/>
              <a:t> </a:t>
            </a:r>
            <a:r>
              <a:rPr lang="en-CA" sz="4300" dirty="0" err="1"/>
              <a:t>ተሀሉ</a:t>
            </a:r>
            <a:r>
              <a:rPr lang="en-CA" sz="4300" dirty="0"/>
              <a:t> </a:t>
            </a:r>
            <a:r>
              <a:rPr lang="en-CA" sz="4300" dirty="0" err="1"/>
              <a:t>ምስሌነ</a:t>
            </a:r>
            <a:r>
              <a:rPr lang="en-CA" sz="4300" dirty="0"/>
              <a:t> </a:t>
            </a:r>
            <a:r>
              <a:rPr lang="en-CA" sz="4300" dirty="0" err="1"/>
              <a:t>በዛቲ</a:t>
            </a:r>
            <a:r>
              <a:rPr lang="en-CA" sz="4300" dirty="0"/>
              <a:t> </a:t>
            </a:r>
            <a:r>
              <a:rPr lang="en-CA" sz="4300" dirty="0" err="1"/>
              <a:t>ሰዓት</a:t>
            </a:r>
            <a:r>
              <a:rPr lang="en-CA" sz="4300" dirty="0"/>
              <a:t> </a:t>
            </a:r>
            <a:r>
              <a:rPr lang="en-CA" sz="4300" dirty="0" err="1"/>
              <a:t>አርኢ</a:t>
            </a:r>
            <a:r>
              <a:rPr lang="en-CA" sz="4300" dirty="0"/>
              <a:t> </a:t>
            </a:r>
            <a:r>
              <a:rPr lang="en-CA" sz="4300" dirty="0" err="1"/>
              <a:t>ገጸከ</a:t>
            </a:r>
            <a:r>
              <a:rPr lang="en-CA" sz="4300" dirty="0"/>
              <a:t> </a:t>
            </a:r>
            <a:r>
              <a:rPr lang="en-CA" sz="4300" dirty="0" err="1"/>
              <a:t>ላዕሌነ</a:t>
            </a:r>
            <a:r>
              <a:rPr lang="en-CA" sz="4300" dirty="0"/>
              <a:t> </a:t>
            </a:r>
            <a:r>
              <a:rPr lang="en-CA" sz="4300" dirty="0" err="1"/>
              <a:t>ወንበር</a:t>
            </a:r>
            <a:r>
              <a:rPr lang="en-CA" sz="4300" dirty="0"/>
              <a:t> </a:t>
            </a:r>
            <a:r>
              <a:rPr lang="en-CA" sz="4300" dirty="0" err="1"/>
              <a:t>ምስሌነ</a:t>
            </a:r>
            <a:r>
              <a:rPr lang="en-CA" sz="4300" dirty="0"/>
              <a:t> </a:t>
            </a:r>
            <a:r>
              <a:rPr lang="en-CA" sz="4300" dirty="0" err="1"/>
              <a:t>ማእከሌነ</a:t>
            </a:r>
            <a:r>
              <a:rPr lang="en-CA" sz="4300" dirty="0"/>
              <a:t>።</a:t>
            </a:r>
          </a:p>
          <a:p>
            <a:r>
              <a:rPr lang="en-CA" sz="1400" dirty="0">
                <a:solidFill>
                  <a:srgbClr val="FFC000"/>
                </a:solidFill>
              </a:rPr>
              <a:t>፻፵፩. </a:t>
            </a:r>
            <a:r>
              <a:rPr lang="en-CA" sz="4300" dirty="0" err="1"/>
              <a:t>ወአንጽሕ</a:t>
            </a:r>
            <a:r>
              <a:rPr lang="en-CA" sz="4300" dirty="0"/>
              <a:t> </a:t>
            </a:r>
            <a:r>
              <a:rPr lang="en-CA" sz="4300" dirty="0" err="1"/>
              <a:t>አልባበነ</a:t>
            </a:r>
            <a:r>
              <a:rPr lang="en-CA" sz="4300" dirty="0"/>
              <a:t> </a:t>
            </a:r>
            <a:r>
              <a:rPr lang="en-CA" sz="4300" dirty="0" err="1"/>
              <a:t>ወቀድስ</a:t>
            </a:r>
            <a:r>
              <a:rPr lang="en-CA" sz="4300" dirty="0"/>
              <a:t> </a:t>
            </a:r>
            <a:r>
              <a:rPr lang="en-CA" sz="4300" dirty="0" err="1"/>
              <a:t>ነፍስተነ</a:t>
            </a:r>
            <a:r>
              <a:rPr lang="en-CA" sz="4300" dirty="0"/>
              <a:t> </a:t>
            </a:r>
            <a:r>
              <a:rPr lang="en-CA" sz="4300" dirty="0" err="1" smtClean="0"/>
              <a:t>ወሥ</a:t>
            </a:r>
            <a:endParaRPr lang="en-CA" sz="4300" dirty="0" smtClean="0"/>
          </a:p>
          <a:p>
            <a:r>
              <a:rPr lang="en-CA" sz="4300" dirty="0" err="1" smtClean="0"/>
              <a:t>ረይ</a:t>
            </a:r>
            <a:r>
              <a:rPr lang="en-CA" sz="4300" dirty="0" smtClean="0"/>
              <a:t> </a:t>
            </a:r>
            <a:r>
              <a:rPr lang="en-CA" sz="4300" dirty="0" err="1"/>
              <a:t>ኃጢአተነ</a:t>
            </a:r>
            <a:r>
              <a:rPr lang="en-CA" sz="4300" dirty="0"/>
              <a:t> </a:t>
            </a:r>
            <a:r>
              <a:rPr lang="en-CA" sz="4300" dirty="0" err="1"/>
              <a:t>ዘገበርነ</a:t>
            </a:r>
            <a:r>
              <a:rPr lang="en-CA" sz="4300" dirty="0"/>
              <a:t> </a:t>
            </a:r>
            <a:r>
              <a:rPr lang="en-CA" sz="4300" dirty="0" err="1"/>
              <a:t>በፈቃድነ</a:t>
            </a:r>
            <a:r>
              <a:rPr lang="en-CA" sz="4300" dirty="0"/>
              <a:t> </a:t>
            </a:r>
            <a:r>
              <a:rPr lang="en-CA" sz="4300" dirty="0" err="1"/>
              <a:t>ዘእንበለ</a:t>
            </a:r>
            <a:r>
              <a:rPr lang="en-CA" sz="4300" dirty="0"/>
              <a:t> </a:t>
            </a:r>
            <a:r>
              <a:rPr lang="en-CA" sz="4300" dirty="0" err="1" smtClean="0"/>
              <a:t>ፈቃ</a:t>
            </a:r>
            <a:endParaRPr lang="en-CA" sz="4300" dirty="0" smtClean="0"/>
          </a:p>
          <a:p>
            <a:r>
              <a:rPr lang="en-CA" sz="4300" dirty="0" err="1" smtClean="0"/>
              <a:t>ደከ</a:t>
            </a:r>
            <a:r>
              <a:rPr lang="en-CA" sz="4300" dirty="0" smtClean="0"/>
              <a:t> </a:t>
            </a:r>
            <a:r>
              <a:rPr lang="en-CA" sz="4300" dirty="0" err="1"/>
              <a:t>ወረስየነ</a:t>
            </a:r>
            <a:r>
              <a:rPr lang="en-CA" sz="4300" dirty="0"/>
              <a:t> </a:t>
            </a:r>
            <a:r>
              <a:rPr lang="en-CA" sz="4300" dirty="0" err="1" smtClean="0"/>
              <a:t>እግዚኦ</a:t>
            </a:r>
            <a:endParaRPr lang="en-CA" sz="4300" dirty="0"/>
          </a:p>
        </p:txBody>
      </p:sp>
      <p:sp>
        <p:nvSpPr>
          <p:cNvPr id="3" name="Rectangle 2"/>
          <p:cNvSpPr/>
          <p:nvPr/>
        </p:nvSpPr>
        <p:spPr>
          <a:xfrm>
            <a:off x="4026632" y="-79653"/>
            <a:ext cx="4028017" cy="6863417"/>
          </a:xfrm>
          <a:prstGeom prst="rect">
            <a:avLst/>
          </a:prstGeom>
        </p:spPr>
        <p:txBody>
          <a:bodyPr wrap="square">
            <a:spAutoFit/>
          </a:bodyPr>
          <a:lstStyle/>
          <a:p>
            <a:r>
              <a:rPr lang="en-CA" sz="1400" dirty="0" smtClean="0">
                <a:solidFill>
                  <a:srgbClr val="FFC000"/>
                </a:solidFill>
              </a:rPr>
              <a:t>140.  </a:t>
            </a:r>
            <a:r>
              <a:rPr lang="en-CA" sz="4400" dirty="0" err="1" smtClean="0"/>
              <a:t>በዛ</a:t>
            </a:r>
            <a:r>
              <a:rPr lang="en-CA" sz="4400" dirty="0" smtClean="0"/>
              <a:t> </a:t>
            </a:r>
            <a:r>
              <a:rPr lang="en-CA" sz="4400" dirty="0" err="1"/>
              <a:t>ሰዓት</a:t>
            </a:r>
            <a:r>
              <a:rPr lang="en-CA" sz="4400" dirty="0"/>
              <a:t> </a:t>
            </a:r>
            <a:r>
              <a:rPr lang="en-CA" sz="4400" dirty="0" err="1"/>
              <a:t>እዚኣ</a:t>
            </a:r>
            <a:r>
              <a:rPr lang="en-CA" sz="4400" dirty="0"/>
              <a:t> </a:t>
            </a:r>
            <a:r>
              <a:rPr lang="en-CA" sz="4400" dirty="0" err="1"/>
              <a:t>ምሳና</a:t>
            </a:r>
            <a:r>
              <a:rPr lang="en-CA" sz="4400" dirty="0"/>
              <a:t> </a:t>
            </a:r>
            <a:r>
              <a:rPr lang="en-CA" sz="4400" dirty="0" err="1"/>
              <a:t>ኽትህሉ</a:t>
            </a:r>
            <a:r>
              <a:rPr lang="en-CA" sz="4400" dirty="0"/>
              <a:t> </a:t>
            </a:r>
            <a:r>
              <a:rPr lang="en-CA" sz="4400" dirty="0" err="1" smtClean="0"/>
              <a:t>ንልም</a:t>
            </a:r>
            <a:endParaRPr lang="en-CA" sz="4400" dirty="0" smtClean="0"/>
          </a:p>
          <a:p>
            <a:r>
              <a:rPr lang="en-CA" sz="4400" dirty="0" err="1" smtClean="0"/>
              <a:t>ነካ</a:t>
            </a:r>
            <a:r>
              <a:rPr lang="en-CA" sz="4400" dirty="0" smtClean="0"/>
              <a:t> </a:t>
            </a:r>
            <a:r>
              <a:rPr lang="en-CA" sz="4400" dirty="0" err="1"/>
              <a:t>ኣሎና</a:t>
            </a:r>
            <a:r>
              <a:rPr lang="en-CA" sz="4400" dirty="0"/>
              <a:t>። </a:t>
            </a:r>
            <a:r>
              <a:rPr lang="en-CA" sz="4400" dirty="0" err="1"/>
              <a:t>ገጽካ</a:t>
            </a:r>
            <a:r>
              <a:rPr lang="en-CA" sz="4400" dirty="0"/>
              <a:t> </a:t>
            </a:r>
            <a:r>
              <a:rPr lang="en-CA" sz="4400" dirty="0" smtClean="0"/>
              <a:t> </a:t>
            </a:r>
            <a:r>
              <a:rPr lang="en-CA" sz="4400" dirty="0" err="1" smtClean="0"/>
              <a:t>ኣር</a:t>
            </a:r>
            <a:endParaRPr lang="en-CA" sz="4400" dirty="0" smtClean="0"/>
          </a:p>
          <a:p>
            <a:r>
              <a:rPr lang="en-CA" sz="4400" dirty="0" err="1" smtClean="0"/>
              <a:t>እየና</a:t>
            </a:r>
            <a:r>
              <a:rPr lang="en-CA" sz="4400" dirty="0"/>
              <a:t>፥ </a:t>
            </a:r>
            <a:r>
              <a:rPr lang="en-CA" sz="4400" dirty="0" err="1"/>
              <a:t>ኣብ</a:t>
            </a:r>
            <a:r>
              <a:rPr lang="en-CA" sz="4400" dirty="0"/>
              <a:t> </a:t>
            </a:r>
            <a:r>
              <a:rPr lang="en-CA" sz="4400" dirty="0" err="1" smtClean="0"/>
              <a:t>ማእከልና</a:t>
            </a:r>
            <a:endParaRPr lang="en-CA" sz="4400" dirty="0" smtClean="0"/>
          </a:p>
          <a:p>
            <a:r>
              <a:rPr lang="en-CA" sz="4400" dirty="0" err="1" smtClean="0"/>
              <a:t>ውን</a:t>
            </a:r>
            <a:r>
              <a:rPr lang="en-CA" sz="4400" dirty="0" smtClean="0"/>
              <a:t> </a:t>
            </a:r>
            <a:r>
              <a:rPr lang="en-CA" sz="4400" dirty="0" err="1"/>
              <a:t>ምሳና</a:t>
            </a:r>
            <a:r>
              <a:rPr lang="en-CA" sz="4400" dirty="0"/>
              <a:t> </a:t>
            </a:r>
            <a:r>
              <a:rPr lang="en-CA" sz="4400" dirty="0" err="1"/>
              <a:t>ንበር</a:t>
            </a:r>
            <a:r>
              <a:rPr lang="en-CA" sz="4400" dirty="0"/>
              <a:t>።</a:t>
            </a:r>
          </a:p>
          <a:p>
            <a:r>
              <a:rPr lang="en-CA" sz="1400" dirty="0">
                <a:solidFill>
                  <a:srgbClr val="FFC000"/>
                </a:solidFill>
              </a:rPr>
              <a:t>141. </a:t>
            </a:r>
            <a:r>
              <a:rPr lang="en-CA" sz="4400" dirty="0" err="1"/>
              <a:t>ልብና</a:t>
            </a:r>
            <a:r>
              <a:rPr lang="en-CA" sz="4400" dirty="0"/>
              <a:t> </a:t>
            </a:r>
            <a:r>
              <a:rPr lang="en-CA" sz="4400" dirty="0" err="1"/>
              <a:t>ኣንጽሕ</a:t>
            </a:r>
            <a:r>
              <a:rPr lang="en-CA" sz="4400" dirty="0"/>
              <a:t>፥ </a:t>
            </a:r>
            <a:r>
              <a:rPr lang="en-CA" sz="4400" dirty="0" err="1" smtClean="0"/>
              <a:t>ሰብ</a:t>
            </a:r>
            <a:endParaRPr lang="en-CA" sz="4400" dirty="0" smtClean="0"/>
          </a:p>
          <a:p>
            <a:r>
              <a:rPr lang="en-CA" sz="4400" dirty="0" err="1" smtClean="0"/>
              <a:t>ነትና</a:t>
            </a:r>
            <a:r>
              <a:rPr lang="en-CA" sz="4400" dirty="0" smtClean="0"/>
              <a:t> </a:t>
            </a:r>
            <a:r>
              <a:rPr lang="en-CA" sz="4400" dirty="0" err="1"/>
              <a:t>ቐድስ</a:t>
            </a:r>
            <a:r>
              <a:rPr lang="en-CA" sz="4400" dirty="0"/>
              <a:t>፥ </a:t>
            </a:r>
            <a:r>
              <a:rPr lang="en-CA" sz="4400" dirty="0" err="1"/>
              <a:t>ካብ</a:t>
            </a:r>
            <a:r>
              <a:rPr lang="en-CA" sz="4400" dirty="0"/>
              <a:t> </a:t>
            </a:r>
            <a:r>
              <a:rPr lang="en-CA" sz="4400" dirty="0" err="1" smtClean="0"/>
              <a:t>ፍቓ</a:t>
            </a:r>
            <a:endParaRPr lang="en-CA" sz="4400" dirty="0" smtClean="0"/>
          </a:p>
          <a:p>
            <a:r>
              <a:rPr lang="en-CA" sz="4400" dirty="0" err="1" smtClean="0"/>
              <a:t>ድካ</a:t>
            </a:r>
            <a:r>
              <a:rPr lang="en-CA" sz="4400" dirty="0" smtClean="0"/>
              <a:t> </a:t>
            </a:r>
            <a:r>
              <a:rPr lang="en-CA" sz="4400" dirty="0" err="1"/>
              <a:t>ወፂእና</a:t>
            </a:r>
            <a:r>
              <a:rPr lang="en-CA" sz="4400" dirty="0"/>
              <a:t> </a:t>
            </a:r>
            <a:r>
              <a:rPr lang="en-CA" sz="4400" dirty="0" smtClean="0"/>
              <a:t> </a:t>
            </a:r>
            <a:r>
              <a:rPr lang="en-CA" sz="4400" dirty="0" err="1" smtClean="0"/>
              <a:t>ብፍቓ</a:t>
            </a:r>
            <a:endParaRPr lang="en-CA" sz="4400" dirty="0" smtClean="0"/>
          </a:p>
          <a:p>
            <a:r>
              <a:rPr lang="en-CA" sz="4400" dirty="0" err="1" smtClean="0"/>
              <a:t>ድና</a:t>
            </a:r>
            <a:r>
              <a:rPr lang="en-CA" sz="4400" dirty="0" smtClean="0"/>
              <a:t> </a:t>
            </a:r>
            <a:r>
              <a:rPr lang="en-CA" sz="4400" dirty="0" err="1"/>
              <a:t>ዝገበርናዮ</a:t>
            </a:r>
            <a:r>
              <a:rPr lang="en-CA" sz="4400" dirty="0"/>
              <a:t> </a:t>
            </a:r>
            <a:r>
              <a:rPr lang="en-CA" sz="4400" dirty="0" err="1" smtClean="0"/>
              <a:t>ኃጢኣ</a:t>
            </a:r>
            <a:endParaRPr lang="en-CA" sz="4400" dirty="0" smtClean="0"/>
          </a:p>
          <a:p>
            <a:r>
              <a:rPr lang="en-CA" sz="4400" dirty="0" err="1" smtClean="0"/>
              <a:t>ትና</a:t>
            </a:r>
            <a:r>
              <a:rPr lang="en-CA" sz="4400" dirty="0" smtClean="0"/>
              <a:t> </a:t>
            </a:r>
            <a:r>
              <a:rPr lang="en-CA" sz="4400" dirty="0" err="1"/>
              <a:t>ኅደገልና</a:t>
            </a:r>
            <a:r>
              <a:rPr lang="en-CA" sz="4400" dirty="0"/>
              <a:t>። </a:t>
            </a:r>
            <a:endParaRPr lang="en-CA" sz="4400" dirty="0" smtClean="0"/>
          </a:p>
        </p:txBody>
      </p:sp>
      <p:sp>
        <p:nvSpPr>
          <p:cNvPr id="9" name="Rectangle 8"/>
          <p:cNvSpPr/>
          <p:nvPr/>
        </p:nvSpPr>
        <p:spPr>
          <a:xfrm>
            <a:off x="7936875" y="52854"/>
            <a:ext cx="4437127" cy="6894195"/>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140</a:t>
            </a:r>
            <a:r>
              <a:rPr lang="en-US" sz="1400" dirty="0">
                <a:solidFill>
                  <a:srgbClr val="FFC000"/>
                </a:solidFill>
                <a:uFill>
                  <a:solidFill>
                    <a:srgbClr val="D84800"/>
                  </a:solidFill>
                </a:uFill>
              </a:rPr>
              <a:t>. </a:t>
            </a:r>
            <a:r>
              <a:rPr lang="en-US" sz="3600" dirty="0">
                <a:uFill>
                  <a:solidFill>
                    <a:srgbClr val="D84800"/>
                  </a:solidFill>
                </a:uFill>
              </a:rPr>
              <a:t>We pray and beseech Thee to </a:t>
            </a:r>
            <a:r>
              <a:rPr lang="en-US" sz="3600" dirty="0" smtClean="0">
                <a:uFill>
                  <a:solidFill>
                    <a:srgbClr val="D84800"/>
                  </a:solidFill>
                </a:uFill>
              </a:rPr>
              <a:t>be with </a:t>
            </a:r>
            <a:r>
              <a:rPr lang="en-US" sz="3600" dirty="0">
                <a:uFill>
                  <a:solidFill>
                    <a:srgbClr val="D84800"/>
                  </a:solidFill>
                </a:uFill>
              </a:rPr>
              <a:t>us in this hour: make Thy face to </a:t>
            </a:r>
            <a:r>
              <a:rPr lang="en-US" sz="3600" dirty="0" smtClean="0">
                <a:uFill>
                  <a:solidFill>
                    <a:srgbClr val="D84800"/>
                  </a:solidFill>
                </a:uFill>
              </a:rPr>
              <a:t>shine upon </a:t>
            </a:r>
            <a:r>
              <a:rPr lang="en-US" sz="3600" dirty="0">
                <a:uFill>
                  <a:solidFill>
                    <a:srgbClr val="D84800"/>
                  </a:solidFill>
                </a:uFill>
              </a:rPr>
              <a:t>us, and abide with us in the midst </a:t>
            </a:r>
            <a:r>
              <a:rPr lang="en-US" sz="3600" dirty="0" err="1" smtClean="0">
                <a:uFill>
                  <a:solidFill>
                    <a:srgbClr val="D84800"/>
                  </a:solidFill>
                </a:uFill>
              </a:rPr>
              <a:t>ofus</a:t>
            </a:r>
            <a:r>
              <a:rPr lang="en-US" sz="36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141</a:t>
            </a:r>
            <a:r>
              <a:rPr lang="en-US" sz="1400" dirty="0">
                <a:solidFill>
                  <a:srgbClr val="FFC000"/>
                </a:solidFill>
                <a:uFill>
                  <a:solidFill>
                    <a:srgbClr val="D84800"/>
                  </a:solidFill>
                </a:uFill>
              </a:rPr>
              <a:t>. </a:t>
            </a:r>
            <a:r>
              <a:rPr lang="en-US" sz="3600" dirty="0">
                <a:uFill>
                  <a:solidFill>
                    <a:srgbClr val="D84800"/>
                  </a:solidFill>
                </a:uFill>
              </a:rPr>
              <a:t>And purify our hearts, and </a:t>
            </a:r>
            <a:r>
              <a:rPr lang="en-US" sz="3600" dirty="0" smtClean="0">
                <a:uFill>
                  <a:solidFill>
                    <a:srgbClr val="D84800"/>
                  </a:solidFill>
                </a:uFill>
              </a:rPr>
              <a:t>sanctify our </a:t>
            </a:r>
            <a:r>
              <a:rPr lang="en-US" sz="3600" dirty="0">
                <a:uFill>
                  <a:solidFill>
                    <a:srgbClr val="D84800"/>
                  </a:solidFill>
                </a:uFill>
              </a:rPr>
              <a:t>souls, and remit our sins, </a:t>
            </a:r>
            <a:r>
              <a:rPr lang="en-US" sz="3600" dirty="0" smtClean="0">
                <a:uFill>
                  <a:solidFill>
                    <a:srgbClr val="D84800"/>
                  </a:solidFill>
                </a:uFill>
              </a:rPr>
              <a:t>which we</a:t>
            </a:r>
          </a:p>
          <a:p>
            <a:pPr marL="40639" marR="40639">
              <a:spcBef>
                <a:spcPts val="600"/>
              </a:spcBef>
              <a:buClr>
                <a:srgbClr val="D84800"/>
              </a:buClr>
              <a:buFont typeface="Arial"/>
              <a:defRPr sz="2800"/>
            </a:pPr>
            <a:r>
              <a:rPr lang="en-US" sz="3600" dirty="0">
                <a:uFill>
                  <a:solidFill>
                    <a:srgbClr val="D84800"/>
                  </a:solidFill>
                </a:uFill>
              </a:rPr>
              <a:t>have done with our</a:t>
            </a:r>
            <a:endParaRPr lang="en-US" sz="3600" dirty="0"/>
          </a:p>
        </p:txBody>
      </p:sp>
      <p:cxnSp>
        <p:nvCxnSpPr>
          <p:cNvPr id="10" name="Straight Connector 9"/>
          <p:cNvCxnSpPr/>
          <p:nvPr/>
        </p:nvCxnSpPr>
        <p:spPr>
          <a:xfrm>
            <a:off x="402733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56444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309420"/>
          </a:xfrm>
          <a:prstGeom prst="rect">
            <a:avLst/>
          </a:prstGeom>
        </p:spPr>
        <p:txBody>
          <a:bodyPr wrap="square">
            <a:spAutoFit/>
          </a:bodyPr>
          <a:lstStyle/>
          <a:p>
            <a:r>
              <a:rPr lang="en-CA" sz="4000" dirty="0" err="1" smtClean="0"/>
              <a:t>በውስተ</a:t>
            </a:r>
            <a:r>
              <a:rPr lang="en-CA" sz="4000" dirty="0" smtClean="0"/>
              <a:t> </a:t>
            </a:r>
            <a:r>
              <a:rPr lang="en-CA" sz="4000" dirty="0" err="1"/>
              <a:t>መንግሥትከ</a:t>
            </a:r>
            <a:r>
              <a:rPr lang="en-CA" sz="4000" dirty="0"/>
              <a:t> </a:t>
            </a:r>
            <a:r>
              <a:rPr lang="en-CA" sz="4000" dirty="0" err="1"/>
              <a:t>ዘበሰማያት</a:t>
            </a:r>
            <a:r>
              <a:rPr lang="en-CA" sz="4000" dirty="0"/>
              <a:t> </a:t>
            </a:r>
            <a:r>
              <a:rPr lang="en-CA" sz="4000" dirty="0" err="1"/>
              <a:t>ብዝየኒ</a:t>
            </a:r>
            <a:r>
              <a:rPr lang="en-CA" sz="4000" dirty="0"/>
              <a:t> </a:t>
            </a:r>
            <a:r>
              <a:rPr lang="en-CA" sz="4000" dirty="0" err="1"/>
              <a:t>ኢትኅድጎሙ</a:t>
            </a:r>
            <a:r>
              <a:rPr lang="en-CA" sz="4000" dirty="0"/>
              <a:t> </a:t>
            </a:r>
            <a:r>
              <a:rPr lang="en-CA" sz="4000" dirty="0" err="1"/>
              <a:t>ለዓለም</a:t>
            </a:r>
            <a:r>
              <a:rPr lang="en-CA" sz="4000" dirty="0" smtClean="0"/>
              <a:t>።</a:t>
            </a:r>
          </a:p>
          <a:p>
            <a:r>
              <a:rPr lang="en-CA" sz="4000" dirty="0"/>
              <a:t> </a:t>
            </a:r>
          </a:p>
          <a:p>
            <a:r>
              <a:rPr lang="en-CA" sz="4400" dirty="0" err="1">
                <a:solidFill>
                  <a:srgbClr val="FFFF00"/>
                </a:solidFill>
              </a:rPr>
              <a:t>ይ.ሕ</a:t>
            </a:r>
            <a:r>
              <a:rPr lang="en-CA" sz="4400" dirty="0">
                <a:solidFill>
                  <a:srgbClr val="FFFF00"/>
                </a:solidFill>
              </a:rPr>
              <a:t>. </a:t>
            </a:r>
            <a:r>
              <a:rPr lang="en-CA" sz="1400" dirty="0">
                <a:solidFill>
                  <a:srgbClr val="FFC000"/>
                </a:solidFill>
              </a:rPr>
              <a:t>፰. </a:t>
            </a:r>
            <a:r>
              <a:rPr lang="en-CA" sz="4000" dirty="0" err="1"/>
              <a:t>አንቲ</a:t>
            </a:r>
            <a:r>
              <a:rPr lang="en-CA" sz="4000" dirty="0"/>
              <a:t> </a:t>
            </a:r>
            <a:r>
              <a:rPr lang="en-CA" sz="4000" dirty="0" err="1"/>
              <a:t>ውእቱ</a:t>
            </a:r>
            <a:r>
              <a:rPr lang="en-CA" sz="4000" dirty="0"/>
              <a:t> </a:t>
            </a:r>
            <a:r>
              <a:rPr lang="en-CA" sz="4000" dirty="0" err="1"/>
              <a:t>መሶበ</a:t>
            </a:r>
            <a:r>
              <a:rPr lang="en-CA" sz="4000" dirty="0"/>
              <a:t> </a:t>
            </a:r>
            <a:r>
              <a:rPr lang="en-CA" sz="4000" dirty="0" err="1"/>
              <a:t>ወርቅ</a:t>
            </a:r>
            <a:r>
              <a:rPr lang="en-CA" sz="4000" dirty="0"/>
              <a:t> </a:t>
            </a:r>
            <a:r>
              <a:rPr lang="en-CA" sz="4000" dirty="0" err="1"/>
              <a:t>ንጹሕ</a:t>
            </a:r>
            <a:r>
              <a:rPr lang="en-CA" sz="4000" dirty="0"/>
              <a:t>፥ </a:t>
            </a:r>
            <a:r>
              <a:rPr lang="en-CA" sz="4000" dirty="0" err="1"/>
              <a:t>እንተ</a:t>
            </a:r>
            <a:r>
              <a:rPr lang="en-CA" sz="4000" dirty="0"/>
              <a:t> </a:t>
            </a:r>
            <a:r>
              <a:rPr lang="en-CA" sz="4000" dirty="0" err="1"/>
              <a:t>ውስቴታ</a:t>
            </a:r>
            <a:r>
              <a:rPr lang="en-CA" sz="4000" dirty="0"/>
              <a:t> </a:t>
            </a:r>
            <a:r>
              <a:rPr lang="en-CA" sz="4000" dirty="0" err="1"/>
              <a:t>መና</a:t>
            </a:r>
            <a:r>
              <a:rPr lang="en-CA" sz="4000" dirty="0"/>
              <a:t> </a:t>
            </a:r>
            <a:r>
              <a:rPr lang="en-CA" sz="4000" dirty="0" err="1"/>
              <a:t>ኅቡእ</a:t>
            </a:r>
            <a:r>
              <a:rPr lang="en-CA" sz="4000" dirty="0"/>
              <a:t> </a:t>
            </a:r>
            <a:r>
              <a:rPr lang="en-CA" sz="4000" dirty="0" err="1"/>
              <a:t>ኅብስት</a:t>
            </a:r>
            <a:r>
              <a:rPr lang="en-CA" sz="4000" dirty="0"/>
              <a:t> </a:t>
            </a:r>
            <a:r>
              <a:rPr lang="en-CA" sz="4000" dirty="0" err="1"/>
              <a:t>ዘወረደ</a:t>
            </a:r>
            <a:r>
              <a:rPr lang="en-CA" sz="4000" dirty="0"/>
              <a:t> </a:t>
            </a:r>
            <a:r>
              <a:rPr lang="en-CA" sz="4000" dirty="0" err="1"/>
              <a:t>እምሰማያት</a:t>
            </a:r>
            <a:r>
              <a:rPr lang="en-CA" sz="4000" dirty="0"/>
              <a:t> </a:t>
            </a:r>
            <a:r>
              <a:rPr lang="en-CA" sz="4000" dirty="0" err="1"/>
              <a:t>ወሃቤ</a:t>
            </a:r>
            <a:r>
              <a:rPr lang="en-CA" sz="4000" dirty="0"/>
              <a:t> </a:t>
            </a:r>
            <a:r>
              <a:rPr lang="en-CA" sz="4000" dirty="0" err="1"/>
              <a:t>ሕይወት</a:t>
            </a:r>
            <a:r>
              <a:rPr lang="en-CA" sz="4000" dirty="0"/>
              <a:t> </a:t>
            </a:r>
            <a:r>
              <a:rPr lang="en-CA" sz="4000" dirty="0" err="1"/>
              <a:t>ለኵሉ</a:t>
            </a:r>
            <a:r>
              <a:rPr lang="en-CA" sz="4000" dirty="0"/>
              <a:t> </a:t>
            </a:r>
            <a:r>
              <a:rPr lang="en-CA" sz="4000" dirty="0" err="1"/>
              <a:t>ዓለም</a:t>
            </a:r>
            <a:r>
              <a:rPr lang="en-CA" sz="4000" dirty="0" smtClean="0"/>
              <a:t>።</a:t>
            </a:r>
            <a:endParaRPr lang="en-CA" sz="4000" dirty="0"/>
          </a:p>
        </p:txBody>
      </p:sp>
      <p:sp>
        <p:nvSpPr>
          <p:cNvPr id="19" name="Rectangle 18"/>
          <p:cNvSpPr/>
          <p:nvPr/>
        </p:nvSpPr>
        <p:spPr>
          <a:xfrm>
            <a:off x="4003589" y="26655"/>
            <a:ext cx="4190569" cy="6863417"/>
          </a:xfrm>
          <a:prstGeom prst="rect">
            <a:avLst/>
          </a:prstGeom>
        </p:spPr>
        <p:txBody>
          <a:bodyPr wrap="square">
            <a:spAutoFit/>
          </a:bodyPr>
          <a:lstStyle/>
          <a:p>
            <a:r>
              <a:rPr lang="en-CA" sz="4000" dirty="0" err="1" smtClean="0"/>
              <a:t>ሰማያት</a:t>
            </a:r>
            <a:r>
              <a:rPr lang="en-CA" sz="4000" dirty="0" smtClean="0"/>
              <a:t> </a:t>
            </a:r>
            <a:r>
              <a:rPr lang="en-CA" sz="4000" dirty="0" err="1"/>
              <a:t>ኣብ</a:t>
            </a:r>
            <a:r>
              <a:rPr lang="en-CA" sz="4000" dirty="0"/>
              <a:t> </a:t>
            </a:r>
            <a:r>
              <a:rPr lang="en-CA" sz="4000" dirty="0" err="1"/>
              <a:t>ዘሎ</a:t>
            </a:r>
            <a:r>
              <a:rPr lang="en-CA" sz="4000" dirty="0"/>
              <a:t> </a:t>
            </a:r>
            <a:r>
              <a:rPr lang="en-CA" sz="4000" dirty="0" err="1"/>
              <a:t>መንግሥትኻ</a:t>
            </a:r>
            <a:r>
              <a:rPr lang="en-CA" sz="4000" dirty="0"/>
              <a:t> </a:t>
            </a:r>
            <a:r>
              <a:rPr lang="en-CA" sz="4000" dirty="0" err="1"/>
              <a:t>ዘክሮም</a:t>
            </a:r>
            <a:r>
              <a:rPr lang="en-CA" sz="4000" dirty="0"/>
              <a:t>። </a:t>
            </a:r>
            <a:r>
              <a:rPr lang="en-CA" sz="4000" dirty="0" err="1"/>
              <a:t>በዚ’ውን</a:t>
            </a:r>
            <a:r>
              <a:rPr lang="en-CA" sz="4000" dirty="0"/>
              <a:t> </a:t>
            </a:r>
            <a:r>
              <a:rPr lang="en-CA" sz="4000" dirty="0" err="1"/>
              <a:t>ንዘለዓለም</a:t>
            </a:r>
            <a:r>
              <a:rPr lang="en-CA" sz="4000" dirty="0"/>
              <a:t> </a:t>
            </a:r>
            <a:r>
              <a:rPr lang="en-CA" sz="4000" dirty="0" err="1"/>
              <a:t>ኣይትኅደጐም</a:t>
            </a:r>
            <a:r>
              <a:rPr lang="en-CA" sz="4000" dirty="0" smtClean="0"/>
              <a:t>።</a:t>
            </a:r>
          </a:p>
          <a:p>
            <a:endParaRPr lang="en-CA" sz="4000" dirty="0"/>
          </a:p>
          <a:p>
            <a:r>
              <a:rPr lang="en-CA" sz="4000" dirty="0" smtClean="0"/>
              <a:t> </a:t>
            </a:r>
            <a:r>
              <a:rPr lang="en-CA" sz="4000" dirty="0" err="1">
                <a:solidFill>
                  <a:srgbClr val="FFFF00"/>
                </a:solidFill>
              </a:rPr>
              <a:t>ይ.ሕ</a:t>
            </a:r>
            <a:r>
              <a:rPr lang="en-CA" sz="4000" dirty="0">
                <a:solidFill>
                  <a:srgbClr val="FFFF00"/>
                </a:solidFill>
              </a:rPr>
              <a:t>. </a:t>
            </a:r>
            <a:r>
              <a:rPr lang="en-CA" sz="1400" dirty="0">
                <a:solidFill>
                  <a:srgbClr val="FFC000"/>
                </a:solidFill>
              </a:rPr>
              <a:t>8. </a:t>
            </a:r>
            <a:r>
              <a:rPr lang="en-CA" sz="4000" dirty="0" err="1"/>
              <a:t>ንኹሉ</a:t>
            </a:r>
            <a:r>
              <a:rPr lang="en-CA" sz="4000" dirty="0"/>
              <a:t> </a:t>
            </a:r>
            <a:r>
              <a:rPr lang="en-CA" sz="4000" dirty="0" err="1"/>
              <a:t>ዓለም</a:t>
            </a:r>
            <a:r>
              <a:rPr lang="en-CA" sz="4000" dirty="0"/>
              <a:t> </a:t>
            </a:r>
            <a:r>
              <a:rPr lang="en-CA" sz="4000" dirty="0" err="1"/>
              <a:t>ሕይወት</a:t>
            </a:r>
            <a:r>
              <a:rPr lang="en-CA" sz="4000" dirty="0"/>
              <a:t> </a:t>
            </a:r>
            <a:r>
              <a:rPr lang="en-CA" sz="4000" dirty="0" err="1"/>
              <a:t>ዝህብ</a:t>
            </a:r>
            <a:r>
              <a:rPr lang="en-CA" sz="4000" dirty="0"/>
              <a:t> </a:t>
            </a:r>
            <a:r>
              <a:rPr lang="en-CA" sz="4000" dirty="0" err="1"/>
              <a:t>ካብ</a:t>
            </a:r>
            <a:r>
              <a:rPr lang="en-CA" sz="4000" dirty="0"/>
              <a:t> </a:t>
            </a:r>
            <a:r>
              <a:rPr lang="en-CA" sz="4000" dirty="0" err="1"/>
              <a:t>ሰማያት</a:t>
            </a:r>
            <a:r>
              <a:rPr lang="en-CA" sz="4000" dirty="0"/>
              <a:t> </a:t>
            </a:r>
            <a:r>
              <a:rPr lang="en-CA" sz="4000" dirty="0" err="1"/>
              <a:t>ዝወረደ</a:t>
            </a:r>
            <a:r>
              <a:rPr lang="en-CA" sz="4000" dirty="0"/>
              <a:t> </a:t>
            </a:r>
            <a:r>
              <a:rPr lang="en-CA" sz="4000" dirty="0" err="1"/>
              <a:t>ኅቡእ</a:t>
            </a:r>
            <a:r>
              <a:rPr lang="en-CA" sz="4000" dirty="0"/>
              <a:t> </a:t>
            </a:r>
            <a:r>
              <a:rPr lang="en-CA" sz="4000" dirty="0" err="1"/>
              <a:t>ኅብስቲ</a:t>
            </a:r>
            <a:r>
              <a:rPr lang="en-CA" sz="4000" dirty="0"/>
              <a:t> </a:t>
            </a:r>
            <a:r>
              <a:rPr lang="en-CA" sz="4000" dirty="0" err="1"/>
              <a:t>መና</a:t>
            </a:r>
            <a:r>
              <a:rPr lang="en-CA" sz="4000" dirty="0"/>
              <a:t> </a:t>
            </a:r>
            <a:r>
              <a:rPr lang="en-CA" sz="4000" dirty="0" err="1"/>
              <a:t>ኣብ</a:t>
            </a:r>
            <a:r>
              <a:rPr lang="en-CA" sz="4000" dirty="0"/>
              <a:t> </a:t>
            </a:r>
            <a:r>
              <a:rPr lang="en-CA" sz="4000" dirty="0" err="1"/>
              <a:t>ውሽጣ</a:t>
            </a:r>
            <a:r>
              <a:rPr lang="en-CA" sz="4000" dirty="0"/>
              <a:t> </a:t>
            </a:r>
            <a:r>
              <a:rPr lang="en-CA" sz="4000" dirty="0" err="1"/>
              <a:t>ዘለዋ</a:t>
            </a:r>
            <a:r>
              <a:rPr lang="en-CA" sz="4000" dirty="0"/>
              <a:t> </a:t>
            </a:r>
            <a:r>
              <a:rPr lang="en-CA" sz="4000" dirty="0" err="1"/>
              <a:t>መሶብ</a:t>
            </a:r>
            <a:r>
              <a:rPr lang="en-CA" sz="4000" dirty="0"/>
              <a:t> </a:t>
            </a:r>
            <a:r>
              <a:rPr lang="en-CA" sz="4000" dirty="0" err="1"/>
              <a:t>ወርቂ</a:t>
            </a:r>
            <a:r>
              <a:rPr lang="en-CA" sz="4000" dirty="0"/>
              <a:t> </a:t>
            </a:r>
            <a:r>
              <a:rPr lang="en-CA" sz="4000" dirty="0" err="1"/>
              <a:t>ንስኺ</a:t>
            </a:r>
            <a:r>
              <a:rPr lang="en-CA" sz="4000" dirty="0"/>
              <a:t> </a:t>
            </a:r>
            <a:r>
              <a:rPr lang="en-CA" sz="4000" dirty="0" err="1"/>
              <a:t>ኢኺ</a:t>
            </a:r>
            <a:r>
              <a:rPr lang="en-CA" sz="4000" dirty="0" smtClean="0"/>
              <a:t>።</a:t>
            </a:r>
            <a:endParaRPr lang="en-CA" sz="4000" dirty="0"/>
          </a:p>
        </p:txBody>
      </p:sp>
      <p:sp>
        <p:nvSpPr>
          <p:cNvPr id="20" name="Rectangle 19"/>
          <p:cNvSpPr/>
          <p:nvPr/>
        </p:nvSpPr>
        <p:spPr>
          <a:xfrm>
            <a:off x="8068725" y="-22961"/>
            <a:ext cx="4217513" cy="6571030"/>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uFill>
                  <a:solidFill>
                    <a:srgbClr val="D84800"/>
                  </a:solidFill>
                </a:uFill>
              </a:rPr>
              <a:t>name on earth, remember them in Thy heavenly kingdom ; and in this world do not forsake them for ever.</a:t>
            </a:r>
          </a:p>
          <a:p>
            <a:pPr marL="40639" marR="40639">
              <a:spcBef>
                <a:spcPts val="600"/>
              </a:spcBef>
              <a:buClr>
                <a:srgbClr val="0329D6"/>
              </a:buClr>
              <a:buFont typeface="Arial"/>
              <a:defRPr sz="2000">
                <a:solidFill>
                  <a:srgbClr val="0329D6"/>
                </a:solidFill>
                <a:uFill>
                  <a:solidFill>
                    <a:srgbClr val="0329D6"/>
                  </a:solidFill>
                </a:uFill>
              </a:defRPr>
            </a:pPr>
            <a:endParaRPr lang="en-US" sz="3200" dirty="0" smtClean="0">
              <a:solidFill>
                <a:schemeClr val="tx1">
                  <a:lumMod val="95000"/>
                </a:schemeClr>
              </a:solidFill>
              <a:uFill>
                <a:solidFill>
                  <a:srgbClr val="D84800"/>
                </a:solidFill>
              </a:uFill>
            </a:endParaRPr>
          </a:p>
          <a:p>
            <a:r>
              <a:rPr lang="en-US" sz="3200" b="1" dirty="0" smtClean="0">
                <a:solidFill>
                  <a:srgbClr val="FFFF00"/>
                </a:solidFill>
                <a:uFill>
                  <a:solidFill>
                    <a:srgbClr val="D84800"/>
                  </a:solidFill>
                </a:uFill>
              </a:rPr>
              <a:t>People: </a:t>
            </a:r>
            <a:r>
              <a:rPr lang="en-US" sz="1400" b="1" dirty="0" smtClean="0">
                <a:solidFill>
                  <a:srgbClr val="FFC000"/>
                </a:solidFill>
                <a:uFill>
                  <a:solidFill>
                    <a:srgbClr val="D84800"/>
                  </a:solidFill>
                </a:uFill>
              </a:rPr>
              <a:t> </a:t>
            </a:r>
            <a:r>
              <a:rPr lang="en-US" sz="1400" dirty="0" smtClean="0">
                <a:solidFill>
                  <a:srgbClr val="FFC000"/>
                </a:solidFill>
                <a:uFill>
                  <a:solidFill>
                    <a:srgbClr val="D84800"/>
                  </a:solidFill>
                </a:uFill>
              </a:rPr>
              <a:t>8. </a:t>
            </a:r>
            <a:r>
              <a:rPr lang="en-US" sz="3200" dirty="0" smtClean="0">
                <a:solidFill>
                  <a:schemeClr val="tx1">
                    <a:lumMod val="95000"/>
                  </a:schemeClr>
                </a:solidFill>
                <a:uFill>
                  <a:solidFill>
                    <a:srgbClr val="0329D6"/>
                  </a:solidFill>
                </a:uFill>
              </a:rPr>
              <a:t>Thou </a:t>
            </a:r>
            <a:r>
              <a:rPr lang="en-US" sz="3200" dirty="0">
                <a:solidFill>
                  <a:schemeClr val="tx1">
                    <a:lumMod val="95000"/>
                  </a:schemeClr>
                </a:solidFill>
                <a:uFill>
                  <a:solidFill>
                    <a:srgbClr val="0329D6"/>
                  </a:solidFill>
                </a:uFill>
              </a:rPr>
              <a:t>art the pot of pure gold. wherein is hidden the manna the </a:t>
            </a:r>
            <a:r>
              <a:rPr lang="en-US" sz="3200" dirty="0" smtClean="0">
                <a:solidFill>
                  <a:schemeClr val="tx1">
                    <a:lumMod val="95000"/>
                  </a:schemeClr>
                </a:solidFill>
                <a:uFill>
                  <a:solidFill>
                    <a:srgbClr val="0329D6"/>
                  </a:solidFill>
                </a:uFill>
              </a:rPr>
              <a:t> bread </a:t>
            </a:r>
            <a:r>
              <a:rPr lang="en-US" sz="3200" dirty="0">
                <a:solidFill>
                  <a:schemeClr val="tx1">
                    <a:lumMod val="95000"/>
                  </a:schemeClr>
                </a:solidFill>
                <a:uFill>
                  <a:solidFill>
                    <a:srgbClr val="0329D6"/>
                  </a:solidFill>
                </a:uFill>
              </a:rPr>
              <a:t>which came down from heaven, giving life unto all the </a:t>
            </a:r>
            <a:r>
              <a:rPr lang="en-US" sz="3200" dirty="0" smtClean="0">
                <a:solidFill>
                  <a:schemeClr val="tx1">
                    <a:lumMod val="95000"/>
                  </a:schemeClr>
                </a:solidFill>
                <a:uFill>
                  <a:solidFill>
                    <a:srgbClr val="0329D6"/>
                  </a:solidFill>
                </a:uFill>
              </a:rPr>
              <a:t>world.</a:t>
            </a:r>
            <a:endParaRPr lang="en-CA" sz="3200" dirty="0"/>
          </a:p>
        </p:txBody>
      </p:sp>
    </p:spTree>
    <p:extLst>
      <p:ext uri="{BB962C8B-B14F-4D97-AF65-F5344CB8AC3E}">
        <p14:creationId xmlns:p14="http://schemas.microsoft.com/office/powerpoint/2010/main" val="195527956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3726265" cy="6709529"/>
          </a:xfrm>
          <a:prstGeom prst="rect">
            <a:avLst/>
          </a:prstGeom>
        </p:spPr>
        <p:txBody>
          <a:bodyPr wrap="square">
            <a:spAutoFit/>
          </a:bodyPr>
          <a:lstStyle/>
          <a:p>
            <a:r>
              <a:rPr lang="en-CA" sz="4300" dirty="0" err="1" smtClean="0"/>
              <a:t>ናቅርብ</a:t>
            </a:r>
            <a:r>
              <a:rPr lang="en-CA" sz="4300" dirty="0" smtClean="0"/>
              <a:t> </a:t>
            </a:r>
            <a:r>
              <a:rPr lang="en-CA" sz="4300" dirty="0" err="1"/>
              <a:t>ኀቤከ</a:t>
            </a:r>
            <a:r>
              <a:rPr lang="en-CA" sz="4300" dirty="0"/>
              <a:t> </a:t>
            </a:r>
            <a:r>
              <a:rPr lang="en-CA" sz="4300" dirty="0" err="1"/>
              <a:t>መሥዋዕተ</a:t>
            </a:r>
            <a:r>
              <a:rPr lang="en-CA" sz="4300" dirty="0"/>
              <a:t> </a:t>
            </a:r>
            <a:r>
              <a:rPr lang="en-CA" sz="4300" dirty="0" err="1"/>
              <a:t>ንጹሐ</a:t>
            </a:r>
            <a:r>
              <a:rPr lang="en-CA" sz="4300" dirty="0"/>
              <a:t> </a:t>
            </a:r>
            <a:r>
              <a:rPr lang="en-CA" sz="4300" dirty="0" err="1"/>
              <a:t>ቍርባነ</a:t>
            </a:r>
            <a:r>
              <a:rPr lang="en-CA" sz="4300" dirty="0"/>
              <a:t> </a:t>
            </a:r>
            <a:r>
              <a:rPr lang="en-CA" sz="4300" dirty="0" err="1"/>
              <a:t>ነባቤ</a:t>
            </a:r>
            <a:r>
              <a:rPr lang="en-CA" sz="4300" dirty="0"/>
              <a:t> </a:t>
            </a:r>
            <a:r>
              <a:rPr lang="en-CA" sz="4300" dirty="0" err="1"/>
              <a:t>ወዕጣነ</a:t>
            </a:r>
            <a:r>
              <a:rPr lang="en-CA" sz="4300" dirty="0"/>
              <a:t> </a:t>
            </a:r>
            <a:r>
              <a:rPr lang="en-CA" sz="4300" dirty="0" err="1"/>
              <a:t>መንፈሳዌ</a:t>
            </a:r>
            <a:r>
              <a:rPr lang="en-CA" sz="4300" dirty="0"/>
              <a:t> </a:t>
            </a:r>
            <a:r>
              <a:rPr lang="en-CA" sz="4300" dirty="0" err="1"/>
              <a:t>ይባእ</a:t>
            </a:r>
            <a:r>
              <a:rPr lang="en-CA" sz="4300" dirty="0"/>
              <a:t> </a:t>
            </a:r>
            <a:r>
              <a:rPr lang="en-CA" sz="4300" dirty="0" err="1"/>
              <a:t>ውስተ</a:t>
            </a:r>
            <a:r>
              <a:rPr lang="en-CA" sz="4300" dirty="0"/>
              <a:t> </a:t>
            </a:r>
            <a:r>
              <a:rPr lang="en-CA" sz="4300" dirty="0" err="1"/>
              <a:t>ጽርሐ</a:t>
            </a:r>
            <a:r>
              <a:rPr lang="en-CA" sz="4300" dirty="0"/>
              <a:t> </a:t>
            </a:r>
            <a:r>
              <a:rPr lang="en-CA" sz="4300" dirty="0" err="1"/>
              <a:t>ቅዱስ</a:t>
            </a:r>
            <a:r>
              <a:rPr lang="en-CA" sz="4300" dirty="0"/>
              <a:t> </a:t>
            </a:r>
            <a:r>
              <a:rPr lang="en-CA" sz="4300" dirty="0" err="1"/>
              <a:t>ቅዱሳቲከ</a:t>
            </a:r>
            <a:r>
              <a:rPr lang="en-CA" sz="4300" dirty="0"/>
              <a:t> </a:t>
            </a:r>
            <a:r>
              <a:rPr lang="en-CA" sz="4300" dirty="0" err="1"/>
              <a:t>በዋሕድ</a:t>
            </a:r>
            <a:r>
              <a:rPr lang="en-CA" sz="4300" dirty="0"/>
              <a:t> </a:t>
            </a:r>
            <a:r>
              <a:rPr lang="en-CA" sz="4300" dirty="0" err="1"/>
              <a:t>ወልድከ</a:t>
            </a:r>
            <a:r>
              <a:rPr lang="en-CA" sz="4300" dirty="0"/>
              <a:t> </a:t>
            </a:r>
            <a:r>
              <a:rPr lang="en-CA" sz="4300" dirty="0" err="1"/>
              <a:t>እግዚእነ</a:t>
            </a:r>
            <a:r>
              <a:rPr lang="en-CA" sz="4300" dirty="0"/>
              <a:t> </a:t>
            </a:r>
            <a:r>
              <a:rPr lang="en-CA" sz="4300" dirty="0" err="1"/>
              <a:t>ኢየሱስ</a:t>
            </a:r>
            <a:r>
              <a:rPr lang="en-CA" sz="4300" dirty="0"/>
              <a:t> </a:t>
            </a:r>
            <a:r>
              <a:rPr lang="en-CA" sz="4300" dirty="0" err="1"/>
              <a:t>ክርስቶስ</a:t>
            </a:r>
            <a:r>
              <a:rPr lang="en-CA" sz="4300" dirty="0"/>
              <a:t> </a:t>
            </a:r>
            <a:r>
              <a:rPr lang="en-CA" sz="4300" dirty="0" err="1"/>
              <a:t>ዘምስለ</a:t>
            </a:r>
            <a:r>
              <a:rPr lang="en-CA" sz="4300" dirty="0"/>
              <a:t> </a:t>
            </a:r>
            <a:r>
              <a:rPr lang="en-CA" sz="4300" dirty="0" err="1"/>
              <a:t>መንፈስ</a:t>
            </a:r>
            <a:r>
              <a:rPr lang="en-CA" sz="4300" dirty="0"/>
              <a:t> </a:t>
            </a:r>
            <a:r>
              <a:rPr lang="en-CA" sz="4300" dirty="0" err="1"/>
              <a:t>ቅዱስ</a:t>
            </a:r>
            <a:r>
              <a:rPr lang="en-CA" sz="4300" dirty="0"/>
              <a:t>።</a:t>
            </a:r>
          </a:p>
        </p:txBody>
      </p:sp>
      <p:sp>
        <p:nvSpPr>
          <p:cNvPr id="3" name="Rectangle 2"/>
          <p:cNvSpPr/>
          <p:nvPr/>
        </p:nvSpPr>
        <p:spPr>
          <a:xfrm>
            <a:off x="3812998" y="-79653"/>
            <a:ext cx="4298190" cy="6863417"/>
          </a:xfrm>
          <a:prstGeom prst="rect">
            <a:avLst/>
          </a:prstGeom>
        </p:spPr>
        <p:txBody>
          <a:bodyPr wrap="square">
            <a:spAutoFit/>
          </a:bodyPr>
          <a:lstStyle/>
          <a:p>
            <a:r>
              <a:rPr lang="en-CA" sz="4400" dirty="0" smtClean="0"/>
              <a:t>ኦ </a:t>
            </a:r>
            <a:r>
              <a:rPr lang="en-CA" sz="4400" dirty="0" err="1"/>
              <a:t>ጐይታ</a:t>
            </a:r>
            <a:r>
              <a:rPr lang="en-CA" sz="4400" dirty="0"/>
              <a:t>፥ </a:t>
            </a:r>
            <a:r>
              <a:rPr lang="en-CA" sz="4400" dirty="0" err="1"/>
              <a:t>ንጹሕ</a:t>
            </a:r>
            <a:r>
              <a:rPr lang="en-CA" sz="4400" dirty="0"/>
              <a:t> </a:t>
            </a:r>
            <a:r>
              <a:rPr lang="en-CA" sz="4400" dirty="0" err="1" smtClean="0"/>
              <a:t>መሥ</a:t>
            </a:r>
            <a:endParaRPr lang="en-CA" sz="4400" dirty="0" smtClean="0"/>
          </a:p>
          <a:p>
            <a:r>
              <a:rPr lang="en-CA" sz="4400" dirty="0" err="1" smtClean="0"/>
              <a:t>ዋዕትን</a:t>
            </a:r>
            <a:r>
              <a:rPr lang="en-CA" sz="4400" dirty="0"/>
              <a:t>፥ </a:t>
            </a:r>
            <a:r>
              <a:rPr lang="en-CA" sz="4400" dirty="0" err="1"/>
              <a:t>ነባቢ</a:t>
            </a:r>
            <a:r>
              <a:rPr lang="en-CA" sz="4400" dirty="0"/>
              <a:t> </a:t>
            </a:r>
            <a:r>
              <a:rPr lang="en-CA" sz="4400" dirty="0" err="1"/>
              <a:t>ቑርባንን</a:t>
            </a:r>
            <a:r>
              <a:rPr lang="en-CA" sz="4400" dirty="0"/>
              <a:t> </a:t>
            </a:r>
            <a:r>
              <a:rPr lang="en-CA" sz="4400" dirty="0" err="1"/>
              <a:t>መንፈሳዊ</a:t>
            </a:r>
            <a:r>
              <a:rPr lang="en-CA" sz="4400" dirty="0"/>
              <a:t> </a:t>
            </a:r>
            <a:r>
              <a:rPr lang="en-CA" sz="4400" dirty="0" err="1"/>
              <a:t>ዕጣንን</a:t>
            </a:r>
            <a:r>
              <a:rPr lang="en-CA" sz="4400" dirty="0"/>
              <a:t> </a:t>
            </a:r>
            <a:r>
              <a:rPr lang="en-CA" sz="4400" dirty="0" err="1"/>
              <a:t>ናባኻ</a:t>
            </a:r>
            <a:r>
              <a:rPr lang="en-CA" sz="4400" dirty="0"/>
              <a:t> </a:t>
            </a:r>
            <a:r>
              <a:rPr lang="en-CA" sz="4400" dirty="0" err="1"/>
              <a:t>ኸም</a:t>
            </a:r>
            <a:r>
              <a:rPr lang="en-CA" sz="4400" dirty="0"/>
              <a:t> </a:t>
            </a:r>
            <a:r>
              <a:rPr lang="en-CA" sz="4400" dirty="0" err="1"/>
              <a:t>እነቕርብ</a:t>
            </a:r>
            <a:r>
              <a:rPr lang="en-CA" sz="4400" dirty="0"/>
              <a:t> </a:t>
            </a:r>
            <a:r>
              <a:rPr lang="en-CA" sz="4400" dirty="0" err="1"/>
              <a:t>ግበረና</a:t>
            </a:r>
            <a:r>
              <a:rPr lang="en-CA" sz="4400" dirty="0"/>
              <a:t>። </a:t>
            </a:r>
            <a:r>
              <a:rPr lang="en-CA" sz="4400" dirty="0" err="1"/>
              <a:t>ምስጋናኻ</a:t>
            </a:r>
            <a:r>
              <a:rPr lang="en-CA" sz="4400" dirty="0"/>
              <a:t> </a:t>
            </a:r>
            <a:r>
              <a:rPr lang="en-CA" sz="4400" dirty="0" err="1"/>
              <a:t>ኣብ</a:t>
            </a:r>
            <a:r>
              <a:rPr lang="en-CA" sz="4400" dirty="0"/>
              <a:t> </a:t>
            </a:r>
            <a:r>
              <a:rPr lang="en-CA" sz="4400" dirty="0" err="1"/>
              <a:t>ዝንገረሉ</a:t>
            </a:r>
            <a:r>
              <a:rPr lang="en-CA" sz="4400" dirty="0"/>
              <a:t> </a:t>
            </a:r>
            <a:r>
              <a:rPr lang="en-CA" sz="4400" dirty="0" err="1"/>
              <a:t>ኣብ</a:t>
            </a:r>
            <a:r>
              <a:rPr lang="en-CA" sz="4400" dirty="0"/>
              <a:t> </a:t>
            </a:r>
            <a:r>
              <a:rPr lang="en-CA" sz="4400" dirty="0" err="1"/>
              <a:t>ቅዱስ</a:t>
            </a:r>
            <a:r>
              <a:rPr lang="en-CA" sz="4400" dirty="0"/>
              <a:t> </a:t>
            </a:r>
            <a:r>
              <a:rPr lang="en-CA" sz="4400" dirty="0" err="1"/>
              <a:t>ኣዳራሽካ</a:t>
            </a:r>
            <a:r>
              <a:rPr lang="en-CA" sz="4400" dirty="0"/>
              <a:t> </a:t>
            </a:r>
            <a:r>
              <a:rPr lang="en-CA" sz="4400" dirty="0" err="1"/>
              <a:t>ይዕረግ</a:t>
            </a:r>
            <a:r>
              <a:rPr lang="en-CA" sz="4400" dirty="0"/>
              <a:t>፥ </a:t>
            </a:r>
            <a:r>
              <a:rPr lang="en-CA" sz="4400" dirty="0" err="1"/>
              <a:t>ብሓደ</a:t>
            </a:r>
            <a:r>
              <a:rPr lang="en-CA" sz="4400" dirty="0"/>
              <a:t> </a:t>
            </a:r>
            <a:r>
              <a:rPr lang="en-CA" sz="4400" dirty="0" err="1"/>
              <a:t>ወድኻ</a:t>
            </a:r>
            <a:r>
              <a:rPr lang="en-CA" sz="4400" dirty="0"/>
              <a:t> </a:t>
            </a:r>
            <a:r>
              <a:rPr lang="en-CA" sz="4400" dirty="0" err="1"/>
              <a:t>ብጐይታና</a:t>
            </a:r>
            <a:r>
              <a:rPr lang="en-CA" sz="4400" dirty="0"/>
              <a:t> </a:t>
            </a:r>
            <a:r>
              <a:rPr lang="en-CA" sz="4400" dirty="0" err="1"/>
              <a:t>ኢየሱስ</a:t>
            </a:r>
            <a:r>
              <a:rPr lang="en-CA" sz="4400" dirty="0"/>
              <a:t> </a:t>
            </a:r>
            <a:r>
              <a:rPr lang="en-CA" sz="4400" dirty="0" err="1"/>
              <a:t>ክርቶስ</a:t>
            </a:r>
            <a:r>
              <a:rPr lang="en-CA" sz="4400" dirty="0"/>
              <a:t> </a:t>
            </a:r>
            <a:r>
              <a:rPr lang="en-CA" sz="4400" dirty="0" err="1"/>
              <a:t>ምስ</a:t>
            </a:r>
            <a:r>
              <a:rPr lang="en-CA" sz="4400" dirty="0"/>
              <a:t> </a:t>
            </a:r>
            <a:r>
              <a:rPr lang="en-CA" sz="4400" dirty="0" err="1"/>
              <a:t>መንፈስ</a:t>
            </a:r>
            <a:r>
              <a:rPr lang="en-CA" sz="4400" dirty="0"/>
              <a:t> </a:t>
            </a:r>
            <a:r>
              <a:rPr lang="en-CA" sz="4400" dirty="0" err="1"/>
              <a:t>ቅዱስ</a:t>
            </a:r>
            <a:r>
              <a:rPr lang="en-CA" sz="4400" dirty="0"/>
              <a:t> </a:t>
            </a:r>
            <a:r>
              <a:rPr lang="en-CA" sz="4400" dirty="0" err="1"/>
              <a:t>ኣሜን</a:t>
            </a:r>
            <a:r>
              <a:rPr lang="en-CA" sz="4400" dirty="0"/>
              <a:t>።</a:t>
            </a:r>
          </a:p>
        </p:txBody>
      </p:sp>
      <p:sp>
        <p:nvSpPr>
          <p:cNvPr id="9" name="Rectangle 8"/>
          <p:cNvSpPr/>
          <p:nvPr/>
        </p:nvSpPr>
        <p:spPr>
          <a:xfrm>
            <a:off x="7936875" y="52854"/>
            <a:ext cx="4437127" cy="6555641"/>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uFill>
                  <a:solidFill>
                    <a:srgbClr val="D84800"/>
                  </a:solidFill>
                </a:uFill>
              </a:rPr>
              <a:t>will </a:t>
            </a:r>
            <a:r>
              <a:rPr lang="en-US" sz="3500" dirty="0">
                <a:uFill>
                  <a:solidFill>
                    <a:srgbClr val="D84800"/>
                  </a:solidFill>
                </a:uFill>
              </a:rPr>
              <a:t>against Thy will</a:t>
            </a:r>
            <a:r>
              <a:rPr lang="en-US" sz="3500" dirty="0" smtClean="0">
                <a:uFill>
                  <a:solidFill>
                    <a:srgbClr val="D84800"/>
                  </a:solidFill>
                </a:uFill>
              </a:rPr>
              <a:t>.  Make </a:t>
            </a:r>
            <a:r>
              <a:rPr lang="en-US" sz="3500" dirty="0">
                <a:uFill>
                  <a:solidFill>
                    <a:srgbClr val="D84800"/>
                  </a:solidFill>
                </a:uFill>
              </a:rPr>
              <a:t>us, Lord, to offer unto Thee a </a:t>
            </a:r>
            <a:r>
              <a:rPr lang="en-US" sz="3500" dirty="0" smtClean="0">
                <a:uFill>
                  <a:solidFill>
                    <a:srgbClr val="D84800"/>
                  </a:solidFill>
                </a:uFill>
              </a:rPr>
              <a:t>pure sacrifice</a:t>
            </a:r>
            <a:r>
              <a:rPr lang="en-US" sz="3500" dirty="0">
                <a:uFill>
                  <a:solidFill>
                    <a:srgbClr val="D84800"/>
                  </a:solidFill>
                </a:uFill>
              </a:rPr>
              <a:t>, a reasonable offering and </a:t>
            </a:r>
            <a:r>
              <a:rPr lang="en-US" sz="3500" dirty="0" smtClean="0">
                <a:uFill>
                  <a:solidFill>
                    <a:srgbClr val="D84800"/>
                  </a:solidFill>
                </a:uFill>
              </a:rPr>
              <a:t>a spiritual </a:t>
            </a:r>
            <a:r>
              <a:rPr lang="en-US" sz="3500" dirty="0">
                <a:uFill>
                  <a:solidFill>
                    <a:srgbClr val="D84800"/>
                  </a:solidFill>
                </a:uFill>
              </a:rPr>
              <a:t>incense: let it enter into the </a:t>
            </a:r>
            <a:r>
              <a:rPr lang="en-US" sz="3500" dirty="0" smtClean="0">
                <a:uFill>
                  <a:solidFill>
                    <a:srgbClr val="D84800"/>
                  </a:solidFill>
                </a:uFill>
              </a:rPr>
              <a:t>holy temple </a:t>
            </a:r>
            <a:r>
              <a:rPr lang="en-US" sz="3500" dirty="0">
                <a:uFill>
                  <a:solidFill>
                    <a:srgbClr val="D84800"/>
                  </a:solidFill>
                </a:uFill>
              </a:rPr>
              <a:t>of Thy holiness through Thine </a:t>
            </a:r>
            <a:r>
              <a:rPr lang="en-US" sz="3500" dirty="0" smtClean="0">
                <a:uFill>
                  <a:solidFill>
                    <a:srgbClr val="D84800"/>
                  </a:solidFill>
                </a:uFill>
              </a:rPr>
              <a:t>only begotten </a:t>
            </a:r>
            <a:r>
              <a:rPr lang="en-US" sz="3500" dirty="0">
                <a:uFill>
                  <a:solidFill>
                    <a:srgbClr val="D84800"/>
                  </a:solidFill>
                </a:uFill>
              </a:rPr>
              <a:t>Son, our Lord Jesus Christ, </a:t>
            </a:r>
            <a:r>
              <a:rPr lang="en-US" sz="3500" dirty="0" smtClean="0">
                <a:uFill>
                  <a:solidFill>
                    <a:srgbClr val="D84800"/>
                  </a:solidFill>
                </a:uFill>
              </a:rPr>
              <a:t>and through </a:t>
            </a:r>
            <a:r>
              <a:rPr lang="en-US" sz="3500" dirty="0">
                <a:uFill>
                  <a:solidFill>
                    <a:srgbClr val="D84800"/>
                  </a:solidFill>
                </a:uFill>
              </a:rPr>
              <a:t>the Holy Spirit.</a:t>
            </a:r>
            <a:endParaRPr lang="en-US" sz="3500" dirty="0"/>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7845"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515505"/>
      </p:ext>
    </p:extLst>
  </p:cSld>
  <p:clrMapOvr>
    <a:masterClrMapping/>
  </p:clrMapOvr>
  <p:transition spd="med"/>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3797646" cy="6186309"/>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r>
              <a:rPr lang="en-CA" sz="4400" dirty="0" err="1" smtClean="0">
                <a:solidFill>
                  <a:srgbClr val="92D050"/>
                </a:solidFill>
              </a:rPr>
              <a:t>ንፍቅ</a:t>
            </a:r>
            <a:endParaRPr lang="en-CA" sz="4400" dirty="0" smtClean="0">
              <a:solidFill>
                <a:srgbClr val="92D050"/>
              </a:solidFill>
            </a:endParaRPr>
          </a:p>
          <a:p>
            <a:r>
              <a:rPr lang="en-CA" sz="4400" dirty="0" smtClean="0"/>
              <a:t> </a:t>
            </a:r>
            <a:r>
              <a:rPr lang="en-CA" sz="1400" dirty="0"/>
              <a:t>፻፵፪. </a:t>
            </a:r>
            <a:r>
              <a:rPr lang="en-CA" sz="4400" dirty="0" err="1"/>
              <a:t>ነገር</a:t>
            </a:r>
            <a:r>
              <a:rPr lang="en-CA" sz="4400" dirty="0"/>
              <a:t> </a:t>
            </a:r>
            <a:r>
              <a:rPr lang="en-CA" sz="4400" dirty="0" err="1" smtClean="0"/>
              <a:t>ዘእመልእክተ</a:t>
            </a:r>
            <a:r>
              <a:rPr lang="en-CA" sz="4400" dirty="0" smtClean="0"/>
              <a:t> </a:t>
            </a:r>
            <a:r>
              <a:rPr lang="en-CA" sz="3000" dirty="0">
                <a:solidFill>
                  <a:srgbClr val="FFC000"/>
                </a:solidFill>
              </a:rPr>
              <a:t>(</a:t>
            </a:r>
            <a:r>
              <a:rPr lang="en-CA" sz="3000" dirty="0" err="1">
                <a:solidFill>
                  <a:srgbClr val="FFC000"/>
                </a:solidFill>
              </a:rPr>
              <a:t>እገሌ</a:t>
            </a:r>
            <a:r>
              <a:rPr lang="en-CA" sz="3000" dirty="0">
                <a:solidFill>
                  <a:srgbClr val="FFC000"/>
                </a:solidFill>
              </a:rPr>
              <a:t>) </a:t>
            </a:r>
            <a:r>
              <a:rPr lang="en-CA" sz="3000" dirty="0" smtClean="0">
                <a:solidFill>
                  <a:srgbClr val="FFC000"/>
                </a:solidFill>
              </a:rPr>
              <a:t> </a:t>
            </a:r>
            <a:r>
              <a:rPr lang="en-CA" sz="4400" dirty="0" err="1" smtClean="0"/>
              <a:t>ረድኡ</a:t>
            </a:r>
            <a:r>
              <a:rPr lang="en-CA" sz="4400" dirty="0" smtClean="0"/>
              <a:t> </a:t>
            </a:r>
            <a:r>
              <a:rPr lang="en-CA" sz="4400" dirty="0" err="1" smtClean="0"/>
              <a:t>ወሐዋር</a:t>
            </a:r>
            <a:endParaRPr lang="en-CA" sz="4400" dirty="0" smtClean="0"/>
          </a:p>
          <a:p>
            <a:r>
              <a:rPr lang="en-CA" sz="4400" dirty="0" err="1" smtClean="0"/>
              <a:t>ያሁ</a:t>
            </a:r>
            <a:r>
              <a:rPr lang="en-CA" sz="4400" dirty="0" smtClean="0"/>
              <a:t>  </a:t>
            </a:r>
            <a:r>
              <a:rPr lang="en-CA" sz="4400" dirty="0" err="1" smtClean="0"/>
              <a:t>ለእግዚእነ</a:t>
            </a:r>
            <a:r>
              <a:rPr lang="en-CA" sz="4400" dirty="0" smtClean="0"/>
              <a:t>  </a:t>
            </a:r>
            <a:r>
              <a:rPr lang="en-CA" sz="4400" dirty="0" err="1" smtClean="0"/>
              <a:t>ኢየ</a:t>
            </a:r>
            <a:endParaRPr lang="en-CA" sz="4400" dirty="0" smtClean="0"/>
          </a:p>
          <a:p>
            <a:r>
              <a:rPr lang="en-CA" sz="4400" dirty="0" err="1" smtClean="0"/>
              <a:t>ሱስ</a:t>
            </a:r>
            <a:r>
              <a:rPr lang="en-CA" sz="4400" dirty="0" smtClean="0"/>
              <a:t> </a:t>
            </a:r>
            <a:r>
              <a:rPr lang="en-CA" sz="4400" dirty="0" err="1"/>
              <a:t>ክርስቶስ</a:t>
            </a:r>
            <a:r>
              <a:rPr lang="en-CA" sz="4400" dirty="0"/>
              <a:t> </a:t>
            </a:r>
            <a:r>
              <a:rPr lang="en-CA" sz="4400" dirty="0" err="1"/>
              <a:t>ጸሎቱ</a:t>
            </a:r>
            <a:r>
              <a:rPr lang="en-CA" sz="4400" dirty="0"/>
              <a:t> </a:t>
            </a:r>
            <a:r>
              <a:rPr lang="en-CA" sz="4400" dirty="0" err="1"/>
              <a:t>ወበረከቱ</a:t>
            </a:r>
            <a:r>
              <a:rPr lang="en-CA" sz="4400" dirty="0"/>
              <a:t> </a:t>
            </a:r>
            <a:r>
              <a:rPr lang="en-CA" sz="4400" dirty="0" err="1"/>
              <a:t>የሁሉ</a:t>
            </a:r>
            <a:r>
              <a:rPr lang="en-CA" sz="4400" dirty="0"/>
              <a:t> </a:t>
            </a:r>
            <a:r>
              <a:rPr lang="en-CA" sz="4400" dirty="0" err="1"/>
              <a:t>ምስለ</a:t>
            </a:r>
            <a:r>
              <a:rPr lang="en-CA" sz="4400" dirty="0"/>
              <a:t> </a:t>
            </a:r>
            <a:r>
              <a:rPr lang="en-CA" sz="4400" dirty="0" err="1"/>
              <a:t>ኵልነ</a:t>
            </a:r>
            <a:r>
              <a:rPr lang="en-CA" sz="4400" dirty="0"/>
              <a:t> </a:t>
            </a:r>
            <a:r>
              <a:rPr lang="en-CA" sz="4400" dirty="0" err="1"/>
              <a:t>ሕዝበ</a:t>
            </a:r>
            <a:r>
              <a:rPr lang="en-CA" sz="4400" dirty="0"/>
              <a:t> </a:t>
            </a:r>
            <a:r>
              <a:rPr lang="en-CA" sz="4400" dirty="0" err="1"/>
              <a:t>ክርስቲያን</a:t>
            </a:r>
            <a:r>
              <a:rPr lang="en-CA" sz="4400" dirty="0"/>
              <a:t> </a:t>
            </a:r>
            <a:r>
              <a:rPr lang="en-CA" sz="4400" dirty="0" err="1"/>
              <a:t>ለዓለመ</a:t>
            </a:r>
            <a:r>
              <a:rPr lang="en-CA" sz="4400" dirty="0"/>
              <a:t> </a:t>
            </a:r>
            <a:r>
              <a:rPr lang="en-CA" sz="4400" dirty="0" err="1"/>
              <a:t>ዓለም</a:t>
            </a:r>
            <a:r>
              <a:rPr lang="en-CA" sz="4400" dirty="0"/>
              <a:t> </a:t>
            </a:r>
            <a:r>
              <a:rPr lang="en-CA" sz="4400" dirty="0" err="1"/>
              <a:t>አሜን</a:t>
            </a:r>
            <a:r>
              <a:rPr lang="en-CA" sz="4400" dirty="0"/>
              <a:t>።</a:t>
            </a:r>
          </a:p>
        </p:txBody>
      </p:sp>
      <p:sp>
        <p:nvSpPr>
          <p:cNvPr id="3" name="Rectangle 2"/>
          <p:cNvSpPr/>
          <p:nvPr/>
        </p:nvSpPr>
        <p:spPr>
          <a:xfrm>
            <a:off x="3908858" y="0"/>
            <a:ext cx="4195752" cy="7048083"/>
          </a:xfrm>
          <a:prstGeom prst="rect">
            <a:avLst/>
          </a:prstGeom>
        </p:spPr>
        <p:txBody>
          <a:bodyPr wrap="square">
            <a:spAutoFit/>
          </a:bodyPr>
          <a:lstStyle/>
          <a:p>
            <a:r>
              <a:rPr lang="en-CA" sz="4700" dirty="0" err="1" smtClean="0">
                <a:solidFill>
                  <a:srgbClr val="92D050"/>
                </a:solidFill>
              </a:rPr>
              <a:t>ይ.ዲ.ንፍቅ</a:t>
            </a:r>
            <a:r>
              <a:rPr lang="en-CA" sz="4700" dirty="0">
                <a:solidFill>
                  <a:srgbClr val="92D050"/>
                </a:solidFill>
              </a:rPr>
              <a:t>:</a:t>
            </a:r>
            <a:r>
              <a:rPr lang="en-CA" sz="4700" dirty="0" smtClean="0">
                <a:solidFill>
                  <a:srgbClr val="92D050"/>
                </a:solidFill>
              </a:rPr>
              <a:t> </a:t>
            </a:r>
          </a:p>
          <a:p>
            <a:r>
              <a:rPr lang="en-CA" sz="1400" dirty="0" smtClean="0">
                <a:solidFill>
                  <a:srgbClr val="FFC000"/>
                </a:solidFill>
              </a:rPr>
              <a:t>142</a:t>
            </a:r>
            <a:r>
              <a:rPr lang="en-CA" sz="1400" dirty="0">
                <a:solidFill>
                  <a:srgbClr val="FFC000"/>
                </a:solidFill>
              </a:rPr>
              <a:t>. </a:t>
            </a:r>
            <a:r>
              <a:rPr lang="en-CA" sz="4500" dirty="0" err="1" smtClean="0"/>
              <a:t>ናይ</a:t>
            </a:r>
            <a:r>
              <a:rPr lang="en-CA" sz="4500" dirty="0" smtClean="0"/>
              <a:t> </a:t>
            </a:r>
            <a:r>
              <a:rPr lang="en-CA" sz="4500" dirty="0" err="1"/>
              <a:t>ጐይታናን</a:t>
            </a:r>
            <a:r>
              <a:rPr lang="en-CA" sz="4500" dirty="0"/>
              <a:t> </a:t>
            </a:r>
            <a:r>
              <a:rPr lang="en-CA" sz="4500" dirty="0" err="1" smtClean="0"/>
              <a:t>መድኃኒናን</a:t>
            </a:r>
            <a:r>
              <a:rPr lang="en-CA" sz="4500" dirty="0" smtClean="0"/>
              <a:t> </a:t>
            </a:r>
            <a:r>
              <a:rPr lang="en-CA" sz="4500" dirty="0" err="1"/>
              <a:t>ኢየሱስ</a:t>
            </a:r>
            <a:r>
              <a:rPr lang="en-CA" sz="4500" dirty="0"/>
              <a:t> </a:t>
            </a:r>
            <a:r>
              <a:rPr lang="en-CA" sz="4500" dirty="0" err="1"/>
              <a:t>ክርስቶስ</a:t>
            </a:r>
            <a:r>
              <a:rPr lang="en-CA" sz="4500" dirty="0"/>
              <a:t> </a:t>
            </a:r>
            <a:r>
              <a:rPr lang="en-CA" sz="4500" dirty="0" err="1"/>
              <a:t>ሃዋርያኡን</a:t>
            </a:r>
            <a:r>
              <a:rPr lang="en-CA" sz="4500" dirty="0"/>
              <a:t> </a:t>
            </a:r>
            <a:r>
              <a:rPr lang="en-CA" sz="4500" dirty="0" err="1" smtClean="0"/>
              <a:t>ኣገልጋሊኡን</a:t>
            </a:r>
            <a:r>
              <a:rPr lang="en-CA" sz="4500" dirty="0" smtClean="0"/>
              <a:t>  </a:t>
            </a:r>
            <a:r>
              <a:rPr lang="en-CA" sz="2500" dirty="0" smtClean="0">
                <a:solidFill>
                  <a:srgbClr val="FFC000"/>
                </a:solidFill>
              </a:rPr>
              <a:t>(</a:t>
            </a:r>
            <a:r>
              <a:rPr lang="en-CA" sz="2500" dirty="0" err="1" smtClean="0">
                <a:solidFill>
                  <a:srgbClr val="FFC000"/>
                </a:solidFill>
              </a:rPr>
              <a:t>እገሌ</a:t>
            </a:r>
            <a:r>
              <a:rPr lang="en-CA" sz="2500" dirty="0" smtClean="0">
                <a:solidFill>
                  <a:srgbClr val="FFC000"/>
                </a:solidFill>
              </a:rPr>
              <a:t>) </a:t>
            </a:r>
            <a:r>
              <a:rPr lang="en-CA" sz="4500" dirty="0" err="1" smtClean="0"/>
              <a:t>ዝተነግረ</a:t>
            </a:r>
            <a:r>
              <a:rPr lang="en-CA" sz="4500" dirty="0" smtClean="0"/>
              <a:t> </a:t>
            </a:r>
            <a:r>
              <a:rPr lang="en-CA" sz="4500" dirty="0" err="1"/>
              <a:t>ቃል</a:t>
            </a:r>
            <a:r>
              <a:rPr lang="en-CA" sz="4500" dirty="0"/>
              <a:t> </a:t>
            </a:r>
            <a:r>
              <a:rPr lang="en-CA" sz="4500" dirty="0" err="1"/>
              <a:t>እዚ</a:t>
            </a:r>
            <a:r>
              <a:rPr lang="en-CA" sz="4500" dirty="0"/>
              <a:t> </a:t>
            </a:r>
            <a:r>
              <a:rPr lang="en-CA" sz="4500" dirty="0" err="1"/>
              <a:t>እዩ</a:t>
            </a:r>
            <a:r>
              <a:rPr lang="en-CA" sz="4500" dirty="0"/>
              <a:t>፥ </a:t>
            </a:r>
            <a:r>
              <a:rPr lang="en-CA" sz="4500" dirty="0" err="1" smtClean="0"/>
              <a:t>ጸሎቱን</a:t>
            </a:r>
            <a:r>
              <a:rPr lang="en-CA" sz="4500" dirty="0" smtClean="0"/>
              <a:t> </a:t>
            </a:r>
            <a:r>
              <a:rPr lang="en-CA" sz="4500" dirty="0" err="1" smtClean="0"/>
              <a:t>በረኸቱን</a:t>
            </a:r>
            <a:r>
              <a:rPr lang="en-CA" sz="4500" dirty="0" smtClean="0"/>
              <a:t> </a:t>
            </a:r>
            <a:r>
              <a:rPr lang="en-CA" sz="4500" dirty="0" err="1"/>
              <a:t>ምስ</a:t>
            </a:r>
            <a:r>
              <a:rPr lang="en-CA" sz="4500" dirty="0"/>
              <a:t> </a:t>
            </a:r>
            <a:r>
              <a:rPr lang="en-CA" sz="4500" dirty="0" err="1"/>
              <a:t>ኵልና</a:t>
            </a:r>
            <a:r>
              <a:rPr lang="en-CA" sz="4500" dirty="0"/>
              <a:t> </a:t>
            </a:r>
            <a:r>
              <a:rPr lang="en-CA" sz="4500" dirty="0" err="1"/>
              <a:t>ሕ</a:t>
            </a:r>
            <a:r>
              <a:rPr lang="en-CA" sz="4500" dirty="0" err="1" smtClean="0"/>
              <a:t>ዝቢ</a:t>
            </a:r>
            <a:r>
              <a:rPr lang="en-CA" sz="4500" dirty="0" smtClean="0"/>
              <a:t> </a:t>
            </a:r>
            <a:r>
              <a:rPr lang="en-CA" sz="4500" dirty="0" err="1" smtClean="0"/>
              <a:t>ክርስትያን</a:t>
            </a:r>
            <a:r>
              <a:rPr lang="en-CA" sz="4500" dirty="0" smtClean="0"/>
              <a:t> </a:t>
            </a:r>
            <a:r>
              <a:rPr lang="en-CA" sz="4500" dirty="0" err="1" smtClean="0"/>
              <a:t>ይኹን</a:t>
            </a:r>
            <a:r>
              <a:rPr lang="en-CA" sz="4500" dirty="0" smtClean="0"/>
              <a:t>። </a:t>
            </a:r>
            <a:r>
              <a:rPr lang="en-CA" sz="4500" dirty="0" err="1" smtClean="0"/>
              <a:t>ኣሜን</a:t>
            </a:r>
            <a:r>
              <a:rPr lang="en-CA" sz="4500" dirty="0" smtClean="0"/>
              <a:t>። </a:t>
            </a:r>
            <a:endParaRPr lang="en-CA" sz="4500" dirty="0"/>
          </a:p>
        </p:txBody>
      </p:sp>
      <p:sp>
        <p:nvSpPr>
          <p:cNvPr id="9" name="Rectangle 8"/>
          <p:cNvSpPr/>
          <p:nvPr/>
        </p:nvSpPr>
        <p:spPr>
          <a:xfrm>
            <a:off x="7936875" y="52854"/>
            <a:ext cx="4437127" cy="5709255"/>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92D050"/>
                </a:solidFill>
              </a:rPr>
              <a:t>Asst. deacon:  </a:t>
            </a:r>
          </a:p>
          <a:p>
            <a:pPr marL="40639" marR="40639">
              <a:spcBef>
                <a:spcPts val="600"/>
              </a:spcBef>
              <a:buClr>
                <a:srgbClr val="D84800"/>
              </a:buClr>
              <a:buFont typeface="Arial"/>
              <a:defRPr sz="2800"/>
            </a:pPr>
            <a:r>
              <a:rPr lang="en-US" sz="1400" dirty="0" smtClean="0">
                <a:solidFill>
                  <a:srgbClr val="FFC000"/>
                </a:solidFill>
              </a:rPr>
              <a:t>142. </a:t>
            </a:r>
            <a:r>
              <a:rPr lang="en-US" sz="4000" dirty="0" smtClean="0"/>
              <a:t>The </a:t>
            </a:r>
            <a:r>
              <a:rPr lang="en-US" sz="4000" dirty="0"/>
              <a:t>word from the </a:t>
            </a:r>
            <a:r>
              <a:rPr lang="en-US" sz="4000" dirty="0" smtClean="0"/>
              <a:t>Epistle of </a:t>
            </a:r>
            <a:r>
              <a:rPr lang="en-US" sz="4000" dirty="0"/>
              <a:t>the disciple and apostle of our </a:t>
            </a:r>
            <a:r>
              <a:rPr lang="en-US" sz="4000" dirty="0" smtClean="0"/>
              <a:t>Lord Jesus </a:t>
            </a:r>
            <a:r>
              <a:rPr lang="en-US" sz="4000" dirty="0"/>
              <a:t>Christ, </a:t>
            </a:r>
            <a:r>
              <a:rPr lang="en-US" sz="4000" dirty="0" smtClean="0">
                <a:solidFill>
                  <a:srgbClr val="FFC000"/>
                </a:solidFill>
              </a:rPr>
              <a:t>______,</a:t>
            </a:r>
            <a:r>
              <a:rPr lang="en-US" sz="4000" dirty="0" smtClean="0"/>
              <a:t> </a:t>
            </a:r>
            <a:r>
              <a:rPr lang="en-US" sz="4000" dirty="0"/>
              <a:t>may his </a:t>
            </a:r>
            <a:r>
              <a:rPr lang="en-US" sz="4000" dirty="0" smtClean="0"/>
              <a:t>prayers and blessings </a:t>
            </a:r>
            <a:r>
              <a:rPr lang="en-US" sz="4000" dirty="0"/>
              <a:t>be </a:t>
            </a:r>
            <a:r>
              <a:rPr lang="en-US" sz="4000" dirty="0" smtClean="0"/>
              <a:t>upon us for </a:t>
            </a:r>
            <a:r>
              <a:rPr lang="en-US" sz="4000" dirty="0"/>
              <a:t>ever.  </a:t>
            </a:r>
            <a:r>
              <a:rPr lang="en-US" sz="4000" dirty="0" smtClean="0"/>
              <a:t>Amen</a:t>
            </a:r>
            <a:endParaRPr lang="en-US" sz="4000" dirty="0"/>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45218"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250821"/>
      </p:ext>
    </p:extLst>
  </p:cSld>
  <p:clrMapOvr>
    <a:masterClrMapping/>
  </p:clrMapOvr>
  <p:transition spd="med"/>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49" y="1559802"/>
            <a:ext cx="5142016" cy="2799930"/>
          </a:xfrm>
          <a:prstGeom prst="rect">
            <a:avLst/>
          </a:prstGeom>
        </p:spPr>
      </p:pic>
      <p:sp>
        <p:nvSpPr>
          <p:cNvPr id="13" name="Rectangle 12"/>
          <p:cNvSpPr/>
          <p:nvPr/>
        </p:nvSpPr>
        <p:spPr>
          <a:xfrm>
            <a:off x="4074289" y="9967"/>
            <a:ext cx="4263021" cy="7371249"/>
          </a:xfrm>
          <a:prstGeom prst="rect">
            <a:avLst/>
          </a:prstGeom>
        </p:spPr>
        <p:txBody>
          <a:bodyPr wrap="square">
            <a:spAutoFit/>
          </a:bodyPr>
          <a:lstStyle/>
          <a:p>
            <a:r>
              <a:rPr lang="en-CA" sz="4300" dirty="0" err="1" smtClean="0">
                <a:solidFill>
                  <a:srgbClr val="92D050"/>
                </a:solidFill>
              </a:rPr>
              <a:t>ኮፍ</a:t>
            </a:r>
            <a:r>
              <a:rPr lang="en-CA" sz="4300" dirty="0" smtClean="0">
                <a:solidFill>
                  <a:srgbClr val="92D050"/>
                </a:solidFill>
              </a:rPr>
              <a:t> </a:t>
            </a:r>
            <a:r>
              <a:rPr lang="en-CA" sz="4300" dirty="0" err="1" smtClean="0">
                <a:solidFill>
                  <a:srgbClr val="92D050"/>
                </a:solidFill>
              </a:rPr>
              <a:t>ኢልካ</a:t>
            </a:r>
            <a:r>
              <a:rPr lang="en-CA" sz="4300" dirty="0" smtClean="0">
                <a:solidFill>
                  <a:srgbClr val="92D050"/>
                </a:solidFill>
              </a:rPr>
              <a:t> </a:t>
            </a:r>
            <a:r>
              <a:rPr lang="en-CA" sz="4300" dirty="0" err="1" smtClean="0">
                <a:solidFill>
                  <a:srgbClr val="92D050"/>
                </a:solidFill>
              </a:rPr>
              <a:t>ምስማዕ</a:t>
            </a:r>
            <a:r>
              <a:rPr lang="en-CA" sz="4300" dirty="0" smtClean="0">
                <a:solidFill>
                  <a:srgbClr val="92D050"/>
                </a:solidFill>
              </a:rPr>
              <a:t> </a:t>
            </a:r>
            <a:r>
              <a:rPr lang="en-CA" sz="4300" dirty="0" err="1" smtClean="0">
                <a:solidFill>
                  <a:srgbClr val="92D050"/>
                </a:solidFill>
              </a:rPr>
              <a:t>ይከኣል</a:t>
            </a:r>
            <a:r>
              <a:rPr lang="en-CA" sz="4300" dirty="0" smtClean="0">
                <a:solidFill>
                  <a:srgbClr val="92D050"/>
                </a:solidFill>
              </a:rPr>
              <a:t>። </a:t>
            </a: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pPr algn="ctr"/>
            <a:r>
              <a:rPr lang="en-CA" sz="4300" dirty="0" err="1" smtClean="0">
                <a:solidFill>
                  <a:srgbClr val="92D050"/>
                </a:solidFill>
              </a:rPr>
              <a:t>ምንባብ</a:t>
            </a:r>
            <a:r>
              <a:rPr lang="en-CA" sz="4300" dirty="0" smtClean="0">
                <a:solidFill>
                  <a:srgbClr val="92D050"/>
                </a:solidFill>
              </a:rPr>
              <a:t> </a:t>
            </a:r>
            <a:r>
              <a:rPr lang="en-CA" sz="4300" dirty="0" err="1" smtClean="0">
                <a:solidFill>
                  <a:srgbClr val="92D050"/>
                </a:solidFill>
              </a:rPr>
              <a:t>ካብ</a:t>
            </a:r>
            <a:r>
              <a:rPr lang="en-CA" sz="4300" dirty="0" smtClean="0">
                <a:solidFill>
                  <a:srgbClr val="92D050"/>
                </a:solidFill>
              </a:rPr>
              <a:t> </a:t>
            </a:r>
            <a:r>
              <a:rPr lang="en-CA" sz="4300" dirty="0" err="1" smtClean="0">
                <a:solidFill>
                  <a:srgbClr val="92D050"/>
                </a:solidFill>
              </a:rPr>
              <a:t>መልእኽታት</a:t>
            </a:r>
            <a:endParaRPr lang="en-CA" sz="4300" dirty="0" smtClean="0">
              <a:solidFill>
                <a:srgbClr val="92D050"/>
              </a:solidFill>
            </a:endParaRPr>
          </a:p>
          <a:p>
            <a:pPr algn="ctr"/>
            <a:r>
              <a:rPr lang="en-CA" sz="4300" dirty="0" smtClean="0">
                <a:solidFill>
                  <a:srgbClr val="92D050"/>
                </a:solidFill>
              </a:rPr>
              <a:t>1ጴጥ </a:t>
            </a:r>
            <a:r>
              <a:rPr lang="en-CA" sz="4300" dirty="0">
                <a:solidFill>
                  <a:srgbClr val="92D050"/>
                </a:solidFill>
              </a:rPr>
              <a:t>3 : 10 - 21</a:t>
            </a:r>
            <a:endParaRPr lang="en-CA" sz="4300" dirty="0"/>
          </a:p>
          <a:p>
            <a:pPr algn="ctr"/>
            <a:r>
              <a:rPr lang="en-CA" sz="4300" dirty="0" smtClean="0">
                <a:solidFill>
                  <a:srgbClr val="92D050"/>
                </a:solidFill>
              </a:rPr>
              <a:t> </a:t>
            </a:r>
            <a:endParaRPr lang="en-CA" sz="4300" dirty="0"/>
          </a:p>
        </p:txBody>
      </p:sp>
      <p:sp>
        <p:nvSpPr>
          <p:cNvPr id="14" name="Rectangle 13"/>
          <p:cNvSpPr/>
          <p:nvPr/>
        </p:nvSpPr>
        <p:spPr>
          <a:xfrm>
            <a:off x="129784" y="207236"/>
            <a:ext cx="4167021" cy="7371249"/>
          </a:xfrm>
          <a:prstGeom prst="rect">
            <a:avLst/>
          </a:prstGeom>
        </p:spPr>
        <p:txBody>
          <a:bodyPr wrap="square">
            <a:spAutoFit/>
          </a:bodyPr>
          <a:lstStyle/>
          <a:p>
            <a:r>
              <a:rPr lang="en-CA" sz="4300" dirty="0" err="1" smtClean="0">
                <a:solidFill>
                  <a:srgbClr val="FFC000"/>
                </a:solidFill>
              </a:rPr>
              <a:t>ወይክሉ</a:t>
            </a:r>
            <a:r>
              <a:rPr lang="en-CA" sz="4300" dirty="0" smtClean="0">
                <a:solidFill>
                  <a:srgbClr val="FFC000"/>
                </a:solidFill>
              </a:rPr>
              <a:t> </a:t>
            </a:r>
            <a:r>
              <a:rPr lang="en-CA" sz="4300" dirty="0" err="1" smtClean="0">
                <a:solidFill>
                  <a:srgbClr val="FFC000"/>
                </a:solidFill>
              </a:rPr>
              <a:t>ይስምዑ</a:t>
            </a:r>
            <a:r>
              <a:rPr lang="en-CA" sz="4300" dirty="0" smtClean="0">
                <a:solidFill>
                  <a:srgbClr val="FFC000"/>
                </a:solidFill>
              </a:rPr>
              <a:t> </a:t>
            </a:r>
            <a:r>
              <a:rPr lang="en-CA" sz="4300" dirty="0" err="1" smtClean="0">
                <a:solidFill>
                  <a:srgbClr val="FFC000"/>
                </a:solidFill>
              </a:rPr>
              <a:t>ነቢሮም</a:t>
            </a:r>
            <a:r>
              <a:rPr lang="en-CA" sz="4300" dirty="0" smtClean="0">
                <a:solidFill>
                  <a:srgbClr val="FFC000"/>
                </a:solidFill>
              </a:rPr>
              <a:t> </a:t>
            </a:r>
            <a:r>
              <a:rPr lang="en-CA" sz="4300" dirty="0" err="1" smtClean="0">
                <a:solidFill>
                  <a:srgbClr val="FFC000"/>
                </a:solidFill>
              </a:rPr>
              <a:t>በእዝነ</a:t>
            </a:r>
            <a:r>
              <a:rPr lang="en-CA" sz="4300" dirty="0" smtClean="0">
                <a:solidFill>
                  <a:srgbClr val="FFC000"/>
                </a:solidFill>
              </a:rPr>
              <a:t> </a:t>
            </a:r>
            <a:r>
              <a:rPr lang="en-CA" sz="4300" dirty="0" err="1" smtClean="0">
                <a:solidFill>
                  <a:srgbClr val="FFC000"/>
                </a:solidFill>
              </a:rPr>
              <a:t>ልቡና</a:t>
            </a:r>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pPr algn="ctr"/>
            <a:r>
              <a:rPr lang="en-CA" sz="4300" dirty="0" smtClean="0">
                <a:solidFill>
                  <a:schemeClr val="tx1">
                    <a:lumMod val="95000"/>
                  </a:schemeClr>
                </a:solidFill>
              </a:rPr>
              <a:t>   </a:t>
            </a:r>
            <a:r>
              <a:rPr lang="en-CA" sz="4300" dirty="0" err="1" smtClean="0">
                <a:solidFill>
                  <a:schemeClr val="tx1">
                    <a:lumMod val="95000"/>
                  </a:schemeClr>
                </a:solidFill>
              </a:rPr>
              <a:t>ምንባብ</a:t>
            </a:r>
            <a:r>
              <a:rPr lang="en-CA" sz="4300" dirty="0" smtClean="0">
                <a:solidFill>
                  <a:schemeClr val="tx1">
                    <a:lumMod val="95000"/>
                  </a:schemeClr>
                </a:solidFill>
              </a:rPr>
              <a:t> </a:t>
            </a:r>
          </a:p>
          <a:p>
            <a:pPr algn="ctr"/>
            <a:r>
              <a:rPr lang="en-CA" sz="4300" dirty="0" err="1" smtClean="0">
                <a:solidFill>
                  <a:schemeClr val="tx1">
                    <a:lumMod val="95000"/>
                  </a:schemeClr>
                </a:solidFill>
              </a:rPr>
              <a:t>መልእክት</a:t>
            </a:r>
            <a:r>
              <a:rPr lang="en-CA" sz="4300" dirty="0" smtClean="0">
                <a:solidFill>
                  <a:schemeClr val="tx1">
                    <a:lumMod val="95000"/>
                  </a:schemeClr>
                </a:solidFill>
              </a:rPr>
              <a:t>። </a:t>
            </a:r>
            <a:endParaRPr lang="en-CA" sz="4300" dirty="0" smtClean="0">
              <a:solidFill>
                <a:schemeClr val="tx1">
                  <a:lumMod val="95000"/>
                </a:schemeClr>
              </a:solidFill>
            </a:endParaRPr>
          </a:p>
          <a:p>
            <a:pPr algn="ctr"/>
            <a:r>
              <a:rPr lang="en-CA" sz="4300" dirty="0" smtClean="0">
                <a:solidFill>
                  <a:srgbClr val="92D050"/>
                </a:solidFill>
              </a:rPr>
              <a:t>1ጴጥ </a:t>
            </a:r>
            <a:r>
              <a:rPr lang="en-CA" sz="4300" dirty="0">
                <a:solidFill>
                  <a:srgbClr val="92D050"/>
                </a:solidFill>
              </a:rPr>
              <a:t>3 : 10 - 21</a:t>
            </a:r>
            <a:endParaRPr lang="en-CA" sz="4300" dirty="0"/>
          </a:p>
          <a:p>
            <a:pPr algn="ctr"/>
            <a:endParaRPr lang="en-CA" sz="4300" dirty="0">
              <a:solidFill>
                <a:schemeClr val="tx1">
                  <a:lumMod val="95000"/>
                </a:schemeClr>
              </a:solidFill>
            </a:endParaRPr>
          </a:p>
        </p:txBody>
      </p:sp>
      <p:sp>
        <p:nvSpPr>
          <p:cNvPr id="15" name="Rectangle 14"/>
          <p:cNvSpPr/>
          <p:nvPr/>
        </p:nvSpPr>
        <p:spPr>
          <a:xfrm>
            <a:off x="8071963" y="163854"/>
            <a:ext cx="4110333" cy="7625164"/>
          </a:xfrm>
          <a:prstGeom prst="rect">
            <a:avLst/>
          </a:prstGeom>
        </p:spPr>
        <p:txBody>
          <a:bodyPr wrap="square">
            <a:spAutoFit/>
          </a:bodyPr>
          <a:lstStyle/>
          <a:p>
            <a:pPr marL="40639" marR="40639">
              <a:lnSpc>
                <a:spcPct val="150000"/>
              </a:lnSpc>
              <a:spcBef>
                <a:spcPts val="600"/>
              </a:spcBef>
              <a:buClr>
                <a:srgbClr val="000000"/>
              </a:buClr>
              <a:buFont typeface="Arial"/>
              <a:defRPr sz="2400" b="1" i="1"/>
            </a:pPr>
            <a:r>
              <a:rPr lang="en-US" sz="3600" dirty="0" smtClean="0">
                <a:solidFill>
                  <a:srgbClr val="FFC000"/>
                </a:solidFill>
              </a:rPr>
              <a:t>You may be seated</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r>
              <a:rPr lang="en-US" sz="3200" dirty="0" smtClean="0"/>
              <a:t>       </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endParaRPr lang="en-US" sz="3200" dirty="0" smtClean="0"/>
          </a:p>
          <a:p>
            <a:pPr marL="40639" marR="40639" algn="ctr">
              <a:lnSpc>
                <a:spcPct val="150000"/>
              </a:lnSpc>
              <a:spcBef>
                <a:spcPts val="600"/>
              </a:spcBef>
              <a:buClr>
                <a:srgbClr val="000000"/>
              </a:buClr>
              <a:buFont typeface="Arial"/>
              <a:defRPr sz="2400" b="1" i="1"/>
            </a:pPr>
            <a:r>
              <a:rPr lang="en-US" sz="3200" dirty="0" smtClean="0"/>
              <a:t>A </a:t>
            </a:r>
            <a:r>
              <a:rPr lang="en-US" sz="3200" dirty="0"/>
              <a:t>reading </a:t>
            </a:r>
            <a:r>
              <a:rPr lang="en-US" sz="3200" dirty="0" smtClean="0"/>
              <a:t>from Epistles</a:t>
            </a:r>
            <a:r>
              <a:rPr lang="en-US" sz="3200" dirty="0"/>
              <a:t>.</a:t>
            </a:r>
            <a:r>
              <a:rPr lang="en-US" sz="3200" dirty="0" smtClean="0"/>
              <a:t> </a:t>
            </a:r>
            <a:endParaRPr lang="en-US" sz="3200" dirty="0" smtClean="0"/>
          </a:p>
          <a:p>
            <a:pPr marL="40639" marR="40639" algn="ctr">
              <a:lnSpc>
                <a:spcPct val="150000"/>
              </a:lnSpc>
              <a:spcBef>
                <a:spcPts val="600"/>
              </a:spcBef>
              <a:buClr>
                <a:srgbClr val="000000"/>
              </a:buClr>
              <a:defRPr sz="2400" b="1" i="1"/>
            </a:pPr>
            <a:r>
              <a:rPr lang="en-CA" sz="3200" dirty="0" smtClean="0">
                <a:solidFill>
                  <a:srgbClr val="92D050"/>
                </a:solidFill>
              </a:rPr>
              <a:t>1Pet 3 </a:t>
            </a:r>
            <a:r>
              <a:rPr lang="en-CA" sz="3200" dirty="0">
                <a:solidFill>
                  <a:srgbClr val="92D050"/>
                </a:solidFill>
              </a:rPr>
              <a:t>: 10 - 21</a:t>
            </a:r>
            <a:endParaRPr lang="en-CA" sz="3200" dirty="0"/>
          </a:p>
          <a:p>
            <a:pPr marL="40639" marR="40639" algn="ctr">
              <a:lnSpc>
                <a:spcPct val="150000"/>
              </a:lnSpc>
              <a:spcBef>
                <a:spcPts val="600"/>
              </a:spcBef>
              <a:buClr>
                <a:srgbClr val="000000"/>
              </a:buClr>
              <a:buFont typeface="Arial"/>
              <a:defRPr sz="2400" b="1" i="1"/>
            </a:pPr>
            <a:endParaRPr lang="en-US" sz="3200" dirty="0" smtClean="0"/>
          </a:p>
        </p:txBody>
      </p:sp>
    </p:spTree>
    <p:extLst>
      <p:ext uri="{BB962C8B-B14F-4D97-AF65-F5344CB8AC3E}">
        <p14:creationId xmlns:p14="http://schemas.microsoft.com/office/powerpoint/2010/main" val="3876879437"/>
      </p:ext>
    </p:extLst>
  </p:cSld>
  <p:clrMapOvr>
    <a:masterClrMapping/>
  </p:clrMapOvr>
  <p:transition spd="med"/>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7" y="269304"/>
            <a:ext cx="3944065" cy="6001643"/>
          </a:xfrm>
          <a:prstGeom prst="rect">
            <a:avLst/>
          </a:prstGeom>
        </p:spPr>
        <p:txBody>
          <a:bodyPr wrap="square">
            <a:spAutoFit/>
          </a:bodyPr>
          <a:lstStyle/>
          <a:p>
            <a:r>
              <a:rPr lang="en-CA" sz="4800" dirty="0" err="1">
                <a:solidFill>
                  <a:srgbClr val="92D050"/>
                </a:solidFill>
              </a:rPr>
              <a:t>ይ.ዲ.ንፍቅ</a:t>
            </a:r>
            <a:r>
              <a:rPr lang="en-CA" sz="4800" dirty="0">
                <a:solidFill>
                  <a:srgbClr val="92D050"/>
                </a:solidFill>
              </a:rPr>
              <a:t>: </a:t>
            </a:r>
          </a:p>
          <a:p>
            <a:r>
              <a:rPr lang="en-CA" sz="4800" dirty="0"/>
              <a:t>ኦ </a:t>
            </a:r>
            <a:r>
              <a:rPr lang="en-CA" sz="4800" dirty="0" err="1"/>
              <a:t>ኣኃውየ</a:t>
            </a:r>
            <a:r>
              <a:rPr lang="en-CA" sz="4800" dirty="0"/>
              <a:t> </a:t>
            </a:r>
            <a:r>
              <a:rPr lang="en-CA" sz="4800" dirty="0" err="1" smtClean="0"/>
              <a:t>ኢታፍቅ</a:t>
            </a:r>
            <a:endParaRPr lang="en-CA" sz="4800" dirty="0" smtClean="0"/>
          </a:p>
          <a:p>
            <a:r>
              <a:rPr lang="en-CA" sz="4800" dirty="0" err="1" smtClean="0"/>
              <a:t>ርዎ</a:t>
            </a:r>
            <a:r>
              <a:rPr lang="en-CA" sz="4800" dirty="0" smtClean="0"/>
              <a:t> </a:t>
            </a:r>
            <a:r>
              <a:rPr lang="en-CA" sz="4800" dirty="0" err="1"/>
              <a:t>ለዓለም</a:t>
            </a:r>
            <a:r>
              <a:rPr lang="en-CA" sz="4800" dirty="0"/>
              <a:t> </a:t>
            </a:r>
            <a:r>
              <a:rPr lang="en-CA" sz="4800" dirty="0" err="1" smtClean="0"/>
              <a:t>ወኢዘ</a:t>
            </a:r>
            <a:endParaRPr lang="en-CA" sz="4800" dirty="0" smtClean="0"/>
          </a:p>
          <a:p>
            <a:r>
              <a:rPr lang="en-CA" sz="4800" dirty="0" err="1" smtClean="0"/>
              <a:t>ሃሎ</a:t>
            </a:r>
            <a:r>
              <a:rPr lang="en-CA" sz="4800" dirty="0" smtClean="0"/>
              <a:t> </a:t>
            </a:r>
            <a:r>
              <a:rPr lang="en-CA" sz="4800" dirty="0" err="1"/>
              <a:t>ውስተ</a:t>
            </a:r>
            <a:r>
              <a:rPr lang="en-CA" sz="4800" dirty="0"/>
              <a:t> </a:t>
            </a:r>
            <a:r>
              <a:rPr lang="en-CA" sz="4800" dirty="0" err="1"/>
              <a:t>ዓለም</a:t>
            </a:r>
            <a:r>
              <a:rPr lang="en-CA" sz="4800" dirty="0"/>
              <a:t> ፥</a:t>
            </a:r>
          </a:p>
          <a:p>
            <a:r>
              <a:rPr lang="en-CA" sz="4800" dirty="0" err="1"/>
              <a:t>ዓለሙኒ</a:t>
            </a:r>
            <a:r>
              <a:rPr lang="en-CA" sz="4800" dirty="0"/>
              <a:t> </a:t>
            </a:r>
            <a:r>
              <a:rPr lang="en-CA" sz="4800" dirty="0" err="1"/>
              <a:t>ኀላፊ</a:t>
            </a:r>
            <a:r>
              <a:rPr lang="en-CA" sz="4800" dirty="0"/>
              <a:t> </a:t>
            </a:r>
            <a:r>
              <a:rPr lang="en-CA" sz="4800" dirty="0" err="1"/>
              <a:t>ፍትወቱኒ</a:t>
            </a:r>
            <a:r>
              <a:rPr lang="en-CA" sz="4800" dirty="0"/>
              <a:t> </a:t>
            </a:r>
            <a:r>
              <a:rPr lang="en-CA" sz="4800" dirty="0" err="1"/>
              <a:t>ኀላፊ</a:t>
            </a:r>
            <a:r>
              <a:rPr lang="en-CA" sz="4800" dirty="0"/>
              <a:t> </a:t>
            </a:r>
            <a:r>
              <a:rPr lang="en-CA" sz="4800" dirty="0" err="1"/>
              <a:t>እስመ</a:t>
            </a:r>
            <a:r>
              <a:rPr lang="en-CA" sz="4800" dirty="0"/>
              <a:t> </a:t>
            </a:r>
            <a:r>
              <a:rPr lang="en-CA" sz="4800" dirty="0" err="1"/>
              <a:t>ኵሉ</a:t>
            </a:r>
            <a:r>
              <a:rPr lang="en-CA" sz="4800" dirty="0"/>
              <a:t> </a:t>
            </a:r>
            <a:r>
              <a:rPr lang="en-CA" sz="4800" dirty="0" err="1"/>
              <a:t>ኀላፊ</a:t>
            </a:r>
            <a:r>
              <a:rPr lang="en-CA" sz="4800" dirty="0"/>
              <a:t> </a:t>
            </a:r>
          </a:p>
          <a:p>
            <a:r>
              <a:rPr lang="en-CA" sz="4800" dirty="0"/>
              <a:t>     </a:t>
            </a:r>
            <a:r>
              <a:rPr lang="en-CA" sz="4800" dirty="0" err="1"/>
              <a:t>ውእቱ</a:t>
            </a:r>
            <a:r>
              <a:rPr lang="en-CA" sz="4800" dirty="0"/>
              <a:t>።</a:t>
            </a:r>
          </a:p>
        </p:txBody>
      </p:sp>
      <p:sp>
        <p:nvSpPr>
          <p:cNvPr id="3" name="Rectangle 2"/>
          <p:cNvSpPr/>
          <p:nvPr/>
        </p:nvSpPr>
        <p:spPr>
          <a:xfrm>
            <a:off x="3921449" y="374970"/>
            <a:ext cx="4248379" cy="5247590"/>
          </a:xfrm>
          <a:prstGeom prst="rect">
            <a:avLst/>
          </a:prstGeom>
        </p:spPr>
        <p:txBody>
          <a:bodyPr wrap="square">
            <a:spAutoFit/>
          </a:bodyPr>
          <a:lstStyle/>
          <a:p>
            <a:r>
              <a:rPr lang="en-CA" sz="4700" dirty="0" err="1" smtClean="0">
                <a:solidFill>
                  <a:srgbClr val="92D050"/>
                </a:solidFill>
              </a:rPr>
              <a:t>ይ.ዲ.ንፍቅ</a:t>
            </a:r>
            <a:r>
              <a:rPr lang="en-CA" sz="4700" dirty="0">
                <a:solidFill>
                  <a:srgbClr val="92D050"/>
                </a:solidFill>
              </a:rPr>
              <a:t>:</a:t>
            </a:r>
            <a:r>
              <a:rPr lang="en-CA" sz="4700" dirty="0" smtClean="0">
                <a:solidFill>
                  <a:srgbClr val="92D050"/>
                </a:solidFill>
              </a:rPr>
              <a:t> </a:t>
            </a:r>
          </a:p>
          <a:p>
            <a:r>
              <a:rPr lang="en-CA" sz="4800" dirty="0" err="1"/>
              <a:t>ኣቱም</a:t>
            </a:r>
            <a:r>
              <a:rPr lang="en-CA" sz="4800" dirty="0"/>
              <a:t> </a:t>
            </a:r>
            <a:r>
              <a:rPr lang="en-CA" sz="4800" dirty="0" err="1"/>
              <a:t>ኣኅዋተይ</a:t>
            </a:r>
            <a:r>
              <a:rPr lang="en-CA" sz="4800" dirty="0"/>
              <a:t>፥ </a:t>
            </a:r>
            <a:r>
              <a:rPr lang="en-CA" sz="4800" dirty="0" err="1"/>
              <a:t>ዓለም</a:t>
            </a:r>
            <a:r>
              <a:rPr lang="en-CA" sz="4800" dirty="0"/>
              <a:t> </a:t>
            </a:r>
            <a:r>
              <a:rPr lang="en-CA" sz="4800" dirty="0" err="1"/>
              <a:t>ፍትወቱን</a:t>
            </a:r>
            <a:r>
              <a:rPr lang="en-CA" sz="4800" dirty="0"/>
              <a:t> </a:t>
            </a:r>
            <a:endParaRPr lang="en-CA" sz="4800" dirty="0" smtClean="0"/>
          </a:p>
          <a:p>
            <a:r>
              <a:rPr lang="en-CA" sz="4800" dirty="0" err="1" smtClean="0"/>
              <a:t>ኵሉ</a:t>
            </a:r>
            <a:r>
              <a:rPr lang="en-CA" sz="4800" dirty="0" smtClean="0"/>
              <a:t> </a:t>
            </a:r>
            <a:r>
              <a:rPr lang="en-CA" sz="4800" dirty="0" err="1"/>
              <a:t>ኃላፊ</a:t>
            </a:r>
            <a:r>
              <a:rPr lang="en-CA" sz="4800" dirty="0"/>
              <a:t> </a:t>
            </a:r>
            <a:r>
              <a:rPr lang="en-CA" sz="4800" dirty="0" err="1"/>
              <a:t>እዩ</a:t>
            </a:r>
            <a:r>
              <a:rPr lang="en-CA" sz="4800" dirty="0"/>
              <a:t> </a:t>
            </a:r>
            <a:r>
              <a:rPr lang="en-CA" sz="4800" dirty="0" err="1"/>
              <a:t>እሞ</a:t>
            </a:r>
            <a:r>
              <a:rPr lang="en-CA" sz="4800" dirty="0"/>
              <a:t>፥ </a:t>
            </a:r>
            <a:endParaRPr lang="en-CA" sz="4800" dirty="0" smtClean="0"/>
          </a:p>
          <a:p>
            <a:r>
              <a:rPr lang="en-CA" sz="4800" dirty="0" err="1" smtClean="0"/>
              <a:t>ነዚ</a:t>
            </a:r>
            <a:r>
              <a:rPr lang="en-CA" sz="4800" dirty="0" smtClean="0"/>
              <a:t> </a:t>
            </a:r>
            <a:r>
              <a:rPr lang="en-CA" sz="4800" dirty="0" err="1"/>
              <a:t>ዓለም</a:t>
            </a:r>
            <a:r>
              <a:rPr lang="en-CA" sz="4800" dirty="0"/>
              <a:t> </a:t>
            </a:r>
            <a:r>
              <a:rPr lang="en-CA" sz="4800" dirty="0" err="1"/>
              <a:t>እዝን</a:t>
            </a:r>
            <a:r>
              <a:rPr lang="en-CA" sz="4800" dirty="0"/>
              <a:t> </a:t>
            </a:r>
            <a:endParaRPr lang="en-CA" sz="4800" dirty="0" smtClean="0"/>
          </a:p>
          <a:p>
            <a:r>
              <a:rPr lang="en-CA" sz="4800" dirty="0" err="1" smtClean="0"/>
              <a:t>ኣብዚ</a:t>
            </a:r>
            <a:r>
              <a:rPr lang="en-CA" sz="4800" dirty="0" smtClean="0"/>
              <a:t> </a:t>
            </a:r>
            <a:r>
              <a:rPr lang="en-CA" sz="4800" dirty="0" err="1"/>
              <a:t>ዓለም</a:t>
            </a:r>
            <a:r>
              <a:rPr lang="en-CA" sz="4800" dirty="0"/>
              <a:t> </a:t>
            </a:r>
            <a:r>
              <a:rPr lang="en-CA" sz="4800" dirty="0" err="1"/>
              <a:t>ዘሎን</a:t>
            </a:r>
            <a:r>
              <a:rPr lang="en-CA" sz="4800" dirty="0"/>
              <a:t> </a:t>
            </a:r>
            <a:r>
              <a:rPr lang="en-CA" sz="4800" dirty="0" err="1"/>
              <a:t>ኣይተፍቅሩ</a:t>
            </a:r>
            <a:r>
              <a:rPr lang="en-CA" sz="4800" dirty="0"/>
              <a:t>። </a:t>
            </a:r>
          </a:p>
        </p:txBody>
      </p:sp>
      <p:sp>
        <p:nvSpPr>
          <p:cNvPr id="9" name="Rectangle 8"/>
          <p:cNvSpPr/>
          <p:nvPr/>
        </p:nvSpPr>
        <p:spPr>
          <a:xfrm>
            <a:off x="8095885" y="107722"/>
            <a:ext cx="3904276" cy="6324808"/>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92D050"/>
                </a:solidFill>
              </a:rPr>
              <a:t>Asst. deacon:</a:t>
            </a:r>
          </a:p>
          <a:p>
            <a:pPr marL="40639" marR="40639">
              <a:spcBef>
                <a:spcPts val="600"/>
              </a:spcBef>
              <a:buClr>
                <a:srgbClr val="D84800"/>
              </a:buClr>
              <a:buFont typeface="Arial"/>
              <a:defRPr sz="2800"/>
            </a:pPr>
            <a:r>
              <a:rPr lang="en-US" sz="4000" dirty="0" smtClean="0"/>
              <a:t>  O </a:t>
            </a:r>
            <a:r>
              <a:rPr lang="en-US" sz="4000" dirty="0"/>
              <a:t>my brethren, love not the world</a:t>
            </a:r>
            <a:r>
              <a:rPr lang="en-US" sz="4000" dirty="0" smtClean="0"/>
              <a:t>, neither </a:t>
            </a:r>
            <a:r>
              <a:rPr lang="en-US" sz="4000" dirty="0"/>
              <a:t>the things that are in the world. </a:t>
            </a:r>
            <a:r>
              <a:rPr lang="en-US" sz="4000" dirty="0" smtClean="0"/>
              <a:t>The world </a:t>
            </a:r>
            <a:r>
              <a:rPr lang="en-US" sz="4000" dirty="0"/>
              <a:t>passes away and the lust </a:t>
            </a:r>
            <a:r>
              <a:rPr lang="en-US" sz="4000" dirty="0" smtClean="0"/>
              <a:t>there of</a:t>
            </a:r>
            <a:r>
              <a:rPr lang="en-US" sz="4000" dirty="0"/>
              <a:t>, </a:t>
            </a:r>
            <a:r>
              <a:rPr lang="en-US" sz="4000" dirty="0" smtClean="0"/>
              <a:t>for all </a:t>
            </a:r>
            <a:r>
              <a:rPr lang="en-US" sz="4000" dirty="0"/>
              <a:t>is passing.</a:t>
            </a:r>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7845"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539886"/>
      </p:ext>
    </p:extLst>
  </p:cSld>
  <p:clrMapOvr>
    <a:masterClrMapping/>
  </p:clrMapOvr>
  <p:transition spd="med"/>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7" y="269304"/>
            <a:ext cx="3944065" cy="6001643"/>
          </a:xfrm>
          <a:prstGeom prst="rect">
            <a:avLst/>
          </a:prstGeom>
        </p:spPr>
        <p:txBody>
          <a:bodyPr wrap="square">
            <a:spAutoFit/>
          </a:bodyPr>
          <a:lstStyle/>
          <a:p>
            <a:r>
              <a:rPr lang="en-CA" sz="4800" dirty="0" err="1">
                <a:solidFill>
                  <a:srgbClr val="FFFF00"/>
                </a:solidFill>
              </a:rPr>
              <a:t>ይ.ሕ</a:t>
            </a:r>
            <a:r>
              <a:rPr lang="en-CA" sz="4800" dirty="0">
                <a:solidFill>
                  <a:srgbClr val="FFFF00"/>
                </a:solidFill>
              </a:rPr>
              <a:t>. </a:t>
            </a:r>
            <a:r>
              <a:rPr lang="en-CA" sz="1400" dirty="0">
                <a:solidFill>
                  <a:srgbClr val="FFC000"/>
                </a:solidFill>
              </a:rPr>
              <a:t>፻፵፫. </a:t>
            </a:r>
            <a:r>
              <a:rPr lang="en-CA" sz="4800" b="1" dirty="0" err="1"/>
              <a:t>ቅዱስ</a:t>
            </a:r>
            <a:r>
              <a:rPr lang="en-CA" sz="4800" b="1" dirty="0"/>
              <a:t> </a:t>
            </a:r>
            <a:r>
              <a:rPr lang="en-CA" sz="4800" b="1" dirty="0" err="1"/>
              <a:t>ሥሉስ</a:t>
            </a:r>
            <a:r>
              <a:rPr lang="en-CA" sz="4800" b="1" dirty="0"/>
              <a:t> </a:t>
            </a:r>
            <a:r>
              <a:rPr lang="en-CA" sz="4800" b="1" dirty="0" err="1"/>
              <a:t>ዘኅቡር</a:t>
            </a:r>
            <a:r>
              <a:rPr lang="en-CA" sz="4800" b="1" dirty="0"/>
              <a:t> </a:t>
            </a:r>
            <a:r>
              <a:rPr lang="en-CA" sz="4800" b="1" dirty="0" err="1"/>
              <a:t>ህላዌከ</a:t>
            </a:r>
            <a:r>
              <a:rPr lang="en-CA" sz="4800" b="1" dirty="0"/>
              <a:t> </a:t>
            </a:r>
            <a:r>
              <a:rPr lang="en-CA" sz="4800" b="1" dirty="0" smtClean="0"/>
              <a:t>፥ </a:t>
            </a:r>
            <a:r>
              <a:rPr lang="en-CA" sz="4800" b="1" dirty="0" err="1" smtClean="0"/>
              <a:t>ዕቀብ</a:t>
            </a:r>
            <a:r>
              <a:rPr lang="en-CA" sz="4800" b="1" dirty="0" smtClean="0"/>
              <a:t> </a:t>
            </a:r>
            <a:r>
              <a:rPr lang="en-CA" sz="4800" b="1" dirty="0" err="1" smtClean="0"/>
              <a:t>ማኅበረነ</a:t>
            </a:r>
            <a:r>
              <a:rPr lang="en-CA" sz="4800" b="1" dirty="0" smtClean="0"/>
              <a:t>፥ </a:t>
            </a:r>
            <a:r>
              <a:rPr lang="en-CA" sz="4800" b="1" dirty="0" err="1" smtClean="0"/>
              <a:t>በእንተ</a:t>
            </a:r>
            <a:r>
              <a:rPr lang="en-CA" sz="4800" b="1" dirty="0" smtClean="0"/>
              <a:t> </a:t>
            </a:r>
            <a:r>
              <a:rPr lang="en-CA" sz="4800" b="1" dirty="0" err="1"/>
              <a:t>ቅዱሳን</a:t>
            </a:r>
            <a:r>
              <a:rPr lang="en-CA" sz="4800" b="1" dirty="0"/>
              <a:t> </a:t>
            </a:r>
            <a:r>
              <a:rPr lang="en-CA" sz="4800" b="1" dirty="0" err="1"/>
              <a:t>ኅሩያን</a:t>
            </a:r>
            <a:r>
              <a:rPr lang="en-CA" sz="4800" b="1" dirty="0"/>
              <a:t> </a:t>
            </a:r>
            <a:r>
              <a:rPr lang="en-CA" sz="4800" b="1" dirty="0" err="1" smtClean="0"/>
              <a:t>አርዳኢከ</a:t>
            </a:r>
            <a:r>
              <a:rPr lang="en-CA" sz="4800" b="1" dirty="0"/>
              <a:t>፥</a:t>
            </a:r>
            <a:r>
              <a:rPr lang="en-CA" sz="4800" b="1" dirty="0" smtClean="0"/>
              <a:t> </a:t>
            </a:r>
            <a:r>
              <a:rPr lang="en-CA" sz="4800" b="1" dirty="0" err="1"/>
              <a:t>ናዝዘነ</a:t>
            </a:r>
            <a:r>
              <a:rPr lang="en-CA" sz="4800" b="1" dirty="0"/>
              <a:t> </a:t>
            </a:r>
            <a:r>
              <a:rPr lang="en-CA" sz="4800" b="1" dirty="0" err="1" smtClean="0"/>
              <a:t>በሣህልከ</a:t>
            </a:r>
            <a:r>
              <a:rPr lang="en-CA" sz="4800" b="1" dirty="0" smtClean="0"/>
              <a:t>፣ </a:t>
            </a:r>
            <a:r>
              <a:rPr lang="en-CA" sz="4800" b="1" dirty="0" err="1"/>
              <a:t>በእንተ</a:t>
            </a:r>
            <a:r>
              <a:rPr lang="en-CA" sz="4800" b="1" dirty="0"/>
              <a:t> </a:t>
            </a:r>
            <a:r>
              <a:rPr lang="en-CA" sz="4800" b="1" dirty="0" err="1"/>
              <a:t>ቅዱስ</a:t>
            </a:r>
            <a:r>
              <a:rPr lang="en-CA" sz="4800" b="1" dirty="0"/>
              <a:t> </a:t>
            </a:r>
            <a:r>
              <a:rPr lang="en-CA" sz="4800" b="1" dirty="0" err="1"/>
              <a:t>ስምከ</a:t>
            </a:r>
            <a:r>
              <a:rPr lang="en-CA" sz="4800" b="1" dirty="0"/>
              <a:t>።</a:t>
            </a:r>
          </a:p>
        </p:txBody>
      </p:sp>
      <p:sp>
        <p:nvSpPr>
          <p:cNvPr id="3" name="Rectangle 2"/>
          <p:cNvSpPr/>
          <p:nvPr/>
        </p:nvSpPr>
        <p:spPr>
          <a:xfrm>
            <a:off x="3835457" y="68252"/>
            <a:ext cx="4248379" cy="6740307"/>
          </a:xfrm>
          <a:prstGeom prst="rect">
            <a:avLst/>
          </a:prstGeom>
        </p:spPr>
        <p:txBody>
          <a:bodyPr wrap="square">
            <a:spAutoFit/>
          </a:bodyPr>
          <a:lstStyle/>
          <a:p>
            <a:r>
              <a:rPr lang="en-CA" sz="4800" dirty="0" err="1">
                <a:solidFill>
                  <a:srgbClr val="FFFF00"/>
                </a:solidFill>
              </a:rPr>
              <a:t>ይ.ሕ</a:t>
            </a:r>
            <a:r>
              <a:rPr lang="en-CA" sz="4800" dirty="0">
                <a:solidFill>
                  <a:srgbClr val="FFFF00"/>
                </a:solidFill>
              </a:rPr>
              <a:t>. </a:t>
            </a:r>
            <a:r>
              <a:rPr lang="en-CA" sz="1400" dirty="0">
                <a:solidFill>
                  <a:srgbClr val="FFC000"/>
                </a:solidFill>
              </a:rPr>
              <a:t>143. </a:t>
            </a:r>
            <a:r>
              <a:rPr lang="en-CA" sz="4800" dirty="0" err="1"/>
              <a:t>ህልውናኻ</a:t>
            </a:r>
            <a:r>
              <a:rPr lang="en-CA" sz="4800" dirty="0"/>
              <a:t> </a:t>
            </a:r>
            <a:r>
              <a:rPr lang="en-CA" sz="4800" dirty="0" err="1"/>
              <a:t>ሓደ</a:t>
            </a:r>
            <a:r>
              <a:rPr lang="en-CA" sz="4800" dirty="0"/>
              <a:t> </a:t>
            </a:r>
            <a:r>
              <a:rPr lang="en-CA" sz="4800" dirty="0" err="1"/>
              <a:t>ዝኾነ</a:t>
            </a:r>
            <a:r>
              <a:rPr lang="en-CA" sz="4800" dirty="0"/>
              <a:t> ኦ </a:t>
            </a:r>
            <a:r>
              <a:rPr lang="en-CA" sz="4800" dirty="0" err="1"/>
              <a:t>ሥሉስ</a:t>
            </a:r>
            <a:r>
              <a:rPr lang="en-CA" sz="4800" dirty="0"/>
              <a:t> </a:t>
            </a:r>
            <a:r>
              <a:rPr lang="en-CA" sz="4800" dirty="0" err="1"/>
              <a:t>ቅዱስ</a:t>
            </a:r>
            <a:r>
              <a:rPr lang="en-CA" sz="4800" dirty="0"/>
              <a:t>፥ </a:t>
            </a:r>
            <a:r>
              <a:rPr lang="en-CA" sz="4800" dirty="0" err="1"/>
              <a:t>ንማኅበርና</a:t>
            </a:r>
            <a:r>
              <a:rPr lang="en-CA" sz="4800" dirty="0"/>
              <a:t> </a:t>
            </a:r>
            <a:r>
              <a:rPr lang="en-CA" sz="4800" dirty="0" err="1"/>
              <a:t>ሓሉ</a:t>
            </a:r>
            <a:r>
              <a:rPr lang="en-CA" sz="4800" dirty="0"/>
              <a:t>፥ </a:t>
            </a:r>
            <a:r>
              <a:rPr lang="en-CA" sz="4800" dirty="0" err="1"/>
              <a:t>ምእንቲ</a:t>
            </a:r>
            <a:r>
              <a:rPr lang="en-CA" sz="4800" dirty="0"/>
              <a:t> </a:t>
            </a:r>
            <a:r>
              <a:rPr lang="en-CA" sz="4800" dirty="0" err="1"/>
              <a:t>ቅዱሳንን</a:t>
            </a:r>
            <a:r>
              <a:rPr lang="en-CA" sz="4800" dirty="0"/>
              <a:t> </a:t>
            </a:r>
            <a:r>
              <a:rPr lang="en-CA" sz="4800" dirty="0" err="1"/>
              <a:t>ንኅሩያንን</a:t>
            </a:r>
            <a:r>
              <a:rPr lang="en-CA" sz="4800" dirty="0"/>
              <a:t> </a:t>
            </a:r>
            <a:r>
              <a:rPr lang="en-CA" sz="4800" dirty="0" err="1"/>
              <a:t>ኣገልገልትኻን</a:t>
            </a:r>
            <a:r>
              <a:rPr lang="en-CA" sz="4800" dirty="0"/>
              <a:t>፥ </a:t>
            </a:r>
            <a:r>
              <a:rPr lang="en-CA" sz="4800" dirty="0" err="1"/>
              <a:t>ምእንቲ</a:t>
            </a:r>
            <a:r>
              <a:rPr lang="en-CA" sz="4800" dirty="0"/>
              <a:t> </a:t>
            </a:r>
            <a:r>
              <a:rPr lang="en-CA" sz="4800" dirty="0" err="1"/>
              <a:t>ቅዱስ</a:t>
            </a:r>
            <a:r>
              <a:rPr lang="en-CA" sz="4800" dirty="0"/>
              <a:t> </a:t>
            </a:r>
            <a:r>
              <a:rPr lang="en-CA" sz="4800" dirty="0" err="1"/>
              <a:t>ስምካን</a:t>
            </a:r>
            <a:r>
              <a:rPr lang="en-CA" sz="4800" dirty="0"/>
              <a:t> </a:t>
            </a:r>
            <a:r>
              <a:rPr lang="en-CA" sz="4800" dirty="0" err="1"/>
              <a:t>ብሣህልኻ</a:t>
            </a:r>
            <a:r>
              <a:rPr lang="en-CA" sz="4800" dirty="0"/>
              <a:t> </a:t>
            </a:r>
            <a:r>
              <a:rPr lang="en-CA" sz="4800" dirty="0" err="1"/>
              <a:t>ኣጽንዓና</a:t>
            </a:r>
            <a:r>
              <a:rPr lang="en-CA" sz="4800" dirty="0"/>
              <a:t>። </a:t>
            </a:r>
          </a:p>
        </p:txBody>
      </p:sp>
      <p:sp>
        <p:nvSpPr>
          <p:cNvPr id="9" name="Rectangle 8"/>
          <p:cNvSpPr/>
          <p:nvPr/>
        </p:nvSpPr>
        <p:spPr>
          <a:xfrm>
            <a:off x="8095885" y="107722"/>
            <a:ext cx="4205756" cy="6863417"/>
          </a:xfrm>
          <a:prstGeom prst="rect">
            <a:avLst/>
          </a:prstGeom>
        </p:spPr>
        <p:txBody>
          <a:bodyPr wrap="square">
            <a:spAutoFit/>
          </a:bodyPr>
          <a:lstStyle/>
          <a:p>
            <a:pPr marL="40639" marR="40639">
              <a:spcBef>
                <a:spcPts val="600"/>
              </a:spcBef>
              <a:buClr>
                <a:srgbClr val="0329D6"/>
              </a:buClr>
              <a:buFont typeface="Arial"/>
              <a:defRPr sz="2800"/>
            </a:pPr>
            <a:r>
              <a:rPr lang="en-US" sz="4000" b="1" dirty="0" smtClean="0">
                <a:solidFill>
                  <a:srgbClr val="FFFF00"/>
                </a:solidFill>
                <a:uFill>
                  <a:solidFill>
                    <a:srgbClr val="0329D6"/>
                  </a:solidFill>
                </a:uFill>
              </a:rPr>
              <a:t>People:</a:t>
            </a:r>
            <a:r>
              <a:rPr lang="en-US" sz="4000" dirty="0" smtClean="0">
                <a:solidFill>
                  <a:srgbClr val="FFFF00"/>
                </a:solidFill>
                <a:uFill>
                  <a:solidFill>
                    <a:srgbClr val="0329D6"/>
                  </a:solidFill>
                </a:uFill>
              </a:rPr>
              <a:t> </a:t>
            </a:r>
            <a:r>
              <a:rPr lang="en-US" sz="1400" dirty="0" smtClean="0">
                <a:solidFill>
                  <a:srgbClr val="FFC000"/>
                </a:solidFill>
                <a:uFill>
                  <a:solidFill>
                    <a:srgbClr val="0329D6"/>
                  </a:solidFill>
                </a:uFill>
              </a:rPr>
              <a:t>143.</a:t>
            </a:r>
            <a:r>
              <a:rPr lang="en-US" sz="4400" dirty="0" smtClean="0">
                <a:solidFill>
                  <a:schemeClr val="tx1">
                    <a:lumMod val="95000"/>
                  </a:schemeClr>
                </a:solidFill>
                <a:uFill>
                  <a:solidFill>
                    <a:srgbClr val="0329D6"/>
                  </a:solidFill>
                </a:uFill>
              </a:rPr>
              <a:t>Holy consubstantial </a:t>
            </a:r>
            <a:r>
              <a:rPr lang="en-US" sz="4400" dirty="0">
                <a:solidFill>
                  <a:schemeClr val="tx1">
                    <a:lumMod val="95000"/>
                  </a:schemeClr>
                </a:solidFill>
                <a:uFill>
                  <a:solidFill>
                    <a:srgbClr val="0329D6"/>
                  </a:solidFill>
                </a:uFill>
              </a:rPr>
              <a:t>Trinity, preserve our congre</a:t>
            </a:r>
            <a:r>
              <a:rPr lang="en-US" sz="4400" dirty="0">
                <a:solidFill>
                  <a:schemeClr val="tx1">
                    <a:lumMod val="95000"/>
                  </a:schemeClr>
                </a:solidFill>
              </a:rPr>
              <a:t>gation for Thy holy elect disciples‘ Sake comfort us in Thy mercy, for Thy holy name's sake.</a:t>
            </a:r>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7845"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292847"/>
      </p:ext>
    </p:extLst>
  </p:cSld>
  <p:clrMapOvr>
    <a:masterClrMapping/>
  </p:clrMapOvr>
  <p:transition spd="med"/>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a:t>
            </a:r>
            <a:endParaRPr lang="pt-BR" sz="2000" b="1" dirty="0" smtClean="0">
              <a:solidFill>
                <a:srgbClr val="FFC000"/>
              </a:solidFill>
            </a:endParaRPr>
          </a:p>
          <a:p>
            <a:r>
              <a:rPr lang="en-CA" sz="1400" dirty="0" smtClean="0">
                <a:solidFill>
                  <a:srgbClr val="FFC000"/>
                </a:solidFill>
              </a:rPr>
              <a:t>፻፵፬</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144.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144.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059469"/>
      </p:ext>
    </p:extLst>
  </p:cSld>
  <p:clrMapOvr>
    <a:masterClrMapping/>
  </p:clrMapOvr>
  <p:transition spd="med"/>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300" dirty="0" err="1" smtClean="0">
                <a:solidFill>
                  <a:srgbClr val="FF0000"/>
                </a:solidFill>
              </a:rPr>
              <a:t>ይ.ካ</a:t>
            </a:r>
            <a:r>
              <a:rPr lang="en-CA" sz="4300" dirty="0" smtClean="0">
                <a:solidFill>
                  <a:srgbClr val="FF0000"/>
                </a:solidFill>
              </a:rPr>
              <a:t>.</a:t>
            </a:r>
            <a:r>
              <a:rPr lang="en-CA" sz="4400" dirty="0" smtClean="0"/>
              <a:t> </a:t>
            </a:r>
            <a:r>
              <a:rPr lang="en-CA" sz="1400" dirty="0">
                <a:solidFill>
                  <a:srgbClr val="FFC000"/>
                </a:solidFill>
              </a:rPr>
              <a:t>፻፵፭. </a:t>
            </a:r>
            <a:r>
              <a:rPr lang="en-CA" sz="4400" dirty="0" err="1"/>
              <a:t>እግዚእነ</a:t>
            </a:r>
            <a:r>
              <a:rPr lang="en-CA" sz="4400" dirty="0"/>
              <a:t> </a:t>
            </a:r>
            <a:r>
              <a:rPr lang="en-CA" sz="4400" dirty="0" err="1" smtClean="0"/>
              <a:t>ወአ</a:t>
            </a:r>
            <a:endParaRPr lang="en-CA" sz="4400" dirty="0" smtClean="0"/>
          </a:p>
          <a:p>
            <a:r>
              <a:rPr lang="en-CA" sz="4400" dirty="0" err="1" smtClean="0"/>
              <a:t>ምላክነ</a:t>
            </a:r>
            <a:r>
              <a:rPr lang="en-CA" sz="4400" dirty="0" smtClean="0"/>
              <a:t> </a:t>
            </a:r>
            <a:r>
              <a:rPr lang="en-CA" sz="4400" dirty="0" err="1"/>
              <a:t>አንተ</a:t>
            </a:r>
            <a:r>
              <a:rPr lang="en-CA" sz="4400" dirty="0"/>
              <a:t> </a:t>
            </a:r>
            <a:r>
              <a:rPr lang="en-CA" sz="4400" dirty="0" err="1"/>
              <a:t>ውእቱ</a:t>
            </a:r>
            <a:r>
              <a:rPr lang="en-CA" sz="4400" dirty="0"/>
              <a:t> </a:t>
            </a:r>
            <a:r>
              <a:rPr lang="en-CA" sz="4400" dirty="0" err="1"/>
              <a:t>ለሐዋርያቲከ</a:t>
            </a:r>
            <a:r>
              <a:rPr lang="en-CA" sz="4400" dirty="0"/>
              <a:t> </a:t>
            </a:r>
            <a:r>
              <a:rPr lang="en-CA" sz="4400" dirty="0" err="1"/>
              <a:t>ቅዱሳን</a:t>
            </a:r>
            <a:r>
              <a:rPr lang="en-CA" sz="4400" dirty="0"/>
              <a:t> </a:t>
            </a:r>
            <a:r>
              <a:rPr lang="en-CA" sz="4400" dirty="0" err="1" smtClean="0"/>
              <a:t>ከሠትከ</a:t>
            </a:r>
            <a:r>
              <a:rPr lang="en-CA" sz="4400" dirty="0" smtClean="0"/>
              <a:t>  </a:t>
            </a:r>
            <a:r>
              <a:rPr lang="en-CA" sz="4400" dirty="0" err="1"/>
              <a:t>ሎሙ</a:t>
            </a:r>
            <a:r>
              <a:rPr lang="en-CA" sz="4400" dirty="0"/>
              <a:t> </a:t>
            </a:r>
            <a:r>
              <a:rPr lang="en-CA" sz="4400" dirty="0" smtClean="0"/>
              <a:t> </a:t>
            </a:r>
            <a:r>
              <a:rPr lang="en-CA" sz="4400" dirty="0" err="1" smtClean="0"/>
              <a:t>ምሥ</a:t>
            </a:r>
            <a:endParaRPr lang="en-CA" sz="4400" dirty="0" smtClean="0"/>
          </a:p>
          <a:p>
            <a:r>
              <a:rPr lang="en-CA" sz="4400" dirty="0" err="1" smtClean="0"/>
              <a:t>ጢረ</a:t>
            </a:r>
            <a:r>
              <a:rPr lang="en-CA" sz="4400" dirty="0" smtClean="0"/>
              <a:t> </a:t>
            </a:r>
            <a:r>
              <a:rPr lang="en-CA" sz="4400" dirty="0" err="1"/>
              <a:t>ስብሐት</a:t>
            </a:r>
            <a:r>
              <a:rPr lang="en-CA" sz="4400" dirty="0"/>
              <a:t> </a:t>
            </a:r>
            <a:r>
              <a:rPr lang="en-CA" sz="4400" dirty="0" err="1"/>
              <a:t>ወንጌለ</a:t>
            </a:r>
            <a:r>
              <a:rPr lang="en-CA" sz="4400" dirty="0"/>
              <a:t> </a:t>
            </a:r>
            <a:r>
              <a:rPr lang="en-CA" sz="4400" dirty="0" err="1"/>
              <a:t>መሢሕከ</a:t>
            </a:r>
            <a:r>
              <a:rPr lang="en-CA" sz="4400" dirty="0"/>
              <a:t> </a:t>
            </a:r>
            <a:r>
              <a:rPr lang="en-CA" sz="4400" dirty="0" err="1"/>
              <a:t>ወወሃብኮሙ</a:t>
            </a:r>
            <a:r>
              <a:rPr lang="en-CA" sz="4400" dirty="0"/>
              <a:t> </a:t>
            </a:r>
            <a:r>
              <a:rPr lang="en-CA" sz="4400" dirty="0" err="1"/>
              <a:t>ዓቢየ</a:t>
            </a:r>
            <a:r>
              <a:rPr lang="en-CA" sz="4400" dirty="0"/>
              <a:t> </a:t>
            </a:r>
            <a:r>
              <a:rPr lang="en-CA" sz="4400" dirty="0" err="1"/>
              <a:t>ሀብተ</a:t>
            </a:r>
            <a:r>
              <a:rPr lang="en-CA" sz="4400" dirty="0"/>
              <a:t> </a:t>
            </a:r>
            <a:r>
              <a:rPr lang="en-CA" sz="4400" dirty="0" err="1"/>
              <a:t>እንተ</a:t>
            </a:r>
            <a:r>
              <a:rPr lang="en-CA" sz="4400" dirty="0"/>
              <a:t> </a:t>
            </a:r>
            <a:endParaRPr lang="en-CA" sz="4400" dirty="0" smtClean="0"/>
          </a:p>
          <a:p>
            <a:r>
              <a:rPr lang="en-CA" sz="4400" dirty="0" err="1" smtClean="0"/>
              <a:t>አልባቲ</a:t>
            </a:r>
            <a:r>
              <a:rPr lang="en-CA" sz="4400" dirty="0" smtClean="0"/>
              <a:t> </a:t>
            </a:r>
            <a:r>
              <a:rPr lang="en-CA" sz="4400" dirty="0" err="1"/>
              <a:t>ኁልቍ</a:t>
            </a:r>
            <a:r>
              <a:rPr lang="en-CA" sz="4400" dirty="0"/>
              <a:t> </a:t>
            </a:r>
            <a:r>
              <a:rPr lang="en-CA" sz="4400" dirty="0" err="1"/>
              <a:t>እንተ</a:t>
            </a:r>
            <a:r>
              <a:rPr lang="en-CA" sz="4400" dirty="0"/>
              <a:t> </a:t>
            </a:r>
            <a:r>
              <a:rPr lang="en-CA" sz="4400" dirty="0" err="1"/>
              <a:t>ይእቲ</a:t>
            </a:r>
            <a:r>
              <a:rPr lang="en-CA" sz="4400" dirty="0"/>
              <a:t> </a:t>
            </a:r>
            <a:r>
              <a:rPr lang="en-CA" sz="4400" dirty="0" err="1"/>
              <a:t>እምጸጋከ</a:t>
            </a:r>
            <a:r>
              <a:rPr lang="en-CA" sz="4400" dirty="0"/>
              <a:t> </a:t>
            </a:r>
            <a:r>
              <a:rPr lang="en-CA" sz="4400" dirty="0" err="1"/>
              <a:t>ወፈነውኮሙ</a:t>
            </a:r>
            <a:r>
              <a:rPr lang="en-CA" sz="4400" dirty="0"/>
              <a:t> </a:t>
            </a:r>
            <a:r>
              <a:rPr lang="en-CA" sz="4400" dirty="0" err="1" smtClean="0"/>
              <a:t>ይስብኩ</a:t>
            </a:r>
            <a:endParaRPr lang="en-CA" sz="4000" dirty="0"/>
          </a:p>
        </p:txBody>
      </p:sp>
      <p:sp>
        <p:nvSpPr>
          <p:cNvPr id="3" name="Rectangle 2"/>
          <p:cNvSpPr/>
          <p:nvPr/>
        </p:nvSpPr>
        <p:spPr>
          <a:xfrm>
            <a:off x="4026632" y="-79653"/>
            <a:ext cx="4110870"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145</a:t>
            </a:r>
            <a:r>
              <a:rPr lang="en-CA" sz="1400" dirty="0">
                <a:solidFill>
                  <a:srgbClr val="FFC000"/>
                </a:solidFill>
              </a:rPr>
              <a:t>. </a:t>
            </a:r>
            <a:r>
              <a:rPr lang="en-CA" sz="4400" dirty="0"/>
              <a:t>ኦ </a:t>
            </a:r>
            <a:r>
              <a:rPr lang="en-CA" sz="4400" dirty="0" err="1" smtClean="0"/>
              <a:t>ጐይታናን</a:t>
            </a:r>
            <a:endParaRPr lang="en-CA" sz="4400" dirty="0" smtClean="0"/>
          </a:p>
          <a:p>
            <a:r>
              <a:rPr lang="en-CA" sz="4400" dirty="0" smtClean="0"/>
              <a:t>   </a:t>
            </a:r>
            <a:r>
              <a:rPr lang="en-CA" sz="4400" dirty="0" err="1" smtClean="0"/>
              <a:t>ኣምላኽናን</a:t>
            </a:r>
            <a:r>
              <a:rPr lang="en-CA" sz="4400" dirty="0"/>
              <a:t>፥ </a:t>
            </a:r>
            <a:r>
              <a:rPr lang="en-CA" sz="4400" dirty="0" err="1"/>
              <a:t>ናይ</a:t>
            </a:r>
            <a:r>
              <a:rPr lang="en-CA" sz="4400" dirty="0"/>
              <a:t> </a:t>
            </a:r>
            <a:r>
              <a:rPr lang="en-CA" sz="4400" dirty="0" err="1" smtClean="0"/>
              <a:t>ወድኻ</a:t>
            </a:r>
            <a:r>
              <a:rPr lang="en-CA" sz="4400" dirty="0" smtClean="0"/>
              <a:t> </a:t>
            </a:r>
            <a:r>
              <a:rPr lang="en-CA" sz="4400" dirty="0" err="1"/>
              <a:t>ክብሪ</a:t>
            </a:r>
            <a:r>
              <a:rPr lang="en-CA" sz="4400" dirty="0"/>
              <a:t> </a:t>
            </a:r>
            <a:r>
              <a:rPr lang="en-CA" sz="4400" dirty="0" err="1" smtClean="0"/>
              <a:t>ወንጌልን</a:t>
            </a:r>
            <a:r>
              <a:rPr lang="en-CA" sz="4400" dirty="0" smtClean="0"/>
              <a:t> </a:t>
            </a:r>
            <a:r>
              <a:rPr lang="en-CA" sz="4400" dirty="0" err="1"/>
              <a:t>ምሥጢርን</a:t>
            </a:r>
            <a:r>
              <a:rPr lang="en-CA" sz="4400" dirty="0"/>
              <a:t>፥ </a:t>
            </a:r>
            <a:r>
              <a:rPr lang="en-CA" sz="4400" dirty="0" err="1"/>
              <a:t>ንቕዱሳን</a:t>
            </a:r>
            <a:r>
              <a:rPr lang="en-CA" sz="4400" dirty="0"/>
              <a:t> </a:t>
            </a:r>
            <a:r>
              <a:rPr lang="en-CA" sz="4400" dirty="0" err="1"/>
              <a:t>ኣገልገልትኻ</a:t>
            </a:r>
            <a:r>
              <a:rPr lang="en-CA" sz="4400" dirty="0"/>
              <a:t> </a:t>
            </a:r>
            <a:r>
              <a:rPr lang="en-CA" sz="4400" dirty="0" err="1"/>
              <a:t>ሓዋርያት</a:t>
            </a:r>
            <a:r>
              <a:rPr lang="en-CA" sz="4400" dirty="0"/>
              <a:t> </a:t>
            </a:r>
            <a:r>
              <a:rPr lang="en-CA" sz="4400" dirty="0" err="1"/>
              <a:t>ዝገለጽካሎም</a:t>
            </a:r>
            <a:r>
              <a:rPr lang="en-CA" sz="4400" dirty="0"/>
              <a:t> </a:t>
            </a:r>
            <a:r>
              <a:rPr lang="en-CA" sz="4400" dirty="0" err="1"/>
              <a:t>ንስኻ</a:t>
            </a:r>
            <a:r>
              <a:rPr lang="en-CA" sz="4400" dirty="0"/>
              <a:t> </a:t>
            </a:r>
            <a:r>
              <a:rPr lang="en-CA" sz="4400" dirty="0" err="1"/>
              <a:t>ኢኻ</a:t>
            </a:r>
            <a:r>
              <a:rPr lang="en-CA" sz="4400" dirty="0"/>
              <a:t>። </a:t>
            </a:r>
            <a:r>
              <a:rPr lang="en-CA" sz="4400" dirty="0" err="1"/>
              <a:t>ካብ</a:t>
            </a:r>
            <a:r>
              <a:rPr lang="en-CA" sz="4400" dirty="0"/>
              <a:t> </a:t>
            </a:r>
            <a:r>
              <a:rPr lang="en-CA" sz="4400" dirty="0" err="1"/>
              <a:t>ምሕረትካ</a:t>
            </a:r>
            <a:r>
              <a:rPr lang="en-CA" sz="4400" dirty="0"/>
              <a:t> </a:t>
            </a:r>
            <a:r>
              <a:rPr lang="en-CA" sz="4400" dirty="0" err="1"/>
              <a:t>ዝኾነ</a:t>
            </a:r>
            <a:r>
              <a:rPr lang="en-CA" sz="4400" dirty="0"/>
              <a:t> </a:t>
            </a:r>
            <a:r>
              <a:rPr lang="en-CA" sz="4400" dirty="0" err="1"/>
              <a:t>ብዘይ</a:t>
            </a:r>
            <a:r>
              <a:rPr lang="en-CA" sz="4400" dirty="0"/>
              <a:t> </a:t>
            </a:r>
            <a:r>
              <a:rPr lang="en-CA" sz="4400" dirty="0" err="1"/>
              <a:t>ስፍሪ</a:t>
            </a:r>
            <a:r>
              <a:rPr lang="en-CA" sz="4400" dirty="0"/>
              <a:t> </a:t>
            </a:r>
            <a:r>
              <a:rPr lang="en-CA" sz="4400" dirty="0" err="1" smtClean="0"/>
              <a:t>ዓቢ</a:t>
            </a:r>
            <a:endParaRPr lang="en-CA" sz="4400" dirty="0" smtClean="0"/>
          </a:p>
          <a:p>
            <a:r>
              <a:rPr lang="en-CA" sz="4400" dirty="0" smtClean="0"/>
              <a:t>ይ </a:t>
            </a:r>
            <a:r>
              <a:rPr lang="en-CA" sz="4400" dirty="0" err="1"/>
              <a:t>ሃብቲ</a:t>
            </a:r>
            <a:r>
              <a:rPr lang="en-CA" sz="4400" dirty="0"/>
              <a:t> </a:t>
            </a:r>
            <a:r>
              <a:rPr lang="en-CA" sz="4400" dirty="0" err="1"/>
              <a:t>ጸጋኻ</a:t>
            </a:r>
            <a:r>
              <a:rPr lang="en-CA" sz="4400" dirty="0"/>
              <a:t> </a:t>
            </a:r>
            <a:r>
              <a:rPr lang="en-CA" sz="4400" dirty="0" err="1" smtClean="0"/>
              <a:t>ዝሃብ</a:t>
            </a:r>
            <a:endParaRPr lang="en-CA" sz="4400" dirty="0" smtClean="0"/>
          </a:p>
          <a:p>
            <a:r>
              <a:rPr lang="en-CA" sz="4400" dirty="0" err="1" smtClean="0"/>
              <a:t>ካዮም</a:t>
            </a:r>
            <a:r>
              <a:rPr lang="en-CA" sz="4400" dirty="0"/>
              <a:t>፥ </a:t>
            </a:r>
            <a:r>
              <a:rPr lang="en-CA" sz="4400" dirty="0" err="1" smtClean="0"/>
              <a:t>ዘይምርመር</a:t>
            </a:r>
            <a:endParaRPr lang="en-CA" sz="4400" dirty="0"/>
          </a:p>
        </p:txBody>
      </p:sp>
      <p:sp>
        <p:nvSpPr>
          <p:cNvPr id="9" name="Rectangle 8"/>
          <p:cNvSpPr/>
          <p:nvPr/>
        </p:nvSpPr>
        <p:spPr>
          <a:xfrm>
            <a:off x="7936875" y="52854"/>
            <a:ext cx="4437127" cy="6524863"/>
          </a:xfrm>
          <a:prstGeom prst="rect">
            <a:avLst/>
          </a:prstGeom>
        </p:spPr>
        <p:txBody>
          <a:bodyPr wrap="square">
            <a:spAutoFit/>
          </a:bodyPr>
          <a:lstStyle/>
          <a:p>
            <a:pPr marL="40639" marR="40639">
              <a:spcBef>
                <a:spcPts val="600"/>
              </a:spcBef>
              <a:buClr>
                <a:srgbClr val="D84800"/>
              </a:buClr>
              <a:buFont typeface="Arial"/>
              <a:defRPr sz="2800"/>
            </a:pPr>
            <a:r>
              <a:rPr lang="en-US" sz="3800" dirty="0">
                <a:solidFill>
                  <a:srgbClr val="FF0000"/>
                </a:solidFill>
                <a:uFill>
                  <a:solidFill>
                    <a:srgbClr val="D84800"/>
                  </a:solidFill>
                </a:uFill>
              </a:rPr>
              <a:t>Priest: </a:t>
            </a:r>
            <a:r>
              <a:rPr lang="en-US" sz="1400" dirty="0" smtClean="0">
                <a:solidFill>
                  <a:srgbClr val="FFC000"/>
                </a:solidFill>
                <a:uFill>
                  <a:solidFill>
                    <a:srgbClr val="D84800"/>
                  </a:solidFill>
                </a:uFill>
              </a:rPr>
              <a:t>145.</a:t>
            </a:r>
            <a:r>
              <a:rPr lang="en-US" sz="3800" dirty="0" smtClean="0">
                <a:uFill>
                  <a:solidFill>
                    <a:srgbClr val="D84800"/>
                  </a:solidFill>
                </a:uFill>
              </a:rPr>
              <a:t> </a:t>
            </a:r>
            <a:r>
              <a:rPr lang="en-US" sz="3800" dirty="0">
                <a:uFill>
                  <a:solidFill>
                    <a:srgbClr val="D84800"/>
                  </a:solidFill>
                </a:uFill>
              </a:rPr>
              <a:t>Our Lord and our God</a:t>
            </a:r>
            <a:r>
              <a:rPr lang="en-US" sz="3800" dirty="0" smtClean="0">
                <a:uFill>
                  <a:solidFill>
                    <a:srgbClr val="D84800"/>
                  </a:solidFill>
                </a:uFill>
              </a:rPr>
              <a:t>, Thou </a:t>
            </a:r>
            <a:r>
              <a:rPr lang="en-US" sz="3800" dirty="0">
                <a:uFill>
                  <a:solidFill>
                    <a:srgbClr val="D84800"/>
                  </a:solidFill>
                </a:uFill>
              </a:rPr>
              <a:t>it was Who revealed to Thy </a:t>
            </a:r>
            <a:r>
              <a:rPr lang="en-US" sz="3800" dirty="0" smtClean="0">
                <a:uFill>
                  <a:solidFill>
                    <a:srgbClr val="D84800"/>
                  </a:solidFill>
                </a:uFill>
              </a:rPr>
              <a:t>holy apostles </a:t>
            </a:r>
            <a:r>
              <a:rPr lang="en-US" sz="3800" dirty="0">
                <a:uFill>
                  <a:solidFill>
                    <a:srgbClr val="D84800"/>
                  </a:solidFill>
                </a:uFill>
              </a:rPr>
              <a:t>the mystery of Thy </a:t>
            </a:r>
            <a:r>
              <a:rPr lang="en-US" sz="3800" dirty="0" smtClean="0">
                <a:uFill>
                  <a:solidFill>
                    <a:srgbClr val="D84800"/>
                  </a:solidFill>
                </a:uFill>
              </a:rPr>
              <a:t>Messiah’s glorious </a:t>
            </a:r>
            <a:r>
              <a:rPr lang="en-US" sz="3800" dirty="0">
                <a:uFill>
                  <a:solidFill>
                    <a:srgbClr val="D84800"/>
                  </a:solidFill>
                </a:uFill>
              </a:rPr>
              <a:t>Gospel, and gave them the </a:t>
            </a:r>
            <a:r>
              <a:rPr lang="en-US" sz="3800" dirty="0" smtClean="0">
                <a:uFill>
                  <a:solidFill>
                    <a:srgbClr val="D84800"/>
                  </a:solidFill>
                </a:uFill>
              </a:rPr>
              <a:t>great and </a:t>
            </a:r>
            <a:r>
              <a:rPr lang="en-US" sz="3800" dirty="0">
                <a:uFill>
                  <a:solidFill>
                    <a:srgbClr val="D84800"/>
                  </a:solidFill>
                </a:uFill>
              </a:rPr>
              <a:t>immeasurable gift that is of Thy grace</a:t>
            </a:r>
            <a:r>
              <a:rPr lang="en-US" sz="3800" dirty="0" smtClean="0">
                <a:uFill>
                  <a:solidFill>
                    <a:srgbClr val="D84800"/>
                  </a:solidFill>
                </a:uFill>
              </a:rPr>
              <a:t>, and </a:t>
            </a:r>
            <a:r>
              <a:rPr lang="en-US" sz="3800" dirty="0">
                <a:uFill>
                  <a:solidFill>
                    <a:srgbClr val="D84800"/>
                  </a:solidFill>
                </a:uFill>
              </a:rPr>
              <a:t>sent them </a:t>
            </a:r>
            <a:r>
              <a:rPr lang="en-US" sz="3800" dirty="0" smtClean="0">
                <a:uFill>
                  <a:solidFill>
                    <a:srgbClr val="D84800"/>
                  </a:solidFill>
                </a:uFill>
              </a:rPr>
              <a:t>to</a:t>
            </a:r>
          </a:p>
        </p:txBody>
      </p:sp>
      <p:cxnSp>
        <p:nvCxnSpPr>
          <p:cNvPr id="10" name="Straight Connector 9"/>
          <p:cNvCxnSpPr/>
          <p:nvPr/>
        </p:nvCxnSpPr>
        <p:spPr>
          <a:xfrm>
            <a:off x="407338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9076" y="23024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241849"/>
      </p:ext>
    </p:extLst>
  </p:cSld>
  <p:clrMapOvr>
    <a:masterClrMapping/>
  </p:clrMapOvr>
  <p:transition spd="med"/>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400" dirty="0" err="1" smtClean="0"/>
              <a:t>ውስተ</a:t>
            </a:r>
            <a:r>
              <a:rPr lang="en-CA" sz="4400" dirty="0" smtClean="0"/>
              <a:t> </a:t>
            </a:r>
            <a:r>
              <a:rPr lang="en-CA" sz="4400" dirty="0" err="1"/>
              <a:t>ኩሉ</a:t>
            </a:r>
            <a:r>
              <a:rPr lang="en-CA" sz="4400" dirty="0"/>
              <a:t> </a:t>
            </a:r>
            <a:r>
              <a:rPr lang="en-CA" sz="4400" dirty="0" err="1"/>
              <a:t>አጽናፈ</a:t>
            </a:r>
            <a:r>
              <a:rPr lang="en-CA" sz="4400" dirty="0"/>
              <a:t> </a:t>
            </a:r>
            <a:r>
              <a:rPr lang="en-CA" sz="4400" dirty="0" err="1"/>
              <a:t>ዓለም</a:t>
            </a:r>
            <a:r>
              <a:rPr lang="en-CA" sz="4400" dirty="0"/>
              <a:t> </a:t>
            </a:r>
            <a:r>
              <a:rPr lang="en-CA" sz="4400" dirty="0" err="1"/>
              <a:t>ብዕለ</a:t>
            </a:r>
            <a:r>
              <a:rPr lang="en-CA" sz="4400" dirty="0"/>
              <a:t> </a:t>
            </a:r>
            <a:r>
              <a:rPr lang="en-CA" sz="4400" dirty="0" err="1"/>
              <a:t>ጸጋከ</a:t>
            </a:r>
            <a:r>
              <a:rPr lang="en-CA" sz="4400" dirty="0"/>
              <a:t> </a:t>
            </a:r>
            <a:endParaRPr lang="en-CA" sz="4400" dirty="0" smtClean="0"/>
          </a:p>
          <a:p>
            <a:r>
              <a:rPr lang="en-CA" sz="4400" dirty="0" err="1" smtClean="0"/>
              <a:t>ዘኢይትዐወቅ</a:t>
            </a:r>
            <a:r>
              <a:rPr lang="en-CA" sz="4400" dirty="0" smtClean="0"/>
              <a:t> </a:t>
            </a:r>
            <a:r>
              <a:rPr lang="en-CA" sz="4400" dirty="0" err="1" smtClean="0"/>
              <a:t>ምሕረ</a:t>
            </a:r>
            <a:endParaRPr lang="en-CA" sz="4400" dirty="0" smtClean="0"/>
          </a:p>
          <a:p>
            <a:r>
              <a:rPr lang="en-CA" sz="4400" dirty="0" err="1" smtClean="0"/>
              <a:t>ትከ</a:t>
            </a:r>
            <a:r>
              <a:rPr lang="en-CA" sz="4400" dirty="0"/>
              <a:t>።</a:t>
            </a:r>
          </a:p>
          <a:p>
            <a:r>
              <a:rPr lang="en-CA" sz="1400" dirty="0">
                <a:solidFill>
                  <a:srgbClr val="FFC000"/>
                </a:solidFill>
              </a:rPr>
              <a:t>፻፵፮. </a:t>
            </a:r>
            <a:r>
              <a:rPr lang="en-CA" sz="4400" dirty="0" err="1"/>
              <a:t>ወንሕነኒ</a:t>
            </a:r>
            <a:r>
              <a:rPr lang="en-CA" sz="4400" dirty="0"/>
              <a:t> </a:t>
            </a:r>
            <a:r>
              <a:rPr lang="en-CA" sz="4400" dirty="0" err="1"/>
              <a:t>እግዚኦ</a:t>
            </a:r>
            <a:r>
              <a:rPr lang="en-CA" sz="4400" dirty="0"/>
              <a:t> </a:t>
            </a:r>
            <a:r>
              <a:rPr lang="en-CA" sz="4400" dirty="0" err="1"/>
              <a:t>ንስእለከ</a:t>
            </a:r>
            <a:r>
              <a:rPr lang="en-CA" sz="4400" dirty="0"/>
              <a:t> </a:t>
            </a:r>
            <a:r>
              <a:rPr lang="en-CA" sz="4400" dirty="0" err="1" smtClean="0"/>
              <a:t>ወናስተበቍ</a:t>
            </a:r>
            <a:endParaRPr lang="en-CA" sz="4400" dirty="0" smtClean="0"/>
          </a:p>
          <a:p>
            <a:r>
              <a:rPr lang="en-CA" sz="4400" dirty="0" err="1" smtClean="0"/>
              <a:t>ዐከ</a:t>
            </a:r>
            <a:r>
              <a:rPr lang="en-CA" sz="4400" dirty="0" smtClean="0"/>
              <a:t> </a:t>
            </a:r>
            <a:r>
              <a:rPr lang="en-CA" sz="4400" dirty="0" err="1"/>
              <a:t>ከመ</a:t>
            </a:r>
            <a:r>
              <a:rPr lang="en-CA" sz="4400" dirty="0"/>
              <a:t> </a:t>
            </a:r>
            <a:r>
              <a:rPr lang="en-CA" sz="4400" dirty="0" err="1"/>
              <a:t>ትረስየነ</a:t>
            </a:r>
            <a:r>
              <a:rPr lang="en-CA" sz="4400" dirty="0"/>
              <a:t> </a:t>
            </a:r>
            <a:endParaRPr lang="en-CA" sz="4400" dirty="0" smtClean="0"/>
          </a:p>
          <a:p>
            <a:r>
              <a:rPr lang="en-CA" sz="4400" dirty="0" err="1" smtClean="0"/>
              <a:t>ድልዋነ</a:t>
            </a:r>
            <a:r>
              <a:rPr lang="en-CA" sz="4400" dirty="0" smtClean="0"/>
              <a:t> </a:t>
            </a:r>
            <a:r>
              <a:rPr lang="en-CA" sz="4400" dirty="0" err="1"/>
              <a:t>ለርስቶሙ</a:t>
            </a:r>
            <a:r>
              <a:rPr lang="en-CA" sz="4400" dirty="0"/>
              <a:t> </a:t>
            </a:r>
            <a:r>
              <a:rPr lang="en-CA" sz="4400" dirty="0" err="1" smtClean="0"/>
              <a:t>ወለመክፈልቶሙ</a:t>
            </a:r>
            <a:r>
              <a:rPr lang="en-CA" sz="4400" dirty="0" smtClean="0"/>
              <a:t> </a:t>
            </a:r>
            <a:r>
              <a:rPr lang="en-CA" sz="4400" dirty="0" err="1"/>
              <a:t>ንሑር</a:t>
            </a:r>
            <a:r>
              <a:rPr lang="en-CA" sz="4400" dirty="0"/>
              <a:t> </a:t>
            </a:r>
            <a:r>
              <a:rPr lang="en-CA" sz="4400" dirty="0" err="1" smtClean="0"/>
              <a:t>በፍናዊሆሙ</a:t>
            </a:r>
            <a:endParaRPr lang="en-CA" sz="4000" dirty="0"/>
          </a:p>
        </p:txBody>
      </p:sp>
      <p:sp>
        <p:nvSpPr>
          <p:cNvPr id="3" name="Rectangle 2"/>
          <p:cNvSpPr/>
          <p:nvPr/>
        </p:nvSpPr>
        <p:spPr>
          <a:xfrm>
            <a:off x="4026632" y="-79653"/>
            <a:ext cx="4163497" cy="6863417"/>
          </a:xfrm>
          <a:prstGeom prst="rect">
            <a:avLst/>
          </a:prstGeom>
        </p:spPr>
        <p:txBody>
          <a:bodyPr wrap="square">
            <a:spAutoFit/>
          </a:bodyPr>
          <a:lstStyle/>
          <a:p>
            <a:r>
              <a:rPr lang="en-CA" sz="4400" dirty="0" err="1" smtClean="0"/>
              <a:t>ብዝኂ</a:t>
            </a:r>
            <a:r>
              <a:rPr lang="en-CA" sz="4400" dirty="0" smtClean="0"/>
              <a:t> </a:t>
            </a:r>
            <a:r>
              <a:rPr lang="en-CA" sz="4400" dirty="0" err="1"/>
              <a:t>ምሕረትካ</a:t>
            </a:r>
            <a:r>
              <a:rPr lang="en-CA" sz="4400" dirty="0"/>
              <a:t> </a:t>
            </a:r>
            <a:r>
              <a:rPr lang="en-CA" sz="4400" dirty="0" err="1" smtClean="0"/>
              <a:t>ክሳ</a:t>
            </a:r>
            <a:endParaRPr lang="en-CA" sz="4400" dirty="0" smtClean="0"/>
          </a:p>
          <a:p>
            <a:r>
              <a:rPr lang="en-CA" sz="4400" dirty="0" smtClean="0"/>
              <a:t>ዕ </a:t>
            </a:r>
            <a:r>
              <a:rPr lang="en-CA" sz="4400" dirty="0" err="1"/>
              <a:t>ወሰን</a:t>
            </a:r>
            <a:r>
              <a:rPr lang="en-CA" sz="4400" dirty="0"/>
              <a:t> </a:t>
            </a:r>
            <a:r>
              <a:rPr lang="en-CA" sz="4400" dirty="0" smtClean="0"/>
              <a:t> </a:t>
            </a:r>
            <a:r>
              <a:rPr lang="en-CA" sz="4400" dirty="0" err="1" smtClean="0"/>
              <a:t>ዓለም</a:t>
            </a:r>
            <a:r>
              <a:rPr lang="en-CA" sz="4400" dirty="0" smtClean="0"/>
              <a:t>  </a:t>
            </a:r>
            <a:r>
              <a:rPr lang="en-CA" sz="4400" dirty="0" err="1" smtClean="0"/>
              <a:t>ከስተ</a:t>
            </a:r>
            <a:endParaRPr lang="en-CA" sz="4400" dirty="0" smtClean="0"/>
          </a:p>
          <a:p>
            <a:r>
              <a:rPr lang="en-CA" sz="4400" dirty="0" err="1" smtClean="0"/>
              <a:t>ምህሩ</a:t>
            </a:r>
            <a:r>
              <a:rPr lang="en-CA" sz="4400" dirty="0" smtClean="0"/>
              <a:t> </a:t>
            </a:r>
            <a:r>
              <a:rPr lang="en-CA" sz="4400" dirty="0" err="1" smtClean="0"/>
              <a:t>ዝሰደድካዮም</a:t>
            </a:r>
            <a:r>
              <a:rPr lang="en-CA" sz="4400" dirty="0" smtClean="0"/>
              <a:t> </a:t>
            </a:r>
            <a:r>
              <a:rPr lang="en-CA" sz="4400" dirty="0" err="1"/>
              <a:t>ንስኻ</a:t>
            </a:r>
            <a:r>
              <a:rPr lang="en-CA" sz="4400" dirty="0"/>
              <a:t> </a:t>
            </a:r>
            <a:r>
              <a:rPr lang="en-CA" sz="4400" dirty="0" err="1"/>
              <a:t>ኢኻ</a:t>
            </a:r>
            <a:r>
              <a:rPr lang="en-CA" sz="4400" dirty="0"/>
              <a:t>።</a:t>
            </a:r>
          </a:p>
          <a:p>
            <a:r>
              <a:rPr lang="en-CA" sz="1400" dirty="0">
                <a:solidFill>
                  <a:srgbClr val="FFC000"/>
                </a:solidFill>
              </a:rPr>
              <a:t>146. </a:t>
            </a:r>
            <a:r>
              <a:rPr lang="en-CA" sz="4400" dirty="0"/>
              <a:t>ኦ </a:t>
            </a:r>
            <a:r>
              <a:rPr lang="en-CA" sz="4400" dirty="0" err="1"/>
              <a:t>ጐይታ</a:t>
            </a:r>
            <a:r>
              <a:rPr lang="en-CA" sz="4400" dirty="0"/>
              <a:t>፥ </a:t>
            </a:r>
            <a:r>
              <a:rPr lang="en-CA" sz="4400" dirty="0" err="1"/>
              <a:t>ንኣናውን</a:t>
            </a:r>
            <a:r>
              <a:rPr lang="en-CA" sz="4400" dirty="0"/>
              <a:t> </a:t>
            </a:r>
            <a:r>
              <a:rPr lang="en-CA" sz="4400" dirty="0" err="1" smtClean="0"/>
              <a:t>ርስቶምን</a:t>
            </a:r>
            <a:r>
              <a:rPr lang="en-CA" sz="4400" dirty="0"/>
              <a:t> </a:t>
            </a:r>
            <a:r>
              <a:rPr lang="en-CA" sz="4400" dirty="0" err="1" smtClean="0"/>
              <a:t>ብጽሒቶምን</a:t>
            </a:r>
            <a:r>
              <a:rPr lang="en-CA" sz="4400" dirty="0" smtClean="0"/>
              <a:t> </a:t>
            </a:r>
            <a:r>
              <a:rPr lang="en-CA" sz="4400" dirty="0" err="1"/>
              <a:t>ንምውራስ</a:t>
            </a:r>
            <a:r>
              <a:rPr lang="en-CA" sz="4400" dirty="0"/>
              <a:t> </a:t>
            </a:r>
            <a:r>
              <a:rPr lang="en-CA" sz="4400" dirty="0" err="1"/>
              <a:t>ዝበቓዕና</a:t>
            </a:r>
            <a:r>
              <a:rPr lang="en-CA" sz="4400" dirty="0"/>
              <a:t> </a:t>
            </a:r>
            <a:r>
              <a:rPr lang="en-CA" sz="4400" dirty="0" err="1"/>
              <a:t>ኽትገብረና</a:t>
            </a:r>
            <a:r>
              <a:rPr lang="en-CA" sz="4400" dirty="0"/>
              <a:t> </a:t>
            </a:r>
            <a:r>
              <a:rPr lang="en-CA" sz="4400" dirty="0" err="1"/>
              <a:t>ንልምነካ</a:t>
            </a:r>
            <a:r>
              <a:rPr lang="en-CA" sz="4400" dirty="0"/>
              <a:t> </a:t>
            </a:r>
            <a:r>
              <a:rPr lang="en-CA" sz="4400" dirty="0" err="1"/>
              <a:t>ኣሎና</a:t>
            </a:r>
            <a:r>
              <a:rPr lang="en-CA" sz="4400" dirty="0"/>
              <a:t>። </a:t>
            </a:r>
            <a:r>
              <a:rPr lang="en-CA" sz="4400" dirty="0" err="1"/>
              <a:t>ብመገዶም</a:t>
            </a:r>
            <a:r>
              <a:rPr lang="en-CA" sz="4400" dirty="0"/>
              <a:t> </a:t>
            </a:r>
            <a:r>
              <a:rPr lang="en-CA" sz="4400" dirty="0" err="1"/>
              <a:t>ክንከይድ</a:t>
            </a:r>
            <a:r>
              <a:rPr lang="en-CA" sz="4400" dirty="0"/>
              <a:t>፥ </a:t>
            </a:r>
            <a:r>
              <a:rPr lang="en-CA" sz="4400" dirty="0" err="1" smtClean="0"/>
              <a:t>ኣስኣሰሮም</a:t>
            </a:r>
            <a:endParaRPr lang="en-CA" sz="4400" dirty="0"/>
          </a:p>
        </p:txBody>
      </p:sp>
      <p:sp>
        <p:nvSpPr>
          <p:cNvPr id="9" name="Rectangle 8"/>
          <p:cNvSpPr/>
          <p:nvPr/>
        </p:nvSpPr>
        <p:spPr>
          <a:xfrm>
            <a:off x="8048705" y="52854"/>
            <a:ext cx="4437127" cy="6817251"/>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uFill>
                  <a:solidFill>
                    <a:srgbClr val="D84800"/>
                  </a:solidFill>
                </a:uFill>
              </a:rPr>
              <a:t>proclaim </a:t>
            </a:r>
            <a:r>
              <a:rPr lang="en-US" sz="3600" dirty="0">
                <a:uFill>
                  <a:solidFill>
                    <a:srgbClr val="D84800"/>
                  </a:solidFill>
                </a:uFill>
              </a:rPr>
              <a:t>to all the ends </a:t>
            </a:r>
            <a:r>
              <a:rPr lang="en-US" sz="3600" dirty="0" smtClean="0">
                <a:uFill>
                  <a:solidFill>
                    <a:srgbClr val="D84800"/>
                  </a:solidFill>
                </a:uFill>
              </a:rPr>
              <a:t>of the </a:t>
            </a:r>
            <a:r>
              <a:rPr lang="en-US" sz="3600" dirty="0">
                <a:uFill>
                  <a:solidFill>
                    <a:srgbClr val="D84800"/>
                  </a:solidFill>
                </a:uFill>
              </a:rPr>
              <a:t>world the immeasurable riches of </a:t>
            </a:r>
            <a:r>
              <a:rPr lang="en-US" sz="3600" dirty="0" smtClean="0">
                <a:uFill>
                  <a:solidFill>
                    <a:srgbClr val="D84800"/>
                  </a:solidFill>
                </a:uFill>
              </a:rPr>
              <a:t>Thy grace </a:t>
            </a:r>
            <a:r>
              <a:rPr lang="en-US" sz="3600" dirty="0">
                <a:uFill>
                  <a:solidFill>
                    <a:srgbClr val="D84800"/>
                  </a:solidFill>
                </a:uFill>
              </a:rPr>
              <a:t>which is from Thy mercy</a:t>
            </a:r>
            <a:r>
              <a:rPr lang="en-US" sz="36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146</a:t>
            </a:r>
            <a:r>
              <a:rPr lang="en-US" sz="1400" dirty="0">
                <a:solidFill>
                  <a:srgbClr val="FFC000"/>
                </a:solidFill>
                <a:uFill>
                  <a:solidFill>
                    <a:srgbClr val="D84800"/>
                  </a:solidFill>
                </a:uFill>
              </a:rPr>
              <a:t>. </a:t>
            </a:r>
            <a:r>
              <a:rPr lang="en-US" sz="3600" dirty="0">
                <a:uFill>
                  <a:solidFill>
                    <a:srgbClr val="D84800"/>
                  </a:solidFill>
                </a:uFill>
              </a:rPr>
              <a:t>We pray and beseech Thee, also, </a:t>
            </a:r>
            <a:r>
              <a:rPr lang="en-US" sz="3600" dirty="0" smtClean="0">
                <a:uFill>
                  <a:solidFill>
                    <a:srgbClr val="D84800"/>
                  </a:solidFill>
                </a:uFill>
              </a:rPr>
              <a:t>O Lord</a:t>
            </a:r>
            <a:r>
              <a:rPr lang="en-US" sz="3600" dirty="0">
                <a:uFill>
                  <a:solidFill>
                    <a:srgbClr val="D84800"/>
                  </a:solidFill>
                </a:uFill>
              </a:rPr>
              <a:t>, that Thou would make us ready for </a:t>
            </a:r>
            <a:r>
              <a:rPr lang="en-US" sz="3600" dirty="0" smtClean="0">
                <a:uFill>
                  <a:solidFill>
                    <a:srgbClr val="D84800"/>
                  </a:solidFill>
                </a:uFill>
              </a:rPr>
              <a:t>an inheritance </a:t>
            </a:r>
            <a:r>
              <a:rPr lang="en-US" sz="3600" dirty="0">
                <a:uFill>
                  <a:solidFill>
                    <a:srgbClr val="D84800"/>
                  </a:solidFill>
                </a:uFill>
              </a:rPr>
              <a:t>and a portion with them that </a:t>
            </a:r>
            <a:r>
              <a:rPr lang="en-US" sz="3600" dirty="0" smtClean="0">
                <a:uFill>
                  <a:solidFill>
                    <a:srgbClr val="D84800"/>
                  </a:solidFill>
                </a:uFill>
              </a:rPr>
              <a:t>we may </a:t>
            </a:r>
            <a:r>
              <a:rPr lang="en-US" sz="3600" dirty="0">
                <a:uFill>
                  <a:solidFill>
                    <a:srgbClr val="D84800"/>
                  </a:solidFill>
                </a:uFill>
              </a:rPr>
              <a:t>walk </a:t>
            </a:r>
            <a:r>
              <a:rPr lang="en-US" sz="3600" dirty="0" smtClean="0">
                <a:uFill>
                  <a:solidFill>
                    <a:srgbClr val="D84800"/>
                  </a:solidFill>
                </a:uFill>
              </a:rPr>
              <a:t>in</a:t>
            </a:r>
          </a:p>
        </p:txBody>
      </p:sp>
      <p:cxnSp>
        <p:nvCxnSpPr>
          <p:cNvPr id="10" name="Straight Connector 9"/>
          <p:cNvCxnSpPr/>
          <p:nvPr/>
        </p:nvCxnSpPr>
        <p:spPr>
          <a:xfrm>
            <a:off x="40082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11090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287335"/>
      </p:ext>
    </p:extLst>
  </p:cSld>
  <p:clrMapOvr>
    <a:masterClrMapping/>
  </p:clrMapOvr>
  <p:transition spd="med"/>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400" dirty="0" err="1"/>
              <a:t>ወንትሉ</a:t>
            </a:r>
            <a:r>
              <a:rPr lang="en-CA" sz="4400" dirty="0"/>
              <a:t> </a:t>
            </a:r>
            <a:r>
              <a:rPr lang="en-CA" sz="4400" dirty="0" err="1"/>
              <a:t>በዐሠሮሙ</a:t>
            </a:r>
            <a:r>
              <a:rPr lang="en-CA" sz="4400" dirty="0"/>
              <a:t> </a:t>
            </a:r>
            <a:r>
              <a:rPr lang="en-CA" sz="4400" dirty="0" err="1" smtClean="0"/>
              <a:t>ወጸግወነ</a:t>
            </a:r>
            <a:r>
              <a:rPr lang="en-CA" sz="4000" dirty="0" smtClean="0"/>
              <a:t> </a:t>
            </a:r>
            <a:r>
              <a:rPr lang="en-CA" sz="4400" dirty="0" err="1" smtClean="0"/>
              <a:t>በኵሉ</a:t>
            </a:r>
            <a:r>
              <a:rPr lang="en-CA" sz="4400" dirty="0" smtClean="0"/>
              <a:t> </a:t>
            </a:r>
            <a:r>
              <a:rPr lang="en-CA" sz="4400" dirty="0" err="1"/>
              <a:t>ጊዜ</a:t>
            </a:r>
            <a:r>
              <a:rPr lang="en-CA" sz="4400" dirty="0"/>
              <a:t> </a:t>
            </a:r>
            <a:r>
              <a:rPr lang="en-CA" sz="4400" dirty="0" err="1"/>
              <a:t>ንትመሰለ</a:t>
            </a:r>
            <a:r>
              <a:rPr lang="en-CA" sz="4400" dirty="0"/>
              <a:t> </a:t>
            </a:r>
            <a:r>
              <a:rPr lang="en-CA" sz="4400" dirty="0" err="1"/>
              <a:t>ምስሌሆሙ</a:t>
            </a:r>
            <a:r>
              <a:rPr lang="en-CA" sz="4400" dirty="0"/>
              <a:t> </a:t>
            </a:r>
            <a:r>
              <a:rPr lang="en-CA" sz="4400" dirty="0" err="1"/>
              <a:t>በውስተ</a:t>
            </a:r>
            <a:r>
              <a:rPr lang="en-CA" sz="4400" dirty="0"/>
              <a:t> </a:t>
            </a:r>
            <a:r>
              <a:rPr lang="en-CA" sz="4400" dirty="0" err="1"/>
              <a:t>ጻማሆሙ</a:t>
            </a:r>
            <a:r>
              <a:rPr lang="en-CA" sz="4400" dirty="0"/>
              <a:t> </a:t>
            </a:r>
            <a:r>
              <a:rPr lang="en-CA" sz="4400" dirty="0" err="1"/>
              <a:t>በሠናይ</a:t>
            </a:r>
            <a:r>
              <a:rPr lang="en-CA" sz="4400" dirty="0"/>
              <a:t> </a:t>
            </a:r>
            <a:r>
              <a:rPr lang="en-CA" sz="4400" dirty="0" err="1"/>
              <a:t>አምልኮ</a:t>
            </a:r>
            <a:r>
              <a:rPr lang="en-CA" sz="4400" dirty="0"/>
              <a:t>።</a:t>
            </a:r>
          </a:p>
          <a:p>
            <a:r>
              <a:rPr lang="en-CA" sz="1400" dirty="0">
                <a:solidFill>
                  <a:srgbClr val="FFC000"/>
                </a:solidFill>
              </a:rPr>
              <a:t>፻፵፯. </a:t>
            </a:r>
            <a:r>
              <a:rPr lang="en-CA" sz="4400" dirty="0" err="1"/>
              <a:t>ወዕቀባ</a:t>
            </a:r>
            <a:r>
              <a:rPr lang="en-CA" sz="4400" dirty="0"/>
              <a:t> </a:t>
            </a:r>
            <a:r>
              <a:rPr lang="en-CA" sz="4400" dirty="0" err="1"/>
              <a:t>ለቤተ</a:t>
            </a:r>
            <a:r>
              <a:rPr lang="en-CA" sz="4400" dirty="0"/>
              <a:t> </a:t>
            </a:r>
            <a:r>
              <a:rPr lang="en-CA" sz="4400" dirty="0" err="1"/>
              <a:t>ክርስቲያኒከ</a:t>
            </a:r>
            <a:r>
              <a:rPr lang="en-CA" sz="4400" dirty="0"/>
              <a:t> </a:t>
            </a:r>
            <a:r>
              <a:rPr lang="en-CA" sz="4400" dirty="0" err="1"/>
              <a:t>ቅድስተ</a:t>
            </a:r>
            <a:r>
              <a:rPr lang="en-CA" sz="4400" dirty="0"/>
              <a:t> </a:t>
            </a:r>
            <a:r>
              <a:rPr lang="en-CA" sz="4400" dirty="0" err="1"/>
              <a:t>እንተ</a:t>
            </a:r>
            <a:r>
              <a:rPr lang="en-CA" sz="4400" dirty="0"/>
              <a:t> </a:t>
            </a:r>
            <a:r>
              <a:rPr lang="en-CA" sz="4400" dirty="0" err="1"/>
              <a:t>ሣረርካ</a:t>
            </a:r>
            <a:r>
              <a:rPr lang="en-CA" sz="4400" dirty="0"/>
              <a:t> </a:t>
            </a:r>
            <a:r>
              <a:rPr lang="en-CA" sz="4400" dirty="0" err="1"/>
              <a:t>በእንቲአሆሙ</a:t>
            </a:r>
            <a:r>
              <a:rPr lang="en-CA" sz="4400" dirty="0"/>
              <a:t>። </a:t>
            </a:r>
            <a:endParaRPr lang="en-CA" sz="4400" dirty="0" smtClean="0"/>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ርእሱ</a:t>
            </a:r>
            <a:r>
              <a:rPr lang="en-CA" sz="2000" dirty="0">
                <a:solidFill>
                  <a:srgbClr val="FFC000"/>
                </a:solidFill>
              </a:rPr>
              <a:t>) </a:t>
            </a:r>
            <a:r>
              <a:rPr lang="en-CA" sz="4400" dirty="0" err="1"/>
              <a:t>ወባርክ</a:t>
            </a:r>
            <a:r>
              <a:rPr lang="en-CA" sz="4400" dirty="0"/>
              <a:t> </a:t>
            </a:r>
            <a:r>
              <a:rPr lang="en-CA" sz="4400" dirty="0" err="1" smtClean="0"/>
              <a:t>ላዕለ</a:t>
            </a:r>
            <a:endParaRPr lang="en-CA" sz="4000" dirty="0"/>
          </a:p>
        </p:txBody>
      </p:sp>
      <p:sp>
        <p:nvSpPr>
          <p:cNvPr id="3" name="Rectangle 2"/>
          <p:cNvSpPr/>
          <p:nvPr/>
        </p:nvSpPr>
        <p:spPr>
          <a:xfrm>
            <a:off x="3960642" y="-86943"/>
            <a:ext cx="4170282" cy="6863417"/>
          </a:xfrm>
          <a:prstGeom prst="rect">
            <a:avLst/>
          </a:prstGeom>
        </p:spPr>
        <p:txBody>
          <a:bodyPr wrap="square">
            <a:spAutoFit/>
          </a:bodyPr>
          <a:lstStyle/>
          <a:p>
            <a:r>
              <a:rPr lang="en-CA" sz="4400" dirty="0" err="1" smtClean="0"/>
              <a:t>ክንስዕብ</a:t>
            </a:r>
            <a:r>
              <a:rPr lang="en-CA" sz="4400" dirty="0"/>
              <a:t>፥ </a:t>
            </a:r>
            <a:r>
              <a:rPr lang="en-CA" sz="4400" dirty="0" err="1"/>
              <a:t>ኵሉ</a:t>
            </a:r>
            <a:r>
              <a:rPr lang="en-CA" sz="4400" dirty="0"/>
              <a:t> </a:t>
            </a:r>
            <a:r>
              <a:rPr lang="en-CA" sz="4400" dirty="0" err="1"/>
              <a:t>ግዜ</a:t>
            </a:r>
            <a:r>
              <a:rPr lang="en-CA" sz="4400" dirty="0"/>
              <a:t> </a:t>
            </a:r>
            <a:r>
              <a:rPr lang="en-CA" sz="4400" dirty="0" err="1" smtClean="0"/>
              <a:t>ንእኣቶም</a:t>
            </a:r>
            <a:r>
              <a:rPr lang="en-CA" sz="4400" dirty="0" smtClean="0"/>
              <a:t> </a:t>
            </a:r>
            <a:r>
              <a:rPr lang="en-CA" sz="4400" dirty="0" err="1"/>
              <a:t>ክንመስል</a:t>
            </a:r>
            <a:r>
              <a:rPr lang="en-CA" sz="4400" dirty="0"/>
              <a:t>፥ </a:t>
            </a:r>
            <a:r>
              <a:rPr lang="en-CA" sz="4400" dirty="0" err="1"/>
              <a:t>ብፍቕሮም</a:t>
            </a:r>
            <a:r>
              <a:rPr lang="en-CA" sz="4400" dirty="0"/>
              <a:t> </a:t>
            </a:r>
            <a:r>
              <a:rPr lang="en-CA" sz="4400" dirty="0" err="1"/>
              <a:t>ክንጸንዕ</a:t>
            </a:r>
            <a:r>
              <a:rPr lang="en-CA" sz="4400" dirty="0"/>
              <a:t>፥ </a:t>
            </a:r>
            <a:r>
              <a:rPr lang="en-CA" sz="4400" dirty="0" err="1"/>
              <a:t>ብሠናይ</a:t>
            </a:r>
            <a:r>
              <a:rPr lang="en-CA" sz="4400" dirty="0"/>
              <a:t> </a:t>
            </a:r>
            <a:r>
              <a:rPr lang="en-CA" sz="4400" dirty="0" err="1"/>
              <a:t>ኣምልኾ</a:t>
            </a:r>
            <a:r>
              <a:rPr lang="en-CA" sz="4400" dirty="0"/>
              <a:t> </a:t>
            </a:r>
            <a:r>
              <a:rPr lang="en-CA" sz="4400" dirty="0" err="1"/>
              <a:t>ኣብቲ</a:t>
            </a:r>
            <a:r>
              <a:rPr lang="en-CA" sz="4400" dirty="0"/>
              <a:t> </a:t>
            </a:r>
            <a:r>
              <a:rPr lang="en-CA" sz="4400" dirty="0" err="1"/>
              <a:t>ድኻሞም</a:t>
            </a:r>
            <a:r>
              <a:rPr lang="en-CA" sz="4400" dirty="0"/>
              <a:t> </a:t>
            </a:r>
            <a:r>
              <a:rPr lang="en-CA" sz="4400" dirty="0" err="1"/>
              <a:t>ክፍሊ</a:t>
            </a:r>
            <a:r>
              <a:rPr lang="en-CA" sz="4400" dirty="0"/>
              <a:t> </a:t>
            </a:r>
            <a:r>
              <a:rPr lang="en-CA" sz="4400" dirty="0" err="1"/>
              <a:t>ኽህልወና</a:t>
            </a:r>
            <a:r>
              <a:rPr lang="en-CA" sz="4400" dirty="0"/>
              <a:t> </a:t>
            </a:r>
            <a:r>
              <a:rPr lang="en-CA" sz="4400" dirty="0" err="1"/>
              <a:t>ጸጋኻ</a:t>
            </a:r>
            <a:r>
              <a:rPr lang="en-CA" sz="4400" dirty="0"/>
              <a:t> </a:t>
            </a:r>
            <a:r>
              <a:rPr lang="en-CA" sz="4400" dirty="0" err="1"/>
              <a:t>ሃበና</a:t>
            </a:r>
            <a:r>
              <a:rPr lang="en-CA" sz="4400" dirty="0"/>
              <a:t>።</a:t>
            </a:r>
          </a:p>
          <a:p>
            <a:r>
              <a:rPr lang="en-CA" sz="1400" dirty="0">
                <a:solidFill>
                  <a:srgbClr val="FFC000"/>
                </a:solidFill>
              </a:rPr>
              <a:t>147. </a:t>
            </a:r>
            <a:r>
              <a:rPr lang="en-CA" sz="4400" dirty="0" err="1"/>
              <a:t>ምእንትኦም</a:t>
            </a:r>
            <a:r>
              <a:rPr lang="en-CA" sz="4400" dirty="0"/>
              <a:t> </a:t>
            </a:r>
            <a:r>
              <a:rPr lang="en-CA" sz="4400" dirty="0" err="1" smtClean="0"/>
              <a:t>ዝመሥረትካያ</a:t>
            </a:r>
            <a:r>
              <a:rPr lang="en-CA" sz="4400" dirty="0" smtClean="0"/>
              <a:t> </a:t>
            </a:r>
            <a:r>
              <a:rPr lang="en-CA" sz="4400" dirty="0" err="1"/>
              <a:t>ቅድስቲ</a:t>
            </a:r>
            <a:r>
              <a:rPr lang="en-CA" sz="4400" dirty="0"/>
              <a:t> </a:t>
            </a:r>
            <a:r>
              <a:rPr lang="en-CA" sz="4400" dirty="0" err="1"/>
              <a:t>ቤተ</a:t>
            </a:r>
            <a:r>
              <a:rPr lang="en-CA" sz="4400" dirty="0"/>
              <a:t> </a:t>
            </a:r>
            <a:r>
              <a:rPr lang="en-CA" sz="4400" dirty="0" err="1"/>
              <a:t>ክርስትያንካውን</a:t>
            </a:r>
            <a:r>
              <a:rPr lang="en-CA" sz="4400" dirty="0"/>
              <a:t> </a:t>
            </a:r>
            <a:r>
              <a:rPr lang="en-CA" sz="4400" dirty="0" err="1"/>
              <a:t>ሓልዋ</a:t>
            </a:r>
            <a:r>
              <a:rPr lang="en-CA" sz="4400" dirty="0"/>
              <a:t>።</a:t>
            </a:r>
            <a:r>
              <a:rPr lang="en-CA" sz="2000" dirty="0">
                <a:solidFill>
                  <a:srgbClr val="FFC000"/>
                </a:solidFill>
              </a:rPr>
              <a:t> (</a:t>
            </a:r>
            <a:r>
              <a:rPr lang="en-CA" sz="2000" dirty="0" err="1">
                <a:solidFill>
                  <a:srgbClr val="FFC000"/>
                </a:solidFill>
              </a:rPr>
              <a:t>ንርእሱ</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400" dirty="0" err="1" smtClean="0"/>
              <a:t>ናብ</a:t>
            </a:r>
            <a:endParaRPr lang="en-CA" sz="4400" dirty="0"/>
          </a:p>
        </p:txBody>
      </p:sp>
      <p:sp>
        <p:nvSpPr>
          <p:cNvPr id="9" name="Rectangle 8"/>
          <p:cNvSpPr/>
          <p:nvPr/>
        </p:nvSpPr>
        <p:spPr>
          <a:xfrm>
            <a:off x="7963191" y="-58974"/>
            <a:ext cx="4410811"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their </a:t>
            </a:r>
            <a:r>
              <a:rPr lang="en-US" sz="3300" dirty="0">
                <a:uFill>
                  <a:solidFill>
                    <a:srgbClr val="D84800"/>
                  </a:solidFill>
                </a:uFill>
              </a:rPr>
              <a:t>ways and follow in </a:t>
            </a:r>
            <a:r>
              <a:rPr lang="en-US" sz="3300" dirty="0" smtClean="0">
                <a:uFill>
                  <a:solidFill>
                    <a:srgbClr val="D84800"/>
                  </a:solidFill>
                </a:uFill>
              </a:rPr>
              <a:t>their foot steps </a:t>
            </a:r>
            <a:r>
              <a:rPr lang="en-US" sz="3300" dirty="0">
                <a:uFill>
                  <a:solidFill>
                    <a:srgbClr val="D84800"/>
                  </a:solidFill>
                </a:uFill>
              </a:rPr>
              <a:t>and grant us at all times to </a:t>
            </a:r>
            <a:r>
              <a:rPr lang="en-US" sz="3300" dirty="0" smtClean="0">
                <a:uFill>
                  <a:solidFill>
                    <a:srgbClr val="D84800"/>
                  </a:solidFill>
                </a:uFill>
              </a:rPr>
              <a:t>imitate them </a:t>
            </a:r>
            <a:r>
              <a:rPr lang="en-US" sz="3300" dirty="0">
                <a:uFill>
                  <a:solidFill>
                    <a:srgbClr val="D84800"/>
                  </a:solidFill>
                </a:uFill>
              </a:rPr>
              <a:t>and to continue in their love and </a:t>
            </a:r>
            <a:r>
              <a:rPr lang="en-US" sz="3300" dirty="0" smtClean="0">
                <a:uFill>
                  <a:solidFill>
                    <a:srgbClr val="D84800"/>
                  </a:solidFill>
                </a:uFill>
              </a:rPr>
              <a:t>to have </a:t>
            </a:r>
            <a:r>
              <a:rPr lang="en-US" sz="3300" dirty="0">
                <a:uFill>
                  <a:solidFill>
                    <a:srgbClr val="D84800"/>
                  </a:solidFill>
                </a:uFill>
              </a:rPr>
              <a:t>fellowship with them in their </a:t>
            </a:r>
            <a:r>
              <a:rPr lang="en-US" sz="3300" dirty="0" err="1">
                <a:uFill>
                  <a:solidFill>
                    <a:srgbClr val="D84800"/>
                  </a:solidFill>
                </a:uFill>
              </a:rPr>
              <a:t>labour</a:t>
            </a:r>
            <a:r>
              <a:rPr lang="en-US" sz="3300" dirty="0">
                <a:uFill>
                  <a:solidFill>
                    <a:srgbClr val="D84800"/>
                  </a:solidFill>
                </a:uFill>
              </a:rPr>
              <a:t> </a:t>
            </a:r>
            <a:r>
              <a:rPr lang="en-US" sz="3300" dirty="0" smtClean="0">
                <a:uFill>
                  <a:solidFill>
                    <a:srgbClr val="D84800"/>
                  </a:solidFill>
                </a:uFill>
              </a:rPr>
              <a:t>in true </a:t>
            </a:r>
            <a:r>
              <a:rPr lang="en-US" sz="3300" dirty="0">
                <a:uFill>
                  <a:solidFill>
                    <a:srgbClr val="D84800"/>
                  </a:solidFill>
                </a:uFill>
              </a:rPr>
              <a:t>godliness</a:t>
            </a:r>
            <a:r>
              <a:rPr lang="en-US" sz="3300" dirty="0" smtClean="0">
                <a:uFill>
                  <a:solidFill>
                    <a:srgbClr val="D84800"/>
                  </a:solidFill>
                </a:uFill>
              </a:rPr>
              <a:t>.</a:t>
            </a:r>
          </a:p>
          <a:p>
            <a:pPr marL="40639" marR="40639">
              <a:spcBef>
                <a:spcPts val="600"/>
              </a:spcBef>
              <a:buClr>
                <a:srgbClr val="D84800"/>
              </a:buClr>
              <a:buFont typeface="Arial"/>
              <a:defRPr sz="2800"/>
            </a:pPr>
            <a:r>
              <a:rPr lang="en-US" sz="3300" dirty="0" smtClean="0">
                <a:solidFill>
                  <a:srgbClr val="FFC000"/>
                </a:solidFill>
                <a:uFill>
                  <a:solidFill>
                    <a:srgbClr val="D84800"/>
                  </a:solidFill>
                </a:uFill>
              </a:rPr>
              <a:t>147</a:t>
            </a:r>
            <a:r>
              <a:rPr lang="en-US" sz="3300" dirty="0">
                <a:solidFill>
                  <a:srgbClr val="FFC000"/>
                </a:solidFill>
                <a:uFill>
                  <a:solidFill>
                    <a:srgbClr val="D84800"/>
                  </a:solidFill>
                </a:uFill>
              </a:rPr>
              <a:t>. </a:t>
            </a:r>
            <a:r>
              <a:rPr lang="en-US" sz="3300" dirty="0">
                <a:uFill>
                  <a:solidFill>
                    <a:srgbClr val="D84800"/>
                  </a:solidFill>
                </a:uFill>
              </a:rPr>
              <a:t>And do Thou keep Thy </a:t>
            </a:r>
            <a:r>
              <a:rPr lang="en-US" sz="3300" dirty="0" smtClean="0">
                <a:uFill>
                  <a:solidFill>
                    <a:srgbClr val="D84800"/>
                  </a:solidFill>
                </a:uFill>
              </a:rPr>
              <a:t>holy Church </a:t>
            </a:r>
            <a:r>
              <a:rPr lang="en-US" sz="3300" dirty="0">
                <a:uFill>
                  <a:solidFill>
                    <a:srgbClr val="D84800"/>
                  </a:solidFill>
                </a:uFill>
              </a:rPr>
              <a:t>which Thou did found by </a:t>
            </a:r>
            <a:r>
              <a:rPr lang="en-US" sz="3300" dirty="0" smtClean="0">
                <a:uFill>
                  <a:solidFill>
                    <a:srgbClr val="D84800"/>
                  </a:solidFill>
                </a:uFill>
              </a:rPr>
              <a:t>their means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himself) </a:t>
            </a:r>
            <a:r>
              <a:rPr lang="en-US" sz="3300" dirty="0">
                <a:uFill>
                  <a:solidFill>
                    <a:srgbClr val="D84800"/>
                  </a:solidFill>
                </a:uFill>
              </a:rPr>
              <a:t>and bless the </a:t>
            </a:r>
            <a:r>
              <a:rPr lang="en-US" sz="3300" dirty="0" smtClean="0">
                <a:uFill>
                  <a:solidFill>
                    <a:srgbClr val="D84800"/>
                  </a:solidFill>
                </a:uFill>
              </a:rPr>
              <a:t>sheep of</a:t>
            </a:r>
          </a:p>
        </p:txBody>
      </p:sp>
      <p:cxnSp>
        <p:nvCxnSpPr>
          <p:cNvPr id="10" name="Straight Connector 9"/>
          <p:cNvCxnSpPr/>
          <p:nvPr/>
        </p:nvCxnSpPr>
        <p:spPr>
          <a:xfrm>
            <a:off x="397535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3196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636878"/>
      </p:ext>
    </p:extLst>
  </p:cSld>
  <p:clrMapOvr>
    <a:masterClrMapping/>
  </p:clrMapOvr>
  <p:transition spd="med"/>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817525"/>
          </a:xfrm>
          <a:prstGeom prst="rect">
            <a:avLst/>
          </a:prstGeom>
        </p:spPr>
        <p:txBody>
          <a:bodyPr wrap="square">
            <a:spAutoFit/>
          </a:bodyPr>
          <a:lstStyle/>
          <a:p>
            <a:r>
              <a:rPr lang="en-CA" sz="4200" dirty="0" err="1" smtClean="0"/>
              <a:t>አባግዐ</a:t>
            </a:r>
            <a:r>
              <a:rPr lang="en-CA" sz="4200" dirty="0" smtClean="0"/>
              <a:t> </a:t>
            </a:r>
            <a:r>
              <a:rPr lang="en-CA" sz="4200" dirty="0" err="1"/>
              <a:t>መርዔትከ</a:t>
            </a:r>
            <a:r>
              <a:rPr lang="en-CA" sz="42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a:t>
            </a:r>
            <a:r>
              <a:rPr lang="en-CA" sz="4200" dirty="0"/>
              <a:t>፥</a:t>
            </a:r>
            <a:r>
              <a:rPr lang="en-CA" sz="4200" dirty="0">
                <a:solidFill>
                  <a:srgbClr val="FFC000"/>
                </a:solidFill>
              </a:rPr>
              <a:t> </a:t>
            </a:r>
            <a:r>
              <a:rPr lang="en-CA" sz="4000" dirty="0" err="1"/>
              <a:t>ወአብዝኃ</a:t>
            </a:r>
            <a:r>
              <a:rPr lang="en-CA" sz="4000" dirty="0"/>
              <a:t> </a:t>
            </a:r>
            <a:r>
              <a:rPr lang="en-CA" sz="4000" dirty="0" err="1"/>
              <a:t>ለዛቲ</a:t>
            </a:r>
            <a:r>
              <a:rPr lang="en-CA" sz="4000" dirty="0"/>
              <a:t> </a:t>
            </a:r>
            <a:r>
              <a:rPr lang="en-CA" sz="4000" dirty="0" err="1"/>
              <a:t>ዐፀደ</a:t>
            </a:r>
            <a:r>
              <a:rPr lang="en-CA" sz="4000" dirty="0"/>
              <a:t> </a:t>
            </a:r>
            <a:r>
              <a:rPr lang="en-CA" sz="4000" dirty="0" err="1"/>
              <a:t>ወይን</a:t>
            </a:r>
            <a:r>
              <a:rPr lang="en-CA" sz="40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ዘሀለወ</a:t>
            </a:r>
            <a:r>
              <a:rPr lang="en-CA" sz="2000" dirty="0">
                <a:solidFill>
                  <a:srgbClr val="FFC000"/>
                </a:solidFill>
              </a:rPr>
              <a:t> </a:t>
            </a:r>
            <a:r>
              <a:rPr lang="en-CA" sz="2000" dirty="0" err="1">
                <a:solidFill>
                  <a:srgbClr val="FFC000"/>
                </a:solidFill>
              </a:rPr>
              <a:t>በምሥዋዕ</a:t>
            </a:r>
            <a:r>
              <a:rPr lang="en-CA" sz="2000" dirty="0">
                <a:solidFill>
                  <a:srgbClr val="FFC000"/>
                </a:solidFill>
              </a:rPr>
              <a:t>)</a:t>
            </a:r>
            <a:r>
              <a:rPr lang="en-CA" sz="4200" dirty="0"/>
              <a:t>።</a:t>
            </a:r>
            <a:r>
              <a:rPr lang="en-CA" sz="4200" dirty="0">
                <a:solidFill>
                  <a:srgbClr val="FFC000"/>
                </a:solidFill>
              </a:rPr>
              <a:t> </a:t>
            </a:r>
            <a:r>
              <a:rPr lang="en-CA" sz="4000" dirty="0" err="1"/>
              <a:t>እንተ</a:t>
            </a:r>
            <a:r>
              <a:rPr lang="en-CA" sz="4000" dirty="0"/>
              <a:t> </a:t>
            </a:r>
            <a:r>
              <a:rPr lang="en-CA" sz="4000" dirty="0" err="1"/>
              <a:t>ተከልካ</a:t>
            </a:r>
            <a:r>
              <a:rPr lang="en-CA" sz="4000" dirty="0"/>
              <a:t> </a:t>
            </a:r>
            <a:r>
              <a:rPr lang="en-CA" sz="4000" dirty="0" err="1"/>
              <a:t>በየማንከ</a:t>
            </a:r>
            <a:r>
              <a:rPr lang="en-CA" sz="4000" dirty="0"/>
              <a:t> </a:t>
            </a:r>
            <a:r>
              <a:rPr lang="en-CA" sz="4000" dirty="0" err="1"/>
              <a:t>ቅዱስ</a:t>
            </a:r>
            <a:r>
              <a:rPr lang="en-CA" sz="4000" dirty="0"/>
              <a:t>፥ </a:t>
            </a:r>
            <a:r>
              <a:rPr lang="en-CA" sz="4000" dirty="0" err="1" smtClean="0"/>
              <a:t>በኢየ</a:t>
            </a:r>
            <a:endParaRPr lang="en-CA" sz="4000" dirty="0" smtClean="0"/>
          </a:p>
          <a:p>
            <a:r>
              <a:rPr lang="en-CA" sz="4000" dirty="0" err="1" smtClean="0"/>
              <a:t>ሱስ</a:t>
            </a:r>
            <a:r>
              <a:rPr lang="en-CA" sz="4000" dirty="0" smtClean="0"/>
              <a:t> </a:t>
            </a:r>
            <a:r>
              <a:rPr lang="en-CA" sz="4000" dirty="0" err="1"/>
              <a:t>ክርስቶስ</a:t>
            </a:r>
            <a:r>
              <a:rPr lang="en-CA" sz="4000" dirty="0"/>
              <a:t> </a:t>
            </a:r>
            <a:r>
              <a:rPr lang="en-CA" sz="4000" dirty="0" err="1"/>
              <a:t>እግዚእነ</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smtClean="0"/>
              <a:t>ወም</a:t>
            </a:r>
            <a:endParaRPr lang="en-CA" sz="4000" dirty="0" smtClean="0"/>
          </a:p>
          <a:p>
            <a:r>
              <a:rPr lang="en-CA" sz="4000" dirty="0" err="1" smtClean="0"/>
              <a:t>ስለ</a:t>
            </a:r>
            <a:r>
              <a:rPr lang="en-CA" sz="4000" dirty="0" smtClean="0"/>
              <a:t> </a:t>
            </a:r>
            <a:r>
              <a:rPr lang="en-CA" sz="4000" dirty="0" err="1"/>
              <a:t>ቅዱስ</a:t>
            </a:r>
            <a:r>
              <a:rPr lang="en-CA" sz="4000" dirty="0"/>
              <a:t> </a:t>
            </a:r>
            <a:r>
              <a:rPr lang="en-CA" sz="4000" dirty="0" err="1"/>
              <a:t>መንፈስ</a:t>
            </a:r>
            <a:r>
              <a:rPr lang="en-CA" sz="4000" dirty="0"/>
              <a:t> </a:t>
            </a:r>
            <a:r>
              <a:rPr lang="en-CA" sz="4000" dirty="0" err="1" smtClean="0"/>
              <a:t>ስብ</a:t>
            </a:r>
            <a:endParaRPr lang="en-CA" sz="4000" dirty="0" smtClean="0"/>
          </a:p>
          <a:p>
            <a:r>
              <a:rPr lang="en-CA" sz="4000" dirty="0" err="1" smtClean="0"/>
              <a:t>ሐት</a:t>
            </a:r>
            <a:r>
              <a:rPr lang="en-CA" sz="4000" dirty="0" smtClean="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a:t>
            </a:r>
          </a:p>
          <a:p>
            <a:r>
              <a:rPr lang="en-CA" sz="4000" dirty="0" smtClean="0"/>
              <a:t> </a:t>
            </a:r>
            <a:endParaRPr lang="en-CA" sz="4000" dirty="0"/>
          </a:p>
        </p:txBody>
      </p:sp>
      <p:sp>
        <p:nvSpPr>
          <p:cNvPr id="3" name="Rectangle 2"/>
          <p:cNvSpPr/>
          <p:nvPr/>
        </p:nvSpPr>
        <p:spPr>
          <a:xfrm>
            <a:off x="3835657" y="-86943"/>
            <a:ext cx="4321579" cy="6863417"/>
          </a:xfrm>
          <a:prstGeom prst="rect">
            <a:avLst/>
          </a:prstGeom>
        </p:spPr>
        <p:txBody>
          <a:bodyPr wrap="square">
            <a:spAutoFit/>
          </a:bodyPr>
          <a:lstStyle/>
          <a:p>
            <a:r>
              <a:rPr lang="en-CA" sz="4000" dirty="0" err="1" smtClean="0"/>
              <a:t>መጓሰ</a:t>
            </a:r>
            <a:r>
              <a:rPr lang="en-CA" sz="4000" dirty="0" smtClean="0"/>
              <a:t> </a:t>
            </a:r>
            <a:r>
              <a:rPr lang="en-CA" sz="4000" dirty="0" err="1"/>
              <a:t>ምእመናንካ</a:t>
            </a:r>
            <a:r>
              <a:rPr lang="en-CA" sz="4000" dirty="0"/>
              <a:t> </a:t>
            </a:r>
            <a:r>
              <a:rPr lang="en-CA" sz="4000" dirty="0" err="1"/>
              <a:t>ድማ</a:t>
            </a:r>
            <a:r>
              <a:rPr lang="en-CA" sz="4000" dirty="0"/>
              <a:t> </a:t>
            </a:r>
            <a:r>
              <a:rPr lang="en-CA" sz="4000" dirty="0" err="1"/>
              <a:t>ባርኽ</a:t>
            </a:r>
            <a:r>
              <a:rPr lang="en-CA" sz="4000" dirty="0"/>
              <a:t>፥ </a:t>
            </a:r>
            <a:r>
              <a:rPr lang="en-CA" sz="2000" dirty="0">
                <a:solidFill>
                  <a:srgbClr val="FFC000"/>
                </a:solidFill>
              </a:rPr>
              <a:t>(</a:t>
            </a:r>
            <a:r>
              <a:rPr lang="en-CA" sz="2000" dirty="0" err="1">
                <a:solidFill>
                  <a:srgbClr val="FFC000"/>
                </a:solidFill>
              </a:rPr>
              <a:t>ንምእመናን</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ብጽኑዕ</a:t>
            </a:r>
            <a:r>
              <a:rPr lang="en-CA" sz="4000" dirty="0"/>
              <a:t> </a:t>
            </a:r>
            <a:r>
              <a:rPr lang="en-CA" sz="4000" dirty="0" err="1"/>
              <a:t>የማንካ</a:t>
            </a:r>
            <a:r>
              <a:rPr lang="en-CA" sz="4000" dirty="0"/>
              <a:t> </a:t>
            </a:r>
            <a:r>
              <a:rPr lang="en-CA" sz="4000" dirty="0" err="1" smtClean="0"/>
              <a:t>ዝተኸልካያ</a:t>
            </a:r>
            <a:r>
              <a:rPr lang="en-CA" sz="4000" dirty="0" smtClean="0"/>
              <a:t> </a:t>
            </a:r>
            <a:r>
              <a:rPr lang="en-CA" sz="4000" dirty="0" err="1"/>
              <a:t>ነዛ</a:t>
            </a:r>
            <a:r>
              <a:rPr lang="en-CA" sz="4000" dirty="0"/>
              <a:t> </a:t>
            </a:r>
            <a:r>
              <a:rPr lang="en-CA" sz="4000" dirty="0" err="1"/>
              <a:t>ተኽሊ</a:t>
            </a:r>
            <a:r>
              <a:rPr lang="en-CA" sz="4000" dirty="0"/>
              <a:t> </a:t>
            </a:r>
            <a:r>
              <a:rPr lang="en-CA" sz="4000" dirty="0" err="1"/>
              <a:t>ወይኒ</a:t>
            </a:r>
            <a:r>
              <a:rPr lang="en-CA" sz="4000" dirty="0"/>
              <a:t> </a:t>
            </a:r>
            <a:r>
              <a:rPr lang="en-CA" sz="4000" dirty="0" err="1"/>
              <a:t>እዚኣ</a:t>
            </a:r>
            <a:r>
              <a:rPr lang="en-CA" sz="4000" dirty="0"/>
              <a:t> </a:t>
            </a:r>
            <a:r>
              <a:rPr lang="en-CA" sz="4000" dirty="0" err="1" smtClean="0"/>
              <a:t>ኣብዝ</a:t>
            </a:r>
            <a:endParaRPr lang="en-CA" sz="4000" dirty="0" smtClean="0"/>
          </a:p>
          <a:p>
            <a:r>
              <a:rPr lang="en-CA" sz="4000" dirty="0" err="1" smtClean="0"/>
              <a:t>ኃያ</a:t>
            </a:r>
            <a:r>
              <a:rPr lang="en-CA" sz="4000" dirty="0"/>
              <a:t>። </a:t>
            </a:r>
            <a:r>
              <a:rPr lang="en-CA" sz="2000" dirty="0">
                <a:solidFill>
                  <a:srgbClr val="FFC000"/>
                </a:solidFill>
              </a:rPr>
              <a:t>(</a:t>
            </a:r>
            <a:r>
              <a:rPr lang="en-CA" sz="2000" dirty="0" err="1">
                <a:solidFill>
                  <a:srgbClr val="FFC000"/>
                </a:solidFill>
              </a:rPr>
              <a:t>ኣብ</a:t>
            </a:r>
            <a:r>
              <a:rPr lang="en-CA" sz="2000" dirty="0">
                <a:solidFill>
                  <a:srgbClr val="FFC000"/>
                </a:solidFill>
              </a:rPr>
              <a:t> </a:t>
            </a:r>
            <a:r>
              <a:rPr lang="en-CA" sz="2000" dirty="0" err="1">
                <a:solidFill>
                  <a:srgbClr val="FFC000"/>
                </a:solidFill>
              </a:rPr>
              <a:t>ዙርያ</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ንዘለዉ</a:t>
            </a:r>
            <a:r>
              <a:rPr lang="en-CA" sz="2000" dirty="0">
                <a:solidFill>
                  <a:srgbClr val="FFC000"/>
                </a:solidFill>
              </a:rPr>
              <a:t> </a:t>
            </a:r>
            <a:r>
              <a:rPr lang="en-CA" sz="2000" dirty="0" err="1" smtClean="0">
                <a:solidFill>
                  <a:srgbClr val="FFC000"/>
                </a:solidFill>
              </a:rPr>
              <a:t>ይባርኽ</a:t>
            </a:r>
            <a:r>
              <a:rPr lang="en-CA" sz="2000" dirty="0" smtClean="0">
                <a:solidFill>
                  <a:srgbClr val="FFC000"/>
                </a:solidFill>
              </a:rPr>
              <a:t>) </a:t>
            </a:r>
            <a:r>
              <a:rPr lang="en-CA" sz="4000" dirty="0" err="1" smtClean="0"/>
              <a:t>ብጐይታና</a:t>
            </a:r>
            <a:r>
              <a:rPr lang="en-CA" sz="4000" dirty="0" smtClean="0"/>
              <a:t> </a:t>
            </a:r>
            <a:r>
              <a:rPr lang="en-CA" sz="4000" dirty="0" err="1"/>
              <a:t>ኢየሱስ</a:t>
            </a:r>
            <a:r>
              <a:rPr lang="en-CA" sz="4000" dirty="0"/>
              <a:t> </a:t>
            </a:r>
            <a:r>
              <a:rPr lang="en-CA" sz="4000" dirty="0" err="1" smtClean="0"/>
              <a:t>ክርስ</a:t>
            </a:r>
            <a:endParaRPr lang="en-CA" sz="4000" dirty="0" smtClean="0"/>
          </a:p>
          <a:p>
            <a:r>
              <a:rPr lang="en-CA" sz="4000" dirty="0" err="1" smtClean="0"/>
              <a:t>ቶስ</a:t>
            </a:r>
            <a:r>
              <a:rPr lang="en-CA" sz="4000" dirty="0" smtClean="0"/>
              <a:t> </a:t>
            </a:r>
            <a:r>
              <a:rPr lang="en-CA" sz="4000" dirty="0" err="1"/>
              <a:t>ምስኡ</a:t>
            </a:r>
            <a:r>
              <a:rPr lang="en-CA" sz="4000" dirty="0"/>
              <a:t> </a:t>
            </a:r>
            <a:r>
              <a:rPr lang="en-CA" sz="4000" dirty="0" err="1"/>
              <a:t>ዘሎካ</a:t>
            </a:r>
            <a:r>
              <a:rPr lang="en-CA" sz="4000" dirty="0"/>
              <a:t> </a:t>
            </a:r>
            <a:r>
              <a:rPr lang="en-CA" sz="4000" dirty="0" err="1"/>
              <a:t>ክብርን</a:t>
            </a:r>
            <a:r>
              <a:rPr lang="en-CA" sz="4000" dirty="0"/>
              <a:t>፥ </a:t>
            </a:r>
            <a:r>
              <a:rPr lang="en-CA" sz="4000" dirty="0" err="1"/>
              <a:t>ምስ</a:t>
            </a:r>
            <a:r>
              <a:rPr lang="en-CA" sz="4000" dirty="0"/>
              <a:t> </a:t>
            </a:r>
            <a:r>
              <a:rPr lang="en-CA" sz="4000" dirty="0" err="1" smtClean="0"/>
              <a:t>መንፈስ</a:t>
            </a:r>
            <a:r>
              <a:rPr lang="en-CA" sz="4000" dirty="0" smtClean="0"/>
              <a:t> </a:t>
            </a:r>
            <a:r>
              <a:rPr lang="en-CA" sz="4000" dirty="0" err="1"/>
              <a:t>ቅዱስን</a:t>
            </a:r>
            <a:r>
              <a:rPr lang="en-CA" sz="4000" dirty="0"/>
              <a:t> </a:t>
            </a:r>
            <a:r>
              <a:rPr lang="en-CA" sz="4000" dirty="0" err="1"/>
              <a:t>ምስጋናን</a:t>
            </a:r>
            <a:r>
              <a:rPr lang="en-CA" sz="4000" dirty="0"/>
              <a:t> </a:t>
            </a:r>
            <a:r>
              <a:rPr lang="en-CA" sz="4000" dirty="0" err="1" smtClean="0"/>
              <a:t>ጽንዓትን</a:t>
            </a:r>
            <a:r>
              <a:rPr lang="en-CA" sz="4000" dirty="0" smtClean="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 </a:t>
            </a:r>
          </a:p>
        </p:txBody>
      </p:sp>
      <p:sp>
        <p:nvSpPr>
          <p:cNvPr id="9" name="Rectangle 8"/>
          <p:cNvSpPr/>
          <p:nvPr/>
        </p:nvSpPr>
        <p:spPr>
          <a:xfrm>
            <a:off x="7963192" y="-78708"/>
            <a:ext cx="4351608" cy="6617196"/>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Thy </a:t>
            </a:r>
            <a:r>
              <a:rPr lang="en-US" sz="3300" dirty="0">
                <a:uFill>
                  <a:solidFill>
                    <a:srgbClr val="D84800"/>
                  </a:solidFill>
                </a:uFill>
              </a:rPr>
              <a:t>flock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the people) </a:t>
            </a:r>
            <a:r>
              <a:rPr lang="en-US" sz="3300" dirty="0" smtClean="0">
                <a:uFill>
                  <a:solidFill>
                    <a:srgbClr val="D84800"/>
                  </a:solidFill>
                </a:uFill>
              </a:rPr>
              <a:t>and increase </a:t>
            </a:r>
            <a:r>
              <a:rPr lang="en-US" sz="3300" dirty="0">
                <a:uFill>
                  <a:solidFill>
                    <a:srgbClr val="D84800"/>
                  </a:solidFill>
                </a:uFill>
              </a:rPr>
              <a:t>this vine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those </a:t>
            </a:r>
            <a:r>
              <a:rPr lang="en-US" sz="2000" dirty="0" smtClean="0">
                <a:solidFill>
                  <a:srgbClr val="FFC000"/>
                </a:solidFill>
                <a:uFill>
                  <a:solidFill>
                    <a:srgbClr val="D84800"/>
                  </a:solidFill>
                </a:uFill>
              </a:rPr>
              <a:t>things which </a:t>
            </a:r>
            <a:r>
              <a:rPr lang="en-US" sz="2000" dirty="0">
                <a:solidFill>
                  <a:srgbClr val="FFC000"/>
                </a:solidFill>
                <a:uFill>
                  <a:solidFill>
                    <a:srgbClr val="D84800"/>
                  </a:solidFill>
                </a:uFill>
              </a:rPr>
              <a:t>are on the altar) </a:t>
            </a:r>
            <a:r>
              <a:rPr lang="en-US" sz="3250" dirty="0">
                <a:uFill>
                  <a:solidFill>
                    <a:srgbClr val="D84800"/>
                  </a:solidFill>
                </a:uFill>
              </a:rPr>
              <a:t>which Thou </a:t>
            </a:r>
            <a:r>
              <a:rPr lang="en-US" sz="3250" dirty="0" smtClean="0">
                <a:uFill>
                  <a:solidFill>
                    <a:srgbClr val="D84800"/>
                  </a:solidFill>
                </a:uFill>
              </a:rPr>
              <a:t>did plant </a:t>
            </a:r>
            <a:r>
              <a:rPr lang="en-US" sz="3250" dirty="0">
                <a:uFill>
                  <a:solidFill>
                    <a:srgbClr val="D84800"/>
                  </a:solidFill>
                </a:uFill>
              </a:rPr>
              <a:t>with Thy holy right hand, </a:t>
            </a:r>
            <a:r>
              <a:rPr lang="en-US" sz="3250" dirty="0" smtClean="0">
                <a:uFill>
                  <a:solidFill>
                    <a:srgbClr val="D84800"/>
                  </a:solidFill>
                </a:uFill>
              </a:rPr>
              <a:t>through Jesus </a:t>
            </a:r>
            <a:r>
              <a:rPr lang="en-US" sz="3250" dirty="0">
                <a:uFill>
                  <a:solidFill>
                    <a:srgbClr val="D84800"/>
                  </a:solidFill>
                </a:uFill>
              </a:rPr>
              <a:t>Christ our Lord, through Whom </a:t>
            </a:r>
            <a:r>
              <a:rPr lang="en-US" sz="3250" dirty="0" smtClean="0">
                <a:uFill>
                  <a:solidFill>
                    <a:srgbClr val="D84800"/>
                  </a:solidFill>
                </a:uFill>
              </a:rPr>
              <a:t>to Thee </a:t>
            </a:r>
            <a:r>
              <a:rPr lang="en-US" sz="3250" dirty="0">
                <a:uFill>
                  <a:solidFill>
                    <a:srgbClr val="D84800"/>
                  </a:solidFill>
                </a:uFill>
              </a:rPr>
              <a:t>with Him and with the Holy Spirit </a:t>
            </a:r>
            <a:r>
              <a:rPr lang="en-US" sz="3250" dirty="0" smtClean="0">
                <a:uFill>
                  <a:solidFill>
                    <a:srgbClr val="D84800"/>
                  </a:solidFill>
                </a:uFill>
              </a:rPr>
              <a:t>be glory </a:t>
            </a:r>
            <a:r>
              <a:rPr lang="en-US" sz="3250" dirty="0">
                <a:uFill>
                  <a:solidFill>
                    <a:srgbClr val="D84800"/>
                  </a:solidFill>
                </a:uFill>
              </a:rPr>
              <a:t>and dominion, both now and ever </a:t>
            </a:r>
            <a:r>
              <a:rPr lang="en-US" sz="3250" dirty="0" smtClean="0">
                <a:uFill>
                  <a:solidFill>
                    <a:srgbClr val="D84800"/>
                  </a:solidFill>
                </a:uFill>
              </a:rPr>
              <a:t>and unto </a:t>
            </a:r>
            <a:r>
              <a:rPr lang="en-US" sz="3250" dirty="0">
                <a:uFill>
                  <a:solidFill>
                    <a:srgbClr val="D84800"/>
                  </a:solidFill>
                </a:uFill>
              </a:rPr>
              <a:t>the ages of ages. Amen.</a:t>
            </a:r>
            <a:endParaRPr lang="en-US" sz="3250" dirty="0" smtClean="0">
              <a:uFill>
                <a:solidFill>
                  <a:srgbClr val="D84800"/>
                </a:solidFill>
              </a:uFill>
            </a:endParaRPr>
          </a:p>
        </p:txBody>
      </p:sp>
      <p:cxnSp>
        <p:nvCxnSpPr>
          <p:cNvPr id="10" name="Straight Connector 9"/>
          <p:cNvCxnSpPr/>
          <p:nvPr/>
        </p:nvCxnSpPr>
        <p:spPr>
          <a:xfrm>
            <a:off x="385694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3196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15376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755969"/>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በርጡብ</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ይንሣእ</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ኅብስተ</a:t>
            </a:r>
            <a:r>
              <a:rPr lang="en-CA" sz="2000" dirty="0">
                <a:solidFill>
                  <a:srgbClr val="FFC000"/>
                </a:solidFill>
              </a:rPr>
              <a:t> </a:t>
            </a:r>
            <a:r>
              <a:rPr lang="en-CA" sz="2000" dirty="0" err="1">
                <a:solidFill>
                  <a:srgbClr val="FFC000"/>
                </a:solidFill>
              </a:rPr>
              <a:t>ወይመዝምዞ</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ወታሕተ</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 </a:t>
            </a:r>
          </a:p>
          <a:p>
            <a:r>
              <a:rPr lang="en-CA" sz="4000" dirty="0" err="1">
                <a:solidFill>
                  <a:srgbClr val="FF0000"/>
                </a:solidFill>
              </a:rPr>
              <a:t>ይ.ካ</a:t>
            </a:r>
            <a:r>
              <a:rPr lang="en-CA" sz="4000" dirty="0">
                <a:solidFill>
                  <a:srgbClr val="FF0000"/>
                </a:solidFill>
              </a:rPr>
              <a:t>. </a:t>
            </a:r>
            <a:r>
              <a:rPr lang="en-CA" sz="1400" dirty="0">
                <a:solidFill>
                  <a:srgbClr val="FFC000"/>
                </a:solidFill>
              </a:rPr>
              <a:t>፱. </a:t>
            </a:r>
            <a:r>
              <a:rPr lang="en-CA" sz="4200" dirty="0" err="1"/>
              <a:t>ኀሠሥኩ</a:t>
            </a:r>
            <a:r>
              <a:rPr lang="en-CA" sz="4200" dirty="0"/>
              <a:t> </a:t>
            </a:r>
            <a:r>
              <a:rPr lang="en-CA" sz="4200" dirty="0" err="1"/>
              <a:t>ገጸከ</a:t>
            </a:r>
            <a:r>
              <a:rPr lang="en-CA" sz="4200" dirty="0"/>
              <a:t> </a:t>
            </a:r>
            <a:r>
              <a:rPr lang="en-CA" sz="4200" dirty="0" err="1"/>
              <a:t>ገጸ</a:t>
            </a:r>
            <a:r>
              <a:rPr lang="en-CA" sz="4200" dirty="0"/>
              <a:t> </a:t>
            </a:r>
            <a:r>
              <a:rPr lang="en-CA" sz="4200" dirty="0" err="1"/>
              <a:t>ዚአከ</a:t>
            </a:r>
            <a:r>
              <a:rPr lang="en-CA" sz="4200" dirty="0"/>
              <a:t> </a:t>
            </a:r>
            <a:r>
              <a:rPr lang="en-CA" sz="4200" dirty="0" err="1"/>
              <a:t>አኀሥሥ</a:t>
            </a:r>
            <a:r>
              <a:rPr lang="en-CA" sz="4200" dirty="0"/>
              <a:t> </a:t>
            </a:r>
            <a:r>
              <a:rPr lang="en-CA" sz="4200" dirty="0" err="1"/>
              <a:t>እግዚኦ</a:t>
            </a:r>
            <a:r>
              <a:rPr lang="en-CA" sz="4200" dirty="0"/>
              <a:t>። </a:t>
            </a:r>
            <a:r>
              <a:rPr lang="en-CA" sz="4200" dirty="0" err="1"/>
              <a:t>ወኢትሚጥ</a:t>
            </a:r>
            <a:r>
              <a:rPr lang="en-CA" sz="4200" dirty="0"/>
              <a:t> </a:t>
            </a:r>
            <a:r>
              <a:rPr lang="en-CA" sz="4200" dirty="0" smtClean="0"/>
              <a:t> </a:t>
            </a:r>
            <a:r>
              <a:rPr lang="en-CA" sz="4200" dirty="0" err="1" smtClean="0"/>
              <a:t>ገጸከ</a:t>
            </a:r>
            <a:r>
              <a:rPr lang="en-CA" sz="4200" dirty="0" smtClean="0"/>
              <a:t>  </a:t>
            </a:r>
            <a:r>
              <a:rPr lang="en-CA" sz="4200" dirty="0" err="1" smtClean="0"/>
              <a:t>እምኔየ</a:t>
            </a:r>
            <a:r>
              <a:rPr lang="en-CA" sz="4200" dirty="0"/>
              <a:t>። </a:t>
            </a:r>
            <a:r>
              <a:rPr lang="en-CA" sz="4200" dirty="0" err="1"/>
              <a:t>ወኢትትገኃሥ</a:t>
            </a:r>
            <a:r>
              <a:rPr lang="en-CA" sz="4200" dirty="0"/>
              <a:t> </a:t>
            </a:r>
            <a:r>
              <a:rPr lang="en-CA" sz="4200" dirty="0" err="1"/>
              <a:t>እምገብርከ</a:t>
            </a:r>
            <a:r>
              <a:rPr lang="en-CA" sz="4200" dirty="0"/>
              <a:t> </a:t>
            </a:r>
            <a:r>
              <a:rPr lang="en-CA" sz="4200" dirty="0" err="1"/>
              <a:t>ተምዒዐከ</a:t>
            </a:r>
            <a:r>
              <a:rPr lang="en-CA" sz="4200" dirty="0"/>
              <a:t>። </a:t>
            </a:r>
            <a:r>
              <a:rPr lang="en-CA" sz="4200" dirty="0" err="1"/>
              <a:t>ረዳኤ</a:t>
            </a:r>
            <a:r>
              <a:rPr lang="en-CA" sz="4200" dirty="0"/>
              <a:t> </a:t>
            </a:r>
            <a:r>
              <a:rPr lang="en-CA" sz="4200" dirty="0" err="1"/>
              <a:t>ኵነኒ</a:t>
            </a:r>
            <a:r>
              <a:rPr lang="en-CA" sz="4200" dirty="0"/>
              <a:t> </a:t>
            </a:r>
            <a:r>
              <a:rPr lang="en-CA" sz="4200" dirty="0" err="1" smtClean="0"/>
              <a:t>ወኢትግድ</a:t>
            </a:r>
            <a:endParaRPr lang="en-CA" sz="4200" dirty="0" smtClean="0"/>
          </a:p>
          <a:p>
            <a:r>
              <a:rPr lang="en-CA" sz="4200" dirty="0" err="1" smtClean="0"/>
              <a:t>ፈኒ</a:t>
            </a:r>
            <a:r>
              <a:rPr lang="en-CA" sz="4200" dirty="0"/>
              <a:t>፥ </a:t>
            </a:r>
            <a:r>
              <a:rPr lang="en-CA" sz="4200" dirty="0" err="1"/>
              <a:t>ወኢትትሀየየኒ</a:t>
            </a:r>
            <a:r>
              <a:rPr lang="en-CA" sz="4200" dirty="0"/>
              <a:t> </a:t>
            </a:r>
            <a:r>
              <a:rPr lang="en-CA" sz="4200" dirty="0" err="1"/>
              <a:t>አምላኪየ</a:t>
            </a:r>
            <a:r>
              <a:rPr lang="en-CA" sz="4200" dirty="0"/>
              <a:t> </a:t>
            </a:r>
            <a:r>
              <a:rPr lang="en-CA" sz="4200" dirty="0" err="1"/>
              <a:t>ወመድኃንየ</a:t>
            </a:r>
            <a:r>
              <a:rPr lang="en-CA" sz="4200" dirty="0" smtClean="0"/>
              <a:t>።</a:t>
            </a:r>
          </a:p>
          <a:p>
            <a:endParaRPr lang="en-CA" sz="4000" dirty="0"/>
          </a:p>
          <a:p>
            <a:r>
              <a:rPr lang="en-CA" sz="4000" dirty="0" smtClean="0"/>
              <a:t> </a:t>
            </a:r>
            <a:endParaRPr lang="en-CA" sz="4000" dirty="0"/>
          </a:p>
        </p:txBody>
      </p:sp>
      <p:sp>
        <p:nvSpPr>
          <p:cNvPr id="19" name="Rectangle 18"/>
          <p:cNvSpPr/>
          <p:nvPr/>
        </p:nvSpPr>
        <p:spPr>
          <a:xfrm>
            <a:off x="4003589" y="26655"/>
            <a:ext cx="4190569" cy="6555641"/>
          </a:xfrm>
          <a:prstGeom prst="rect">
            <a:avLst/>
          </a:prstGeom>
        </p:spPr>
        <p:txBody>
          <a:bodyPr wrap="square">
            <a:spAutoFit/>
          </a:bodyPr>
          <a:lstStyle/>
          <a:p>
            <a:r>
              <a:rPr lang="en-CA" sz="2000" dirty="0">
                <a:solidFill>
                  <a:srgbClr val="FFC000"/>
                </a:solidFill>
              </a:rPr>
              <a:t>(</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እቲ</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ብርሑሱ</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የልዕል</a:t>
            </a:r>
            <a:r>
              <a:rPr lang="en-CA" sz="2000" dirty="0">
                <a:solidFill>
                  <a:srgbClr val="FFC000"/>
                </a:solidFill>
              </a:rPr>
              <a:t> </a:t>
            </a:r>
            <a:r>
              <a:rPr lang="en-CA" sz="2000" dirty="0" err="1">
                <a:solidFill>
                  <a:srgbClr val="FFC000"/>
                </a:solidFill>
              </a:rPr>
              <a:t>እሞ</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ላዕሊ</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ታሕቲ</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እናበለ</a:t>
            </a:r>
            <a:r>
              <a:rPr lang="en-CA" sz="2000" dirty="0">
                <a:solidFill>
                  <a:srgbClr val="FFC000"/>
                </a:solidFill>
              </a:rPr>
              <a:t> </a:t>
            </a:r>
            <a:r>
              <a:rPr lang="en-CA" sz="2000" dirty="0" err="1">
                <a:solidFill>
                  <a:srgbClr val="FFC000"/>
                </a:solidFill>
              </a:rPr>
              <a:t>ይደራርዞ</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9. </a:t>
            </a:r>
            <a:r>
              <a:rPr lang="en-CA" sz="4000" dirty="0"/>
              <a:t>ኦ </a:t>
            </a:r>
            <a:r>
              <a:rPr lang="en-CA" sz="4000" dirty="0" err="1"/>
              <a:t>ጐይታ</a:t>
            </a:r>
            <a:r>
              <a:rPr lang="en-CA" sz="4000" dirty="0"/>
              <a:t>  </a:t>
            </a:r>
            <a:r>
              <a:rPr lang="en-CA" sz="4000" dirty="0" err="1"/>
              <a:t>ገጽካ</a:t>
            </a:r>
            <a:r>
              <a:rPr lang="en-CA" sz="4000" dirty="0"/>
              <a:t> </a:t>
            </a:r>
            <a:r>
              <a:rPr lang="en-CA" sz="4000" dirty="0" err="1"/>
              <a:t>ደሌኹ</a:t>
            </a:r>
            <a:r>
              <a:rPr lang="en-CA" sz="4000" dirty="0"/>
              <a:t>፥ </a:t>
            </a:r>
            <a:r>
              <a:rPr lang="en-CA" sz="4000" dirty="0" err="1"/>
              <a:t>ናትካ</a:t>
            </a:r>
            <a:r>
              <a:rPr lang="en-CA" sz="4000" dirty="0"/>
              <a:t> </a:t>
            </a:r>
            <a:r>
              <a:rPr lang="en-CA" sz="4000" dirty="0" err="1"/>
              <a:t>ገጽ</a:t>
            </a:r>
            <a:r>
              <a:rPr lang="en-CA" sz="4000" dirty="0"/>
              <a:t> </a:t>
            </a:r>
            <a:r>
              <a:rPr lang="en-CA" sz="4000" dirty="0" err="1"/>
              <a:t>ይደሊ</a:t>
            </a:r>
            <a:r>
              <a:rPr lang="en-CA" sz="4000" dirty="0"/>
              <a:t> </a:t>
            </a:r>
            <a:r>
              <a:rPr lang="en-CA" sz="4000" dirty="0" err="1"/>
              <a:t>ኣሎዅ</a:t>
            </a:r>
            <a:r>
              <a:rPr lang="en-CA" sz="4000" dirty="0"/>
              <a:t> </a:t>
            </a:r>
            <a:r>
              <a:rPr lang="en-CA" sz="4000" dirty="0" err="1"/>
              <a:t>እሞ</a:t>
            </a:r>
            <a:r>
              <a:rPr lang="en-CA" sz="4000" dirty="0"/>
              <a:t> </a:t>
            </a:r>
            <a:r>
              <a:rPr lang="en-CA" sz="4000" dirty="0" err="1"/>
              <a:t>ገጽካ</a:t>
            </a:r>
            <a:r>
              <a:rPr lang="en-CA" sz="4000" dirty="0"/>
              <a:t> </a:t>
            </a:r>
            <a:r>
              <a:rPr lang="en-CA" sz="4000" dirty="0" err="1"/>
              <a:t>ካባይ</a:t>
            </a:r>
            <a:r>
              <a:rPr lang="en-CA" sz="4000" dirty="0"/>
              <a:t> </a:t>
            </a:r>
            <a:r>
              <a:rPr lang="en-CA" sz="4000" dirty="0" err="1"/>
              <a:t>ኣይትምለስ</a:t>
            </a:r>
            <a:r>
              <a:rPr lang="en-CA" sz="4000" dirty="0"/>
              <a:t>፥ </a:t>
            </a:r>
            <a:r>
              <a:rPr lang="en-CA" sz="4000" dirty="0" err="1"/>
              <a:t>ተቖጢዕካ</a:t>
            </a:r>
            <a:r>
              <a:rPr lang="en-CA" sz="4000" dirty="0"/>
              <a:t> </a:t>
            </a:r>
            <a:r>
              <a:rPr lang="en-CA" sz="4000" dirty="0" err="1"/>
              <a:t>ድማ</a:t>
            </a:r>
            <a:r>
              <a:rPr lang="en-CA" sz="4000" dirty="0"/>
              <a:t> </a:t>
            </a:r>
            <a:r>
              <a:rPr lang="en-CA" sz="4000" dirty="0" err="1"/>
              <a:t>ካብ</a:t>
            </a:r>
            <a:r>
              <a:rPr lang="en-CA" sz="4000" dirty="0"/>
              <a:t> </a:t>
            </a:r>
            <a:r>
              <a:rPr lang="en-CA" sz="4000" dirty="0" err="1"/>
              <a:t>ባርያኻ</a:t>
            </a:r>
            <a:r>
              <a:rPr lang="en-CA" sz="4000" dirty="0"/>
              <a:t> </a:t>
            </a:r>
            <a:r>
              <a:rPr lang="en-CA" sz="4000" dirty="0" err="1" smtClean="0"/>
              <a:t>ኣይት</a:t>
            </a:r>
            <a:endParaRPr lang="en-CA" sz="4000" dirty="0" smtClean="0"/>
          </a:p>
          <a:p>
            <a:r>
              <a:rPr lang="en-CA" sz="4000" dirty="0" err="1" smtClean="0"/>
              <a:t>ፈለ</a:t>
            </a:r>
            <a:r>
              <a:rPr lang="en-CA" sz="4000" dirty="0"/>
              <a:t>። </a:t>
            </a:r>
            <a:r>
              <a:rPr lang="en-CA" sz="4000" dirty="0" err="1"/>
              <a:t>ረዳኢ</a:t>
            </a:r>
            <a:r>
              <a:rPr lang="en-CA" sz="4000" dirty="0"/>
              <a:t> </a:t>
            </a:r>
            <a:r>
              <a:rPr lang="en-CA" sz="4000" dirty="0" err="1"/>
              <a:t>ኩነኒ</a:t>
            </a:r>
            <a:r>
              <a:rPr lang="en-CA" sz="4000" dirty="0"/>
              <a:t>፥ </a:t>
            </a:r>
            <a:r>
              <a:rPr lang="en-CA" sz="4000" dirty="0" err="1" smtClean="0"/>
              <a:t>ኣይት</a:t>
            </a:r>
            <a:endParaRPr lang="en-CA" sz="4000" dirty="0" smtClean="0"/>
          </a:p>
          <a:p>
            <a:r>
              <a:rPr lang="en-CA" sz="4000" dirty="0" err="1" smtClean="0"/>
              <a:t>ግደፈኒ</a:t>
            </a:r>
            <a:r>
              <a:rPr lang="en-CA" sz="4000" dirty="0" smtClean="0"/>
              <a:t> </a:t>
            </a:r>
            <a:r>
              <a:rPr lang="en-CA" sz="4000" dirty="0"/>
              <a:t>፥ </a:t>
            </a:r>
            <a:r>
              <a:rPr lang="en-CA" sz="4000" dirty="0" err="1"/>
              <a:t>ኣምላኸይን</a:t>
            </a:r>
            <a:r>
              <a:rPr lang="en-CA" sz="4000" dirty="0"/>
              <a:t> </a:t>
            </a:r>
            <a:r>
              <a:rPr lang="en-CA" sz="4000" dirty="0" err="1"/>
              <a:t>መድኃኒየይን</a:t>
            </a:r>
            <a:r>
              <a:rPr lang="en-CA" sz="4000" dirty="0"/>
              <a:t> </a:t>
            </a:r>
            <a:r>
              <a:rPr lang="en-CA" sz="4000" dirty="0" err="1"/>
              <a:t>ኢኻ</a:t>
            </a:r>
            <a:r>
              <a:rPr lang="en-CA" sz="4000" dirty="0"/>
              <a:t> </a:t>
            </a:r>
            <a:r>
              <a:rPr lang="en-CA" sz="4000" dirty="0" err="1"/>
              <a:t>እሞ</a:t>
            </a:r>
            <a:r>
              <a:rPr lang="en-CA" sz="4000" dirty="0"/>
              <a:t> </a:t>
            </a:r>
            <a:r>
              <a:rPr lang="en-CA" sz="4000" dirty="0" err="1"/>
              <a:t>ሸለል</a:t>
            </a:r>
            <a:r>
              <a:rPr lang="en-CA" sz="4000" dirty="0"/>
              <a:t> </a:t>
            </a:r>
            <a:r>
              <a:rPr lang="en-CA" sz="4000" dirty="0" err="1"/>
              <a:t>ኣይትበለኒ</a:t>
            </a:r>
            <a:r>
              <a:rPr lang="en-CA" sz="4000" dirty="0" smtClean="0"/>
              <a:t>።</a:t>
            </a:r>
          </a:p>
        </p:txBody>
      </p:sp>
      <p:sp>
        <p:nvSpPr>
          <p:cNvPr id="20" name="Rectangle 19"/>
          <p:cNvSpPr/>
          <p:nvPr/>
        </p:nvSpPr>
        <p:spPr>
          <a:xfrm>
            <a:off x="8068725" y="-22961"/>
            <a:ext cx="4217513" cy="6324808"/>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uFill>
                  <a:solidFill>
                    <a:srgbClr val="D84800"/>
                  </a:solidFill>
                </a:uFill>
              </a:rPr>
              <a:t>Then </a:t>
            </a:r>
            <a:r>
              <a:rPr lang="en-US" sz="2000" dirty="0">
                <a:solidFill>
                  <a:srgbClr val="FFC000"/>
                </a:solidFill>
                <a:uFill>
                  <a:solidFill>
                    <a:srgbClr val="D84800"/>
                  </a:solidFill>
                </a:uFill>
              </a:rPr>
              <a:t>the priest shall take </a:t>
            </a:r>
            <a:r>
              <a:rPr lang="en-US" sz="2000" dirty="0" smtClean="0">
                <a:solidFill>
                  <a:srgbClr val="FFC000"/>
                </a:solidFill>
                <a:uFill>
                  <a:solidFill>
                    <a:srgbClr val="D84800"/>
                  </a:solidFill>
                </a:uFill>
              </a:rPr>
              <a:t>the host </a:t>
            </a:r>
            <a:r>
              <a:rPr lang="en-US" sz="2000" dirty="0">
                <a:solidFill>
                  <a:srgbClr val="FFC000"/>
                </a:solidFill>
                <a:uFill>
                  <a:solidFill>
                    <a:srgbClr val="D84800"/>
                  </a:solidFill>
                </a:uFill>
              </a:rPr>
              <a:t>with his wet hand. and, </a:t>
            </a:r>
            <a:r>
              <a:rPr lang="en-US" sz="2000" dirty="0" smtClean="0">
                <a:solidFill>
                  <a:srgbClr val="FFC000"/>
                </a:solidFill>
                <a:uFill>
                  <a:solidFill>
                    <a:srgbClr val="D84800"/>
                  </a:solidFill>
                </a:uFill>
              </a:rPr>
              <a:t>passing his </a:t>
            </a:r>
            <a:r>
              <a:rPr lang="en-US" sz="2000" dirty="0">
                <a:solidFill>
                  <a:srgbClr val="FFC000"/>
                </a:solidFill>
                <a:uFill>
                  <a:solidFill>
                    <a:srgbClr val="D84800"/>
                  </a:solidFill>
                </a:uFill>
              </a:rPr>
              <a:t>hand over and upon it, shall say</a:t>
            </a:r>
            <a:r>
              <a:rPr lang="en-US" sz="2000" dirty="0" smtClean="0">
                <a:solidFill>
                  <a:srgbClr val="FFC000"/>
                </a:solidFill>
                <a:uFill>
                  <a:solidFill>
                    <a:srgbClr val="D84800"/>
                  </a:solidFill>
                </a:uFill>
              </a:rPr>
              <a:t>:</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9. </a:t>
            </a:r>
            <a:r>
              <a:rPr lang="en-US" sz="3400" dirty="0" smtClean="0">
                <a:solidFill>
                  <a:schemeClr val="tx1">
                    <a:lumMod val="95000"/>
                  </a:schemeClr>
                </a:solidFill>
                <a:uFill>
                  <a:solidFill>
                    <a:srgbClr val="D84800"/>
                  </a:solidFill>
                </a:uFill>
              </a:rPr>
              <a:t>I </a:t>
            </a:r>
            <a:r>
              <a:rPr lang="en-US" sz="3400" dirty="0">
                <a:solidFill>
                  <a:schemeClr val="tx1">
                    <a:lumMod val="95000"/>
                  </a:schemeClr>
                </a:solidFill>
                <a:uFill>
                  <a:solidFill>
                    <a:srgbClr val="D84800"/>
                  </a:solidFill>
                </a:uFill>
              </a:rPr>
              <a:t>sought Thy face ; Thy face, O Lord</a:t>
            </a:r>
            <a:r>
              <a:rPr lang="en-US" sz="3400" dirty="0" smtClean="0">
                <a:solidFill>
                  <a:schemeClr val="tx1">
                    <a:lumMod val="95000"/>
                  </a:schemeClr>
                </a:solidFill>
                <a:uFill>
                  <a:solidFill>
                    <a:srgbClr val="D84800"/>
                  </a:solidFill>
                </a:uFill>
              </a:rPr>
              <a:t>, will </a:t>
            </a:r>
            <a:r>
              <a:rPr lang="en-US" sz="3400" dirty="0">
                <a:solidFill>
                  <a:schemeClr val="tx1">
                    <a:lumMod val="95000"/>
                  </a:schemeClr>
                </a:solidFill>
                <a:uFill>
                  <a:solidFill>
                    <a:srgbClr val="D84800"/>
                  </a:solidFill>
                </a:uFill>
              </a:rPr>
              <a:t>I seek, hide not Thy face </a:t>
            </a:r>
            <a:r>
              <a:rPr lang="en-US" sz="3400" dirty="0" smtClean="0">
                <a:solidFill>
                  <a:schemeClr val="tx1">
                    <a:lumMod val="95000"/>
                  </a:schemeClr>
                </a:solidFill>
                <a:uFill>
                  <a:solidFill>
                    <a:srgbClr val="D84800"/>
                  </a:solidFill>
                </a:uFill>
              </a:rPr>
              <a:t>from me</a:t>
            </a:r>
            <a:r>
              <a:rPr lang="en-US" sz="3400" dirty="0">
                <a:solidFill>
                  <a:schemeClr val="tx1">
                    <a:lumMod val="95000"/>
                  </a:schemeClr>
                </a:solidFill>
                <a:uFill>
                  <a:solidFill>
                    <a:srgbClr val="D84800"/>
                  </a:solidFill>
                </a:uFill>
              </a:rPr>
              <a:t>; put not Thy servant away </a:t>
            </a:r>
            <a:r>
              <a:rPr lang="en-US" sz="3400" dirty="0" smtClean="0">
                <a:solidFill>
                  <a:schemeClr val="tx1">
                    <a:lumMod val="95000"/>
                  </a:schemeClr>
                </a:solidFill>
                <a:uFill>
                  <a:solidFill>
                    <a:srgbClr val="D84800"/>
                  </a:solidFill>
                </a:uFill>
              </a:rPr>
              <a:t>in anger </a:t>
            </a:r>
            <a:r>
              <a:rPr lang="en-US" sz="3400" dirty="0">
                <a:solidFill>
                  <a:schemeClr val="tx1">
                    <a:lumMod val="95000"/>
                  </a:schemeClr>
                </a:solidFill>
                <a:uFill>
                  <a:solidFill>
                    <a:srgbClr val="D84800"/>
                  </a:solidFill>
                </a:uFill>
              </a:rPr>
              <a:t>: Thou hast been my help :leave me not, neither forsake me</a:t>
            </a:r>
            <a:r>
              <a:rPr lang="en-US" sz="3400" dirty="0" smtClean="0">
                <a:solidFill>
                  <a:schemeClr val="tx1">
                    <a:lumMod val="95000"/>
                  </a:schemeClr>
                </a:solidFill>
                <a:uFill>
                  <a:solidFill>
                    <a:srgbClr val="D84800"/>
                  </a:solidFill>
                </a:uFill>
              </a:rPr>
              <a:t>, God </a:t>
            </a:r>
            <a:r>
              <a:rPr lang="en-US" sz="3400" dirty="0">
                <a:solidFill>
                  <a:schemeClr val="tx1">
                    <a:lumMod val="95000"/>
                  </a:schemeClr>
                </a:solidFill>
                <a:uFill>
                  <a:solidFill>
                    <a:srgbClr val="D84800"/>
                  </a:solidFill>
                </a:uFill>
              </a:rPr>
              <a:t>of my salvation</a:t>
            </a:r>
            <a:r>
              <a:rPr lang="en-US" sz="3400" dirty="0" smtClean="0">
                <a:solidFill>
                  <a:schemeClr val="tx1">
                    <a:lumMod val="95000"/>
                  </a:schemeClr>
                </a:solidFill>
                <a:uFill>
                  <a:solidFill>
                    <a:srgbClr val="D84800"/>
                  </a:solidFill>
                </a:uFill>
              </a:rPr>
              <a:t>.</a:t>
            </a:r>
          </a:p>
        </p:txBody>
      </p:sp>
    </p:spTree>
    <p:extLst>
      <p:ext uri="{BB962C8B-B14F-4D97-AF65-F5344CB8AC3E}">
        <p14:creationId xmlns:p14="http://schemas.microsoft.com/office/powerpoint/2010/main" val="319937252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106758" cy="6124754"/>
          </a:xfrm>
          <a:prstGeom prst="rect">
            <a:avLst/>
          </a:prstGeom>
        </p:spPr>
        <p:txBody>
          <a:bodyPr wrap="square">
            <a:spAutoFit/>
          </a:bodyPr>
          <a:lstStyle/>
          <a:p>
            <a:pPr algn="ctr"/>
            <a:r>
              <a:rPr lang="en-CA" sz="2000" dirty="0" err="1" smtClean="0">
                <a:solidFill>
                  <a:srgbClr val="FFC000"/>
                </a:solidFill>
              </a:rPr>
              <a:t>ቅድመ</a:t>
            </a:r>
            <a:r>
              <a:rPr lang="en-CA" sz="2000" dirty="0" smtClean="0">
                <a:solidFill>
                  <a:srgbClr val="FFC000"/>
                </a:solidFill>
              </a:rPr>
              <a:t> </a:t>
            </a:r>
            <a:r>
              <a:rPr lang="en-CA" sz="2000" dirty="0" err="1" smtClean="0">
                <a:solidFill>
                  <a:srgbClr val="FFC000"/>
                </a:solidFill>
              </a:rPr>
              <a:t>ንበተ</a:t>
            </a:r>
            <a:r>
              <a:rPr lang="en-CA" sz="2000" dirty="0" smtClean="0">
                <a:solidFill>
                  <a:srgbClr val="FFC000"/>
                </a:solidFill>
              </a:rPr>
              <a:t> </a:t>
            </a:r>
            <a:r>
              <a:rPr lang="en-CA" sz="2000" dirty="0" err="1" smtClean="0">
                <a:solidFill>
                  <a:srgbClr val="FFC000"/>
                </a:solidFill>
              </a:rPr>
              <a:t>ግብር</a:t>
            </a:r>
            <a:r>
              <a:rPr lang="en-CA" sz="2000" dirty="0" smtClean="0">
                <a:solidFill>
                  <a:srgbClr val="FFC000"/>
                </a:solidFill>
              </a:rPr>
              <a:t> </a:t>
            </a:r>
            <a:r>
              <a:rPr lang="en-CA" sz="2000" dirty="0" err="1" smtClean="0">
                <a:solidFill>
                  <a:srgbClr val="FFC000"/>
                </a:solidFill>
              </a:rPr>
              <a:t>ሐዋርያት</a:t>
            </a:r>
            <a:endParaRPr lang="en-CA" sz="2000" dirty="0" smtClean="0">
              <a:solidFill>
                <a:srgbClr val="FFC000"/>
              </a:solidFill>
            </a:endParaRPr>
          </a:p>
          <a:p>
            <a:endParaRPr lang="en-CA" sz="2000" dirty="0" smtClean="0">
              <a:solidFill>
                <a:srgbClr val="FF0000"/>
              </a:solidFill>
            </a:endParaRPr>
          </a:p>
          <a:p>
            <a:r>
              <a:rPr lang="en-CA" sz="4300" dirty="0" err="1" smtClean="0">
                <a:solidFill>
                  <a:srgbClr val="FF0000"/>
                </a:solidFill>
              </a:rPr>
              <a:t>ይ.ካ.ንፍቅ</a:t>
            </a:r>
            <a:r>
              <a:rPr lang="en-CA" sz="4400" dirty="0" smtClean="0"/>
              <a:t> </a:t>
            </a:r>
          </a:p>
          <a:p>
            <a:r>
              <a:rPr lang="en-CA" sz="1400" dirty="0" smtClean="0">
                <a:solidFill>
                  <a:srgbClr val="FFC000"/>
                </a:solidFill>
              </a:rPr>
              <a:t>፻፵፰</a:t>
            </a:r>
            <a:r>
              <a:rPr lang="en-CA" sz="1400" dirty="0">
                <a:solidFill>
                  <a:srgbClr val="FFC000"/>
                </a:solidFill>
              </a:rPr>
              <a:t>. </a:t>
            </a:r>
            <a:r>
              <a:rPr lang="en-CA" sz="4400" dirty="0" err="1"/>
              <a:t>ነቅዕ</a:t>
            </a:r>
            <a:r>
              <a:rPr lang="en-CA" sz="4400" dirty="0"/>
              <a:t> </a:t>
            </a:r>
            <a:r>
              <a:rPr lang="en-CA" sz="4400" dirty="0" err="1"/>
              <a:t>ንጹሕ</a:t>
            </a:r>
            <a:r>
              <a:rPr lang="en-CA" sz="4400" dirty="0"/>
              <a:t> </a:t>
            </a:r>
            <a:r>
              <a:rPr lang="en-CA" sz="4400" dirty="0" err="1" smtClean="0"/>
              <a:t>ዘእምአ</a:t>
            </a:r>
            <a:endParaRPr lang="en-CA" sz="4400" dirty="0" smtClean="0"/>
          </a:p>
          <a:p>
            <a:r>
              <a:rPr lang="en-CA" sz="4400" dirty="0" err="1" smtClean="0"/>
              <a:t>ንቅዕተ</a:t>
            </a:r>
            <a:r>
              <a:rPr lang="en-CA" sz="4400" dirty="0" smtClean="0"/>
              <a:t> </a:t>
            </a:r>
            <a:r>
              <a:rPr lang="en-CA" sz="4400" dirty="0" err="1"/>
              <a:t>ሕግ</a:t>
            </a:r>
            <a:r>
              <a:rPr lang="en-CA" sz="4400" dirty="0"/>
              <a:t> </a:t>
            </a:r>
            <a:r>
              <a:rPr lang="en-CA" sz="4400" dirty="0" err="1"/>
              <a:t>ንጹሓን</a:t>
            </a:r>
            <a:r>
              <a:rPr lang="en-CA" sz="4400" dirty="0"/>
              <a:t>፥ </a:t>
            </a:r>
            <a:r>
              <a:rPr lang="en-CA" sz="4400" dirty="0" err="1" smtClean="0"/>
              <a:t>ዝውእቱ</a:t>
            </a:r>
            <a:r>
              <a:rPr lang="en-CA" sz="4400" dirty="0" smtClean="0"/>
              <a:t> </a:t>
            </a:r>
            <a:r>
              <a:rPr lang="en-CA" sz="4400" dirty="0" err="1"/>
              <a:t>ዜና</a:t>
            </a:r>
            <a:r>
              <a:rPr lang="en-CA" sz="4400" dirty="0"/>
              <a:t> </a:t>
            </a:r>
            <a:r>
              <a:rPr lang="en-CA" sz="4400" dirty="0" err="1" smtClean="0"/>
              <a:t>ግብሮሙ</a:t>
            </a:r>
            <a:r>
              <a:rPr lang="en-CA" sz="4400" dirty="0" smtClean="0"/>
              <a:t> </a:t>
            </a:r>
            <a:r>
              <a:rPr lang="en-CA" sz="4400" dirty="0" err="1"/>
              <a:t>ለሐዋርያት</a:t>
            </a:r>
            <a:r>
              <a:rPr lang="en-CA" sz="4400" dirty="0"/>
              <a:t> </a:t>
            </a:r>
            <a:r>
              <a:rPr lang="en-CA" sz="4400" dirty="0" err="1"/>
              <a:t>በረከተ</a:t>
            </a:r>
            <a:r>
              <a:rPr lang="en-CA" sz="4400" dirty="0"/>
              <a:t> </a:t>
            </a:r>
            <a:r>
              <a:rPr lang="en-CA" sz="4400" dirty="0" err="1"/>
              <a:t>ጸሎቶሙ</a:t>
            </a:r>
            <a:r>
              <a:rPr lang="en-CA" sz="4400" dirty="0"/>
              <a:t> </a:t>
            </a:r>
            <a:r>
              <a:rPr lang="en-CA" sz="4400" dirty="0" err="1"/>
              <a:t>የሁሉ</a:t>
            </a:r>
            <a:r>
              <a:rPr lang="en-CA" sz="4400" dirty="0"/>
              <a:t> </a:t>
            </a:r>
            <a:r>
              <a:rPr lang="en-CA" sz="4400" dirty="0" err="1"/>
              <a:t>ምስለ</a:t>
            </a:r>
            <a:r>
              <a:rPr lang="en-CA" sz="4400" dirty="0"/>
              <a:t> </a:t>
            </a:r>
            <a:r>
              <a:rPr lang="en-CA" sz="4400" dirty="0" err="1"/>
              <a:t>ኵልነ</a:t>
            </a:r>
            <a:r>
              <a:rPr lang="en-CA" sz="4400" dirty="0"/>
              <a:t> </a:t>
            </a:r>
            <a:r>
              <a:rPr lang="en-CA" sz="4400" dirty="0" err="1"/>
              <a:t>ሕዝበ</a:t>
            </a:r>
            <a:r>
              <a:rPr lang="en-CA" sz="4400" dirty="0"/>
              <a:t> </a:t>
            </a:r>
            <a:r>
              <a:rPr lang="en-CA" sz="4400" dirty="0" err="1"/>
              <a:t>ክርስቲያን</a:t>
            </a:r>
            <a:r>
              <a:rPr lang="en-CA" sz="4400" dirty="0"/>
              <a:t> </a:t>
            </a:r>
            <a:r>
              <a:rPr lang="en-CA" sz="4400" dirty="0" err="1"/>
              <a:t>ለዓለመ</a:t>
            </a:r>
            <a:r>
              <a:rPr lang="en-CA" sz="4400" dirty="0"/>
              <a:t> </a:t>
            </a:r>
            <a:r>
              <a:rPr lang="en-CA" sz="4400" dirty="0" err="1"/>
              <a:t>ዓለም</a:t>
            </a:r>
            <a:r>
              <a:rPr lang="en-CA" sz="4400" dirty="0"/>
              <a:t> </a:t>
            </a:r>
            <a:r>
              <a:rPr lang="en-CA" sz="4400" dirty="0" err="1"/>
              <a:t>አሜን</a:t>
            </a:r>
            <a:r>
              <a:rPr lang="en-CA" sz="4400" dirty="0" smtClean="0"/>
              <a:t>።</a:t>
            </a:r>
          </a:p>
        </p:txBody>
      </p:sp>
      <p:sp>
        <p:nvSpPr>
          <p:cNvPr id="3" name="Rectangle 2"/>
          <p:cNvSpPr/>
          <p:nvPr/>
        </p:nvSpPr>
        <p:spPr>
          <a:xfrm>
            <a:off x="4072678" y="-79653"/>
            <a:ext cx="4110870" cy="6801862"/>
          </a:xfrm>
          <a:prstGeom prst="rect">
            <a:avLst/>
          </a:prstGeom>
        </p:spPr>
        <p:txBody>
          <a:bodyPr wrap="square">
            <a:spAutoFit/>
          </a:bodyPr>
          <a:lstStyle/>
          <a:p>
            <a:pPr algn="ctr"/>
            <a:r>
              <a:rPr lang="en-CA" sz="2000" dirty="0" err="1" smtClean="0">
                <a:solidFill>
                  <a:srgbClr val="FFC000"/>
                </a:solidFill>
              </a:rPr>
              <a:t>ግብሪ</a:t>
            </a:r>
            <a:r>
              <a:rPr lang="en-CA" sz="2000" dirty="0" smtClean="0">
                <a:solidFill>
                  <a:srgbClr val="FFC000"/>
                </a:solidFill>
              </a:rPr>
              <a:t> </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ቅድሚ</a:t>
            </a:r>
            <a:r>
              <a:rPr lang="en-CA" sz="2000" dirty="0">
                <a:solidFill>
                  <a:srgbClr val="FFC000"/>
                </a:solidFill>
              </a:rPr>
              <a:t> </a:t>
            </a:r>
            <a:r>
              <a:rPr lang="en-CA" sz="2000" dirty="0" err="1" smtClean="0">
                <a:solidFill>
                  <a:srgbClr val="FFC000"/>
                </a:solidFill>
              </a:rPr>
              <a:t>ምንባብ</a:t>
            </a:r>
            <a:endParaRPr lang="en-CA" sz="2000" dirty="0">
              <a:solidFill>
                <a:srgbClr val="FFC000"/>
              </a:solidFill>
            </a:endParaRPr>
          </a:p>
          <a:p>
            <a:endParaRPr lang="en-CA" sz="2000" dirty="0" smtClean="0">
              <a:solidFill>
                <a:srgbClr val="FF0000"/>
              </a:solidFill>
            </a:endParaRPr>
          </a:p>
          <a:p>
            <a:r>
              <a:rPr lang="en-CA" sz="4400" dirty="0" err="1" smtClean="0">
                <a:solidFill>
                  <a:srgbClr val="FF0000"/>
                </a:solidFill>
              </a:rPr>
              <a:t>ይ.ካ.ንፍቅ</a:t>
            </a:r>
            <a:r>
              <a:rPr lang="en-CA" sz="4400" dirty="0" smtClean="0">
                <a:solidFill>
                  <a:srgbClr val="FF0000"/>
                </a:solidFill>
              </a:rPr>
              <a:t> </a:t>
            </a:r>
          </a:p>
          <a:p>
            <a:r>
              <a:rPr lang="en-CA" sz="1400" dirty="0" smtClean="0">
                <a:solidFill>
                  <a:srgbClr val="FFC000"/>
                </a:solidFill>
              </a:rPr>
              <a:t>148</a:t>
            </a:r>
            <a:r>
              <a:rPr lang="en-CA" sz="1400" dirty="0">
                <a:solidFill>
                  <a:srgbClr val="FFC000"/>
                </a:solidFill>
              </a:rPr>
              <a:t>. </a:t>
            </a:r>
            <a:r>
              <a:rPr lang="en-CA" sz="4400" dirty="0" err="1"/>
              <a:t>መሠረት</a:t>
            </a:r>
            <a:r>
              <a:rPr lang="en-CA" sz="4400" dirty="0"/>
              <a:t> </a:t>
            </a:r>
            <a:r>
              <a:rPr lang="en-CA" sz="4400" dirty="0" err="1"/>
              <a:t>ሕጊ</a:t>
            </a:r>
            <a:r>
              <a:rPr lang="en-CA" sz="4400" dirty="0"/>
              <a:t> </a:t>
            </a:r>
            <a:r>
              <a:rPr lang="en-CA" sz="4400" dirty="0" err="1"/>
              <a:t>ካብ</a:t>
            </a:r>
            <a:r>
              <a:rPr lang="en-CA" sz="4400" dirty="0"/>
              <a:t> </a:t>
            </a:r>
            <a:r>
              <a:rPr lang="en-CA" sz="4400" dirty="0" err="1"/>
              <a:t>ዝኾኑ</a:t>
            </a:r>
            <a:r>
              <a:rPr lang="en-CA" sz="4400" dirty="0"/>
              <a:t> </a:t>
            </a:r>
            <a:r>
              <a:rPr lang="en-CA" sz="4400" dirty="0" err="1"/>
              <a:t>ንጹሓን</a:t>
            </a:r>
            <a:r>
              <a:rPr lang="en-CA" sz="4400" dirty="0"/>
              <a:t> </a:t>
            </a:r>
            <a:r>
              <a:rPr lang="en-CA" sz="4400" dirty="0" err="1" smtClean="0"/>
              <a:t>ሃዋር</a:t>
            </a:r>
            <a:endParaRPr lang="en-CA" sz="4400" dirty="0" smtClean="0"/>
          </a:p>
          <a:p>
            <a:r>
              <a:rPr lang="en-CA" sz="4400" dirty="0" err="1" smtClean="0"/>
              <a:t>ያት</a:t>
            </a:r>
            <a:r>
              <a:rPr lang="en-CA" sz="4400" dirty="0" smtClean="0"/>
              <a:t> </a:t>
            </a:r>
            <a:r>
              <a:rPr lang="en-CA" sz="4400" dirty="0" err="1"/>
              <a:t>ዝተረኽበ</a:t>
            </a:r>
            <a:r>
              <a:rPr lang="en-CA" sz="4400" dirty="0"/>
              <a:t> </a:t>
            </a:r>
            <a:r>
              <a:rPr lang="en-CA" sz="4400" dirty="0" err="1"/>
              <a:t>እዚ</a:t>
            </a:r>
            <a:r>
              <a:rPr lang="en-CA" sz="4400" dirty="0"/>
              <a:t>፥ </a:t>
            </a:r>
            <a:r>
              <a:rPr lang="en-CA" sz="4400" dirty="0" err="1"/>
              <a:t>ግብሪ</a:t>
            </a:r>
            <a:r>
              <a:rPr lang="en-CA" sz="4400" dirty="0"/>
              <a:t> </a:t>
            </a:r>
            <a:r>
              <a:rPr lang="en-CA" sz="4400" dirty="0" err="1"/>
              <a:t>ዜና</a:t>
            </a:r>
            <a:r>
              <a:rPr lang="en-CA" sz="4400" dirty="0"/>
              <a:t> </a:t>
            </a:r>
            <a:r>
              <a:rPr lang="en-CA" sz="4400" dirty="0" err="1"/>
              <a:t>ሃዋርያት</a:t>
            </a:r>
            <a:r>
              <a:rPr lang="en-CA" sz="4400" dirty="0"/>
              <a:t> </a:t>
            </a:r>
            <a:r>
              <a:rPr lang="en-CA" sz="4400" dirty="0" err="1"/>
              <a:t>እዩ</a:t>
            </a:r>
            <a:r>
              <a:rPr lang="en-CA" sz="4400" dirty="0"/>
              <a:t>። </a:t>
            </a:r>
            <a:r>
              <a:rPr lang="en-CA" sz="4400" dirty="0" err="1"/>
              <a:t>በረኸቶምን</a:t>
            </a:r>
            <a:r>
              <a:rPr lang="en-CA" sz="4400" dirty="0"/>
              <a:t> </a:t>
            </a:r>
            <a:r>
              <a:rPr lang="en-CA" sz="4400" dirty="0" err="1" smtClean="0"/>
              <a:t>ረዲ</a:t>
            </a:r>
            <a:endParaRPr lang="en-CA" sz="4400" dirty="0" smtClean="0"/>
          </a:p>
          <a:p>
            <a:r>
              <a:rPr lang="en-CA" sz="4400" dirty="0" err="1" smtClean="0"/>
              <a:t>ኤቶምን</a:t>
            </a:r>
            <a:r>
              <a:rPr lang="en-CA" sz="4400" dirty="0" smtClean="0"/>
              <a:t> </a:t>
            </a:r>
            <a:r>
              <a:rPr lang="en-CA" sz="4400" dirty="0" err="1"/>
              <a:t>ምስ</a:t>
            </a:r>
            <a:r>
              <a:rPr lang="en-CA" sz="4400" dirty="0"/>
              <a:t> </a:t>
            </a:r>
            <a:r>
              <a:rPr lang="en-CA" sz="4400" dirty="0" err="1"/>
              <a:t>ኵልና</a:t>
            </a:r>
            <a:r>
              <a:rPr lang="en-CA" sz="4400" dirty="0"/>
              <a:t> </a:t>
            </a:r>
            <a:r>
              <a:rPr lang="en-CA" sz="4400" dirty="0" err="1"/>
              <a:t>ይኹን</a:t>
            </a:r>
            <a:r>
              <a:rPr lang="en-CA" sz="4400" dirty="0"/>
              <a:t> </a:t>
            </a:r>
            <a:r>
              <a:rPr lang="en-CA" sz="4400" dirty="0" err="1" smtClean="0"/>
              <a:t>ንዘለዓለም</a:t>
            </a:r>
            <a:r>
              <a:rPr lang="en-CA" sz="4400" dirty="0" smtClean="0"/>
              <a:t> </a:t>
            </a:r>
            <a:r>
              <a:rPr lang="en-CA" sz="4400" dirty="0" err="1" smtClean="0"/>
              <a:t>ዓለም</a:t>
            </a:r>
            <a:r>
              <a:rPr lang="en-CA" sz="4400" dirty="0" smtClean="0"/>
              <a:t>። </a:t>
            </a:r>
            <a:r>
              <a:rPr lang="en-CA" sz="4400" dirty="0" err="1" smtClean="0"/>
              <a:t>ኣሜን</a:t>
            </a:r>
            <a:r>
              <a:rPr lang="en-CA" sz="4400" dirty="0" smtClean="0"/>
              <a:t>።</a:t>
            </a:r>
          </a:p>
        </p:txBody>
      </p:sp>
      <p:sp>
        <p:nvSpPr>
          <p:cNvPr id="9" name="Rectangle 8"/>
          <p:cNvSpPr/>
          <p:nvPr/>
        </p:nvSpPr>
        <p:spPr>
          <a:xfrm>
            <a:off x="7936875" y="52854"/>
            <a:ext cx="4437127" cy="6986528"/>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uFill>
                  <a:solidFill>
                    <a:srgbClr val="D84800"/>
                  </a:solidFill>
                </a:uFill>
              </a:rPr>
              <a:t>Before </a:t>
            </a:r>
            <a:r>
              <a:rPr lang="en-US" sz="2000" dirty="0">
                <a:solidFill>
                  <a:srgbClr val="FFC000"/>
                </a:solidFill>
                <a:uFill>
                  <a:solidFill>
                    <a:srgbClr val="D84800"/>
                  </a:solidFill>
                </a:uFill>
              </a:rPr>
              <a:t>reading the Acts of the Apostles</a:t>
            </a:r>
            <a:endParaRPr lang="en-US" sz="2000" dirty="0" smtClean="0">
              <a:solidFill>
                <a:srgbClr val="FFC000"/>
              </a:solidFill>
              <a:uFill>
                <a:solidFill>
                  <a:srgbClr val="D84800"/>
                </a:solidFill>
              </a:uFill>
            </a:endParaRPr>
          </a:p>
          <a:p>
            <a:pPr marL="40639" marR="40639">
              <a:spcBef>
                <a:spcPts val="600"/>
              </a:spcBef>
              <a:buClr>
                <a:srgbClr val="D84800"/>
              </a:buClr>
              <a:buFont typeface="Arial"/>
              <a:defRPr sz="2800"/>
            </a:pPr>
            <a:r>
              <a:rPr lang="en-US" sz="3800" dirty="0" err="1" smtClean="0">
                <a:solidFill>
                  <a:srgbClr val="FF0000"/>
                </a:solidFill>
                <a:uFill>
                  <a:solidFill>
                    <a:srgbClr val="D84800"/>
                  </a:solidFill>
                </a:uFill>
              </a:rPr>
              <a:t>Asst.Priest</a:t>
            </a:r>
            <a:r>
              <a:rPr lang="en-US" sz="3800" dirty="0">
                <a:solidFill>
                  <a:srgbClr val="FF0000"/>
                </a:solidFill>
                <a:uFill>
                  <a:solidFill>
                    <a:srgbClr val="D84800"/>
                  </a:solidFill>
                </a:uFill>
              </a:rPr>
              <a:t>: </a:t>
            </a:r>
            <a:endParaRPr lang="en-US" sz="3800" dirty="0" smtClean="0">
              <a:solidFill>
                <a:srgbClr val="FF0000"/>
              </a:solidFill>
              <a:uFill>
                <a:solidFill>
                  <a:srgbClr val="D84800"/>
                </a:solidFill>
              </a:uFill>
            </a:endParaRPr>
          </a:p>
          <a:p>
            <a:pPr marL="40639" marR="40639">
              <a:spcBef>
                <a:spcPts val="600"/>
              </a:spcBef>
              <a:buClr>
                <a:srgbClr val="D84800"/>
              </a:buClr>
              <a:buFont typeface="Arial"/>
              <a:defRPr sz="2800"/>
            </a:pPr>
            <a:r>
              <a:rPr lang="en-US" sz="3800" dirty="0">
                <a:solidFill>
                  <a:srgbClr val="FF0000"/>
                </a:solidFill>
                <a:uFill>
                  <a:solidFill>
                    <a:srgbClr val="D84800"/>
                  </a:solidFill>
                </a:uFill>
              </a:rPr>
              <a:t> </a:t>
            </a:r>
            <a:r>
              <a:rPr lang="en-US" sz="1400" dirty="0" smtClean="0">
                <a:solidFill>
                  <a:srgbClr val="FFC000"/>
                </a:solidFill>
                <a:uFill>
                  <a:solidFill>
                    <a:srgbClr val="D84800"/>
                  </a:solidFill>
                </a:uFill>
              </a:rPr>
              <a:t>148. </a:t>
            </a:r>
            <a:r>
              <a:rPr lang="en-US" sz="3800" dirty="0" smtClean="0">
                <a:uFill>
                  <a:solidFill>
                    <a:srgbClr val="D84800"/>
                  </a:solidFill>
                </a:uFill>
              </a:rPr>
              <a:t>A </a:t>
            </a:r>
            <a:r>
              <a:rPr lang="en-US" sz="3800" dirty="0">
                <a:uFill>
                  <a:solidFill>
                    <a:srgbClr val="D84800"/>
                  </a:solidFill>
                </a:uFill>
              </a:rPr>
              <a:t>pure fountain which is from the </a:t>
            </a:r>
            <a:r>
              <a:rPr lang="en-US" sz="3800" dirty="0" smtClean="0">
                <a:uFill>
                  <a:solidFill>
                    <a:srgbClr val="D84800"/>
                  </a:solidFill>
                </a:uFill>
              </a:rPr>
              <a:t>pure fountains </a:t>
            </a:r>
            <a:r>
              <a:rPr lang="en-US" sz="3800" dirty="0">
                <a:uFill>
                  <a:solidFill>
                    <a:srgbClr val="D84800"/>
                  </a:solidFill>
                </a:uFill>
              </a:rPr>
              <a:t>of the law, to wit the history </a:t>
            </a:r>
            <a:r>
              <a:rPr lang="en-US" sz="3800" dirty="0" smtClean="0">
                <a:uFill>
                  <a:solidFill>
                    <a:srgbClr val="D84800"/>
                  </a:solidFill>
                </a:uFill>
              </a:rPr>
              <a:t>of the </a:t>
            </a:r>
            <a:r>
              <a:rPr lang="en-US" sz="3800" dirty="0">
                <a:uFill>
                  <a:solidFill>
                    <a:srgbClr val="D84800"/>
                  </a:solidFill>
                </a:uFill>
              </a:rPr>
              <a:t>acts of the apostles. The blessing </a:t>
            </a:r>
            <a:r>
              <a:rPr lang="en-US" sz="3800" dirty="0" smtClean="0">
                <a:uFill>
                  <a:solidFill>
                    <a:srgbClr val="D84800"/>
                  </a:solidFill>
                </a:uFill>
              </a:rPr>
              <a:t>of their </a:t>
            </a:r>
            <a:r>
              <a:rPr lang="en-US" sz="3800" dirty="0">
                <a:uFill>
                  <a:solidFill>
                    <a:srgbClr val="D84800"/>
                  </a:solidFill>
                </a:uFill>
              </a:rPr>
              <a:t>prayer be with our people for ever</a:t>
            </a:r>
            <a:r>
              <a:rPr lang="en-US" sz="3800" dirty="0" smtClean="0">
                <a:uFill>
                  <a:solidFill>
                    <a:srgbClr val="D84800"/>
                  </a:solidFill>
                </a:uFill>
              </a:rPr>
              <a:t>. Amen. </a:t>
            </a:r>
          </a:p>
        </p:txBody>
      </p:sp>
      <p:cxnSp>
        <p:nvCxnSpPr>
          <p:cNvPr id="10" name="Straight Connector 9"/>
          <p:cNvCxnSpPr/>
          <p:nvPr/>
        </p:nvCxnSpPr>
        <p:spPr>
          <a:xfrm>
            <a:off x="4047073"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038362"/>
      </p:ext>
    </p:extLst>
  </p:cSld>
  <p:clrMapOvr>
    <a:masterClrMapping/>
  </p:clrMapOvr>
  <p:transition spd="med"/>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49" y="1559802"/>
            <a:ext cx="5142016" cy="2799930"/>
          </a:xfrm>
          <a:prstGeom prst="rect">
            <a:avLst/>
          </a:prstGeom>
        </p:spPr>
      </p:pic>
      <p:sp>
        <p:nvSpPr>
          <p:cNvPr id="13" name="Rectangle 12"/>
          <p:cNvSpPr/>
          <p:nvPr/>
        </p:nvSpPr>
        <p:spPr>
          <a:xfrm>
            <a:off x="4074289" y="9967"/>
            <a:ext cx="4263021" cy="6709529"/>
          </a:xfrm>
          <a:prstGeom prst="rect">
            <a:avLst/>
          </a:prstGeom>
        </p:spPr>
        <p:txBody>
          <a:bodyPr wrap="square">
            <a:spAutoFit/>
          </a:bodyPr>
          <a:lstStyle/>
          <a:p>
            <a:pPr algn="ctr"/>
            <a:r>
              <a:rPr lang="en-CA" sz="4300" dirty="0" err="1" smtClean="0">
                <a:solidFill>
                  <a:srgbClr val="92D050"/>
                </a:solidFill>
              </a:rPr>
              <a:t>ኮፍ</a:t>
            </a:r>
            <a:r>
              <a:rPr lang="en-CA" sz="4300" dirty="0" smtClean="0">
                <a:solidFill>
                  <a:srgbClr val="92D050"/>
                </a:solidFill>
              </a:rPr>
              <a:t> </a:t>
            </a:r>
            <a:r>
              <a:rPr lang="en-CA" sz="4300" dirty="0" err="1" smtClean="0">
                <a:solidFill>
                  <a:srgbClr val="92D050"/>
                </a:solidFill>
              </a:rPr>
              <a:t>ኢልካ</a:t>
            </a:r>
            <a:r>
              <a:rPr lang="en-CA" sz="4300" dirty="0" smtClean="0">
                <a:solidFill>
                  <a:srgbClr val="92D050"/>
                </a:solidFill>
              </a:rPr>
              <a:t> </a:t>
            </a:r>
            <a:r>
              <a:rPr lang="en-CA" sz="4300" dirty="0" err="1" smtClean="0">
                <a:solidFill>
                  <a:srgbClr val="92D050"/>
                </a:solidFill>
              </a:rPr>
              <a:t>ምስማዕ</a:t>
            </a:r>
            <a:r>
              <a:rPr lang="en-CA" sz="4300" dirty="0" smtClean="0">
                <a:solidFill>
                  <a:srgbClr val="92D050"/>
                </a:solidFill>
              </a:rPr>
              <a:t> </a:t>
            </a:r>
            <a:r>
              <a:rPr lang="en-CA" sz="4300" dirty="0" err="1" smtClean="0">
                <a:solidFill>
                  <a:srgbClr val="92D050"/>
                </a:solidFill>
              </a:rPr>
              <a:t>ይከኣል</a:t>
            </a:r>
            <a:r>
              <a:rPr lang="en-CA" sz="4300" dirty="0" smtClean="0">
                <a:solidFill>
                  <a:srgbClr val="92D050"/>
                </a:solidFill>
              </a:rPr>
              <a:t> </a:t>
            </a:r>
          </a:p>
          <a:p>
            <a:endParaRPr lang="en-CA" sz="4300" dirty="0">
              <a:solidFill>
                <a:srgbClr val="92D050"/>
              </a:solidFill>
            </a:endParaRPr>
          </a:p>
          <a:p>
            <a:r>
              <a:rPr lang="en-CA" sz="4300" dirty="0" err="1" smtClean="0">
                <a:solidFill>
                  <a:srgbClr val="FF0000"/>
                </a:solidFill>
              </a:rPr>
              <a:t>ይ.ካ</a:t>
            </a:r>
            <a:r>
              <a:rPr lang="en-CA" sz="4300" dirty="0" smtClean="0">
                <a:solidFill>
                  <a:srgbClr val="FF0000"/>
                </a:solidFill>
              </a:rPr>
              <a:t>. </a:t>
            </a:r>
            <a:r>
              <a:rPr lang="en-CA" sz="4300" dirty="0" smtClean="0">
                <a:solidFill>
                  <a:schemeClr val="tx1">
                    <a:lumMod val="95000"/>
                  </a:schemeClr>
                </a:solidFill>
              </a:rPr>
              <a:t>ኦ </a:t>
            </a:r>
            <a:r>
              <a:rPr lang="en-CA" sz="4300" dirty="0" err="1" smtClean="0">
                <a:solidFill>
                  <a:schemeClr val="tx1">
                    <a:lumMod val="95000"/>
                  </a:schemeClr>
                </a:solidFill>
              </a:rPr>
              <a:t>ኣምላኽ</a:t>
            </a:r>
            <a:r>
              <a:rPr lang="en-CA" sz="4300" dirty="0" smtClean="0">
                <a:solidFill>
                  <a:schemeClr val="tx1">
                    <a:lumMod val="95000"/>
                  </a:schemeClr>
                </a:solidFill>
              </a:rPr>
              <a:t> . . </a:t>
            </a:r>
            <a:r>
              <a:rPr lang="en-CA" sz="4300" dirty="0">
                <a:solidFill>
                  <a:schemeClr val="tx1">
                    <a:lumMod val="95000"/>
                  </a:schemeClr>
                </a:solidFill>
              </a:rPr>
              <a:t>.</a:t>
            </a:r>
            <a:endParaRPr lang="en-CA" sz="4300" dirty="0" smtClean="0">
              <a:solidFill>
                <a:schemeClr val="tx1">
                  <a:lumMod val="95000"/>
                </a:schemeClr>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pPr algn="ctr"/>
            <a:r>
              <a:rPr lang="en-CA" sz="4300" dirty="0" err="1" smtClean="0">
                <a:solidFill>
                  <a:srgbClr val="92D050"/>
                </a:solidFill>
              </a:rPr>
              <a:t>ምንባብ</a:t>
            </a:r>
            <a:r>
              <a:rPr lang="en-CA" sz="4300" dirty="0" smtClean="0">
                <a:solidFill>
                  <a:srgbClr val="92D050"/>
                </a:solidFill>
              </a:rPr>
              <a:t> </a:t>
            </a:r>
            <a:r>
              <a:rPr lang="en-CA" sz="4300" dirty="0" err="1" smtClean="0">
                <a:solidFill>
                  <a:srgbClr val="92D050"/>
                </a:solidFill>
              </a:rPr>
              <a:t>ካብ</a:t>
            </a:r>
            <a:r>
              <a:rPr lang="en-CA" sz="4300" dirty="0" smtClean="0">
                <a:solidFill>
                  <a:srgbClr val="92D050"/>
                </a:solidFill>
              </a:rPr>
              <a:t> </a:t>
            </a:r>
          </a:p>
          <a:p>
            <a:pPr algn="ctr"/>
            <a:r>
              <a:rPr lang="en-CA" sz="4300" dirty="0" err="1" smtClean="0">
                <a:solidFill>
                  <a:srgbClr val="92D050"/>
                </a:solidFill>
              </a:rPr>
              <a:t>ግብረ</a:t>
            </a:r>
            <a:r>
              <a:rPr lang="en-CA" sz="4300" dirty="0" smtClean="0">
                <a:solidFill>
                  <a:srgbClr val="92D050"/>
                </a:solidFill>
              </a:rPr>
              <a:t> </a:t>
            </a:r>
            <a:r>
              <a:rPr lang="en-CA" sz="4300" dirty="0" err="1" smtClean="0">
                <a:solidFill>
                  <a:srgbClr val="92D050"/>
                </a:solidFill>
              </a:rPr>
              <a:t>ሓዋርያት</a:t>
            </a:r>
            <a:endParaRPr lang="en-CA" sz="4300" dirty="0" smtClean="0">
              <a:solidFill>
                <a:srgbClr val="92D050"/>
              </a:solidFill>
            </a:endParaRPr>
          </a:p>
          <a:p>
            <a:pPr algn="ctr"/>
            <a:r>
              <a:rPr lang="en-CA" sz="4300" dirty="0" err="1"/>
              <a:t>ግሐ</a:t>
            </a:r>
            <a:r>
              <a:rPr lang="en-CA" sz="4300" dirty="0"/>
              <a:t> 3 : 10 - </a:t>
            </a:r>
            <a:r>
              <a:rPr lang="en-CA" sz="4300" dirty="0" smtClean="0"/>
              <a:t>21</a:t>
            </a:r>
            <a:r>
              <a:rPr lang="en-CA" sz="4300" dirty="0" smtClean="0"/>
              <a:t>  </a:t>
            </a:r>
            <a:endParaRPr lang="en-CA" sz="4300" dirty="0"/>
          </a:p>
        </p:txBody>
      </p:sp>
      <p:sp>
        <p:nvSpPr>
          <p:cNvPr id="14" name="Rectangle 13"/>
          <p:cNvSpPr/>
          <p:nvPr/>
        </p:nvSpPr>
        <p:spPr>
          <a:xfrm>
            <a:off x="129784" y="207236"/>
            <a:ext cx="4167021" cy="6709529"/>
          </a:xfrm>
          <a:prstGeom prst="rect">
            <a:avLst/>
          </a:prstGeom>
        </p:spPr>
        <p:txBody>
          <a:bodyPr wrap="square">
            <a:spAutoFit/>
          </a:bodyPr>
          <a:lstStyle/>
          <a:p>
            <a:r>
              <a:rPr lang="en-CA" sz="4300" dirty="0" err="1" smtClean="0">
                <a:solidFill>
                  <a:srgbClr val="FFC000"/>
                </a:solidFill>
              </a:rPr>
              <a:t>ወይክሉ</a:t>
            </a:r>
            <a:r>
              <a:rPr lang="en-CA" sz="4300" dirty="0" smtClean="0">
                <a:solidFill>
                  <a:srgbClr val="FFC000"/>
                </a:solidFill>
              </a:rPr>
              <a:t> </a:t>
            </a:r>
            <a:r>
              <a:rPr lang="en-CA" sz="4300" dirty="0" err="1" smtClean="0">
                <a:solidFill>
                  <a:srgbClr val="FFC000"/>
                </a:solidFill>
              </a:rPr>
              <a:t>ይስምዑ</a:t>
            </a:r>
            <a:r>
              <a:rPr lang="en-CA" sz="4300" dirty="0" smtClean="0">
                <a:solidFill>
                  <a:srgbClr val="FFC000"/>
                </a:solidFill>
              </a:rPr>
              <a:t> </a:t>
            </a:r>
            <a:r>
              <a:rPr lang="en-CA" sz="4300" dirty="0" err="1" smtClean="0">
                <a:solidFill>
                  <a:srgbClr val="FFC000"/>
                </a:solidFill>
              </a:rPr>
              <a:t>ነቢሮም</a:t>
            </a:r>
            <a:r>
              <a:rPr lang="en-CA" sz="4300" dirty="0" smtClean="0">
                <a:solidFill>
                  <a:srgbClr val="FFC000"/>
                </a:solidFill>
              </a:rPr>
              <a:t> </a:t>
            </a:r>
            <a:r>
              <a:rPr lang="en-CA" sz="4300" dirty="0" err="1" smtClean="0">
                <a:solidFill>
                  <a:srgbClr val="FFC000"/>
                </a:solidFill>
              </a:rPr>
              <a:t>በእዝነ</a:t>
            </a:r>
            <a:r>
              <a:rPr lang="en-CA" sz="4300" dirty="0" smtClean="0">
                <a:solidFill>
                  <a:srgbClr val="FFC000"/>
                </a:solidFill>
              </a:rPr>
              <a:t> </a:t>
            </a:r>
            <a:r>
              <a:rPr lang="en-CA" sz="4300" dirty="0" err="1" smtClean="0">
                <a:solidFill>
                  <a:srgbClr val="FFC000"/>
                </a:solidFill>
              </a:rPr>
              <a:t>ልቡና</a:t>
            </a:r>
            <a:endParaRPr lang="en-CA" sz="4300" dirty="0" smtClean="0">
              <a:solidFill>
                <a:srgbClr val="FFC000"/>
              </a:solidFill>
            </a:endParaRPr>
          </a:p>
          <a:p>
            <a:endParaRPr lang="en-CA" sz="4300" dirty="0">
              <a:solidFill>
                <a:srgbClr val="FFC000"/>
              </a:solidFill>
            </a:endParaRPr>
          </a:p>
          <a:p>
            <a:r>
              <a:rPr lang="en-CA" sz="4300" dirty="0" err="1" smtClean="0">
                <a:solidFill>
                  <a:srgbClr val="FF0000"/>
                </a:solidFill>
              </a:rPr>
              <a:t>ይ.ካ</a:t>
            </a:r>
            <a:r>
              <a:rPr lang="en-CA" sz="4300" dirty="0" smtClean="0">
                <a:solidFill>
                  <a:srgbClr val="FF0000"/>
                </a:solidFill>
              </a:rPr>
              <a:t>. </a:t>
            </a:r>
            <a:r>
              <a:rPr lang="en-CA" sz="4300" dirty="0" err="1" smtClean="0">
                <a:solidFill>
                  <a:schemeClr val="tx1">
                    <a:lumMod val="95000"/>
                  </a:schemeClr>
                </a:solidFill>
              </a:rPr>
              <a:t>እግዚእነ</a:t>
            </a:r>
            <a:r>
              <a:rPr lang="en-CA" sz="4300" dirty="0" smtClean="0">
                <a:solidFill>
                  <a:schemeClr val="tx1">
                    <a:lumMod val="95000"/>
                  </a:schemeClr>
                </a:solidFill>
              </a:rPr>
              <a:t> . . </a:t>
            </a:r>
            <a:r>
              <a:rPr lang="en-CA" sz="4300" dirty="0">
                <a:solidFill>
                  <a:schemeClr val="tx1">
                    <a:lumMod val="95000"/>
                  </a:schemeClr>
                </a:solidFill>
              </a:rPr>
              <a:t>.</a:t>
            </a:r>
            <a:endParaRPr lang="en-CA" sz="4300" dirty="0" smtClean="0">
              <a:solidFill>
                <a:schemeClr val="tx1">
                  <a:lumMod val="95000"/>
                </a:schemeClr>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pPr algn="ctr"/>
            <a:r>
              <a:rPr lang="en-CA" sz="4300" dirty="0" smtClean="0">
                <a:solidFill>
                  <a:schemeClr val="tx1">
                    <a:lumMod val="95000"/>
                  </a:schemeClr>
                </a:solidFill>
              </a:rPr>
              <a:t>   </a:t>
            </a:r>
            <a:r>
              <a:rPr lang="en-CA" sz="4300" dirty="0" err="1" smtClean="0">
                <a:solidFill>
                  <a:schemeClr val="tx1">
                    <a:lumMod val="95000"/>
                  </a:schemeClr>
                </a:solidFill>
              </a:rPr>
              <a:t>ምንባባተ</a:t>
            </a:r>
            <a:r>
              <a:rPr lang="en-CA" sz="4300" dirty="0" smtClean="0">
                <a:solidFill>
                  <a:schemeClr val="tx1">
                    <a:lumMod val="95000"/>
                  </a:schemeClr>
                </a:solidFill>
              </a:rPr>
              <a:t> </a:t>
            </a:r>
          </a:p>
          <a:p>
            <a:pPr algn="ctr"/>
            <a:r>
              <a:rPr lang="en-CA" sz="4300" dirty="0" err="1" smtClean="0">
                <a:solidFill>
                  <a:schemeClr val="tx1">
                    <a:lumMod val="95000"/>
                  </a:schemeClr>
                </a:solidFill>
              </a:rPr>
              <a:t>ግብረ</a:t>
            </a:r>
            <a:r>
              <a:rPr lang="en-CA" sz="4300" dirty="0" smtClean="0">
                <a:solidFill>
                  <a:schemeClr val="tx1">
                    <a:lumMod val="95000"/>
                  </a:schemeClr>
                </a:solidFill>
              </a:rPr>
              <a:t> </a:t>
            </a:r>
            <a:r>
              <a:rPr lang="en-CA" sz="4300" dirty="0" err="1" smtClean="0">
                <a:solidFill>
                  <a:schemeClr val="tx1">
                    <a:lumMod val="95000"/>
                  </a:schemeClr>
                </a:solidFill>
              </a:rPr>
              <a:t>ሐዋርያት</a:t>
            </a:r>
            <a:r>
              <a:rPr lang="en-CA" sz="4300" dirty="0" smtClean="0">
                <a:solidFill>
                  <a:schemeClr val="tx1">
                    <a:lumMod val="95000"/>
                  </a:schemeClr>
                </a:solidFill>
              </a:rPr>
              <a:t> </a:t>
            </a:r>
            <a:endParaRPr lang="en-CA" sz="4300" dirty="0" smtClean="0">
              <a:solidFill>
                <a:schemeClr val="tx1">
                  <a:lumMod val="95000"/>
                </a:schemeClr>
              </a:solidFill>
            </a:endParaRPr>
          </a:p>
          <a:p>
            <a:pPr algn="ctr"/>
            <a:r>
              <a:rPr lang="en-CA" sz="4300" dirty="0" err="1" smtClean="0">
                <a:solidFill>
                  <a:srgbClr val="92D050"/>
                </a:solidFill>
              </a:rPr>
              <a:t>ግሐ</a:t>
            </a:r>
            <a:r>
              <a:rPr lang="en-CA" sz="4300" dirty="0" smtClean="0">
                <a:solidFill>
                  <a:srgbClr val="92D050"/>
                </a:solidFill>
              </a:rPr>
              <a:t> </a:t>
            </a:r>
            <a:r>
              <a:rPr lang="en-CA" sz="4300" dirty="0">
                <a:solidFill>
                  <a:srgbClr val="92D050"/>
                </a:solidFill>
              </a:rPr>
              <a:t>3 : 10 - </a:t>
            </a:r>
            <a:r>
              <a:rPr lang="en-CA" sz="4300" dirty="0" smtClean="0">
                <a:solidFill>
                  <a:srgbClr val="92D050"/>
                </a:solidFill>
              </a:rPr>
              <a:t>21</a:t>
            </a:r>
            <a:endParaRPr lang="en-CA" sz="4300" dirty="0"/>
          </a:p>
        </p:txBody>
      </p:sp>
      <p:sp>
        <p:nvSpPr>
          <p:cNvPr id="15" name="Rectangle 14"/>
          <p:cNvSpPr/>
          <p:nvPr/>
        </p:nvSpPr>
        <p:spPr>
          <a:xfrm>
            <a:off x="8071963" y="163854"/>
            <a:ext cx="4110333" cy="6478697"/>
          </a:xfrm>
          <a:prstGeom prst="rect">
            <a:avLst/>
          </a:prstGeom>
        </p:spPr>
        <p:txBody>
          <a:bodyPr wrap="square">
            <a:spAutoFit/>
          </a:bodyPr>
          <a:lstStyle/>
          <a:p>
            <a:pPr marL="40639" marR="40639">
              <a:lnSpc>
                <a:spcPct val="150000"/>
              </a:lnSpc>
              <a:spcBef>
                <a:spcPts val="600"/>
              </a:spcBef>
              <a:buClr>
                <a:srgbClr val="000000"/>
              </a:buClr>
              <a:buFont typeface="Arial"/>
              <a:defRPr sz="2400" b="1" i="1"/>
            </a:pPr>
            <a:r>
              <a:rPr lang="en-US" sz="3600" dirty="0" smtClean="0">
                <a:solidFill>
                  <a:srgbClr val="FFC000"/>
                </a:solidFill>
              </a:rPr>
              <a:t>You may be seated</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r>
              <a:rPr lang="en-US" sz="3200" dirty="0" smtClean="0"/>
              <a:t>       </a:t>
            </a:r>
            <a:r>
              <a:rPr lang="en-US" sz="3200" dirty="0" smtClean="0">
                <a:solidFill>
                  <a:srgbClr val="FF0000"/>
                </a:solidFill>
              </a:rPr>
              <a:t>Priest: </a:t>
            </a:r>
            <a:r>
              <a:rPr lang="en-US" sz="3200" dirty="0" smtClean="0"/>
              <a:t>God Eternal life. . . . . </a:t>
            </a:r>
          </a:p>
          <a:p>
            <a:pPr marL="40639" marR="40639">
              <a:lnSpc>
                <a:spcPct val="150000"/>
              </a:lnSpc>
              <a:spcBef>
                <a:spcPts val="600"/>
              </a:spcBef>
              <a:buClr>
                <a:srgbClr val="000000"/>
              </a:buClr>
              <a:buFont typeface="Arial"/>
              <a:defRPr sz="2400" b="1" i="1"/>
            </a:pPr>
            <a:endParaRPr lang="en-US" sz="3200" dirty="0" smtClean="0"/>
          </a:p>
          <a:p>
            <a:pPr marL="40639" marR="40639" algn="ctr">
              <a:lnSpc>
                <a:spcPct val="150000"/>
              </a:lnSpc>
              <a:spcBef>
                <a:spcPts val="600"/>
              </a:spcBef>
              <a:buClr>
                <a:srgbClr val="000000"/>
              </a:buClr>
              <a:buFont typeface="Arial"/>
              <a:defRPr sz="2400" b="1" i="1"/>
            </a:pPr>
            <a:r>
              <a:rPr lang="en-US" sz="3200" dirty="0" smtClean="0"/>
              <a:t>A </a:t>
            </a:r>
            <a:r>
              <a:rPr lang="en-US" sz="3200" dirty="0"/>
              <a:t>reading </a:t>
            </a:r>
            <a:r>
              <a:rPr lang="en-US" sz="3200" dirty="0" smtClean="0"/>
              <a:t>from the book of Acts. </a:t>
            </a:r>
            <a:endParaRPr lang="en-US" sz="3200" dirty="0" smtClean="0"/>
          </a:p>
          <a:p>
            <a:pPr marL="40639" marR="40639" algn="ctr">
              <a:lnSpc>
                <a:spcPct val="150000"/>
              </a:lnSpc>
              <a:spcBef>
                <a:spcPts val="600"/>
              </a:spcBef>
              <a:buClr>
                <a:srgbClr val="000000"/>
              </a:buClr>
              <a:defRPr sz="2400" b="1" i="1"/>
            </a:pPr>
            <a:r>
              <a:rPr lang="en-CA" sz="3200" dirty="0" smtClean="0">
                <a:solidFill>
                  <a:srgbClr val="92D050"/>
                </a:solidFill>
              </a:rPr>
              <a:t>Acts </a:t>
            </a:r>
            <a:r>
              <a:rPr lang="en-CA" sz="3200" dirty="0">
                <a:solidFill>
                  <a:srgbClr val="92D050"/>
                </a:solidFill>
              </a:rPr>
              <a:t>3 : 10 - </a:t>
            </a:r>
            <a:r>
              <a:rPr lang="en-CA" sz="3200" dirty="0" smtClean="0">
                <a:solidFill>
                  <a:srgbClr val="92D050"/>
                </a:solidFill>
              </a:rPr>
              <a:t>21</a:t>
            </a:r>
            <a:endParaRPr lang="en-CA" sz="3200" dirty="0"/>
          </a:p>
        </p:txBody>
      </p:sp>
    </p:spTree>
    <p:extLst>
      <p:ext uri="{BB962C8B-B14F-4D97-AF65-F5344CB8AC3E}">
        <p14:creationId xmlns:p14="http://schemas.microsoft.com/office/powerpoint/2010/main" val="1237663841"/>
      </p:ext>
    </p:extLst>
  </p:cSld>
  <p:clrMapOvr>
    <a:masterClrMapping/>
  </p:clrMapOvr>
  <p:transition spd="med"/>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106758" cy="6924973"/>
          </a:xfrm>
          <a:prstGeom prst="rect">
            <a:avLst/>
          </a:prstGeom>
        </p:spPr>
        <p:txBody>
          <a:bodyPr wrap="square">
            <a:spAutoFit/>
          </a:bodyPr>
          <a:lstStyle/>
          <a:p>
            <a:pPr algn="ctr"/>
            <a:r>
              <a:rPr lang="en-CA" sz="2000" dirty="0" err="1" smtClean="0">
                <a:solidFill>
                  <a:srgbClr val="FFC000"/>
                </a:solidFill>
              </a:rPr>
              <a:t>ወአንቢቦ</a:t>
            </a:r>
            <a:r>
              <a:rPr lang="en-CA" sz="2000" dirty="0" smtClean="0">
                <a:solidFill>
                  <a:srgbClr val="FFC000"/>
                </a:solidFill>
              </a:rPr>
              <a:t> </a:t>
            </a:r>
            <a:r>
              <a:rPr lang="en-CA" sz="2000" dirty="0" err="1" smtClean="0">
                <a:solidFill>
                  <a:srgbClr val="FFC000"/>
                </a:solidFill>
              </a:rPr>
              <a:t>ግብር</a:t>
            </a:r>
            <a:r>
              <a:rPr lang="en-CA" sz="2000" dirty="0" smtClean="0">
                <a:solidFill>
                  <a:srgbClr val="FFC000"/>
                </a:solidFill>
              </a:rPr>
              <a:t> </a:t>
            </a:r>
            <a:r>
              <a:rPr lang="en-CA" sz="2000" dirty="0" err="1" smtClean="0">
                <a:solidFill>
                  <a:srgbClr val="FFC000"/>
                </a:solidFill>
              </a:rPr>
              <a:t>ሐዋርያት</a:t>
            </a:r>
            <a:endParaRPr lang="en-CA" sz="2000" dirty="0" smtClean="0">
              <a:solidFill>
                <a:srgbClr val="FFC000"/>
              </a:solidFill>
            </a:endParaRPr>
          </a:p>
          <a:p>
            <a:endParaRPr lang="en-CA" sz="2000" dirty="0" smtClean="0">
              <a:solidFill>
                <a:srgbClr val="FF0000"/>
              </a:solidFill>
            </a:endParaRPr>
          </a:p>
          <a:p>
            <a:r>
              <a:rPr lang="en-CA" sz="4300" dirty="0" err="1" smtClean="0">
                <a:solidFill>
                  <a:srgbClr val="FF0000"/>
                </a:solidFill>
              </a:rPr>
              <a:t>ይ.ካ.ንፍቅ</a:t>
            </a:r>
            <a:r>
              <a:rPr lang="en-CA" sz="4400" dirty="0" smtClean="0"/>
              <a:t> </a:t>
            </a:r>
          </a:p>
          <a:p>
            <a:r>
              <a:rPr lang="en-CA" sz="1400" dirty="0">
                <a:solidFill>
                  <a:srgbClr val="FFC000"/>
                </a:solidFill>
              </a:rPr>
              <a:t>፻፵፱. </a:t>
            </a:r>
            <a:r>
              <a:rPr lang="en-CA" sz="4000" dirty="0" err="1"/>
              <a:t>መልዐ</a:t>
            </a:r>
            <a:r>
              <a:rPr lang="en-CA" sz="4000" dirty="0"/>
              <a:t> </a:t>
            </a:r>
            <a:r>
              <a:rPr lang="en-CA" sz="4000" dirty="0" err="1"/>
              <a:t>ወዐብየ</a:t>
            </a:r>
            <a:r>
              <a:rPr lang="en-CA" sz="4000" dirty="0"/>
              <a:t> </a:t>
            </a:r>
            <a:r>
              <a:rPr lang="en-CA" sz="4000" dirty="0" err="1"/>
              <a:t>ወተለዓለ</a:t>
            </a:r>
            <a:r>
              <a:rPr lang="en-CA" sz="4000" dirty="0"/>
              <a:t> </a:t>
            </a:r>
            <a:r>
              <a:rPr lang="en-CA" sz="4000" dirty="0" err="1"/>
              <a:t>ቃለ</a:t>
            </a:r>
            <a:r>
              <a:rPr lang="en-CA" sz="4000" dirty="0"/>
              <a:t> </a:t>
            </a:r>
            <a:r>
              <a:rPr lang="en-CA" sz="4000" dirty="0" err="1"/>
              <a:t>እግዚአብሔር</a:t>
            </a:r>
            <a:r>
              <a:rPr lang="en-CA" sz="4000" dirty="0"/>
              <a:t>፥ </a:t>
            </a:r>
            <a:r>
              <a:rPr lang="en-CA" sz="4000" dirty="0" err="1"/>
              <a:t>ወበዝኀ</a:t>
            </a:r>
            <a:r>
              <a:rPr lang="en-CA" sz="4000" dirty="0"/>
              <a:t> </a:t>
            </a:r>
            <a:r>
              <a:rPr lang="en-CA" sz="4000" dirty="0" err="1"/>
              <a:t>ወተወሰከ</a:t>
            </a:r>
            <a:r>
              <a:rPr lang="en-CA" sz="4000" dirty="0"/>
              <a:t> </a:t>
            </a:r>
            <a:r>
              <a:rPr lang="en-CA" sz="4000" dirty="0" err="1"/>
              <a:t>ውስተ</a:t>
            </a:r>
            <a:r>
              <a:rPr lang="en-CA" sz="4000" dirty="0"/>
              <a:t> </a:t>
            </a:r>
            <a:r>
              <a:rPr lang="en-CA" sz="4000" dirty="0" err="1"/>
              <a:t>ቤተ</a:t>
            </a:r>
            <a:r>
              <a:rPr lang="en-CA" sz="4000" dirty="0"/>
              <a:t> </a:t>
            </a:r>
            <a:r>
              <a:rPr lang="en-CA" sz="4000" dirty="0" err="1"/>
              <a:t>ክርስቲያን</a:t>
            </a:r>
            <a:r>
              <a:rPr lang="en-CA" sz="4000" dirty="0"/>
              <a:t> </a:t>
            </a:r>
            <a:r>
              <a:rPr lang="en-CA" sz="4000" dirty="0" err="1"/>
              <a:t>ቅድስት</a:t>
            </a:r>
            <a:r>
              <a:rPr lang="en-CA" sz="4000" dirty="0"/>
              <a:t>። </a:t>
            </a:r>
            <a:r>
              <a:rPr lang="en-CA" sz="4000" dirty="0" err="1"/>
              <a:t>ወበዝኁ</a:t>
            </a:r>
            <a:r>
              <a:rPr lang="en-CA" sz="4000" dirty="0"/>
              <a:t> </a:t>
            </a:r>
            <a:r>
              <a:rPr lang="en-CA" sz="4000" dirty="0" err="1"/>
              <a:t>ሕዝብ</a:t>
            </a:r>
            <a:r>
              <a:rPr lang="en-CA" sz="4000" dirty="0"/>
              <a:t> </a:t>
            </a:r>
            <a:r>
              <a:rPr lang="en-CA" sz="4000" dirty="0" err="1"/>
              <a:t>እለ</a:t>
            </a:r>
            <a:r>
              <a:rPr lang="en-CA" sz="4000" dirty="0"/>
              <a:t> </a:t>
            </a:r>
            <a:r>
              <a:rPr lang="en-CA" sz="4000" dirty="0" err="1"/>
              <a:t>አምኑ</a:t>
            </a:r>
            <a:r>
              <a:rPr lang="en-CA" sz="4000" dirty="0"/>
              <a:t> </a:t>
            </a:r>
            <a:r>
              <a:rPr lang="en-CA" sz="4000" dirty="0" err="1"/>
              <a:t>በእግዚእነ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ዘሎቱ</a:t>
            </a:r>
            <a:r>
              <a:rPr lang="en-CA" sz="4000" dirty="0"/>
              <a:t> </a:t>
            </a:r>
            <a:r>
              <a:rPr lang="en-CA" sz="4000" dirty="0" err="1"/>
              <a:t>ስብሐት</a:t>
            </a:r>
            <a:r>
              <a:rPr lang="en-CA" sz="4000" dirty="0"/>
              <a:t> </a:t>
            </a:r>
            <a:r>
              <a:rPr lang="en-CA" sz="4000" dirty="0" err="1"/>
              <a:t>ለዓለመ</a:t>
            </a:r>
            <a:r>
              <a:rPr lang="en-CA" sz="4000" dirty="0"/>
              <a:t> </a:t>
            </a:r>
            <a:r>
              <a:rPr lang="en-CA" sz="4000" dirty="0" err="1"/>
              <a:t>ዓለም</a:t>
            </a:r>
            <a:r>
              <a:rPr lang="en-CA" sz="4000" dirty="0"/>
              <a:t> </a:t>
            </a:r>
            <a:r>
              <a:rPr lang="en-CA" sz="4000" dirty="0" err="1"/>
              <a:t>አሜን</a:t>
            </a:r>
            <a:r>
              <a:rPr lang="en-CA" sz="4000" dirty="0"/>
              <a:t>።</a:t>
            </a:r>
          </a:p>
        </p:txBody>
      </p:sp>
      <p:sp>
        <p:nvSpPr>
          <p:cNvPr id="3" name="Rectangle 2"/>
          <p:cNvSpPr/>
          <p:nvPr/>
        </p:nvSpPr>
        <p:spPr>
          <a:xfrm>
            <a:off x="3934040" y="-66973"/>
            <a:ext cx="4110870" cy="7078861"/>
          </a:xfrm>
          <a:prstGeom prst="rect">
            <a:avLst/>
          </a:prstGeom>
        </p:spPr>
        <p:txBody>
          <a:bodyPr wrap="square">
            <a:spAutoFit/>
          </a:bodyPr>
          <a:lstStyle/>
          <a:p>
            <a:pPr algn="ctr"/>
            <a:endParaRPr lang="en-CA" sz="1000" dirty="0" smtClean="0">
              <a:solidFill>
                <a:srgbClr val="FFC000"/>
              </a:solidFill>
            </a:endParaRPr>
          </a:p>
          <a:p>
            <a:pPr algn="ctr"/>
            <a:r>
              <a:rPr lang="en-CA" sz="2000" dirty="0" err="1">
                <a:solidFill>
                  <a:srgbClr val="FFC000"/>
                </a:solidFill>
              </a:rPr>
              <a:t>ግብሪ</a:t>
            </a:r>
            <a:r>
              <a:rPr lang="en-CA" sz="2000" dirty="0">
                <a:solidFill>
                  <a:srgbClr val="FFC000"/>
                </a:solidFill>
              </a:rPr>
              <a:t> </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smtClean="0">
                <a:solidFill>
                  <a:srgbClr val="FFC000"/>
                </a:solidFill>
              </a:rPr>
              <a:t>እንበበ</a:t>
            </a:r>
            <a:endParaRPr lang="en-CA" sz="2000" dirty="0" smtClean="0">
              <a:solidFill>
                <a:srgbClr val="FFC000"/>
              </a:solidFill>
            </a:endParaRPr>
          </a:p>
          <a:p>
            <a:pPr algn="ctr"/>
            <a:endParaRPr lang="en-CA" sz="2000" dirty="0" smtClean="0">
              <a:solidFill>
                <a:srgbClr val="FFC000"/>
              </a:solidFill>
            </a:endParaRPr>
          </a:p>
          <a:p>
            <a:r>
              <a:rPr lang="en-CA" sz="4400" dirty="0" err="1" smtClean="0">
                <a:solidFill>
                  <a:srgbClr val="FF0000"/>
                </a:solidFill>
              </a:rPr>
              <a:t>ይ.ካ.ንፍቅ</a:t>
            </a:r>
            <a:r>
              <a:rPr lang="en-CA" sz="4400" dirty="0" smtClean="0">
                <a:solidFill>
                  <a:srgbClr val="FF0000"/>
                </a:solidFill>
              </a:rPr>
              <a:t> </a:t>
            </a:r>
          </a:p>
          <a:p>
            <a:r>
              <a:rPr lang="en-CA" sz="1400" dirty="0">
                <a:solidFill>
                  <a:srgbClr val="FFC000"/>
                </a:solidFill>
              </a:rPr>
              <a:t>149. </a:t>
            </a:r>
            <a:r>
              <a:rPr lang="en-CA" sz="4000" dirty="0" err="1"/>
              <a:t>ናይ</a:t>
            </a:r>
            <a:r>
              <a:rPr lang="en-CA" sz="4000" dirty="0"/>
              <a:t> </a:t>
            </a:r>
            <a:r>
              <a:rPr lang="en-CA" sz="4000" dirty="0" err="1"/>
              <a:t>እግዚኣብሄር</a:t>
            </a:r>
            <a:r>
              <a:rPr lang="en-CA" sz="4000" dirty="0"/>
              <a:t> </a:t>
            </a:r>
            <a:r>
              <a:rPr lang="en-CA" sz="4000" dirty="0" err="1"/>
              <a:t>ቃል</a:t>
            </a:r>
            <a:r>
              <a:rPr lang="en-CA" sz="4000" dirty="0"/>
              <a:t> </a:t>
            </a:r>
            <a:r>
              <a:rPr lang="en-CA" sz="4000" dirty="0" err="1"/>
              <a:t>መልአ</a:t>
            </a:r>
            <a:r>
              <a:rPr lang="en-CA" sz="4000" dirty="0"/>
              <a:t>፥ </a:t>
            </a:r>
            <a:r>
              <a:rPr lang="en-CA" sz="4000" dirty="0" err="1"/>
              <a:t>ዓበየውን</a:t>
            </a:r>
            <a:r>
              <a:rPr lang="en-CA" sz="4000" dirty="0"/>
              <a:t> </a:t>
            </a:r>
            <a:r>
              <a:rPr lang="en-CA" sz="4000" dirty="0" err="1"/>
              <a:t>ተለዓለ</a:t>
            </a:r>
            <a:r>
              <a:rPr lang="en-CA" sz="4000" dirty="0"/>
              <a:t> </a:t>
            </a:r>
            <a:r>
              <a:rPr lang="en-CA" sz="4000" dirty="0" err="1"/>
              <a:t>ድማ</a:t>
            </a:r>
            <a:r>
              <a:rPr lang="en-CA" sz="4000" dirty="0"/>
              <a:t>፥ </a:t>
            </a:r>
            <a:r>
              <a:rPr lang="en-CA" sz="4000" dirty="0" err="1"/>
              <a:t>ቅድስቲ</a:t>
            </a:r>
            <a:r>
              <a:rPr lang="en-CA" sz="4000" dirty="0"/>
              <a:t> </a:t>
            </a:r>
            <a:r>
              <a:rPr lang="en-CA" sz="4000" dirty="0" err="1"/>
              <a:t>ኣብ</a:t>
            </a:r>
            <a:r>
              <a:rPr lang="en-CA" sz="4000" dirty="0"/>
              <a:t> </a:t>
            </a:r>
            <a:r>
              <a:rPr lang="en-CA" sz="4000" dirty="0" err="1"/>
              <a:t>ዝኾነት</a:t>
            </a:r>
            <a:r>
              <a:rPr lang="en-CA" sz="4000" dirty="0"/>
              <a:t> </a:t>
            </a:r>
            <a:r>
              <a:rPr lang="en-CA" sz="4000" dirty="0" err="1"/>
              <a:t>ቤተ</a:t>
            </a:r>
            <a:r>
              <a:rPr lang="en-CA" sz="4000" dirty="0"/>
              <a:t> </a:t>
            </a:r>
            <a:r>
              <a:rPr lang="en-CA" sz="4000" dirty="0" err="1"/>
              <a:t>ክርስትያን</a:t>
            </a:r>
            <a:r>
              <a:rPr lang="en-CA" sz="4000" dirty="0"/>
              <a:t> </a:t>
            </a:r>
            <a:r>
              <a:rPr lang="en-CA" sz="4000" dirty="0" err="1"/>
              <a:t>በዚኁ</a:t>
            </a:r>
            <a:r>
              <a:rPr lang="en-CA" sz="4000" dirty="0"/>
              <a:t> </a:t>
            </a:r>
            <a:r>
              <a:rPr lang="en-CA" sz="4000" dirty="0" err="1"/>
              <a:t>ተወሰኸ</a:t>
            </a:r>
            <a:r>
              <a:rPr lang="en-CA" sz="4000" dirty="0"/>
              <a:t>። </a:t>
            </a:r>
            <a:r>
              <a:rPr lang="en-CA" sz="4000" dirty="0" err="1"/>
              <a:t>ብጐይታና</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ዝኣምኑ</a:t>
            </a:r>
            <a:r>
              <a:rPr lang="en-CA" sz="4000" dirty="0"/>
              <a:t> </a:t>
            </a:r>
            <a:r>
              <a:rPr lang="en-CA" sz="4000" dirty="0" err="1"/>
              <a:t>ኸኣ</a:t>
            </a:r>
            <a:r>
              <a:rPr lang="en-CA" sz="4000" dirty="0"/>
              <a:t> </a:t>
            </a:r>
            <a:r>
              <a:rPr lang="en-CA" sz="4000" dirty="0" err="1"/>
              <a:t>በዝኁ</a:t>
            </a:r>
            <a:r>
              <a:rPr lang="en-CA" sz="4000" dirty="0"/>
              <a:t>፥ </a:t>
            </a:r>
            <a:r>
              <a:rPr lang="en-CA" sz="4000" dirty="0" err="1"/>
              <a:t>ምስጋና</a:t>
            </a:r>
            <a:r>
              <a:rPr lang="en-CA" sz="4000" dirty="0"/>
              <a:t> </a:t>
            </a:r>
            <a:r>
              <a:rPr lang="en-CA" sz="4000" dirty="0" err="1"/>
              <a:t>ንእኡ</a:t>
            </a:r>
            <a:r>
              <a:rPr lang="en-CA" sz="4000" dirty="0"/>
              <a:t> </a:t>
            </a:r>
            <a:r>
              <a:rPr lang="en-CA" sz="4000" dirty="0" err="1"/>
              <a:t>ይኹን</a:t>
            </a:r>
            <a:r>
              <a:rPr lang="en-CA" sz="4000" dirty="0"/>
              <a:t> </a:t>
            </a:r>
            <a:r>
              <a:rPr lang="en-CA" sz="4000" dirty="0" err="1"/>
              <a:t>ኣሜን</a:t>
            </a:r>
            <a:r>
              <a:rPr lang="en-CA" sz="4000" dirty="0"/>
              <a:t>።</a:t>
            </a:r>
          </a:p>
        </p:txBody>
      </p:sp>
      <p:sp>
        <p:nvSpPr>
          <p:cNvPr id="9" name="Rectangle 8"/>
          <p:cNvSpPr/>
          <p:nvPr/>
        </p:nvSpPr>
        <p:spPr>
          <a:xfrm>
            <a:off x="7972764" y="31703"/>
            <a:ext cx="4437127" cy="7063472"/>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uFill>
                  <a:solidFill>
                    <a:srgbClr val="D84800"/>
                  </a:solidFill>
                </a:uFill>
              </a:rPr>
              <a:t>On concluding, reading </a:t>
            </a:r>
          </a:p>
          <a:p>
            <a:pPr marL="40639" marR="40639">
              <a:spcBef>
                <a:spcPts val="600"/>
              </a:spcBef>
              <a:buClr>
                <a:srgbClr val="D84800"/>
              </a:buClr>
              <a:buFont typeface="Arial"/>
              <a:defRPr sz="2800"/>
            </a:pPr>
            <a:endParaRPr lang="en-US" sz="1400" dirty="0" smtClean="0">
              <a:solidFill>
                <a:srgbClr val="FFC000"/>
              </a:solidFill>
              <a:uFill>
                <a:solidFill>
                  <a:srgbClr val="D84800"/>
                </a:solidFill>
              </a:uFill>
            </a:endParaRPr>
          </a:p>
          <a:p>
            <a:pPr marL="40639" marR="40639">
              <a:spcBef>
                <a:spcPts val="600"/>
              </a:spcBef>
              <a:buClr>
                <a:srgbClr val="D84800"/>
              </a:buClr>
              <a:buFont typeface="Arial"/>
              <a:defRPr sz="2800"/>
            </a:pPr>
            <a:r>
              <a:rPr lang="en-US" sz="3800" dirty="0" err="1" smtClean="0">
                <a:solidFill>
                  <a:srgbClr val="FF0000"/>
                </a:solidFill>
                <a:uFill>
                  <a:solidFill>
                    <a:srgbClr val="D84800"/>
                  </a:solidFill>
                </a:uFill>
              </a:rPr>
              <a:t>Asst.Priest</a:t>
            </a:r>
            <a:r>
              <a:rPr lang="en-US" sz="3800" dirty="0" smtClean="0">
                <a:solidFill>
                  <a:srgbClr val="FF0000"/>
                </a:solidFill>
                <a:uFill>
                  <a:solidFill>
                    <a:srgbClr val="D84800"/>
                  </a:solidFill>
                </a:uFill>
              </a:rPr>
              <a:t>: </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 </a:t>
            </a:r>
            <a:r>
              <a:rPr lang="en-US" sz="1400" dirty="0">
                <a:solidFill>
                  <a:srgbClr val="FFC000"/>
                </a:solidFill>
                <a:uFill>
                  <a:solidFill>
                    <a:srgbClr val="D84800"/>
                  </a:solidFill>
                </a:uFill>
              </a:rPr>
              <a:t>149</a:t>
            </a:r>
            <a:r>
              <a:rPr lang="en-US" sz="1400" dirty="0" smtClean="0">
                <a:solidFill>
                  <a:srgbClr val="FFC000"/>
                </a:solidFill>
                <a:uFill>
                  <a:solidFill>
                    <a:srgbClr val="D84800"/>
                  </a:solidFill>
                </a:uFill>
              </a:rPr>
              <a:t>. </a:t>
            </a:r>
            <a:r>
              <a:rPr lang="en-US" sz="3600" dirty="0" smtClean="0">
                <a:uFill>
                  <a:solidFill>
                    <a:srgbClr val="D84800"/>
                  </a:solidFill>
                </a:uFill>
              </a:rPr>
              <a:t>Full </a:t>
            </a:r>
            <a:r>
              <a:rPr lang="en-US" sz="3600" dirty="0">
                <a:uFill>
                  <a:solidFill>
                    <a:srgbClr val="D84800"/>
                  </a:solidFill>
                </a:uFill>
              </a:rPr>
              <a:t>and great and exalted is the word </a:t>
            </a:r>
            <a:r>
              <a:rPr lang="en-US" sz="3600" dirty="0" smtClean="0">
                <a:uFill>
                  <a:solidFill>
                    <a:srgbClr val="D84800"/>
                  </a:solidFill>
                </a:uFill>
              </a:rPr>
              <a:t>of God</a:t>
            </a:r>
            <a:r>
              <a:rPr lang="en-US" sz="3600" dirty="0">
                <a:uFill>
                  <a:solidFill>
                    <a:srgbClr val="D84800"/>
                  </a:solidFill>
                </a:uFill>
              </a:rPr>
              <a:t>, and it has increased in the </a:t>
            </a:r>
            <a:r>
              <a:rPr lang="en-US" sz="3600" dirty="0" smtClean="0">
                <a:uFill>
                  <a:solidFill>
                    <a:srgbClr val="D84800"/>
                  </a:solidFill>
                </a:uFill>
              </a:rPr>
              <a:t>holy church</a:t>
            </a:r>
            <a:r>
              <a:rPr lang="en-US" sz="3600" dirty="0">
                <a:uFill>
                  <a:solidFill>
                    <a:srgbClr val="D84800"/>
                  </a:solidFill>
                </a:uFill>
              </a:rPr>
              <a:t>, and many are they that believe </a:t>
            </a:r>
            <a:r>
              <a:rPr lang="en-US" sz="3600" dirty="0" smtClean="0">
                <a:uFill>
                  <a:solidFill>
                    <a:srgbClr val="D84800"/>
                  </a:solidFill>
                </a:uFill>
              </a:rPr>
              <a:t>in our </a:t>
            </a:r>
            <a:r>
              <a:rPr lang="en-US" sz="3600" dirty="0">
                <a:uFill>
                  <a:solidFill>
                    <a:srgbClr val="D84800"/>
                  </a:solidFill>
                </a:uFill>
              </a:rPr>
              <a:t>Lord Jesus Christ, to Whom be glory</a:t>
            </a:r>
            <a:r>
              <a:rPr lang="en-US" sz="3600" dirty="0" smtClean="0">
                <a:uFill>
                  <a:solidFill>
                    <a:srgbClr val="D84800"/>
                  </a:solidFill>
                </a:uFill>
              </a:rPr>
              <a:t>, unto </a:t>
            </a:r>
            <a:r>
              <a:rPr lang="en-US" sz="3600" dirty="0">
                <a:uFill>
                  <a:solidFill>
                    <a:srgbClr val="D84800"/>
                  </a:solidFill>
                </a:uFill>
              </a:rPr>
              <a:t>endless ages. Amen</a:t>
            </a:r>
            <a:r>
              <a:rPr lang="en-US" sz="3600" dirty="0" smtClean="0">
                <a:uFill>
                  <a:solidFill>
                    <a:srgbClr val="D84800"/>
                  </a:solidFill>
                </a:uFill>
              </a:rPr>
              <a:t>. </a:t>
            </a:r>
            <a:endParaRPr lang="en-US" sz="3600" dirty="0">
              <a:uFill>
                <a:solidFill>
                  <a:srgbClr val="D84800"/>
                </a:solidFill>
              </a:uFill>
            </a:endParaRPr>
          </a:p>
        </p:txBody>
      </p:sp>
      <p:cxnSp>
        <p:nvCxnSpPr>
          <p:cNvPr id="10" name="Straight Connector 9"/>
          <p:cNvCxnSpPr/>
          <p:nvPr/>
        </p:nvCxnSpPr>
        <p:spPr>
          <a:xfrm>
            <a:off x="391550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2744080"/>
      </p:ext>
    </p:extLst>
  </p:cSld>
  <p:clrMapOvr>
    <a:masterClrMapping/>
  </p:clrMapOvr>
  <p:transition spd="med"/>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52" y="87726"/>
            <a:ext cx="4167021" cy="6401753"/>
          </a:xfrm>
          <a:prstGeom prst="rect">
            <a:avLst/>
          </a:prstGeom>
        </p:spPr>
        <p:txBody>
          <a:bodyPr wrap="square">
            <a:spAutoFit/>
          </a:bodyPr>
          <a:lstStyle/>
          <a:p>
            <a:r>
              <a:rPr lang="en-CA" sz="4400" b="1" dirty="0" err="1" smtClean="0">
                <a:solidFill>
                  <a:srgbClr val="FFFF00"/>
                </a:solidFill>
              </a:rPr>
              <a:t>ይ.ሕ</a:t>
            </a:r>
            <a:r>
              <a:rPr lang="en-CA" sz="4400" b="1" dirty="0">
                <a:solidFill>
                  <a:srgbClr val="FFFF00"/>
                </a:solidFill>
              </a:rPr>
              <a:t>. </a:t>
            </a:r>
            <a:endParaRPr lang="en-CA" sz="4400" b="1" dirty="0" smtClean="0">
              <a:solidFill>
                <a:srgbClr val="FFFF00"/>
              </a:solidFill>
            </a:endParaRPr>
          </a:p>
          <a:p>
            <a:r>
              <a:rPr lang="en-CA" sz="1400" dirty="0" smtClean="0">
                <a:solidFill>
                  <a:srgbClr val="FFC000"/>
                </a:solidFill>
              </a:rPr>
              <a:t>፻፶</a:t>
            </a:r>
            <a:r>
              <a:rPr lang="en-CA" sz="1400" dirty="0">
                <a:solidFill>
                  <a:srgbClr val="FFC000"/>
                </a:solidFill>
              </a:rPr>
              <a:t>. </a:t>
            </a:r>
            <a:r>
              <a:rPr lang="en-CA" sz="4500" b="1" dirty="0" err="1"/>
              <a:t>ቅዱስ</a:t>
            </a:r>
            <a:r>
              <a:rPr lang="en-CA" sz="4500" b="1" dirty="0"/>
              <a:t> </a:t>
            </a:r>
            <a:r>
              <a:rPr lang="en-CA" sz="4500" b="1" dirty="0" err="1"/>
              <a:t>ቅዱስ</a:t>
            </a:r>
            <a:r>
              <a:rPr lang="en-CA" sz="4500" b="1" dirty="0"/>
              <a:t> </a:t>
            </a:r>
            <a:r>
              <a:rPr lang="en-CA" sz="4500" b="1" dirty="0" err="1"/>
              <a:t>ቅዱስ</a:t>
            </a:r>
            <a:r>
              <a:rPr lang="en-CA" sz="4500" b="1" dirty="0"/>
              <a:t> </a:t>
            </a:r>
            <a:r>
              <a:rPr lang="en-CA" sz="4500" b="1" dirty="0" err="1"/>
              <a:t>አንተ</a:t>
            </a:r>
            <a:r>
              <a:rPr lang="en-CA" sz="4500" b="1" dirty="0"/>
              <a:t> </a:t>
            </a:r>
            <a:r>
              <a:rPr lang="en-CA" sz="4500" b="1" dirty="0" err="1"/>
              <a:t>አብ</a:t>
            </a:r>
            <a:r>
              <a:rPr lang="en-CA" sz="4500" b="1" dirty="0"/>
              <a:t> </a:t>
            </a:r>
            <a:r>
              <a:rPr lang="en-CA" sz="4500" b="1" dirty="0" err="1"/>
              <a:t>አኃዜ</a:t>
            </a:r>
            <a:r>
              <a:rPr lang="en-CA" sz="4500" b="1" dirty="0"/>
              <a:t> </a:t>
            </a:r>
            <a:r>
              <a:rPr lang="en-CA" sz="4500" b="1" dirty="0" err="1"/>
              <a:t>ኵሉ</a:t>
            </a:r>
            <a:r>
              <a:rPr lang="en-CA" sz="4500" b="1" dirty="0"/>
              <a:t>። </a:t>
            </a:r>
            <a:endParaRPr lang="en-CA" sz="4500" b="1" dirty="0" smtClean="0"/>
          </a:p>
          <a:p>
            <a:endParaRPr lang="en-CA" sz="4800" b="1" dirty="0" smtClean="0">
              <a:solidFill>
                <a:srgbClr val="FFFF00"/>
              </a:solidFill>
            </a:endParaRPr>
          </a:p>
          <a:p>
            <a:r>
              <a:rPr lang="en-CA" sz="4800" b="1" dirty="0" err="1" smtClean="0">
                <a:solidFill>
                  <a:srgbClr val="FFFF00"/>
                </a:solidFill>
              </a:rPr>
              <a:t>ይ.ሕ</a:t>
            </a:r>
            <a:r>
              <a:rPr lang="en-CA" sz="4800" b="1" dirty="0">
                <a:solidFill>
                  <a:srgbClr val="FFFF00"/>
                </a:solidFill>
              </a:rPr>
              <a:t>. </a:t>
            </a:r>
            <a:endParaRPr lang="en-CA" sz="4500" b="1" dirty="0"/>
          </a:p>
          <a:p>
            <a:r>
              <a:rPr lang="en-CA" sz="4500" b="1" dirty="0" err="1" smtClean="0"/>
              <a:t>ቅዱስ</a:t>
            </a:r>
            <a:r>
              <a:rPr lang="en-CA" sz="4500" b="1" dirty="0" smtClean="0"/>
              <a:t> </a:t>
            </a:r>
            <a:r>
              <a:rPr lang="en-CA" sz="4500" b="1" dirty="0" err="1"/>
              <a:t>ቅዱስ</a:t>
            </a:r>
            <a:r>
              <a:rPr lang="en-CA" sz="4500" b="1" dirty="0"/>
              <a:t> </a:t>
            </a:r>
            <a:r>
              <a:rPr lang="en-CA" sz="4500" b="1" dirty="0" err="1"/>
              <a:t>ቅዱስ</a:t>
            </a:r>
            <a:r>
              <a:rPr lang="en-CA" sz="4500" b="1" dirty="0"/>
              <a:t> </a:t>
            </a:r>
            <a:r>
              <a:rPr lang="en-CA" sz="4500" b="1" dirty="0" err="1"/>
              <a:t>አንተ</a:t>
            </a:r>
            <a:r>
              <a:rPr lang="en-CA" sz="4500" b="1" dirty="0"/>
              <a:t> </a:t>
            </a:r>
            <a:r>
              <a:rPr lang="en-CA" sz="4500" b="1" dirty="0" err="1"/>
              <a:t>ወድል</a:t>
            </a:r>
            <a:r>
              <a:rPr lang="en-CA" sz="4500" b="1" dirty="0"/>
              <a:t> </a:t>
            </a:r>
            <a:r>
              <a:rPr lang="en-CA" sz="4500" b="1" dirty="0" err="1"/>
              <a:t>ዋሕድ</a:t>
            </a:r>
            <a:r>
              <a:rPr lang="en-CA" sz="4500" b="1" dirty="0"/>
              <a:t> </a:t>
            </a:r>
            <a:r>
              <a:rPr lang="en-CA" sz="4500" b="1" dirty="0" err="1"/>
              <a:t>ዘአንተ</a:t>
            </a:r>
            <a:r>
              <a:rPr lang="en-CA" sz="4500" b="1" dirty="0"/>
              <a:t> </a:t>
            </a:r>
            <a:r>
              <a:rPr lang="en-CA" sz="4500" b="1" dirty="0" err="1"/>
              <a:t>ቃለ</a:t>
            </a:r>
            <a:r>
              <a:rPr lang="en-CA" sz="4500" b="1" dirty="0"/>
              <a:t> </a:t>
            </a:r>
            <a:r>
              <a:rPr lang="en-CA" sz="4500" b="1" dirty="0" err="1"/>
              <a:t>አብ</a:t>
            </a:r>
            <a:r>
              <a:rPr lang="en-CA" sz="4500" b="1" dirty="0"/>
              <a:t> </a:t>
            </a:r>
            <a:r>
              <a:rPr lang="en-CA" sz="4500" b="1" dirty="0" err="1"/>
              <a:t>ሕያው</a:t>
            </a:r>
            <a:r>
              <a:rPr lang="en-CA" sz="4500" b="1" dirty="0" smtClean="0"/>
              <a:t>።</a:t>
            </a:r>
          </a:p>
        </p:txBody>
      </p:sp>
      <p:sp>
        <p:nvSpPr>
          <p:cNvPr id="3" name="Rectangle 2"/>
          <p:cNvSpPr/>
          <p:nvPr/>
        </p:nvSpPr>
        <p:spPr>
          <a:xfrm>
            <a:off x="4044675" y="23832"/>
            <a:ext cx="4110870" cy="6863417"/>
          </a:xfrm>
          <a:prstGeom prst="rect">
            <a:avLst/>
          </a:prstGeom>
        </p:spPr>
        <p:txBody>
          <a:bodyPr wrap="square">
            <a:spAutoFit/>
          </a:bodyPr>
          <a:lstStyle/>
          <a:p>
            <a:r>
              <a:rPr lang="en-CA" sz="4400" b="1" dirty="0" err="1" smtClean="0">
                <a:solidFill>
                  <a:srgbClr val="FFFF00"/>
                </a:solidFill>
              </a:rPr>
              <a:t>ይ.ሕ</a:t>
            </a:r>
            <a:r>
              <a:rPr lang="en-CA" sz="4400" b="1" dirty="0">
                <a:solidFill>
                  <a:srgbClr val="FFFF00"/>
                </a:solidFill>
              </a:rPr>
              <a:t>. </a:t>
            </a:r>
            <a:endParaRPr lang="en-CA" sz="4400" b="1" dirty="0" smtClean="0">
              <a:solidFill>
                <a:srgbClr val="FFFF00"/>
              </a:solidFill>
            </a:endParaRPr>
          </a:p>
          <a:p>
            <a:r>
              <a:rPr lang="en-CA" sz="1400" dirty="0" smtClean="0">
                <a:solidFill>
                  <a:srgbClr val="FFC000"/>
                </a:solidFill>
              </a:rPr>
              <a:t>150</a:t>
            </a:r>
            <a:r>
              <a:rPr lang="en-CA" sz="1400" dirty="0">
                <a:solidFill>
                  <a:srgbClr val="FFC000"/>
                </a:solidFill>
              </a:rPr>
              <a:t>. </a:t>
            </a:r>
            <a:r>
              <a:rPr lang="en-CA" sz="4400" dirty="0" err="1"/>
              <a:t>ኵሉ</a:t>
            </a:r>
            <a:r>
              <a:rPr lang="en-CA" sz="4400" dirty="0"/>
              <a:t> </a:t>
            </a:r>
            <a:r>
              <a:rPr lang="en-CA" sz="4400" dirty="0" err="1"/>
              <a:t>ዝኃዝካ</a:t>
            </a:r>
            <a:r>
              <a:rPr lang="en-CA" sz="4400" dirty="0"/>
              <a:t> ኦ </a:t>
            </a:r>
            <a:r>
              <a:rPr lang="en-CA" sz="4400" dirty="0" err="1"/>
              <a:t>ኣብ</a:t>
            </a:r>
            <a:r>
              <a:rPr lang="en-CA" sz="4400" dirty="0"/>
              <a:t>፣ </a:t>
            </a:r>
            <a:r>
              <a:rPr lang="en-CA" sz="4400" dirty="0" err="1"/>
              <a:t>ቅዱስ</a:t>
            </a:r>
            <a:r>
              <a:rPr lang="en-CA" sz="4400" dirty="0"/>
              <a:t> </a:t>
            </a:r>
            <a:r>
              <a:rPr lang="en-CA" sz="4400" dirty="0" err="1"/>
              <a:t>ቅዱስ</a:t>
            </a:r>
            <a:r>
              <a:rPr lang="en-CA" sz="4400" dirty="0"/>
              <a:t> </a:t>
            </a:r>
            <a:r>
              <a:rPr lang="en-CA" sz="4400" dirty="0" err="1" smtClean="0"/>
              <a:t>ቅዱስ</a:t>
            </a:r>
            <a:r>
              <a:rPr lang="en-CA" sz="4400" dirty="0" smtClean="0"/>
              <a:t> </a:t>
            </a:r>
            <a:r>
              <a:rPr lang="en-CA" sz="4400" dirty="0" err="1"/>
              <a:t>ንስኻ</a:t>
            </a:r>
            <a:r>
              <a:rPr lang="en-CA" sz="4400" dirty="0"/>
              <a:t> </a:t>
            </a:r>
            <a:r>
              <a:rPr lang="en-CA" sz="4400" dirty="0" err="1"/>
              <a:t>ኢኻ</a:t>
            </a:r>
            <a:r>
              <a:rPr lang="en-CA" sz="4400" dirty="0"/>
              <a:t>። </a:t>
            </a:r>
            <a:endParaRPr lang="en-CA" sz="4400" dirty="0" smtClean="0"/>
          </a:p>
          <a:p>
            <a:endParaRPr lang="en-CA" sz="4400" dirty="0" smtClean="0"/>
          </a:p>
          <a:p>
            <a:r>
              <a:rPr lang="en-CA" sz="4400" b="1" dirty="0" err="1">
                <a:solidFill>
                  <a:srgbClr val="FFFF00"/>
                </a:solidFill>
              </a:rPr>
              <a:t>ይ.ሕ</a:t>
            </a:r>
            <a:r>
              <a:rPr lang="en-CA" sz="4400" b="1" dirty="0">
                <a:solidFill>
                  <a:srgbClr val="FFFF00"/>
                </a:solidFill>
              </a:rPr>
              <a:t>. </a:t>
            </a:r>
          </a:p>
          <a:p>
            <a:r>
              <a:rPr lang="en-CA" sz="4400" dirty="0" err="1" smtClean="0"/>
              <a:t>ናይ</a:t>
            </a:r>
            <a:r>
              <a:rPr lang="en-CA" sz="4400" dirty="0" smtClean="0"/>
              <a:t> </a:t>
            </a:r>
            <a:r>
              <a:rPr lang="en-CA" sz="4400" dirty="0" err="1"/>
              <a:t>ሕያው</a:t>
            </a:r>
            <a:r>
              <a:rPr lang="en-CA" sz="4400" dirty="0"/>
              <a:t> </a:t>
            </a:r>
            <a:r>
              <a:rPr lang="en-CA" sz="4400" dirty="0" err="1"/>
              <a:t>ኣብ</a:t>
            </a:r>
            <a:r>
              <a:rPr lang="en-CA" sz="4400" dirty="0"/>
              <a:t> </a:t>
            </a:r>
            <a:r>
              <a:rPr lang="en-CA" sz="4400" dirty="0" err="1"/>
              <a:t>ቃል</a:t>
            </a:r>
            <a:r>
              <a:rPr lang="en-CA" sz="4400" dirty="0"/>
              <a:t> </a:t>
            </a:r>
            <a:r>
              <a:rPr lang="en-CA" sz="4400" dirty="0" err="1"/>
              <a:t>ዝኾንካ</a:t>
            </a:r>
            <a:r>
              <a:rPr lang="en-CA" sz="4400" dirty="0"/>
              <a:t> ኦ </a:t>
            </a:r>
            <a:r>
              <a:rPr lang="en-CA" sz="4400" dirty="0" err="1"/>
              <a:t>ወልድ</a:t>
            </a:r>
            <a:r>
              <a:rPr lang="en-CA" sz="4400" dirty="0"/>
              <a:t> </a:t>
            </a:r>
            <a:r>
              <a:rPr lang="en-CA" sz="4400" dirty="0" err="1"/>
              <a:t>ዋሕድ</a:t>
            </a:r>
            <a:r>
              <a:rPr lang="en-CA" sz="4400" dirty="0"/>
              <a:t>፥ </a:t>
            </a:r>
            <a:r>
              <a:rPr lang="en-CA" sz="4400" dirty="0" err="1"/>
              <a:t>ቅዱስ</a:t>
            </a:r>
            <a:r>
              <a:rPr lang="en-CA" sz="4400" dirty="0"/>
              <a:t> </a:t>
            </a:r>
            <a:r>
              <a:rPr lang="en-CA" sz="4400" dirty="0" err="1"/>
              <a:t>ቅዱስ</a:t>
            </a:r>
            <a:r>
              <a:rPr lang="en-CA" sz="4400" dirty="0"/>
              <a:t> </a:t>
            </a:r>
            <a:r>
              <a:rPr lang="en-CA" sz="4400" dirty="0" err="1" smtClean="0"/>
              <a:t>ቅዱስ</a:t>
            </a:r>
            <a:r>
              <a:rPr lang="en-CA" sz="4400" dirty="0" smtClean="0"/>
              <a:t> </a:t>
            </a:r>
            <a:r>
              <a:rPr lang="en-CA" sz="4400" dirty="0" err="1"/>
              <a:t>ንስኻ</a:t>
            </a:r>
            <a:r>
              <a:rPr lang="en-CA" sz="4400" dirty="0"/>
              <a:t> </a:t>
            </a:r>
            <a:r>
              <a:rPr lang="en-CA" sz="4400" dirty="0" err="1"/>
              <a:t>ኢኻ</a:t>
            </a:r>
            <a:r>
              <a:rPr lang="en-CA" sz="4400" dirty="0"/>
              <a:t>። </a:t>
            </a:r>
            <a:endParaRPr lang="en-CA" sz="4400" dirty="0" smtClean="0"/>
          </a:p>
        </p:txBody>
      </p:sp>
      <p:sp>
        <p:nvSpPr>
          <p:cNvPr id="9" name="Rectangle 8"/>
          <p:cNvSpPr/>
          <p:nvPr/>
        </p:nvSpPr>
        <p:spPr>
          <a:xfrm>
            <a:off x="7936875" y="52854"/>
            <a:ext cx="4437127" cy="6832640"/>
          </a:xfrm>
          <a:prstGeom prst="rect">
            <a:avLst/>
          </a:prstGeom>
        </p:spPr>
        <p:txBody>
          <a:bodyPr wrap="square">
            <a:spAutoFit/>
          </a:bodyPr>
          <a:lstStyle/>
          <a:p>
            <a:pPr marL="40639" marR="40639">
              <a:spcBef>
                <a:spcPts val="600"/>
              </a:spcBef>
              <a:buClr>
                <a:srgbClr val="D84800"/>
              </a:buClr>
              <a:buFont typeface="Arial"/>
              <a:defRPr sz="2800"/>
            </a:pPr>
            <a:r>
              <a:rPr lang="en-US" sz="3800" b="1" dirty="0" smtClean="0">
                <a:solidFill>
                  <a:srgbClr val="FFFF00"/>
                </a:solidFill>
                <a:uFill>
                  <a:solidFill>
                    <a:srgbClr val="D84800"/>
                  </a:solidFill>
                </a:uFill>
              </a:rPr>
              <a:t>People: </a:t>
            </a:r>
          </a:p>
          <a:p>
            <a:pPr marL="40639" marR="40639">
              <a:spcBef>
                <a:spcPts val="600"/>
              </a:spcBef>
              <a:buClr>
                <a:srgbClr val="D84800"/>
              </a:buClr>
              <a:buFont typeface="Arial"/>
              <a:defRPr sz="2800"/>
            </a:pPr>
            <a:r>
              <a:rPr lang="en-US" sz="3800" dirty="0">
                <a:solidFill>
                  <a:srgbClr val="FFC000"/>
                </a:solidFill>
                <a:uFill>
                  <a:solidFill>
                    <a:srgbClr val="D84800"/>
                  </a:solidFill>
                </a:uFill>
              </a:rPr>
              <a:t> </a:t>
            </a:r>
            <a:r>
              <a:rPr lang="en-US" sz="1400" dirty="0" smtClean="0">
                <a:solidFill>
                  <a:srgbClr val="FFC000"/>
                </a:solidFill>
                <a:uFill>
                  <a:solidFill>
                    <a:srgbClr val="D84800"/>
                  </a:solidFill>
                </a:uFill>
              </a:rPr>
              <a:t>150</a:t>
            </a:r>
            <a:r>
              <a:rPr lang="en-US" sz="1400" dirty="0">
                <a:solidFill>
                  <a:srgbClr val="FFC000"/>
                </a:solidFill>
                <a:uFill>
                  <a:solidFill>
                    <a:srgbClr val="D84800"/>
                  </a:solidFill>
                </a:uFill>
              </a:rPr>
              <a:t>. </a:t>
            </a:r>
            <a:r>
              <a:rPr lang="en-US" sz="4000" dirty="0">
                <a:uFill>
                  <a:solidFill>
                    <a:srgbClr val="D84800"/>
                  </a:solidFill>
                </a:uFill>
              </a:rPr>
              <a:t>Holy, holy, holy </a:t>
            </a:r>
            <a:r>
              <a:rPr lang="en-US" sz="4000" dirty="0" smtClean="0">
                <a:uFill>
                  <a:solidFill>
                    <a:srgbClr val="D84800"/>
                  </a:solidFill>
                </a:uFill>
              </a:rPr>
              <a:t>  </a:t>
            </a:r>
          </a:p>
          <a:p>
            <a:pPr marL="40639" marR="40639">
              <a:spcBef>
                <a:spcPts val="600"/>
              </a:spcBef>
              <a:buClr>
                <a:srgbClr val="D84800"/>
              </a:buClr>
              <a:buFont typeface="Arial"/>
              <a:defRPr sz="2800"/>
            </a:pPr>
            <a:r>
              <a:rPr lang="en-US" sz="4000" dirty="0">
                <a:uFill>
                  <a:solidFill>
                    <a:srgbClr val="D84800"/>
                  </a:solidFill>
                </a:uFill>
              </a:rPr>
              <a:t> </a:t>
            </a:r>
            <a:r>
              <a:rPr lang="en-US" sz="4000" dirty="0" smtClean="0">
                <a:uFill>
                  <a:solidFill>
                    <a:srgbClr val="D84800"/>
                  </a:solidFill>
                </a:uFill>
              </a:rPr>
              <a:t>       art Thou,</a:t>
            </a:r>
          </a:p>
          <a:p>
            <a:pPr marL="40639" marR="40639">
              <a:spcBef>
                <a:spcPts val="600"/>
              </a:spcBef>
              <a:buClr>
                <a:srgbClr val="D84800"/>
              </a:buClr>
              <a:buFont typeface="Arial"/>
              <a:defRPr sz="2800"/>
            </a:pPr>
            <a:r>
              <a:rPr lang="en-US" sz="4000" dirty="0" smtClean="0">
                <a:uFill>
                  <a:solidFill>
                    <a:srgbClr val="D84800"/>
                  </a:solidFill>
                </a:uFill>
              </a:rPr>
              <a:t> </a:t>
            </a:r>
            <a:r>
              <a:rPr lang="en-US" sz="4000" dirty="0">
                <a:uFill>
                  <a:solidFill>
                    <a:srgbClr val="D84800"/>
                  </a:solidFill>
                </a:uFill>
              </a:rPr>
              <a:t>Father almighty</a:t>
            </a:r>
            <a:r>
              <a:rPr lang="en-US" sz="4000" dirty="0" smtClean="0">
                <a:uFill>
                  <a:solidFill>
                    <a:srgbClr val="D84800"/>
                  </a:solidFill>
                </a:uFill>
              </a:rPr>
              <a:t>.</a:t>
            </a:r>
          </a:p>
          <a:p>
            <a:pPr marL="40639" marR="40639">
              <a:spcBef>
                <a:spcPts val="600"/>
              </a:spcBef>
              <a:buClr>
                <a:srgbClr val="D84800"/>
              </a:buClr>
              <a:defRPr sz="2800"/>
            </a:pPr>
            <a:r>
              <a:rPr lang="en-US" sz="4000" b="1" dirty="0">
                <a:solidFill>
                  <a:srgbClr val="FFFF00"/>
                </a:solidFill>
                <a:uFill>
                  <a:solidFill>
                    <a:srgbClr val="D84800"/>
                  </a:solidFill>
                </a:uFill>
              </a:rPr>
              <a:t>People: </a:t>
            </a:r>
          </a:p>
          <a:p>
            <a:pPr marL="40639" marR="40639">
              <a:spcBef>
                <a:spcPts val="600"/>
              </a:spcBef>
              <a:buClr>
                <a:srgbClr val="D84800"/>
              </a:buClr>
              <a:buFont typeface="Arial"/>
              <a:defRPr sz="2800"/>
            </a:pPr>
            <a:r>
              <a:rPr lang="en-US" sz="4000" dirty="0" smtClean="0">
                <a:uFill>
                  <a:solidFill>
                    <a:srgbClr val="D84800"/>
                  </a:solidFill>
                </a:uFill>
              </a:rPr>
              <a:t> Holy</a:t>
            </a:r>
            <a:r>
              <a:rPr lang="en-US" sz="4000" dirty="0">
                <a:uFill>
                  <a:solidFill>
                    <a:srgbClr val="D84800"/>
                  </a:solidFill>
                </a:uFill>
              </a:rPr>
              <a:t>, holy, </a:t>
            </a:r>
            <a:r>
              <a:rPr lang="en-US" sz="4000" dirty="0" smtClean="0">
                <a:uFill>
                  <a:solidFill>
                    <a:srgbClr val="D84800"/>
                  </a:solidFill>
                </a:uFill>
              </a:rPr>
              <a:t>holy</a:t>
            </a:r>
          </a:p>
          <a:p>
            <a:pPr marL="40639" marR="40639">
              <a:spcBef>
                <a:spcPts val="600"/>
              </a:spcBef>
              <a:buClr>
                <a:srgbClr val="D84800"/>
              </a:buClr>
              <a:buFont typeface="Arial"/>
              <a:defRPr sz="2800"/>
            </a:pPr>
            <a:r>
              <a:rPr lang="en-US" sz="4000" dirty="0" smtClean="0">
                <a:uFill>
                  <a:solidFill>
                    <a:srgbClr val="D84800"/>
                  </a:solidFill>
                </a:uFill>
              </a:rPr>
              <a:t>       art  Thou,</a:t>
            </a:r>
          </a:p>
          <a:p>
            <a:pPr marL="40639" marR="40639">
              <a:spcBef>
                <a:spcPts val="600"/>
              </a:spcBef>
              <a:buClr>
                <a:srgbClr val="D84800"/>
              </a:buClr>
              <a:buFont typeface="Arial"/>
              <a:defRPr sz="2800"/>
            </a:pPr>
            <a:r>
              <a:rPr lang="en-US" sz="4000" dirty="0" smtClean="0">
                <a:uFill>
                  <a:solidFill>
                    <a:srgbClr val="D84800"/>
                  </a:solidFill>
                </a:uFill>
              </a:rPr>
              <a:t> only-begotten  Son</a:t>
            </a:r>
            <a:r>
              <a:rPr lang="en-US" sz="4000" dirty="0">
                <a:uFill>
                  <a:solidFill>
                    <a:srgbClr val="D84800"/>
                  </a:solidFill>
                </a:uFill>
              </a:rPr>
              <a:t>, </a:t>
            </a:r>
            <a:endParaRPr lang="en-US" sz="4000" dirty="0" smtClean="0">
              <a:uFill>
                <a:solidFill>
                  <a:srgbClr val="D84800"/>
                </a:solidFill>
              </a:uFill>
            </a:endParaRPr>
          </a:p>
          <a:p>
            <a:pPr marL="40639" marR="40639">
              <a:spcBef>
                <a:spcPts val="600"/>
              </a:spcBef>
              <a:buClr>
                <a:srgbClr val="D84800"/>
              </a:buClr>
              <a:buFont typeface="Arial"/>
              <a:defRPr sz="2800"/>
            </a:pPr>
            <a:r>
              <a:rPr lang="en-US" sz="4000" dirty="0" smtClean="0">
                <a:uFill>
                  <a:solidFill>
                    <a:srgbClr val="D84800"/>
                  </a:solidFill>
                </a:uFill>
              </a:rPr>
              <a:t>Who </a:t>
            </a:r>
            <a:r>
              <a:rPr lang="en-US" sz="4000" dirty="0">
                <a:uFill>
                  <a:solidFill>
                    <a:srgbClr val="D84800"/>
                  </a:solidFill>
                </a:uFill>
              </a:rPr>
              <a:t>is the Word of the living Father</a:t>
            </a:r>
            <a:r>
              <a:rPr lang="en-US" sz="4000" dirty="0" smtClean="0">
                <a:uFill>
                  <a:solidFill>
                    <a:srgbClr val="D84800"/>
                  </a:solidFill>
                </a:uFill>
              </a:rPr>
              <a:t>. </a:t>
            </a:r>
          </a:p>
        </p:txBody>
      </p:sp>
      <p:cxnSp>
        <p:nvCxnSpPr>
          <p:cNvPr id="10" name="Straight Connector 9"/>
          <p:cNvCxnSpPr/>
          <p:nvPr/>
        </p:nvCxnSpPr>
        <p:spPr>
          <a:xfrm>
            <a:off x="4073385" y="-65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9076" y="3290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114160"/>
      </p:ext>
    </p:extLst>
  </p:cSld>
  <p:clrMapOvr>
    <a:masterClrMapping/>
  </p:clrMapOvr>
  <p:transition spd="med"/>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52" y="28524"/>
            <a:ext cx="4186757" cy="6817251"/>
          </a:xfrm>
          <a:prstGeom prst="rect">
            <a:avLst/>
          </a:prstGeom>
        </p:spPr>
        <p:txBody>
          <a:bodyPr wrap="square">
            <a:spAutoFit/>
          </a:bodyPr>
          <a:lstStyle/>
          <a:p>
            <a:r>
              <a:rPr lang="en-CA" sz="4800" b="1" dirty="0" err="1" smtClean="0">
                <a:solidFill>
                  <a:srgbClr val="FFFF00"/>
                </a:solidFill>
              </a:rPr>
              <a:t>ይ.ሕ</a:t>
            </a:r>
            <a:r>
              <a:rPr lang="en-CA" sz="4800" b="1" dirty="0">
                <a:solidFill>
                  <a:srgbClr val="FFFF00"/>
                </a:solidFill>
              </a:rPr>
              <a:t>. </a:t>
            </a:r>
          </a:p>
          <a:p>
            <a:r>
              <a:rPr lang="en-CA" sz="4500" b="1" dirty="0" smtClean="0"/>
              <a:t> </a:t>
            </a:r>
            <a:r>
              <a:rPr lang="en-CA" sz="4500" b="1" dirty="0" err="1"/>
              <a:t>ቅዱስ</a:t>
            </a:r>
            <a:r>
              <a:rPr lang="en-CA" sz="4500" b="1" dirty="0"/>
              <a:t> </a:t>
            </a:r>
            <a:r>
              <a:rPr lang="en-CA" sz="4500" b="1" dirty="0" err="1"/>
              <a:t>ቅዱስ</a:t>
            </a:r>
            <a:r>
              <a:rPr lang="en-CA" sz="4500" b="1" dirty="0"/>
              <a:t> </a:t>
            </a:r>
            <a:r>
              <a:rPr lang="en-CA" sz="4500" b="1" dirty="0" err="1"/>
              <a:t>ቅዱስ</a:t>
            </a:r>
            <a:r>
              <a:rPr lang="en-CA" sz="4500" b="1" dirty="0"/>
              <a:t> </a:t>
            </a:r>
            <a:r>
              <a:rPr lang="en-CA" sz="4500" b="1" dirty="0" err="1"/>
              <a:t>አንተ</a:t>
            </a:r>
            <a:r>
              <a:rPr lang="en-CA" sz="4500" b="1" dirty="0"/>
              <a:t> </a:t>
            </a:r>
            <a:r>
              <a:rPr lang="en-CA" sz="4500" b="1" dirty="0" err="1"/>
              <a:t>መንፈስ</a:t>
            </a:r>
            <a:r>
              <a:rPr lang="en-CA" sz="4500" b="1" dirty="0"/>
              <a:t> </a:t>
            </a:r>
            <a:r>
              <a:rPr lang="en-CA" sz="4500" b="1" dirty="0" err="1"/>
              <a:t>ቅዱስ</a:t>
            </a:r>
            <a:r>
              <a:rPr lang="en-CA" sz="4500" b="1" dirty="0"/>
              <a:t> </a:t>
            </a:r>
            <a:r>
              <a:rPr lang="en-CA" sz="4500" b="1" dirty="0" err="1"/>
              <a:t>ዘተአምር</a:t>
            </a:r>
            <a:r>
              <a:rPr lang="en-CA" sz="4500" b="1" dirty="0"/>
              <a:t> </a:t>
            </a:r>
            <a:r>
              <a:rPr lang="en-CA" sz="4500" b="1" dirty="0" err="1"/>
              <a:t>ኵሎ</a:t>
            </a:r>
            <a:r>
              <a:rPr lang="en-CA" sz="4500" b="1" dirty="0" smtClean="0"/>
              <a:t>።</a:t>
            </a:r>
          </a:p>
          <a:p>
            <a:pPr algn="ctr"/>
            <a:endParaRPr lang="en-CA" sz="2000" b="1" dirty="0"/>
          </a:p>
          <a:p>
            <a:pPr algn="ctr"/>
            <a:r>
              <a:rPr lang="en-CA" sz="2000" dirty="0" err="1" smtClean="0">
                <a:solidFill>
                  <a:srgbClr val="FFC000"/>
                </a:solidFill>
              </a:rPr>
              <a:t>ቀዊሞ</a:t>
            </a:r>
            <a:r>
              <a:rPr lang="en-CA" sz="2000" dirty="0" smtClean="0">
                <a:solidFill>
                  <a:srgbClr val="FFC000"/>
                </a:solidFill>
              </a:rPr>
              <a:t> </a:t>
            </a:r>
            <a:r>
              <a:rPr lang="en-CA" sz="2000" dirty="0" err="1">
                <a:solidFill>
                  <a:srgbClr val="FFC000"/>
                </a:solidFill>
              </a:rPr>
              <a:t>ቅድመ</a:t>
            </a:r>
            <a:r>
              <a:rPr lang="en-CA" sz="2000" dirty="0">
                <a:solidFill>
                  <a:srgbClr val="FFC000"/>
                </a:solidFill>
              </a:rPr>
              <a:t> </a:t>
            </a:r>
            <a:r>
              <a:rPr lang="en-CA" sz="2000" dirty="0" err="1">
                <a:solidFill>
                  <a:srgbClr val="FFC000"/>
                </a:solidFill>
              </a:rPr>
              <a:t>ምሥዋዕ</a:t>
            </a:r>
            <a:endParaRPr lang="en-CA" sz="2000" dirty="0">
              <a:solidFill>
                <a:srgbClr val="FFC000"/>
              </a:solidFill>
            </a:endParaRPr>
          </a:p>
          <a:p>
            <a:r>
              <a:rPr lang="en-CA" sz="5400" dirty="0" err="1">
                <a:solidFill>
                  <a:srgbClr val="FF0000"/>
                </a:solidFill>
              </a:rPr>
              <a:t>ይ.ካ</a:t>
            </a:r>
            <a:r>
              <a:rPr lang="en-CA" sz="5400" dirty="0">
                <a:solidFill>
                  <a:srgbClr val="FF0000"/>
                </a:solidFill>
              </a:rPr>
              <a:t>.</a:t>
            </a:r>
            <a:r>
              <a:rPr lang="en-CA" sz="4800" dirty="0"/>
              <a:t> </a:t>
            </a:r>
            <a:r>
              <a:rPr lang="en-CA" sz="1400" dirty="0" smtClean="0">
                <a:solidFill>
                  <a:srgbClr val="FFC000"/>
                </a:solidFill>
              </a:rPr>
              <a:t>፻፶፩</a:t>
            </a:r>
            <a:r>
              <a:rPr lang="en-CA" sz="1400" dirty="0">
                <a:solidFill>
                  <a:srgbClr val="FFC000"/>
                </a:solidFill>
              </a:rPr>
              <a:t>. </a:t>
            </a:r>
            <a:r>
              <a:rPr lang="en-CA" sz="4000" dirty="0" err="1"/>
              <a:t>እግዚአብሔር</a:t>
            </a:r>
            <a:r>
              <a:rPr lang="en-CA" sz="4000" dirty="0"/>
              <a:t> </a:t>
            </a:r>
            <a:r>
              <a:rPr lang="en-CA" sz="4000" dirty="0" err="1"/>
              <a:t>አምላክነ</a:t>
            </a:r>
            <a:r>
              <a:rPr lang="en-CA" sz="4000" dirty="0"/>
              <a:t> </a:t>
            </a:r>
            <a:r>
              <a:rPr lang="en-CA" sz="4000" dirty="0" err="1"/>
              <a:t>ዘተወከፍከ</a:t>
            </a:r>
            <a:r>
              <a:rPr lang="en-CA" sz="4000" dirty="0"/>
              <a:t> </a:t>
            </a:r>
            <a:r>
              <a:rPr lang="en-CA" sz="4000" dirty="0" err="1" smtClean="0"/>
              <a:t>መሥዋዕተ</a:t>
            </a:r>
            <a:r>
              <a:rPr lang="en-CA" sz="4000" dirty="0" smtClean="0"/>
              <a:t> </a:t>
            </a:r>
            <a:r>
              <a:rPr lang="en-CA" sz="4000" dirty="0" err="1"/>
              <a:t>አቡነ</a:t>
            </a:r>
            <a:r>
              <a:rPr lang="en-CA" sz="4000" dirty="0"/>
              <a:t> </a:t>
            </a:r>
            <a:r>
              <a:rPr lang="en-CA" sz="4000" dirty="0" err="1" smtClean="0"/>
              <a:t>አብር</a:t>
            </a:r>
            <a:endParaRPr lang="en-CA" sz="4000" dirty="0" smtClean="0"/>
          </a:p>
          <a:p>
            <a:r>
              <a:rPr lang="en-CA" sz="4000" dirty="0" err="1" smtClean="0"/>
              <a:t>ሃም</a:t>
            </a:r>
            <a:r>
              <a:rPr lang="en-CA" sz="4000" dirty="0" smtClean="0"/>
              <a:t> </a:t>
            </a:r>
            <a:r>
              <a:rPr lang="en-CA" sz="4000" dirty="0" err="1"/>
              <a:t>ወህየንተ</a:t>
            </a:r>
            <a:r>
              <a:rPr lang="en-CA" sz="4000" dirty="0"/>
              <a:t> </a:t>
            </a:r>
            <a:r>
              <a:rPr lang="en-CA" sz="4000" dirty="0" err="1"/>
              <a:t>ይስሐቅ</a:t>
            </a:r>
            <a:r>
              <a:rPr lang="en-CA" sz="4000" dirty="0"/>
              <a:t> </a:t>
            </a:r>
            <a:r>
              <a:rPr lang="en-CA" sz="4000" dirty="0" err="1"/>
              <a:t>ወልዱ</a:t>
            </a:r>
            <a:r>
              <a:rPr lang="en-CA" sz="4000" dirty="0"/>
              <a:t>፥ </a:t>
            </a:r>
            <a:r>
              <a:rPr lang="en-CA" sz="4000" dirty="0" err="1"/>
              <a:t>ዘአስተዳሎከ</a:t>
            </a:r>
            <a:endParaRPr lang="en-CA" sz="4000" b="1" dirty="0"/>
          </a:p>
        </p:txBody>
      </p:sp>
      <p:sp>
        <p:nvSpPr>
          <p:cNvPr id="3" name="Rectangle 2"/>
          <p:cNvSpPr/>
          <p:nvPr/>
        </p:nvSpPr>
        <p:spPr>
          <a:xfrm>
            <a:off x="3993742" y="-79653"/>
            <a:ext cx="4110870" cy="6878806"/>
          </a:xfrm>
          <a:prstGeom prst="rect">
            <a:avLst/>
          </a:prstGeom>
        </p:spPr>
        <p:txBody>
          <a:bodyPr wrap="square">
            <a:spAutoFit/>
          </a:bodyPr>
          <a:lstStyle/>
          <a:p>
            <a:r>
              <a:rPr lang="en-CA" sz="4400" b="1" dirty="0" err="1" smtClean="0">
                <a:solidFill>
                  <a:srgbClr val="FFFF00"/>
                </a:solidFill>
              </a:rPr>
              <a:t>ይ.ሕ</a:t>
            </a:r>
            <a:r>
              <a:rPr lang="en-CA" sz="4400" b="1" dirty="0">
                <a:solidFill>
                  <a:srgbClr val="FFFF00"/>
                </a:solidFill>
              </a:rPr>
              <a:t>. </a:t>
            </a:r>
          </a:p>
          <a:p>
            <a:r>
              <a:rPr lang="en-CA" sz="4300" dirty="0" err="1" smtClean="0"/>
              <a:t>ኵሉ</a:t>
            </a:r>
            <a:r>
              <a:rPr lang="en-CA" sz="4300" dirty="0" smtClean="0"/>
              <a:t> </a:t>
            </a:r>
            <a:r>
              <a:rPr lang="en-CA" sz="4300" dirty="0" err="1"/>
              <a:t>እትፈልጥ</a:t>
            </a:r>
            <a:r>
              <a:rPr lang="en-CA" sz="4300" dirty="0"/>
              <a:t> </a:t>
            </a:r>
            <a:r>
              <a:rPr lang="en-CA" sz="4300" dirty="0" err="1"/>
              <a:t>መንፈስ</a:t>
            </a:r>
            <a:r>
              <a:rPr lang="en-CA" sz="4300" dirty="0"/>
              <a:t> </a:t>
            </a:r>
            <a:r>
              <a:rPr lang="en-CA" sz="4300" dirty="0" err="1"/>
              <a:t>ቅዱስ</a:t>
            </a:r>
            <a:r>
              <a:rPr lang="en-CA" sz="4300" dirty="0"/>
              <a:t>፥ </a:t>
            </a:r>
            <a:r>
              <a:rPr lang="en-CA" sz="4300" dirty="0" err="1"/>
              <a:t>ቅዱስ</a:t>
            </a:r>
            <a:r>
              <a:rPr lang="en-CA" sz="4300" dirty="0"/>
              <a:t> </a:t>
            </a:r>
            <a:r>
              <a:rPr lang="en-CA" sz="4300" dirty="0" err="1"/>
              <a:t>ቅዱስ</a:t>
            </a:r>
            <a:r>
              <a:rPr lang="en-CA" sz="4300" dirty="0"/>
              <a:t> </a:t>
            </a:r>
            <a:r>
              <a:rPr lang="en-CA" sz="4300" dirty="0" err="1" smtClean="0"/>
              <a:t>ቅዱስ</a:t>
            </a:r>
            <a:r>
              <a:rPr lang="en-CA" sz="4300" dirty="0" smtClean="0"/>
              <a:t> </a:t>
            </a:r>
            <a:r>
              <a:rPr lang="en-CA" sz="4300" dirty="0" err="1"/>
              <a:t>ንስኻ</a:t>
            </a:r>
            <a:r>
              <a:rPr lang="en-CA" sz="4300" dirty="0"/>
              <a:t> </a:t>
            </a:r>
            <a:r>
              <a:rPr lang="en-CA" sz="4300" dirty="0" err="1"/>
              <a:t>ኢኻ</a:t>
            </a:r>
            <a:r>
              <a:rPr lang="en-CA" sz="4300" dirty="0" smtClean="0"/>
              <a:t>።</a:t>
            </a:r>
          </a:p>
          <a:p>
            <a:endParaRPr lang="en-CA" sz="2000" dirty="0" smtClean="0"/>
          </a:p>
          <a:p>
            <a:pPr algn="ctr"/>
            <a:r>
              <a:rPr lang="en-CA" sz="2000" dirty="0" err="1">
                <a:solidFill>
                  <a:srgbClr val="FFC000"/>
                </a:solidFill>
              </a:rPr>
              <a:t>ካህን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ቅድሚ</a:t>
            </a:r>
            <a:r>
              <a:rPr lang="en-CA" sz="2000" dirty="0">
                <a:solidFill>
                  <a:srgbClr val="FFC000"/>
                </a:solidFill>
              </a:rPr>
              <a:t> </a:t>
            </a:r>
            <a:r>
              <a:rPr lang="en-CA" sz="2000" dirty="0" err="1">
                <a:solidFill>
                  <a:srgbClr val="FFC000"/>
                </a:solidFill>
              </a:rPr>
              <a:t>መሠውኢ</a:t>
            </a:r>
            <a:r>
              <a:rPr lang="en-CA" sz="2000" dirty="0">
                <a:solidFill>
                  <a:srgbClr val="FFC000"/>
                </a:solidFill>
              </a:rPr>
              <a:t> </a:t>
            </a:r>
            <a:r>
              <a:rPr lang="en-CA" sz="2000" dirty="0" err="1">
                <a:solidFill>
                  <a:srgbClr val="FFC000"/>
                </a:solidFill>
              </a:rPr>
              <a:t>ደው</a:t>
            </a:r>
            <a:r>
              <a:rPr lang="en-CA" sz="2000" dirty="0">
                <a:solidFill>
                  <a:srgbClr val="FFC000"/>
                </a:solidFill>
              </a:rPr>
              <a:t> </a:t>
            </a:r>
            <a:r>
              <a:rPr lang="en-CA" sz="2000" dirty="0" err="1" smtClean="0">
                <a:solidFill>
                  <a:srgbClr val="FFC000"/>
                </a:solidFill>
              </a:rPr>
              <a:t>ኢሉ</a:t>
            </a:r>
            <a:endParaRPr lang="en-CA" sz="2000" dirty="0" smtClean="0">
              <a:solidFill>
                <a:srgbClr val="FFC000"/>
              </a:solidFill>
            </a:endParaRPr>
          </a:p>
          <a:p>
            <a:pPr algn="ctr"/>
            <a:endParaRPr lang="en-CA" sz="2000" dirty="0">
              <a:solidFill>
                <a:srgbClr val="FFC000"/>
              </a:solidFill>
            </a:endParaRPr>
          </a:p>
          <a:p>
            <a:r>
              <a:rPr lang="en-CA" sz="4800" dirty="0" err="1">
                <a:solidFill>
                  <a:srgbClr val="FF0000"/>
                </a:solidFill>
              </a:rPr>
              <a:t>ይ.ካ</a:t>
            </a:r>
            <a:r>
              <a:rPr lang="en-CA" sz="4800" dirty="0">
                <a:solidFill>
                  <a:srgbClr val="FF0000"/>
                </a:solidFill>
              </a:rPr>
              <a:t>.</a:t>
            </a:r>
            <a:r>
              <a:rPr lang="en-CA" sz="4800" dirty="0"/>
              <a:t> </a:t>
            </a:r>
            <a:r>
              <a:rPr lang="en-CA" sz="1600" dirty="0">
                <a:solidFill>
                  <a:srgbClr val="FFC000"/>
                </a:solidFill>
              </a:rPr>
              <a:t>151. </a:t>
            </a:r>
            <a:r>
              <a:rPr lang="en-CA" sz="4000" dirty="0" err="1"/>
              <a:t>እግዚኣብሄር</a:t>
            </a:r>
            <a:r>
              <a:rPr lang="en-CA" sz="4000" dirty="0"/>
              <a:t> </a:t>
            </a:r>
            <a:r>
              <a:rPr lang="en-CA" sz="4000" dirty="0" err="1"/>
              <a:t>ኣምላኽና</a:t>
            </a:r>
            <a:r>
              <a:rPr lang="en-CA" sz="4000" dirty="0"/>
              <a:t>፥ </a:t>
            </a:r>
            <a:r>
              <a:rPr lang="en-CA" sz="4000" dirty="0" err="1"/>
              <a:t>መሥዋዕቲ</a:t>
            </a:r>
            <a:r>
              <a:rPr lang="en-CA" sz="4000" dirty="0"/>
              <a:t> </a:t>
            </a:r>
            <a:r>
              <a:rPr lang="en-CA" sz="4000" dirty="0" err="1"/>
              <a:t>ኣቦና</a:t>
            </a:r>
            <a:r>
              <a:rPr lang="en-CA" sz="4000" dirty="0"/>
              <a:t> </a:t>
            </a:r>
            <a:r>
              <a:rPr lang="en-CA" sz="4000" dirty="0" err="1"/>
              <a:t>ኣብርሃም</a:t>
            </a:r>
            <a:r>
              <a:rPr lang="en-CA" sz="4000" dirty="0"/>
              <a:t> </a:t>
            </a:r>
            <a:r>
              <a:rPr lang="en-CA" sz="4000" dirty="0" err="1" smtClean="0"/>
              <a:t>ዝተቐበ</a:t>
            </a:r>
            <a:endParaRPr lang="en-CA" sz="4000" dirty="0" smtClean="0"/>
          </a:p>
          <a:p>
            <a:r>
              <a:rPr lang="en-CA" sz="4000" dirty="0" err="1" smtClean="0"/>
              <a:t>ልካ</a:t>
            </a:r>
            <a:r>
              <a:rPr lang="en-CA" sz="4000" dirty="0"/>
              <a:t>፥ </a:t>
            </a:r>
            <a:r>
              <a:rPr lang="en-CA" sz="4000" dirty="0" err="1"/>
              <a:t>ኣብ</a:t>
            </a:r>
            <a:r>
              <a:rPr lang="en-CA" sz="4000" dirty="0"/>
              <a:t> </a:t>
            </a:r>
            <a:r>
              <a:rPr lang="en-CA" sz="4000" dirty="0" err="1"/>
              <a:t>ክንዲ</a:t>
            </a:r>
            <a:r>
              <a:rPr lang="en-CA" sz="4000" dirty="0"/>
              <a:t> </a:t>
            </a:r>
            <a:r>
              <a:rPr lang="en-CA" sz="4000" dirty="0" err="1"/>
              <a:t>ይስሓቕ</a:t>
            </a:r>
            <a:r>
              <a:rPr lang="en-CA" sz="4000" dirty="0"/>
              <a:t> </a:t>
            </a:r>
            <a:r>
              <a:rPr lang="en-CA" sz="4000" dirty="0" err="1"/>
              <a:t>ውዱ</a:t>
            </a:r>
            <a:r>
              <a:rPr lang="en-CA" sz="4000" dirty="0"/>
              <a:t> </a:t>
            </a:r>
            <a:r>
              <a:rPr lang="en-CA" sz="4000" dirty="0" err="1"/>
              <a:t>በጃ</a:t>
            </a:r>
            <a:r>
              <a:rPr lang="en-CA" sz="4000" dirty="0"/>
              <a:t> </a:t>
            </a:r>
            <a:r>
              <a:rPr lang="en-CA" sz="4000" dirty="0" err="1"/>
              <a:t>ክኸውን</a:t>
            </a:r>
            <a:r>
              <a:rPr lang="en-CA" sz="4000" dirty="0"/>
              <a:t> </a:t>
            </a:r>
            <a:r>
              <a:rPr lang="en-CA" sz="4000" dirty="0" err="1" smtClean="0"/>
              <a:t>በጊዕ</a:t>
            </a:r>
            <a:endParaRPr lang="en-CA" sz="4000" dirty="0"/>
          </a:p>
        </p:txBody>
      </p:sp>
      <p:sp>
        <p:nvSpPr>
          <p:cNvPr id="9" name="Rectangle 8"/>
          <p:cNvSpPr/>
          <p:nvPr/>
        </p:nvSpPr>
        <p:spPr>
          <a:xfrm>
            <a:off x="7936875" y="-85284"/>
            <a:ext cx="4437127" cy="7063472"/>
          </a:xfrm>
          <a:prstGeom prst="rect">
            <a:avLst/>
          </a:prstGeom>
        </p:spPr>
        <p:txBody>
          <a:bodyPr wrap="square">
            <a:spAutoFit/>
          </a:bodyPr>
          <a:lstStyle/>
          <a:p>
            <a:pPr marL="40639" marR="40639">
              <a:spcBef>
                <a:spcPts val="600"/>
              </a:spcBef>
              <a:buClr>
                <a:srgbClr val="D84800"/>
              </a:buClr>
              <a:defRPr sz="2800"/>
            </a:pPr>
            <a:r>
              <a:rPr lang="en-US" sz="4000" b="1" dirty="0" smtClean="0">
                <a:solidFill>
                  <a:srgbClr val="FFFF00"/>
                </a:solidFill>
                <a:uFill>
                  <a:solidFill>
                    <a:srgbClr val="D84800"/>
                  </a:solidFill>
                </a:uFill>
              </a:rPr>
              <a:t>People</a:t>
            </a:r>
            <a:r>
              <a:rPr lang="en-US" sz="4000" b="1" dirty="0">
                <a:solidFill>
                  <a:srgbClr val="FFFF00"/>
                </a:solidFill>
                <a:uFill>
                  <a:solidFill>
                    <a:srgbClr val="D84800"/>
                  </a:solidFill>
                </a:uFill>
              </a:rPr>
              <a:t>: </a:t>
            </a:r>
          </a:p>
          <a:p>
            <a:pPr marL="40639" marR="40639" algn="ctr">
              <a:spcBef>
                <a:spcPts val="600"/>
              </a:spcBef>
              <a:buClr>
                <a:srgbClr val="D84800"/>
              </a:buClr>
              <a:buFont typeface="Arial"/>
              <a:defRPr sz="2800"/>
            </a:pPr>
            <a:r>
              <a:rPr lang="en-US" sz="3600" dirty="0" smtClean="0">
                <a:uFill>
                  <a:solidFill>
                    <a:srgbClr val="D84800"/>
                  </a:solidFill>
                </a:uFill>
              </a:rPr>
              <a:t>Holy</a:t>
            </a:r>
            <a:r>
              <a:rPr lang="en-US" sz="3600" dirty="0">
                <a:uFill>
                  <a:solidFill>
                    <a:srgbClr val="D84800"/>
                  </a:solidFill>
                </a:uFill>
              </a:rPr>
              <a:t>, holy, holy </a:t>
            </a:r>
            <a:endParaRPr lang="en-US" sz="3600" dirty="0" smtClean="0">
              <a:uFill>
                <a:solidFill>
                  <a:srgbClr val="D84800"/>
                </a:solidFill>
              </a:uFill>
            </a:endParaRPr>
          </a:p>
          <a:p>
            <a:pPr marL="40639" marR="40639" algn="ctr">
              <a:spcBef>
                <a:spcPts val="600"/>
              </a:spcBef>
              <a:buClr>
                <a:srgbClr val="D84800"/>
              </a:buClr>
              <a:buFont typeface="Arial"/>
              <a:defRPr sz="2800"/>
            </a:pPr>
            <a:r>
              <a:rPr lang="en-US" sz="3600" dirty="0" smtClean="0">
                <a:uFill>
                  <a:solidFill>
                    <a:srgbClr val="D84800"/>
                  </a:solidFill>
                </a:uFill>
              </a:rPr>
              <a:t>     art </a:t>
            </a:r>
            <a:r>
              <a:rPr lang="en-US" sz="3600" dirty="0">
                <a:uFill>
                  <a:solidFill>
                    <a:srgbClr val="D84800"/>
                  </a:solidFill>
                </a:uFill>
              </a:rPr>
              <a:t>Thou, </a:t>
            </a:r>
            <a:endParaRPr lang="en-US" sz="3600" dirty="0" smtClean="0">
              <a:uFill>
                <a:solidFill>
                  <a:srgbClr val="D84800"/>
                </a:solidFill>
              </a:uFill>
            </a:endParaRPr>
          </a:p>
          <a:p>
            <a:pPr marL="40639" marR="40639" algn="ctr">
              <a:spcBef>
                <a:spcPts val="600"/>
              </a:spcBef>
              <a:buClr>
                <a:srgbClr val="D84800"/>
              </a:buClr>
              <a:buFont typeface="Arial"/>
              <a:defRPr sz="2800"/>
            </a:pPr>
            <a:r>
              <a:rPr lang="en-US" sz="3600" dirty="0" smtClean="0">
                <a:uFill>
                  <a:solidFill>
                    <a:srgbClr val="D84800"/>
                  </a:solidFill>
                </a:uFill>
              </a:rPr>
              <a:t>Holy Spirit Who </a:t>
            </a:r>
            <a:r>
              <a:rPr lang="en-US" sz="3600" dirty="0">
                <a:uFill>
                  <a:solidFill>
                    <a:srgbClr val="D84800"/>
                  </a:solidFill>
                </a:uFill>
              </a:rPr>
              <a:t>knows all things</a:t>
            </a:r>
            <a:r>
              <a:rPr lang="en-US" sz="3600" dirty="0" smtClean="0">
                <a:uFill>
                  <a:solidFill>
                    <a:srgbClr val="D84800"/>
                  </a:solidFill>
                </a:uFill>
              </a:rPr>
              <a:t>.</a:t>
            </a:r>
            <a:endParaRPr lang="en-US" sz="1400" dirty="0" smtClean="0">
              <a:uFill>
                <a:solidFill>
                  <a:srgbClr val="D84800"/>
                </a:solidFill>
              </a:uFill>
            </a:endParaRPr>
          </a:p>
          <a:p>
            <a:pPr marL="40639" marR="40639" algn="ctr">
              <a:spcBef>
                <a:spcPts val="600"/>
              </a:spcBef>
              <a:buClr>
                <a:srgbClr val="D84800"/>
              </a:buClr>
              <a:buFont typeface="Arial"/>
              <a:defRPr sz="2800"/>
            </a:pPr>
            <a:r>
              <a:rPr lang="en-US" sz="2000" dirty="0">
                <a:solidFill>
                  <a:srgbClr val="FFC000"/>
                </a:solidFill>
                <a:uFill>
                  <a:solidFill>
                    <a:srgbClr val="D84800"/>
                  </a:solidFill>
                </a:uFill>
              </a:rPr>
              <a:t>While standing in front of the altar</a:t>
            </a:r>
          </a:p>
          <a:p>
            <a:pPr marL="40639" marR="40639">
              <a:spcBef>
                <a:spcPts val="600"/>
              </a:spcBef>
              <a:buClr>
                <a:srgbClr val="D84800"/>
              </a:buClr>
              <a:buFont typeface="Arial"/>
              <a:defRPr sz="2800"/>
            </a:pPr>
            <a:r>
              <a:rPr lang="en-US" sz="4400" dirty="0">
                <a:solidFill>
                  <a:srgbClr val="FF0000"/>
                </a:solidFill>
                <a:uFill>
                  <a:solidFill>
                    <a:srgbClr val="D84800"/>
                  </a:solidFill>
                </a:uFill>
              </a:rPr>
              <a:t>Priest: </a:t>
            </a:r>
            <a:r>
              <a:rPr lang="en-US" sz="1400" dirty="0">
                <a:solidFill>
                  <a:srgbClr val="FFC000"/>
                </a:solidFill>
                <a:uFill>
                  <a:solidFill>
                    <a:srgbClr val="D84800"/>
                  </a:solidFill>
                </a:uFill>
              </a:rPr>
              <a:t>151. </a:t>
            </a:r>
            <a:r>
              <a:rPr lang="en-US" sz="3600" dirty="0">
                <a:uFill>
                  <a:solidFill>
                    <a:srgbClr val="D84800"/>
                  </a:solidFill>
                </a:uFill>
              </a:rPr>
              <a:t>Lord our God, who accepted the sacrifice of our father Abraham, and instead of Isaac his son, did prepare </a:t>
            </a:r>
            <a:r>
              <a:rPr lang="en-US" sz="3600" dirty="0" smtClean="0">
                <a:uFill>
                  <a:solidFill>
                    <a:srgbClr val="D84800"/>
                  </a:solidFill>
                </a:uFill>
              </a:rPr>
              <a:t>and      </a:t>
            </a:r>
          </a:p>
        </p:txBody>
      </p:sp>
      <p:cxnSp>
        <p:nvCxnSpPr>
          <p:cNvPr id="10" name="Straight Connector 9"/>
          <p:cNvCxnSpPr/>
          <p:nvPr/>
        </p:nvCxnSpPr>
        <p:spPr>
          <a:xfrm>
            <a:off x="3961557" y="-65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9076" y="3290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80398"/>
      </p:ext>
    </p:extLst>
  </p:cSld>
  <p:clrMapOvr>
    <a:masterClrMapping/>
  </p:clrMapOvr>
  <p:transition spd="med"/>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106758" cy="6555641"/>
          </a:xfrm>
          <a:prstGeom prst="rect">
            <a:avLst/>
          </a:prstGeom>
        </p:spPr>
        <p:txBody>
          <a:bodyPr wrap="square">
            <a:spAutoFit/>
          </a:bodyPr>
          <a:lstStyle/>
          <a:p>
            <a:r>
              <a:rPr lang="en-CA" sz="4200" dirty="0" err="1" smtClean="0"/>
              <a:t>ወአውረድከ</a:t>
            </a:r>
            <a:r>
              <a:rPr lang="en-CA" sz="4200" dirty="0" smtClean="0"/>
              <a:t> </a:t>
            </a:r>
            <a:r>
              <a:rPr lang="en-CA" sz="4200" dirty="0" err="1" smtClean="0"/>
              <a:t>ሎቱ</a:t>
            </a:r>
            <a:r>
              <a:rPr lang="en-CA" sz="4200" dirty="0" smtClean="0"/>
              <a:t> </a:t>
            </a:r>
            <a:r>
              <a:rPr lang="en-CA" sz="4200" dirty="0" err="1" smtClean="0"/>
              <a:t>ቤዛሁ</a:t>
            </a:r>
            <a:r>
              <a:rPr lang="en-CA" sz="4200" dirty="0" smtClean="0"/>
              <a:t> </a:t>
            </a:r>
            <a:r>
              <a:rPr lang="en-CA" sz="4200" dirty="0" err="1" smtClean="0"/>
              <a:t>ወበግዑ</a:t>
            </a:r>
            <a:r>
              <a:rPr lang="en-CA" sz="4200" dirty="0" smtClean="0"/>
              <a:t> </a:t>
            </a:r>
            <a:r>
              <a:rPr lang="en-CA" sz="4200" dirty="0" err="1" smtClean="0"/>
              <a:t>ከማሁ</a:t>
            </a:r>
            <a:r>
              <a:rPr lang="en-CA" sz="4200" dirty="0" smtClean="0"/>
              <a:t> </a:t>
            </a:r>
            <a:r>
              <a:rPr lang="en-CA" sz="4200" dirty="0" err="1" smtClean="0"/>
              <a:t>ተወከፍ</a:t>
            </a:r>
            <a:r>
              <a:rPr lang="en-CA" sz="4200" dirty="0" smtClean="0"/>
              <a:t> </a:t>
            </a:r>
            <a:r>
              <a:rPr lang="en-CA" sz="4200" dirty="0" err="1" smtClean="0"/>
              <a:t>እግዚኦ</a:t>
            </a:r>
            <a:r>
              <a:rPr lang="en-CA" sz="4200" dirty="0" smtClean="0"/>
              <a:t> </a:t>
            </a:r>
            <a:r>
              <a:rPr lang="en-CA" sz="4200" dirty="0" err="1" smtClean="0"/>
              <a:t>መሥዋዕተነ</a:t>
            </a:r>
            <a:r>
              <a:rPr lang="en-CA" sz="4200" dirty="0" smtClean="0"/>
              <a:t> </a:t>
            </a:r>
            <a:r>
              <a:rPr lang="en-CA" sz="4200" dirty="0" err="1" smtClean="0"/>
              <a:t>ወመዓዛ</a:t>
            </a:r>
            <a:r>
              <a:rPr lang="en-CA" sz="4200" dirty="0" smtClean="0"/>
              <a:t> </a:t>
            </a:r>
            <a:r>
              <a:rPr lang="en-CA" sz="4200" dirty="0" err="1" smtClean="0"/>
              <a:t>ዝንቱ</a:t>
            </a:r>
            <a:r>
              <a:rPr lang="en-CA" sz="4200" dirty="0" smtClean="0"/>
              <a:t> </a:t>
            </a:r>
            <a:r>
              <a:rPr lang="en-CA" sz="4200" dirty="0" err="1" smtClean="0"/>
              <a:t>ዕጣንነ</a:t>
            </a:r>
            <a:r>
              <a:rPr lang="en-CA" sz="4200" dirty="0" smtClean="0"/>
              <a:t> </a:t>
            </a:r>
            <a:r>
              <a:rPr lang="en-CA" sz="4200" dirty="0" err="1" smtClean="0"/>
              <a:t>ወፈኑ</a:t>
            </a:r>
            <a:r>
              <a:rPr lang="en-CA" sz="4200" dirty="0" smtClean="0"/>
              <a:t> </a:t>
            </a:r>
            <a:r>
              <a:rPr lang="en-CA" sz="4200" dirty="0" err="1" smtClean="0"/>
              <a:t>ለነ</a:t>
            </a:r>
            <a:r>
              <a:rPr lang="en-CA" sz="4200" dirty="0" smtClean="0"/>
              <a:t> </a:t>
            </a:r>
            <a:r>
              <a:rPr lang="en-CA" sz="4200" dirty="0" err="1" smtClean="0"/>
              <a:t>ህየንቴሁ</a:t>
            </a:r>
            <a:r>
              <a:rPr lang="en-CA" sz="4200" dirty="0" smtClean="0"/>
              <a:t> </a:t>
            </a:r>
            <a:r>
              <a:rPr lang="en-CA" sz="4200" dirty="0" err="1" smtClean="0"/>
              <a:t>እምላዕሉ</a:t>
            </a:r>
            <a:r>
              <a:rPr lang="en-CA" sz="4200" dirty="0" smtClean="0"/>
              <a:t> </a:t>
            </a:r>
            <a:r>
              <a:rPr lang="en-CA" sz="4200" dirty="0" err="1" smtClean="0"/>
              <a:t>ብዕለ</a:t>
            </a:r>
            <a:r>
              <a:rPr lang="en-CA" sz="4200" dirty="0" smtClean="0"/>
              <a:t> </a:t>
            </a:r>
            <a:r>
              <a:rPr lang="en-CA" sz="4200" dirty="0" err="1" smtClean="0"/>
              <a:t>ሣህልከ</a:t>
            </a:r>
            <a:r>
              <a:rPr lang="en-CA" sz="4200" dirty="0" smtClean="0"/>
              <a:t> </a:t>
            </a:r>
            <a:r>
              <a:rPr lang="en-CA" sz="4200" dirty="0" err="1" smtClean="0"/>
              <a:t>ወምሕረትከ</a:t>
            </a:r>
            <a:r>
              <a:rPr lang="en-CA" sz="4200" dirty="0" smtClean="0"/>
              <a:t> </a:t>
            </a:r>
            <a:r>
              <a:rPr lang="en-CA" sz="4200" dirty="0" err="1" smtClean="0"/>
              <a:t>ከም</a:t>
            </a:r>
            <a:r>
              <a:rPr lang="en-CA" sz="4200" dirty="0" smtClean="0"/>
              <a:t> </a:t>
            </a:r>
            <a:r>
              <a:rPr lang="en-CA" sz="4200" dirty="0" err="1" smtClean="0"/>
              <a:t>ንኩን</a:t>
            </a:r>
            <a:r>
              <a:rPr lang="en-CA" sz="4200" dirty="0" smtClean="0"/>
              <a:t> </a:t>
            </a:r>
            <a:r>
              <a:rPr lang="en-CA" sz="4200" dirty="0" err="1" smtClean="0"/>
              <a:t>ንጹሐነ</a:t>
            </a:r>
            <a:r>
              <a:rPr lang="en-CA" sz="4200" dirty="0" smtClean="0"/>
              <a:t> </a:t>
            </a:r>
            <a:r>
              <a:rPr lang="en-CA" sz="4200" dirty="0" err="1" smtClean="0"/>
              <a:t>እምኩሉ</a:t>
            </a:r>
            <a:r>
              <a:rPr lang="en-CA" sz="4200" dirty="0" smtClean="0"/>
              <a:t> </a:t>
            </a:r>
            <a:r>
              <a:rPr lang="en-CA" sz="4200" dirty="0" err="1" smtClean="0"/>
              <a:t>ጼና</a:t>
            </a:r>
            <a:r>
              <a:rPr lang="en-CA" sz="4200" dirty="0" smtClean="0"/>
              <a:t> </a:t>
            </a:r>
            <a:r>
              <a:rPr lang="en-CA" sz="4200" dirty="0" err="1" smtClean="0"/>
              <a:t>ፂዓተ</a:t>
            </a:r>
            <a:r>
              <a:rPr lang="en-CA" sz="4200" dirty="0" smtClean="0"/>
              <a:t> </a:t>
            </a:r>
            <a:r>
              <a:rPr lang="en-CA" sz="4200" dirty="0" err="1" smtClean="0"/>
              <a:t>ኃጣውኢነ</a:t>
            </a:r>
            <a:r>
              <a:rPr lang="en-CA" sz="4200" dirty="0" smtClean="0"/>
              <a:t>።</a:t>
            </a:r>
          </a:p>
        </p:txBody>
      </p:sp>
      <p:sp>
        <p:nvSpPr>
          <p:cNvPr id="3" name="Rectangle 2"/>
          <p:cNvSpPr/>
          <p:nvPr/>
        </p:nvSpPr>
        <p:spPr>
          <a:xfrm>
            <a:off x="3934040" y="-66973"/>
            <a:ext cx="4110870" cy="7032694"/>
          </a:xfrm>
          <a:prstGeom prst="rect">
            <a:avLst/>
          </a:prstGeom>
        </p:spPr>
        <p:txBody>
          <a:bodyPr wrap="square">
            <a:spAutoFit/>
          </a:bodyPr>
          <a:lstStyle/>
          <a:p>
            <a:r>
              <a:rPr lang="en-CA" sz="4100" dirty="0" err="1" smtClean="0"/>
              <a:t>ኣዳሊኻ</a:t>
            </a:r>
            <a:r>
              <a:rPr lang="en-CA" sz="4100" dirty="0" smtClean="0"/>
              <a:t> </a:t>
            </a:r>
            <a:r>
              <a:rPr lang="en-CA" sz="4100" dirty="0" err="1"/>
              <a:t>ዘውረድካሉ</a:t>
            </a:r>
            <a:r>
              <a:rPr lang="en-CA" sz="4100" dirty="0"/>
              <a:t>። </a:t>
            </a:r>
            <a:endParaRPr lang="en-CA" sz="4100" dirty="0" smtClean="0"/>
          </a:p>
          <a:p>
            <a:r>
              <a:rPr lang="en-CA" sz="4100" dirty="0" smtClean="0"/>
              <a:t>ኦ </a:t>
            </a:r>
            <a:r>
              <a:rPr lang="en-CA" sz="4100" dirty="0" err="1"/>
              <a:t>ጐይታ</a:t>
            </a:r>
            <a:r>
              <a:rPr lang="en-CA" sz="4100" dirty="0"/>
              <a:t>፥ </a:t>
            </a:r>
            <a:r>
              <a:rPr lang="en-CA" sz="4100" dirty="0" err="1"/>
              <a:t>ኸምኡ</a:t>
            </a:r>
            <a:r>
              <a:rPr lang="en-CA" sz="4100" dirty="0"/>
              <a:t> </a:t>
            </a:r>
            <a:r>
              <a:rPr lang="en-CA" sz="4100" dirty="0" err="1"/>
              <a:t>መሥዋዕትናን</a:t>
            </a:r>
            <a:r>
              <a:rPr lang="en-CA" sz="4100" dirty="0"/>
              <a:t> </a:t>
            </a:r>
            <a:r>
              <a:rPr lang="en-CA" sz="4100" dirty="0" err="1"/>
              <a:t>እዚ</a:t>
            </a:r>
            <a:r>
              <a:rPr lang="en-CA" sz="4100" dirty="0"/>
              <a:t> </a:t>
            </a:r>
            <a:r>
              <a:rPr lang="en-CA" sz="4100" dirty="0" err="1"/>
              <a:t>መኣዛ</a:t>
            </a:r>
            <a:r>
              <a:rPr lang="en-CA" sz="4100" dirty="0"/>
              <a:t> </a:t>
            </a:r>
            <a:r>
              <a:rPr lang="en-CA" sz="4100" dirty="0" err="1"/>
              <a:t>ዕጣንናን</a:t>
            </a:r>
            <a:r>
              <a:rPr lang="en-CA" sz="4100" dirty="0"/>
              <a:t> </a:t>
            </a:r>
            <a:r>
              <a:rPr lang="en-CA" sz="4100" dirty="0" err="1"/>
              <a:t>ተቐበል</a:t>
            </a:r>
            <a:r>
              <a:rPr lang="en-CA" sz="4100" dirty="0"/>
              <a:t>። </a:t>
            </a:r>
            <a:r>
              <a:rPr lang="en-CA" sz="4100" dirty="0" err="1"/>
              <a:t>ኣብ</a:t>
            </a:r>
            <a:r>
              <a:rPr lang="en-CA" sz="4100" dirty="0"/>
              <a:t> </a:t>
            </a:r>
            <a:r>
              <a:rPr lang="en-CA" sz="4100" dirty="0" err="1"/>
              <a:t>ክንድኡ</a:t>
            </a:r>
            <a:r>
              <a:rPr lang="en-CA" sz="4100" dirty="0"/>
              <a:t> </a:t>
            </a:r>
            <a:r>
              <a:rPr lang="en-CA" sz="4100" dirty="0" err="1"/>
              <a:t>ድማ</a:t>
            </a:r>
            <a:r>
              <a:rPr lang="en-CA" sz="4100" dirty="0"/>
              <a:t> </a:t>
            </a:r>
            <a:r>
              <a:rPr lang="en-CA" sz="4100" dirty="0" err="1"/>
              <a:t>ብዝሒ</a:t>
            </a:r>
            <a:r>
              <a:rPr lang="en-CA" sz="4100" dirty="0"/>
              <a:t> </a:t>
            </a:r>
            <a:r>
              <a:rPr lang="en-CA" sz="4100" dirty="0" err="1"/>
              <a:t>ሣህልኻን</a:t>
            </a:r>
            <a:r>
              <a:rPr lang="en-CA" sz="4100" dirty="0"/>
              <a:t> </a:t>
            </a:r>
            <a:r>
              <a:rPr lang="en-CA" sz="4100" dirty="0" err="1"/>
              <a:t>ምሕረትካን</a:t>
            </a:r>
            <a:r>
              <a:rPr lang="en-CA" sz="4100" dirty="0"/>
              <a:t> </a:t>
            </a:r>
            <a:r>
              <a:rPr lang="en-CA" sz="4100" dirty="0" err="1"/>
              <a:t>ካብ</a:t>
            </a:r>
            <a:r>
              <a:rPr lang="en-CA" sz="4100" dirty="0"/>
              <a:t> </a:t>
            </a:r>
            <a:r>
              <a:rPr lang="en-CA" sz="4100" dirty="0" err="1"/>
              <a:t>ላዕሊ</a:t>
            </a:r>
            <a:r>
              <a:rPr lang="en-CA" sz="4100" dirty="0"/>
              <a:t> </a:t>
            </a:r>
            <a:r>
              <a:rPr lang="en-CA" sz="4100" dirty="0" err="1"/>
              <a:t>ልኣኸልና</a:t>
            </a:r>
            <a:r>
              <a:rPr lang="en-CA" sz="4100" dirty="0"/>
              <a:t>። </a:t>
            </a:r>
            <a:r>
              <a:rPr lang="en-CA" sz="4100" dirty="0" err="1"/>
              <a:t>ካብ</a:t>
            </a:r>
            <a:r>
              <a:rPr lang="en-CA" sz="4100" dirty="0"/>
              <a:t> </a:t>
            </a:r>
            <a:r>
              <a:rPr lang="en-CA" sz="4100" dirty="0" err="1"/>
              <a:t>ኵሉ</a:t>
            </a:r>
            <a:r>
              <a:rPr lang="en-CA" sz="4100" dirty="0"/>
              <a:t> </a:t>
            </a:r>
            <a:r>
              <a:rPr lang="en-CA" sz="4100" dirty="0" err="1"/>
              <a:t>ጽዩእ</a:t>
            </a:r>
            <a:r>
              <a:rPr lang="en-CA" sz="4100" dirty="0"/>
              <a:t> </a:t>
            </a:r>
            <a:r>
              <a:rPr lang="en-CA" sz="4100" dirty="0" err="1"/>
              <a:t>ጨና</a:t>
            </a:r>
            <a:r>
              <a:rPr lang="en-CA" sz="4100" dirty="0"/>
              <a:t> </a:t>
            </a:r>
            <a:r>
              <a:rPr lang="en-CA" sz="4100" dirty="0" err="1"/>
              <a:t>ሓጢኣትና</a:t>
            </a:r>
            <a:r>
              <a:rPr lang="en-CA" sz="4100" dirty="0"/>
              <a:t> </a:t>
            </a:r>
            <a:r>
              <a:rPr lang="en-CA" sz="4100" dirty="0" err="1"/>
              <a:t>ንጹሓን</a:t>
            </a:r>
            <a:r>
              <a:rPr lang="en-CA" sz="4100" dirty="0"/>
              <a:t> </a:t>
            </a:r>
            <a:r>
              <a:rPr lang="en-CA" sz="4100" dirty="0" err="1"/>
              <a:t>ክንከውን</a:t>
            </a:r>
            <a:r>
              <a:rPr lang="en-CA" sz="4100" dirty="0"/>
              <a:t> </a:t>
            </a:r>
            <a:r>
              <a:rPr lang="en-CA" sz="4100" dirty="0" err="1"/>
              <a:t>ግበረና</a:t>
            </a:r>
            <a:r>
              <a:rPr lang="en-CA" sz="4100" dirty="0" smtClean="0"/>
              <a:t>።</a:t>
            </a:r>
            <a:endParaRPr lang="en-CA" sz="4100" dirty="0"/>
          </a:p>
        </p:txBody>
      </p:sp>
      <p:sp>
        <p:nvSpPr>
          <p:cNvPr id="9" name="Rectangle 8"/>
          <p:cNvSpPr/>
          <p:nvPr/>
        </p:nvSpPr>
        <p:spPr>
          <a:xfrm>
            <a:off x="7972764" y="31703"/>
            <a:ext cx="4437127" cy="6894195"/>
          </a:xfrm>
          <a:prstGeom prst="rect">
            <a:avLst/>
          </a:prstGeom>
        </p:spPr>
        <p:txBody>
          <a:bodyPr wrap="square">
            <a:spAutoFit/>
          </a:bodyPr>
          <a:lstStyle/>
          <a:p>
            <a:pPr marL="40639" marR="40639">
              <a:spcBef>
                <a:spcPts val="600"/>
              </a:spcBef>
              <a:buClr>
                <a:srgbClr val="D84800"/>
              </a:buClr>
              <a:buFont typeface="Arial"/>
              <a:defRPr sz="2800"/>
            </a:pPr>
            <a:r>
              <a:rPr lang="en-US" sz="3400" dirty="0" smtClean="0">
                <a:uFill>
                  <a:solidFill>
                    <a:srgbClr val="D84800"/>
                  </a:solidFill>
                </a:uFill>
              </a:rPr>
              <a:t>send down to </a:t>
            </a:r>
            <a:r>
              <a:rPr lang="en-US" sz="3400" dirty="0">
                <a:uFill>
                  <a:solidFill>
                    <a:srgbClr val="D84800"/>
                  </a:solidFill>
                </a:uFill>
              </a:rPr>
              <a:t>him a ram for his ransom; even so, </a:t>
            </a:r>
            <a:r>
              <a:rPr lang="en-US" sz="3400" dirty="0" smtClean="0">
                <a:uFill>
                  <a:solidFill>
                    <a:srgbClr val="D84800"/>
                  </a:solidFill>
                </a:uFill>
              </a:rPr>
              <a:t>O Lord</a:t>
            </a:r>
            <a:r>
              <a:rPr lang="en-US" sz="3400" dirty="0">
                <a:uFill>
                  <a:solidFill>
                    <a:srgbClr val="D84800"/>
                  </a:solidFill>
                </a:uFill>
              </a:rPr>
              <a:t>, accept our sacrifice and the </a:t>
            </a:r>
            <a:r>
              <a:rPr lang="en-US" sz="3400" dirty="0" err="1">
                <a:uFill>
                  <a:solidFill>
                    <a:srgbClr val="D84800"/>
                  </a:solidFill>
                </a:uFill>
              </a:rPr>
              <a:t>savour</a:t>
            </a:r>
            <a:r>
              <a:rPr lang="en-US" sz="3400" dirty="0">
                <a:uFill>
                  <a:solidFill>
                    <a:srgbClr val="D84800"/>
                  </a:solidFill>
                </a:uFill>
              </a:rPr>
              <a:t> </a:t>
            </a:r>
            <a:r>
              <a:rPr lang="en-US" sz="3400" dirty="0" smtClean="0">
                <a:uFill>
                  <a:solidFill>
                    <a:srgbClr val="D84800"/>
                  </a:solidFill>
                </a:uFill>
              </a:rPr>
              <a:t>of this </a:t>
            </a:r>
            <a:r>
              <a:rPr lang="en-US" sz="3400" dirty="0">
                <a:uFill>
                  <a:solidFill>
                    <a:srgbClr val="D84800"/>
                  </a:solidFill>
                </a:uFill>
              </a:rPr>
              <a:t>our incense, and send unto us from </a:t>
            </a:r>
            <a:r>
              <a:rPr lang="en-US" sz="3400" dirty="0" smtClean="0">
                <a:uFill>
                  <a:solidFill>
                    <a:srgbClr val="D84800"/>
                  </a:solidFill>
                </a:uFill>
              </a:rPr>
              <a:t>on high </a:t>
            </a:r>
            <a:r>
              <a:rPr lang="en-US" sz="3400" dirty="0">
                <a:uFill>
                  <a:solidFill>
                    <a:srgbClr val="D84800"/>
                  </a:solidFill>
                </a:uFill>
              </a:rPr>
              <a:t>in recompense </a:t>
            </a:r>
            <a:r>
              <a:rPr lang="en-US" sz="3400" dirty="0" smtClean="0">
                <a:uFill>
                  <a:solidFill>
                    <a:srgbClr val="D84800"/>
                  </a:solidFill>
                </a:uFill>
              </a:rPr>
              <a:t>there of </a:t>
            </a:r>
            <a:r>
              <a:rPr lang="en-US" sz="3400" dirty="0">
                <a:uFill>
                  <a:solidFill>
                    <a:srgbClr val="D84800"/>
                  </a:solidFill>
                </a:uFill>
              </a:rPr>
              <a:t>the riches </a:t>
            </a:r>
            <a:r>
              <a:rPr lang="en-US" sz="3400" dirty="0" smtClean="0">
                <a:uFill>
                  <a:solidFill>
                    <a:srgbClr val="D84800"/>
                  </a:solidFill>
                </a:uFill>
              </a:rPr>
              <a:t>of Thy </a:t>
            </a:r>
            <a:r>
              <a:rPr lang="en-US" sz="3400" dirty="0">
                <a:uFill>
                  <a:solidFill>
                    <a:srgbClr val="D84800"/>
                  </a:solidFill>
                </a:uFill>
              </a:rPr>
              <a:t>mercy and Thy compassion, so that </a:t>
            </a:r>
            <a:r>
              <a:rPr lang="en-US" sz="3400" dirty="0" smtClean="0">
                <a:uFill>
                  <a:solidFill>
                    <a:srgbClr val="D84800"/>
                  </a:solidFill>
                </a:uFill>
              </a:rPr>
              <a:t>we may </a:t>
            </a:r>
            <a:r>
              <a:rPr lang="en-US" sz="3400" dirty="0">
                <a:uFill>
                  <a:solidFill>
                    <a:srgbClr val="D84800"/>
                  </a:solidFill>
                </a:uFill>
              </a:rPr>
              <a:t>purified from all taint of our sins</a:t>
            </a:r>
            <a:r>
              <a:rPr lang="en-US" sz="3400" dirty="0" smtClean="0">
                <a:uFill>
                  <a:solidFill>
                    <a:srgbClr val="D84800"/>
                  </a:solidFill>
                </a:uFill>
              </a:rPr>
              <a:t>,</a:t>
            </a:r>
          </a:p>
        </p:txBody>
      </p:sp>
      <p:cxnSp>
        <p:nvCxnSpPr>
          <p:cNvPr id="10" name="Straight Connector 9"/>
          <p:cNvCxnSpPr/>
          <p:nvPr/>
        </p:nvCxnSpPr>
        <p:spPr>
          <a:xfrm>
            <a:off x="391550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604339"/>
      </p:ext>
    </p:extLst>
  </p:cSld>
  <p:clrMapOvr>
    <a:masterClrMapping/>
  </p:clrMapOvr>
  <p:transition spd="med"/>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903044" cy="5878532"/>
          </a:xfrm>
          <a:prstGeom prst="rect">
            <a:avLst/>
          </a:prstGeom>
        </p:spPr>
        <p:txBody>
          <a:bodyPr wrap="square">
            <a:spAutoFit/>
          </a:bodyPr>
          <a:lstStyle/>
          <a:p>
            <a:r>
              <a:rPr lang="en-CA" sz="1400" dirty="0" smtClean="0">
                <a:solidFill>
                  <a:srgbClr val="FFC000"/>
                </a:solidFill>
              </a:rPr>
              <a:t>፻፶፪</a:t>
            </a:r>
            <a:r>
              <a:rPr lang="en-CA" sz="1400" dirty="0">
                <a:solidFill>
                  <a:srgbClr val="FFC000"/>
                </a:solidFill>
              </a:rPr>
              <a:t>. </a:t>
            </a:r>
            <a:r>
              <a:rPr lang="en-CA" sz="4200" dirty="0" err="1"/>
              <a:t>ወረስየነ</a:t>
            </a:r>
            <a:r>
              <a:rPr lang="en-CA" sz="4200" dirty="0"/>
              <a:t> </a:t>
            </a:r>
            <a:r>
              <a:rPr lang="en-CA" sz="4200" dirty="0" err="1"/>
              <a:t>ድልዋነ</a:t>
            </a:r>
            <a:r>
              <a:rPr lang="en-CA" sz="4200" dirty="0"/>
              <a:t> </a:t>
            </a:r>
            <a:r>
              <a:rPr lang="en-CA" sz="4200" dirty="0" err="1"/>
              <a:t>ከመ</a:t>
            </a:r>
            <a:r>
              <a:rPr lang="en-CA" sz="4200" dirty="0"/>
              <a:t> </a:t>
            </a:r>
            <a:r>
              <a:rPr lang="en-CA" sz="4200" dirty="0" err="1"/>
              <a:t>ንትለአክ</a:t>
            </a:r>
            <a:r>
              <a:rPr lang="en-CA" sz="4200" dirty="0"/>
              <a:t> </a:t>
            </a:r>
            <a:r>
              <a:rPr lang="en-CA" sz="4200" dirty="0" err="1"/>
              <a:t>ቅድመ</a:t>
            </a:r>
            <a:r>
              <a:rPr lang="en-CA" sz="4200" dirty="0"/>
              <a:t> </a:t>
            </a:r>
            <a:r>
              <a:rPr lang="en-CA" sz="4200" dirty="0" err="1"/>
              <a:t>ውዳሴ</a:t>
            </a:r>
            <a:r>
              <a:rPr lang="en-CA" sz="4200" dirty="0"/>
              <a:t> </a:t>
            </a:r>
            <a:r>
              <a:rPr lang="en-CA" sz="4200" dirty="0" err="1"/>
              <a:t>ንጽሕከ</a:t>
            </a:r>
            <a:r>
              <a:rPr lang="en-CA" sz="4200" dirty="0"/>
              <a:t> ኦ </a:t>
            </a:r>
            <a:r>
              <a:rPr lang="en-CA" sz="4200" dirty="0" err="1"/>
              <a:t>መፍቀሬ</a:t>
            </a:r>
            <a:r>
              <a:rPr lang="en-CA" sz="4200" dirty="0"/>
              <a:t> </a:t>
            </a:r>
            <a:r>
              <a:rPr lang="en-CA" sz="4200" dirty="0" err="1"/>
              <a:t>ሰብእ</a:t>
            </a:r>
            <a:r>
              <a:rPr lang="en-CA" sz="4200" dirty="0"/>
              <a:t> </a:t>
            </a:r>
            <a:r>
              <a:rPr lang="en-CA" sz="4200" dirty="0" err="1"/>
              <a:t>በጽድቅ</a:t>
            </a:r>
            <a:r>
              <a:rPr lang="en-CA" sz="4200" dirty="0"/>
              <a:t> </a:t>
            </a:r>
            <a:r>
              <a:rPr lang="en-CA" sz="4200" dirty="0" err="1"/>
              <a:t>ወበንጽሕ</a:t>
            </a:r>
            <a:r>
              <a:rPr lang="en-CA" sz="4200" dirty="0"/>
              <a:t> </a:t>
            </a:r>
            <a:r>
              <a:rPr lang="en-CA" sz="4200" dirty="0" err="1"/>
              <a:t>በኵሉ</a:t>
            </a:r>
            <a:r>
              <a:rPr lang="en-CA" sz="4200" dirty="0"/>
              <a:t> </a:t>
            </a:r>
            <a:r>
              <a:rPr lang="en-CA" sz="4200" dirty="0" err="1"/>
              <a:t>መዋዕለ</a:t>
            </a:r>
            <a:r>
              <a:rPr lang="en-CA" sz="4200" dirty="0"/>
              <a:t> </a:t>
            </a:r>
            <a:r>
              <a:rPr lang="en-CA" sz="4200" dirty="0" err="1"/>
              <a:t>ሕይወትነ</a:t>
            </a:r>
            <a:r>
              <a:rPr lang="en-CA" sz="4200" dirty="0"/>
              <a:t> </a:t>
            </a:r>
            <a:r>
              <a:rPr lang="en-CA" sz="4200" dirty="0" err="1"/>
              <a:t>በትፍስሕት</a:t>
            </a:r>
            <a:r>
              <a:rPr lang="en-CA" sz="4200" dirty="0"/>
              <a:t> </a:t>
            </a:r>
            <a:r>
              <a:rPr lang="en-CA" sz="4200" dirty="0" err="1"/>
              <a:t>ወበኀሤት</a:t>
            </a:r>
            <a:r>
              <a:rPr lang="en-CA" sz="4200" dirty="0"/>
              <a:t>።</a:t>
            </a:r>
          </a:p>
          <a:p>
            <a:endParaRPr lang="en-CA" sz="4000" dirty="0"/>
          </a:p>
        </p:txBody>
      </p:sp>
      <p:sp>
        <p:nvSpPr>
          <p:cNvPr id="3" name="Rectangle 2"/>
          <p:cNvSpPr/>
          <p:nvPr/>
        </p:nvSpPr>
        <p:spPr>
          <a:xfrm>
            <a:off x="3934040" y="-66973"/>
            <a:ext cx="4110870" cy="5909310"/>
          </a:xfrm>
          <a:prstGeom prst="rect">
            <a:avLst/>
          </a:prstGeom>
        </p:spPr>
        <p:txBody>
          <a:bodyPr wrap="square">
            <a:spAutoFit/>
          </a:bodyPr>
          <a:lstStyle/>
          <a:p>
            <a:r>
              <a:rPr lang="en-CA" sz="1400" dirty="0" smtClean="0">
                <a:solidFill>
                  <a:srgbClr val="FFC000"/>
                </a:solidFill>
              </a:rPr>
              <a:t>152</a:t>
            </a:r>
            <a:r>
              <a:rPr lang="en-CA" sz="1400" dirty="0">
                <a:solidFill>
                  <a:srgbClr val="FFC000"/>
                </a:solidFill>
              </a:rPr>
              <a:t>. </a:t>
            </a:r>
            <a:r>
              <a:rPr lang="en-CA" sz="4200" dirty="0"/>
              <a:t>ኦ </a:t>
            </a:r>
            <a:r>
              <a:rPr lang="en-CA" sz="4200" dirty="0" err="1"/>
              <a:t>መፍቀሪ</a:t>
            </a:r>
            <a:r>
              <a:rPr lang="en-CA" sz="4200" dirty="0"/>
              <a:t> </a:t>
            </a:r>
            <a:r>
              <a:rPr lang="en-CA" sz="4200" dirty="0" err="1"/>
              <a:t>ሰብ</a:t>
            </a:r>
            <a:r>
              <a:rPr lang="en-CA" sz="4200" dirty="0"/>
              <a:t>፥ </a:t>
            </a:r>
            <a:r>
              <a:rPr lang="en-CA" sz="4200" dirty="0" err="1"/>
              <a:t>ኣብ</a:t>
            </a:r>
            <a:r>
              <a:rPr lang="en-CA" sz="4200" dirty="0"/>
              <a:t> </a:t>
            </a:r>
            <a:r>
              <a:rPr lang="en-CA" sz="4200" dirty="0" err="1"/>
              <a:t>ቅድሚ</a:t>
            </a:r>
            <a:r>
              <a:rPr lang="en-CA" sz="4200" dirty="0"/>
              <a:t> </a:t>
            </a:r>
            <a:r>
              <a:rPr lang="en-CA" sz="4200" dirty="0" err="1"/>
              <a:t>ናይ</a:t>
            </a:r>
            <a:r>
              <a:rPr lang="en-CA" sz="4200" dirty="0"/>
              <a:t> </a:t>
            </a:r>
            <a:r>
              <a:rPr lang="en-CA" sz="4200" dirty="0" err="1"/>
              <a:t>ንጽሕናኻ</a:t>
            </a:r>
            <a:r>
              <a:rPr lang="en-CA" sz="4200" dirty="0"/>
              <a:t> </a:t>
            </a:r>
            <a:r>
              <a:rPr lang="en-CA" sz="4200" dirty="0" err="1"/>
              <a:t>ምስጋና</a:t>
            </a:r>
            <a:r>
              <a:rPr lang="en-CA" sz="4200" dirty="0"/>
              <a:t> </a:t>
            </a:r>
            <a:r>
              <a:rPr lang="en-CA" sz="4200" dirty="0" err="1"/>
              <a:t>ከነገልግል</a:t>
            </a:r>
            <a:r>
              <a:rPr lang="en-CA" sz="4200" dirty="0"/>
              <a:t> </a:t>
            </a:r>
            <a:r>
              <a:rPr lang="en-CA" sz="4200" dirty="0" err="1"/>
              <a:t>ዝበቓዕና</a:t>
            </a:r>
            <a:r>
              <a:rPr lang="en-CA" sz="4200" dirty="0"/>
              <a:t> </a:t>
            </a:r>
            <a:r>
              <a:rPr lang="en-CA" sz="4200" dirty="0" err="1"/>
              <a:t>ግበረና</a:t>
            </a:r>
            <a:r>
              <a:rPr lang="en-CA" sz="4200" dirty="0"/>
              <a:t>። </a:t>
            </a:r>
            <a:r>
              <a:rPr lang="en-CA" sz="4200" dirty="0" err="1"/>
              <a:t>ብዅሉ</a:t>
            </a:r>
            <a:r>
              <a:rPr lang="en-CA" sz="4200" dirty="0"/>
              <a:t> </a:t>
            </a:r>
            <a:r>
              <a:rPr lang="en-CA" sz="4200" dirty="0" err="1"/>
              <a:t>ዘመን</a:t>
            </a:r>
            <a:r>
              <a:rPr lang="en-CA" sz="4200" dirty="0"/>
              <a:t> </a:t>
            </a:r>
            <a:r>
              <a:rPr lang="en-CA" sz="4200" dirty="0" err="1"/>
              <a:t>ሕይወትና</a:t>
            </a:r>
            <a:r>
              <a:rPr lang="en-CA" sz="4200" dirty="0"/>
              <a:t>፥ </a:t>
            </a:r>
            <a:r>
              <a:rPr lang="en-CA" sz="4200" dirty="0" err="1"/>
              <a:t>ብሓቂ</a:t>
            </a:r>
            <a:r>
              <a:rPr lang="en-CA" sz="4200" dirty="0"/>
              <a:t> </a:t>
            </a:r>
            <a:r>
              <a:rPr lang="en-CA" sz="4200" dirty="0" err="1"/>
              <a:t>ብንጽህና</a:t>
            </a:r>
            <a:r>
              <a:rPr lang="en-CA" sz="4200" dirty="0"/>
              <a:t> </a:t>
            </a:r>
            <a:r>
              <a:rPr lang="en-CA" sz="4200" dirty="0" err="1"/>
              <a:t>ኴንና</a:t>
            </a:r>
            <a:r>
              <a:rPr lang="en-CA" sz="4200" dirty="0"/>
              <a:t> </a:t>
            </a:r>
            <a:r>
              <a:rPr lang="en-CA" sz="4200" dirty="0" err="1"/>
              <a:t>ብደስታን</a:t>
            </a:r>
            <a:r>
              <a:rPr lang="en-CA" sz="4200" dirty="0"/>
              <a:t> </a:t>
            </a:r>
            <a:r>
              <a:rPr lang="en-CA" sz="4200" dirty="0" err="1"/>
              <a:t>ብሓጐስን</a:t>
            </a:r>
            <a:r>
              <a:rPr lang="en-CA" sz="4200" dirty="0"/>
              <a:t> </a:t>
            </a:r>
            <a:r>
              <a:rPr lang="en-CA" sz="4200" dirty="0" err="1"/>
              <a:t>ከነገልግል</a:t>
            </a:r>
            <a:r>
              <a:rPr lang="en-CA" sz="4200" dirty="0"/>
              <a:t> </a:t>
            </a:r>
            <a:r>
              <a:rPr lang="en-CA" sz="4200" dirty="0" err="1"/>
              <a:t>ኣብቅዓና</a:t>
            </a:r>
            <a:r>
              <a:rPr lang="en-CA" sz="4200" dirty="0"/>
              <a:t>።</a:t>
            </a:r>
          </a:p>
        </p:txBody>
      </p:sp>
      <p:sp>
        <p:nvSpPr>
          <p:cNvPr id="9" name="Rectangle 8"/>
          <p:cNvSpPr/>
          <p:nvPr/>
        </p:nvSpPr>
        <p:spPr>
          <a:xfrm>
            <a:off x="7972764" y="31703"/>
            <a:ext cx="4124945" cy="477053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152</a:t>
            </a:r>
            <a:r>
              <a:rPr lang="en-US" sz="1400" dirty="0">
                <a:solidFill>
                  <a:srgbClr val="FFC000"/>
                </a:solidFill>
                <a:uFill>
                  <a:solidFill>
                    <a:srgbClr val="D84800"/>
                  </a:solidFill>
                </a:uFill>
              </a:rPr>
              <a:t>. </a:t>
            </a:r>
            <a:r>
              <a:rPr lang="en-US" sz="3800" dirty="0">
                <a:uFill>
                  <a:solidFill>
                    <a:srgbClr val="D84800"/>
                  </a:solidFill>
                </a:uFill>
              </a:rPr>
              <a:t>and make us, O lover of man, </a:t>
            </a:r>
            <a:r>
              <a:rPr lang="en-US" sz="3800" dirty="0" smtClean="0">
                <a:uFill>
                  <a:solidFill>
                    <a:srgbClr val="D84800"/>
                  </a:solidFill>
                </a:uFill>
              </a:rPr>
              <a:t>ready to </a:t>
            </a:r>
            <a:r>
              <a:rPr lang="en-US" sz="3800" dirty="0">
                <a:uFill>
                  <a:solidFill>
                    <a:srgbClr val="D84800"/>
                  </a:solidFill>
                </a:uFill>
              </a:rPr>
              <a:t>minister before Thy glorious purity </a:t>
            </a:r>
            <a:r>
              <a:rPr lang="en-US" sz="3800" dirty="0" smtClean="0">
                <a:uFill>
                  <a:solidFill>
                    <a:srgbClr val="D84800"/>
                  </a:solidFill>
                </a:uFill>
              </a:rPr>
              <a:t>in righteousness </a:t>
            </a:r>
            <a:r>
              <a:rPr lang="en-US" sz="3800" dirty="0">
                <a:uFill>
                  <a:solidFill>
                    <a:srgbClr val="D84800"/>
                  </a:solidFill>
                </a:uFill>
              </a:rPr>
              <a:t>and in purity all the days </a:t>
            </a:r>
            <a:r>
              <a:rPr lang="en-US" sz="3800" dirty="0" smtClean="0">
                <a:uFill>
                  <a:solidFill>
                    <a:srgbClr val="D84800"/>
                  </a:solidFill>
                </a:uFill>
              </a:rPr>
              <a:t>of our </a:t>
            </a:r>
            <a:r>
              <a:rPr lang="en-US" sz="3800" dirty="0">
                <a:uFill>
                  <a:solidFill>
                    <a:srgbClr val="D84800"/>
                  </a:solidFill>
                </a:uFill>
              </a:rPr>
              <a:t>life, in joy and in rejoicing.</a:t>
            </a:r>
          </a:p>
        </p:txBody>
      </p:sp>
      <p:cxnSp>
        <p:nvCxnSpPr>
          <p:cNvPr id="10" name="Straight Connector 9"/>
          <p:cNvCxnSpPr/>
          <p:nvPr/>
        </p:nvCxnSpPr>
        <p:spPr>
          <a:xfrm>
            <a:off x="391550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205315"/>
      </p:ext>
    </p:extLst>
  </p:cSld>
  <p:clrMapOvr>
    <a:masterClrMapping/>
  </p:clrMapOvr>
  <p:transition spd="med"/>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፻፶፫</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153.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153.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662214"/>
      </p:ext>
    </p:extLst>
  </p:cSld>
  <p:clrMapOvr>
    <a:masterClrMapping/>
  </p:clrMapOvr>
  <p:transition spd="med"/>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5" y="54836"/>
            <a:ext cx="3864414" cy="7555915"/>
          </a:xfrm>
          <a:prstGeom prst="rect">
            <a:avLst/>
          </a:prstGeom>
        </p:spPr>
        <p:txBody>
          <a:bodyPr wrap="square">
            <a:spAutoFit/>
          </a:bodyPr>
          <a:lstStyle/>
          <a:p>
            <a:r>
              <a:rPr lang="en-CA" sz="4500" dirty="0" err="1">
                <a:solidFill>
                  <a:srgbClr val="FF0000"/>
                </a:solidFill>
              </a:rPr>
              <a:t>ይ.ካ</a:t>
            </a:r>
            <a:r>
              <a:rPr lang="en-CA" sz="4500" dirty="0">
                <a:solidFill>
                  <a:srgbClr val="FF0000"/>
                </a:solidFill>
              </a:rPr>
              <a:t>. </a:t>
            </a:r>
            <a:r>
              <a:rPr lang="en-CA" sz="1400" dirty="0">
                <a:solidFill>
                  <a:srgbClr val="FFC000"/>
                </a:solidFill>
              </a:rPr>
              <a:t>፻፲፩. </a:t>
            </a:r>
            <a:r>
              <a:rPr lang="en-CA" sz="4500" dirty="0" err="1"/>
              <a:t>ንስእለከ</a:t>
            </a:r>
            <a:r>
              <a:rPr lang="en-CA" sz="4500" dirty="0"/>
              <a:t> </a:t>
            </a:r>
            <a:r>
              <a:rPr lang="en-CA" sz="4500" dirty="0" err="1"/>
              <a:t>እግዚኦ</a:t>
            </a:r>
            <a:r>
              <a:rPr lang="en-CA" sz="4500" dirty="0"/>
              <a:t> </a:t>
            </a:r>
            <a:r>
              <a:rPr lang="en-CA" sz="4500" dirty="0" err="1" smtClean="0"/>
              <a:t>ወናስተበቍ</a:t>
            </a:r>
            <a:endParaRPr lang="en-CA" sz="4500" dirty="0" smtClean="0"/>
          </a:p>
          <a:p>
            <a:r>
              <a:rPr lang="en-CA" sz="4500" dirty="0" err="1" smtClean="0"/>
              <a:t>ዐከ</a:t>
            </a:r>
            <a:r>
              <a:rPr lang="en-CA" sz="4500" dirty="0" smtClean="0"/>
              <a:t> </a:t>
            </a:r>
            <a:r>
              <a:rPr lang="en-CA" sz="4500" dirty="0" err="1"/>
              <a:t>ከመ</a:t>
            </a:r>
            <a:r>
              <a:rPr lang="en-CA" sz="4500" dirty="0"/>
              <a:t> </a:t>
            </a:r>
            <a:r>
              <a:rPr lang="en-CA" sz="4500" dirty="0" err="1"/>
              <a:t>ተዘከራ</a:t>
            </a:r>
            <a:r>
              <a:rPr lang="en-CA" sz="4500" dirty="0"/>
              <a:t> </a:t>
            </a:r>
            <a:r>
              <a:rPr lang="en-CA" sz="4500" dirty="0" err="1"/>
              <a:t>ለቅድስት</a:t>
            </a:r>
            <a:r>
              <a:rPr lang="en-CA" sz="4500" dirty="0"/>
              <a:t> </a:t>
            </a:r>
            <a:r>
              <a:rPr lang="en-CA" sz="4500" dirty="0" err="1"/>
              <a:t>አሐቲ</a:t>
            </a:r>
            <a:r>
              <a:rPr lang="en-CA" sz="4500" dirty="0"/>
              <a:t> </a:t>
            </a:r>
            <a:r>
              <a:rPr lang="en-CA" sz="4500" dirty="0" err="1"/>
              <a:t>ቤተ</a:t>
            </a:r>
            <a:r>
              <a:rPr lang="en-CA" sz="4500" dirty="0"/>
              <a:t> </a:t>
            </a:r>
            <a:r>
              <a:rPr lang="en-CA" sz="4500" dirty="0" err="1"/>
              <a:t>ክርስቲያን</a:t>
            </a:r>
            <a:r>
              <a:rPr lang="en-CA" sz="4500" dirty="0"/>
              <a:t> </a:t>
            </a:r>
            <a:r>
              <a:rPr lang="en-CA" sz="4500" dirty="0" err="1"/>
              <a:t>ጉባኤ</a:t>
            </a:r>
            <a:r>
              <a:rPr lang="en-CA" sz="4500" dirty="0"/>
              <a:t> </a:t>
            </a:r>
            <a:r>
              <a:rPr lang="en-CA" sz="4500" dirty="0" err="1"/>
              <a:t>እንተ</a:t>
            </a:r>
            <a:r>
              <a:rPr lang="en-CA" sz="4500" dirty="0"/>
              <a:t> </a:t>
            </a:r>
            <a:r>
              <a:rPr lang="en-CA" sz="4500" dirty="0" err="1"/>
              <a:t>ሐዋርያት</a:t>
            </a:r>
            <a:r>
              <a:rPr lang="en-CA" sz="4500" dirty="0"/>
              <a:t> </a:t>
            </a:r>
            <a:r>
              <a:rPr lang="en-CA" sz="4500" dirty="0" err="1"/>
              <a:t>ሀለወት</a:t>
            </a:r>
            <a:r>
              <a:rPr lang="en-CA" sz="4500" dirty="0"/>
              <a:t> </a:t>
            </a:r>
            <a:r>
              <a:rPr lang="en-CA" sz="4500" dirty="0" err="1"/>
              <a:t>እምጽንፍ</a:t>
            </a:r>
            <a:r>
              <a:rPr lang="en-CA" sz="4500" dirty="0"/>
              <a:t> </a:t>
            </a:r>
            <a:r>
              <a:rPr lang="en-CA" sz="4500" dirty="0" err="1"/>
              <a:t>እስከ</a:t>
            </a:r>
            <a:r>
              <a:rPr lang="en-CA" sz="4500" dirty="0"/>
              <a:t> </a:t>
            </a:r>
            <a:r>
              <a:rPr lang="en-CA" sz="4500" dirty="0" err="1"/>
              <a:t>አጽናፈ</a:t>
            </a:r>
            <a:r>
              <a:rPr lang="en-CA" sz="4500" dirty="0"/>
              <a:t> </a:t>
            </a:r>
            <a:r>
              <a:rPr lang="en-CA" sz="4500" dirty="0" err="1"/>
              <a:t>ዓለም</a:t>
            </a:r>
            <a:r>
              <a:rPr lang="en-CA" sz="4500" dirty="0" smtClean="0"/>
              <a:t>።</a:t>
            </a:r>
          </a:p>
          <a:p>
            <a:endParaRPr lang="en-CA" sz="4000" dirty="0"/>
          </a:p>
          <a:p>
            <a:endParaRPr lang="en-CA" sz="4000" dirty="0" smtClean="0"/>
          </a:p>
        </p:txBody>
      </p:sp>
      <p:sp>
        <p:nvSpPr>
          <p:cNvPr id="3" name="Rectangle 2"/>
          <p:cNvSpPr/>
          <p:nvPr/>
        </p:nvSpPr>
        <p:spPr>
          <a:xfrm>
            <a:off x="4053457" y="69183"/>
            <a:ext cx="4028017" cy="6247864"/>
          </a:xfrm>
          <a:prstGeom prst="rect">
            <a:avLst/>
          </a:prstGeom>
        </p:spPr>
        <p:txBody>
          <a:bodyPr wrap="square">
            <a:spAutoFit/>
          </a:bodyPr>
          <a:lstStyle/>
          <a:p>
            <a:r>
              <a:rPr lang="en-CA" sz="4500" dirty="0" err="1">
                <a:solidFill>
                  <a:srgbClr val="FF0000"/>
                </a:solidFill>
              </a:rPr>
              <a:t>ይ.ካ</a:t>
            </a:r>
            <a:r>
              <a:rPr lang="en-CA" sz="4500" dirty="0">
                <a:solidFill>
                  <a:srgbClr val="FF0000"/>
                </a:solidFill>
              </a:rPr>
              <a:t>. </a:t>
            </a:r>
            <a:r>
              <a:rPr lang="en-CA" sz="1400" dirty="0">
                <a:solidFill>
                  <a:srgbClr val="FFC000"/>
                </a:solidFill>
              </a:rPr>
              <a:t>111. </a:t>
            </a:r>
            <a:r>
              <a:rPr lang="en-CA" sz="4500" dirty="0"/>
              <a:t>ኦ </a:t>
            </a:r>
            <a:r>
              <a:rPr lang="en-CA" sz="4500" dirty="0" err="1"/>
              <a:t>ጐይታ</a:t>
            </a:r>
            <a:r>
              <a:rPr lang="en-CA" sz="4500" dirty="0"/>
              <a:t>፡ </a:t>
            </a:r>
            <a:r>
              <a:rPr lang="en-CA" sz="4500" dirty="0" err="1"/>
              <a:t>ካብ</a:t>
            </a:r>
            <a:r>
              <a:rPr lang="en-CA" sz="4500" dirty="0"/>
              <a:t> </a:t>
            </a:r>
            <a:r>
              <a:rPr lang="en-CA" sz="4500" dirty="0" err="1"/>
              <a:t>ወስን</a:t>
            </a:r>
            <a:r>
              <a:rPr lang="en-CA" sz="4500" dirty="0"/>
              <a:t> </a:t>
            </a:r>
            <a:r>
              <a:rPr lang="en-CA" sz="4500" dirty="0" err="1"/>
              <a:t>ክሳብ</a:t>
            </a:r>
            <a:r>
              <a:rPr lang="en-CA" sz="4500" dirty="0"/>
              <a:t> </a:t>
            </a:r>
            <a:r>
              <a:rPr lang="en-CA" sz="4500" dirty="0" err="1"/>
              <a:t>ወሰን</a:t>
            </a:r>
            <a:r>
              <a:rPr lang="en-CA" sz="4500" dirty="0"/>
              <a:t> </a:t>
            </a:r>
            <a:r>
              <a:rPr lang="en-CA" sz="4500" dirty="0" err="1"/>
              <a:t>ዓለም</a:t>
            </a:r>
            <a:r>
              <a:rPr lang="en-CA" sz="4500" dirty="0"/>
              <a:t> </a:t>
            </a:r>
            <a:r>
              <a:rPr lang="en-CA" sz="4500" dirty="0" err="1"/>
              <a:t>ናይ</a:t>
            </a:r>
            <a:r>
              <a:rPr lang="en-CA" sz="4500" dirty="0"/>
              <a:t> </a:t>
            </a:r>
            <a:r>
              <a:rPr lang="en-CA" sz="4500" dirty="0" err="1"/>
              <a:t>ሓዋርያት</a:t>
            </a:r>
            <a:r>
              <a:rPr lang="en-CA" sz="4500" dirty="0"/>
              <a:t> </a:t>
            </a:r>
            <a:r>
              <a:rPr lang="en-CA" sz="4500" dirty="0" err="1"/>
              <a:t>ጉባኤ</a:t>
            </a:r>
            <a:r>
              <a:rPr lang="en-CA" sz="4500" dirty="0"/>
              <a:t> </a:t>
            </a:r>
            <a:r>
              <a:rPr lang="en-CA" sz="4500" dirty="0" err="1"/>
              <a:t>ዝኾነት</a:t>
            </a:r>
            <a:r>
              <a:rPr lang="en-CA" sz="4500" dirty="0"/>
              <a:t> </a:t>
            </a:r>
            <a:r>
              <a:rPr lang="en-CA" sz="4500" dirty="0" err="1"/>
              <a:t>ሓንቲ</a:t>
            </a:r>
            <a:r>
              <a:rPr lang="en-CA" sz="4500" dirty="0"/>
              <a:t> </a:t>
            </a:r>
            <a:r>
              <a:rPr lang="en-CA" sz="4500" dirty="0" err="1"/>
              <a:t>ቅድስቲ</a:t>
            </a:r>
            <a:r>
              <a:rPr lang="en-CA" sz="4500" dirty="0"/>
              <a:t> </a:t>
            </a:r>
            <a:r>
              <a:rPr lang="en-CA" sz="4500" dirty="0" err="1"/>
              <a:t>ቤተ</a:t>
            </a:r>
            <a:r>
              <a:rPr lang="en-CA" sz="4500" dirty="0"/>
              <a:t> </a:t>
            </a:r>
            <a:r>
              <a:rPr lang="en-CA" sz="4500" dirty="0" err="1"/>
              <a:t>ክርስትያን</a:t>
            </a:r>
            <a:r>
              <a:rPr lang="en-CA" sz="4500" dirty="0"/>
              <a:t> </a:t>
            </a:r>
            <a:r>
              <a:rPr lang="en-CA" sz="4500" dirty="0" err="1"/>
              <a:t>ክትዝክራ</a:t>
            </a:r>
            <a:r>
              <a:rPr lang="en-CA" sz="4500" dirty="0"/>
              <a:t> </a:t>
            </a:r>
            <a:r>
              <a:rPr lang="en-CA" sz="4500" dirty="0" err="1"/>
              <a:t>ንልምነካ</a:t>
            </a:r>
            <a:r>
              <a:rPr lang="en-CA" sz="4500" dirty="0"/>
              <a:t> </a:t>
            </a:r>
            <a:r>
              <a:rPr lang="en-CA" sz="4500" dirty="0" err="1"/>
              <a:t>ኣሎና</a:t>
            </a:r>
            <a:r>
              <a:rPr lang="en-CA" sz="4500" dirty="0" smtClean="0"/>
              <a:t>።</a:t>
            </a:r>
          </a:p>
          <a:p>
            <a:endParaRPr lang="en-CA" sz="4000" dirty="0"/>
          </a:p>
        </p:txBody>
      </p:sp>
      <p:sp>
        <p:nvSpPr>
          <p:cNvPr id="9" name="Rectangle 8"/>
          <p:cNvSpPr/>
          <p:nvPr/>
        </p:nvSpPr>
        <p:spPr>
          <a:xfrm>
            <a:off x="7936876" y="52854"/>
            <a:ext cx="3845069" cy="7417415"/>
          </a:xfrm>
          <a:prstGeom prst="rect">
            <a:avLst/>
          </a:prstGeom>
        </p:spPr>
        <p:txBody>
          <a:bodyPr wrap="square">
            <a:spAutoFit/>
          </a:bodyPr>
          <a:lstStyle/>
          <a:p>
            <a:pPr marL="40639" marR="40639">
              <a:spcBef>
                <a:spcPts val="600"/>
              </a:spcBef>
              <a:buClr>
                <a:srgbClr val="000000"/>
              </a:buClr>
              <a:buFont typeface="Arial"/>
              <a:defRPr sz="2000"/>
            </a:pPr>
            <a:r>
              <a:rPr lang="en-US" sz="4000" dirty="0" smtClean="0">
                <a:solidFill>
                  <a:srgbClr val="FF0000"/>
                </a:solidFill>
              </a:rPr>
              <a:t>Priest: </a:t>
            </a:r>
            <a:r>
              <a:rPr lang="en-US" sz="1400" dirty="0" smtClean="0">
                <a:solidFill>
                  <a:srgbClr val="FFC000"/>
                </a:solidFill>
              </a:rPr>
              <a:t>111.</a:t>
            </a:r>
            <a:r>
              <a:rPr lang="en-US" sz="4000" dirty="0" smtClean="0"/>
              <a:t>We </a:t>
            </a:r>
            <a:r>
              <a:rPr lang="en-US" sz="4000" dirty="0"/>
              <a:t>pray and beseech Thee</a:t>
            </a:r>
            <a:r>
              <a:rPr lang="en-US" sz="4000" dirty="0" smtClean="0"/>
              <a:t>, O </a:t>
            </a:r>
            <a:r>
              <a:rPr lang="en-US" sz="4000" dirty="0"/>
              <a:t>Lord, that Thou may remember the </a:t>
            </a:r>
            <a:r>
              <a:rPr lang="en-US" sz="4000" dirty="0" smtClean="0"/>
              <a:t>one holy </a:t>
            </a:r>
            <a:r>
              <a:rPr lang="en-US" sz="4000" dirty="0"/>
              <a:t>apostolic church, which exists </a:t>
            </a:r>
            <a:r>
              <a:rPr lang="en-US" sz="4000" dirty="0" smtClean="0"/>
              <a:t>from end </a:t>
            </a:r>
            <a:r>
              <a:rPr lang="en-US" sz="4000" dirty="0"/>
              <a:t>to end of the </a:t>
            </a:r>
            <a:r>
              <a:rPr lang="en-US" sz="4000" dirty="0" smtClean="0"/>
              <a:t>world.</a:t>
            </a:r>
          </a:p>
          <a:p>
            <a:pPr marL="40639" marR="40639">
              <a:spcBef>
                <a:spcPts val="600"/>
              </a:spcBef>
              <a:buClr>
                <a:srgbClr val="000000"/>
              </a:buClr>
              <a:buFont typeface="Arial"/>
              <a:defRPr sz="2000"/>
            </a:pPr>
            <a:endParaRPr lang="en-US" sz="3300" dirty="0"/>
          </a:p>
          <a:p>
            <a:pPr marL="40639" marR="40639">
              <a:spcBef>
                <a:spcPts val="600"/>
              </a:spcBef>
              <a:buClr>
                <a:srgbClr val="000000"/>
              </a:buClr>
              <a:buFont typeface="Arial"/>
              <a:defRPr sz="2000"/>
            </a:pPr>
            <a:endParaRPr lang="en-US" sz="3300" dirty="0" smtClean="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4281543"/>
      </p:ext>
    </p:extLst>
  </p:cSld>
  <p:clrMapOvr>
    <a:masterClrMapping/>
  </p:clrMapOvr>
  <p:transition spd="med"/>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555641"/>
          </a:xfrm>
          <a:prstGeom prst="rect">
            <a:avLst/>
          </a:prstGeom>
        </p:spPr>
        <p:txBody>
          <a:bodyPr wrap="square">
            <a:spAutoFit/>
          </a:bodyPr>
          <a:lstStyle/>
          <a:p>
            <a:r>
              <a:rPr lang="en-CA" sz="4200" dirty="0" err="1" smtClean="0">
                <a:solidFill>
                  <a:srgbClr val="92D050"/>
                </a:solidFill>
              </a:rPr>
              <a:t>ይ.ዲ</a:t>
            </a:r>
            <a:r>
              <a:rPr lang="en-CA" sz="4200" dirty="0">
                <a:solidFill>
                  <a:srgbClr val="92D050"/>
                </a:solidFill>
              </a:rPr>
              <a:t>. </a:t>
            </a:r>
            <a:r>
              <a:rPr lang="en-CA" sz="1400" dirty="0">
                <a:solidFill>
                  <a:srgbClr val="FFC000"/>
                </a:solidFill>
              </a:rPr>
              <a:t>፻፲፪. </a:t>
            </a:r>
            <a:r>
              <a:rPr lang="en-CA" sz="4200" dirty="0" err="1"/>
              <a:t>ጸልዩ</a:t>
            </a:r>
            <a:r>
              <a:rPr lang="en-CA" sz="4200" dirty="0"/>
              <a:t> </a:t>
            </a:r>
            <a:r>
              <a:rPr lang="en-CA" sz="4200" dirty="0" err="1" smtClean="0"/>
              <a:t>በእንተ</a:t>
            </a:r>
            <a:r>
              <a:rPr lang="en-CA" sz="4200" dirty="0" smtClean="0"/>
              <a:t> </a:t>
            </a:r>
            <a:r>
              <a:rPr lang="en-CA" sz="4200" dirty="0" err="1"/>
              <a:t>ሰላመ</a:t>
            </a:r>
            <a:r>
              <a:rPr lang="en-CA" sz="4200" dirty="0"/>
              <a:t> </a:t>
            </a:r>
            <a:r>
              <a:rPr lang="en-CA" sz="4200" dirty="0" err="1"/>
              <a:t>ቤተ</a:t>
            </a:r>
            <a:r>
              <a:rPr lang="en-CA" sz="4200" dirty="0"/>
              <a:t> </a:t>
            </a:r>
            <a:r>
              <a:rPr lang="en-CA" sz="4200" dirty="0" err="1" smtClean="0"/>
              <a:t>ክርስቲያን</a:t>
            </a:r>
            <a:r>
              <a:rPr lang="en-CA" sz="4200" dirty="0" smtClean="0"/>
              <a:t> </a:t>
            </a:r>
            <a:r>
              <a:rPr lang="en-CA" sz="4200" dirty="0" err="1"/>
              <a:t>አሐቲ</a:t>
            </a:r>
            <a:r>
              <a:rPr lang="en-CA" sz="4200" dirty="0"/>
              <a:t> </a:t>
            </a:r>
            <a:r>
              <a:rPr lang="en-CA" sz="4200" dirty="0" err="1"/>
              <a:t>ቅድስት</a:t>
            </a:r>
            <a:r>
              <a:rPr lang="en-CA" sz="4200" dirty="0"/>
              <a:t> </a:t>
            </a:r>
            <a:r>
              <a:rPr lang="en-CA" sz="4200" dirty="0" err="1"/>
              <a:t>ጉባኤ</a:t>
            </a:r>
            <a:r>
              <a:rPr lang="en-CA" sz="4200" dirty="0"/>
              <a:t> </a:t>
            </a:r>
            <a:r>
              <a:rPr lang="en-CA" sz="4200" dirty="0" err="1"/>
              <a:t>እንተ</a:t>
            </a:r>
            <a:r>
              <a:rPr lang="en-CA" sz="4200" dirty="0"/>
              <a:t> </a:t>
            </a:r>
            <a:r>
              <a:rPr lang="en-CA" sz="4200" dirty="0" err="1"/>
              <a:t>ሐዋርያት</a:t>
            </a:r>
            <a:r>
              <a:rPr lang="en-CA" sz="4200" dirty="0"/>
              <a:t> </a:t>
            </a:r>
            <a:r>
              <a:rPr lang="en-CA" sz="4200" dirty="0" err="1" smtClean="0"/>
              <a:t>ርትዕት</a:t>
            </a:r>
            <a:r>
              <a:rPr lang="en-CA" sz="4200" dirty="0" smtClean="0"/>
              <a:t> </a:t>
            </a:r>
            <a:r>
              <a:rPr lang="en-CA" sz="4200" dirty="0" err="1"/>
              <a:t>ቅድስት</a:t>
            </a:r>
            <a:r>
              <a:rPr lang="en-CA" sz="4200" dirty="0"/>
              <a:t> </a:t>
            </a:r>
            <a:r>
              <a:rPr lang="en-CA" sz="4200" dirty="0" err="1"/>
              <a:t>ጉባኤ</a:t>
            </a:r>
            <a:r>
              <a:rPr lang="en-CA" sz="4200" dirty="0"/>
              <a:t> </a:t>
            </a:r>
            <a:r>
              <a:rPr lang="en-CA" sz="4200" dirty="0" err="1"/>
              <a:t>እንተ</a:t>
            </a:r>
            <a:r>
              <a:rPr lang="en-CA" sz="4200" dirty="0"/>
              <a:t> </a:t>
            </a:r>
            <a:r>
              <a:rPr lang="en-CA" sz="4200" dirty="0" err="1"/>
              <a:t>ሐዋርያት</a:t>
            </a:r>
            <a:r>
              <a:rPr lang="en-CA" sz="4200" dirty="0"/>
              <a:t> </a:t>
            </a:r>
            <a:r>
              <a:rPr lang="en-CA" sz="4200" dirty="0" err="1"/>
              <a:t>ርትዕት</a:t>
            </a:r>
            <a:r>
              <a:rPr lang="en-CA" sz="4200" dirty="0"/>
              <a:t> </a:t>
            </a:r>
            <a:r>
              <a:rPr lang="en-CA" sz="4200" dirty="0" err="1"/>
              <a:t>ኀበ</a:t>
            </a:r>
            <a:r>
              <a:rPr lang="en-CA" sz="4200" dirty="0"/>
              <a:t> </a:t>
            </a:r>
            <a:r>
              <a:rPr lang="en-CA" sz="4200" dirty="0" err="1"/>
              <a:t>እግዚአብሔር</a:t>
            </a:r>
            <a:r>
              <a:rPr lang="en-CA" sz="4200" dirty="0"/>
              <a:t>።</a:t>
            </a:r>
          </a:p>
          <a:p>
            <a:r>
              <a:rPr lang="en-CA" sz="4200" dirty="0" err="1">
                <a:solidFill>
                  <a:srgbClr val="FFFF00"/>
                </a:solidFill>
              </a:rPr>
              <a:t>ይ.ሕ</a:t>
            </a:r>
            <a:r>
              <a:rPr lang="en-CA" sz="4200" dirty="0">
                <a:solidFill>
                  <a:srgbClr val="FFFF00"/>
                </a:solidFill>
              </a:rPr>
              <a:t>. </a:t>
            </a:r>
            <a:r>
              <a:rPr lang="en-CA" sz="4200" dirty="0" err="1"/>
              <a:t>አሜን</a:t>
            </a:r>
            <a:r>
              <a:rPr lang="en-CA" sz="4200" dirty="0"/>
              <a:t> </a:t>
            </a:r>
            <a:r>
              <a:rPr lang="en-CA" sz="4200" dirty="0" err="1"/>
              <a:t>ኪርያላይሶን</a:t>
            </a:r>
            <a:r>
              <a:rPr lang="en-CA" sz="4200" dirty="0"/>
              <a:t> </a:t>
            </a:r>
            <a:r>
              <a:rPr lang="en-CA" sz="4200" dirty="0" err="1"/>
              <a:t>እግዚኦ</a:t>
            </a:r>
            <a:r>
              <a:rPr lang="en-CA" sz="4200" dirty="0"/>
              <a:t> </a:t>
            </a:r>
            <a:r>
              <a:rPr lang="en-CA" sz="4200" dirty="0" err="1"/>
              <a:t>ተሣሃለነ</a:t>
            </a:r>
            <a:r>
              <a:rPr lang="en-CA" sz="4200" dirty="0" smtClean="0"/>
              <a:t>።</a:t>
            </a:r>
          </a:p>
        </p:txBody>
      </p:sp>
      <p:sp>
        <p:nvSpPr>
          <p:cNvPr id="3" name="Rectangle 2"/>
          <p:cNvSpPr/>
          <p:nvPr/>
        </p:nvSpPr>
        <p:spPr>
          <a:xfrm>
            <a:off x="4053457" y="69183"/>
            <a:ext cx="3990947" cy="8248412"/>
          </a:xfrm>
          <a:prstGeom prst="rect">
            <a:avLst/>
          </a:prstGeom>
        </p:spPr>
        <p:txBody>
          <a:bodyPr wrap="square">
            <a:spAutoFit/>
          </a:bodyPr>
          <a:lstStyle/>
          <a:p>
            <a:r>
              <a:rPr lang="en-CA" sz="4500" dirty="0" err="1" smtClean="0">
                <a:solidFill>
                  <a:srgbClr val="92D050"/>
                </a:solidFill>
              </a:rPr>
              <a:t>ይ.ዲ</a:t>
            </a:r>
            <a:r>
              <a:rPr lang="en-CA" sz="4500" dirty="0">
                <a:solidFill>
                  <a:srgbClr val="92D050"/>
                </a:solidFill>
              </a:rPr>
              <a:t>. </a:t>
            </a:r>
            <a:r>
              <a:rPr lang="en-CA" sz="1400" dirty="0">
                <a:solidFill>
                  <a:srgbClr val="FFC000"/>
                </a:solidFill>
              </a:rPr>
              <a:t>112. </a:t>
            </a:r>
            <a:r>
              <a:rPr lang="en-CA" sz="4500" dirty="0" err="1"/>
              <a:t>ምእንቲ</a:t>
            </a:r>
            <a:r>
              <a:rPr lang="en-CA" sz="4500" dirty="0"/>
              <a:t> </a:t>
            </a:r>
            <a:r>
              <a:rPr lang="en-CA" sz="4500" dirty="0" err="1"/>
              <a:t>ናይ</a:t>
            </a:r>
            <a:r>
              <a:rPr lang="en-CA" sz="4500" dirty="0"/>
              <a:t> </a:t>
            </a:r>
            <a:r>
              <a:rPr lang="en-CA" sz="4500" dirty="0" err="1"/>
              <a:t>ሓዋርያት</a:t>
            </a:r>
            <a:r>
              <a:rPr lang="en-CA" sz="4500" dirty="0"/>
              <a:t> </a:t>
            </a:r>
            <a:r>
              <a:rPr lang="en-CA" sz="4500" dirty="0" err="1"/>
              <a:t>ጉባኤ</a:t>
            </a:r>
            <a:r>
              <a:rPr lang="en-CA" sz="4500" dirty="0"/>
              <a:t> </a:t>
            </a:r>
            <a:r>
              <a:rPr lang="en-CA" sz="4500" dirty="0" err="1"/>
              <a:t>ዝኾነት</a:t>
            </a:r>
            <a:r>
              <a:rPr lang="en-CA" sz="4500" dirty="0"/>
              <a:t>፥ </a:t>
            </a:r>
            <a:r>
              <a:rPr lang="en-CA" sz="4500" dirty="0" err="1"/>
              <a:t>ሰላም</a:t>
            </a:r>
            <a:r>
              <a:rPr lang="en-CA" sz="4500" dirty="0"/>
              <a:t> </a:t>
            </a:r>
            <a:r>
              <a:rPr lang="en-CA" sz="4500" dirty="0" err="1"/>
              <a:t>ሓንቲ</a:t>
            </a:r>
            <a:r>
              <a:rPr lang="en-CA" sz="4500" dirty="0"/>
              <a:t> </a:t>
            </a:r>
            <a:r>
              <a:rPr lang="en-CA" sz="4500" dirty="0" err="1"/>
              <a:t>ቤተ</a:t>
            </a:r>
            <a:r>
              <a:rPr lang="en-CA" sz="4500" dirty="0"/>
              <a:t> </a:t>
            </a:r>
            <a:r>
              <a:rPr lang="en-CA" sz="4500" dirty="0" err="1"/>
              <a:t>ክርስቲያን</a:t>
            </a:r>
            <a:r>
              <a:rPr lang="en-CA" sz="4500" dirty="0"/>
              <a:t> </a:t>
            </a:r>
            <a:r>
              <a:rPr lang="en-CA" sz="4500" dirty="0" err="1"/>
              <a:t>ብእግዚኣብሔር</a:t>
            </a:r>
            <a:r>
              <a:rPr lang="en-CA" sz="4500" dirty="0"/>
              <a:t> </a:t>
            </a:r>
            <a:r>
              <a:rPr lang="en-CA" sz="4500" dirty="0" err="1"/>
              <a:t>ውን</a:t>
            </a:r>
            <a:r>
              <a:rPr lang="en-CA" sz="4500" dirty="0"/>
              <a:t> </a:t>
            </a:r>
            <a:r>
              <a:rPr lang="en-CA" sz="4500" dirty="0" err="1"/>
              <a:t>ቅንዕቲ</a:t>
            </a:r>
            <a:r>
              <a:rPr lang="en-CA" sz="4500" dirty="0"/>
              <a:t> </a:t>
            </a:r>
            <a:r>
              <a:rPr lang="en-CA" sz="4500" dirty="0" err="1"/>
              <a:t>ዝኾነት</a:t>
            </a:r>
            <a:r>
              <a:rPr lang="en-CA" sz="4500" dirty="0"/>
              <a:t>፡ </a:t>
            </a:r>
            <a:r>
              <a:rPr lang="en-CA" sz="4500" dirty="0" err="1"/>
              <a:t>ጸልዩ</a:t>
            </a:r>
            <a:r>
              <a:rPr lang="en-CA" sz="4500" dirty="0"/>
              <a:t>።</a:t>
            </a:r>
          </a:p>
          <a:p>
            <a:r>
              <a:rPr lang="en-CA" sz="4500" dirty="0" err="1">
                <a:solidFill>
                  <a:srgbClr val="FFFF00"/>
                </a:solidFill>
              </a:rPr>
              <a:t>ይ.ሕ</a:t>
            </a:r>
            <a:r>
              <a:rPr lang="en-CA" sz="4500" dirty="0">
                <a:solidFill>
                  <a:srgbClr val="FFFF00"/>
                </a:solidFill>
              </a:rPr>
              <a:t>. </a:t>
            </a:r>
            <a:r>
              <a:rPr lang="en-CA" sz="4500" dirty="0" err="1"/>
              <a:t>ኣሜን</a:t>
            </a:r>
            <a:r>
              <a:rPr lang="en-CA" sz="4500" dirty="0"/>
              <a:t> </a:t>
            </a:r>
            <a:endParaRPr lang="en-CA" sz="4500" dirty="0" smtClean="0"/>
          </a:p>
          <a:p>
            <a:r>
              <a:rPr lang="en-CA" sz="4500" dirty="0" smtClean="0"/>
              <a:t>ኦ </a:t>
            </a:r>
            <a:r>
              <a:rPr lang="en-CA" sz="4500" dirty="0" err="1"/>
              <a:t>ጐይታ</a:t>
            </a:r>
            <a:r>
              <a:rPr lang="en-CA" sz="4500" dirty="0"/>
              <a:t> </a:t>
            </a:r>
            <a:r>
              <a:rPr lang="en-CA" sz="4500" dirty="0" err="1"/>
              <a:t>ይቕረ</a:t>
            </a:r>
            <a:r>
              <a:rPr lang="en-CA" sz="4500" dirty="0"/>
              <a:t> </a:t>
            </a:r>
            <a:r>
              <a:rPr lang="en-CA" sz="4500" dirty="0" err="1"/>
              <a:t>በለልና</a:t>
            </a:r>
            <a:r>
              <a:rPr lang="en-CA" sz="4500" dirty="0" smtClean="0"/>
              <a:t>።</a:t>
            </a:r>
          </a:p>
          <a:p>
            <a:endParaRPr lang="en-CA" sz="4000" dirty="0"/>
          </a:p>
          <a:p>
            <a:endParaRPr lang="en-CA" sz="4000" dirty="0" smtClean="0"/>
          </a:p>
        </p:txBody>
      </p:sp>
      <p:sp>
        <p:nvSpPr>
          <p:cNvPr id="9" name="Rectangle 8"/>
          <p:cNvSpPr/>
          <p:nvPr/>
        </p:nvSpPr>
        <p:spPr>
          <a:xfrm>
            <a:off x="8081474" y="52854"/>
            <a:ext cx="4042549" cy="6678751"/>
          </a:xfrm>
          <a:prstGeom prst="rect">
            <a:avLst/>
          </a:prstGeom>
        </p:spPr>
        <p:txBody>
          <a:bodyPr wrap="square">
            <a:spAutoFit/>
          </a:bodyPr>
          <a:lstStyle/>
          <a:p>
            <a:pPr marL="40639" marR="40639">
              <a:spcBef>
                <a:spcPts val="600"/>
              </a:spcBef>
              <a:buClr>
                <a:srgbClr val="000000"/>
              </a:buClr>
              <a:buFont typeface="Arial"/>
              <a:defRPr sz="2000"/>
            </a:pPr>
            <a:r>
              <a:rPr lang="en-US" sz="3800" dirty="0" smtClean="0">
                <a:solidFill>
                  <a:srgbClr val="92D050"/>
                </a:solidFill>
              </a:rPr>
              <a:t>Deacon: </a:t>
            </a:r>
            <a:r>
              <a:rPr lang="en-US" sz="1400" dirty="0" smtClean="0">
                <a:solidFill>
                  <a:srgbClr val="FFC000"/>
                </a:solidFill>
              </a:rPr>
              <a:t>112.</a:t>
            </a:r>
            <a:r>
              <a:rPr lang="en-US" sz="3800" dirty="0" smtClean="0"/>
              <a:t>Pray </a:t>
            </a:r>
            <a:r>
              <a:rPr lang="en-US" sz="3800" dirty="0"/>
              <a:t>for the peace of </a:t>
            </a:r>
            <a:r>
              <a:rPr lang="en-US" sz="3800" dirty="0" smtClean="0"/>
              <a:t>the church</a:t>
            </a:r>
            <a:r>
              <a:rPr lang="en-US" sz="3800" dirty="0"/>
              <a:t>, one, holy, apostolic, orthodox in </a:t>
            </a:r>
            <a:r>
              <a:rPr lang="en-US" sz="3800" dirty="0" smtClean="0"/>
              <a:t>the Lord. </a:t>
            </a:r>
            <a:endParaRPr lang="en-US" sz="3800" dirty="0"/>
          </a:p>
          <a:p>
            <a:pPr marL="40639" marR="40639">
              <a:spcBef>
                <a:spcPts val="600"/>
              </a:spcBef>
              <a:buClr>
                <a:srgbClr val="000000"/>
              </a:buClr>
              <a:buFont typeface="Arial"/>
              <a:defRPr sz="2000"/>
            </a:pPr>
            <a:endParaRPr lang="en-US" sz="3800" dirty="0" smtClean="0"/>
          </a:p>
          <a:p>
            <a:pPr marL="40639" marR="40639">
              <a:spcBef>
                <a:spcPts val="600"/>
              </a:spcBef>
              <a:buClr>
                <a:srgbClr val="000000"/>
              </a:buClr>
              <a:buFont typeface="Arial"/>
              <a:defRPr sz="2000"/>
            </a:pPr>
            <a:r>
              <a:rPr lang="en-US" sz="3800" dirty="0" smtClean="0">
                <a:solidFill>
                  <a:srgbClr val="FFFF00"/>
                </a:solidFill>
              </a:rPr>
              <a:t>People: </a:t>
            </a:r>
            <a:r>
              <a:rPr lang="en-US" sz="3800" dirty="0">
                <a:solidFill>
                  <a:srgbClr val="FFFF00"/>
                </a:solidFill>
              </a:rPr>
              <a:t> </a:t>
            </a:r>
            <a:r>
              <a:rPr lang="en-US" sz="3800" dirty="0" smtClean="0"/>
              <a:t>Amen</a:t>
            </a:r>
            <a:r>
              <a:rPr lang="en-US" sz="3800" dirty="0"/>
              <a:t>. </a:t>
            </a:r>
            <a:r>
              <a:rPr lang="en-US" sz="3800" dirty="0" smtClean="0"/>
              <a:t>Lord </a:t>
            </a:r>
            <a:r>
              <a:rPr lang="en-US" sz="3800" dirty="0"/>
              <a:t>have </a:t>
            </a:r>
            <a:r>
              <a:rPr lang="en-US" sz="3800" dirty="0" smtClean="0"/>
              <a:t>mercy upon </a:t>
            </a:r>
            <a:r>
              <a:rPr lang="en-US" sz="3800" dirty="0"/>
              <a:t>us</a:t>
            </a:r>
            <a:r>
              <a:rPr lang="en-US" sz="3800" dirty="0" smtClean="0"/>
              <a:t>.</a:t>
            </a:r>
          </a:p>
          <a:p>
            <a:pPr marL="40639" marR="40639">
              <a:spcBef>
                <a:spcPts val="600"/>
              </a:spcBef>
              <a:buClr>
                <a:srgbClr val="000000"/>
              </a:buClr>
              <a:buFont typeface="Arial"/>
              <a:defRPr sz="2000"/>
            </a:pPr>
            <a:endParaRPr lang="en-US" sz="3300" dirty="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07631"/>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0459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፲. </a:t>
            </a:r>
            <a:r>
              <a:rPr lang="en-CA" sz="4000" dirty="0" err="1"/>
              <a:t>ኣውሎግዮስ</a:t>
            </a:r>
            <a:r>
              <a:rPr lang="en-CA" sz="4000" dirty="0"/>
              <a:t> </a:t>
            </a:r>
            <a:r>
              <a:rPr lang="en-CA" sz="4000" dirty="0" err="1"/>
              <a:t>ጌርዮስ</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ወልደ</a:t>
            </a:r>
            <a:r>
              <a:rPr lang="en-CA" sz="4000" dirty="0"/>
              <a:t> </a:t>
            </a:r>
            <a:r>
              <a:rPr lang="en-CA" sz="4000" dirty="0" err="1"/>
              <a:t>እግዚአብሔር</a:t>
            </a:r>
            <a:r>
              <a:rPr lang="en-CA" sz="4000" dirty="0"/>
              <a:t> </a:t>
            </a:r>
            <a:r>
              <a:rPr lang="en-CA" sz="4000" dirty="0" err="1"/>
              <a:t>ሕያው</a:t>
            </a:r>
            <a:r>
              <a:rPr lang="en-CA" sz="4000" dirty="0"/>
              <a:t> </a:t>
            </a:r>
            <a:r>
              <a:rPr lang="en-CA" sz="4000" dirty="0" err="1"/>
              <a:t>አግዮስ</a:t>
            </a:r>
            <a:r>
              <a:rPr lang="en-CA" sz="4000" dirty="0"/>
              <a:t> </a:t>
            </a:r>
            <a:r>
              <a:rPr lang="en-CA" sz="4000" dirty="0" err="1"/>
              <a:t>ማንጦን</a:t>
            </a:r>
            <a:r>
              <a:rPr lang="en-CA" sz="4000" dirty="0"/>
              <a:t> </a:t>
            </a:r>
            <a:r>
              <a:rPr lang="en-CA" sz="4000" dirty="0" err="1"/>
              <a:t>ፖንዋማንጦን</a:t>
            </a:r>
            <a:r>
              <a:rPr lang="en-CA" sz="4000" dirty="0"/>
              <a:t> </a:t>
            </a:r>
            <a:r>
              <a:rPr lang="en-CA" sz="4000" dirty="0" err="1"/>
              <a:t>አላቲኖን</a:t>
            </a:r>
            <a:r>
              <a:rPr lang="en-CA" sz="4000" dirty="0"/>
              <a:t> </a:t>
            </a:r>
            <a:r>
              <a:rPr lang="en-CA" sz="4000" dirty="0" err="1"/>
              <a:t>በአማን</a:t>
            </a:r>
            <a:r>
              <a:rPr lang="en-CA" sz="4000" dirty="0"/>
              <a:t> </a:t>
            </a:r>
            <a:r>
              <a:rPr lang="en-CA" sz="4000" dirty="0" err="1"/>
              <a:t>አሜን</a:t>
            </a:r>
            <a:r>
              <a:rPr lang="en-CA" sz="4000" dirty="0" smtClean="0"/>
              <a:t>።</a:t>
            </a:r>
          </a:p>
          <a:p>
            <a:r>
              <a:rPr lang="en-CA" sz="2000" dirty="0">
                <a:solidFill>
                  <a:srgbClr val="FFC000"/>
                </a:solidFill>
              </a:rPr>
              <a:t>(</a:t>
            </a:r>
            <a:r>
              <a:rPr lang="en-CA" sz="2000" dirty="0" err="1">
                <a:solidFill>
                  <a:srgbClr val="FFC000"/>
                </a:solidFill>
              </a:rPr>
              <a:t>ወካዕበ</a:t>
            </a:r>
            <a:r>
              <a:rPr lang="en-CA" sz="2000" dirty="0">
                <a:solidFill>
                  <a:srgbClr val="FFC000"/>
                </a:solidFill>
              </a:rPr>
              <a:t> </a:t>
            </a:r>
            <a:r>
              <a:rPr lang="en-CA" sz="2000" dirty="0" err="1">
                <a:solidFill>
                  <a:srgbClr val="FFC000"/>
                </a:solidFill>
              </a:rPr>
              <a:t>ይብል</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የኀትም</a:t>
            </a:r>
            <a:r>
              <a:rPr lang="en-CA" sz="2000" dirty="0">
                <a:solidFill>
                  <a:srgbClr val="FFC000"/>
                </a:solidFill>
              </a:rPr>
              <a:t> </a:t>
            </a:r>
            <a:r>
              <a:rPr lang="en-CA" sz="2000" dirty="0" err="1">
                <a:solidFill>
                  <a:srgbClr val="FFC000"/>
                </a:solidFill>
              </a:rPr>
              <a:t>በእራሁ</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፲፩. </a:t>
            </a:r>
            <a:r>
              <a:rPr lang="en-CA" sz="4000" dirty="0" err="1"/>
              <a:t>ክርስቶስ</a:t>
            </a:r>
            <a:r>
              <a:rPr lang="en-CA" sz="4000" dirty="0"/>
              <a:t> </a:t>
            </a:r>
            <a:r>
              <a:rPr lang="en-CA" sz="4000" dirty="0" err="1"/>
              <a:t>አምላክነ</a:t>
            </a:r>
            <a:r>
              <a:rPr lang="en-CA" sz="4000" dirty="0"/>
              <a:t> </a:t>
            </a:r>
            <a:r>
              <a:rPr lang="en-CA" sz="4000" dirty="0" err="1"/>
              <a:t>ዘበአማን</a:t>
            </a:r>
            <a:r>
              <a:rPr lang="en-CA" sz="4000" dirty="0"/>
              <a:t> </a:t>
            </a:r>
            <a:r>
              <a:rPr lang="en-CA" sz="4000" dirty="0" err="1"/>
              <a:t>ዕተብ</a:t>
            </a:r>
            <a:r>
              <a:rPr lang="en-CA" sz="4000" dirty="0"/>
              <a:t> </a:t>
            </a:r>
            <a:r>
              <a:rPr lang="en-CA" sz="4000" dirty="0" err="1"/>
              <a:t>በየማንከ</a:t>
            </a:r>
            <a:r>
              <a:rPr lang="en-CA" sz="4000" dirty="0"/>
              <a:t> </a:t>
            </a:r>
            <a:r>
              <a:rPr lang="en-CA" sz="4000" dirty="0" err="1"/>
              <a:t>ወባርክ</a:t>
            </a:r>
            <a:r>
              <a:rPr lang="en-CA" sz="4000" dirty="0"/>
              <a:t> </a:t>
            </a:r>
            <a:r>
              <a:rPr lang="en-CA" sz="4000" dirty="0" err="1"/>
              <a:t>በእዴከ</a:t>
            </a:r>
            <a:r>
              <a:rPr lang="en-CA" sz="4000" dirty="0"/>
              <a:t> </a:t>
            </a:r>
            <a:r>
              <a:rPr lang="en-CA" sz="4000" dirty="0" err="1"/>
              <a:t>ወቀድስ</a:t>
            </a:r>
            <a:r>
              <a:rPr lang="en-CA" sz="4000" dirty="0"/>
              <a:t> </a:t>
            </a:r>
            <a:r>
              <a:rPr lang="en-CA" sz="4000" dirty="0" err="1"/>
              <a:t>በኃይልከ</a:t>
            </a:r>
            <a:r>
              <a:rPr lang="en-CA" sz="4000" dirty="0" smtClean="0"/>
              <a:t>፥</a:t>
            </a:r>
            <a:endParaRPr lang="en-CA" sz="4000" dirty="0"/>
          </a:p>
        </p:txBody>
      </p:sp>
      <p:sp>
        <p:nvSpPr>
          <p:cNvPr id="19" name="Rectangle 18"/>
          <p:cNvSpPr/>
          <p:nvPr/>
        </p:nvSpPr>
        <p:spPr>
          <a:xfrm>
            <a:off x="4003589" y="26655"/>
            <a:ext cx="4190569"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10. </a:t>
            </a:r>
            <a:r>
              <a:rPr lang="en-CA" sz="4000" dirty="0" err="1"/>
              <a:t>ኣውሎግዮስ</a:t>
            </a:r>
            <a:r>
              <a:rPr lang="en-CA" sz="4000" dirty="0"/>
              <a:t> </a:t>
            </a:r>
            <a:r>
              <a:rPr lang="en-CA" sz="4000" dirty="0" err="1"/>
              <a:t>ኪርዮስ</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ወዲ</a:t>
            </a:r>
            <a:r>
              <a:rPr lang="en-CA" sz="4000" dirty="0"/>
              <a:t> </a:t>
            </a:r>
            <a:r>
              <a:rPr lang="en-CA" sz="4000" dirty="0" err="1"/>
              <a:t>ሕያው</a:t>
            </a:r>
            <a:r>
              <a:rPr lang="en-CA" sz="4000" dirty="0"/>
              <a:t> </a:t>
            </a:r>
            <a:r>
              <a:rPr lang="en-CA" sz="4000" dirty="0" err="1"/>
              <a:t>እግዚኣብሄር</a:t>
            </a:r>
            <a:r>
              <a:rPr lang="en-CA" sz="4000" dirty="0"/>
              <a:t>፥ </a:t>
            </a:r>
            <a:r>
              <a:rPr lang="en-CA" sz="4000" dirty="0" err="1"/>
              <a:t>ኣግዮስ</a:t>
            </a:r>
            <a:r>
              <a:rPr lang="en-CA" sz="4000" dirty="0"/>
              <a:t> </a:t>
            </a:r>
            <a:r>
              <a:rPr lang="en-CA" sz="4000" dirty="0" err="1"/>
              <a:t>ማንጥስ</a:t>
            </a:r>
            <a:r>
              <a:rPr lang="en-CA" sz="4000" dirty="0"/>
              <a:t> </a:t>
            </a:r>
            <a:r>
              <a:rPr lang="en-CA" sz="4000" dirty="0" err="1"/>
              <a:t>ፖንዋማንጦን</a:t>
            </a:r>
            <a:r>
              <a:rPr lang="en-CA" sz="4000" dirty="0"/>
              <a:t>፥ </a:t>
            </a:r>
            <a:r>
              <a:rPr lang="en-CA" sz="4000" dirty="0" err="1"/>
              <a:t>ኣላቲኖን</a:t>
            </a:r>
            <a:r>
              <a:rPr lang="en-CA" sz="4000" dirty="0"/>
              <a:t> </a:t>
            </a:r>
            <a:r>
              <a:rPr lang="en-CA" sz="4000" dirty="0" err="1"/>
              <a:t>እዩ</a:t>
            </a:r>
            <a:r>
              <a:rPr lang="en-CA" sz="4000" dirty="0"/>
              <a:t>፥ </a:t>
            </a:r>
            <a:r>
              <a:rPr lang="en-CA" sz="4000" dirty="0" err="1"/>
              <a:t>ኣሜን</a:t>
            </a:r>
            <a:r>
              <a:rPr lang="en-CA" sz="4000" dirty="0" smtClean="0"/>
              <a:t>።</a:t>
            </a:r>
          </a:p>
          <a:p>
            <a:r>
              <a:rPr lang="en-CA" sz="2000" dirty="0">
                <a:solidFill>
                  <a:srgbClr val="FFC000"/>
                </a:solidFill>
              </a:rPr>
              <a:t>(</a:t>
            </a:r>
            <a:r>
              <a:rPr lang="en-CA" sz="2000" dirty="0" err="1">
                <a:solidFill>
                  <a:srgbClr val="FFC000"/>
                </a:solidFill>
              </a:rPr>
              <a:t>ካልኣይ</a:t>
            </a:r>
            <a:r>
              <a:rPr lang="en-CA" sz="2000" dirty="0">
                <a:solidFill>
                  <a:srgbClr val="FFC000"/>
                </a:solidFill>
              </a:rPr>
              <a:t> </a:t>
            </a:r>
            <a:r>
              <a:rPr lang="en-CA" sz="2000" dirty="0" err="1">
                <a:solidFill>
                  <a:srgbClr val="FFC000"/>
                </a:solidFill>
              </a:rPr>
              <a:t>ብኸብዲ</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ብትእምርቲ</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እናኃተመ</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11.  </a:t>
            </a:r>
            <a:r>
              <a:rPr lang="en-CA" sz="4000" dirty="0" err="1"/>
              <a:t>ክርስቶስ</a:t>
            </a:r>
            <a:r>
              <a:rPr lang="en-CA" sz="4000" dirty="0"/>
              <a:t> </a:t>
            </a:r>
            <a:r>
              <a:rPr lang="en-CA" sz="4000" dirty="0" err="1" smtClean="0"/>
              <a:t>ኣምላ</a:t>
            </a:r>
            <a:endParaRPr lang="en-CA" sz="4000" dirty="0" smtClean="0"/>
          </a:p>
          <a:p>
            <a:r>
              <a:rPr lang="en-CA" sz="4000" dirty="0" err="1" smtClean="0"/>
              <a:t>ኽና</a:t>
            </a:r>
            <a:r>
              <a:rPr lang="en-CA" sz="4000" dirty="0"/>
              <a:t>፥ </a:t>
            </a:r>
            <a:r>
              <a:rPr lang="en-CA" sz="4000" dirty="0" err="1"/>
              <a:t>እዚ</a:t>
            </a:r>
            <a:r>
              <a:rPr lang="en-CA" sz="4000" dirty="0"/>
              <a:t> </a:t>
            </a:r>
            <a:r>
              <a:rPr lang="en-CA" sz="4000" dirty="0" err="1"/>
              <a:t>ኅብስቲዚ</a:t>
            </a:r>
            <a:r>
              <a:rPr lang="en-CA" sz="4000" dirty="0"/>
              <a:t> </a:t>
            </a:r>
            <a:r>
              <a:rPr lang="en-CA" sz="4000" dirty="0" err="1" smtClean="0"/>
              <a:t>ንሥ</a:t>
            </a:r>
            <a:endParaRPr lang="en-CA" sz="4000" dirty="0" smtClean="0"/>
          </a:p>
          <a:p>
            <a:r>
              <a:rPr lang="en-CA" sz="4000" dirty="0" err="1" smtClean="0"/>
              <a:t>ርየት</a:t>
            </a:r>
            <a:r>
              <a:rPr lang="en-CA" sz="4000" dirty="0" smtClean="0"/>
              <a:t> </a:t>
            </a:r>
            <a:r>
              <a:rPr lang="en-CA" sz="4000" dirty="0" err="1"/>
              <a:t>ኃጢኣት</a:t>
            </a:r>
            <a:r>
              <a:rPr lang="en-CA" sz="4000" dirty="0"/>
              <a:t> </a:t>
            </a:r>
            <a:r>
              <a:rPr lang="en-CA" sz="4000" dirty="0" err="1"/>
              <a:t>ሕዝብኻ</a:t>
            </a:r>
            <a:r>
              <a:rPr lang="en-CA" sz="4000" dirty="0"/>
              <a:t> </a:t>
            </a:r>
            <a:r>
              <a:rPr lang="en-CA" sz="4000" dirty="0" err="1" smtClean="0"/>
              <a:t>ምእንቲ</a:t>
            </a:r>
            <a:r>
              <a:rPr lang="en-CA" sz="4000" dirty="0" smtClean="0"/>
              <a:t> </a:t>
            </a:r>
            <a:r>
              <a:rPr lang="en-CA" sz="4000" dirty="0" err="1" smtClean="0"/>
              <a:t>ኪኸውን</a:t>
            </a:r>
            <a:r>
              <a:rPr lang="en-CA" sz="4000" dirty="0" smtClean="0"/>
              <a:t>፥ </a:t>
            </a:r>
            <a:r>
              <a:rPr lang="en-CA" sz="4000" dirty="0" err="1" smtClean="0"/>
              <a:t>ብሓቂ</a:t>
            </a:r>
            <a:endParaRPr lang="en-CA" sz="4000" dirty="0"/>
          </a:p>
        </p:txBody>
      </p:sp>
      <p:sp>
        <p:nvSpPr>
          <p:cNvPr id="20" name="Rectangle 19"/>
          <p:cNvSpPr/>
          <p:nvPr/>
        </p:nvSpPr>
        <p:spPr>
          <a:xfrm>
            <a:off x="8068725" y="-22961"/>
            <a:ext cx="4217513" cy="684802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10. </a:t>
            </a:r>
            <a:r>
              <a:rPr lang="en-US" sz="3200" dirty="0" smtClean="0">
                <a:solidFill>
                  <a:schemeClr val="tx1">
                    <a:lumMod val="95000"/>
                  </a:schemeClr>
                </a:solidFill>
                <a:uFill>
                  <a:solidFill>
                    <a:srgbClr val="D84800"/>
                  </a:solidFill>
                </a:uFill>
              </a:rPr>
              <a:t>Blessed </a:t>
            </a:r>
            <a:r>
              <a:rPr lang="en-US" sz="3200" dirty="0">
                <a:solidFill>
                  <a:schemeClr val="tx1">
                    <a:lumMod val="95000"/>
                  </a:schemeClr>
                </a:solidFill>
                <a:uFill>
                  <a:solidFill>
                    <a:srgbClr val="D84800"/>
                  </a:solidFill>
                </a:uFill>
              </a:rPr>
              <a:t>Lord “</a:t>
            </a:r>
            <a:r>
              <a:rPr lang="en-US" sz="3200" dirty="0" err="1" smtClean="0">
                <a:solidFill>
                  <a:schemeClr val="tx1">
                    <a:lumMod val="95000"/>
                  </a:schemeClr>
                </a:solidFill>
                <a:uFill>
                  <a:solidFill>
                    <a:srgbClr val="D84800"/>
                  </a:solidFill>
                </a:uFill>
              </a:rPr>
              <a:t>Euvlogios</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Kyrios</a:t>
            </a:r>
            <a:r>
              <a:rPr lang="en-US" sz="3200" dirty="0">
                <a:solidFill>
                  <a:schemeClr val="tx1">
                    <a:lumMod val="95000"/>
                  </a:schemeClr>
                </a:solidFill>
                <a:uFill>
                  <a:solidFill>
                    <a:srgbClr val="D84800"/>
                  </a:solidFill>
                </a:uFill>
              </a:rPr>
              <a:t>” Jesus Christ, </a:t>
            </a:r>
            <a:r>
              <a:rPr lang="en-US" sz="3200" dirty="0" smtClean="0">
                <a:solidFill>
                  <a:schemeClr val="tx1">
                    <a:lumMod val="95000"/>
                  </a:schemeClr>
                </a:solidFill>
                <a:uFill>
                  <a:solidFill>
                    <a:srgbClr val="D84800"/>
                  </a:solidFill>
                </a:uFill>
              </a:rPr>
              <a:t>Son of the living God, </a:t>
            </a:r>
            <a:r>
              <a:rPr lang="en-US" sz="3200" dirty="0" err="1" smtClean="0">
                <a:solidFill>
                  <a:schemeClr val="tx1">
                    <a:lumMod val="95000"/>
                  </a:schemeClr>
                </a:solidFill>
                <a:uFill>
                  <a:solidFill>
                    <a:srgbClr val="D84800"/>
                  </a:solidFill>
                </a:uFill>
              </a:rPr>
              <a:t>Agios</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manteion</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panimantown</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alatinown</a:t>
            </a:r>
            <a:r>
              <a:rPr lang="en-US" sz="3200" dirty="0" smtClean="0">
                <a:solidFill>
                  <a:schemeClr val="tx1">
                    <a:lumMod val="95000"/>
                  </a:schemeClr>
                </a:solidFill>
                <a:uFill>
                  <a:solidFill>
                    <a:srgbClr val="D84800"/>
                  </a:solidFill>
                </a:uFill>
              </a:rPr>
              <a:t>.” Amen.</a:t>
            </a: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uFill>
                  <a:solidFill>
                    <a:srgbClr val="D84800"/>
                  </a:solidFill>
                </a:uFill>
              </a:rPr>
              <a:t>(Again</a:t>
            </a:r>
            <a:r>
              <a:rPr lang="en-US" sz="2000" dirty="0" smtClean="0">
                <a:solidFill>
                  <a:srgbClr val="FFC000"/>
                </a:solidFill>
              </a:rPr>
              <a:t> crossing </a:t>
            </a:r>
            <a:r>
              <a:rPr lang="en-US" sz="2000" dirty="0">
                <a:solidFill>
                  <a:srgbClr val="FFC000"/>
                </a:solidFill>
              </a:rPr>
              <a:t>his two hands, he shall say </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200" b="1" dirty="0" smtClean="0">
                <a:solidFill>
                  <a:srgbClr val="FF0000"/>
                </a:solidFill>
              </a:rPr>
              <a:t>Priest: </a:t>
            </a:r>
            <a:r>
              <a:rPr lang="en-US" sz="1400" dirty="0" smtClean="0">
                <a:solidFill>
                  <a:srgbClr val="FFC000"/>
                </a:solidFill>
              </a:rPr>
              <a:t>11. </a:t>
            </a:r>
            <a:r>
              <a:rPr lang="en-US" sz="3200" dirty="0" smtClean="0">
                <a:solidFill>
                  <a:schemeClr val="tx1">
                    <a:lumMod val="95000"/>
                  </a:schemeClr>
                </a:solidFill>
              </a:rPr>
              <a:t>Christ</a:t>
            </a:r>
            <a:r>
              <a:rPr lang="en-US" sz="3200" dirty="0">
                <a:solidFill>
                  <a:schemeClr val="tx1">
                    <a:lumMod val="95000"/>
                  </a:schemeClr>
                </a:solidFill>
              </a:rPr>
              <a:t>, our very God, sign with Thy </a:t>
            </a:r>
            <a:r>
              <a:rPr lang="en-US" sz="3200" dirty="0" smtClean="0">
                <a:solidFill>
                  <a:schemeClr val="tx1">
                    <a:lumMod val="95000"/>
                  </a:schemeClr>
                </a:solidFill>
              </a:rPr>
              <a:t>right hand</a:t>
            </a:r>
            <a:r>
              <a:rPr lang="en-US" sz="3200" dirty="0">
                <a:solidFill>
                  <a:schemeClr val="tx1">
                    <a:lumMod val="95000"/>
                  </a:schemeClr>
                </a:solidFill>
              </a:rPr>
              <a:t>, bless as with Thine own hand</a:t>
            </a:r>
            <a:r>
              <a:rPr lang="en-US" sz="32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rPr>
              <a:t>sanctify </a:t>
            </a:r>
            <a:r>
              <a:rPr lang="en-US" sz="3200" dirty="0">
                <a:solidFill>
                  <a:schemeClr val="tx1">
                    <a:lumMod val="95000"/>
                  </a:schemeClr>
                </a:solidFill>
              </a:rPr>
              <a:t>with Thy power and </a:t>
            </a:r>
            <a:r>
              <a:rPr lang="en-US" sz="3200" dirty="0" smtClean="0">
                <a:solidFill>
                  <a:schemeClr val="tx1">
                    <a:lumMod val="95000"/>
                  </a:schemeClr>
                </a:solidFill>
              </a:rPr>
              <a:t>strengthen with</a:t>
            </a:r>
            <a:endParaRPr lang="en-CA" sz="3200" dirty="0">
              <a:solidFill>
                <a:schemeClr val="tx1">
                  <a:lumMod val="95000"/>
                </a:schemeClr>
              </a:solidFill>
            </a:endParaRPr>
          </a:p>
        </p:txBody>
      </p:sp>
    </p:spTree>
    <p:extLst>
      <p:ext uri="{BB962C8B-B14F-4D97-AF65-F5344CB8AC3E}">
        <p14:creationId xmlns:p14="http://schemas.microsoft.com/office/powerpoint/2010/main" val="421121829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3900931" cy="6709529"/>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፻፲፫. </a:t>
            </a:r>
            <a:r>
              <a:rPr lang="en-CA" sz="4300" dirty="0" err="1"/>
              <a:t>ተዘከሮ</a:t>
            </a:r>
            <a:r>
              <a:rPr lang="en-CA" sz="4300" dirty="0"/>
              <a:t> </a:t>
            </a:r>
            <a:r>
              <a:rPr lang="en-CA" sz="4300" dirty="0" err="1"/>
              <a:t>እግዚኦ</a:t>
            </a:r>
            <a:r>
              <a:rPr lang="en-CA" sz="4300" dirty="0"/>
              <a:t> </a:t>
            </a:r>
            <a:r>
              <a:rPr lang="en-CA" sz="4300" dirty="0" err="1"/>
              <a:t>ለአብ</a:t>
            </a:r>
            <a:r>
              <a:rPr lang="en-CA" sz="4300" dirty="0"/>
              <a:t> </a:t>
            </a:r>
            <a:r>
              <a:rPr lang="en-CA" sz="4300" dirty="0" err="1"/>
              <a:t>ክቡር</a:t>
            </a:r>
            <a:r>
              <a:rPr lang="en-CA" sz="4300" dirty="0"/>
              <a:t> </a:t>
            </a:r>
            <a:r>
              <a:rPr lang="en-CA" sz="4300" dirty="0" err="1"/>
              <a:t>ብፁዕ</a:t>
            </a:r>
            <a:r>
              <a:rPr lang="en-CA" sz="4300" dirty="0"/>
              <a:t> </a:t>
            </a:r>
            <a:r>
              <a:rPr lang="en-CA" sz="4300" dirty="0" err="1"/>
              <a:t>ወቅዱስ</a:t>
            </a:r>
            <a:r>
              <a:rPr lang="en-CA" sz="4300" dirty="0"/>
              <a:t> </a:t>
            </a:r>
            <a:r>
              <a:rPr lang="en-CA" sz="4300" dirty="0" err="1"/>
              <a:t>ርእሰ</a:t>
            </a:r>
            <a:r>
              <a:rPr lang="en-CA" sz="4300" dirty="0"/>
              <a:t> </a:t>
            </a:r>
            <a:r>
              <a:rPr lang="en-CA" sz="4300" dirty="0" err="1"/>
              <a:t>ሊቃነ</a:t>
            </a:r>
            <a:r>
              <a:rPr lang="en-CA" sz="4300" dirty="0"/>
              <a:t> </a:t>
            </a:r>
            <a:r>
              <a:rPr lang="en-CA" sz="4300" dirty="0" err="1"/>
              <a:t>ጳጳሳት</a:t>
            </a:r>
            <a:r>
              <a:rPr lang="en-CA" sz="4300" dirty="0"/>
              <a:t> </a:t>
            </a:r>
            <a:r>
              <a:rPr lang="en-CA" sz="4300" dirty="0" err="1"/>
              <a:t>አባ</a:t>
            </a:r>
            <a:r>
              <a:rPr lang="en-CA" sz="43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300" dirty="0" err="1"/>
              <a:t>ወብፁዕ</a:t>
            </a:r>
            <a:r>
              <a:rPr lang="en-CA" sz="4300" dirty="0"/>
              <a:t> </a:t>
            </a:r>
            <a:r>
              <a:rPr lang="en-CA" sz="4300" dirty="0" err="1"/>
              <a:t>ሊቀ</a:t>
            </a:r>
            <a:r>
              <a:rPr lang="en-CA" sz="4300" dirty="0"/>
              <a:t> </a:t>
            </a:r>
            <a:r>
              <a:rPr lang="en-CA" sz="4300" dirty="0" err="1"/>
              <a:t>ጳጳስነ</a:t>
            </a:r>
            <a:r>
              <a:rPr lang="en-CA" sz="4300" dirty="0"/>
              <a:t> </a:t>
            </a:r>
            <a:r>
              <a:rPr lang="en-CA" sz="4300" dirty="0" err="1"/>
              <a:t>አባ</a:t>
            </a:r>
            <a:r>
              <a:rPr lang="en-CA" sz="43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300" dirty="0" err="1"/>
              <a:t>ተዘከር</a:t>
            </a:r>
            <a:r>
              <a:rPr lang="en-CA" sz="4300" dirty="0"/>
              <a:t> </a:t>
            </a:r>
            <a:r>
              <a:rPr lang="en-CA" sz="4300" dirty="0" err="1"/>
              <a:t>እግዚኦ</a:t>
            </a:r>
            <a:r>
              <a:rPr lang="en-CA" sz="4300" dirty="0"/>
              <a:t> </a:t>
            </a:r>
            <a:r>
              <a:rPr lang="en-CA" sz="4300" dirty="0" err="1"/>
              <a:t>ጳጳሳተ</a:t>
            </a:r>
            <a:r>
              <a:rPr lang="en-CA" sz="4300" dirty="0"/>
              <a:t> </a:t>
            </a:r>
            <a:r>
              <a:rPr lang="en-CA" sz="4300" dirty="0" err="1"/>
              <a:t>ኤጲስ</a:t>
            </a:r>
            <a:r>
              <a:rPr lang="en-CA" sz="4300" dirty="0"/>
              <a:t> </a:t>
            </a:r>
            <a:r>
              <a:rPr lang="en-CA" sz="4300" dirty="0" err="1"/>
              <a:t>ቆጶሳተ</a:t>
            </a:r>
            <a:r>
              <a:rPr lang="en-CA" sz="4300" dirty="0"/>
              <a:t> </a:t>
            </a:r>
            <a:r>
              <a:rPr lang="en-CA" sz="4300" dirty="0" err="1"/>
              <a:t>ቀሳውስተ</a:t>
            </a:r>
            <a:r>
              <a:rPr lang="en-CA" sz="4300" dirty="0"/>
              <a:t> </a:t>
            </a:r>
            <a:r>
              <a:rPr lang="en-CA" sz="4300" dirty="0" err="1"/>
              <a:t>ወዲያቆናተ</a:t>
            </a:r>
            <a:r>
              <a:rPr lang="en-CA" sz="4300" dirty="0"/>
              <a:t> </a:t>
            </a:r>
            <a:r>
              <a:rPr lang="en-CA" sz="4300" dirty="0" err="1"/>
              <a:t>ርቱዓነ</a:t>
            </a:r>
            <a:r>
              <a:rPr lang="en-CA" sz="4300" dirty="0"/>
              <a:t> </a:t>
            </a:r>
            <a:r>
              <a:rPr lang="en-CA" sz="4300" dirty="0" err="1"/>
              <a:t>ሃይማኖት</a:t>
            </a:r>
            <a:r>
              <a:rPr lang="en-CA" sz="4300" dirty="0" smtClean="0"/>
              <a:t>።</a:t>
            </a:r>
            <a:endParaRPr lang="en-CA" sz="4300" dirty="0"/>
          </a:p>
        </p:txBody>
      </p:sp>
      <p:sp>
        <p:nvSpPr>
          <p:cNvPr id="3" name="Rectangle 2"/>
          <p:cNvSpPr/>
          <p:nvPr/>
        </p:nvSpPr>
        <p:spPr>
          <a:xfrm>
            <a:off x="4053457" y="69183"/>
            <a:ext cx="4028017" cy="6555641"/>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113. </a:t>
            </a:r>
            <a:r>
              <a:rPr lang="en-CA" sz="4200" dirty="0"/>
              <a:t>ኦ </a:t>
            </a:r>
            <a:r>
              <a:rPr lang="en-CA" sz="4200" dirty="0" err="1"/>
              <a:t>ጐይታ</a:t>
            </a:r>
            <a:r>
              <a:rPr lang="en-CA" sz="4200" dirty="0"/>
              <a:t>፥ </a:t>
            </a:r>
            <a:r>
              <a:rPr lang="en-CA" sz="4200" dirty="0" err="1"/>
              <a:t>ንብፅዕን</a:t>
            </a:r>
            <a:r>
              <a:rPr lang="en-CA" sz="4200" dirty="0"/>
              <a:t> </a:t>
            </a:r>
            <a:r>
              <a:rPr lang="en-CA" sz="4200" dirty="0" err="1"/>
              <a:t>ቅዱስን</a:t>
            </a:r>
            <a:r>
              <a:rPr lang="en-CA" sz="4200" dirty="0"/>
              <a:t> </a:t>
            </a:r>
            <a:r>
              <a:rPr lang="en-CA" sz="4200" dirty="0" err="1"/>
              <a:t>ርእሲ</a:t>
            </a:r>
            <a:r>
              <a:rPr lang="en-CA" sz="4200" dirty="0"/>
              <a:t> </a:t>
            </a:r>
            <a:r>
              <a:rPr lang="en-CA" sz="4200" dirty="0" err="1"/>
              <a:t>ሊቃነ</a:t>
            </a:r>
            <a:r>
              <a:rPr lang="en-CA" sz="4200" dirty="0"/>
              <a:t> </a:t>
            </a:r>
            <a:r>
              <a:rPr lang="en-CA" sz="4200" dirty="0" err="1"/>
              <a:t>ጳጳሳት</a:t>
            </a:r>
            <a:r>
              <a:rPr lang="en-CA" sz="4200" dirty="0"/>
              <a:t> </a:t>
            </a:r>
            <a:r>
              <a:rPr lang="en-CA" sz="4200" dirty="0" err="1"/>
              <a:t>ኣባ</a:t>
            </a:r>
            <a:r>
              <a:rPr lang="en-CA" sz="42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200" dirty="0" err="1"/>
              <a:t>ዘክሮ</a:t>
            </a:r>
            <a:r>
              <a:rPr lang="en-CA" sz="4200" dirty="0"/>
              <a:t>። </a:t>
            </a:r>
            <a:r>
              <a:rPr lang="en-CA" sz="4200" dirty="0" err="1"/>
              <a:t>ንብፅዕ</a:t>
            </a:r>
            <a:r>
              <a:rPr lang="en-CA" sz="4200" dirty="0"/>
              <a:t> </a:t>
            </a:r>
            <a:r>
              <a:rPr lang="en-CA" sz="4200" dirty="0" err="1"/>
              <a:t>ሊቀ</a:t>
            </a:r>
            <a:r>
              <a:rPr lang="en-CA" sz="4200" dirty="0"/>
              <a:t> </a:t>
            </a:r>
            <a:r>
              <a:rPr lang="en-CA" sz="4200" dirty="0" err="1"/>
              <a:t>ጳጳስ</a:t>
            </a:r>
            <a:r>
              <a:rPr lang="en-CA" sz="4200" dirty="0"/>
              <a:t> </a:t>
            </a:r>
            <a:r>
              <a:rPr lang="en-CA" sz="4200" dirty="0" err="1"/>
              <a:t>ኣባ</a:t>
            </a:r>
            <a:r>
              <a:rPr lang="en-CA" sz="42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200" dirty="0" err="1"/>
              <a:t>ውን</a:t>
            </a:r>
            <a:r>
              <a:rPr lang="en-CA" sz="4200" dirty="0"/>
              <a:t> </a:t>
            </a:r>
            <a:r>
              <a:rPr lang="en-CA" sz="4200" dirty="0" err="1"/>
              <a:t>ዘክሮ</a:t>
            </a:r>
            <a:r>
              <a:rPr lang="en-CA" sz="4200" dirty="0"/>
              <a:t>። ኦ </a:t>
            </a:r>
            <a:r>
              <a:rPr lang="en-CA" sz="4200" dirty="0" err="1"/>
              <a:t>ጐይታ</a:t>
            </a:r>
            <a:r>
              <a:rPr lang="en-CA" sz="4200" dirty="0"/>
              <a:t> </a:t>
            </a:r>
            <a:r>
              <a:rPr lang="en-CA" sz="4200" dirty="0" err="1"/>
              <a:t>ሃይማኖቶም</a:t>
            </a:r>
            <a:r>
              <a:rPr lang="en-CA" sz="4200" dirty="0"/>
              <a:t> </a:t>
            </a:r>
            <a:r>
              <a:rPr lang="en-CA" sz="4200" dirty="0" err="1"/>
              <a:t>ቅኑዕ</a:t>
            </a:r>
            <a:r>
              <a:rPr lang="en-CA" sz="4200" dirty="0"/>
              <a:t> </a:t>
            </a:r>
            <a:r>
              <a:rPr lang="en-CA" sz="4200" dirty="0" err="1"/>
              <a:t>ንዝኾነ</a:t>
            </a:r>
            <a:r>
              <a:rPr lang="en-CA" sz="4200" dirty="0"/>
              <a:t> </a:t>
            </a:r>
            <a:r>
              <a:rPr lang="en-CA" sz="4200" dirty="0" err="1"/>
              <a:t>ጳጳሳትን</a:t>
            </a:r>
            <a:r>
              <a:rPr lang="en-CA" sz="4200" dirty="0"/>
              <a:t> </a:t>
            </a:r>
            <a:r>
              <a:rPr lang="en-CA" sz="4200" dirty="0" err="1"/>
              <a:t>ኤጲስ</a:t>
            </a:r>
            <a:r>
              <a:rPr lang="en-CA" sz="4200" dirty="0"/>
              <a:t> </a:t>
            </a:r>
            <a:r>
              <a:rPr lang="en-CA" sz="4200" dirty="0" err="1"/>
              <a:t>ቆጶሳትን</a:t>
            </a:r>
            <a:r>
              <a:rPr lang="en-CA" sz="4200" dirty="0"/>
              <a:t> </a:t>
            </a:r>
            <a:r>
              <a:rPr lang="en-CA" sz="4200" dirty="0" err="1"/>
              <a:t>ቀሳውስትን</a:t>
            </a:r>
            <a:r>
              <a:rPr lang="en-CA" sz="4200" dirty="0"/>
              <a:t> </a:t>
            </a:r>
            <a:r>
              <a:rPr lang="en-CA" sz="4200" dirty="0" err="1"/>
              <a:t>ዲያቆናትን</a:t>
            </a:r>
            <a:r>
              <a:rPr lang="en-CA" sz="4200" dirty="0"/>
              <a:t> </a:t>
            </a:r>
            <a:r>
              <a:rPr lang="en-CA" sz="4200" dirty="0" err="1"/>
              <a:t>ዘክሮም</a:t>
            </a:r>
            <a:r>
              <a:rPr lang="en-CA" sz="4200" dirty="0" smtClean="0"/>
              <a:t>።</a:t>
            </a:r>
            <a:endParaRPr lang="en-CA" sz="4200" dirty="0"/>
          </a:p>
        </p:txBody>
      </p:sp>
      <p:sp>
        <p:nvSpPr>
          <p:cNvPr id="9" name="Rectangle 8"/>
          <p:cNvSpPr/>
          <p:nvPr/>
        </p:nvSpPr>
        <p:spPr>
          <a:xfrm>
            <a:off x="7969766" y="52854"/>
            <a:ext cx="4088471" cy="6771084"/>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113. </a:t>
            </a:r>
            <a:r>
              <a:rPr lang="en-US" sz="3300" dirty="0" smtClean="0"/>
              <a:t>Remember</a:t>
            </a:r>
            <a:r>
              <a:rPr lang="en-US" sz="3300" dirty="0"/>
              <a:t>, O Lord, </a:t>
            </a:r>
            <a:r>
              <a:rPr lang="en-US" sz="3300" dirty="0" smtClean="0"/>
              <a:t>our </a:t>
            </a:r>
            <a:r>
              <a:rPr lang="en-US" sz="3300" dirty="0" err="1" smtClean="0"/>
              <a:t>honourable</a:t>
            </a:r>
            <a:r>
              <a:rPr lang="en-US" sz="3300" dirty="0"/>
              <a:t>, blessed and holy, </a:t>
            </a:r>
            <a:r>
              <a:rPr lang="en-US" sz="3300" dirty="0" smtClean="0"/>
              <a:t>Patriarch Abba </a:t>
            </a:r>
            <a:r>
              <a:rPr lang="en-US" sz="2000" dirty="0" smtClean="0">
                <a:solidFill>
                  <a:srgbClr val="FFC000"/>
                </a:solidFill>
              </a:rPr>
              <a:t>(_________) </a:t>
            </a:r>
            <a:r>
              <a:rPr lang="en-US" sz="3300" dirty="0"/>
              <a:t>and the blessed </a:t>
            </a:r>
            <a:r>
              <a:rPr lang="en-US" sz="3300" dirty="0" smtClean="0"/>
              <a:t>and our </a:t>
            </a:r>
            <a:r>
              <a:rPr lang="en-US" sz="3300" dirty="0" err="1" smtClean="0"/>
              <a:t>honourable</a:t>
            </a:r>
            <a:r>
              <a:rPr lang="en-US" sz="3300" dirty="0" smtClean="0"/>
              <a:t> Archbishop Abba </a:t>
            </a:r>
            <a:r>
              <a:rPr lang="en-US" sz="2000" dirty="0" smtClean="0">
                <a:solidFill>
                  <a:srgbClr val="FFC000"/>
                </a:solidFill>
              </a:rPr>
              <a:t>(_______),</a:t>
            </a:r>
            <a:r>
              <a:rPr lang="en-US" sz="3300" dirty="0" smtClean="0"/>
              <a:t> remember</a:t>
            </a:r>
            <a:r>
              <a:rPr lang="en-US" sz="3300" dirty="0"/>
              <a:t>, O Lord, </a:t>
            </a:r>
            <a:r>
              <a:rPr lang="en-US" sz="3300" dirty="0" smtClean="0"/>
              <a:t>the orthodox </a:t>
            </a:r>
            <a:r>
              <a:rPr lang="en-US" sz="3300" dirty="0"/>
              <a:t>bishops, priests and </a:t>
            </a:r>
            <a:r>
              <a:rPr lang="en-US" sz="3300" dirty="0" smtClean="0"/>
              <a:t>deacons.</a:t>
            </a:r>
          </a:p>
          <a:p>
            <a:pPr marL="40639" marR="40639">
              <a:spcBef>
                <a:spcPts val="600"/>
              </a:spcBef>
              <a:buClr>
                <a:srgbClr val="000000"/>
              </a:buClr>
              <a:buFont typeface="Arial"/>
              <a:defRPr sz="2000"/>
            </a:pPr>
            <a:endParaRPr lang="en-US" sz="3300" dirty="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352895"/>
      </p:ext>
    </p:extLst>
  </p:cSld>
  <p:clrMapOvr>
    <a:masterClrMapping/>
  </p:clrMapOvr>
  <p:transition spd="med"/>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555641"/>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ወለእመ</a:t>
            </a:r>
            <a:r>
              <a:rPr lang="en-CA" sz="2000" dirty="0">
                <a:solidFill>
                  <a:srgbClr val="FFC000"/>
                </a:solidFill>
              </a:rPr>
              <a:t> </a:t>
            </a:r>
            <a:r>
              <a:rPr lang="en-CA" sz="2000" dirty="0" err="1">
                <a:solidFill>
                  <a:srgbClr val="FFC000"/>
                </a:solidFill>
              </a:rPr>
              <a:t>አዕረፈ</a:t>
            </a:r>
            <a:r>
              <a:rPr lang="en-CA" sz="2000" dirty="0">
                <a:solidFill>
                  <a:srgbClr val="FFC000"/>
                </a:solidFill>
              </a:rPr>
              <a:t> </a:t>
            </a:r>
            <a:r>
              <a:rPr lang="en-CA" sz="2000" dirty="0" err="1">
                <a:solidFill>
                  <a:srgbClr val="FFC000"/>
                </a:solidFill>
              </a:rPr>
              <a:t>ሊቀ</a:t>
            </a:r>
            <a:r>
              <a:rPr lang="en-CA" sz="2000" dirty="0">
                <a:solidFill>
                  <a:srgbClr val="FFC000"/>
                </a:solidFill>
              </a:rPr>
              <a:t> </a:t>
            </a:r>
            <a:r>
              <a:rPr lang="en-CA" sz="2000" dirty="0" err="1">
                <a:solidFill>
                  <a:srgbClr val="FFC000"/>
                </a:solidFill>
              </a:rPr>
              <a:t>ጳጳሳት</a:t>
            </a:r>
            <a:r>
              <a:rPr lang="en-CA" sz="2000" dirty="0">
                <a:solidFill>
                  <a:srgbClr val="FFC000"/>
                </a:solidFill>
              </a:rPr>
              <a:t> </a:t>
            </a:r>
            <a:r>
              <a:rPr lang="en-CA" sz="2000" dirty="0" err="1">
                <a:solidFill>
                  <a:srgbClr val="FFC000"/>
                </a:solidFill>
              </a:rPr>
              <a:t>አው</a:t>
            </a:r>
            <a:r>
              <a:rPr lang="en-CA" sz="2000" dirty="0">
                <a:solidFill>
                  <a:srgbClr val="FFC000"/>
                </a:solidFill>
              </a:rPr>
              <a:t> </a:t>
            </a:r>
            <a:r>
              <a:rPr lang="en-CA" sz="2000" dirty="0" err="1">
                <a:solidFill>
                  <a:srgbClr val="FFC000"/>
                </a:solidFill>
              </a:rPr>
              <a:t>ጳጳስ</a:t>
            </a:r>
            <a:r>
              <a:rPr lang="en-CA" sz="2000" dirty="0">
                <a:solidFill>
                  <a:srgbClr val="FFC000"/>
                </a:solidFill>
              </a:rPr>
              <a:t> </a:t>
            </a:r>
            <a:r>
              <a:rPr lang="en-CA" sz="2000" dirty="0" err="1">
                <a:solidFill>
                  <a:srgbClr val="FFC000"/>
                </a:solidFill>
              </a:rPr>
              <a:t>ይበለ</a:t>
            </a:r>
            <a:r>
              <a:rPr lang="en-CA" sz="2000" dirty="0">
                <a:solidFill>
                  <a:srgbClr val="FFC000"/>
                </a:solidFill>
              </a:rPr>
              <a:t>)</a:t>
            </a:r>
          </a:p>
          <a:p>
            <a:r>
              <a:rPr lang="en-CA" sz="4000" dirty="0" err="1" smtClean="0">
                <a:solidFill>
                  <a:srgbClr val="FF0000"/>
                </a:solidFill>
              </a:rPr>
              <a:t>ይ.ካ</a:t>
            </a:r>
            <a:r>
              <a:rPr lang="en-CA" sz="4000" dirty="0" smtClean="0">
                <a:solidFill>
                  <a:srgbClr val="FF0000"/>
                </a:solidFill>
              </a:rPr>
              <a:t>. </a:t>
            </a:r>
            <a:r>
              <a:rPr lang="en-CA" sz="3600" dirty="0" smtClean="0"/>
              <a:t>ኦ </a:t>
            </a:r>
            <a:r>
              <a:rPr lang="en-CA" sz="3600" dirty="0" err="1"/>
              <a:t>እግዚኦ</a:t>
            </a:r>
            <a:r>
              <a:rPr lang="en-CA" sz="3600" dirty="0"/>
              <a:t> </a:t>
            </a:r>
            <a:r>
              <a:rPr lang="en-CA" sz="3600" dirty="0" err="1"/>
              <a:t>አዕርፍ</a:t>
            </a:r>
            <a:r>
              <a:rPr lang="en-CA" sz="3600" dirty="0"/>
              <a:t> </a:t>
            </a:r>
            <a:r>
              <a:rPr lang="en-CA" sz="3600" dirty="0" err="1"/>
              <a:t>ነፍሰ</a:t>
            </a:r>
            <a:r>
              <a:rPr lang="en-CA" sz="3600" dirty="0"/>
              <a:t> </a:t>
            </a:r>
            <a:r>
              <a:rPr lang="en-CA" sz="3600" dirty="0" err="1"/>
              <a:t>አቡነ</a:t>
            </a:r>
            <a:r>
              <a:rPr lang="en-CA" sz="36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3600" dirty="0" err="1"/>
              <a:t>ወአኅድሮ</a:t>
            </a:r>
            <a:r>
              <a:rPr lang="en-CA" sz="3600" dirty="0"/>
              <a:t> </a:t>
            </a:r>
            <a:r>
              <a:rPr lang="en-CA" sz="3600" dirty="0" err="1"/>
              <a:t>በውስተ</a:t>
            </a:r>
            <a:r>
              <a:rPr lang="en-CA" sz="3600" dirty="0"/>
              <a:t> </a:t>
            </a:r>
            <a:r>
              <a:rPr lang="en-CA" sz="3600" dirty="0" err="1"/>
              <a:t>መንግሥተ</a:t>
            </a:r>
            <a:r>
              <a:rPr lang="en-CA" sz="3600" dirty="0"/>
              <a:t> </a:t>
            </a:r>
            <a:r>
              <a:rPr lang="en-CA" sz="3600" dirty="0" err="1"/>
              <a:t>ሰማያት</a:t>
            </a:r>
            <a:r>
              <a:rPr lang="en-CA" sz="3600" dirty="0"/>
              <a:t> </a:t>
            </a:r>
            <a:r>
              <a:rPr lang="en-CA" sz="3600" dirty="0" err="1"/>
              <a:t>ምስለ</a:t>
            </a:r>
            <a:r>
              <a:rPr lang="en-CA" sz="3600" dirty="0"/>
              <a:t> </a:t>
            </a:r>
            <a:r>
              <a:rPr lang="en-CA" sz="3600" dirty="0" err="1"/>
              <a:t>ጻድቃን</a:t>
            </a:r>
            <a:r>
              <a:rPr lang="en-CA" sz="3600" dirty="0"/>
              <a:t>። </a:t>
            </a:r>
            <a:r>
              <a:rPr lang="en-CA" sz="3600" dirty="0" err="1"/>
              <a:t>ወአንብሮ</a:t>
            </a:r>
            <a:r>
              <a:rPr lang="en-CA" sz="3600" dirty="0"/>
              <a:t> </a:t>
            </a:r>
            <a:r>
              <a:rPr lang="en-CA" sz="3600" dirty="0" err="1"/>
              <a:t>ለነ</a:t>
            </a:r>
            <a:r>
              <a:rPr lang="en-CA" sz="3600" dirty="0"/>
              <a:t> </a:t>
            </a:r>
            <a:r>
              <a:rPr lang="en-CA" sz="3600" dirty="0" err="1"/>
              <a:t>ዲበ</a:t>
            </a:r>
            <a:r>
              <a:rPr lang="en-CA" sz="3600" dirty="0"/>
              <a:t> </a:t>
            </a:r>
            <a:r>
              <a:rPr lang="en-CA" sz="3600" dirty="0" err="1"/>
              <a:t>መንበሩ</a:t>
            </a:r>
            <a:r>
              <a:rPr lang="en-CA" sz="3600" dirty="0"/>
              <a:t> </a:t>
            </a:r>
            <a:r>
              <a:rPr lang="en-CA" sz="3600" dirty="0" err="1"/>
              <a:t>ህየንቴሁ</a:t>
            </a:r>
            <a:r>
              <a:rPr lang="en-CA" sz="3600" dirty="0"/>
              <a:t> </a:t>
            </a:r>
            <a:r>
              <a:rPr lang="en-CA" sz="3600" dirty="0" smtClean="0"/>
              <a:t> </a:t>
            </a:r>
            <a:r>
              <a:rPr lang="en-CA" sz="3600" dirty="0" err="1" smtClean="0"/>
              <a:t>ኖላዌ</a:t>
            </a:r>
            <a:r>
              <a:rPr lang="en-CA" sz="3600" dirty="0" smtClean="0"/>
              <a:t>  </a:t>
            </a:r>
            <a:r>
              <a:rPr lang="en-CA" sz="3600" dirty="0" err="1" smtClean="0"/>
              <a:t>ኄረ</a:t>
            </a:r>
            <a:r>
              <a:rPr lang="en-CA" sz="3600" dirty="0" smtClean="0"/>
              <a:t>  </a:t>
            </a:r>
            <a:r>
              <a:rPr lang="en-CA" sz="3600" dirty="0" err="1" smtClean="0"/>
              <a:t>ኢን</a:t>
            </a:r>
            <a:endParaRPr lang="en-CA" sz="3600" dirty="0" smtClean="0"/>
          </a:p>
          <a:p>
            <a:r>
              <a:rPr lang="en-CA" sz="3600" dirty="0" err="1" smtClean="0"/>
              <a:t>ኩን</a:t>
            </a:r>
            <a:r>
              <a:rPr lang="en-CA" sz="3600" dirty="0" smtClean="0"/>
              <a:t> </a:t>
            </a:r>
            <a:r>
              <a:rPr lang="en-CA" sz="3600" dirty="0" err="1"/>
              <a:t>ከመ</a:t>
            </a:r>
            <a:r>
              <a:rPr lang="en-CA" sz="3600" dirty="0"/>
              <a:t> </a:t>
            </a:r>
            <a:r>
              <a:rPr lang="en-CA" sz="3600" dirty="0" err="1"/>
              <a:t>መርዔት</a:t>
            </a:r>
            <a:r>
              <a:rPr lang="en-CA" sz="3600" dirty="0"/>
              <a:t> </a:t>
            </a:r>
            <a:r>
              <a:rPr lang="en-CA" sz="3600" dirty="0" err="1"/>
              <a:t>ዘአልቦ</a:t>
            </a:r>
            <a:r>
              <a:rPr lang="en-CA" sz="3600" dirty="0"/>
              <a:t> </a:t>
            </a:r>
            <a:r>
              <a:rPr lang="en-CA" sz="3600" dirty="0" err="1"/>
              <a:t>ኖላዊ</a:t>
            </a:r>
            <a:r>
              <a:rPr lang="en-CA" sz="3600" dirty="0"/>
              <a:t> </a:t>
            </a:r>
            <a:r>
              <a:rPr lang="en-CA" sz="3600" dirty="0" err="1" smtClean="0"/>
              <a:t>ወኢይምሥጠነ</a:t>
            </a:r>
            <a:r>
              <a:rPr lang="en-CA" sz="3600" dirty="0" smtClean="0"/>
              <a:t> </a:t>
            </a:r>
            <a:r>
              <a:rPr lang="en-CA" sz="3600" dirty="0" err="1"/>
              <a:t>ተ</a:t>
            </a:r>
            <a:r>
              <a:rPr lang="en-CA" sz="3600" dirty="0" err="1" smtClean="0"/>
              <a:t>ኵላ</a:t>
            </a:r>
            <a:r>
              <a:rPr lang="en-CA" sz="3600" dirty="0" smtClean="0"/>
              <a:t> </a:t>
            </a:r>
            <a:r>
              <a:rPr lang="en-CA" sz="3600" dirty="0" err="1"/>
              <a:t>መሣጢ</a:t>
            </a:r>
            <a:r>
              <a:rPr lang="en-CA" sz="3600" dirty="0"/>
              <a:t>። </a:t>
            </a:r>
            <a:r>
              <a:rPr lang="en-CA" sz="3600" dirty="0" err="1" smtClean="0"/>
              <a:t>ወኢይጽዐ</a:t>
            </a:r>
            <a:endParaRPr lang="en-CA" sz="3600" dirty="0" smtClean="0"/>
          </a:p>
          <a:p>
            <a:r>
              <a:rPr lang="en-CA" sz="3600" dirty="0" err="1" smtClean="0"/>
              <a:t>ሉነ</a:t>
            </a:r>
            <a:r>
              <a:rPr lang="en-CA" sz="3600" dirty="0" smtClean="0"/>
              <a:t> </a:t>
            </a:r>
            <a:r>
              <a:rPr lang="en-CA" sz="3600" dirty="0" err="1"/>
              <a:t>ሕዝብ</a:t>
            </a:r>
            <a:r>
              <a:rPr lang="en-CA" sz="3600" dirty="0"/>
              <a:t> </a:t>
            </a:r>
            <a:r>
              <a:rPr lang="en-CA" sz="3600" dirty="0" err="1"/>
              <a:t>ነኪራን</a:t>
            </a:r>
            <a:r>
              <a:rPr lang="en-CA" sz="3600" dirty="0"/>
              <a:t> </a:t>
            </a:r>
            <a:r>
              <a:rPr lang="en-CA" sz="3600" dirty="0" err="1"/>
              <a:t>እለ</a:t>
            </a:r>
            <a:r>
              <a:rPr lang="en-CA" sz="3600" dirty="0"/>
              <a:t> </a:t>
            </a:r>
            <a:r>
              <a:rPr lang="en-CA" sz="3600" dirty="0" err="1"/>
              <a:t>ውፁአን</a:t>
            </a:r>
            <a:r>
              <a:rPr lang="en-CA" sz="3600" dirty="0"/>
              <a:t> </a:t>
            </a:r>
            <a:r>
              <a:rPr lang="en-CA" sz="3600" dirty="0" err="1"/>
              <a:t>እምኔነ</a:t>
            </a:r>
            <a:r>
              <a:rPr lang="en-CA" sz="3600" dirty="0" smtClean="0"/>
              <a:t>።</a:t>
            </a:r>
          </a:p>
        </p:txBody>
      </p:sp>
      <p:sp>
        <p:nvSpPr>
          <p:cNvPr id="3" name="Rectangle 2"/>
          <p:cNvSpPr/>
          <p:nvPr/>
        </p:nvSpPr>
        <p:spPr>
          <a:xfrm>
            <a:off x="4053457" y="-9753"/>
            <a:ext cx="4028017" cy="7048083"/>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ሊቀ</a:t>
            </a:r>
            <a:r>
              <a:rPr lang="en-CA" sz="2000" dirty="0">
                <a:solidFill>
                  <a:srgbClr val="FFC000"/>
                </a:solidFill>
              </a:rPr>
              <a:t> </a:t>
            </a:r>
            <a:r>
              <a:rPr lang="en-CA" sz="2000" dirty="0" err="1">
                <a:solidFill>
                  <a:srgbClr val="FFC000"/>
                </a:solidFill>
              </a:rPr>
              <a:t>ጳጳስ</a:t>
            </a:r>
            <a:r>
              <a:rPr lang="en-CA" sz="2000" dirty="0">
                <a:solidFill>
                  <a:srgbClr val="FFC000"/>
                </a:solidFill>
              </a:rPr>
              <a:t> </a:t>
            </a:r>
            <a:r>
              <a:rPr lang="en-CA" sz="2000" dirty="0" err="1">
                <a:solidFill>
                  <a:srgbClr val="FFC000"/>
                </a:solidFill>
              </a:rPr>
              <a:t>ወይ</a:t>
            </a:r>
            <a:r>
              <a:rPr lang="en-CA" sz="2000" dirty="0">
                <a:solidFill>
                  <a:srgbClr val="FFC000"/>
                </a:solidFill>
              </a:rPr>
              <a:t> </a:t>
            </a:r>
            <a:r>
              <a:rPr lang="en-CA" sz="2000" dirty="0" err="1">
                <a:solidFill>
                  <a:srgbClr val="FFC000"/>
                </a:solidFill>
              </a:rPr>
              <a:t>ኤጲስ</a:t>
            </a:r>
            <a:r>
              <a:rPr lang="en-CA" sz="2000" dirty="0">
                <a:solidFill>
                  <a:srgbClr val="FFC000"/>
                </a:solidFill>
              </a:rPr>
              <a:t> </a:t>
            </a:r>
            <a:r>
              <a:rPr lang="en-CA" sz="2000" dirty="0" err="1">
                <a:solidFill>
                  <a:srgbClr val="FFC000"/>
                </a:solidFill>
              </a:rPr>
              <a:t>ቆጶስ</a:t>
            </a:r>
            <a:r>
              <a:rPr lang="en-CA" sz="2000" dirty="0">
                <a:solidFill>
                  <a:srgbClr val="FFC000"/>
                </a:solidFill>
              </a:rPr>
              <a:t> </a:t>
            </a:r>
            <a:r>
              <a:rPr lang="en-CA" sz="2000" dirty="0" err="1">
                <a:solidFill>
                  <a:srgbClr val="FFC000"/>
                </a:solidFill>
              </a:rPr>
              <a:t>እንተ</a:t>
            </a:r>
            <a:r>
              <a:rPr lang="en-CA" sz="2000" dirty="0">
                <a:solidFill>
                  <a:srgbClr val="FFC000"/>
                </a:solidFill>
              </a:rPr>
              <a:t> </a:t>
            </a:r>
            <a:r>
              <a:rPr lang="en-CA" sz="2000" dirty="0" err="1">
                <a:solidFill>
                  <a:srgbClr val="FFC000"/>
                </a:solidFill>
              </a:rPr>
              <a:t>ሞተ</a:t>
            </a:r>
            <a:r>
              <a:rPr lang="en-CA" sz="2000" dirty="0">
                <a:solidFill>
                  <a:srgbClr val="FFC000"/>
                </a:solidFill>
              </a:rPr>
              <a:t> </a:t>
            </a:r>
            <a:r>
              <a:rPr lang="en-CA" sz="2000" dirty="0" smtClean="0">
                <a:solidFill>
                  <a:srgbClr val="FFC000"/>
                </a:solidFill>
              </a:rPr>
              <a:t>)</a:t>
            </a:r>
            <a:endParaRPr lang="en-CA" sz="2000" dirty="0">
              <a:solidFill>
                <a:srgbClr val="FFC000"/>
              </a:solidFill>
            </a:endParaRPr>
          </a:p>
          <a:p>
            <a:r>
              <a:rPr lang="en-CA" sz="3600" dirty="0" err="1" smtClean="0">
                <a:solidFill>
                  <a:srgbClr val="FF0000"/>
                </a:solidFill>
              </a:rPr>
              <a:t>ይ.ካ</a:t>
            </a:r>
            <a:r>
              <a:rPr lang="en-CA" sz="3600" dirty="0" smtClean="0">
                <a:solidFill>
                  <a:srgbClr val="FF0000"/>
                </a:solidFill>
              </a:rPr>
              <a:t>. </a:t>
            </a:r>
            <a:r>
              <a:rPr lang="en-CA" sz="3600" dirty="0" smtClean="0"/>
              <a:t>ኦ </a:t>
            </a:r>
            <a:r>
              <a:rPr lang="en-CA" sz="3600" dirty="0" err="1"/>
              <a:t>ጐይታ</a:t>
            </a:r>
            <a:r>
              <a:rPr lang="en-CA" sz="3600" dirty="0"/>
              <a:t>፥ </a:t>
            </a:r>
            <a:r>
              <a:rPr lang="en-CA" sz="3600" dirty="0" err="1"/>
              <a:t>ነፍሲ</a:t>
            </a:r>
            <a:r>
              <a:rPr lang="en-CA" sz="3600" dirty="0"/>
              <a:t> </a:t>
            </a:r>
            <a:r>
              <a:rPr lang="en-CA" sz="3600" dirty="0" err="1"/>
              <a:t>ኣቡነ</a:t>
            </a:r>
            <a:r>
              <a:rPr lang="en-CA" sz="36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3600" dirty="0" err="1"/>
              <a:t>ኣዕርፍ</a:t>
            </a:r>
            <a:r>
              <a:rPr lang="en-CA" sz="3600" dirty="0"/>
              <a:t>። </a:t>
            </a:r>
            <a:r>
              <a:rPr lang="en-CA" sz="3600" dirty="0" err="1"/>
              <a:t>ኣብ</a:t>
            </a:r>
            <a:r>
              <a:rPr lang="en-CA" sz="3600" dirty="0"/>
              <a:t> </a:t>
            </a:r>
            <a:r>
              <a:rPr lang="en-CA" sz="3600" dirty="0" err="1"/>
              <a:t>መንግሥተ</a:t>
            </a:r>
            <a:r>
              <a:rPr lang="en-CA" sz="3600" dirty="0"/>
              <a:t> </a:t>
            </a:r>
            <a:r>
              <a:rPr lang="en-CA" sz="3600" dirty="0" err="1"/>
              <a:t>ሰማያት</a:t>
            </a:r>
            <a:r>
              <a:rPr lang="en-CA" sz="3600" dirty="0"/>
              <a:t> </a:t>
            </a:r>
            <a:r>
              <a:rPr lang="en-CA" sz="3600" dirty="0" err="1"/>
              <a:t>ድማ</a:t>
            </a:r>
            <a:r>
              <a:rPr lang="en-CA" sz="3600" dirty="0"/>
              <a:t> </a:t>
            </a:r>
            <a:r>
              <a:rPr lang="en-CA" sz="3600" dirty="0" err="1"/>
              <a:t>ምስ</a:t>
            </a:r>
            <a:r>
              <a:rPr lang="en-CA" sz="3600" dirty="0"/>
              <a:t> </a:t>
            </a:r>
            <a:r>
              <a:rPr lang="en-CA" sz="3600" dirty="0" err="1"/>
              <a:t>ጻድቃን</a:t>
            </a:r>
            <a:r>
              <a:rPr lang="en-CA" sz="3600" dirty="0"/>
              <a:t> </a:t>
            </a:r>
            <a:r>
              <a:rPr lang="en-CA" sz="3600" dirty="0" err="1"/>
              <a:t>ኣኅድሮ</a:t>
            </a:r>
            <a:r>
              <a:rPr lang="en-CA" sz="3600" dirty="0"/>
              <a:t>። </a:t>
            </a:r>
            <a:r>
              <a:rPr lang="en-CA" sz="3600" dirty="0" err="1"/>
              <a:t>ሓላዊ</a:t>
            </a:r>
            <a:r>
              <a:rPr lang="en-CA" sz="3600" dirty="0"/>
              <a:t> </a:t>
            </a:r>
            <a:r>
              <a:rPr lang="en-CA" sz="3600" dirty="0" err="1"/>
              <a:t>ከም</a:t>
            </a:r>
            <a:r>
              <a:rPr lang="en-CA" sz="3600" dirty="0"/>
              <a:t> </a:t>
            </a:r>
            <a:r>
              <a:rPr lang="en-CA" sz="3600" dirty="0" err="1"/>
              <a:t>ዘይብለን</a:t>
            </a:r>
            <a:r>
              <a:rPr lang="en-CA" sz="3600" dirty="0"/>
              <a:t> </a:t>
            </a:r>
            <a:r>
              <a:rPr lang="en-CA" sz="3600" dirty="0" err="1" smtClean="0"/>
              <a:t>ኣባጊ</a:t>
            </a:r>
            <a:endParaRPr lang="en-CA" sz="3600" dirty="0" smtClean="0"/>
          </a:p>
          <a:p>
            <a:r>
              <a:rPr lang="en-CA" sz="3600" dirty="0" smtClean="0"/>
              <a:t>ዕ </a:t>
            </a:r>
            <a:r>
              <a:rPr lang="en-CA" sz="3600" dirty="0" err="1"/>
              <a:t>ከይንኸውን</a:t>
            </a:r>
            <a:r>
              <a:rPr lang="en-CA" sz="3600" dirty="0"/>
              <a:t>፥ </a:t>
            </a:r>
            <a:r>
              <a:rPr lang="en-CA" sz="3600" dirty="0" err="1"/>
              <a:t>መንጣሊ</a:t>
            </a:r>
            <a:r>
              <a:rPr lang="en-CA" sz="3600" dirty="0"/>
              <a:t> </a:t>
            </a:r>
            <a:r>
              <a:rPr lang="en-CA" sz="3600" dirty="0" err="1"/>
              <a:t>ተዅላውን</a:t>
            </a:r>
            <a:r>
              <a:rPr lang="en-CA" sz="3600" dirty="0"/>
              <a:t> (</a:t>
            </a:r>
            <a:r>
              <a:rPr lang="en-CA" sz="3600" dirty="0" err="1"/>
              <a:t>ዲያብሎስ</a:t>
            </a:r>
            <a:r>
              <a:rPr lang="en-CA" sz="3600" dirty="0"/>
              <a:t>) </a:t>
            </a:r>
            <a:r>
              <a:rPr lang="en-CA" sz="3600" dirty="0" err="1"/>
              <a:t>ከይበታትነና</a:t>
            </a:r>
            <a:r>
              <a:rPr lang="en-CA" sz="3600" dirty="0"/>
              <a:t> </a:t>
            </a:r>
            <a:r>
              <a:rPr lang="en-CA" sz="3600" dirty="0" err="1"/>
              <a:t>ካባና</a:t>
            </a:r>
            <a:r>
              <a:rPr lang="en-CA" sz="3600" dirty="0"/>
              <a:t> </a:t>
            </a:r>
            <a:r>
              <a:rPr lang="en-CA" sz="3600" dirty="0" err="1" smtClean="0"/>
              <a:t>ዘተፈል</a:t>
            </a:r>
            <a:endParaRPr lang="en-CA" sz="3600" dirty="0" smtClean="0"/>
          </a:p>
          <a:p>
            <a:r>
              <a:rPr lang="en-CA" sz="3600" dirty="0" smtClean="0"/>
              <a:t>ዩ </a:t>
            </a:r>
            <a:r>
              <a:rPr lang="en-CA" sz="3600" dirty="0" err="1"/>
              <a:t>መናፍቓን</a:t>
            </a:r>
            <a:r>
              <a:rPr lang="en-CA" sz="3600" dirty="0"/>
              <a:t> </a:t>
            </a:r>
            <a:r>
              <a:rPr lang="en-CA" sz="3600" dirty="0" err="1"/>
              <a:t>ድማ</a:t>
            </a:r>
            <a:r>
              <a:rPr lang="en-CA" sz="3600" dirty="0"/>
              <a:t> </a:t>
            </a:r>
            <a:r>
              <a:rPr lang="en-CA" sz="3600" dirty="0" err="1" smtClean="0"/>
              <a:t>ከይሳለ</a:t>
            </a:r>
            <a:endParaRPr lang="en-CA" sz="3600" dirty="0" smtClean="0"/>
          </a:p>
          <a:p>
            <a:r>
              <a:rPr lang="en-CA" sz="3600" dirty="0" err="1" smtClean="0"/>
              <a:t>ቑልና</a:t>
            </a:r>
            <a:r>
              <a:rPr lang="en-CA" sz="3600" dirty="0"/>
              <a:t>፥ </a:t>
            </a:r>
            <a:r>
              <a:rPr lang="en-CA" sz="3600" dirty="0" err="1"/>
              <a:t>ኣብ</a:t>
            </a:r>
            <a:r>
              <a:rPr lang="en-CA" sz="3600" dirty="0"/>
              <a:t> </a:t>
            </a:r>
            <a:r>
              <a:rPr lang="en-CA" sz="3600" dirty="0" err="1"/>
              <a:t>ክንድኡ</a:t>
            </a:r>
            <a:r>
              <a:rPr lang="en-CA" sz="3600" dirty="0"/>
              <a:t> </a:t>
            </a:r>
            <a:r>
              <a:rPr lang="en-CA" sz="3600" dirty="0" err="1" smtClean="0"/>
              <a:t>ርኅሩ</a:t>
            </a:r>
            <a:endParaRPr lang="en-CA" sz="3600" dirty="0" smtClean="0"/>
          </a:p>
          <a:p>
            <a:r>
              <a:rPr lang="en-CA" sz="3600" dirty="0" err="1" smtClean="0"/>
              <a:t>ኅን</a:t>
            </a:r>
            <a:r>
              <a:rPr lang="en-CA" sz="3600" dirty="0" smtClean="0"/>
              <a:t> </a:t>
            </a:r>
            <a:r>
              <a:rPr lang="en-CA" sz="3600" dirty="0" err="1"/>
              <a:t>ሓላዊ</a:t>
            </a:r>
            <a:r>
              <a:rPr lang="en-CA" sz="3600" dirty="0"/>
              <a:t> </a:t>
            </a:r>
            <a:r>
              <a:rPr lang="en-CA" sz="3600" dirty="0" err="1"/>
              <a:t>ኣብ</a:t>
            </a:r>
            <a:r>
              <a:rPr lang="en-CA" sz="3600" dirty="0"/>
              <a:t> </a:t>
            </a:r>
            <a:r>
              <a:rPr lang="en-CA" sz="3600" dirty="0" err="1"/>
              <a:t>መንብሩ</a:t>
            </a:r>
            <a:r>
              <a:rPr lang="en-CA" sz="3600" dirty="0"/>
              <a:t> </a:t>
            </a:r>
            <a:r>
              <a:rPr lang="en-CA" sz="3600" dirty="0" err="1"/>
              <a:t>ኣንብረልና</a:t>
            </a:r>
            <a:r>
              <a:rPr lang="en-CA" sz="3600" dirty="0" smtClean="0"/>
              <a:t>።</a:t>
            </a:r>
          </a:p>
        </p:txBody>
      </p:sp>
      <p:sp>
        <p:nvSpPr>
          <p:cNvPr id="9" name="Rectangle 8"/>
          <p:cNvSpPr/>
          <p:nvPr/>
        </p:nvSpPr>
        <p:spPr>
          <a:xfrm>
            <a:off x="7936876" y="52854"/>
            <a:ext cx="4391078" cy="6817251"/>
          </a:xfrm>
          <a:prstGeom prst="rect">
            <a:avLst/>
          </a:prstGeom>
        </p:spPr>
        <p:txBody>
          <a:bodyPr wrap="square">
            <a:spAutoFit/>
          </a:bodyPr>
          <a:lstStyle/>
          <a:p>
            <a:pPr marL="40639" marR="40639">
              <a:spcBef>
                <a:spcPts val="600"/>
              </a:spcBef>
              <a:buClr>
                <a:srgbClr val="000000"/>
              </a:buClr>
              <a:buFont typeface="Arial"/>
              <a:defRPr sz="2000"/>
            </a:pPr>
            <a:r>
              <a:rPr lang="en-US" sz="2000" dirty="0" smtClean="0">
                <a:solidFill>
                  <a:srgbClr val="FFC000"/>
                </a:solidFill>
              </a:rPr>
              <a:t>(if </a:t>
            </a:r>
            <a:r>
              <a:rPr lang="en-US" sz="2000" dirty="0">
                <a:solidFill>
                  <a:srgbClr val="FFC000"/>
                </a:solidFill>
              </a:rPr>
              <a:t>the patriarch or archbishop has </a:t>
            </a:r>
            <a:r>
              <a:rPr lang="en-US" sz="2000" dirty="0" smtClean="0">
                <a:solidFill>
                  <a:srgbClr val="FFC000"/>
                </a:solidFill>
              </a:rPr>
              <a:t>recently Departed) </a:t>
            </a:r>
          </a:p>
          <a:p>
            <a:pPr marL="40639" marR="40639">
              <a:spcBef>
                <a:spcPts val="600"/>
              </a:spcBef>
              <a:buClr>
                <a:srgbClr val="000000"/>
              </a:buClr>
              <a:buFont typeface="Arial"/>
              <a:defRPr sz="2000"/>
            </a:pPr>
            <a:r>
              <a:rPr lang="en-US" sz="2800" dirty="0" smtClean="0">
                <a:solidFill>
                  <a:srgbClr val="FF0000"/>
                </a:solidFill>
              </a:rPr>
              <a:t>Priest: </a:t>
            </a:r>
            <a:r>
              <a:rPr lang="en-US" sz="2800" dirty="0" smtClean="0"/>
              <a:t>O Lord rest the soul of our father </a:t>
            </a:r>
            <a:r>
              <a:rPr lang="en-US" sz="2000" dirty="0" smtClean="0">
                <a:solidFill>
                  <a:srgbClr val="FFC000"/>
                </a:solidFill>
              </a:rPr>
              <a:t>(______),</a:t>
            </a:r>
            <a:r>
              <a:rPr lang="en-US" sz="2800" dirty="0" smtClean="0"/>
              <a:t> and make him to dwell in the kingdom of heaven with the righteous. Set for us on his throne, in his stead, a good shepherd in order that we may not be a flock without a shepherd, and in order that the ravenous wolf may not make a prey of us, and in order that the alien folk that oppose us may not reproach us.</a:t>
            </a:r>
            <a:endParaRPr lang="en-US" sz="2000" dirty="0">
              <a:solidFill>
                <a:srgbClr val="FFC000"/>
              </a:solidFill>
            </a:endParaRP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933405"/>
      </p:ext>
    </p:extLst>
  </p:cSld>
  <p:clrMapOvr>
    <a:masterClrMapping/>
  </p:clrMapOvr>
  <p:transition spd="med"/>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8094524"/>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፻፲፬. </a:t>
            </a:r>
            <a:r>
              <a:rPr lang="en-CA" sz="4000" dirty="0" err="1"/>
              <a:t>ጸልዩ</a:t>
            </a:r>
            <a:r>
              <a:rPr lang="en-CA" sz="4000" dirty="0"/>
              <a:t> </a:t>
            </a:r>
            <a:r>
              <a:rPr lang="en-CA" sz="4000" dirty="0" err="1"/>
              <a:t>በእንተ</a:t>
            </a:r>
            <a:r>
              <a:rPr lang="en-CA" sz="4000" dirty="0"/>
              <a:t> </a:t>
            </a:r>
            <a:r>
              <a:rPr lang="en-CA" sz="4000" dirty="0" err="1"/>
              <a:t>ርእሰ</a:t>
            </a:r>
            <a:r>
              <a:rPr lang="en-CA" sz="4000" dirty="0"/>
              <a:t> </a:t>
            </a:r>
            <a:r>
              <a:rPr lang="en-CA" sz="4000" dirty="0" err="1"/>
              <a:t>ሊቃነ</a:t>
            </a:r>
            <a:r>
              <a:rPr lang="en-CA" sz="4000" dirty="0"/>
              <a:t> </a:t>
            </a:r>
            <a:r>
              <a:rPr lang="en-CA" sz="4000" dirty="0" err="1"/>
              <a:t>ጳጳሳት</a:t>
            </a:r>
            <a:r>
              <a:rPr lang="en-CA" sz="4000" dirty="0"/>
              <a:t> </a:t>
            </a:r>
            <a:r>
              <a:rPr lang="en-CA" sz="4000" dirty="0" err="1"/>
              <a:t>አባ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err="1"/>
              <a:t>ወብፁዕ</a:t>
            </a:r>
            <a:r>
              <a:rPr lang="en-CA" sz="4000" dirty="0"/>
              <a:t> </a:t>
            </a:r>
            <a:r>
              <a:rPr lang="en-CA" sz="4000" dirty="0" err="1"/>
              <a:t>ሊቀ</a:t>
            </a:r>
            <a:r>
              <a:rPr lang="en-CA" sz="4000" dirty="0"/>
              <a:t> </a:t>
            </a:r>
            <a:r>
              <a:rPr lang="en-CA" sz="4000" dirty="0" err="1"/>
              <a:t>ጳጳስነ</a:t>
            </a:r>
            <a:r>
              <a:rPr lang="en-CA" sz="4000" dirty="0"/>
              <a:t> </a:t>
            </a:r>
            <a:r>
              <a:rPr lang="en-CA" sz="4000" dirty="0" err="1"/>
              <a:t>አባ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err="1"/>
              <a:t>ወኵሎሙ</a:t>
            </a:r>
            <a:r>
              <a:rPr lang="en-CA" sz="4000" dirty="0"/>
              <a:t> </a:t>
            </a:r>
            <a:r>
              <a:rPr lang="en-CA" sz="4000" dirty="0" err="1"/>
              <a:t>ጳጳሳት</a:t>
            </a:r>
            <a:r>
              <a:rPr lang="en-CA" sz="4000" dirty="0"/>
              <a:t> </a:t>
            </a:r>
            <a:r>
              <a:rPr lang="en-CA" sz="4000" dirty="0" err="1"/>
              <a:t>ኤጲስ</a:t>
            </a:r>
            <a:r>
              <a:rPr lang="en-CA" sz="4000" dirty="0"/>
              <a:t> </a:t>
            </a:r>
            <a:r>
              <a:rPr lang="en-CA" sz="4000" dirty="0" err="1"/>
              <a:t>ቆጶሳት</a:t>
            </a:r>
            <a:r>
              <a:rPr lang="en-CA" sz="4000" dirty="0"/>
              <a:t> </a:t>
            </a:r>
            <a:r>
              <a:rPr lang="en-CA" sz="4000" dirty="0" err="1"/>
              <a:t>ቀሳውስት</a:t>
            </a:r>
            <a:r>
              <a:rPr lang="en-CA" sz="4000" dirty="0"/>
              <a:t> </a:t>
            </a:r>
            <a:r>
              <a:rPr lang="en-CA" sz="4000" dirty="0" err="1"/>
              <a:t>ወዲያቆናት</a:t>
            </a:r>
            <a:r>
              <a:rPr lang="en-CA" sz="4000" dirty="0"/>
              <a:t> </a:t>
            </a:r>
            <a:r>
              <a:rPr lang="en-CA" sz="4000" dirty="0" err="1"/>
              <a:t>ወኵሎሙ</a:t>
            </a:r>
            <a:r>
              <a:rPr lang="en-CA" sz="4000" dirty="0"/>
              <a:t> </a:t>
            </a:r>
            <a:r>
              <a:rPr lang="en-CA" sz="4000" dirty="0" err="1"/>
              <a:t>ሕዝበ</a:t>
            </a:r>
            <a:r>
              <a:rPr lang="en-CA" sz="4000" dirty="0"/>
              <a:t> </a:t>
            </a:r>
            <a:r>
              <a:rPr lang="en-CA" sz="4000" dirty="0" err="1"/>
              <a:t>ክርስቲያን</a:t>
            </a:r>
            <a:r>
              <a:rPr lang="en-CA" sz="4000" dirty="0"/>
              <a:t> </a:t>
            </a:r>
            <a:r>
              <a:rPr lang="en-CA" sz="4000" dirty="0" err="1"/>
              <a:t>ርቱዓነ</a:t>
            </a:r>
            <a:r>
              <a:rPr lang="en-CA" sz="4000" dirty="0"/>
              <a:t> </a:t>
            </a:r>
            <a:r>
              <a:rPr lang="en-CA" sz="4000" dirty="0" err="1"/>
              <a:t>ሃይማኖት</a:t>
            </a:r>
            <a:r>
              <a:rPr lang="en-CA" sz="4000" dirty="0"/>
              <a:t>።</a:t>
            </a:r>
          </a:p>
          <a:p>
            <a:r>
              <a:rPr lang="en-CA" sz="4000" dirty="0" err="1">
                <a:solidFill>
                  <a:srgbClr val="FFFF00"/>
                </a:solidFill>
              </a:rPr>
              <a:t>ይ.ሕ</a:t>
            </a:r>
            <a:r>
              <a:rPr lang="en-CA" sz="4000" dirty="0">
                <a:solidFill>
                  <a:srgbClr val="FFFF00"/>
                </a:solidFill>
              </a:rPr>
              <a:t>. </a:t>
            </a:r>
            <a:r>
              <a:rPr lang="en-CA" sz="4000" dirty="0" err="1"/>
              <a:t>አሜን</a:t>
            </a:r>
            <a:r>
              <a:rPr lang="en-CA" sz="4000" dirty="0"/>
              <a:t> </a:t>
            </a:r>
            <a:r>
              <a:rPr lang="en-CA" sz="4000" dirty="0" err="1"/>
              <a:t>ኪርያላይሶን</a:t>
            </a:r>
            <a:r>
              <a:rPr lang="en-CA" sz="4000" dirty="0"/>
              <a:t> </a:t>
            </a:r>
            <a:r>
              <a:rPr lang="en-CA" sz="4000" dirty="0" err="1"/>
              <a:t>እግዚኦ</a:t>
            </a:r>
            <a:r>
              <a:rPr lang="en-CA" sz="4000" dirty="0"/>
              <a:t> </a:t>
            </a:r>
            <a:r>
              <a:rPr lang="en-CA" sz="4000" dirty="0" err="1"/>
              <a:t>ተሣሃለነ</a:t>
            </a:r>
            <a:r>
              <a:rPr lang="en-CA" sz="4000" dirty="0"/>
              <a:t>።</a:t>
            </a:r>
          </a:p>
          <a:p>
            <a:r>
              <a:rPr lang="en-CA" sz="4000" dirty="0"/>
              <a:t> </a:t>
            </a:r>
          </a:p>
        </p:txBody>
      </p:sp>
      <p:sp>
        <p:nvSpPr>
          <p:cNvPr id="3" name="Rectangle 2"/>
          <p:cNvSpPr/>
          <p:nvPr/>
        </p:nvSpPr>
        <p:spPr>
          <a:xfrm>
            <a:off x="4053457" y="69183"/>
            <a:ext cx="4028017" cy="6863417"/>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114. </a:t>
            </a:r>
            <a:r>
              <a:rPr lang="en-CA" sz="4000" dirty="0" err="1"/>
              <a:t>ምእንቲ</a:t>
            </a:r>
            <a:r>
              <a:rPr lang="en-CA" sz="4000" dirty="0"/>
              <a:t> </a:t>
            </a:r>
            <a:r>
              <a:rPr lang="en-CA" sz="4000" dirty="0" err="1"/>
              <a:t>ርእሲ</a:t>
            </a:r>
            <a:r>
              <a:rPr lang="en-CA" sz="4000" dirty="0"/>
              <a:t> </a:t>
            </a:r>
            <a:r>
              <a:rPr lang="en-CA" sz="4000" dirty="0" err="1"/>
              <a:t>ሊቀ</a:t>
            </a:r>
            <a:r>
              <a:rPr lang="en-CA" sz="4000" dirty="0"/>
              <a:t> </a:t>
            </a:r>
            <a:r>
              <a:rPr lang="en-CA" sz="4000" dirty="0" err="1"/>
              <a:t>ጳጳሳት</a:t>
            </a:r>
            <a:r>
              <a:rPr lang="en-CA" sz="4000" dirty="0"/>
              <a:t> </a:t>
            </a:r>
            <a:r>
              <a:rPr lang="en-CA" sz="4000" dirty="0" err="1"/>
              <a:t>ኣባ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a:t>ን </a:t>
            </a:r>
            <a:r>
              <a:rPr lang="en-CA" sz="4000" dirty="0" err="1"/>
              <a:t>ምእንቲ</a:t>
            </a:r>
            <a:r>
              <a:rPr lang="en-CA" sz="4000" dirty="0"/>
              <a:t> </a:t>
            </a:r>
            <a:r>
              <a:rPr lang="en-CA" sz="4000" dirty="0" err="1"/>
              <a:t>ሊቀ</a:t>
            </a:r>
            <a:r>
              <a:rPr lang="en-CA" sz="4000" dirty="0"/>
              <a:t> </a:t>
            </a:r>
            <a:r>
              <a:rPr lang="en-CA" sz="4000" dirty="0" err="1"/>
              <a:t>ጳጳስና</a:t>
            </a:r>
            <a:r>
              <a:rPr lang="en-CA" sz="4000" dirty="0"/>
              <a:t> </a:t>
            </a:r>
            <a:r>
              <a:rPr lang="en-CA" sz="4000" dirty="0" err="1"/>
              <a:t>ኣባ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a:t>ን </a:t>
            </a:r>
            <a:r>
              <a:rPr lang="en-CA" sz="4000" dirty="0" err="1"/>
              <a:t>ምእንቲ</a:t>
            </a:r>
            <a:r>
              <a:rPr lang="en-CA" sz="4000" dirty="0"/>
              <a:t> </a:t>
            </a:r>
            <a:r>
              <a:rPr lang="en-CA" sz="4000" dirty="0" err="1"/>
              <a:t>ኤጲስ</a:t>
            </a:r>
            <a:r>
              <a:rPr lang="en-CA" sz="4000" dirty="0"/>
              <a:t> </a:t>
            </a:r>
            <a:r>
              <a:rPr lang="en-CA" sz="4000" dirty="0" err="1"/>
              <a:t>ቆጶሳትን</a:t>
            </a:r>
            <a:r>
              <a:rPr lang="en-CA" sz="4000" dirty="0"/>
              <a:t> </a:t>
            </a:r>
            <a:r>
              <a:rPr lang="en-CA" sz="4000" dirty="0" err="1"/>
              <a:t>ቀሳውስትን</a:t>
            </a:r>
            <a:r>
              <a:rPr lang="en-CA" sz="4000" dirty="0"/>
              <a:t> </a:t>
            </a:r>
            <a:r>
              <a:rPr lang="en-CA" sz="4000" dirty="0" err="1"/>
              <a:t>ዲያቆናትን</a:t>
            </a:r>
            <a:r>
              <a:rPr lang="en-CA" sz="4000" dirty="0"/>
              <a:t>፥ </a:t>
            </a:r>
            <a:r>
              <a:rPr lang="en-CA" sz="4000" dirty="0" err="1"/>
              <a:t>ምእንቲ</a:t>
            </a:r>
            <a:r>
              <a:rPr lang="en-CA" sz="4000" dirty="0"/>
              <a:t> </a:t>
            </a:r>
            <a:r>
              <a:rPr lang="en-CA" sz="4000" dirty="0" err="1"/>
              <a:t>ሃይማኖቶም</a:t>
            </a:r>
            <a:r>
              <a:rPr lang="en-CA" sz="4000" dirty="0"/>
              <a:t> </a:t>
            </a:r>
            <a:r>
              <a:rPr lang="en-CA" sz="4000" dirty="0" err="1"/>
              <a:t>ቅኑዕ</a:t>
            </a:r>
            <a:r>
              <a:rPr lang="en-CA" sz="4000" dirty="0"/>
              <a:t> </a:t>
            </a:r>
            <a:r>
              <a:rPr lang="en-CA" sz="4000" dirty="0" err="1"/>
              <a:t>ዝኾነ</a:t>
            </a:r>
            <a:r>
              <a:rPr lang="en-CA" sz="4000" dirty="0"/>
              <a:t> </a:t>
            </a:r>
            <a:r>
              <a:rPr lang="en-CA" sz="4000" dirty="0" err="1"/>
              <a:t>ኵሎም</a:t>
            </a:r>
            <a:r>
              <a:rPr lang="en-CA" sz="4000" dirty="0"/>
              <a:t> </a:t>
            </a:r>
            <a:r>
              <a:rPr lang="en-CA" sz="4000" dirty="0" err="1"/>
              <a:t>ክርስትያንን</a:t>
            </a:r>
            <a:r>
              <a:rPr lang="en-CA" sz="4000" dirty="0"/>
              <a:t> </a:t>
            </a:r>
            <a:r>
              <a:rPr lang="en-CA" sz="4000" dirty="0" err="1"/>
              <a:t>ጸልዩ</a:t>
            </a:r>
            <a:r>
              <a:rPr lang="en-CA" sz="4000" dirty="0"/>
              <a:t>።</a:t>
            </a:r>
          </a:p>
          <a:p>
            <a:r>
              <a:rPr lang="en-CA" sz="4000" dirty="0" err="1">
                <a:solidFill>
                  <a:srgbClr val="FFFF00"/>
                </a:solidFill>
              </a:rPr>
              <a:t>ይ.ሕ</a:t>
            </a:r>
            <a:r>
              <a:rPr lang="en-CA" sz="4000" dirty="0">
                <a:solidFill>
                  <a:srgbClr val="FFFF00"/>
                </a:solidFill>
              </a:rPr>
              <a:t>. </a:t>
            </a:r>
            <a:r>
              <a:rPr lang="en-CA" sz="4000" dirty="0" err="1"/>
              <a:t>ኣሜን</a:t>
            </a:r>
            <a:r>
              <a:rPr lang="en-CA" sz="4000" dirty="0"/>
              <a:t> ኦ </a:t>
            </a:r>
            <a:r>
              <a:rPr lang="en-CA" sz="4000" dirty="0" err="1"/>
              <a:t>ጐይታ</a:t>
            </a:r>
            <a:r>
              <a:rPr lang="en-CA" sz="4000" dirty="0"/>
              <a:t> </a:t>
            </a:r>
            <a:r>
              <a:rPr lang="en-CA" sz="4000" dirty="0" err="1"/>
              <a:t>ይቕረ</a:t>
            </a:r>
            <a:r>
              <a:rPr lang="en-CA" sz="4000" dirty="0"/>
              <a:t> </a:t>
            </a:r>
            <a:r>
              <a:rPr lang="en-CA" sz="4000" dirty="0" err="1"/>
              <a:t>በለልና</a:t>
            </a:r>
            <a:r>
              <a:rPr lang="en-CA" sz="4000" dirty="0" smtClean="0"/>
              <a:t>።</a:t>
            </a:r>
            <a:endParaRPr lang="en-CA" sz="4000" dirty="0"/>
          </a:p>
        </p:txBody>
      </p:sp>
      <p:sp>
        <p:nvSpPr>
          <p:cNvPr id="9" name="Rectangle 8"/>
          <p:cNvSpPr/>
          <p:nvPr/>
        </p:nvSpPr>
        <p:spPr>
          <a:xfrm>
            <a:off x="7936876" y="52854"/>
            <a:ext cx="4391078" cy="6263253"/>
          </a:xfrm>
          <a:prstGeom prst="rect">
            <a:avLst/>
          </a:prstGeom>
        </p:spPr>
        <p:txBody>
          <a:bodyPr wrap="square">
            <a:spAutoFit/>
          </a:bodyPr>
          <a:lstStyle/>
          <a:p>
            <a:pPr marL="40639" marR="40639">
              <a:spcBef>
                <a:spcPts val="600"/>
              </a:spcBef>
              <a:buClr>
                <a:srgbClr val="000000"/>
              </a:buClr>
              <a:buFont typeface="Arial"/>
              <a:defRPr sz="2000"/>
            </a:pPr>
            <a:r>
              <a:rPr lang="en-US" sz="3600" dirty="0" smtClean="0">
                <a:solidFill>
                  <a:srgbClr val="92D050"/>
                </a:solidFill>
              </a:rPr>
              <a:t>Deacon: </a:t>
            </a:r>
            <a:r>
              <a:rPr lang="en-US" sz="1400" dirty="0" smtClean="0">
                <a:solidFill>
                  <a:srgbClr val="FFC000"/>
                </a:solidFill>
              </a:rPr>
              <a:t>114. </a:t>
            </a:r>
            <a:r>
              <a:rPr lang="en-US" sz="3600" dirty="0" smtClean="0"/>
              <a:t>Pray </a:t>
            </a:r>
            <a:r>
              <a:rPr lang="en-US" sz="3600" dirty="0"/>
              <a:t>for our </a:t>
            </a:r>
            <a:r>
              <a:rPr lang="en-US" sz="3600" dirty="0" smtClean="0"/>
              <a:t>Patriarch Abba </a:t>
            </a:r>
            <a:r>
              <a:rPr lang="en-US" sz="2000" dirty="0">
                <a:solidFill>
                  <a:srgbClr val="FFC000"/>
                </a:solidFill>
              </a:rPr>
              <a:t>(__________)</a:t>
            </a:r>
            <a:r>
              <a:rPr lang="en-US" sz="3600" dirty="0"/>
              <a:t> and for our </a:t>
            </a:r>
            <a:r>
              <a:rPr lang="en-US" sz="3600" dirty="0" smtClean="0"/>
              <a:t>blessed Archbishop </a:t>
            </a:r>
            <a:r>
              <a:rPr lang="en-US" sz="3600" dirty="0"/>
              <a:t>Abba </a:t>
            </a:r>
            <a:r>
              <a:rPr lang="en-US" sz="2000" dirty="0">
                <a:solidFill>
                  <a:srgbClr val="FFC000"/>
                </a:solidFill>
              </a:rPr>
              <a:t>(________)</a:t>
            </a:r>
            <a:r>
              <a:rPr lang="en-US" sz="3600" dirty="0"/>
              <a:t> and all </a:t>
            </a:r>
            <a:r>
              <a:rPr lang="en-US" sz="3600" dirty="0" smtClean="0"/>
              <a:t>the bishops</a:t>
            </a:r>
            <a:r>
              <a:rPr lang="en-US" sz="3600" dirty="0"/>
              <a:t>, priests, and deacons and all </a:t>
            </a:r>
            <a:r>
              <a:rPr lang="en-US" sz="3600" dirty="0" smtClean="0"/>
              <a:t>the Orthodox </a:t>
            </a:r>
            <a:r>
              <a:rPr lang="en-US" sz="3600" dirty="0"/>
              <a:t>Christians</a:t>
            </a:r>
            <a:r>
              <a:rPr lang="en-US" sz="3600" dirty="0" smtClean="0"/>
              <a:t>. </a:t>
            </a:r>
          </a:p>
          <a:p>
            <a:pPr marL="40639" marR="40639">
              <a:spcBef>
                <a:spcPts val="600"/>
              </a:spcBef>
              <a:buClr>
                <a:srgbClr val="000000"/>
              </a:buClr>
              <a:buFont typeface="Arial"/>
              <a:defRPr sz="2000"/>
            </a:pPr>
            <a:r>
              <a:rPr lang="en-US" sz="3600" dirty="0" smtClean="0">
                <a:solidFill>
                  <a:srgbClr val="FFFF00"/>
                </a:solidFill>
              </a:rPr>
              <a:t>People</a:t>
            </a:r>
            <a:r>
              <a:rPr lang="en-US" sz="3600" dirty="0">
                <a:solidFill>
                  <a:srgbClr val="FFFF00"/>
                </a:solidFill>
              </a:rPr>
              <a:t>:  </a:t>
            </a:r>
            <a:r>
              <a:rPr lang="en-US" sz="3600" dirty="0"/>
              <a:t>Amen. Lord have mercy upon us</a:t>
            </a:r>
            <a:r>
              <a:rPr lang="en-US" sz="3600" dirty="0" smtClean="0"/>
              <a:t>.</a:t>
            </a:r>
            <a:endParaRPr lang="en-US" sz="3600" dirty="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084013"/>
      </p:ext>
    </p:extLst>
  </p:cSld>
  <p:clrMapOvr>
    <a:masterClrMapping/>
  </p:clrMapOvr>
  <p:transition spd="med"/>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709529"/>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፻፲፭. </a:t>
            </a:r>
            <a:r>
              <a:rPr lang="en-CA" sz="4300" dirty="0" err="1"/>
              <a:t>ተዘከር</a:t>
            </a:r>
            <a:r>
              <a:rPr lang="en-CA" sz="4300" dirty="0"/>
              <a:t> </a:t>
            </a:r>
            <a:r>
              <a:rPr lang="en-CA" sz="4300" dirty="0" err="1"/>
              <a:t>እግዚኦ</a:t>
            </a:r>
            <a:r>
              <a:rPr lang="en-CA" sz="4300" dirty="0"/>
              <a:t> </a:t>
            </a:r>
            <a:r>
              <a:rPr lang="en-CA" sz="4300" dirty="0" err="1"/>
              <a:t>አበዊኒ</a:t>
            </a:r>
            <a:r>
              <a:rPr lang="en-CA" sz="4300" dirty="0"/>
              <a:t> </a:t>
            </a:r>
            <a:r>
              <a:rPr lang="en-CA" sz="4300" dirty="0" err="1"/>
              <a:t>ወአኀዊነ</a:t>
            </a:r>
            <a:r>
              <a:rPr lang="en-CA" sz="4300" dirty="0"/>
              <a:t> </a:t>
            </a:r>
            <a:r>
              <a:rPr lang="en-CA" sz="4300" dirty="0" err="1"/>
              <a:t>ወአኃቲነ</a:t>
            </a:r>
            <a:r>
              <a:rPr lang="en-CA" sz="4300" dirty="0"/>
              <a:t> </a:t>
            </a:r>
            <a:r>
              <a:rPr lang="en-CA" sz="4300" dirty="0" err="1"/>
              <a:t>እለ</a:t>
            </a:r>
            <a:r>
              <a:rPr lang="en-CA" sz="4300" dirty="0"/>
              <a:t> </a:t>
            </a:r>
            <a:r>
              <a:rPr lang="en-CA" sz="4300" dirty="0" err="1"/>
              <a:t>ኖሙ</a:t>
            </a:r>
            <a:r>
              <a:rPr lang="en-CA" sz="4300" dirty="0"/>
              <a:t> </a:t>
            </a:r>
            <a:r>
              <a:rPr lang="en-CA" sz="4300" dirty="0" err="1"/>
              <a:t>ወአዕረፉ</a:t>
            </a:r>
            <a:r>
              <a:rPr lang="en-CA" sz="4300" dirty="0"/>
              <a:t> </a:t>
            </a:r>
            <a:r>
              <a:rPr lang="en-CA" sz="4300" dirty="0" err="1"/>
              <a:t>በርትዕት</a:t>
            </a:r>
            <a:r>
              <a:rPr lang="en-CA" sz="4300" dirty="0"/>
              <a:t> </a:t>
            </a:r>
            <a:r>
              <a:rPr lang="en-CA" sz="4300" dirty="0" err="1" smtClean="0"/>
              <a:t>ሃይማኖት</a:t>
            </a:r>
            <a:r>
              <a:rPr lang="en-CA" sz="4300" dirty="0" smtClean="0"/>
              <a:t>። </a:t>
            </a:r>
            <a:r>
              <a:rPr lang="en-CA" sz="4300" dirty="0" err="1" smtClean="0"/>
              <a:t>ተዘከር</a:t>
            </a:r>
            <a:r>
              <a:rPr lang="en-CA" sz="4300" dirty="0" smtClean="0"/>
              <a:t> </a:t>
            </a:r>
            <a:r>
              <a:rPr lang="en-CA" sz="4300" dirty="0" err="1"/>
              <a:t>እግዚኦ</a:t>
            </a:r>
            <a:r>
              <a:rPr lang="en-CA" sz="4300" dirty="0"/>
              <a:t> </a:t>
            </a:r>
            <a:r>
              <a:rPr lang="en-CA" sz="4300" dirty="0" err="1"/>
              <a:t>ማኅበረነ</a:t>
            </a:r>
            <a:r>
              <a:rPr lang="en-CA" sz="4300" dirty="0"/>
              <a:t>። </a:t>
            </a:r>
            <a:r>
              <a:rPr lang="en-CA" sz="4300" dirty="0" err="1"/>
              <a:t>ባርኮሙ</a:t>
            </a:r>
            <a:r>
              <a:rPr lang="en-CA" sz="4300" dirty="0"/>
              <a:t> </a:t>
            </a:r>
            <a:r>
              <a:rPr lang="en-CA" sz="4300" dirty="0" err="1"/>
              <a:t>ወጸግዎሙ</a:t>
            </a:r>
            <a:r>
              <a:rPr lang="en-CA" sz="4300" dirty="0"/>
              <a:t> </a:t>
            </a:r>
            <a:r>
              <a:rPr lang="en-CA" sz="4300" dirty="0" err="1"/>
              <a:t>ከመ</a:t>
            </a:r>
            <a:r>
              <a:rPr lang="en-CA" sz="4300" dirty="0"/>
              <a:t> </a:t>
            </a:r>
            <a:r>
              <a:rPr lang="en-CA" sz="4300" dirty="0" err="1"/>
              <a:t>ይኩኑ</a:t>
            </a:r>
            <a:r>
              <a:rPr lang="en-CA" sz="4300" dirty="0"/>
              <a:t> </a:t>
            </a:r>
            <a:r>
              <a:rPr lang="en-CA" sz="4300" dirty="0" err="1"/>
              <a:t>ለከ</a:t>
            </a:r>
            <a:r>
              <a:rPr lang="en-CA" sz="4300" dirty="0"/>
              <a:t> </a:t>
            </a:r>
            <a:r>
              <a:rPr lang="en-CA" sz="4300" dirty="0" err="1"/>
              <a:t>ዘእንበለ</a:t>
            </a:r>
            <a:r>
              <a:rPr lang="en-CA" sz="4300" dirty="0"/>
              <a:t> </a:t>
            </a:r>
            <a:r>
              <a:rPr lang="en-CA" sz="4300" dirty="0" err="1"/>
              <a:t>ክልዓት</a:t>
            </a:r>
            <a:r>
              <a:rPr lang="en-CA" sz="4300" dirty="0"/>
              <a:t> </a:t>
            </a:r>
            <a:r>
              <a:rPr lang="en-CA" sz="4300" dirty="0" err="1"/>
              <a:t>ወኢጽርዓት</a:t>
            </a:r>
            <a:r>
              <a:rPr lang="en-CA" sz="4300" dirty="0"/>
              <a:t> </a:t>
            </a:r>
            <a:r>
              <a:rPr lang="en-CA" sz="4300" dirty="0" err="1" smtClean="0"/>
              <a:t>ይግበሩ</a:t>
            </a:r>
            <a:endParaRPr lang="en-CA" sz="4000" dirty="0"/>
          </a:p>
        </p:txBody>
      </p:sp>
      <p:sp>
        <p:nvSpPr>
          <p:cNvPr id="3" name="Rectangle 2"/>
          <p:cNvSpPr/>
          <p:nvPr/>
        </p:nvSpPr>
        <p:spPr>
          <a:xfrm>
            <a:off x="4053457" y="69183"/>
            <a:ext cx="4028017" cy="6555641"/>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115. </a:t>
            </a:r>
            <a:r>
              <a:rPr lang="en-CA" sz="4200" dirty="0"/>
              <a:t>ኦ </a:t>
            </a:r>
            <a:r>
              <a:rPr lang="en-CA" sz="4200" dirty="0" err="1"/>
              <a:t>ጐይታ</a:t>
            </a:r>
            <a:r>
              <a:rPr lang="en-CA" sz="4200" dirty="0"/>
              <a:t>፥ </a:t>
            </a:r>
            <a:r>
              <a:rPr lang="en-CA" sz="4200" dirty="0" err="1"/>
              <a:t>ንማኅበርና</a:t>
            </a:r>
            <a:r>
              <a:rPr lang="en-CA" sz="4200" dirty="0"/>
              <a:t> </a:t>
            </a:r>
            <a:r>
              <a:rPr lang="en-CA" sz="4200" dirty="0" err="1"/>
              <a:t>ዘክሮምን</a:t>
            </a:r>
            <a:r>
              <a:rPr lang="en-CA" sz="4200" dirty="0"/>
              <a:t> </a:t>
            </a:r>
            <a:r>
              <a:rPr lang="en-CA" sz="4200" dirty="0" err="1"/>
              <a:t>ባርኮምን</a:t>
            </a:r>
            <a:r>
              <a:rPr lang="en-CA" sz="4200" dirty="0"/>
              <a:t>፥ </a:t>
            </a:r>
            <a:r>
              <a:rPr lang="en-CA" sz="4200" dirty="0" err="1"/>
              <a:t>ቅድስትን</a:t>
            </a:r>
            <a:r>
              <a:rPr lang="en-CA" sz="4200" dirty="0"/>
              <a:t> </a:t>
            </a:r>
            <a:r>
              <a:rPr lang="en-CA" sz="4200" dirty="0" err="1"/>
              <a:t>ብፅዕትን</a:t>
            </a:r>
            <a:r>
              <a:rPr lang="en-CA" sz="4200" dirty="0"/>
              <a:t> </a:t>
            </a:r>
            <a:r>
              <a:rPr lang="en-CA" sz="4200" dirty="0" err="1"/>
              <a:t>ዝኾነት</a:t>
            </a:r>
            <a:r>
              <a:rPr lang="en-CA" sz="4200" dirty="0"/>
              <a:t>፥ </a:t>
            </a:r>
            <a:r>
              <a:rPr lang="en-CA" sz="4200" dirty="0" err="1"/>
              <a:t>ብዘይምስንኻልን</a:t>
            </a:r>
            <a:r>
              <a:rPr lang="en-CA" sz="4200" dirty="0"/>
              <a:t> </a:t>
            </a:r>
            <a:r>
              <a:rPr lang="en-CA" sz="4200" dirty="0" err="1"/>
              <a:t>ብዘይ</a:t>
            </a:r>
            <a:r>
              <a:rPr lang="en-CA" sz="4200" dirty="0"/>
              <a:t> </a:t>
            </a:r>
            <a:r>
              <a:rPr lang="en-CA" sz="4200" dirty="0" err="1"/>
              <a:t>ምቍራጽን</a:t>
            </a:r>
            <a:r>
              <a:rPr lang="en-CA" sz="4200" dirty="0"/>
              <a:t>፥ </a:t>
            </a:r>
            <a:r>
              <a:rPr lang="en-CA" sz="4200" dirty="0" err="1"/>
              <a:t>ፍቓድካ</a:t>
            </a:r>
            <a:r>
              <a:rPr lang="en-CA" sz="4200" dirty="0"/>
              <a:t> </a:t>
            </a:r>
            <a:r>
              <a:rPr lang="en-CA" sz="4200" dirty="0" err="1"/>
              <a:t>ክገብሩ</a:t>
            </a:r>
            <a:r>
              <a:rPr lang="en-CA" sz="4200" dirty="0"/>
              <a:t> </a:t>
            </a:r>
            <a:r>
              <a:rPr lang="en-CA" sz="4200" dirty="0" err="1"/>
              <a:t>ጸጋኻ</a:t>
            </a:r>
            <a:r>
              <a:rPr lang="en-CA" sz="4200" dirty="0"/>
              <a:t> </a:t>
            </a:r>
            <a:r>
              <a:rPr lang="en-CA" sz="4200" dirty="0" err="1"/>
              <a:t>ዓድሎም</a:t>
            </a:r>
            <a:r>
              <a:rPr lang="en-CA" sz="4200" dirty="0"/>
              <a:t>። </a:t>
            </a:r>
            <a:r>
              <a:rPr lang="en-CA" sz="4200" dirty="0" err="1"/>
              <a:t>ብቕንዕቲ</a:t>
            </a:r>
            <a:r>
              <a:rPr lang="en-CA" sz="4200" dirty="0"/>
              <a:t> </a:t>
            </a:r>
            <a:r>
              <a:rPr lang="en-CA" sz="4200" dirty="0" err="1"/>
              <a:t>ሃይማኖት</a:t>
            </a:r>
            <a:r>
              <a:rPr lang="en-CA" sz="4200" dirty="0"/>
              <a:t> </a:t>
            </a:r>
            <a:r>
              <a:rPr lang="en-CA" sz="4200" dirty="0" err="1"/>
              <a:t>ዘዕረፉ</a:t>
            </a:r>
            <a:r>
              <a:rPr lang="en-CA" sz="4200" dirty="0"/>
              <a:t> </a:t>
            </a:r>
            <a:r>
              <a:rPr lang="en-CA" sz="4200" dirty="0" err="1"/>
              <a:t>ኣቦታትናን</a:t>
            </a:r>
            <a:r>
              <a:rPr lang="en-CA" sz="4200" dirty="0"/>
              <a:t> </a:t>
            </a:r>
            <a:r>
              <a:rPr lang="en-CA" sz="4200" dirty="0" err="1" smtClean="0"/>
              <a:t>ኣዴታትና</a:t>
            </a:r>
            <a:endParaRPr lang="en-CA" sz="4000" dirty="0"/>
          </a:p>
        </p:txBody>
      </p:sp>
      <p:sp>
        <p:nvSpPr>
          <p:cNvPr id="9" name="Rectangle 8"/>
          <p:cNvSpPr/>
          <p:nvPr/>
        </p:nvSpPr>
        <p:spPr>
          <a:xfrm>
            <a:off x="7936876" y="52854"/>
            <a:ext cx="4391078" cy="6740307"/>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115. </a:t>
            </a:r>
            <a:r>
              <a:rPr lang="en-US" sz="3600" dirty="0"/>
              <a:t>Remember, Lord, </a:t>
            </a:r>
            <a:r>
              <a:rPr lang="en-US" sz="3600" dirty="0" smtClean="0"/>
              <a:t>our fathers</a:t>
            </a:r>
            <a:r>
              <a:rPr lang="en-US" sz="3600" dirty="0"/>
              <a:t>, brothers and sisters who have </a:t>
            </a:r>
            <a:r>
              <a:rPr lang="en-US" sz="3600" dirty="0" smtClean="0"/>
              <a:t>fallen asleep </a:t>
            </a:r>
            <a:r>
              <a:rPr lang="en-US" sz="3600" dirty="0"/>
              <a:t>and entered into rest in the </a:t>
            </a:r>
            <a:r>
              <a:rPr lang="en-US" sz="3600" dirty="0" smtClean="0"/>
              <a:t>right faith. Remember</a:t>
            </a:r>
            <a:r>
              <a:rPr lang="en-US" sz="3600" dirty="0"/>
              <a:t>, Lord, our </a:t>
            </a:r>
            <a:r>
              <a:rPr lang="en-US" sz="3600" dirty="0" err="1" smtClean="0"/>
              <a:t>congreg-ation</a:t>
            </a:r>
            <a:r>
              <a:rPr lang="en-US" sz="3600" dirty="0" smtClean="0"/>
              <a:t>, bless </a:t>
            </a:r>
            <a:r>
              <a:rPr lang="en-US" sz="3600" dirty="0"/>
              <a:t>them and make them to be </a:t>
            </a:r>
            <a:r>
              <a:rPr lang="en-US" sz="3600" dirty="0" smtClean="0"/>
              <a:t>neither separated </a:t>
            </a:r>
            <a:r>
              <a:rPr lang="en-US" sz="3600" dirty="0"/>
              <a:t>nor estranged, in order </a:t>
            </a:r>
            <a:r>
              <a:rPr lang="en-US" sz="3600" dirty="0" smtClean="0"/>
              <a:t>to</a:t>
            </a:r>
            <a:endParaRPr lang="en-US" sz="2000" dirty="0">
              <a:solidFill>
                <a:srgbClr val="FFC000"/>
              </a:solidFill>
            </a:endParaRP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7220438"/>
      </p:ext>
    </p:extLst>
  </p:cSld>
  <p:clrMapOvr>
    <a:masterClrMapping/>
  </p:clrMapOvr>
  <p:transition spd="med"/>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047809"/>
          </a:xfrm>
          <a:prstGeom prst="rect">
            <a:avLst/>
          </a:prstGeom>
        </p:spPr>
        <p:txBody>
          <a:bodyPr wrap="square">
            <a:spAutoFit/>
          </a:bodyPr>
          <a:lstStyle/>
          <a:p>
            <a:r>
              <a:rPr lang="en-CA" sz="4300" dirty="0" err="1" smtClean="0"/>
              <a:t>ፈቃድከ</a:t>
            </a:r>
            <a:r>
              <a:rPr lang="en-CA" sz="4300" dirty="0" smtClean="0"/>
              <a:t> </a:t>
            </a:r>
            <a:r>
              <a:rPr lang="en-CA" sz="4300" dirty="0" err="1"/>
              <a:t>ቅድስተ</a:t>
            </a:r>
            <a:r>
              <a:rPr lang="en-CA" sz="4300" dirty="0"/>
              <a:t> </a:t>
            </a:r>
            <a:r>
              <a:rPr lang="en-CA" sz="4300" dirty="0" err="1"/>
              <a:t>ወብፅዕተ</a:t>
            </a:r>
            <a:r>
              <a:rPr lang="en-CA" sz="4300" dirty="0"/>
              <a:t>። </a:t>
            </a:r>
            <a:r>
              <a:rPr lang="en-CA" sz="4300" dirty="0" err="1"/>
              <a:t>ወረስዮሙ</a:t>
            </a:r>
            <a:r>
              <a:rPr lang="en-CA" sz="4300" dirty="0"/>
              <a:t> </a:t>
            </a:r>
            <a:r>
              <a:rPr lang="en-CA" sz="4300" dirty="0" err="1"/>
              <a:t>ቤተ</a:t>
            </a:r>
            <a:r>
              <a:rPr lang="en-CA" sz="4300" dirty="0"/>
              <a:t> </a:t>
            </a:r>
            <a:r>
              <a:rPr lang="en-CA" sz="4300" dirty="0" err="1"/>
              <a:t>ጸሎት</a:t>
            </a:r>
            <a:r>
              <a:rPr lang="en-CA" sz="4300" dirty="0"/>
              <a:t> </a:t>
            </a:r>
            <a:r>
              <a:rPr lang="en-CA" sz="4300" dirty="0" err="1"/>
              <a:t>ወቤተ</a:t>
            </a:r>
            <a:r>
              <a:rPr lang="en-CA" sz="4300" dirty="0"/>
              <a:t> </a:t>
            </a:r>
            <a:r>
              <a:rPr lang="en-CA" sz="4300" dirty="0" err="1"/>
              <a:t>ንጽሕ</a:t>
            </a:r>
            <a:r>
              <a:rPr lang="en-CA" sz="4300" dirty="0"/>
              <a:t> </a:t>
            </a:r>
            <a:r>
              <a:rPr lang="en-CA" sz="4300" dirty="0" err="1"/>
              <a:t>ወቤተ</a:t>
            </a:r>
            <a:r>
              <a:rPr lang="en-CA" sz="4300" dirty="0"/>
              <a:t> </a:t>
            </a:r>
            <a:r>
              <a:rPr lang="en-CA" sz="4300" dirty="0" err="1"/>
              <a:t>በረከት</a:t>
            </a:r>
            <a:r>
              <a:rPr lang="en-CA" sz="4300" dirty="0"/>
              <a:t>። </a:t>
            </a:r>
            <a:r>
              <a:rPr lang="en-CA" sz="4300" dirty="0" err="1"/>
              <a:t>ጸግወነ</a:t>
            </a:r>
            <a:r>
              <a:rPr lang="en-CA" sz="4300" dirty="0"/>
              <a:t> </a:t>
            </a:r>
            <a:r>
              <a:rPr lang="en-CA" sz="4300" dirty="0" err="1"/>
              <a:t>እግዚኦ</a:t>
            </a:r>
            <a:r>
              <a:rPr lang="en-CA" sz="4300" dirty="0"/>
              <a:t> </a:t>
            </a:r>
            <a:r>
              <a:rPr lang="en-CA" sz="4300" dirty="0" err="1"/>
              <a:t>ለነ</a:t>
            </a:r>
            <a:r>
              <a:rPr lang="en-CA" sz="4300" dirty="0"/>
              <a:t> </a:t>
            </a:r>
            <a:r>
              <a:rPr lang="en-CA" sz="4300" dirty="0" err="1"/>
              <a:t>ለአግብርቲከ</a:t>
            </a:r>
            <a:r>
              <a:rPr lang="en-CA" sz="4300" dirty="0"/>
              <a:t> </a:t>
            </a:r>
            <a:r>
              <a:rPr lang="en-CA" sz="4300" dirty="0" err="1"/>
              <a:t>ወለእለ</a:t>
            </a:r>
            <a:r>
              <a:rPr lang="en-CA" sz="4300" dirty="0"/>
              <a:t> </a:t>
            </a:r>
            <a:r>
              <a:rPr lang="en-CA" sz="4300" dirty="0" err="1"/>
              <a:t>ይመጽኡ</a:t>
            </a:r>
            <a:r>
              <a:rPr lang="en-CA" sz="4300" dirty="0"/>
              <a:t> </a:t>
            </a:r>
            <a:r>
              <a:rPr lang="en-CA" sz="4300" dirty="0" err="1"/>
              <a:t>እምድኅሬነ</a:t>
            </a:r>
            <a:r>
              <a:rPr lang="en-CA" sz="4300" dirty="0"/>
              <a:t> </a:t>
            </a:r>
            <a:r>
              <a:rPr lang="en-CA" sz="4300" dirty="0" err="1"/>
              <a:t>ወእስከ</a:t>
            </a:r>
            <a:r>
              <a:rPr lang="en-CA" sz="4300" dirty="0"/>
              <a:t> </a:t>
            </a:r>
            <a:r>
              <a:rPr lang="en-CA" sz="4300" dirty="0" err="1"/>
              <a:t>ለዓለም</a:t>
            </a:r>
            <a:r>
              <a:rPr lang="en-CA" sz="4300" dirty="0"/>
              <a:t> </a:t>
            </a:r>
            <a:r>
              <a:rPr lang="en-CA" sz="4300" dirty="0" err="1"/>
              <a:t>መዋዕለ</a:t>
            </a:r>
            <a:r>
              <a:rPr lang="en-CA" sz="4300" dirty="0"/>
              <a:t> </a:t>
            </a:r>
            <a:r>
              <a:rPr lang="en-CA" sz="4300" dirty="0" err="1"/>
              <a:t>ጸጉ</a:t>
            </a:r>
            <a:r>
              <a:rPr lang="en-CA" sz="4300" dirty="0" smtClean="0"/>
              <a:t>።</a:t>
            </a:r>
          </a:p>
        </p:txBody>
      </p:sp>
      <p:sp>
        <p:nvSpPr>
          <p:cNvPr id="3" name="Rectangle 2"/>
          <p:cNvSpPr/>
          <p:nvPr/>
        </p:nvSpPr>
        <p:spPr>
          <a:xfrm>
            <a:off x="4053457" y="69183"/>
            <a:ext cx="4143251" cy="6555641"/>
          </a:xfrm>
          <a:prstGeom prst="rect">
            <a:avLst/>
          </a:prstGeom>
        </p:spPr>
        <p:txBody>
          <a:bodyPr wrap="square">
            <a:spAutoFit/>
          </a:bodyPr>
          <a:lstStyle/>
          <a:p>
            <a:r>
              <a:rPr lang="en-CA" sz="4200" dirty="0" err="1" smtClean="0"/>
              <a:t>ኣኅዋትናን</a:t>
            </a:r>
            <a:r>
              <a:rPr lang="en-CA" sz="4200" dirty="0" smtClean="0"/>
              <a:t> </a:t>
            </a:r>
            <a:r>
              <a:rPr lang="en-CA" sz="4200" dirty="0" err="1"/>
              <a:t>ኣኃትናን</a:t>
            </a:r>
            <a:r>
              <a:rPr lang="en-CA" sz="4200" dirty="0"/>
              <a:t> </a:t>
            </a:r>
            <a:r>
              <a:rPr lang="en-CA" sz="4200" dirty="0" err="1"/>
              <a:t>ዘክር</a:t>
            </a:r>
            <a:r>
              <a:rPr lang="en-CA" sz="4200" dirty="0"/>
              <a:t>። </a:t>
            </a:r>
            <a:r>
              <a:rPr lang="en-CA" sz="4200" dirty="0" err="1"/>
              <a:t>ቤት</a:t>
            </a:r>
            <a:r>
              <a:rPr lang="en-CA" sz="4200" dirty="0"/>
              <a:t> </a:t>
            </a:r>
            <a:r>
              <a:rPr lang="en-CA" sz="4200" dirty="0" err="1"/>
              <a:t>ጸሎትን</a:t>
            </a:r>
            <a:r>
              <a:rPr lang="en-CA" sz="4200" dirty="0"/>
              <a:t> </a:t>
            </a:r>
            <a:r>
              <a:rPr lang="en-CA" sz="4200" dirty="0" err="1"/>
              <a:t>ቤት</a:t>
            </a:r>
            <a:r>
              <a:rPr lang="en-CA" sz="4200" dirty="0"/>
              <a:t> </a:t>
            </a:r>
            <a:r>
              <a:rPr lang="en-CA" sz="4200" dirty="0" err="1"/>
              <a:t>ንጽሕናን</a:t>
            </a:r>
            <a:r>
              <a:rPr lang="en-CA" sz="4200" dirty="0"/>
              <a:t> </a:t>
            </a:r>
            <a:r>
              <a:rPr lang="en-CA" sz="4200" dirty="0" err="1"/>
              <a:t>ቤት</a:t>
            </a:r>
            <a:r>
              <a:rPr lang="en-CA" sz="4200" dirty="0"/>
              <a:t> </a:t>
            </a:r>
            <a:r>
              <a:rPr lang="en-CA" sz="4200" dirty="0" err="1"/>
              <a:t>በረኸትን</a:t>
            </a:r>
            <a:r>
              <a:rPr lang="en-CA" sz="4200" dirty="0"/>
              <a:t> </a:t>
            </a:r>
            <a:r>
              <a:rPr lang="en-CA" sz="4200" dirty="0" err="1"/>
              <a:t>ድማ</a:t>
            </a:r>
            <a:r>
              <a:rPr lang="en-CA" sz="4200" dirty="0"/>
              <a:t> </a:t>
            </a:r>
            <a:r>
              <a:rPr lang="en-CA" sz="4200" dirty="0" err="1" smtClean="0"/>
              <a:t>ግበሮም</a:t>
            </a:r>
            <a:r>
              <a:rPr lang="en-CA" sz="4200" dirty="0" smtClean="0"/>
              <a:t> ። </a:t>
            </a:r>
            <a:r>
              <a:rPr lang="en-CA" sz="4200" dirty="0"/>
              <a:t>ኦ </a:t>
            </a:r>
            <a:r>
              <a:rPr lang="en-CA" sz="4200" dirty="0" err="1"/>
              <a:t>ጐይታ</a:t>
            </a:r>
            <a:r>
              <a:rPr lang="en-CA" sz="4200" dirty="0"/>
              <a:t>፥ </a:t>
            </a:r>
            <a:r>
              <a:rPr lang="en-CA" sz="4200" dirty="0" err="1"/>
              <a:t>ንኣና</a:t>
            </a:r>
            <a:r>
              <a:rPr lang="en-CA" sz="4200" dirty="0"/>
              <a:t> </a:t>
            </a:r>
            <a:r>
              <a:rPr lang="en-CA" sz="4200" dirty="0" err="1"/>
              <a:t>ንኣገልገልትኻን</a:t>
            </a:r>
            <a:r>
              <a:rPr lang="en-CA" sz="4200" dirty="0"/>
              <a:t>፥ </a:t>
            </a:r>
            <a:r>
              <a:rPr lang="en-CA" sz="4200" dirty="0" err="1" smtClean="0"/>
              <a:t>ብድ</a:t>
            </a:r>
            <a:endParaRPr lang="en-CA" sz="4200" dirty="0" smtClean="0"/>
          </a:p>
          <a:p>
            <a:r>
              <a:rPr lang="en-CA" sz="4200" dirty="0" err="1" smtClean="0"/>
              <a:t>ሕሬና</a:t>
            </a:r>
            <a:r>
              <a:rPr lang="en-CA" sz="4200" dirty="0" smtClean="0"/>
              <a:t> </a:t>
            </a:r>
            <a:r>
              <a:rPr lang="en-CA" sz="4200" dirty="0" err="1"/>
              <a:t>ንዝመጽእ</a:t>
            </a:r>
            <a:r>
              <a:rPr lang="en-CA" sz="4200" dirty="0"/>
              <a:t> </a:t>
            </a:r>
            <a:r>
              <a:rPr lang="en-CA" sz="4200" dirty="0" err="1" smtClean="0"/>
              <a:t>ትው</a:t>
            </a:r>
            <a:endParaRPr lang="en-CA" sz="4200" dirty="0" smtClean="0"/>
          </a:p>
          <a:p>
            <a:r>
              <a:rPr lang="en-CA" sz="4200" dirty="0" err="1" smtClean="0"/>
              <a:t>ልዲን</a:t>
            </a:r>
            <a:r>
              <a:rPr lang="en-CA" sz="4200" dirty="0" smtClean="0"/>
              <a:t> </a:t>
            </a:r>
            <a:r>
              <a:rPr lang="en-CA" sz="4200" dirty="0" err="1"/>
              <a:t>ጸጋ</a:t>
            </a:r>
            <a:r>
              <a:rPr lang="en-CA" sz="4200" dirty="0"/>
              <a:t> </a:t>
            </a:r>
            <a:r>
              <a:rPr lang="en-CA" sz="4200" dirty="0" err="1"/>
              <a:t>ሃበና</a:t>
            </a:r>
            <a:r>
              <a:rPr lang="en-CA" sz="4200" dirty="0"/>
              <a:t>፥ </a:t>
            </a:r>
            <a:r>
              <a:rPr lang="en-CA" sz="4200" dirty="0" err="1"/>
              <a:t>ክሳዕ</a:t>
            </a:r>
            <a:r>
              <a:rPr lang="en-CA" sz="4200" dirty="0"/>
              <a:t> </a:t>
            </a:r>
            <a:r>
              <a:rPr lang="en-CA" sz="4200" dirty="0" err="1"/>
              <a:t>መወዳእታ</a:t>
            </a:r>
            <a:r>
              <a:rPr lang="en-CA" sz="4200" dirty="0"/>
              <a:t> </a:t>
            </a:r>
            <a:r>
              <a:rPr lang="en-CA" sz="4200" dirty="0" err="1"/>
              <a:t>ዓለምውን</a:t>
            </a:r>
            <a:r>
              <a:rPr lang="en-CA" sz="4200" dirty="0"/>
              <a:t> </a:t>
            </a:r>
            <a:r>
              <a:rPr lang="en-CA" sz="4200" dirty="0" err="1"/>
              <a:t>መዋእል</a:t>
            </a:r>
            <a:r>
              <a:rPr lang="en-CA" sz="4200" dirty="0"/>
              <a:t> </a:t>
            </a:r>
            <a:r>
              <a:rPr lang="en-CA" sz="4200" dirty="0" err="1"/>
              <a:t>ሃብ</a:t>
            </a:r>
            <a:r>
              <a:rPr lang="en-CA" sz="4200" dirty="0" smtClean="0"/>
              <a:t>።</a:t>
            </a:r>
            <a:endParaRPr lang="en-CA" sz="4000" dirty="0"/>
          </a:p>
        </p:txBody>
      </p:sp>
      <p:sp>
        <p:nvSpPr>
          <p:cNvPr id="9" name="Rectangle 8"/>
          <p:cNvSpPr/>
          <p:nvPr/>
        </p:nvSpPr>
        <p:spPr>
          <a:xfrm>
            <a:off x="7936876" y="52854"/>
            <a:ext cx="4255124" cy="6186309"/>
          </a:xfrm>
          <a:prstGeom prst="rect">
            <a:avLst/>
          </a:prstGeom>
        </p:spPr>
        <p:txBody>
          <a:bodyPr wrap="square">
            <a:spAutoFit/>
          </a:bodyPr>
          <a:lstStyle/>
          <a:p>
            <a:pPr marL="40639" marR="40639">
              <a:spcBef>
                <a:spcPts val="600"/>
              </a:spcBef>
              <a:buClr>
                <a:srgbClr val="000000"/>
              </a:buClr>
              <a:buFont typeface="Arial"/>
              <a:defRPr sz="2000"/>
            </a:pPr>
            <a:r>
              <a:rPr lang="en-US" sz="3600" dirty="0" smtClean="0"/>
              <a:t>fulfill Thy </a:t>
            </a:r>
            <a:r>
              <a:rPr lang="en-US" sz="3600" dirty="0"/>
              <a:t>holy blessed will; make them a </a:t>
            </a:r>
            <a:r>
              <a:rPr lang="en-US" sz="3600" dirty="0" smtClean="0"/>
              <a:t>house of </a:t>
            </a:r>
            <a:r>
              <a:rPr lang="en-US" sz="3600" dirty="0"/>
              <a:t>prayer, a house of purity and a house </a:t>
            </a:r>
            <a:r>
              <a:rPr lang="en-US" sz="3600" dirty="0" smtClean="0"/>
              <a:t>of blessing. Grant </a:t>
            </a:r>
            <a:r>
              <a:rPr lang="en-US" sz="3600" dirty="0"/>
              <a:t>it, Lord, unto us Thy servants </a:t>
            </a:r>
            <a:r>
              <a:rPr lang="en-US" sz="3600" dirty="0" smtClean="0"/>
              <a:t>and to </a:t>
            </a:r>
            <a:r>
              <a:rPr lang="en-US" sz="3600" dirty="0"/>
              <a:t>them that will come after us, unto </a:t>
            </a:r>
            <a:r>
              <a:rPr lang="en-US" sz="3600" dirty="0" smtClean="0"/>
              <a:t>eternal days </a:t>
            </a:r>
            <a:r>
              <a:rPr lang="en-US" sz="3600" dirty="0"/>
              <a:t>grant it</a:t>
            </a:r>
            <a:r>
              <a:rPr lang="en-US" sz="3600" dirty="0" smtClean="0"/>
              <a:t>.</a:t>
            </a: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430422"/>
      </p:ext>
    </p:extLst>
  </p:cSld>
  <p:clrMapOvr>
    <a:masterClrMapping/>
  </p:clrMapOvr>
  <p:transition spd="med"/>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110" y="955212"/>
            <a:ext cx="4167021" cy="5632311"/>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፻፲፮. </a:t>
            </a:r>
            <a:r>
              <a:rPr lang="en-CA" sz="4000" dirty="0" err="1" smtClean="0"/>
              <a:t>ጸልዩ</a:t>
            </a:r>
            <a:r>
              <a:rPr lang="en-CA" sz="4000" dirty="0" smtClean="0"/>
              <a:t> </a:t>
            </a:r>
            <a:r>
              <a:rPr lang="en-CA" sz="4000" dirty="0" err="1" smtClean="0"/>
              <a:t>በእንተ</a:t>
            </a:r>
            <a:r>
              <a:rPr lang="en-CA" sz="4000" dirty="0" smtClean="0"/>
              <a:t> </a:t>
            </a:r>
            <a:r>
              <a:rPr lang="en-CA" sz="4000" dirty="0" err="1"/>
              <a:t>ማኅበርነ</a:t>
            </a:r>
            <a:r>
              <a:rPr lang="en-CA" sz="4000" dirty="0"/>
              <a:t> </a:t>
            </a:r>
            <a:r>
              <a:rPr lang="en-CA" sz="4000" dirty="0" err="1"/>
              <a:t>ወዕቅበተ</a:t>
            </a:r>
            <a:r>
              <a:rPr lang="en-CA" sz="4000" dirty="0"/>
              <a:t> </a:t>
            </a:r>
            <a:r>
              <a:rPr lang="en-CA" sz="4000" dirty="0" err="1"/>
              <a:t>ለኵልነ</a:t>
            </a:r>
            <a:r>
              <a:rPr lang="en-CA" sz="4000" dirty="0" smtClean="0"/>
              <a:t>።</a:t>
            </a:r>
          </a:p>
          <a:p>
            <a:endParaRPr lang="en-CA" sz="4000" dirty="0"/>
          </a:p>
          <a:p>
            <a:endParaRPr lang="en-CA" sz="4000" dirty="0"/>
          </a:p>
          <a:p>
            <a:r>
              <a:rPr lang="en-CA" sz="4000" dirty="0" err="1">
                <a:solidFill>
                  <a:srgbClr val="FFFF00"/>
                </a:solidFill>
              </a:rPr>
              <a:t>ይ.ሕ</a:t>
            </a:r>
            <a:r>
              <a:rPr lang="en-CA" sz="4000" dirty="0">
                <a:solidFill>
                  <a:srgbClr val="FFFF00"/>
                </a:solidFill>
              </a:rPr>
              <a:t>. </a:t>
            </a:r>
            <a:r>
              <a:rPr lang="en-CA" sz="4000" dirty="0" err="1"/>
              <a:t>አሜን</a:t>
            </a:r>
            <a:r>
              <a:rPr lang="en-CA" sz="4000" dirty="0"/>
              <a:t> </a:t>
            </a:r>
            <a:r>
              <a:rPr lang="en-CA" sz="4000" dirty="0" err="1"/>
              <a:t>ኪርያላይሶን</a:t>
            </a:r>
            <a:r>
              <a:rPr lang="en-CA" sz="4000" dirty="0"/>
              <a:t> </a:t>
            </a:r>
            <a:r>
              <a:rPr lang="en-CA" sz="4000" dirty="0" err="1"/>
              <a:t>እግዚኦ</a:t>
            </a:r>
            <a:r>
              <a:rPr lang="en-CA" sz="4000" dirty="0"/>
              <a:t> </a:t>
            </a:r>
            <a:r>
              <a:rPr lang="en-CA" sz="4000" dirty="0" err="1"/>
              <a:t>ተሣሃለነ</a:t>
            </a:r>
            <a:r>
              <a:rPr lang="en-CA" sz="4000" dirty="0" smtClean="0"/>
              <a:t>።</a:t>
            </a:r>
          </a:p>
          <a:p>
            <a:endParaRPr lang="en-CA" sz="4000" dirty="0"/>
          </a:p>
        </p:txBody>
      </p:sp>
      <p:sp>
        <p:nvSpPr>
          <p:cNvPr id="3" name="Rectangle 2"/>
          <p:cNvSpPr/>
          <p:nvPr/>
        </p:nvSpPr>
        <p:spPr>
          <a:xfrm>
            <a:off x="4166343" y="1033068"/>
            <a:ext cx="4028017" cy="6247864"/>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116. </a:t>
            </a:r>
            <a:r>
              <a:rPr lang="en-CA" sz="4000" dirty="0" err="1"/>
              <a:t>ምእንቲ</a:t>
            </a:r>
            <a:r>
              <a:rPr lang="en-CA" sz="4000" dirty="0"/>
              <a:t> </a:t>
            </a:r>
            <a:r>
              <a:rPr lang="en-CA" sz="4000" dirty="0" err="1"/>
              <a:t>ማኅበርናን</a:t>
            </a:r>
            <a:r>
              <a:rPr lang="en-CA" sz="4000" dirty="0"/>
              <a:t> </a:t>
            </a:r>
            <a:r>
              <a:rPr lang="en-CA" sz="4000" dirty="0" err="1"/>
              <a:t>ሓለዋ</a:t>
            </a:r>
            <a:r>
              <a:rPr lang="en-CA" sz="4000" dirty="0"/>
              <a:t> </a:t>
            </a:r>
            <a:r>
              <a:rPr lang="en-CA" sz="4000" dirty="0" err="1"/>
              <a:t>ዅልናን</a:t>
            </a:r>
            <a:r>
              <a:rPr lang="en-CA" sz="4000" dirty="0"/>
              <a:t> </a:t>
            </a:r>
            <a:r>
              <a:rPr lang="en-CA" sz="4000" dirty="0" err="1"/>
              <a:t>ጸልዩ</a:t>
            </a:r>
            <a:r>
              <a:rPr lang="en-CA" sz="4000" dirty="0" smtClean="0"/>
              <a:t>።</a:t>
            </a:r>
          </a:p>
          <a:p>
            <a:endParaRPr lang="en-CA" sz="4000" dirty="0"/>
          </a:p>
          <a:p>
            <a:r>
              <a:rPr lang="en-CA" sz="4000" dirty="0" smtClean="0"/>
              <a:t> </a:t>
            </a:r>
            <a:endParaRPr lang="en-CA" sz="4000" dirty="0"/>
          </a:p>
          <a:p>
            <a:r>
              <a:rPr lang="en-CA" sz="4000" dirty="0" err="1">
                <a:solidFill>
                  <a:srgbClr val="FFFF00"/>
                </a:solidFill>
              </a:rPr>
              <a:t>ይ.ሕ</a:t>
            </a:r>
            <a:r>
              <a:rPr lang="en-CA" sz="4000" dirty="0">
                <a:solidFill>
                  <a:srgbClr val="FFFF00"/>
                </a:solidFill>
              </a:rPr>
              <a:t>. </a:t>
            </a:r>
            <a:r>
              <a:rPr lang="en-CA" sz="4000" dirty="0" err="1"/>
              <a:t>ኣሜን</a:t>
            </a:r>
            <a:r>
              <a:rPr lang="en-CA" sz="4000" dirty="0"/>
              <a:t> ኦ </a:t>
            </a:r>
            <a:r>
              <a:rPr lang="en-CA" sz="4000" dirty="0" err="1"/>
              <a:t>ጐይታ</a:t>
            </a:r>
            <a:r>
              <a:rPr lang="en-CA" sz="4000" dirty="0"/>
              <a:t> </a:t>
            </a:r>
            <a:r>
              <a:rPr lang="en-CA" sz="4000" dirty="0" err="1"/>
              <a:t>ይቕረ</a:t>
            </a:r>
            <a:r>
              <a:rPr lang="en-CA" sz="4000" dirty="0"/>
              <a:t> </a:t>
            </a:r>
            <a:r>
              <a:rPr lang="en-CA" sz="4000" dirty="0" err="1"/>
              <a:t>በለልና</a:t>
            </a:r>
            <a:r>
              <a:rPr lang="en-CA" sz="4000" dirty="0"/>
              <a:t>።</a:t>
            </a:r>
          </a:p>
          <a:p>
            <a:r>
              <a:rPr lang="en-CA" sz="4000" dirty="0"/>
              <a:t> </a:t>
            </a:r>
            <a:endParaRPr lang="en-CA" sz="4000" dirty="0" smtClean="0"/>
          </a:p>
          <a:p>
            <a:endParaRPr lang="en-CA" sz="4000" dirty="0"/>
          </a:p>
          <a:p>
            <a:endParaRPr lang="en-CA" sz="4000" dirty="0" smtClean="0"/>
          </a:p>
        </p:txBody>
      </p:sp>
      <p:sp>
        <p:nvSpPr>
          <p:cNvPr id="9" name="Rectangle 8"/>
          <p:cNvSpPr/>
          <p:nvPr/>
        </p:nvSpPr>
        <p:spPr>
          <a:xfrm>
            <a:off x="8003256" y="1236969"/>
            <a:ext cx="4391078" cy="4431983"/>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92D050"/>
                </a:solidFill>
              </a:rPr>
              <a:t>Deacon: </a:t>
            </a:r>
            <a:r>
              <a:rPr lang="en-US" sz="1400" dirty="0" smtClean="0">
                <a:solidFill>
                  <a:srgbClr val="FFC000"/>
                </a:solidFill>
              </a:rPr>
              <a:t>116. </a:t>
            </a:r>
            <a:r>
              <a:rPr lang="en-US" sz="3300" dirty="0"/>
              <a:t>Pray for our </a:t>
            </a:r>
            <a:r>
              <a:rPr lang="en-US" sz="3300" dirty="0" smtClean="0"/>
              <a:t>congregation and </a:t>
            </a:r>
            <a:r>
              <a:rPr lang="en-US" sz="3300" dirty="0"/>
              <a:t>for the keeping of us all</a:t>
            </a:r>
            <a:r>
              <a:rPr lang="en-US" sz="3300" dirty="0" smtClean="0"/>
              <a:t>.</a:t>
            </a:r>
          </a:p>
          <a:p>
            <a:pPr marL="40639" marR="40639">
              <a:spcBef>
                <a:spcPts val="600"/>
              </a:spcBef>
              <a:buClr>
                <a:srgbClr val="000000"/>
              </a:buClr>
              <a:buFont typeface="Arial"/>
              <a:defRPr sz="2000"/>
            </a:pPr>
            <a:endParaRPr lang="en-US" sz="3300" dirty="0" smtClean="0"/>
          </a:p>
          <a:p>
            <a:pPr marL="40639" marR="40639">
              <a:spcBef>
                <a:spcPts val="600"/>
              </a:spcBef>
              <a:buClr>
                <a:srgbClr val="000000"/>
              </a:buClr>
              <a:buFont typeface="Arial"/>
              <a:defRPr sz="2000"/>
            </a:pPr>
            <a:endParaRPr lang="en-US" sz="3300" dirty="0" smtClean="0"/>
          </a:p>
          <a:p>
            <a:pPr marL="40639" marR="40639">
              <a:spcBef>
                <a:spcPts val="600"/>
              </a:spcBef>
              <a:buClr>
                <a:srgbClr val="000000"/>
              </a:buClr>
              <a:buFont typeface="Arial"/>
              <a:defRPr sz="2000"/>
            </a:pPr>
            <a:endParaRPr lang="en-US" sz="3300" dirty="0" smtClean="0"/>
          </a:p>
          <a:p>
            <a:pPr marL="40639" marR="40639">
              <a:spcBef>
                <a:spcPts val="600"/>
              </a:spcBef>
              <a:buClr>
                <a:srgbClr val="000000"/>
              </a:buClr>
              <a:defRPr sz="2000"/>
            </a:pPr>
            <a:r>
              <a:rPr lang="en-US" sz="3200" dirty="0">
                <a:solidFill>
                  <a:srgbClr val="FFFF00"/>
                </a:solidFill>
              </a:rPr>
              <a:t>People:  </a:t>
            </a:r>
            <a:r>
              <a:rPr lang="en-US" sz="3200" dirty="0"/>
              <a:t>Amen. Lord have mercy upon us</a:t>
            </a:r>
            <a:r>
              <a:rPr lang="en-US" sz="3200" dirty="0" smtClean="0"/>
              <a:t>.</a:t>
            </a:r>
            <a:endParaRPr lang="en-US" sz="32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052159"/>
      </p:ext>
    </p:extLst>
  </p:cSld>
  <p:clrMapOvr>
    <a:masterClrMapping/>
  </p:clrMapOvr>
  <p:transition spd="med"/>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፻፲፯. </a:t>
            </a:r>
            <a:r>
              <a:rPr lang="en-CA" sz="4400" dirty="0" err="1"/>
              <a:t>ተንሥእ</a:t>
            </a:r>
            <a:r>
              <a:rPr lang="en-CA" sz="4400" dirty="0"/>
              <a:t> </a:t>
            </a:r>
            <a:r>
              <a:rPr lang="en-CA" sz="4400" dirty="0" err="1"/>
              <a:t>እግዚኦ</a:t>
            </a:r>
            <a:r>
              <a:rPr lang="en-CA" sz="4400" dirty="0"/>
              <a:t> </a:t>
            </a:r>
            <a:r>
              <a:rPr lang="en-CA" sz="4400" dirty="0" err="1"/>
              <a:t>አምላኪየ</a:t>
            </a:r>
            <a:r>
              <a:rPr lang="en-CA" sz="4400" dirty="0"/>
              <a:t> </a:t>
            </a:r>
            <a:r>
              <a:rPr lang="en-CA" sz="4400" dirty="0" err="1"/>
              <a:t>ወይዘረዉ</a:t>
            </a:r>
            <a:r>
              <a:rPr lang="en-CA" sz="4400" dirty="0"/>
              <a:t> </a:t>
            </a:r>
            <a:r>
              <a:rPr lang="en-CA" sz="4400" dirty="0" err="1"/>
              <a:t>ፀርከ</a:t>
            </a:r>
            <a:r>
              <a:rPr lang="en-CA" sz="4400" dirty="0"/>
              <a:t>። </a:t>
            </a:r>
            <a:r>
              <a:rPr lang="en-CA" sz="4400" dirty="0" err="1"/>
              <a:t>ወይጕየዩ</a:t>
            </a:r>
            <a:r>
              <a:rPr lang="en-CA" sz="4400" dirty="0"/>
              <a:t> </a:t>
            </a:r>
            <a:r>
              <a:rPr lang="en-CA" sz="4400" dirty="0" err="1"/>
              <a:t>ኵሎሙ</a:t>
            </a:r>
            <a:r>
              <a:rPr lang="en-CA" sz="4400" dirty="0"/>
              <a:t> </a:t>
            </a:r>
            <a:r>
              <a:rPr lang="en-CA" sz="4400" dirty="0" err="1"/>
              <a:t>እምቅድመ</a:t>
            </a:r>
            <a:r>
              <a:rPr lang="en-CA" sz="4400" dirty="0"/>
              <a:t> </a:t>
            </a:r>
            <a:r>
              <a:rPr lang="en-CA" sz="4400" dirty="0" err="1"/>
              <a:t>ገጽከ</a:t>
            </a:r>
            <a:r>
              <a:rPr lang="en-CA" sz="4400" dirty="0"/>
              <a:t> </a:t>
            </a:r>
            <a:r>
              <a:rPr lang="en-CA" sz="4400" dirty="0" err="1"/>
              <a:t>እለ</a:t>
            </a:r>
            <a:r>
              <a:rPr lang="en-CA" sz="4400" dirty="0"/>
              <a:t> </a:t>
            </a:r>
            <a:r>
              <a:rPr lang="en-CA" sz="4400" dirty="0" err="1"/>
              <a:t>ይጸልዑ</a:t>
            </a:r>
            <a:r>
              <a:rPr lang="en-CA" sz="4400" dirty="0"/>
              <a:t> </a:t>
            </a:r>
            <a:r>
              <a:rPr lang="en-CA" sz="4400" dirty="0" err="1"/>
              <a:t>ቅዱሰ</a:t>
            </a:r>
            <a:r>
              <a:rPr lang="en-CA" sz="4400" dirty="0"/>
              <a:t> </a:t>
            </a:r>
            <a:r>
              <a:rPr lang="en-CA" sz="4400" dirty="0" err="1"/>
              <a:t>ወቡትከ</a:t>
            </a:r>
            <a:r>
              <a:rPr lang="en-CA" sz="4400" dirty="0"/>
              <a:t> </a:t>
            </a:r>
            <a:r>
              <a:rPr lang="en-CA" sz="4400" dirty="0" err="1"/>
              <a:t>ስመከ</a:t>
            </a:r>
            <a:r>
              <a:rPr lang="en-CA" sz="4400" dirty="0"/>
              <a:t>። </a:t>
            </a:r>
            <a:r>
              <a:rPr lang="en-CA" sz="4400" dirty="0" err="1"/>
              <a:t>ወሕዝብከሰ</a:t>
            </a:r>
            <a:r>
              <a:rPr lang="en-CA" sz="4400" dirty="0"/>
              <a:t> </a:t>
            </a:r>
            <a:r>
              <a:rPr lang="en-CA" sz="4400" dirty="0" err="1"/>
              <a:t>ይኵኑ</a:t>
            </a:r>
            <a:r>
              <a:rPr lang="en-CA" sz="4400" dirty="0"/>
              <a:t> </a:t>
            </a:r>
            <a:r>
              <a:rPr lang="en-CA" sz="4400" dirty="0" err="1"/>
              <a:t>ቡሩካነ</a:t>
            </a:r>
            <a:r>
              <a:rPr lang="en-CA" sz="4400" dirty="0"/>
              <a:t> </a:t>
            </a:r>
            <a:r>
              <a:rPr lang="en-CA" sz="4400" dirty="0" err="1"/>
              <a:t>በበረከተ</a:t>
            </a:r>
            <a:r>
              <a:rPr lang="en-CA" sz="4400" dirty="0"/>
              <a:t> ፼ </a:t>
            </a:r>
            <a:r>
              <a:rPr lang="en-CA" sz="4400" dirty="0" err="1"/>
              <a:t>አእላፋት</a:t>
            </a:r>
            <a:r>
              <a:rPr lang="en-CA" sz="4400" dirty="0"/>
              <a:t> </a:t>
            </a:r>
            <a:r>
              <a:rPr lang="en-CA" sz="4400" dirty="0" err="1" smtClean="0"/>
              <a:t>ወትእልፊተ</a:t>
            </a:r>
            <a:endParaRPr lang="en-CA" sz="4400" dirty="0"/>
          </a:p>
        </p:txBody>
      </p:sp>
      <p:sp>
        <p:nvSpPr>
          <p:cNvPr id="3" name="Rectangle 2"/>
          <p:cNvSpPr/>
          <p:nvPr/>
        </p:nvSpPr>
        <p:spPr>
          <a:xfrm>
            <a:off x="3987677" y="69183"/>
            <a:ext cx="4140903"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117. </a:t>
            </a:r>
            <a:r>
              <a:rPr lang="en-CA" sz="4400" dirty="0"/>
              <a:t>ኦ </a:t>
            </a:r>
            <a:r>
              <a:rPr lang="en-CA" sz="4400" dirty="0" err="1"/>
              <a:t>ጐይታ</a:t>
            </a:r>
            <a:r>
              <a:rPr lang="en-CA" sz="4400" dirty="0"/>
              <a:t>፥ </a:t>
            </a:r>
            <a:r>
              <a:rPr lang="en-CA" sz="4400" dirty="0" err="1"/>
              <a:t>ኣምላኸይ</a:t>
            </a:r>
            <a:r>
              <a:rPr lang="en-CA" sz="4400" dirty="0"/>
              <a:t>፥ </a:t>
            </a:r>
            <a:r>
              <a:rPr lang="en-CA" sz="4400" dirty="0" err="1"/>
              <a:t>ተንሥእ</a:t>
            </a:r>
            <a:r>
              <a:rPr lang="en-CA" sz="4400" dirty="0"/>
              <a:t> </a:t>
            </a:r>
            <a:r>
              <a:rPr lang="en-CA" sz="4400" dirty="0" err="1"/>
              <a:t>እሞ</a:t>
            </a:r>
            <a:r>
              <a:rPr lang="en-CA" sz="4400" dirty="0"/>
              <a:t> </a:t>
            </a:r>
            <a:r>
              <a:rPr lang="en-CA" sz="4400" dirty="0" err="1"/>
              <a:t>ጸላእትኻ</a:t>
            </a:r>
            <a:r>
              <a:rPr lang="en-CA" sz="4400" dirty="0"/>
              <a:t> </a:t>
            </a:r>
            <a:r>
              <a:rPr lang="en-CA" sz="4400" dirty="0" err="1" smtClean="0"/>
              <a:t>ይበተኑ</a:t>
            </a:r>
            <a:endParaRPr lang="en-CA" sz="4400" dirty="0" smtClean="0"/>
          </a:p>
          <a:p>
            <a:r>
              <a:rPr lang="en-CA" sz="4400" dirty="0" smtClean="0"/>
              <a:t>። </a:t>
            </a:r>
            <a:r>
              <a:rPr lang="en-CA" sz="4400" dirty="0" err="1"/>
              <a:t>ቅዱስን</a:t>
            </a:r>
            <a:r>
              <a:rPr lang="en-CA" sz="4400" dirty="0"/>
              <a:t> </a:t>
            </a:r>
            <a:r>
              <a:rPr lang="en-CA" sz="4400" dirty="0" err="1"/>
              <a:t>ብሩኽን</a:t>
            </a:r>
            <a:r>
              <a:rPr lang="en-CA" sz="4400" dirty="0"/>
              <a:t> </a:t>
            </a:r>
            <a:r>
              <a:rPr lang="en-CA" sz="4400" dirty="0" err="1"/>
              <a:t>ስምካ</a:t>
            </a:r>
            <a:r>
              <a:rPr lang="en-CA" sz="4400" dirty="0"/>
              <a:t> </a:t>
            </a:r>
            <a:r>
              <a:rPr lang="en-CA" sz="4400" dirty="0" err="1" smtClean="0"/>
              <a:t>ንዝጸልኡ</a:t>
            </a:r>
            <a:r>
              <a:rPr lang="en-CA" sz="4400" dirty="0" smtClean="0"/>
              <a:t> </a:t>
            </a:r>
            <a:r>
              <a:rPr lang="en-CA" sz="4400" dirty="0" err="1"/>
              <a:t>ሰባት</a:t>
            </a:r>
            <a:r>
              <a:rPr lang="en-CA" sz="4400" dirty="0"/>
              <a:t> </a:t>
            </a:r>
            <a:r>
              <a:rPr lang="en-CA" sz="4400" dirty="0" err="1"/>
              <a:t>ካብ</a:t>
            </a:r>
            <a:r>
              <a:rPr lang="en-CA" sz="4400" dirty="0"/>
              <a:t> </a:t>
            </a:r>
            <a:r>
              <a:rPr lang="en-CA" sz="4400" dirty="0" err="1"/>
              <a:t>ቅድሚ</a:t>
            </a:r>
            <a:r>
              <a:rPr lang="en-CA" sz="4400" dirty="0"/>
              <a:t> </a:t>
            </a:r>
            <a:r>
              <a:rPr lang="en-CA" sz="4400" dirty="0" err="1"/>
              <a:t>ገጽካ</a:t>
            </a:r>
            <a:r>
              <a:rPr lang="en-CA" sz="4400" dirty="0"/>
              <a:t> </a:t>
            </a:r>
            <a:r>
              <a:rPr lang="en-CA" sz="4400" dirty="0" err="1"/>
              <a:t>ይርሓቑ</a:t>
            </a:r>
            <a:r>
              <a:rPr lang="en-CA" sz="4400" dirty="0"/>
              <a:t>። </a:t>
            </a:r>
            <a:r>
              <a:rPr lang="en-CA" sz="4400" dirty="0" err="1"/>
              <a:t>ሕዝብኻ</a:t>
            </a:r>
            <a:r>
              <a:rPr lang="en-CA" sz="4400" dirty="0"/>
              <a:t> </a:t>
            </a:r>
            <a:endParaRPr lang="en-CA" sz="4400" dirty="0" smtClean="0"/>
          </a:p>
          <a:p>
            <a:r>
              <a:rPr lang="en-CA" sz="4400" dirty="0" err="1" smtClean="0"/>
              <a:t>ግና</a:t>
            </a:r>
            <a:r>
              <a:rPr lang="en-CA" sz="4400" dirty="0" smtClean="0"/>
              <a:t> </a:t>
            </a:r>
            <a:r>
              <a:rPr lang="en-CA" sz="4400" dirty="0" err="1"/>
              <a:t>ኵሉ</a:t>
            </a:r>
            <a:r>
              <a:rPr lang="en-CA" sz="4400" dirty="0"/>
              <a:t> </a:t>
            </a:r>
            <a:r>
              <a:rPr lang="en-CA" sz="4400" dirty="0" err="1"/>
              <a:t>ግዜ</a:t>
            </a:r>
            <a:r>
              <a:rPr lang="en-CA" sz="4400" dirty="0"/>
              <a:t> </a:t>
            </a:r>
            <a:r>
              <a:rPr lang="en-CA" sz="4400" dirty="0" err="1"/>
              <a:t>ፍቓድካ</a:t>
            </a:r>
            <a:r>
              <a:rPr lang="en-CA" sz="4400" dirty="0"/>
              <a:t> </a:t>
            </a:r>
            <a:r>
              <a:rPr lang="en-CA" sz="4400" dirty="0" err="1"/>
              <a:t>ብዝገብሩ</a:t>
            </a:r>
            <a:r>
              <a:rPr lang="en-CA" sz="4400" dirty="0"/>
              <a:t> </a:t>
            </a:r>
            <a:r>
              <a:rPr lang="en-CA" sz="4400" dirty="0" err="1"/>
              <a:t>ብበረኸት</a:t>
            </a:r>
            <a:r>
              <a:rPr lang="en-CA" sz="4400" dirty="0"/>
              <a:t> </a:t>
            </a:r>
            <a:r>
              <a:rPr lang="en-CA" sz="4400" dirty="0" err="1"/>
              <a:t>እልፍን</a:t>
            </a:r>
            <a:r>
              <a:rPr lang="en-CA" sz="4400" dirty="0"/>
              <a:t> </a:t>
            </a:r>
            <a:r>
              <a:rPr lang="en-CA" sz="4400" dirty="0" err="1" smtClean="0"/>
              <a:t>ኣእላፋትን</a:t>
            </a:r>
            <a:endParaRPr lang="en-CA" sz="4400" dirty="0"/>
          </a:p>
        </p:txBody>
      </p:sp>
      <p:sp>
        <p:nvSpPr>
          <p:cNvPr id="9" name="Rectangle 8"/>
          <p:cNvSpPr/>
          <p:nvPr/>
        </p:nvSpPr>
        <p:spPr>
          <a:xfrm>
            <a:off x="7936876" y="52854"/>
            <a:ext cx="4391078" cy="6524863"/>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117. </a:t>
            </a:r>
            <a:r>
              <a:rPr lang="en-US" sz="3800" dirty="0"/>
              <a:t>Arise, Lord my God, </a:t>
            </a:r>
            <a:r>
              <a:rPr lang="en-US" sz="3800" dirty="0" smtClean="0"/>
              <a:t>and let </a:t>
            </a:r>
            <a:r>
              <a:rPr lang="en-US" sz="3800" dirty="0"/>
              <a:t>Thine enemies be scattered, and let </a:t>
            </a:r>
            <a:r>
              <a:rPr lang="en-US" sz="3800" dirty="0" smtClean="0"/>
              <a:t>all them </a:t>
            </a:r>
            <a:r>
              <a:rPr lang="en-US" sz="3800" dirty="0"/>
              <a:t>that hate Thy holy and blessed </a:t>
            </a:r>
            <a:r>
              <a:rPr lang="en-US" sz="3800" dirty="0" smtClean="0"/>
              <a:t>Name flee </a:t>
            </a:r>
            <a:r>
              <a:rPr lang="en-US" sz="3800" dirty="0"/>
              <a:t>before Thy face, but let Thy people </a:t>
            </a:r>
            <a:r>
              <a:rPr lang="en-US" sz="3800" dirty="0" smtClean="0"/>
              <a:t>be blessed </a:t>
            </a:r>
            <a:r>
              <a:rPr lang="en-US" sz="3800" dirty="0"/>
              <a:t>with blessings: a </a:t>
            </a:r>
            <a:r>
              <a:rPr lang="en-US" sz="3800" dirty="0" smtClean="0"/>
              <a:t>thousand thousands</a:t>
            </a:r>
            <a:r>
              <a:rPr lang="en-US" sz="3800" dirty="0"/>
              <a:t>, </a:t>
            </a:r>
            <a:endParaRPr lang="en-US" sz="3800" dirty="0">
              <a:solidFill>
                <a:srgbClr val="FFC000"/>
              </a:solidFill>
            </a:endParaRPr>
          </a:p>
        </p:txBody>
      </p:sp>
      <p:cxnSp>
        <p:nvCxnSpPr>
          <p:cNvPr id="10" name="Straight Connector 9"/>
          <p:cNvCxnSpPr/>
          <p:nvPr/>
        </p:nvCxnSpPr>
        <p:spPr>
          <a:xfrm>
            <a:off x="399444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117743"/>
      </p:ext>
    </p:extLst>
  </p:cSld>
  <p:clrMapOvr>
    <a:masterClrMapping/>
  </p:clrMapOvr>
  <p:transition spd="med"/>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186309"/>
          </a:xfrm>
          <a:prstGeom prst="rect">
            <a:avLst/>
          </a:prstGeom>
        </p:spPr>
        <p:txBody>
          <a:bodyPr wrap="square">
            <a:spAutoFit/>
          </a:bodyPr>
          <a:lstStyle/>
          <a:p>
            <a:r>
              <a:rPr lang="en-CA" sz="4400" dirty="0" err="1" smtClean="0"/>
              <a:t>አእላፋት</a:t>
            </a:r>
            <a:r>
              <a:rPr lang="en-CA" sz="4400" dirty="0"/>
              <a:t>፡ </a:t>
            </a:r>
            <a:r>
              <a:rPr lang="en-CA" sz="4400" dirty="0" err="1"/>
              <a:t>እለ</a:t>
            </a:r>
            <a:r>
              <a:rPr lang="en-CA" sz="4400" dirty="0"/>
              <a:t> </a:t>
            </a:r>
            <a:r>
              <a:rPr lang="en-CA" sz="4400" dirty="0" err="1"/>
              <a:t>ይገብሩ</a:t>
            </a:r>
            <a:r>
              <a:rPr lang="en-CA" sz="4400" dirty="0"/>
              <a:t> </a:t>
            </a:r>
            <a:r>
              <a:rPr lang="en-CA" sz="4400" dirty="0" err="1"/>
              <a:t>ፈቃደከ</a:t>
            </a:r>
            <a:r>
              <a:rPr lang="en-CA" sz="4400" dirty="0"/>
              <a:t> </a:t>
            </a:r>
            <a:r>
              <a:rPr lang="en-CA" sz="4400" dirty="0" err="1"/>
              <a:t>በኵሉ</a:t>
            </a:r>
            <a:r>
              <a:rPr lang="en-CA" sz="4400" dirty="0"/>
              <a:t> </a:t>
            </a:r>
            <a:r>
              <a:rPr lang="en-CA" sz="4400" dirty="0" err="1"/>
              <a:t>ጊዜ</a:t>
            </a:r>
            <a:r>
              <a:rPr lang="en-CA" sz="4400" dirty="0"/>
              <a:t>።</a:t>
            </a:r>
          </a:p>
          <a:p>
            <a:r>
              <a:rPr lang="en-CA" sz="4400" dirty="0"/>
              <a:t>በ፩ </a:t>
            </a:r>
            <a:r>
              <a:rPr lang="en-CA" sz="4400" dirty="0" err="1"/>
              <a:t>ወልድከ</a:t>
            </a:r>
            <a:r>
              <a:rPr lang="en-CA" sz="4400" dirty="0"/>
              <a:t> </a:t>
            </a:r>
            <a:r>
              <a:rPr lang="en-CA" sz="4400" dirty="0" err="1"/>
              <a:t>ዘቦቱ</a:t>
            </a:r>
            <a:r>
              <a:rPr lang="en-CA" sz="4400" dirty="0"/>
              <a:t> </a:t>
            </a:r>
            <a:r>
              <a:rPr lang="en-CA" sz="4400" dirty="0" err="1"/>
              <a:t>ለከ</a:t>
            </a:r>
            <a:r>
              <a:rPr lang="en-CA" sz="4400" dirty="0"/>
              <a:t> </a:t>
            </a:r>
            <a:r>
              <a:rPr lang="en-CA" sz="4400" dirty="0" err="1"/>
              <a:t>ምስሌሁ</a:t>
            </a:r>
            <a:r>
              <a:rPr lang="en-CA" sz="4400" dirty="0"/>
              <a:t> </a:t>
            </a:r>
            <a:r>
              <a:rPr lang="en-CA" sz="4400" dirty="0" err="1"/>
              <a:t>ወምስለ</a:t>
            </a:r>
            <a:r>
              <a:rPr lang="en-CA" sz="4400" dirty="0"/>
              <a:t> </a:t>
            </a:r>
            <a:r>
              <a:rPr lang="en-CA" sz="4400" dirty="0" err="1"/>
              <a:t>ቅዱስ</a:t>
            </a:r>
            <a:r>
              <a:rPr lang="en-CA" sz="4400" dirty="0"/>
              <a:t> </a:t>
            </a:r>
            <a:r>
              <a:rPr lang="en-CA" sz="4400" dirty="0" err="1"/>
              <a:t>መንፈስ</a:t>
            </a:r>
            <a:r>
              <a:rPr lang="en-CA" sz="4400" dirty="0"/>
              <a:t> </a:t>
            </a:r>
            <a:r>
              <a:rPr lang="en-CA" sz="4400" dirty="0" err="1"/>
              <a:t>ስብሐት</a:t>
            </a:r>
            <a:r>
              <a:rPr lang="en-CA" sz="4400" dirty="0"/>
              <a:t> </a:t>
            </a:r>
            <a:r>
              <a:rPr lang="en-CA" sz="4400" dirty="0" err="1"/>
              <a:t>ወእኂዝ</a:t>
            </a:r>
            <a:r>
              <a:rPr lang="en-CA" sz="4400" dirty="0"/>
              <a:t> </a:t>
            </a:r>
            <a:r>
              <a:rPr lang="en-CA" sz="4400" dirty="0" err="1"/>
              <a:t>ይእዜኒ</a:t>
            </a:r>
            <a:r>
              <a:rPr lang="en-CA" sz="4400" dirty="0"/>
              <a:t> </a:t>
            </a:r>
            <a:r>
              <a:rPr lang="en-CA" sz="4400" dirty="0" err="1"/>
              <a:t>ወዘልፈኒ</a:t>
            </a:r>
            <a:r>
              <a:rPr lang="en-CA" sz="4400" dirty="0"/>
              <a:t> </a:t>
            </a:r>
            <a:r>
              <a:rPr lang="en-CA" sz="4400" dirty="0" err="1"/>
              <a:t>ወለዓለመ</a:t>
            </a:r>
            <a:r>
              <a:rPr lang="en-CA" sz="4400" dirty="0"/>
              <a:t> </a:t>
            </a:r>
            <a:r>
              <a:rPr lang="en-CA" sz="4400" dirty="0" err="1"/>
              <a:t>ዓለም</a:t>
            </a:r>
            <a:r>
              <a:rPr lang="en-CA" sz="4400" dirty="0"/>
              <a:t> </a:t>
            </a:r>
            <a:r>
              <a:rPr lang="en-CA" sz="4400" dirty="0" err="1"/>
              <a:t>አሜን</a:t>
            </a:r>
            <a:r>
              <a:rPr lang="en-CA" sz="4400" dirty="0"/>
              <a:t>።</a:t>
            </a:r>
          </a:p>
          <a:p>
            <a:r>
              <a:rPr lang="en-CA" sz="4400" dirty="0"/>
              <a:t> </a:t>
            </a:r>
          </a:p>
        </p:txBody>
      </p:sp>
      <p:sp>
        <p:nvSpPr>
          <p:cNvPr id="3" name="Rectangle 2"/>
          <p:cNvSpPr/>
          <p:nvPr/>
        </p:nvSpPr>
        <p:spPr>
          <a:xfrm>
            <a:off x="4053457" y="69183"/>
            <a:ext cx="4028017" cy="6186309"/>
          </a:xfrm>
          <a:prstGeom prst="rect">
            <a:avLst/>
          </a:prstGeom>
        </p:spPr>
        <p:txBody>
          <a:bodyPr wrap="square">
            <a:spAutoFit/>
          </a:bodyPr>
          <a:lstStyle/>
          <a:p>
            <a:r>
              <a:rPr lang="en-CA" sz="4400" dirty="0" err="1" smtClean="0"/>
              <a:t>ትእልፊተ</a:t>
            </a:r>
            <a:r>
              <a:rPr lang="en-CA" sz="4400" dirty="0" smtClean="0"/>
              <a:t> </a:t>
            </a:r>
            <a:r>
              <a:rPr lang="en-CA" sz="4400" dirty="0" err="1"/>
              <a:t>ኣእላፋትን</a:t>
            </a:r>
            <a:r>
              <a:rPr lang="en-CA" sz="4400" dirty="0"/>
              <a:t> </a:t>
            </a:r>
            <a:r>
              <a:rPr lang="en-CA" sz="4400" dirty="0" err="1"/>
              <a:t>ቡሩኻት</a:t>
            </a:r>
            <a:r>
              <a:rPr lang="en-CA" sz="4400" dirty="0"/>
              <a:t> </a:t>
            </a:r>
            <a:r>
              <a:rPr lang="en-CA" sz="4400" dirty="0" err="1"/>
              <a:t>ይኹኑ</a:t>
            </a:r>
            <a:r>
              <a:rPr lang="en-CA" sz="4400" dirty="0"/>
              <a:t>። </a:t>
            </a:r>
          </a:p>
          <a:p>
            <a:r>
              <a:rPr lang="en-CA" sz="4400" dirty="0" err="1"/>
              <a:t>ብሓደ</a:t>
            </a:r>
            <a:r>
              <a:rPr lang="en-CA" sz="4400" dirty="0"/>
              <a:t> </a:t>
            </a:r>
            <a:r>
              <a:rPr lang="en-CA" sz="4400" dirty="0" err="1"/>
              <a:t>ወድኻ</a:t>
            </a:r>
            <a:r>
              <a:rPr lang="en-CA" sz="4400" dirty="0"/>
              <a:t> </a:t>
            </a:r>
            <a:r>
              <a:rPr lang="en-CA" sz="4400" dirty="0" err="1"/>
              <a:t>ምስጋናን</a:t>
            </a:r>
            <a:r>
              <a:rPr lang="en-CA" sz="4400" dirty="0"/>
              <a:t> </a:t>
            </a:r>
            <a:r>
              <a:rPr lang="en-CA" sz="4400" dirty="0" err="1"/>
              <a:t>ሥልጣንን</a:t>
            </a:r>
            <a:r>
              <a:rPr lang="en-CA" sz="4400" dirty="0"/>
              <a:t>፥ </a:t>
            </a:r>
            <a:r>
              <a:rPr lang="en-CA" sz="4400" dirty="0" err="1"/>
              <a:t>ምስኡን</a:t>
            </a:r>
            <a:r>
              <a:rPr lang="en-CA" sz="4400" dirty="0"/>
              <a:t> </a:t>
            </a:r>
            <a:r>
              <a:rPr lang="en-CA" sz="4400" dirty="0" err="1"/>
              <a:t>ምስ</a:t>
            </a:r>
            <a:r>
              <a:rPr lang="en-CA" sz="4400" dirty="0"/>
              <a:t> </a:t>
            </a:r>
            <a:r>
              <a:rPr lang="en-CA" sz="4400" dirty="0" err="1"/>
              <a:t>መንፈስ</a:t>
            </a:r>
            <a:r>
              <a:rPr lang="en-CA" sz="4400" dirty="0"/>
              <a:t> </a:t>
            </a:r>
            <a:r>
              <a:rPr lang="en-CA" sz="4400" dirty="0" err="1"/>
              <a:t>ቅዱስን</a:t>
            </a:r>
            <a:r>
              <a:rPr lang="en-CA" sz="4400" dirty="0"/>
              <a:t> </a:t>
            </a:r>
            <a:r>
              <a:rPr lang="en-CA" sz="4400" dirty="0" err="1"/>
              <a:t>ብእኡ</a:t>
            </a:r>
            <a:r>
              <a:rPr lang="en-CA" sz="4400" dirty="0"/>
              <a:t> </a:t>
            </a:r>
            <a:r>
              <a:rPr lang="en-CA" sz="4400" dirty="0" err="1"/>
              <a:t>ዘሎካ</a:t>
            </a:r>
            <a:r>
              <a:rPr lang="en-CA" sz="4400" dirty="0"/>
              <a:t> </a:t>
            </a:r>
            <a:r>
              <a:rPr lang="en-CA" sz="4400" dirty="0" err="1"/>
              <a:t>ሎምን</a:t>
            </a:r>
            <a:r>
              <a:rPr lang="en-CA" sz="4400" dirty="0"/>
              <a:t> </a:t>
            </a:r>
            <a:r>
              <a:rPr lang="en-CA" sz="4400" dirty="0" err="1"/>
              <a:t>ኵሉ</a:t>
            </a:r>
            <a:r>
              <a:rPr lang="en-CA" sz="4400" dirty="0"/>
              <a:t> </a:t>
            </a:r>
            <a:r>
              <a:rPr lang="en-CA" sz="4400" dirty="0" err="1"/>
              <a:t>ሳዕን</a:t>
            </a:r>
            <a:r>
              <a:rPr lang="en-CA" sz="4400" dirty="0"/>
              <a:t> </a:t>
            </a:r>
            <a:r>
              <a:rPr lang="en-CA" sz="4400" dirty="0" err="1"/>
              <a:t>ንዘለዓለም</a:t>
            </a:r>
            <a:r>
              <a:rPr lang="en-CA" sz="4400" dirty="0"/>
              <a:t> </a:t>
            </a:r>
            <a:r>
              <a:rPr lang="en-CA" sz="4400" dirty="0" err="1"/>
              <a:t>ዓለም</a:t>
            </a:r>
            <a:r>
              <a:rPr lang="en-CA" sz="4400" dirty="0"/>
              <a:t> </a:t>
            </a:r>
            <a:r>
              <a:rPr lang="en-CA" sz="4400" dirty="0" err="1"/>
              <a:t>ኣሜን</a:t>
            </a:r>
            <a:r>
              <a:rPr lang="en-CA" sz="4400" dirty="0"/>
              <a:t>። </a:t>
            </a:r>
          </a:p>
        </p:txBody>
      </p:sp>
      <p:sp>
        <p:nvSpPr>
          <p:cNvPr id="9" name="Rectangle 8"/>
          <p:cNvSpPr/>
          <p:nvPr/>
        </p:nvSpPr>
        <p:spPr>
          <a:xfrm>
            <a:off x="7936876" y="52854"/>
            <a:ext cx="4391078" cy="6771084"/>
          </a:xfrm>
          <a:prstGeom prst="rect">
            <a:avLst/>
          </a:prstGeom>
        </p:spPr>
        <p:txBody>
          <a:bodyPr wrap="square">
            <a:spAutoFit/>
          </a:bodyPr>
          <a:lstStyle/>
          <a:p>
            <a:pPr marL="40639" marR="40639">
              <a:spcBef>
                <a:spcPts val="600"/>
              </a:spcBef>
              <a:buClr>
                <a:srgbClr val="000000"/>
              </a:buClr>
              <a:buFont typeface="Arial"/>
              <a:defRPr sz="2000"/>
            </a:pPr>
            <a:r>
              <a:rPr lang="en-US" sz="3600" dirty="0" smtClean="0"/>
              <a:t>and </a:t>
            </a:r>
            <a:r>
              <a:rPr lang="en-US" sz="3600" dirty="0"/>
              <a:t>ten thousand times </a:t>
            </a:r>
            <a:r>
              <a:rPr lang="en-US" sz="3600" dirty="0" smtClean="0"/>
              <a:t>ten thousand</a:t>
            </a:r>
            <a:r>
              <a:rPr lang="en-US" sz="3600" dirty="0"/>
              <a:t>, doing Thy will at all times</a:t>
            </a:r>
            <a:r>
              <a:rPr lang="en-US" sz="3600" dirty="0" smtClean="0"/>
              <a:t>, through </a:t>
            </a:r>
            <a:r>
              <a:rPr lang="en-US" sz="3600" dirty="0"/>
              <a:t>Thine only-begotten Son, </a:t>
            </a:r>
            <a:r>
              <a:rPr lang="en-US" sz="3600" dirty="0" smtClean="0"/>
              <a:t>through Whom </a:t>
            </a:r>
            <a:r>
              <a:rPr lang="en-US" sz="3600" dirty="0"/>
              <a:t>to Thee, with Him and with </a:t>
            </a:r>
            <a:r>
              <a:rPr lang="en-US" sz="3600" dirty="0" smtClean="0"/>
              <a:t>the Holy </a:t>
            </a:r>
            <a:r>
              <a:rPr lang="en-US" sz="3600" dirty="0"/>
              <a:t>Spirit, be glory and dominion, </a:t>
            </a:r>
            <a:r>
              <a:rPr lang="en-US" sz="3600" dirty="0" smtClean="0"/>
              <a:t>both now </a:t>
            </a:r>
            <a:r>
              <a:rPr lang="en-US" sz="3600" dirty="0"/>
              <a:t>and ever and unto ages of ages. Amen</a:t>
            </a:r>
            <a:r>
              <a:rPr lang="en-US" sz="3800" dirty="0"/>
              <a:t>.</a:t>
            </a:r>
            <a:endParaRPr lang="en-US" sz="38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847558"/>
      </p:ext>
    </p:extLst>
  </p:cSld>
  <p:clrMapOvr>
    <a:masterClrMapping/>
  </p:clrMapOvr>
  <p:transition spd="med"/>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540526"/>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፻፶፭.</a:t>
            </a:r>
            <a:r>
              <a:rPr lang="en-CA" sz="4400" dirty="0" smtClean="0"/>
              <a:t>ተፈሥሒ ኦ </a:t>
            </a:r>
            <a:r>
              <a:rPr lang="en-CA" sz="4400" dirty="0" err="1" smtClean="0"/>
              <a:t>ዘንስእለኪ</a:t>
            </a:r>
            <a:r>
              <a:rPr lang="en-CA" sz="4400" dirty="0" smtClean="0"/>
              <a:t> </a:t>
            </a:r>
            <a:r>
              <a:rPr lang="en-CA" sz="4400" dirty="0" err="1" smtClean="0"/>
              <a:t>ዳኅና</a:t>
            </a:r>
            <a:r>
              <a:rPr lang="en-CA" sz="4400" dirty="0" smtClean="0"/>
              <a:t>፥ ኦ </a:t>
            </a:r>
            <a:r>
              <a:rPr lang="en-CA" sz="4400" dirty="0" err="1" smtClean="0"/>
              <a:t>ቅድስት</a:t>
            </a:r>
            <a:r>
              <a:rPr lang="en-CA" sz="4400" dirty="0" smtClean="0"/>
              <a:t> </a:t>
            </a:r>
            <a:r>
              <a:rPr lang="en-CA" sz="4400" dirty="0" err="1" smtClean="0"/>
              <a:t>ምልዕተ</a:t>
            </a:r>
            <a:r>
              <a:rPr lang="en-CA" sz="4400" dirty="0" smtClean="0"/>
              <a:t> </a:t>
            </a:r>
            <a:r>
              <a:rPr lang="en-CA" sz="4400" dirty="0" err="1" smtClean="0"/>
              <a:t>ክብር</a:t>
            </a:r>
            <a:r>
              <a:rPr lang="en-CA" sz="4400" dirty="0" smtClean="0"/>
              <a:t> </a:t>
            </a:r>
            <a:r>
              <a:rPr lang="en-CA" sz="4400" dirty="0" err="1" smtClean="0"/>
              <a:t>ድንግል</a:t>
            </a:r>
            <a:r>
              <a:rPr lang="en-CA" sz="4400" dirty="0" smtClean="0"/>
              <a:t> </a:t>
            </a:r>
            <a:r>
              <a:rPr lang="en-CA" sz="4400" dirty="0" err="1" smtClean="0"/>
              <a:t>በኵሉ</a:t>
            </a:r>
            <a:r>
              <a:rPr lang="en-CA" sz="4400" dirty="0" smtClean="0"/>
              <a:t> </a:t>
            </a:r>
            <a:r>
              <a:rPr lang="en-CA" sz="4400" dirty="0" err="1" smtClean="0"/>
              <a:t>ጊዜ</a:t>
            </a:r>
            <a:r>
              <a:rPr lang="en-CA" sz="4400" dirty="0" smtClean="0"/>
              <a:t> </a:t>
            </a:r>
            <a:r>
              <a:rPr lang="en-CA" sz="4400" dirty="0" err="1" smtClean="0"/>
              <a:t>ወላዲተ</a:t>
            </a:r>
            <a:r>
              <a:rPr lang="en-CA" sz="4400" dirty="0" smtClean="0"/>
              <a:t> </a:t>
            </a:r>
            <a:r>
              <a:rPr lang="en-CA" sz="4400" dirty="0" err="1" smtClean="0"/>
              <a:t>አምላክ</a:t>
            </a:r>
            <a:r>
              <a:rPr lang="en-CA" sz="4400" dirty="0" smtClean="0"/>
              <a:t> </a:t>
            </a:r>
            <a:r>
              <a:rPr lang="en-CA" sz="4400" dirty="0" err="1" smtClean="0"/>
              <a:t>እሞ</a:t>
            </a:r>
            <a:r>
              <a:rPr lang="en-CA" sz="4400" dirty="0" smtClean="0"/>
              <a:t> </a:t>
            </a:r>
            <a:r>
              <a:rPr lang="en-CA" sz="4400" dirty="0" err="1" smtClean="0"/>
              <a:t>ለክርስቶስ</a:t>
            </a:r>
            <a:r>
              <a:rPr lang="en-CA" sz="4400" dirty="0" smtClean="0"/>
              <a:t> </a:t>
            </a:r>
            <a:r>
              <a:rPr lang="en-CA" sz="4400" dirty="0" err="1" smtClean="0"/>
              <a:t>አዕርጊ</a:t>
            </a:r>
            <a:r>
              <a:rPr lang="en-CA" sz="4400" dirty="0" smtClean="0"/>
              <a:t> </a:t>
            </a:r>
            <a:r>
              <a:rPr lang="en-CA" sz="4400" dirty="0" err="1" smtClean="0"/>
              <a:t>ጸሎተነ</a:t>
            </a:r>
            <a:r>
              <a:rPr lang="en-CA" sz="4400" dirty="0" smtClean="0"/>
              <a:t> </a:t>
            </a:r>
            <a:r>
              <a:rPr lang="en-CA" sz="4400" dirty="0" err="1" smtClean="0"/>
              <a:t>ዲበ</a:t>
            </a:r>
            <a:r>
              <a:rPr lang="en-CA" sz="4400" dirty="0" smtClean="0"/>
              <a:t> </a:t>
            </a:r>
            <a:r>
              <a:rPr lang="en-CA" sz="4400" dirty="0" err="1" smtClean="0"/>
              <a:t>መልዕልት</a:t>
            </a:r>
            <a:r>
              <a:rPr lang="en-CA" sz="4400" dirty="0" smtClean="0"/>
              <a:t> </a:t>
            </a:r>
            <a:r>
              <a:rPr lang="en-CA" sz="4400" dirty="0" err="1" smtClean="0"/>
              <a:t>ኀበ</a:t>
            </a:r>
            <a:r>
              <a:rPr lang="en-CA" sz="4400" dirty="0" smtClean="0"/>
              <a:t> </a:t>
            </a:r>
            <a:r>
              <a:rPr lang="en-CA" sz="4400" dirty="0" err="1" smtClean="0"/>
              <a:t>ፍቁር</a:t>
            </a:r>
            <a:r>
              <a:rPr lang="en-CA" sz="4400" dirty="0" smtClean="0"/>
              <a:t> </a:t>
            </a:r>
            <a:r>
              <a:rPr lang="en-CA" sz="4400" dirty="0" err="1" smtClean="0"/>
              <a:t>ወልድኪ</a:t>
            </a:r>
            <a:r>
              <a:rPr lang="en-CA" sz="4400" dirty="0" smtClean="0"/>
              <a:t> </a:t>
            </a:r>
            <a:r>
              <a:rPr lang="en-CA" sz="4400" dirty="0" err="1" smtClean="0"/>
              <a:t>ከም</a:t>
            </a:r>
            <a:r>
              <a:rPr lang="en-CA" sz="4400" dirty="0" smtClean="0"/>
              <a:t> </a:t>
            </a:r>
            <a:r>
              <a:rPr lang="en-CA" sz="4400" dirty="0" err="1" smtClean="0"/>
              <a:t>ይሥረይ</a:t>
            </a:r>
            <a:r>
              <a:rPr lang="en-CA" sz="4400" dirty="0" smtClean="0"/>
              <a:t> </a:t>
            </a:r>
            <a:r>
              <a:rPr lang="en-CA" sz="4400" dirty="0" err="1" smtClean="0"/>
              <a:t>ለነ</a:t>
            </a:r>
            <a:r>
              <a:rPr lang="en-CA" sz="4400" dirty="0" smtClean="0"/>
              <a:t> </a:t>
            </a:r>
            <a:r>
              <a:rPr lang="en-CA" sz="4400" dirty="0" err="1" smtClean="0"/>
              <a:t>ኃጣውኢነ</a:t>
            </a:r>
            <a:r>
              <a:rPr lang="en-CA" sz="4400" dirty="0" smtClean="0"/>
              <a:t>። </a:t>
            </a:r>
            <a:endParaRPr lang="en-CA" sz="4400" dirty="0"/>
          </a:p>
          <a:p>
            <a:r>
              <a:rPr lang="en-CA" sz="4400" dirty="0"/>
              <a:t> </a:t>
            </a:r>
          </a:p>
        </p:txBody>
      </p:sp>
      <p:sp>
        <p:nvSpPr>
          <p:cNvPr id="3" name="Rectangle 2"/>
          <p:cNvSpPr/>
          <p:nvPr/>
        </p:nvSpPr>
        <p:spPr>
          <a:xfrm>
            <a:off x="4053457" y="69183"/>
            <a:ext cx="4028017"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155. </a:t>
            </a:r>
            <a:r>
              <a:rPr lang="en-CA" sz="4400" dirty="0" err="1" smtClean="0"/>
              <a:t>ድኅነት</a:t>
            </a:r>
            <a:r>
              <a:rPr lang="en-CA" sz="4400" dirty="0" smtClean="0"/>
              <a:t> </a:t>
            </a:r>
            <a:r>
              <a:rPr lang="en-CA" sz="4400" dirty="0" err="1" smtClean="0"/>
              <a:t>እንል</a:t>
            </a:r>
            <a:endParaRPr lang="en-CA" sz="4400" dirty="0" smtClean="0"/>
          </a:p>
          <a:p>
            <a:r>
              <a:rPr lang="en-CA" sz="4400" dirty="0" err="1" smtClean="0"/>
              <a:t>ምነኪ</a:t>
            </a:r>
            <a:r>
              <a:rPr lang="en-CA" sz="4400" dirty="0" smtClean="0"/>
              <a:t> </a:t>
            </a:r>
            <a:r>
              <a:rPr lang="en-CA" sz="4400" dirty="0" err="1" smtClean="0"/>
              <a:t>ክብሪ</a:t>
            </a:r>
            <a:r>
              <a:rPr lang="en-CA" sz="4400" dirty="0" smtClean="0"/>
              <a:t>  </a:t>
            </a:r>
            <a:r>
              <a:rPr lang="en-CA" sz="4400" dirty="0" err="1" smtClean="0"/>
              <a:t>ዝተመላ</a:t>
            </a:r>
            <a:endParaRPr lang="en-CA" sz="4400" dirty="0" smtClean="0"/>
          </a:p>
          <a:p>
            <a:r>
              <a:rPr lang="en-CA" sz="4400" dirty="0" err="1" smtClean="0"/>
              <a:t>እኪ</a:t>
            </a:r>
            <a:r>
              <a:rPr lang="en-CA" sz="4400" dirty="0" smtClean="0"/>
              <a:t>፥ </a:t>
            </a:r>
            <a:r>
              <a:rPr lang="en-CA" sz="4400" dirty="0" err="1" smtClean="0"/>
              <a:t>ቅድስቲ</a:t>
            </a:r>
            <a:r>
              <a:rPr lang="en-CA" sz="4400" dirty="0" smtClean="0"/>
              <a:t> ፥ </a:t>
            </a:r>
            <a:r>
              <a:rPr lang="en-CA" sz="4400" dirty="0" err="1" smtClean="0"/>
              <a:t>ኵሉ</a:t>
            </a:r>
            <a:r>
              <a:rPr lang="en-CA" sz="4400" dirty="0" smtClean="0"/>
              <a:t> </a:t>
            </a:r>
            <a:r>
              <a:rPr lang="en-CA" sz="4400" dirty="0" err="1" smtClean="0"/>
              <a:t>ግዜ</a:t>
            </a:r>
            <a:r>
              <a:rPr lang="en-CA" sz="4400" dirty="0" smtClean="0"/>
              <a:t> </a:t>
            </a:r>
            <a:r>
              <a:rPr lang="en-CA" sz="4400" dirty="0" err="1" smtClean="0"/>
              <a:t>ድንግል</a:t>
            </a:r>
            <a:r>
              <a:rPr lang="en-CA" sz="4400" dirty="0" smtClean="0"/>
              <a:t> </a:t>
            </a:r>
            <a:r>
              <a:rPr lang="en-CA" sz="4400" dirty="0" err="1" smtClean="0"/>
              <a:t>ዝኾንኪ</a:t>
            </a:r>
            <a:r>
              <a:rPr lang="en-CA" sz="4400" dirty="0" smtClean="0"/>
              <a:t> </a:t>
            </a:r>
            <a:r>
              <a:rPr lang="en-CA" sz="4400" dirty="0" err="1" smtClean="0"/>
              <a:t>ወላዲተ</a:t>
            </a:r>
            <a:r>
              <a:rPr lang="en-CA" sz="4400" dirty="0" smtClean="0"/>
              <a:t> </a:t>
            </a:r>
            <a:r>
              <a:rPr lang="en-CA" sz="4400" dirty="0" err="1" smtClean="0"/>
              <a:t>ኣምላኽ</a:t>
            </a:r>
            <a:r>
              <a:rPr lang="en-CA" sz="4400" dirty="0" smtClean="0"/>
              <a:t>፥ </a:t>
            </a:r>
          </a:p>
          <a:p>
            <a:r>
              <a:rPr lang="en-CA" sz="4400" dirty="0" err="1" smtClean="0"/>
              <a:t>ኣደ</a:t>
            </a:r>
            <a:r>
              <a:rPr lang="en-CA" sz="4400" dirty="0" smtClean="0"/>
              <a:t> </a:t>
            </a:r>
            <a:r>
              <a:rPr lang="en-CA" sz="4400" dirty="0" err="1" smtClean="0"/>
              <a:t>ክርስቶስ</a:t>
            </a:r>
            <a:r>
              <a:rPr lang="en-CA" sz="4400" dirty="0" smtClean="0"/>
              <a:t>፣ </a:t>
            </a:r>
            <a:r>
              <a:rPr lang="en-CA" sz="4400" dirty="0" err="1" smtClean="0">
                <a:solidFill>
                  <a:srgbClr val="FFFF00"/>
                </a:solidFill>
              </a:rPr>
              <a:t>ደስ</a:t>
            </a:r>
            <a:r>
              <a:rPr lang="en-CA" sz="4400" dirty="0" smtClean="0">
                <a:solidFill>
                  <a:srgbClr val="FFFF00"/>
                </a:solidFill>
              </a:rPr>
              <a:t> </a:t>
            </a:r>
            <a:r>
              <a:rPr lang="en-CA" sz="4400" dirty="0" err="1" smtClean="0">
                <a:solidFill>
                  <a:srgbClr val="FFFF00"/>
                </a:solidFill>
              </a:rPr>
              <a:t>ይበልኪ</a:t>
            </a:r>
            <a:r>
              <a:rPr lang="en-CA" sz="4400" dirty="0" smtClean="0">
                <a:solidFill>
                  <a:srgbClr val="FFFF00"/>
                </a:solidFill>
              </a:rPr>
              <a:t> </a:t>
            </a:r>
            <a:r>
              <a:rPr lang="en-CA" sz="4400" dirty="0" smtClean="0"/>
              <a:t>። </a:t>
            </a:r>
            <a:r>
              <a:rPr lang="en-CA" sz="4400" dirty="0" err="1" smtClean="0"/>
              <a:t>ኃጢኣትና</a:t>
            </a:r>
            <a:r>
              <a:rPr lang="en-CA" sz="4400" dirty="0" smtClean="0"/>
              <a:t> </a:t>
            </a:r>
            <a:r>
              <a:rPr lang="en-CA" sz="4400" dirty="0" err="1" smtClean="0"/>
              <a:t>ክሓድገልና</a:t>
            </a:r>
            <a:r>
              <a:rPr lang="en-CA" sz="4400" dirty="0" smtClean="0"/>
              <a:t>፥ </a:t>
            </a:r>
            <a:r>
              <a:rPr lang="en-CA" sz="4400" dirty="0" err="1" smtClean="0"/>
              <a:t>ጸሎትና</a:t>
            </a:r>
            <a:r>
              <a:rPr lang="en-CA" sz="4400" dirty="0" smtClean="0"/>
              <a:t> </a:t>
            </a:r>
            <a:r>
              <a:rPr lang="en-CA" sz="4400" dirty="0" err="1" smtClean="0"/>
              <a:t>ናብ</a:t>
            </a:r>
            <a:r>
              <a:rPr lang="en-CA" sz="4400" dirty="0" smtClean="0"/>
              <a:t> </a:t>
            </a:r>
            <a:r>
              <a:rPr lang="en-CA" sz="4400" dirty="0" err="1" smtClean="0"/>
              <a:t>ላዕሊ</a:t>
            </a:r>
            <a:r>
              <a:rPr lang="en-CA" sz="4400" dirty="0" smtClean="0"/>
              <a:t> </a:t>
            </a:r>
            <a:r>
              <a:rPr lang="en-CA" sz="4400" dirty="0" err="1" smtClean="0"/>
              <a:t>ናብ</a:t>
            </a:r>
            <a:r>
              <a:rPr lang="en-CA" sz="4400" dirty="0" smtClean="0"/>
              <a:t> </a:t>
            </a:r>
            <a:r>
              <a:rPr lang="en-CA" sz="4400" dirty="0" err="1" smtClean="0"/>
              <a:t>ፍቁር</a:t>
            </a:r>
            <a:r>
              <a:rPr lang="en-CA" sz="4400" dirty="0" smtClean="0"/>
              <a:t> </a:t>
            </a:r>
            <a:r>
              <a:rPr lang="en-CA" sz="4400" dirty="0" err="1" smtClean="0"/>
              <a:t>ወድኺ</a:t>
            </a:r>
            <a:r>
              <a:rPr lang="en-CA" sz="4400" dirty="0" smtClean="0"/>
              <a:t> </a:t>
            </a:r>
            <a:r>
              <a:rPr lang="en-CA" sz="4400" dirty="0" err="1" smtClean="0"/>
              <a:t>ኣዕርግልና</a:t>
            </a:r>
            <a:r>
              <a:rPr lang="en-CA" sz="4400" dirty="0" smtClean="0"/>
              <a:t>። </a:t>
            </a:r>
            <a:endParaRPr lang="en-CA" sz="4400" dirty="0"/>
          </a:p>
        </p:txBody>
      </p:sp>
      <p:sp>
        <p:nvSpPr>
          <p:cNvPr id="9" name="Rectangle 8"/>
          <p:cNvSpPr/>
          <p:nvPr/>
        </p:nvSpPr>
        <p:spPr>
          <a:xfrm>
            <a:off x="7936876" y="52854"/>
            <a:ext cx="4391078" cy="6524863"/>
          </a:xfrm>
          <a:prstGeom prst="rect">
            <a:avLst/>
          </a:prstGeom>
        </p:spPr>
        <p:txBody>
          <a:bodyPr wrap="square">
            <a:spAutoFit/>
          </a:bodyPr>
          <a:lstStyle/>
          <a:p>
            <a:pPr marL="40639" marR="40639">
              <a:spcBef>
                <a:spcPts val="600"/>
              </a:spcBef>
              <a:buClr>
                <a:srgbClr val="000000"/>
              </a:buClr>
              <a:buFont typeface="Arial"/>
              <a:defRPr sz="2000"/>
            </a:pPr>
            <a:r>
              <a:rPr lang="en-US" sz="3800" b="1" dirty="0">
                <a:solidFill>
                  <a:srgbClr val="FF0000"/>
                </a:solidFill>
                <a:uFill>
                  <a:solidFill>
                    <a:srgbClr val="D84800"/>
                  </a:solidFill>
                </a:uFill>
              </a:rPr>
              <a:t>Priest</a:t>
            </a:r>
            <a:r>
              <a:rPr lang="en-US" sz="3800" b="1" dirty="0" smtClean="0">
                <a:solidFill>
                  <a:srgbClr val="FF0000"/>
                </a:solidFill>
                <a:uFill>
                  <a:solidFill>
                    <a:srgbClr val="D84800"/>
                  </a:solidFill>
                </a:uFill>
              </a:rPr>
              <a:t>: </a:t>
            </a:r>
            <a:r>
              <a:rPr lang="en-US" sz="1400" b="1" dirty="0" smtClean="0">
                <a:solidFill>
                  <a:srgbClr val="FFC000"/>
                </a:solidFill>
                <a:uFill>
                  <a:solidFill>
                    <a:srgbClr val="D84800"/>
                  </a:solidFill>
                </a:uFill>
              </a:rPr>
              <a:t>155.</a:t>
            </a:r>
            <a:r>
              <a:rPr lang="en-US" sz="1400" dirty="0" smtClean="0">
                <a:solidFill>
                  <a:srgbClr val="FFC000"/>
                </a:solidFill>
              </a:rPr>
              <a:t> </a:t>
            </a:r>
            <a:r>
              <a:rPr lang="en-US" sz="3800" dirty="0">
                <a:uFill>
                  <a:solidFill>
                    <a:srgbClr val="000000"/>
                  </a:solidFill>
                </a:uFill>
              </a:rPr>
              <a:t>Rejoice, O thou of whom we ask healing, O holy, full of honor, ever-virgin, parent of God, mother of Christ, offer up our prayer on high to thy beloved Son that He may forgive us our sin.</a:t>
            </a:r>
            <a:endParaRPr lang="en-US" sz="38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308935"/>
      </p:ext>
    </p:extLst>
  </p:cSld>
  <p:clrMapOvr>
    <a:masterClrMapping/>
  </p:clrMapOvr>
  <p:transition spd="med"/>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540526"/>
          </a:xfrm>
          <a:prstGeom prst="rect">
            <a:avLst/>
          </a:prstGeom>
        </p:spPr>
        <p:txBody>
          <a:bodyPr wrap="square">
            <a:spAutoFit/>
          </a:bodyPr>
          <a:lstStyle/>
          <a:p>
            <a:r>
              <a:rPr lang="en-CA" sz="1400" dirty="0" smtClean="0">
                <a:solidFill>
                  <a:srgbClr val="FFC000"/>
                </a:solidFill>
              </a:rPr>
              <a:t>፻፶፮.</a:t>
            </a:r>
            <a:r>
              <a:rPr lang="en-CA" sz="4400" dirty="0" smtClean="0"/>
              <a:t>ተፈሥሒ ኦ </a:t>
            </a:r>
            <a:r>
              <a:rPr lang="en-CA" sz="4400" dirty="0" err="1" smtClean="0"/>
              <a:t>ዘወለድኪ</a:t>
            </a:r>
            <a:r>
              <a:rPr lang="en-CA" sz="4400" dirty="0" smtClean="0"/>
              <a:t> </a:t>
            </a:r>
            <a:r>
              <a:rPr lang="en-CA" sz="4400" dirty="0" err="1" smtClean="0"/>
              <a:t>ለነ</a:t>
            </a:r>
            <a:r>
              <a:rPr lang="en-CA" sz="4400" dirty="0" smtClean="0"/>
              <a:t>፥ </a:t>
            </a:r>
            <a:r>
              <a:rPr lang="en-CA" sz="4400" dirty="0" err="1" smtClean="0"/>
              <a:t>ብርሃነ</a:t>
            </a:r>
            <a:r>
              <a:rPr lang="en-CA" sz="4400" dirty="0" smtClean="0"/>
              <a:t> </a:t>
            </a:r>
            <a:r>
              <a:rPr lang="en-CA" sz="4400" dirty="0" err="1" smtClean="0"/>
              <a:t>ጽድቅ</a:t>
            </a:r>
            <a:r>
              <a:rPr lang="en-CA" sz="4400" dirty="0" smtClean="0"/>
              <a:t>፥ </a:t>
            </a:r>
            <a:r>
              <a:rPr lang="en-CA" sz="4400" dirty="0" err="1" smtClean="0"/>
              <a:t>ዘበአማን</a:t>
            </a:r>
            <a:r>
              <a:rPr lang="en-CA" sz="4400" dirty="0" smtClean="0"/>
              <a:t> </a:t>
            </a:r>
            <a:r>
              <a:rPr lang="en-CA" sz="4400" dirty="0" err="1" smtClean="0"/>
              <a:t>ክርስቶስሃ</a:t>
            </a:r>
            <a:r>
              <a:rPr lang="en-CA" sz="4400" dirty="0" smtClean="0"/>
              <a:t>፥ </a:t>
            </a:r>
            <a:r>
              <a:rPr lang="en-CA" sz="4400" dirty="0" err="1" smtClean="0"/>
              <a:t>አምላክነ</a:t>
            </a:r>
            <a:r>
              <a:rPr lang="en-CA" sz="4400" dirty="0" smtClean="0"/>
              <a:t>። ኦ </a:t>
            </a:r>
            <a:r>
              <a:rPr lang="en-CA" sz="4400" dirty="0" err="1" smtClean="0"/>
              <a:t>ድንግል</a:t>
            </a:r>
            <a:r>
              <a:rPr lang="en-CA" sz="4400" dirty="0" smtClean="0"/>
              <a:t> </a:t>
            </a:r>
            <a:r>
              <a:rPr lang="en-CA" sz="4400" dirty="0" err="1" smtClean="0"/>
              <a:t>ንጽሕት</a:t>
            </a:r>
            <a:r>
              <a:rPr lang="en-CA" sz="4400" dirty="0" smtClean="0"/>
              <a:t> </a:t>
            </a:r>
            <a:r>
              <a:rPr lang="en-CA" sz="4400" dirty="0" err="1" smtClean="0"/>
              <a:t>ሰአሊ</a:t>
            </a:r>
            <a:r>
              <a:rPr lang="en-CA" sz="4400" dirty="0" smtClean="0"/>
              <a:t> </a:t>
            </a:r>
            <a:r>
              <a:rPr lang="en-CA" sz="4400" dirty="0" err="1" smtClean="0"/>
              <a:t>ለነ</a:t>
            </a:r>
            <a:r>
              <a:rPr lang="en-CA" sz="4400" dirty="0" smtClean="0"/>
              <a:t>፥ </a:t>
            </a:r>
            <a:r>
              <a:rPr lang="en-CA" sz="4400" dirty="0" err="1" smtClean="0"/>
              <a:t>ኀበ</a:t>
            </a:r>
            <a:r>
              <a:rPr lang="en-CA" sz="4400" dirty="0" smtClean="0"/>
              <a:t> </a:t>
            </a:r>
            <a:r>
              <a:rPr lang="en-CA" sz="4400" dirty="0" err="1" smtClean="0"/>
              <a:t>እግዚእነ</a:t>
            </a:r>
            <a:r>
              <a:rPr lang="en-CA" sz="4400" dirty="0" smtClean="0"/>
              <a:t> </a:t>
            </a:r>
            <a:r>
              <a:rPr lang="en-CA" sz="4400" dirty="0" err="1" smtClean="0"/>
              <a:t>ከመ</a:t>
            </a:r>
            <a:r>
              <a:rPr lang="en-CA" sz="4400" dirty="0" smtClean="0"/>
              <a:t> </a:t>
            </a:r>
            <a:r>
              <a:rPr lang="en-CA" sz="4400" dirty="0" err="1" smtClean="0"/>
              <a:t>ይግበር</a:t>
            </a:r>
            <a:r>
              <a:rPr lang="en-CA" sz="4400" dirty="0" smtClean="0"/>
              <a:t> </a:t>
            </a:r>
            <a:r>
              <a:rPr lang="en-CA" sz="4400" dirty="0" err="1" smtClean="0"/>
              <a:t>ምሕረተ</a:t>
            </a:r>
            <a:r>
              <a:rPr lang="en-CA" sz="4400" dirty="0" smtClean="0"/>
              <a:t> </a:t>
            </a:r>
            <a:r>
              <a:rPr lang="en-CA" sz="4400" dirty="0" err="1" smtClean="0"/>
              <a:t>ለነፍሳቲነ</a:t>
            </a:r>
            <a:r>
              <a:rPr lang="en-CA" sz="4400" dirty="0" smtClean="0"/>
              <a:t> </a:t>
            </a:r>
            <a:r>
              <a:rPr lang="en-CA" sz="4400" dirty="0" err="1" smtClean="0"/>
              <a:t>ወይሥረይ</a:t>
            </a:r>
            <a:r>
              <a:rPr lang="en-CA" sz="4400" dirty="0" smtClean="0"/>
              <a:t> </a:t>
            </a:r>
            <a:r>
              <a:rPr lang="en-CA" sz="4400" dirty="0" err="1" smtClean="0"/>
              <a:t>ለነ</a:t>
            </a:r>
            <a:r>
              <a:rPr lang="en-CA" sz="4400" dirty="0" smtClean="0"/>
              <a:t> </a:t>
            </a:r>
            <a:r>
              <a:rPr lang="en-CA" sz="4400" dirty="0" err="1" smtClean="0"/>
              <a:t>ኃጣውኢነ</a:t>
            </a:r>
            <a:r>
              <a:rPr lang="en-CA" sz="4400" dirty="0" smtClean="0"/>
              <a:t>።</a:t>
            </a:r>
            <a:endParaRPr lang="en-CA" sz="4400" dirty="0"/>
          </a:p>
          <a:p>
            <a:r>
              <a:rPr lang="en-CA" sz="4400" dirty="0"/>
              <a:t> </a:t>
            </a:r>
          </a:p>
        </p:txBody>
      </p:sp>
      <p:sp>
        <p:nvSpPr>
          <p:cNvPr id="3" name="Rectangle 2"/>
          <p:cNvSpPr/>
          <p:nvPr/>
        </p:nvSpPr>
        <p:spPr>
          <a:xfrm>
            <a:off x="4053457" y="69183"/>
            <a:ext cx="3949799" cy="6863417"/>
          </a:xfrm>
          <a:prstGeom prst="rect">
            <a:avLst/>
          </a:prstGeom>
        </p:spPr>
        <p:txBody>
          <a:bodyPr wrap="square">
            <a:spAutoFit/>
          </a:bodyPr>
          <a:lstStyle/>
          <a:p>
            <a:r>
              <a:rPr lang="en-CA" sz="1400" dirty="0" smtClean="0">
                <a:solidFill>
                  <a:srgbClr val="FFC000"/>
                </a:solidFill>
              </a:rPr>
              <a:t>156. </a:t>
            </a:r>
            <a:r>
              <a:rPr lang="en-CA" sz="4400" dirty="0" err="1" smtClean="0"/>
              <a:t>ብሓቂ</a:t>
            </a:r>
            <a:r>
              <a:rPr lang="en-CA" sz="4400" dirty="0" smtClean="0"/>
              <a:t> </a:t>
            </a:r>
            <a:r>
              <a:rPr lang="en-CA" sz="4400" dirty="0" err="1" smtClean="0"/>
              <a:t>ናይ</a:t>
            </a:r>
            <a:r>
              <a:rPr lang="en-CA" sz="4400" dirty="0" smtClean="0"/>
              <a:t> </a:t>
            </a:r>
          </a:p>
          <a:p>
            <a:r>
              <a:rPr lang="en-CA" sz="4400" dirty="0" err="1" smtClean="0"/>
              <a:t>ጽድቂ</a:t>
            </a:r>
            <a:r>
              <a:rPr lang="en-CA" sz="4400" dirty="0" smtClean="0"/>
              <a:t> </a:t>
            </a:r>
            <a:r>
              <a:rPr lang="en-CA" sz="4400" dirty="0" err="1" smtClean="0"/>
              <a:t>ብርሃን</a:t>
            </a:r>
            <a:r>
              <a:rPr lang="en-CA" sz="4400" dirty="0" smtClean="0"/>
              <a:t> </a:t>
            </a:r>
            <a:r>
              <a:rPr lang="en-CA" sz="4400" dirty="0" err="1" smtClean="0"/>
              <a:t>ዝኾነ</a:t>
            </a:r>
            <a:r>
              <a:rPr lang="en-CA" sz="4400" dirty="0" smtClean="0"/>
              <a:t> </a:t>
            </a:r>
            <a:r>
              <a:rPr lang="en-CA" sz="4400" dirty="0" err="1" smtClean="0"/>
              <a:t>ክርስቶስ</a:t>
            </a:r>
            <a:r>
              <a:rPr lang="en-CA" sz="4400" dirty="0" smtClean="0"/>
              <a:t> </a:t>
            </a:r>
            <a:r>
              <a:rPr lang="en-CA" sz="4400" dirty="0" err="1" smtClean="0"/>
              <a:t>ኣምላኽነ</a:t>
            </a:r>
            <a:r>
              <a:rPr lang="en-CA" sz="4400" dirty="0" smtClean="0"/>
              <a:t> </a:t>
            </a:r>
            <a:r>
              <a:rPr lang="en-CA" sz="4400" dirty="0" err="1" smtClean="0"/>
              <a:t>ዝወለድክልና</a:t>
            </a:r>
            <a:r>
              <a:rPr lang="en-CA" sz="4400" dirty="0" smtClean="0"/>
              <a:t> ፣ </a:t>
            </a:r>
            <a:r>
              <a:rPr lang="en-CA" sz="4400" dirty="0" err="1" smtClean="0">
                <a:solidFill>
                  <a:srgbClr val="FFFF00"/>
                </a:solidFill>
              </a:rPr>
              <a:t>ደስ</a:t>
            </a:r>
            <a:r>
              <a:rPr lang="en-CA" sz="4400" dirty="0" smtClean="0">
                <a:solidFill>
                  <a:srgbClr val="FFFF00"/>
                </a:solidFill>
              </a:rPr>
              <a:t> </a:t>
            </a:r>
            <a:r>
              <a:rPr lang="en-CA" sz="4400" dirty="0" err="1" smtClean="0">
                <a:solidFill>
                  <a:srgbClr val="FFFF00"/>
                </a:solidFill>
              </a:rPr>
              <a:t>ይበልኪ</a:t>
            </a:r>
            <a:r>
              <a:rPr lang="en-CA" sz="4400" dirty="0" smtClean="0"/>
              <a:t>። </a:t>
            </a:r>
            <a:r>
              <a:rPr lang="en-CA" sz="4400" dirty="0" err="1" smtClean="0"/>
              <a:t>ኦንጽሕቲ</a:t>
            </a:r>
            <a:r>
              <a:rPr lang="en-CA" sz="4400" dirty="0" smtClean="0"/>
              <a:t> </a:t>
            </a:r>
            <a:r>
              <a:rPr lang="en-CA" sz="4400" dirty="0" err="1" smtClean="0"/>
              <a:t>ድንግል</a:t>
            </a:r>
            <a:r>
              <a:rPr lang="en-CA" sz="4400" dirty="0" smtClean="0"/>
              <a:t>፥ </a:t>
            </a:r>
            <a:r>
              <a:rPr lang="en-CA" sz="4400" dirty="0" err="1" smtClean="0"/>
              <a:t>ንነፍሳትና</a:t>
            </a:r>
            <a:r>
              <a:rPr lang="en-CA" sz="4400" dirty="0"/>
              <a:t> </a:t>
            </a:r>
            <a:r>
              <a:rPr lang="en-CA" sz="4400" dirty="0" smtClean="0"/>
              <a:t>፣</a:t>
            </a:r>
            <a:r>
              <a:rPr lang="en-CA" sz="4400" dirty="0" err="1" smtClean="0"/>
              <a:t>ምሕረት</a:t>
            </a:r>
            <a:r>
              <a:rPr lang="en-CA" sz="4400" dirty="0" smtClean="0"/>
              <a:t> </a:t>
            </a:r>
            <a:r>
              <a:rPr lang="en-CA" sz="4400" dirty="0" err="1" smtClean="0"/>
              <a:t>ክገብረልና</a:t>
            </a:r>
            <a:r>
              <a:rPr lang="en-CA" sz="4400" dirty="0" smtClean="0"/>
              <a:t> ፥ </a:t>
            </a:r>
            <a:r>
              <a:rPr lang="en-CA" sz="4400" dirty="0" err="1" smtClean="0"/>
              <a:t>ኃጢኣትና</a:t>
            </a:r>
            <a:r>
              <a:rPr lang="en-CA" sz="4400" dirty="0" smtClean="0"/>
              <a:t> </a:t>
            </a:r>
            <a:r>
              <a:rPr lang="en-CA" sz="4400" dirty="0" err="1" smtClean="0"/>
              <a:t>ክሓድገ</a:t>
            </a:r>
            <a:endParaRPr lang="en-CA" sz="4400" dirty="0" smtClean="0"/>
          </a:p>
          <a:p>
            <a:r>
              <a:rPr lang="en-CA" sz="4400" dirty="0" err="1" smtClean="0"/>
              <a:t>ልና</a:t>
            </a:r>
            <a:r>
              <a:rPr lang="en-CA" sz="4400" dirty="0" smtClean="0"/>
              <a:t> ፥ </a:t>
            </a:r>
            <a:r>
              <a:rPr lang="en-CA" sz="4400" dirty="0" err="1" smtClean="0"/>
              <a:t>ናብ</a:t>
            </a:r>
            <a:r>
              <a:rPr lang="en-CA" sz="4400" dirty="0" smtClean="0"/>
              <a:t> </a:t>
            </a:r>
            <a:r>
              <a:rPr lang="en-CA" sz="4400" dirty="0" err="1" smtClean="0"/>
              <a:t>ጐይታና</a:t>
            </a:r>
            <a:r>
              <a:rPr lang="en-CA" sz="4400" dirty="0" smtClean="0"/>
              <a:t> </a:t>
            </a:r>
            <a:r>
              <a:rPr lang="en-CA" sz="4400" dirty="0" err="1" smtClean="0"/>
              <a:t>ለምንልና</a:t>
            </a:r>
            <a:r>
              <a:rPr lang="en-CA" sz="4400" dirty="0" smtClean="0"/>
              <a:t>።</a:t>
            </a:r>
            <a:endParaRPr lang="en-CA" sz="4400" dirty="0"/>
          </a:p>
        </p:txBody>
      </p:sp>
      <p:sp>
        <p:nvSpPr>
          <p:cNvPr id="9" name="Rectangle 8"/>
          <p:cNvSpPr/>
          <p:nvPr/>
        </p:nvSpPr>
        <p:spPr>
          <a:xfrm>
            <a:off x="7936876" y="52854"/>
            <a:ext cx="4391078" cy="6863417"/>
          </a:xfrm>
          <a:prstGeom prst="rect">
            <a:avLst/>
          </a:prstGeom>
          <a:ln>
            <a:solidFill>
              <a:schemeClr val="accent1"/>
            </a:solidFill>
          </a:ln>
        </p:spPr>
        <p:txBody>
          <a:bodyPr wrap="square">
            <a:spAutoFit/>
          </a:bodyPr>
          <a:lstStyle/>
          <a:p>
            <a:pPr marL="40639" marR="40639">
              <a:spcBef>
                <a:spcPts val="600"/>
              </a:spcBef>
              <a:defRPr sz="1800">
                <a:uFillTx/>
              </a:defRPr>
            </a:pPr>
            <a:r>
              <a:rPr lang="en-US" sz="1400" b="1" dirty="0" smtClean="0">
                <a:solidFill>
                  <a:srgbClr val="FFC000"/>
                </a:solidFill>
                <a:uFill>
                  <a:solidFill>
                    <a:srgbClr val="D84800"/>
                  </a:solidFill>
                </a:uFill>
              </a:rPr>
              <a:t>156.</a:t>
            </a:r>
            <a:r>
              <a:rPr lang="en-US" sz="1400" dirty="0" smtClean="0">
                <a:solidFill>
                  <a:srgbClr val="FFC000"/>
                </a:solidFill>
              </a:rPr>
              <a:t> </a:t>
            </a:r>
            <a:r>
              <a:rPr lang="en-US" sz="4000" dirty="0">
                <a:uFill>
                  <a:solidFill>
                    <a:srgbClr val="000000"/>
                  </a:solidFill>
                </a:uFill>
              </a:rPr>
              <a:t>Rejoice, you who did bear for us </a:t>
            </a:r>
            <a:r>
              <a:rPr lang="en-US" sz="4000" dirty="0" err="1">
                <a:uFill>
                  <a:solidFill>
                    <a:srgbClr val="000000"/>
                  </a:solidFill>
                </a:uFill>
              </a:rPr>
              <a:t>thevery</a:t>
            </a:r>
            <a:r>
              <a:rPr lang="en-US" sz="4000" dirty="0">
                <a:uFill>
                  <a:solidFill>
                    <a:srgbClr val="000000"/>
                  </a:solidFill>
                </a:uFill>
              </a:rPr>
              <a:t> light of righteousness, even Christ </a:t>
            </a:r>
            <a:r>
              <a:rPr lang="en-US" sz="4000" dirty="0" err="1">
                <a:uFill>
                  <a:solidFill>
                    <a:srgbClr val="000000"/>
                  </a:solidFill>
                </a:uFill>
              </a:rPr>
              <a:t>ourGod</a:t>
            </a:r>
            <a:r>
              <a:rPr lang="en-US" sz="4000" dirty="0">
                <a:uFill>
                  <a:solidFill>
                    <a:srgbClr val="000000"/>
                  </a:solidFill>
                </a:uFill>
              </a:rPr>
              <a:t>, O Virgin pure, plead for us unto </a:t>
            </a:r>
            <a:r>
              <a:rPr lang="en-US" sz="4000" dirty="0" err="1">
                <a:uFill>
                  <a:solidFill>
                    <a:srgbClr val="000000"/>
                  </a:solidFill>
                </a:uFill>
              </a:rPr>
              <a:t>ourLord</a:t>
            </a:r>
            <a:r>
              <a:rPr lang="en-US" sz="4000" dirty="0">
                <a:uFill>
                  <a:solidFill>
                    <a:srgbClr val="000000"/>
                  </a:solidFill>
                </a:uFill>
              </a:rPr>
              <a:t> that He may have mercy upon </a:t>
            </a:r>
            <a:r>
              <a:rPr lang="en-US" sz="4000" dirty="0" smtClean="0">
                <a:uFill>
                  <a:solidFill>
                    <a:srgbClr val="000000"/>
                  </a:solidFill>
                </a:uFill>
              </a:rPr>
              <a:t>our souls </a:t>
            </a:r>
            <a:r>
              <a:rPr lang="en-US" sz="4000" dirty="0">
                <a:uFill>
                  <a:solidFill>
                    <a:srgbClr val="000000"/>
                  </a:solidFill>
                </a:uFill>
              </a:rPr>
              <a:t>and forgive us our sins.</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91966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786747"/>
          </a:xfrm>
          <a:prstGeom prst="rect">
            <a:avLst/>
          </a:prstGeom>
        </p:spPr>
        <p:txBody>
          <a:bodyPr wrap="square">
            <a:spAutoFit/>
          </a:bodyPr>
          <a:lstStyle/>
          <a:p>
            <a:r>
              <a:rPr lang="en-CA" sz="4000" dirty="0" err="1" smtClean="0"/>
              <a:t>ወአጽንዕ</a:t>
            </a:r>
            <a:r>
              <a:rPr lang="en-CA" sz="4000" dirty="0" smtClean="0"/>
              <a:t> </a:t>
            </a:r>
            <a:r>
              <a:rPr lang="en-CA" sz="4000" dirty="0" err="1"/>
              <a:t>በመንፈስከ</a:t>
            </a:r>
            <a:r>
              <a:rPr lang="en-CA" sz="4000" dirty="0"/>
              <a:t>፥ </a:t>
            </a:r>
            <a:r>
              <a:rPr lang="en-CA" sz="4000" dirty="0" err="1"/>
              <a:t>ዝንቱ</a:t>
            </a:r>
            <a:r>
              <a:rPr lang="en-CA" sz="4000" dirty="0"/>
              <a:t> </a:t>
            </a:r>
            <a:r>
              <a:rPr lang="en-CA" sz="4000" dirty="0" err="1"/>
              <a:t>ኅብስት</a:t>
            </a:r>
            <a:r>
              <a:rPr lang="en-CA" sz="4000" dirty="0"/>
              <a:t> </a:t>
            </a:r>
            <a:r>
              <a:rPr lang="en-CA" sz="4000" dirty="0" err="1"/>
              <a:t>ይኩን</a:t>
            </a:r>
            <a:r>
              <a:rPr lang="en-CA" sz="4000" dirty="0"/>
              <a:t> </a:t>
            </a:r>
            <a:r>
              <a:rPr lang="en-CA" sz="4000" dirty="0" err="1" smtClean="0"/>
              <a:t>ለሥርየተ</a:t>
            </a:r>
            <a:r>
              <a:rPr lang="en-CA" sz="4000" dirty="0" smtClean="0"/>
              <a:t> </a:t>
            </a:r>
            <a:r>
              <a:rPr lang="en-CA" sz="4000" dirty="0" err="1"/>
              <a:t>ኀጢአተ</a:t>
            </a:r>
            <a:r>
              <a:rPr lang="en-CA" sz="4000" dirty="0"/>
              <a:t> </a:t>
            </a:r>
            <a:r>
              <a:rPr lang="en-CA" sz="4000" dirty="0" err="1"/>
              <a:t>ሕዝብከ</a:t>
            </a:r>
            <a:r>
              <a:rPr lang="en-CA" sz="4000" dirty="0"/>
              <a:t> </a:t>
            </a:r>
            <a:r>
              <a:rPr lang="en-CA" sz="4000" dirty="0" err="1"/>
              <a:t>አሜን</a:t>
            </a:r>
            <a:r>
              <a:rPr lang="en-CA" sz="4000" dirty="0"/>
              <a:t>።</a:t>
            </a:r>
          </a:p>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ይትመጦ</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በማኅፈድ</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a:t> </a:t>
            </a:r>
            <a:r>
              <a:rPr lang="en-CA" sz="4000" dirty="0" err="1" smtClean="0">
                <a:solidFill>
                  <a:srgbClr val="FF0000"/>
                </a:solidFill>
              </a:rPr>
              <a:t>ይ.ካ</a:t>
            </a:r>
            <a:r>
              <a:rPr lang="en-CA" sz="4000" dirty="0">
                <a:solidFill>
                  <a:srgbClr val="FF0000"/>
                </a:solidFill>
              </a:rPr>
              <a:t>. </a:t>
            </a:r>
            <a:r>
              <a:rPr lang="en-CA" sz="1400" dirty="0">
                <a:solidFill>
                  <a:srgbClr val="FFC000"/>
                </a:solidFill>
              </a:rPr>
              <a:t>፲፪. </a:t>
            </a:r>
            <a:r>
              <a:rPr lang="en-CA" sz="4000" dirty="0" err="1"/>
              <a:t>ኢየሱስ</a:t>
            </a:r>
            <a:r>
              <a:rPr lang="en-CA" sz="4000" dirty="0"/>
              <a:t> </a:t>
            </a:r>
            <a:r>
              <a:rPr lang="en-CA" sz="4000" dirty="0" err="1"/>
              <a:t>ክርስቶስ</a:t>
            </a:r>
            <a:r>
              <a:rPr lang="en-CA" sz="4000" dirty="0"/>
              <a:t> </a:t>
            </a:r>
            <a:r>
              <a:rPr lang="en-CA" sz="4000" dirty="0" err="1"/>
              <a:t>ሊቀ</a:t>
            </a:r>
            <a:r>
              <a:rPr lang="en-CA" sz="4000" dirty="0"/>
              <a:t> </a:t>
            </a:r>
            <a:r>
              <a:rPr lang="en-CA" sz="4000" dirty="0" smtClean="0"/>
              <a:t> </a:t>
            </a:r>
            <a:r>
              <a:rPr lang="en-CA" sz="4000" dirty="0" err="1" smtClean="0"/>
              <a:t>ካህናት</a:t>
            </a:r>
            <a:r>
              <a:rPr lang="en-CA" sz="4000" dirty="0" smtClean="0"/>
              <a:t>  </a:t>
            </a:r>
            <a:r>
              <a:rPr lang="en-CA" sz="4000" dirty="0" err="1"/>
              <a:t>በከመ</a:t>
            </a:r>
            <a:r>
              <a:rPr lang="en-CA" sz="4000" dirty="0"/>
              <a:t> </a:t>
            </a:r>
            <a:r>
              <a:rPr lang="en-CA" sz="4000" dirty="0" smtClean="0"/>
              <a:t> </a:t>
            </a:r>
            <a:r>
              <a:rPr lang="en-CA" sz="4000" dirty="0" err="1" smtClean="0"/>
              <a:t>ገነ</a:t>
            </a:r>
            <a:endParaRPr lang="en-CA" sz="4000" dirty="0" smtClean="0"/>
          </a:p>
          <a:p>
            <a:r>
              <a:rPr lang="en-CA" sz="4000" dirty="0" err="1" smtClean="0"/>
              <a:t>ዙከ</a:t>
            </a:r>
            <a:r>
              <a:rPr lang="en-CA" sz="4000" dirty="0" smtClean="0"/>
              <a:t> </a:t>
            </a:r>
            <a:r>
              <a:rPr lang="en-CA" sz="4000" dirty="0" err="1"/>
              <a:t>ዮሴፍ</a:t>
            </a:r>
            <a:r>
              <a:rPr lang="en-CA" sz="4000" dirty="0"/>
              <a:t> </a:t>
            </a:r>
            <a:r>
              <a:rPr lang="en-CA" sz="4000" dirty="0" err="1"/>
              <a:t>ወኒቆዲሞስ</a:t>
            </a:r>
            <a:r>
              <a:rPr lang="en-CA" sz="4000" dirty="0"/>
              <a:t> </a:t>
            </a:r>
            <a:r>
              <a:rPr lang="en-CA" sz="4000" dirty="0" err="1"/>
              <a:t>በልብሰ</a:t>
            </a:r>
            <a:r>
              <a:rPr lang="en-CA" sz="4000" dirty="0"/>
              <a:t> </a:t>
            </a:r>
            <a:r>
              <a:rPr lang="en-CA" sz="4000" dirty="0" err="1"/>
              <a:t>ሰንዱናት</a:t>
            </a:r>
            <a:r>
              <a:rPr lang="en-CA" sz="4000" dirty="0"/>
              <a:t> </a:t>
            </a:r>
            <a:r>
              <a:rPr lang="en-CA" sz="4000" dirty="0" err="1" smtClean="0"/>
              <a:t>ወአፈ</a:t>
            </a:r>
            <a:endParaRPr lang="en-CA" sz="4000" dirty="0" smtClean="0"/>
          </a:p>
          <a:p>
            <a:r>
              <a:rPr lang="en-CA" sz="4000" dirty="0" err="1" smtClean="0"/>
              <a:t>ዋት</a:t>
            </a:r>
            <a:r>
              <a:rPr lang="en-CA" sz="4000" dirty="0" smtClean="0"/>
              <a:t> </a:t>
            </a:r>
            <a:r>
              <a:rPr lang="en-CA" sz="4000" dirty="0" err="1"/>
              <a:t>ወሠመርከ</a:t>
            </a:r>
            <a:r>
              <a:rPr lang="en-CA" sz="4000" dirty="0"/>
              <a:t> </a:t>
            </a:r>
            <a:r>
              <a:rPr lang="en-CA" sz="4000" dirty="0" err="1"/>
              <a:t>ሎሙ</a:t>
            </a:r>
            <a:r>
              <a:rPr lang="en-CA" sz="4000" dirty="0"/>
              <a:t> </a:t>
            </a:r>
            <a:r>
              <a:rPr lang="en-CA" sz="4000" dirty="0" err="1"/>
              <a:t>ከማሁ</a:t>
            </a:r>
            <a:r>
              <a:rPr lang="en-CA" sz="4000" dirty="0"/>
              <a:t> </a:t>
            </a:r>
            <a:r>
              <a:rPr lang="en-CA" sz="4000" dirty="0" err="1"/>
              <a:t>ሥመር</a:t>
            </a:r>
            <a:r>
              <a:rPr lang="en-CA" sz="4000" dirty="0"/>
              <a:t> </a:t>
            </a:r>
            <a:r>
              <a:rPr lang="en-CA" sz="4000" dirty="0" err="1"/>
              <a:t>ለነ</a:t>
            </a:r>
            <a:r>
              <a:rPr lang="en-CA" sz="4000" dirty="0"/>
              <a:t>።</a:t>
            </a:r>
          </a:p>
          <a:p>
            <a:r>
              <a:rPr lang="en-CA" sz="4000" dirty="0" smtClean="0"/>
              <a:t> </a:t>
            </a:r>
            <a:endParaRPr lang="en-CA" sz="4000" dirty="0"/>
          </a:p>
          <a:p>
            <a:endParaRPr lang="en-CA" sz="4000" dirty="0"/>
          </a:p>
        </p:txBody>
      </p:sp>
      <p:sp>
        <p:nvSpPr>
          <p:cNvPr id="19" name="Rectangle 18"/>
          <p:cNvSpPr/>
          <p:nvPr/>
        </p:nvSpPr>
        <p:spPr>
          <a:xfrm>
            <a:off x="4003589" y="-65489"/>
            <a:ext cx="4268541" cy="7109639"/>
          </a:xfrm>
          <a:prstGeom prst="rect">
            <a:avLst/>
          </a:prstGeom>
        </p:spPr>
        <p:txBody>
          <a:bodyPr wrap="square">
            <a:spAutoFit/>
          </a:bodyPr>
          <a:lstStyle/>
          <a:p>
            <a:r>
              <a:rPr lang="en-CA" sz="3600" dirty="0" err="1" smtClean="0"/>
              <a:t>ብየማንካ</a:t>
            </a:r>
            <a:r>
              <a:rPr lang="en-CA" sz="3600" dirty="0" smtClean="0"/>
              <a:t> </a:t>
            </a:r>
            <a:r>
              <a:rPr lang="en-CA" sz="3600" dirty="0" err="1"/>
              <a:t>ዕተብ</a:t>
            </a:r>
            <a:r>
              <a:rPr lang="en-CA" sz="3600" dirty="0"/>
              <a:t>፥ </a:t>
            </a:r>
            <a:r>
              <a:rPr lang="en-CA" sz="3600" dirty="0" err="1" smtClean="0"/>
              <a:t>ብኢድካ</a:t>
            </a:r>
            <a:endParaRPr lang="en-CA" sz="3600" dirty="0" smtClean="0"/>
          </a:p>
          <a:p>
            <a:r>
              <a:rPr lang="en-CA" sz="3600" dirty="0" err="1" smtClean="0"/>
              <a:t>ውን</a:t>
            </a:r>
            <a:r>
              <a:rPr lang="en-CA" sz="3600" dirty="0" smtClean="0"/>
              <a:t> </a:t>
            </a:r>
            <a:r>
              <a:rPr lang="en-CA" sz="3600" dirty="0" err="1"/>
              <a:t>ባርኽ</a:t>
            </a:r>
            <a:r>
              <a:rPr lang="en-CA" sz="3600" dirty="0"/>
              <a:t>፥ </a:t>
            </a:r>
            <a:r>
              <a:rPr lang="en-CA" sz="3600" dirty="0" err="1"/>
              <a:t>ብኃይልኻ</a:t>
            </a:r>
            <a:r>
              <a:rPr lang="en-CA" sz="3600" dirty="0"/>
              <a:t> </a:t>
            </a:r>
            <a:r>
              <a:rPr lang="en-CA" sz="3600" dirty="0" err="1" smtClean="0"/>
              <a:t>ቐድስ</a:t>
            </a:r>
            <a:r>
              <a:rPr lang="en-CA" sz="3600" dirty="0" smtClean="0"/>
              <a:t>፥ </a:t>
            </a:r>
            <a:r>
              <a:rPr lang="en-CA" sz="3600" dirty="0" err="1"/>
              <a:t>ብመንፈስካ</a:t>
            </a:r>
            <a:r>
              <a:rPr lang="en-CA" sz="3600" dirty="0"/>
              <a:t> </a:t>
            </a:r>
            <a:r>
              <a:rPr lang="en-CA" sz="3600" dirty="0" err="1" smtClean="0"/>
              <a:t>ኣጽንዕ</a:t>
            </a:r>
            <a:r>
              <a:rPr lang="en-CA" sz="3600" dirty="0" smtClean="0"/>
              <a:t>። </a:t>
            </a:r>
            <a:r>
              <a:rPr lang="en-CA" sz="3600" dirty="0" err="1"/>
              <a:t>እዚ</a:t>
            </a:r>
            <a:r>
              <a:rPr lang="en-CA" sz="3600" dirty="0"/>
              <a:t> </a:t>
            </a:r>
            <a:r>
              <a:rPr lang="en-CA" sz="3600" dirty="0" err="1"/>
              <a:t>ኅብስቲ’ዚ</a:t>
            </a:r>
            <a:r>
              <a:rPr lang="en-CA" sz="3600" dirty="0"/>
              <a:t> </a:t>
            </a:r>
            <a:r>
              <a:rPr lang="en-CA" sz="3600" dirty="0" err="1" smtClean="0"/>
              <a:t>ንሥ</a:t>
            </a:r>
            <a:r>
              <a:rPr lang="en-CA" sz="3600" dirty="0" smtClean="0"/>
              <a:t> </a:t>
            </a:r>
            <a:r>
              <a:rPr lang="en-CA" sz="3600" dirty="0" err="1" smtClean="0"/>
              <a:t>ርየት</a:t>
            </a:r>
            <a:r>
              <a:rPr lang="en-CA" sz="3600" dirty="0" smtClean="0"/>
              <a:t> </a:t>
            </a:r>
            <a:r>
              <a:rPr lang="en-CA" sz="3600" dirty="0" err="1"/>
              <a:t>ኃጢኣት</a:t>
            </a:r>
            <a:r>
              <a:rPr lang="en-CA" sz="3600" dirty="0"/>
              <a:t> </a:t>
            </a:r>
            <a:r>
              <a:rPr lang="en-CA" sz="3600" dirty="0" err="1"/>
              <a:t>ሕዝብኻ</a:t>
            </a:r>
            <a:r>
              <a:rPr lang="en-CA" sz="3600" dirty="0"/>
              <a:t> </a:t>
            </a:r>
            <a:r>
              <a:rPr lang="en-CA" sz="3600" dirty="0" err="1"/>
              <a:t>ይኹን</a:t>
            </a:r>
            <a:r>
              <a:rPr lang="en-CA" sz="3600" dirty="0"/>
              <a:t>፥ </a:t>
            </a:r>
            <a:r>
              <a:rPr lang="en-CA" sz="3600" dirty="0" err="1"/>
              <a:t>ኣሜን</a:t>
            </a:r>
            <a:r>
              <a:rPr lang="en-CA" sz="3600" dirty="0"/>
              <a:t>።</a:t>
            </a:r>
          </a:p>
          <a:p>
            <a:r>
              <a:rPr lang="en-CA" sz="2000" dirty="0">
                <a:solidFill>
                  <a:srgbClr val="FFC000"/>
                </a:solidFill>
              </a:rPr>
              <a:t>(</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ብማኅፈድ</a:t>
            </a:r>
            <a:r>
              <a:rPr lang="en-CA" sz="2000" dirty="0">
                <a:solidFill>
                  <a:srgbClr val="FFC000"/>
                </a:solidFill>
              </a:rPr>
              <a:t> </a:t>
            </a:r>
            <a:r>
              <a:rPr lang="en-CA" sz="2000" dirty="0" err="1">
                <a:solidFill>
                  <a:srgbClr val="FFC000"/>
                </a:solidFill>
              </a:rPr>
              <a:t>ይቀበል</a:t>
            </a:r>
            <a:r>
              <a:rPr lang="en-CA" sz="2000" dirty="0">
                <a:solidFill>
                  <a:srgbClr val="FFC000"/>
                </a:solidFill>
              </a:rPr>
              <a:t> </a:t>
            </a:r>
            <a:r>
              <a:rPr lang="en-CA" sz="2000" dirty="0" err="1">
                <a:solidFill>
                  <a:srgbClr val="FFC000"/>
                </a:solidFill>
              </a:rPr>
              <a:t>እሞ</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12. </a:t>
            </a:r>
            <a:r>
              <a:rPr lang="en-CA" sz="3600" dirty="0" err="1"/>
              <a:t>ንፍቅ</a:t>
            </a:r>
            <a:r>
              <a:rPr lang="en-CA" sz="3600" dirty="0"/>
              <a:t> ኦ </a:t>
            </a:r>
            <a:r>
              <a:rPr lang="en-CA" sz="3600" dirty="0" err="1"/>
              <a:t>ኢየሱስ</a:t>
            </a:r>
            <a:r>
              <a:rPr lang="en-CA" sz="3600" dirty="0"/>
              <a:t> </a:t>
            </a:r>
            <a:r>
              <a:rPr lang="en-CA" sz="3600" dirty="0" err="1"/>
              <a:t>ክርስቶስ</a:t>
            </a:r>
            <a:r>
              <a:rPr lang="en-CA" sz="3600" dirty="0"/>
              <a:t> </a:t>
            </a:r>
            <a:r>
              <a:rPr lang="en-CA" sz="3600" dirty="0" err="1"/>
              <a:t>ሊቀ</a:t>
            </a:r>
            <a:r>
              <a:rPr lang="en-CA" sz="3600" dirty="0"/>
              <a:t> </a:t>
            </a:r>
            <a:r>
              <a:rPr lang="en-CA" sz="3600" dirty="0" err="1"/>
              <a:t>ካህናት</a:t>
            </a:r>
            <a:r>
              <a:rPr lang="en-CA" sz="3600" dirty="0"/>
              <a:t>፥ </a:t>
            </a:r>
            <a:r>
              <a:rPr lang="en-CA" sz="3600" dirty="0" err="1" smtClean="0"/>
              <a:t>ዮሴ</a:t>
            </a:r>
            <a:endParaRPr lang="en-CA" sz="3600" dirty="0" smtClean="0"/>
          </a:p>
          <a:p>
            <a:r>
              <a:rPr lang="en-CA" sz="3600" dirty="0" err="1" smtClean="0"/>
              <a:t>ፍን</a:t>
            </a:r>
            <a:r>
              <a:rPr lang="en-CA" sz="3600" dirty="0" smtClean="0"/>
              <a:t> </a:t>
            </a:r>
            <a:r>
              <a:rPr lang="en-CA" sz="3600" dirty="0" err="1"/>
              <a:t>ኒቆዲሞስን</a:t>
            </a:r>
            <a:r>
              <a:rPr lang="en-CA" sz="3600" dirty="0"/>
              <a:t> </a:t>
            </a:r>
            <a:r>
              <a:rPr lang="en-CA" sz="3600" dirty="0" err="1"/>
              <a:t>ብልብሲ</a:t>
            </a:r>
            <a:r>
              <a:rPr lang="en-CA" sz="3600" dirty="0"/>
              <a:t> </a:t>
            </a:r>
            <a:r>
              <a:rPr lang="en-CA" sz="3600" dirty="0" err="1" smtClean="0"/>
              <a:t>በፍታን</a:t>
            </a:r>
            <a:r>
              <a:rPr lang="en-CA" sz="3600" dirty="0" smtClean="0"/>
              <a:t> </a:t>
            </a:r>
            <a:r>
              <a:rPr lang="en-CA" sz="3600" dirty="0" err="1"/>
              <a:t>ብሽቱን</a:t>
            </a:r>
            <a:r>
              <a:rPr lang="en-CA" sz="3600" dirty="0"/>
              <a:t> </a:t>
            </a:r>
            <a:r>
              <a:rPr lang="en-CA" sz="3600" dirty="0" err="1"/>
              <a:t>ከም</a:t>
            </a:r>
            <a:r>
              <a:rPr lang="en-CA" sz="3600" dirty="0"/>
              <a:t> </a:t>
            </a:r>
            <a:r>
              <a:rPr lang="en-CA" sz="3600" dirty="0" err="1" smtClean="0"/>
              <a:t>ዝገነዙ</a:t>
            </a:r>
            <a:endParaRPr lang="en-CA" sz="3600" dirty="0" smtClean="0"/>
          </a:p>
          <a:p>
            <a:r>
              <a:rPr lang="en-CA" sz="3600" dirty="0" smtClean="0"/>
              <a:t>ኻ </a:t>
            </a:r>
            <a:r>
              <a:rPr lang="en-CA" sz="3600" dirty="0" err="1"/>
              <a:t>እሞ</a:t>
            </a:r>
            <a:r>
              <a:rPr lang="en-CA" sz="3600" dirty="0"/>
              <a:t> </a:t>
            </a:r>
            <a:r>
              <a:rPr lang="en-CA" sz="3600" dirty="0" err="1"/>
              <a:t>ከም</a:t>
            </a:r>
            <a:r>
              <a:rPr lang="en-CA" sz="3600" dirty="0"/>
              <a:t> </a:t>
            </a:r>
            <a:r>
              <a:rPr lang="en-CA" sz="3600" dirty="0" err="1"/>
              <a:t>ዝሠመርካሎም</a:t>
            </a:r>
            <a:r>
              <a:rPr lang="en-CA" sz="3600" dirty="0"/>
              <a:t> </a:t>
            </a:r>
            <a:r>
              <a:rPr lang="en-CA" sz="3600" dirty="0" err="1"/>
              <a:t>ከምኡ</a:t>
            </a:r>
            <a:r>
              <a:rPr lang="en-CA" sz="3600" dirty="0"/>
              <a:t> </a:t>
            </a:r>
            <a:r>
              <a:rPr lang="en-CA" sz="3600" dirty="0" err="1"/>
              <a:t>ሥመረልና</a:t>
            </a:r>
            <a:r>
              <a:rPr lang="en-CA" sz="3600" dirty="0" smtClean="0"/>
              <a:t>።</a:t>
            </a:r>
            <a:endParaRPr lang="en-CA" sz="3600" dirty="0"/>
          </a:p>
        </p:txBody>
      </p:sp>
      <p:sp>
        <p:nvSpPr>
          <p:cNvPr id="20" name="Rectangle 19"/>
          <p:cNvSpPr/>
          <p:nvPr/>
        </p:nvSpPr>
        <p:spPr>
          <a:xfrm>
            <a:off x="8068725" y="-22961"/>
            <a:ext cx="4217513" cy="6771084"/>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rPr>
              <a:t>thy </a:t>
            </a:r>
            <a:r>
              <a:rPr lang="en-US" sz="3200" dirty="0">
                <a:solidFill>
                  <a:schemeClr val="tx1">
                    <a:lumMod val="95000"/>
                  </a:schemeClr>
                </a:solidFill>
              </a:rPr>
              <a:t>Spirit, so that this bread will be </a:t>
            </a:r>
            <a:r>
              <a:rPr lang="en-US" sz="3200" dirty="0" smtClean="0">
                <a:solidFill>
                  <a:schemeClr val="tx1">
                    <a:lumMod val="95000"/>
                  </a:schemeClr>
                </a:solidFill>
              </a:rPr>
              <a:t>for the </a:t>
            </a:r>
            <a:r>
              <a:rPr lang="en-US" sz="3200" dirty="0">
                <a:solidFill>
                  <a:schemeClr val="tx1">
                    <a:lumMod val="95000"/>
                  </a:schemeClr>
                </a:solidFill>
              </a:rPr>
              <a:t>remission of sins of Thy people. Amen</a:t>
            </a:r>
            <a:r>
              <a:rPr lang="en-US" sz="32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(Then </a:t>
            </a:r>
            <a:r>
              <a:rPr lang="en-US" sz="2000" dirty="0">
                <a:solidFill>
                  <a:srgbClr val="FFC000"/>
                </a:solidFill>
              </a:rPr>
              <a:t>the assistant priest shall </a:t>
            </a:r>
            <a:r>
              <a:rPr lang="en-US" sz="2000" dirty="0" smtClean="0">
                <a:solidFill>
                  <a:srgbClr val="FFC000"/>
                </a:solidFill>
              </a:rPr>
              <a:t>receive it </a:t>
            </a:r>
            <a:r>
              <a:rPr lang="en-US" sz="2000" dirty="0">
                <a:solidFill>
                  <a:srgbClr val="FFC000"/>
                </a:solidFill>
              </a:rPr>
              <a:t>into a covering and </a:t>
            </a:r>
            <a:r>
              <a:rPr lang="en-US" sz="2000" dirty="0" smtClean="0">
                <a:solidFill>
                  <a:srgbClr val="FFC000"/>
                </a:solidFill>
              </a:rPr>
              <a:t>say:)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rPr>
              <a:t>Priest: </a:t>
            </a:r>
            <a:r>
              <a:rPr lang="en-US" sz="1400" dirty="0" smtClean="0">
                <a:solidFill>
                  <a:srgbClr val="FFC000"/>
                </a:solidFill>
              </a:rPr>
              <a:t>12. </a:t>
            </a:r>
            <a:r>
              <a:rPr lang="en-US" sz="3200" dirty="0" smtClean="0">
                <a:solidFill>
                  <a:schemeClr val="tx1">
                    <a:lumMod val="95000"/>
                  </a:schemeClr>
                </a:solidFill>
              </a:rPr>
              <a:t>Jesus </a:t>
            </a:r>
            <a:r>
              <a:rPr lang="en-US" sz="3200" dirty="0">
                <a:solidFill>
                  <a:schemeClr val="tx1">
                    <a:lumMod val="95000"/>
                  </a:schemeClr>
                </a:solidFill>
              </a:rPr>
              <a:t>Christ, the High Priest, just as </a:t>
            </a:r>
            <a:r>
              <a:rPr lang="en-US" sz="3200" dirty="0" smtClean="0">
                <a:solidFill>
                  <a:schemeClr val="tx1">
                    <a:lumMod val="95000"/>
                  </a:schemeClr>
                </a:solidFill>
              </a:rPr>
              <a:t>Joseph and </a:t>
            </a:r>
            <a:r>
              <a:rPr lang="en-US" sz="3200" dirty="0">
                <a:solidFill>
                  <a:schemeClr val="tx1">
                    <a:lumMod val="95000"/>
                  </a:schemeClr>
                </a:solidFill>
              </a:rPr>
              <a:t>Nicodemus wrapped Thee in </a:t>
            </a:r>
            <a:r>
              <a:rPr lang="en-US" sz="3200" dirty="0" smtClean="0">
                <a:solidFill>
                  <a:schemeClr val="tx1">
                    <a:lumMod val="95000"/>
                  </a:schemeClr>
                </a:solidFill>
              </a:rPr>
              <a:t>linen cloths </a:t>
            </a:r>
            <a:r>
              <a:rPr lang="en-US" sz="3200" dirty="0">
                <a:solidFill>
                  <a:schemeClr val="tx1">
                    <a:lumMod val="95000"/>
                  </a:schemeClr>
                </a:solidFill>
              </a:rPr>
              <a:t>and spices, and Thou was </a:t>
            </a:r>
            <a:r>
              <a:rPr lang="en-US" sz="3200" dirty="0" smtClean="0">
                <a:solidFill>
                  <a:schemeClr val="tx1">
                    <a:lumMod val="95000"/>
                  </a:schemeClr>
                </a:solidFill>
              </a:rPr>
              <a:t>well pleased </a:t>
            </a:r>
            <a:r>
              <a:rPr lang="en-US" sz="3200" dirty="0">
                <a:solidFill>
                  <a:schemeClr val="tx1">
                    <a:lumMod val="95000"/>
                  </a:schemeClr>
                </a:solidFill>
              </a:rPr>
              <a:t>in them, in like manner be </a:t>
            </a:r>
            <a:r>
              <a:rPr lang="en-US" sz="3200" dirty="0" smtClean="0">
                <a:solidFill>
                  <a:schemeClr val="tx1">
                    <a:lumMod val="95000"/>
                  </a:schemeClr>
                </a:solidFill>
              </a:rPr>
              <a:t>well pleased </a:t>
            </a:r>
            <a:r>
              <a:rPr lang="en-US" sz="3200" dirty="0">
                <a:solidFill>
                  <a:schemeClr val="tx1">
                    <a:lumMod val="95000"/>
                  </a:schemeClr>
                </a:solidFill>
              </a:rPr>
              <a:t>in us.</a:t>
            </a:r>
            <a:endParaRPr lang="en-CA" sz="3200" dirty="0">
              <a:solidFill>
                <a:schemeClr val="tx1">
                  <a:lumMod val="95000"/>
                </a:schemeClr>
              </a:solidFill>
            </a:endParaRPr>
          </a:p>
        </p:txBody>
      </p:sp>
    </p:spTree>
    <p:extLst>
      <p:ext uri="{BB962C8B-B14F-4D97-AF65-F5344CB8AC3E}">
        <p14:creationId xmlns:p14="http://schemas.microsoft.com/office/powerpoint/2010/main" val="243349708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1400" dirty="0" smtClean="0">
                <a:solidFill>
                  <a:srgbClr val="FFC000"/>
                </a:solidFill>
              </a:rPr>
              <a:t>፻፶፯.</a:t>
            </a:r>
            <a:r>
              <a:rPr lang="en-CA" sz="4400" dirty="0" smtClean="0"/>
              <a:t>ተፈሥሒ ኦ </a:t>
            </a:r>
            <a:r>
              <a:rPr lang="en-CA" sz="4400" dirty="0" err="1" smtClean="0"/>
              <a:t>ድንግል</a:t>
            </a:r>
            <a:r>
              <a:rPr lang="en-CA" sz="4400" dirty="0" smtClean="0"/>
              <a:t> </a:t>
            </a:r>
            <a:r>
              <a:rPr lang="en-CA" sz="4400" dirty="0" err="1" smtClean="0"/>
              <a:t>ማርያም</a:t>
            </a:r>
            <a:r>
              <a:rPr lang="en-CA" sz="4400" dirty="0" smtClean="0"/>
              <a:t> </a:t>
            </a:r>
            <a:r>
              <a:rPr lang="en-CA" sz="4400" dirty="0" err="1" smtClean="0"/>
              <a:t>ወላዲተ</a:t>
            </a:r>
            <a:r>
              <a:rPr lang="en-CA" sz="4400" dirty="0" smtClean="0"/>
              <a:t> </a:t>
            </a:r>
            <a:r>
              <a:rPr lang="en-CA" sz="4400" dirty="0" err="1" smtClean="0"/>
              <a:t>ኣምላክ</a:t>
            </a:r>
            <a:r>
              <a:rPr lang="en-CA" sz="4400" dirty="0" smtClean="0"/>
              <a:t> </a:t>
            </a:r>
            <a:r>
              <a:rPr lang="en-CA" sz="4400" dirty="0" err="1" smtClean="0"/>
              <a:t>ቅድስት</a:t>
            </a:r>
            <a:r>
              <a:rPr lang="en-CA" sz="4400" dirty="0" smtClean="0"/>
              <a:t> </a:t>
            </a:r>
            <a:r>
              <a:rPr lang="en-CA" sz="4400" dirty="0" err="1" smtClean="0"/>
              <a:t>ወንጽሕት</a:t>
            </a:r>
            <a:r>
              <a:rPr lang="en-CA" sz="4400" dirty="0" smtClean="0"/>
              <a:t> </a:t>
            </a:r>
            <a:r>
              <a:rPr lang="en-CA" sz="4400" dirty="0" err="1" smtClean="0"/>
              <a:t>ሰኣሊት</a:t>
            </a:r>
            <a:r>
              <a:rPr lang="en-CA" sz="4400" dirty="0" smtClean="0"/>
              <a:t> </a:t>
            </a:r>
            <a:r>
              <a:rPr lang="en-CA" sz="4400" dirty="0" err="1" smtClean="0"/>
              <a:t>በአማን</a:t>
            </a:r>
            <a:r>
              <a:rPr lang="en-CA" sz="4400" dirty="0" smtClean="0"/>
              <a:t> </a:t>
            </a:r>
            <a:r>
              <a:rPr lang="en-CA" sz="4400" dirty="0" err="1" smtClean="0"/>
              <a:t>በእንተ</a:t>
            </a:r>
            <a:r>
              <a:rPr lang="en-CA" sz="4400" dirty="0" smtClean="0"/>
              <a:t> </a:t>
            </a:r>
            <a:r>
              <a:rPr lang="en-CA" sz="4400" dirty="0" err="1" smtClean="0"/>
              <a:t>ዘመደ</a:t>
            </a:r>
            <a:r>
              <a:rPr lang="en-CA" sz="4400" dirty="0" smtClean="0"/>
              <a:t> </a:t>
            </a:r>
            <a:r>
              <a:rPr lang="en-CA" sz="4400" dirty="0" err="1" smtClean="0"/>
              <a:t>እጓለ</a:t>
            </a:r>
            <a:r>
              <a:rPr lang="en-CA" sz="4400" dirty="0" smtClean="0"/>
              <a:t> </a:t>
            </a:r>
            <a:r>
              <a:rPr lang="en-CA" sz="4400" dirty="0" err="1" smtClean="0"/>
              <a:t>እመሕያው</a:t>
            </a:r>
            <a:r>
              <a:rPr lang="en-CA" sz="4400" dirty="0" smtClean="0"/>
              <a:t> </a:t>
            </a:r>
            <a:r>
              <a:rPr lang="en-CA" sz="4400" dirty="0" err="1" smtClean="0"/>
              <a:t>ሰአሊ</a:t>
            </a:r>
            <a:r>
              <a:rPr lang="en-CA" sz="4400" dirty="0" smtClean="0"/>
              <a:t> </a:t>
            </a:r>
            <a:r>
              <a:rPr lang="en-CA" sz="4400" dirty="0" err="1" smtClean="0"/>
              <a:t>ለነ</a:t>
            </a:r>
            <a:r>
              <a:rPr lang="en-CA" sz="4400" dirty="0" smtClean="0"/>
              <a:t> </a:t>
            </a:r>
            <a:r>
              <a:rPr lang="en-CA" sz="4400" dirty="0" err="1" smtClean="0"/>
              <a:t>ቅድመ</a:t>
            </a:r>
            <a:r>
              <a:rPr lang="en-CA" sz="4400" dirty="0" smtClean="0"/>
              <a:t> </a:t>
            </a:r>
            <a:r>
              <a:rPr lang="en-CA" sz="4400" dirty="0" err="1" smtClean="0"/>
              <a:t>ክርስቶስ</a:t>
            </a:r>
            <a:r>
              <a:rPr lang="en-CA" sz="4400" dirty="0" smtClean="0"/>
              <a:t> </a:t>
            </a:r>
            <a:r>
              <a:rPr lang="en-CA" sz="4400" dirty="0" err="1" smtClean="0"/>
              <a:t>ወልድኪ</a:t>
            </a:r>
            <a:r>
              <a:rPr lang="en-CA" sz="4400" dirty="0" smtClean="0"/>
              <a:t> </a:t>
            </a:r>
            <a:r>
              <a:rPr lang="en-CA" sz="4400" dirty="0" err="1" smtClean="0"/>
              <a:t>ከመ</a:t>
            </a:r>
            <a:r>
              <a:rPr lang="en-CA" sz="4400" dirty="0" smtClean="0"/>
              <a:t> </a:t>
            </a:r>
            <a:r>
              <a:rPr lang="en-CA" sz="4400" dirty="0" err="1" smtClean="0"/>
              <a:t>ይጸግወነ</a:t>
            </a:r>
            <a:r>
              <a:rPr lang="en-CA" sz="4400" dirty="0" smtClean="0"/>
              <a:t> </a:t>
            </a:r>
            <a:r>
              <a:rPr lang="en-CA" sz="4400" dirty="0" err="1" smtClean="0"/>
              <a:t>ሥርየተ</a:t>
            </a:r>
            <a:r>
              <a:rPr lang="en-CA" sz="4400" dirty="0" smtClean="0"/>
              <a:t> </a:t>
            </a:r>
            <a:r>
              <a:rPr lang="en-CA" sz="4400" dirty="0" err="1" smtClean="0"/>
              <a:t>ኃጣውኢነ</a:t>
            </a:r>
            <a:r>
              <a:rPr lang="en-CA" sz="4400" dirty="0" smtClean="0"/>
              <a:t>።</a:t>
            </a:r>
            <a:r>
              <a:rPr lang="en-CA" sz="4400" dirty="0"/>
              <a:t> </a:t>
            </a:r>
          </a:p>
        </p:txBody>
      </p:sp>
      <p:sp>
        <p:nvSpPr>
          <p:cNvPr id="3" name="Rectangle 2"/>
          <p:cNvSpPr/>
          <p:nvPr/>
        </p:nvSpPr>
        <p:spPr>
          <a:xfrm>
            <a:off x="4045874" y="154704"/>
            <a:ext cx="4028017" cy="6324808"/>
          </a:xfrm>
          <a:prstGeom prst="rect">
            <a:avLst/>
          </a:prstGeom>
        </p:spPr>
        <p:txBody>
          <a:bodyPr wrap="square">
            <a:spAutoFit/>
          </a:bodyPr>
          <a:lstStyle/>
          <a:p>
            <a:r>
              <a:rPr lang="en-CA" sz="1400" dirty="0" smtClean="0">
                <a:solidFill>
                  <a:srgbClr val="FFC000"/>
                </a:solidFill>
              </a:rPr>
              <a:t>157. </a:t>
            </a:r>
            <a:r>
              <a:rPr lang="en-CA" sz="4500" dirty="0" smtClean="0"/>
              <a:t>ኦ </a:t>
            </a:r>
            <a:r>
              <a:rPr lang="en-CA" sz="4500" dirty="0" err="1" smtClean="0"/>
              <a:t>ድንግል</a:t>
            </a:r>
            <a:r>
              <a:rPr lang="en-CA" sz="4500" dirty="0" smtClean="0"/>
              <a:t> </a:t>
            </a:r>
            <a:r>
              <a:rPr lang="en-CA" sz="4500" dirty="0" err="1" smtClean="0"/>
              <a:t>ማርያም</a:t>
            </a:r>
            <a:endParaRPr lang="en-CA" sz="4500" dirty="0" smtClean="0"/>
          </a:p>
          <a:p>
            <a:r>
              <a:rPr lang="en-CA" sz="4500" dirty="0" smtClean="0"/>
              <a:t>፥ </a:t>
            </a:r>
            <a:r>
              <a:rPr lang="en-CA" sz="4500" dirty="0" err="1" smtClean="0"/>
              <a:t>ቅድስትን</a:t>
            </a:r>
            <a:r>
              <a:rPr lang="en-CA" sz="4500" dirty="0" smtClean="0"/>
              <a:t> </a:t>
            </a:r>
            <a:r>
              <a:rPr lang="en-CA" sz="4500" dirty="0" err="1" smtClean="0"/>
              <a:t>ንጽሕትን</a:t>
            </a:r>
            <a:r>
              <a:rPr lang="en-CA" sz="4500" dirty="0" smtClean="0"/>
              <a:t> </a:t>
            </a:r>
            <a:r>
              <a:rPr lang="en-CA" sz="4500" dirty="0" err="1" smtClean="0"/>
              <a:t>ወላዲተ</a:t>
            </a:r>
            <a:r>
              <a:rPr lang="en-CA" sz="4500" dirty="0" smtClean="0"/>
              <a:t> </a:t>
            </a:r>
            <a:r>
              <a:rPr lang="en-CA" sz="4500" dirty="0" err="1" smtClean="0"/>
              <a:t>ኣምላኽ</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t>።</a:t>
            </a:r>
          </a:p>
          <a:p>
            <a:r>
              <a:rPr lang="en-CA" sz="4500" dirty="0" smtClean="0"/>
              <a:t> </a:t>
            </a:r>
            <a:r>
              <a:rPr lang="en-CA" sz="4500" dirty="0" err="1" smtClean="0"/>
              <a:t>ብሓቂ</a:t>
            </a:r>
            <a:r>
              <a:rPr lang="en-CA" sz="4500" dirty="0" smtClean="0"/>
              <a:t>፣ </a:t>
            </a:r>
            <a:r>
              <a:rPr lang="en-CA" sz="4500" dirty="0" err="1" smtClean="0"/>
              <a:t>ምእንቲ</a:t>
            </a:r>
            <a:r>
              <a:rPr lang="en-CA" sz="4500" dirty="0" smtClean="0"/>
              <a:t> </a:t>
            </a:r>
            <a:r>
              <a:rPr lang="en-CA" sz="4500" dirty="0" err="1" smtClean="0"/>
              <a:t>ደቂ</a:t>
            </a:r>
            <a:r>
              <a:rPr lang="en-CA" sz="4500" dirty="0" smtClean="0"/>
              <a:t> </a:t>
            </a:r>
            <a:r>
              <a:rPr lang="en-CA" sz="4500" dirty="0" err="1" smtClean="0"/>
              <a:t>ሰብ</a:t>
            </a:r>
            <a:r>
              <a:rPr lang="en-CA" sz="4500" dirty="0" smtClean="0"/>
              <a:t> </a:t>
            </a:r>
            <a:r>
              <a:rPr lang="en-CA" sz="4500" dirty="0" err="1" smtClean="0"/>
              <a:t>እትልምኒ</a:t>
            </a:r>
            <a:r>
              <a:rPr lang="en-CA" sz="4500" dirty="0" smtClean="0"/>
              <a:t>፥ </a:t>
            </a:r>
            <a:r>
              <a:rPr lang="en-CA" sz="4500" dirty="0" err="1" smtClean="0"/>
              <a:t>ኃጢኣትና</a:t>
            </a:r>
            <a:r>
              <a:rPr lang="en-CA" sz="4500" dirty="0" smtClean="0"/>
              <a:t> </a:t>
            </a:r>
            <a:r>
              <a:rPr lang="en-CA" sz="4500" dirty="0" err="1" smtClean="0"/>
              <a:t>ክሓድገልና</a:t>
            </a:r>
            <a:r>
              <a:rPr lang="en-CA" sz="4500" dirty="0" smtClean="0"/>
              <a:t> </a:t>
            </a:r>
            <a:r>
              <a:rPr lang="en-CA" sz="4500" dirty="0" err="1" smtClean="0"/>
              <a:t>ናብ</a:t>
            </a:r>
            <a:r>
              <a:rPr lang="en-CA" sz="4500" dirty="0" smtClean="0"/>
              <a:t> </a:t>
            </a:r>
            <a:r>
              <a:rPr lang="en-CA" sz="4500" dirty="0" err="1" smtClean="0"/>
              <a:t>ክርስቶስ</a:t>
            </a:r>
            <a:r>
              <a:rPr lang="en-CA" sz="4500" dirty="0" smtClean="0"/>
              <a:t> </a:t>
            </a:r>
            <a:r>
              <a:rPr lang="en-CA" sz="4500" dirty="0" err="1" smtClean="0"/>
              <a:t>ወድኺ</a:t>
            </a:r>
            <a:r>
              <a:rPr lang="en-CA" sz="4500" dirty="0" smtClean="0"/>
              <a:t> </a:t>
            </a:r>
            <a:r>
              <a:rPr lang="en-CA" sz="4500" dirty="0" err="1" smtClean="0"/>
              <a:t>ለምንልና</a:t>
            </a:r>
            <a:r>
              <a:rPr lang="en-CA" sz="4500" dirty="0" smtClean="0"/>
              <a:t>።</a:t>
            </a:r>
            <a:endParaRPr lang="en-CA" sz="45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936876" y="52854"/>
            <a:ext cx="4255124" cy="6863417"/>
          </a:xfrm>
          <a:prstGeom prst="rect">
            <a:avLst/>
          </a:prstGeom>
        </p:spPr>
        <p:txBody>
          <a:bodyPr wrap="square">
            <a:spAutoFit/>
          </a:bodyPr>
          <a:lstStyle/>
          <a:p>
            <a:pPr marL="40639" marR="40639">
              <a:spcBef>
                <a:spcPts val="600"/>
              </a:spcBef>
              <a:defRPr sz="1800">
                <a:uFillTx/>
              </a:defRPr>
            </a:pPr>
            <a:r>
              <a:rPr lang="en-US" sz="1200" b="1" dirty="0">
                <a:solidFill>
                  <a:srgbClr val="FFC000"/>
                </a:solidFill>
                <a:uFill>
                  <a:solidFill>
                    <a:srgbClr val="D84800"/>
                  </a:solidFill>
                </a:uFill>
              </a:rPr>
              <a:t>157.</a:t>
            </a:r>
            <a:r>
              <a:rPr lang="en-US" sz="1200" dirty="0">
                <a:solidFill>
                  <a:srgbClr val="FFC000"/>
                </a:solidFill>
              </a:rPr>
              <a:t> </a:t>
            </a:r>
            <a:r>
              <a:rPr lang="en-US" sz="4000" dirty="0">
                <a:uFill>
                  <a:solidFill>
                    <a:srgbClr val="000000"/>
                  </a:solidFill>
                </a:uFill>
              </a:rPr>
              <a:t>Rejoice, O Virgin Mary, parent of God, holy and pure, very intercessor for the human race. Plead for us before Christ your Son, that He may grant us remission of our sins.</a:t>
            </a:r>
          </a:p>
        </p:txBody>
      </p:sp>
    </p:spTree>
    <p:extLst>
      <p:ext uri="{BB962C8B-B14F-4D97-AF65-F5344CB8AC3E}">
        <p14:creationId xmlns:p14="http://schemas.microsoft.com/office/powerpoint/2010/main" val="3938598245"/>
      </p:ext>
    </p:extLst>
  </p:cSld>
  <p:clrMapOvr>
    <a:masterClrMapping/>
  </p:clrMapOvr>
  <p:transition spd="med"/>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2983"/>
            <a:ext cx="3897304" cy="6001643"/>
          </a:xfrm>
          <a:prstGeom prst="rect">
            <a:avLst/>
          </a:prstGeom>
        </p:spPr>
        <p:txBody>
          <a:bodyPr wrap="square">
            <a:spAutoFit/>
          </a:bodyPr>
          <a:lstStyle/>
          <a:p>
            <a:r>
              <a:rPr lang="en-CA" sz="1400" dirty="0" smtClean="0">
                <a:solidFill>
                  <a:srgbClr val="FFC000"/>
                </a:solidFill>
              </a:rPr>
              <a:t>፻፶፰.</a:t>
            </a:r>
            <a:r>
              <a:rPr lang="en-CA" sz="4800" dirty="0" smtClean="0"/>
              <a:t>ተፈሥሒ ኦ </a:t>
            </a:r>
            <a:r>
              <a:rPr lang="en-CA" sz="4800" dirty="0" err="1" smtClean="0"/>
              <a:t>ድንግል</a:t>
            </a:r>
            <a:r>
              <a:rPr lang="en-CA" sz="4800" dirty="0" smtClean="0"/>
              <a:t> </a:t>
            </a:r>
            <a:r>
              <a:rPr lang="en-CA" sz="4800" dirty="0" err="1" smtClean="0"/>
              <a:t>ንጽሕት</a:t>
            </a:r>
            <a:r>
              <a:rPr lang="en-CA" sz="4800" dirty="0" smtClean="0"/>
              <a:t> </a:t>
            </a:r>
            <a:r>
              <a:rPr lang="en-CA" sz="4800" dirty="0" err="1" smtClean="0"/>
              <a:t>ዘበአማን</a:t>
            </a:r>
            <a:r>
              <a:rPr lang="en-CA" sz="4800" dirty="0" smtClean="0"/>
              <a:t> </a:t>
            </a:r>
            <a:r>
              <a:rPr lang="en-CA" sz="4800" dirty="0" err="1" smtClean="0"/>
              <a:t>ንግሥት</a:t>
            </a:r>
            <a:r>
              <a:rPr lang="en-CA" sz="4800" dirty="0" smtClean="0"/>
              <a:t>፣ </a:t>
            </a:r>
            <a:r>
              <a:rPr lang="en-CA" sz="4800" dirty="0" err="1" smtClean="0"/>
              <a:t>ተፈሥሒ</a:t>
            </a:r>
            <a:r>
              <a:rPr lang="en-CA" sz="4800" dirty="0" smtClean="0"/>
              <a:t> ኦ </a:t>
            </a:r>
            <a:r>
              <a:rPr lang="en-CA" sz="4800" dirty="0" err="1" smtClean="0"/>
              <a:t>ምክሐ</a:t>
            </a:r>
            <a:r>
              <a:rPr lang="en-CA" sz="4800" dirty="0" smtClean="0"/>
              <a:t> </a:t>
            </a:r>
            <a:r>
              <a:rPr lang="en-CA" sz="4800" dirty="0" err="1" smtClean="0"/>
              <a:t>ዘመድነ</a:t>
            </a:r>
            <a:r>
              <a:rPr lang="en-CA" sz="4800" dirty="0" smtClean="0"/>
              <a:t> </a:t>
            </a:r>
            <a:r>
              <a:rPr lang="en-CA" sz="4800" dirty="0" err="1" smtClean="0"/>
              <a:t>ተፈሥሒ</a:t>
            </a:r>
            <a:r>
              <a:rPr lang="en-CA" sz="4800" dirty="0" smtClean="0"/>
              <a:t> ኦ </a:t>
            </a:r>
            <a:r>
              <a:rPr lang="en-CA" sz="4800" dirty="0" err="1" smtClean="0"/>
              <a:t>ዘወለድኪ</a:t>
            </a:r>
            <a:r>
              <a:rPr lang="en-CA" sz="4800" dirty="0" smtClean="0"/>
              <a:t> </a:t>
            </a:r>
            <a:r>
              <a:rPr lang="en-CA" sz="4800" dirty="0" err="1" smtClean="0"/>
              <a:t>ለነ</a:t>
            </a:r>
            <a:r>
              <a:rPr lang="en-CA" sz="4800" dirty="0" smtClean="0"/>
              <a:t> </a:t>
            </a:r>
            <a:r>
              <a:rPr lang="en-CA" sz="4800" dirty="0" err="1" smtClean="0"/>
              <a:t>አማኑኤልሃ</a:t>
            </a:r>
            <a:r>
              <a:rPr lang="en-CA" sz="4800" dirty="0" smtClean="0"/>
              <a:t> </a:t>
            </a:r>
            <a:r>
              <a:rPr lang="en-CA" sz="4800" dirty="0" err="1" smtClean="0"/>
              <a:t>አምላክነ</a:t>
            </a:r>
            <a:r>
              <a:rPr lang="en-CA" sz="4800" dirty="0" smtClean="0"/>
              <a:t>።  </a:t>
            </a:r>
            <a:endParaRPr lang="en-CA" sz="4800" dirty="0"/>
          </a:p>
        </p:txBody>
      </p:sp>
      <p:sp>
        <p:nvSpPr>
          <p:cNvPr id="3" name="Rectangle 2"/>
          <p:cNvSpPr/>
          <p:nvPr/>
        </p:nvSpPr>
        <p:spPr>
          <a:xfrm>
            <a:off x="4053457" y="69183"/>
            <a:ext cx="4028017" cy="7001917"/>
          </a:xfrm>
          <a:prstGeom prst="rect">
            <a:avLst/>
          </a:prstGeom>
        </p:spPr>
        <p:txBody>
          <a:bodyPr wrap="square">
            <a:spAutoFit/>
          </a:bodyPr>
          <a:lstStyle/>
          <a:p>
            <a:r>
              <a:rPr lang="en-CA" sz="1400" dirty="0" smtClean="0">
                <a:solidFill>
                  <a:srgbClr val="FFC000"/>
                </a:solidFill>
              </a:rPr>
              <a:t>158. </a:t>
            </a:r>
            <a:r>
              <a:rPr lang="en-CA" sz="4500" dirty="0" err="1" smtClean="0"/>
              <a:t>ብሓቂ</a:t>
            </a:r>
            <a:r>
              <a:rPr lang="en-CA" sz="4500" dirty="0" smtClean="0"/>
              <a:t> </a:t>
            </a:r>
            <a:r>
              <a:rPr lang="en-CA" sz="4500" dirty="0" err="1" smtClean="0"/>
              <a:t>ንግሥቲ</a:t>
            </a:r>
            <a:r>
              <a:rPr lang="en-CA" sz="4500" dirty="0" smtClean="0"/>
              <a:t> </a:t>
            </a:r>
            <a:r>
              <a:rPr lang="en-CA" sz="4500" dirty="0" err="1" smtClean="0"/>
              <a:t>ዝኾንኪ</a:t>
            </a:r>
            <a:r>
              <a:rPr lang="en-CA" sz="4500" dirty="0" smtClean="0"/>
              <a:t>፥ ኦ </a:t>
            </a:r>
            <a:r>
              <a:rPr lang="en-CA" sz="4500" dirty="0" err="1" smtClean="0"/>
              <a:t>ንጽሕቲ</a:t>
            </a:r>
            <a:r>
              <a:rPr lang="en-CA" sz="4500" dirty="0" smtClean="0"/>
              <a:t> </a:t>
            </a:r>
            <a:r>
              <a:rPr lang="en-CA" sz="4500" dirty="0" err="1" smtClean="0"/>
              <a:t>ድንግል</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solidFill>
                  <a:srgbClr val="FFFF00"/>
                </a:solidFill>
              </a:rPr>
              <a:t> </a:t>
            </a:r>
            <a:r>
              <a:rPr lang="en-CA" sz="4500" dirty="0" smtClean="0"/>
              <a:t>። ኦ </a:t>
            </a:r>
            <a:r>
              <a:rPr lang="en-CA" sz="4500" dirty="0" err="1" smtClean="0"/>
              <a:t>ናይ</a:t>
            </a:r>
            <a:r>
              <a:rPr lang="en-CA" sz="4500" dirty="0" smtClean="0"/>
              <a:t> </a:t>
            </a:r>
            <a:r>
              <a:rPr lang="en-CA" sz="4500" dirty="0" err="1" smtClean="0"/>
              <a:t>ባህርይና</a:t>
            </a:r>
            <a:r>
              <a:rPr lang="en-CA" sz="4500" dirty="0" smtClean="0"/>
              <a:t> </a:t>
            </a:r>
            <a:r>
              <a:rPr lang="en-CA" sz="4500" dirty="0" err="1" smtClean="0"/>
              <a:t>ትምክሕቲ</a:t>
            </a:r>
            <a:r>
              <a:rPr lang="en-CA" sz="4500" dirty="0" smtClean="0"/>
              <a:t> </a:t>
            </a:r>
            <a:r>
              <a:rPr lang="en-CA" sz="4500" dirty="0" err="1" smtClean="0"/>
              <a:t>ዝኾንኪ</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solidFill>
                  <a:srgbClr val="FFFF00"/>
                </a:solidFill>
              </a:rPr>
              <a:t> </a:t>
            </a:r>
            <a:r>
              <a:rPr lang="en-CA" sz="4500" dirty="0" smtClean="0"/>
              <a:t>። </a:t>
            </a:r>
          </a:p>
          <a:p>
            <a:r>
              <a:rPr lang="en-CA" sz="4500" dirty="0" smtClean="0"/>
              <a:t>ኦ </a:t>
            </a:r>
            <a:r>
              <a:rPr lang="en-CA" sz="4500" dirty="0" err="1" smtClean="0"/>
              <a:t>ንኣማኑኤል</a:t>
            </a:r>
            <a:r>
              <a:rPr lang="en-CA" sz="4500" dirty="0" smtClean="0"/>
              <a:t> </a:t>
            </a:r>
            <a:r>
              <a:rPr lang="en-CA" sz="4500" dirty="0" err="1" smtClean="0"/>
              <a:t>ኣምላኽና</a:t>
            </a:r>
            <a:r>
              <a:rPr lang="en-CA" sz="4500" dirty="0" smtClean="0"/>
              <a:t> </a:t>
            </a:r>
            <a:r>
              <a:rPr lang="en-CA" sz="4500" dirty="0" err="1" smtClean="0"/>
              <a:t>ዝወለድክ</a:t>
            </a:r>
            <a:r>
              <a:rPr lang="en-CA" sz="4500" dirty="0" smtClean="0"/>
              <a:t> </a:t>
            </a:r>
            <a:r>
              <a:rPr lang="en-CA" sz="4500" dirty="0" err="1" smtClean="0"/>
              <a:t>ልና</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t>። </a:t>
            </a:r>
          </a:p>
          <a:p>
            <a:endParaRPr lang="en-CA" sz="44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003256" y="263711"/>
            <a:ext cx="3912729" cy="6124754"/>
          </a:xfrm>
          <a:prstGeom prst="rect">
            <a:avLst/>
          </a:prstGeom>
        </p:spPr>
        <p:txBody>
          <a:bodyPr wrap="square">
            <a:spAutoFit/>
          </a:bodyPr>
          <a:lstStyle/>
          <a:p>
            <a:pPr marL="40639" marR="40639">
              <a:spcBef>
                <a:spcPts val="600"/>
              </a:spcBef>
              <a:defRPr sz="1800">
                <a:uFillTx/>
              </a:defRPr>
            </a:pPr>
            <a:r>
              <a:rPr lang="en-US" sz="1400" b="1" dirty="0">
                <a:solidFill>
                  <a:srgbClr val="FFC000"/>
                </a:solidFill>
                <a:uFill>
                  <a:solidFill>
                    <a:srgbClr val="D84800"/>
                  </a:solidFill>
                </a:uFill>
              </a:rPr>
              <a:t>158.</a:t>
            </a:r>
            <a:r>
              <a:rPr lang="en-US" sz="1400" dirty="0">
                <a:solidFill>
                  <a:srgbClr val="FFC000"/>
                </a:solidFill>
              </a:rPr>
              <a:t> </a:t>
            </a:r>
            <a:r>
              <a:rPr lang="en-US" sz="4300" dirty="0">
                <a:uFill>
                  <a:solidFill>
                    <a:srgbClr val="000000"/>
                  </a:solidFill>
                </a:uFill>
              </a:rPr>
              <a:t>Rejoice</a:t>
            </a:r>
            <a:r>
              <a:rPr lang="en-US" sz="4300" dirty="0" smtClean="0">
                <a:uFill>
                  <a:solidFill>
                    <a:srgbClr val="000000"/>
                  </a:solidFill>
                </a:uFill>
              </a:rPr>
              <a:t>,</a:t>
            </a:r>
          </a:p>
          <a:p>
            <a:pPr marL="40639" marR="40639">
              <a:spcBef>
                <a:spcPts val="600"/>
              </a:spcBef>
              <a:defRPr sz="1800">
                <a:uFillTx/>
              </a:defRPr>
            </a:pPr>
            <a:r>
              <a:rPr lang="en-US" sz="4300" dirty="0" smtClean="0">
                <a:uFill>
                  <a:solidFill>
                    <a:srgbClr val="000000"/>
                  </a:solidFill>
                </a:uFill>
              </a:rPr>
              <a:t> </a:t>
            </a:r>
            <a:r>
              <a:rPr lang="en-US" sz="4300" dirty="0">
                <a:uFill>
                  <a:solidFill>
                    <a:srgbClr val="000000"/>
                  </a:solidFill>
                </a:uFill>
              </a:rPr>
              <a:t>O Virgin pure, very Queen; rejoice, O pride of our kind; rejoice, O thou that barest for us Emmanuel our God.</a:t>
            </a:r>
          </a:p>
        </p:txBody>
      </p:sp>
    </p:spTree>
    <p:extLst>
      <p:ext uri="{BB962C8B-B14F-4D97-AF65-F5344CB8AC3E}">
        <p14:creationId xmlns:p14="http://schemas.microsoft.com/office/powerpoint/2010/main" val="4122662491"/>
      </p:ext>
    </p:extLst>
  </p:cSld>
  <p:clrMapOvr>
    <a:masterClrMapping/>
  </p:clrMapOvr>
  <p:transition spd="med"/>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740307"/>
          </a:xfrm>
          <a:prstGeom prst="rect">
            <a:avLst/>
          </a:prstGeom>
        </p:spPr>
        <p:txBody>
          <a:bodyPr wrap="square">
            <a:spAutoFit/>
          </a:bodyPr>
          <a:lstStyle/>
          <a:p>
            <a:r>
              <a:rPr lang="en-CA" sz="1400" dirty="0" smtClean="0">
                <a:solidFill>
                  <a:srgbClr val="FFC000"/>
                </a:solidFill>
              </a:rPr>
              <a:t>፻፶፱.</a:t>
            </a:r>
            <a:r>
              <a:rPr lang="en-CA" sz="4800" dirty="0" smtClean="0"/>
              <a:t>ንስእለኪ </a:t>
            </a:r>
            <a:r>
              <a:rPr lang="en-CA" sz="4800" dirty="0" err="1" smtClean="0"/>
              <a:t>ከመ</a:t>
            </a:r>
            <a:r>
              <a:rPr lang="en-CA" sz="4800" dirty="0" smtClean="0"/>
              <a:t> </a:t>
            </a:r>
            <a:r>
              <a:rPr lang="en-CA" sz="4800" dirty="0" err="1" smtClean="0"/>
              <a:t>ትስክርነ</a:t>
            </a:r>
            <a:r>
              <a:rPr lang="en-CA" sz="4800" dirty="0" smtClean="0"/>
              <a:t> </a:t>
            </a:r>
            <a:r>
              <a:rPr lang="en-CA" sz="4800" dirty="0" err="1" smtClean="0"/>
              <a:t>ዐራቂተ</a:t>
            </a:r>
            <a:r>
              <a:rPr lang="en-CA" sz="4800" dirty="0" smtClean="0"/>
              <a:t>፥ </a:t>
            </a:r>
            <a:r>
              <a:rPr lang="en-CA" sz="4800" dirty="0" err="1" smtClean="0"/>
              <a:t>ዘበአማን</a:t>
            </a:r>
            <a:r>
              <a:rPr lang="en-CA" sz="4800" dirty="0" smtClean="0"/>
              <a:t> </a:t>
            </a:r>
            <a:r>
              <a:rPr lang="en-CA" sz="4800" dirty="0" err="1" smtClean="0"/>
              <a:t>ቅድመ</a:t>
            </a:r>
            <a:r>
              <a:rPr lang="en-CA" sz="4800" dirty="0" smtClean="0"/>
              <a:t> </a:t>
            </a:r>
            <a:r>
              <a:rPr lang="en-CA" sz="4800" dirty="0" err="1" smtClean="0"/>
              <a:t>እግዚእነ</a:t>
            </a:r>
            <a:r>
              <a:rPr lang="en-CA" sz="4800" dirty="0" smtClean="0"/>
              <a:t> </a:t>
            </a:r>
            <a:r>
              <a:rPr lang="en-CA" sz="4800" dirty="0" err="1" smtClean="0"/>
              <a:t>ኢየሱስ</a:t>
            </a:r>
            <a:r>
              <a:rPr lang="en-CA" sz="4800" dirty="0" smtClean="0"/>
              <a:t> </a:t>
            </a:r>
            <a:r>
              <a:rPr lang="en-CA" sz="4800" dirty="0" err="1" smtClean="0"/>
              <a:t>ክርስቶስ</a:t>
            </a:r>
            <a:r>
              <a:rPr lang="en-CA" sz="4800" dirty="0" smtClean="0"/>
              <a:t> </a:t>
            </a:r>
            <a:r>
              <a:rPr lang="en-CA" sz="4800" dirty="0" err="1" smtClean="0"/>
              <a:t>ከመ</a:t>
            </a:r>
            <a:r>
              <a:rPr lang="en-CA" sz="4800" dirty="0" smtClean="0"/>
              <a:t> </a:t>
            </a:r>
            <a:r>
              <a:rPr lang="en-CA" sz="4800" dirty="0" err="1" smtClean="0"/>
              <a:t>ይግበር</a:t>
            </a:r>
            <a:r>
              <a:rPr lang="en-CA" sz="4800" dirty="0" smtClean="0"/>
              <a:t> </a:t>
            </a:r>
            <a:r>
              <a:rPr lang="en-CA" sz="4800" dirty="0" err="1" smtClean="0"/>
              <a:t>ምሕረተ</a:t>
            </a:r>
            <a:r>
              <a:rPr lang="en-CA" sz="4800" dirty="0" smtClean="0"/>
              <a:t> </a:t>
            </a:r>
            <a:r>
              <a:rPr lang="en-CA" sz="4800" dirty="0" err="1" smtClean="0"/>
              <a:t>ለነፍሳቲነ</a:t>
            </a:r>
            <a:r>
              <a:rPr lang="en-CA" sz="4800" dirty="0" smtClean="0"/>
              <a:t> </a:t>
            </a:r>
            <a:r>
              <a:rPr lang="en-CA" sz="4800" dirty="0" err="1" smtClean="0"/>
              <a:t>ወይሥረይ</a:t>
            </a:r>
            <a:r>
              <a:rPr lang="en-CA" sz="4800" dirty="0" smtClean="0"/>
              <a:t> </a:t>
            </a:r>
            <a:r>
              <a:rPr lang="en-CA" sz="4800" dirty="0" err="1" smtClean="0"/>
              <a:t>ለነ</a:t>
            </a:r>
            <a:r>
              <a:rPr lang="en-CA" sz="4800" dirty="0" smtClean="0"/>
              <a:t> </a:t>
            </a:r>
            <a:r>
              <a:rPr lang="en-CA" sz="4800" dirty="0" err="1" smtClean="0"/>
              <a:t>ኃጣውኢነ</a:t>
            </a:r>
            <a:r>
              <a:rPr lang="en-CA" sz="4800" dirty="0" smtClean="0"/>
              <a:t>።</a:t>
            </a:r>
            <a:endParaRPr lang="en-CA" sz="4800" dirty="0"/>
          </a:p>
        </p:txBody>
      </p:sp>
      <p:sp>
        <p:nvSpPr>
          <p:cNvPr id="3" name="Rectangle 2"/>
          <p:cNvSpPr/>
          <p:nvPr/>
        </p:nvSpPr>
        <p:spPr>
          <a:xfrm>
            <a:off x="4053457" y="69183"/>
            <a:ext cx="3883419" cy="7417415"/>
          </a:xfrm>
          <a:prstGeom prst="rect">
            <a:avLst/>
          </a:prstGeom>
        </p:spPr>
        <p:txBody>
          <a:bodyPr wrap="square">
            <a:spAutoFit/>
          </a:bodyPr>
          <a:lstStyle/>
          <a:p>
            <a:r>
              <a:rPr lang="en-CA" sz="1400" dirty="0" smtClean="0">
                <a:solidFill>
                  <a:srgbClr val="FFC000"/>
                </a:solidFill>
              </a:rPr>
              <a:t>159. </a:t>
            </a:r>
            <a:r>
              <a:rPr lang="en-CA" sz="4800" dirty="0" err="1" smtClean="0"/>
              <a:t>ኣብ</a:t>
            </a:r>
            <a:r>
              <a:rPr lang="en-CA" sz="4800" dirty="0" smtClean="0"/>
              <a:t> </a:t>
            </a:r>
            <a:r>
              <a:rPr lang="en-CA" sz="4800" dirty="0" err="1" smtClean="0"/>
              <a:t>ቅድሚ</a:t>
            </a:r>
            <a:r>
              <a:rPr lang="en-CA" sz="4800" dirty="0" smtClean="0"/>
              <a:t> </a:t>
            </a:r>
            <a:r>
              <a:rPr lang="en-CA" sz="4800" dirty="0" err="1" smtClean="0"/>
              <a:t>ጐይታና</a:t>
            </a:r>
            <a:r>
              <a:rPr lang="en-CA" sz="4800" dirty="0" smtClean="0"/>
              <a:t> </a:t>
            </a:r>
            <a:r>
              <a:rPr lang="en-CA" sz="4800" dirty="0" err="1" smtClean="0"/>
              <a:t>ኢየሱስ</a:t>
            </a:r>
            <a:r>
              <a:rPr lang="en-CA" sz="4800" dirty="0" smtClean="0"/>
              <a:t> </a:t>
            </a:r>
            <a:r>
              <a:rPr lang="en-CA" sz="4800" dirty="0" err="1" smtClean="0"/>
              <a:t>ክርስቶስ</a:t>
            </a:r>
            <a:r>
              <a:rPr lang="en-CA" sz="4800" dirty="0" smtClean="0"/>
              <a:t> </a:t>
            </a:r>
            <a:r>
              <a:rPr lang="en-CA" sz="4800" dirty="0" err="1" smtClean="0"/>
              <a:t>ናይ</a:t>
            </a:r>
            <a:r>
              <a:rPr lang="en-CA" sz="4800" dirty="0" smtClean="0"/>
              <a:t> </a:t>
            </a:r>
            <a:r>
              <a:rPr lang="en-CA" sz="4800" dirty="0" err="1" smtClean="0"/>
              <a:t>ብሓቂ</a:t>
            </a:r>
            <a:r>
              <a:rPr lang="en-CA" sz="4800" dirty="0" smtClean="0"/>
              <a:t> </a:t>
            </a:r>
            <a:r>
              <a:rPr lang="en-CA" sz="4800" dirty="0" err="1" smtClean="0"/>
              <a:t>መተዓረቒት</a:t>
            </a:r>
            <a:r>
              <a:rPr lang="en-CA" sz="4800" dirty="0" smtClean="0"/>
              <a:t> </a:t>
            </a:r>
            <a:r>
              <a:rPr lang="en-CA" sz="4800" dirty="0" err="1" smtClean="0"/>
              <a:t>ዝኾንኪ</a:t>
            </a:r>
            <a:r>
              <a:rPr lang="en-CA" sz="4800" dirty="0" smtClean="0"/>
              <a:t>፣ </a:t>
            </a:r>
            <a:r>
              <a:rPr lang="en-CA" sz="4800" dirty="0" err="1" smtClean="0"/>
              <a:t>ምሕረት</a:t>
            </a:r>
            <a:r>
              <a:rPr lang="en-CA" sz="4800" dirty="0" smtClean="0"/>
              <a:t> </a:t>
            </a:r>
            <a:r>
              <a:rPr lang="en-CA" sz="4800" dirty="0" err="1" smtClean="0"/>
              <a:t>ገይሩ</a:t>
            </a:r>
            <a:r>
              <a:rPr lang="en-CA" sz="4800" dirty="0" smtClean="0"/>
              <a:t> ፣ </a:t>
            </a:r>
            <a:r>
              <a:rPr lang="en-CA" sz="4800" dirty="0" err="1" smtClean="0"/>
              <a:t>ኃጢኣትና</a:t>
            </a:r>
            <a:r>
              <a:rPr lang="en-CA" sz="4800" dirty="0" smtClean="0"/>
              <a:t> </a:t>
            </a:r>
            <a:r>
              <a:rPr lang="en-CA" sz="4800" dirty="0" err="1" smtClean="0"/>
              <a:t>ምእንቲ</a:t>
            </a:r>
            <a:r>
              <a:rPr lang="en-CA" sz="4800" dirty="0" smtClean="0"/>
              <a:t> </a:t>
            </a:r>
            <a:r>
              <a:rPr lang="en-CA" sz="4800" dirty="0" err="1" smtClean="0"/>
              <a:t>ክሓድገልና</a:t>
            </a:r>
            <a:r>
              <a:rPr lang="en-CA" sz="4800" dirty="0" smtClean="0"/>
              <a:t> </a:t>
            </a:r>
            <a:r>
              <a:rPr lang="en-CA" sz="4800" dirty="0" err="1" smtClean="0"/>
              <a:t>ክትዝክርና</a:t>
            </a:r>
            <a:r>
              <a:rPr lang="en-CA" sz="4800" dirty="0" smtClean="0"/>
              <a:t> </a:t>
            </a:r>
            <a:r>
              <a:rPr lang="en-CA" sz="4800" dirty="0" err="1" smtClean="0"/>
              <a:t>ንልምነኪ</a:t>
            </a:r>
            <a:r>
              <a:rPr lang="en-CA" sz="4800" dirty="0" smtClean="0"/>
              <a:t> </a:t>
            </a:r>
            <a:r>
              <a:rPr lang="en-CA" sz="4800" dirty="0" err="1" smtClean="0"/>
              <a:t>ኣሎና</a:t>
            </a:r>
            <a:r>
              <a:rPr lang="en-CA" sz="4800" dirty="0" smtClean="0"/>
              <a:t>።</a:t>
            </a:r>
          </a:p>
          <a:p>
            <a:endParaRPr lang="en-CA" sz="44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032566" y="164460"/>
            <a:ext cx="3785268" cy="6401753"/>
          </a:xfrm>
          <a:prstGeom prst="rect">
            <a:avLst/>
          </a:prstGeom>
        </p:spPr>
        <p:txBody>
          <a:bodyPr wrap="square">
            <a:spAutoFit/>
          </a:bodyPr>
          <a:lstStyle/>
          <a:p>
            <a:pPr marL="40639" marR="40639">
              <a:spcBef>
                <a:spcPts val="600"/>
              </a:spcBef>
              <a:defRPr sz="1800">
                <a:uFillTx/>
              </a:defRPr>
            </a:pPr>
            <a:r>
              <a:rPr lang="en-US" sz="1400" b="1" dirty="0">
                <a:solidFill>
                  <a:srgbClr val="FFC000"/>
                </a:solidFill>
                <a:uFill>
                  <a:solidFill>
                    <a:srgbClr val="D84800"/>
                  </a:solidFill>
                </a:uFill>
              </a:rPr>
              <a:t>159.</a:t>
            </a:r>
            <a:r>
              <a:rPr lang="en-US" sz="1400" dirty="0">
                <a:solidFill>
                  <a:srgbClr val="FFC000"/>
                </a:solidFill>
              </a:rPr>
              <a:t> </a:t>
            </a:r>
            <a:r>
              <a:rPr lang="en-US" sz="4100" dirty="0">
                <a:uFill>
                  <a:solidFill>
                    <a:srgbClr val="000000"/>
                  </a:solidFill>
                </a:uFill>
              </a:rPr>
              <a:t>We ask thee to remember us, O true Mediator, before our Lord Jesus Christ that He may have mercy upon our souls and forgive us our sins. </a:t>
            </a:r>
          </a:p>
        </p:txBody>
      </p:sp>
    </p:spTree>
    <p:extLst>
      <p:ext uri="{BB962C8B-B14F-4D97-AF65-F5344CB8AC3E}">
        <p14:creationId xmlns:p14="http://schemas.microsoft.com/office/powerpoint/2010/main" val="787125962"/>
      </p:ext>
    </p:extLst>
  </p:cSld>
  <p:clrMapOvr>
    <a:masterClrMapping/>
  </p:clrMapOvr>
  <p:transition spd="med"/>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955750"/>
          </a:xfrm>
          <a:prstGeom prst="rect">
            <a:avLst/>
          </a:prstGeom>
        </p:spPr>
        <p:txBody>
          <a:bodyPr wrap="square">
            <a:spAutoFit/>
          </a:bodyPr>
          <a:lstStyle/>
          <a:p>
            <a:r>
              <a:rPr lang="en-CA" sz="1400" dirty="0" err="1" smtClean="0">
                <a:solidFill>
                  <a:srgbClr val="FFC000"/>
                </a:solidFill>
              </a:rPr>
              <a:t>ወእምዝ</a:t>
            </a:r>
            <a:r>
              <a:rPr lang="en-CA" sz="1400" dirty="0" smtClean="0">
                <a:solidFill>
                  <a:srgbClr val="FFC000"/>
                </a:solidFill>
              </a:rPr>
              <a:t> </a:t>
            </a:r>
            <a:r>
              <a:rPr lang="en-CA" sz="1400" dirty="0" err="1" smtClean="0">
                <a:solidFill>
                  <a:srgbClr val="FFC000"/>
                </a:solidFill>
              </a:rPr>
              <a:t>ይፃኡ</a:t>
            </a:r>
            <a:r>
              <a:rPr lang="en-CA" sz="1400" dirty="0" smtClean="0">
                <a:solidFill>
                  <a:srgbClr val="FFC000"/>
                </a:solidFill>
              </a:rPr>
              <a:t> </a:t>
            </a:r>
            <a:r>
              <a:rPr lang="en-CA" sz="1400" dirty="0" err="1" smtClean="0">
                <a:solidFill>
                  <a:srgbClr val="FFC000"/>
                </a:solidFill>
              </a:rPr>
              <a:t>ኅቡረ</a:t>
            </a:r>
            <a:r>
              <a:rPr lang="en-CA" sz="1400" dirty="0" smtClean="0">
                <a:solidFill>
                  <a:srgbClr val="FFC000"/>
                </a:solidFill>
              </a:rPr>
              <a:t> </a:t>
            </a:r>
            <a:r>
              <a:rPr lang="en-CA" sz="1400" dirty="0" err="1" smtClean="0">
                <a:solidFill>
                  <a:srgbClr val="FFC000"/>
                </a:solidFill>
              </a:rPr>
              <a:t>ወይበሉ</a:t>
            </a:r>
            <a:r>
              <a:rPr lang="en-CA" sz="1400" dirty="0" smtClean="0">
                <a:solidFill>
                  <a:srgbClr val="FFC000"/>
                </a:solidFill>
              </a:rPr>
              <a:t> </a:t>
            </a:r>
            <a:r>
              <a:rPr lang="en-CA" sz="1400" dirty="0" err="1" smtClean="0">
                <a:solidFill>
                  <a:srgbClr val="FFC000"/>
                </a:solidFill>
              </a:rPr>
              <a:t>በተባርዮ</a:t>
            </a:r>
            <a:r>
              <a:rPr lang="en-CA" sz="1400" dirty="0" smtClean="0">
                <a:solidFill>
                  <a:srgbClr val="FFC000"/>
                </a:solidFill>
              </a:rPr>
              <a:t> </a:t>
            </a:r>
          </a:p>
          <a:p>
            <a:r>
              <a:rPr lang="en-CA" sz="1400" dirty="0" smtClean="0">
                <a:solidFill>
                  <a:srgbClr val="FFC000"/>
                </a:solidFill>
              </a:rPr>
              <a:t>፻፷. </a:t>
            </a:r>
            <a:r>
              <a:rPr lang="en-CA" sz="5400" b="1" dirty="0" err="1" smtClean="0">
                <a:solidFill>
                  <a:schemeClr val="tx1">
                    <a:lumMod val="95000"/>
                  </a:schemeClr>
                </a:solidFill>
              </a:rPr>
              <a:t>ዝውእቱ</a:t>
            </a:r>
            <a:r>
              <a:rPr lang="en-CA" sz="5400" b="1" dirty="0" smtClean="0">
                <a:solidFill>
                  <a:schemeClr val="tx1">
                    <a:lumMod val="95000"/>
                  </a:schemeClr>
                </a:solidFill>
              </a:rPr>
              <a:t> </a:t>
            </a:r>
            <a:r>
              <a:rPr lang="en-CA" sz="5400" b="1" dirty="0" err="1" smtClean="0">
                <a:solidFill>
                  <a:schemeClr val="tx1">
                    <a:lumMod val="95000"/>
                  </a:schemeClr>
                </a:solidFill>
              </a:rPr>
              <a:t>ጊዜ</a:t>
            </a:r>
            <a:r>
              <a:rPr lang="en-CA" sz="5400" b="1" dirty="0" smtClean="0">
                <a:solidFill>
                  <a:schemeClr val="tx1">
                    <a:lumMod val="95000"/>
                  </a:schemeClr>
                </a:solidFill>
              </a:rPr>
              <a:t> </a:t>
            </a:r>
            <a:r>
              <a:rPr lang="en-CA" sz="5400" b="1" dirty="0" err="1" smtClean="0">
                <a:solidFill>
                  <a:schemeClr val="tx1">
                    <a:lumMod val="95000"/>
                  </a:schemeClr>
                </a:solidFill>
              </a:rPr>
              <a:t>ባርኮት</a:t>
            </a:r>
            <a:r>
              <a:rPr lang="en-CA" sz="5400" b="1" dirty="0" smtClean="0">
                <a:solidFill>
                  <a:schemeClr val="tx1">
                    <a:lumMod val="95000"/>
                  </a:schemeClr>
                </a:solidFill>
              </a:rPr>
              <a:t>፥ </a:t>
            </a:r>
            <a:r>
              <a:rPr lang="en-CA" sz="5400" b="1" dirty="0" err="1" smtClean="0">
                <a:solidFill>
                  <a:schemeClr val="tx1">
                    <a:lumMod val="95000"/>
                  </a:schemeClr>
                </a:solidFill>
              </a:rPr>
              <a:t>ወዝ</a:t>
            </a:r>
            <a:r>
              <a:rPr lang="en-CA" sz="5400" b="1" dirty="0" smtClean="0">
                <a:solidFill>
                  <a:schemeClr val="tx1">
                    <a:lumMod val="95000"/>
                  </a:schemeClr>
                </a:solidFill>
              </a:rPr>
              <a:t> </a:t>
            </a:r>
            <a:r>
              <a:rPr lang="en-CA" sz="5400" b="1" dirty="0" err="1" smtClean="0">
                <a:solidFill>
                  <a:schemeClr val="tx1">
                    <a:lumMod val="95000"/>
                  </a:schemeClr>
                </a:solidFill>
              </a:rPr>
              <a:t>ውእቱ</a:t>
            </a:r>
            <a:r>
              <a:rPr lang="en-CA" sz="5400" b="1" dirty="0" smtClean="0">
                <a:solidFill>
                  <a:schemeClr val="tx1">
                    <a:lumMod val="95000"/>
                  </a:schemeClr>
                </a:solidFill>
              </a:rPr>
              <a:t> </a:t>
            </a:r>
            <a:r>
              <a:rPr lang="en-CA" sz="5400" b="1" dirty="0" err="1" smtClean="0">
                <a:solidFill>
                  <a:schemeClr val="tx1">
                    <a:lumMod val="95000"/>
                  </a:schemeClr>
                </a:solidFill>
              </a:rPr>
              <a:t>ጊዜ</a:t>
            </a:r>
            <a:r>
              <a:rPr lang="en-CA" sz="5400" b="1" dirty="0" smtClean="0">
                <a:solidFill>
                  <a:schemeClr val="tx1">
                    <a:lumMod val="95000"/>
                  </a:schemeClr>
                </a:solidFill>
              </a:rPr>
              <a:t> </a:t>
            </a:r>
          </a:p>
          <a:p>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ኅሩይ</a:t>
            </a:r>
            <a:r>
              <a:rPr lang="en-CA" sz="5400" b="1" dirty="0" smtClean="0">
                <a:solidFill>
                  <a:schemeClr val="tx1">
                    <a:lumMod val="95000"/>
                  </a:schemeClr>
                </a:solidFill>
              </a:rPr>
              <a:t> </a:t>
            </a:r>
          </a:p>
          <a:p>
            <a:r>
              <a:rPr lang="en-CA" sz="5400" b="1" dirty="0" err="1" smtClean="0">
                <a:solidFill>
                  <a:schemeClr val="tx1">
                    <a:lumMod val="95000"/>
                  </a:schemeClr>
                </a:solidFill>
              </a:rPr>
              <a:t>ጊዜ</a:t>
            </a:r>
            <a:r>
              <a:rPr lang="en-CA" sz="5400" b="1" dirty="0" smtClean="0">
                <a:solidFill>
                  <a:schemeClr val="tx1">
                    <a:lumMod val="95000"/>
                  </a:schemeClr>
                </a:solidFill>
              </a:rPr>
              <a:t> </a:t>
            </a:r>
            <a:r>
              <a:rPr lang="en-CA" sz="5400" b="1" dirty="0" err="1" smtClean="0">
                <a:solidFill>
                  <a:schemeClr val="tx1">
                    <a:lumMod val="95000"/>
                  </a:schemeClr>
                </a:solidFill>
              </a:rPr>
              <a:t>ሰብሖቱ</a:t>
            </a:r>
            <a:r>
              <a:rPr lang="en-CA" sz="5400" b="1" dirty="0" smtClean="0">
                <a:solidFill>
                  <a:schemeClr val="tx1">
                    <a:lumMod val="95000"/>
                  </a:schemeClr>
                </a:solidFill>
              </a:rPr>
              <a:t> </a:t>
            </a:r>
            <a:r>
              <a:rPr lang="en-CA" sz="5400" b="1" dirty="0" err="1" smtClean="0">
                <a:solidFill>
                  <a:schemeClr val="tx1">
                    <a:lumMod val="95000"/>
                  </a:schemeClr>
                </a:solidFill>
              </a:rPr>
              <a:t>ለመድኃኒነ</a:t>
            </a:r>
            <a:r>
              <a:rPr lang="en-CA" sz="5400" b="1" dirty="0" smtClean="0">
                <a:solidFill>
                  <a:schemeClr val="tx1">
                    <a:lumMod val="95000"/>
                  </a:schemeClr>
                </a:solidFill>
              </a:rPr>
              <a:t> </a:t>
            </a:r>
            <a:r>
              <a:rPr lang="en-CA" sz="5400" b="1" dirty="0" err="1" smtClean="0">
                <a:solidFill>
                  <a:schemeClr val="tx1">
                    <a:lumMod val="95000"/>
                  </a:schemeClr>
                </a:solidFill>
              </a:rPr>
              <a:t>መፍቀሬ</a:t>
            </a:r>
            <a:r>
              <a:rPr lang="en-CA" sz="5400" b="1" dirty="0" smtClean="0">
                <a:solidFill>
                  <a:schemeClr val="tx1">
                    <a:lumMod val="95000"/>
                  </a:schemeClr>
                </a:solidFill>
              </a:rPr>
              <a:t> </a:t>
            </a:r>
            <a:r>
              <a:rPr lang="en-CA" sz="5400" b="1" dirty="0" err="1" smtClean="0">
                <a:solidFill>
                  <a:schemeClr val="tx1">
                    <a:lumMod val="95000"/>
                  </a:schemeClr>
                </a:solidFill>
              </a:rPr>
              <a:t>ሰብእ</a:t>
            </a:r>
            <a:r>
              <a:rPr lang="en-CA" sz="5400" b="1" dirty="0" smtClean="0">
                <a:solidFill>
                  <a:schemeClr val="tx1">
                    <a:lumMod val="95000"/>
                  </a:schemeClr>
                </a:solidFill>
              </a:rPr>
              <a:t> </a:t>
            </a:r>
            <a:r>
              <a:rPr lang="en-CA" sz="5400" b="1" dirty="0" err="1" smtClean="0">
                <a:solidFill>
                  <a:schemeClr val="tx1">
                    <a:lumMod val="95000"/>
                  </a:schemeClr>
                </a:solidFill>
              </a:rPr>
              <a:t>ክርስቶስ</a:t>
            </a:r>
            <a:r>
              <a:rPr lang="en-CA" sz="5400" b="1" dirty="0" smtClean="0">
                <a:solidFill>
                  <a:schemeClr val="tx1">
                    <a:lumMod val="95000"/>
                  </a:schemeClr>
                </a:solidFill>
              </a:rPr>
              <a:t>። </a:t>
            </a:r>
            <a:endParaRPr lang="en-CA" sz="5400" b="1" dirty="0">
              <a:solidFill>
                <a:schemeClr val="tx1">
                  <a:lumMod val="95000"/>
                </a:schemeClr>
              </a:solidFill>
            </a:endParaRPr>
          </a:p>
        </p:txBody>
      </p:sp>
      <p:sp>
        <p:nvSpPr>
          <p:cNvPr id="3" name="Rectangle 2"/>
          <p:cNvSpPr/>
          <p:nvPr/>
        </p:nvSpPr>
        <p:spPr>
          <a:xfrm>
            <a:off x="3891802" y="54836"/>
            <a:ext cx="4176072" cy="6463308"/>
          </a:xfrm>
          <a:prstGeom prst="rect">
            <a:avLst/>
          </a:prstGeom>
        </p:spPr>
        <p:txBody>
          <a:bodyPr wrap="square">
            <a:spAutoFit/>
          </a:bodyPr>
          <a:lstStyle/>
          <a:p>
            <a:r>
              <a:rPr lang="en-CA" sz="1400" dirty="0" err="1" smtClean="0">
                <a:solidFill>
                  <a:srgbClr val="FFC000"/>
                </a:solidFill>
              </a:rPr>
              <a:t>ካብ</a:t>
            </a:r>
            <a:r>
              <a:rPr lang="en-CA" sz="1400" dirty="0" smtClean="0">
                <a:solidFill>
                  <a:srgbClr val="FFC000"/>
                </a:solidFill>
              </a:rPr>
              <a:t> </a:t>
            </a:r>
            <a:r>
              <a:rPr lang="en-CA" sz="1400" dirty="0" err="1" smtClean="0">
                <a:solidFill>
                  <a:srgbClr val="FFC000"/>
                </a:solidFill>
              </a:rPr>
              <a:t>መጋረጃ</a:t>
            </a:r>
            <a:r>
              <a:rPr lang="en-CA" sz="1400" dirty="0" smtClean="0">
                <a:solidFill>
                  <a:srgbClr val="FFC000"/>
                </a:solidFill>
              </a:rPr>
              <a:t> </a:t>
            </a:r>
            <a:r>
              <a:rPr lang="en-CA" sz="1400" dirty="0" err="1" smtClean="0">
                <a:solidFill>
                  <a:srgbClr val="FFC000"/>
                </a:solidFill>
              </a:rPr>
              <a:t>ወጺኦም</a:t>
            </a:r>
            <a:r>
              <a:rPr lang="en-CA" sz="1400" dirty="0" smtClean="0">
                <a:solidFill>
                  <a:srgbClr val="FFC000"/>
                </a:solidFill>
              </a:rPr>
              <a:t> </a:t>
            </a:r>
            <a:r>
              <a:rPr lang="en-CA" sz="1400" dirty="0" err="1" smtClean="0">
                <a:solidFill>
                  <a:srgbClr val="FFC000"/>
                </a:solidFill>
              </a:rPr>
              <a:t>እናተቐባበሉ</a:t>
            </a:r>
            <a:r>
              <a:rPr lang="en-CA" sz="1400" dirty="0" smtClean="0">
                <a:solidFill>
                  <a:srgbClr val="FFC000"/>
                </a:solidFill>
              </a:rPr>
              <a:t>፣ </a:t>
            </a:r>
            <a:r>
              <a:rPr lang="en-CA" sz="1400" dirty="0" err="1" smtClean="0">
                <a:solidFill>
                  <a:srgbClr val="FFC000"/>
                </a:solidFill>
              </a:rPr>
              <a:t>እዚ</a:t>
            </a:r>
            <a:r>
              <a:rPr lang="en-CA" sz="1400" dirty="0" smtClean="0">
                <a:solidFill>
                  <a:srgbClr val="FFC000"/>
                </a:solidFill>
              </a:rPr>
              <a:t> </a:t>
            </a:r>
            <a:r>
              <a:rPr lang="en-CA" sz="1400" dirty="0" err="1" smtClean="0">
                <a:solidFill>
                  <a:srgbClr val="FFC000"/>
                </a:solidFill>
              </a:rPr>
              <a:t>ይበሉ</a:t>
            </a:r>
            <a:r>
              <a:rPr lang="en-CA" sz="1400" dirty="0" smtClean="0">
                <a:solidFill>
                  <a:srgbClr val="FFC000"/>
                </a:solidFill>
              </a:rPr>
              <a:t>።</a:t>
            </a:r>
            <a:endParaRPr lang="en-CA" sz="1400" dirty="0">
              <a:solidFill>
                <a:srgbClr val="FFC000"/>
              </a:solidFill>
            </a:endParaRPr>
          </a:p>
          <a:p>
            <a:r>
              <a:rPr lang="en-CA" sz="1400" dirty="0" smtClean="0">
                <a:solidFill>
                  <a:srgbClr val="FFC000"/>
                </a:solidFill>
              </a:rPr>
              <a:t>160. </a:t>
            </a:r>
            <a:r>
              <a:rPr lang="en-CA" sz="5000" dirty="0" err="1" smtClean="0">
                <a:solidFill>
                  <a:schemeClr val="tx1">
                    <a:lumMod val="95000"/>
                  </a:schemeClr>
                </a:solidFill>
              </a:rPr>
              <a:t>ናይ</a:t>
            </a:r>
            <a:r>
              <a:rPr lang="en-CA" sz="5000" dirty="0" smtClean="0">
                <a:solidFill>
                  <a:schemeClr val="tx1">
                    <a:lumMod val="95000"/>
                  </a:schemeClr>
                </a:solidFill>
              </a:rPr>
              <a:t> </a:t>
            </a:r>
            <a:r>
              <a:rPr lang="en-CA" sz="5000" dirty="0" err="1" smtClean="0">
                <a:solidFill>
                  <a:schemeClr val="tx1">
                    <a:lumMod val="95000"/>
                  </a:schemeClr>
                </a:solidFill>
              </a:rPr>
              <a:t>ምስጋን</a:t>
            </a:r>
            <a:r>
              <a:rPr lang="en-CA" sz="5000" dirty="0" smtClean="0">
                <a:solidFill>
                  <a:schemeClr val="tx1">
                    <a:lumMod val="95000"/>
                  </a:schemeClr>
                </a:solidFill>
              </a:rPr>
              <a:t> </a:t>
            </a:r>
            <a:r>
              <a:rPr lang="en-CA" sz="5000" dirty="0" err="1" smtClean="0">
                <a:solidFill>
                  <a:schemeClr val="tx1">
                    <a:lumMod val="95000"/>
                  </a:schemeClr>
                </a:solidFill>
              </a:rPr>
              <a:t>ግዜ</a:t>
            </a:r>
            <a:r>
              <a:rPr lang="en-CA" sz="5000" dirty="0" smtClean="0">
                <a:solidFill>
                  <a:schemeClr val="tx1">
                    <a:lumMod val="95000"/>
                  </a:schemeClr>
                </a:solidFill>
              </a:rPr>
              <a:t> </a:t>
            </a:r>
            <a:r>
              <a:rPr lang="en-CA" sz="5000" dirty="0" err="1" smtClean="0">
                <a:solidFill>
                  <a:schemeClr val="tx1">
                    <a:lumMod val="95000"/>
                  </a:schemeClr>
                </a:solidFill>
              </a:rPr>
              <a:t>ሕጂ</a:t>
            </a:r>
            <a:r>
              <a:rPr lang="en-CA" sz="5000" dirty="0" smtClean="0">
                <a:solidFill>
                  <a:schemeClr val="tx1">
                    <a:lumMod val="95000"/>
                  </a:schemeClr>
                </a:solidFill>
              </a:rPr>
              <a:t> </a:t>
            </a:r>
            <a:r>
              <a:rPr lang="en-CA" sz="5000" dirty="0" err="1" smtClean="0">
                <a:solidFill>
                  <a:schemeClr val="tx1">
                    <a:lumMod val="95000"/>
                  </a:schemeClr>
                </a:solidFill>
              </a:rPr>
              <a:t>እዩ</a:t>
            </a:r>
            <a:r>
              <a:rPr lang="en-CA" sz="5000" dirty="0" smtClean="0">
                <a:solidFill>
                  <a:schemeClr val="tx1">
                    <a:lumMod val="95000"/>
                  </a:schemeClr>
                </a:solidFill>
              </a:rPr>
              <a:t>፥ </a:t>
            </a:r>
            <a:r>
              <a:rPr lang="en-CA" sz="5000" dirty="0" err="1" smtClean="0">
                <a:solidFill>
                  <a:schemeClr val="tx1">
                    <a:lumMod val="95000"/>
                  </a:schemeClr>
                </a:solidFill>
              </a:rPr>
              <a:t>ናይ</a:t>
            </a:r>
            <a:r>
              <a:rPr lang="en-CA" sz="5000" dirty="0" smtClean="0">
                <a:solidFill>
                  <a:schemeClr val="tx1">
                    <a:lumMod val="95000"/>
                  </a:schemeClr>
                </a:solidFill>
              </a:rPr>
              <a:t> </a:t>
            </a:r>
            <a:r>
              <a:rPr lang="en-CA" sz="5000" dirty="0" err="1" smtClean="0">
                <a:solidFill>
                  <a:schemeClr val="tx1">
                    <a:lumMod val="95000"/>
                  </a:schemeClr>
                </a:solidFill>
              </a:rPr>
              <a:t>ዝተመርጸ</a:t>
            </a:r>
            <a:r>
              <a:rPr lang="en-CA" sz="5000" dirty="0" smtClean="0">
                <a:solidFill>
                  <a:schemeClr val="tx1">
                    <a:lumMod val="95000"/>
                  </a:schemeClr>
                </a:solidFill>
              </a:rPr>
              <a:t> </a:t>
            </a:r>
            <a:r>
              <a:rPr lang="en-CA" sz="5000" dirty="0" err="1" smtClean="0">
                <a:solidFill>
                  <a:schemeClr val="tx1">
                    <a:lumMod val="95000"/>
                  </a:schemeClr>
                </a:solidFill>
              </a:rPr>
              <a:t>ዕጣን</a:t>
            </a:r>
            <a:r>
              <a:rPr lang="en-CA" sz="5000" dirty="0" smtClean="0">
                <a:solidFill>
                  <a:schemeClr val="tx1">
                    <a:lumMod val="95000"/>
                  </a:schemeClr>
                </a:solidFill>
              </a:rPr>
              <a:t> </a:t>
            </a:r>
            <a:r>
              <a:rPr lang="en-CA" sz="5000" dirty="0" err="1" smtClean="0">
                <a:solidFill>
                  <a:schemeClr val="tx1">
                    <a:lumMod val="95000"/>
                  </a:schemeClr>
                </a:solidFill>
              </a:rPr>
              <a:t>ግዜ</a:t>
            </a:r>
            <a:r>
              <a:rPr lang="en-CA" sz="5000" dirty="0" smtClean="0">
                <a:solidFill>
                  <a:schemeClr val="tx1">
                    <a:lumMod val="95000"/>
                  </a:schemeClr>
                </a:solidFill>
              </a:rPr>
              <a:t> </a:t>
            </a:r>
            <a:r>
              <a:rPr lang="en-CA" sz="5000" dirty="0" err="1" smtClean="0">
                <a:solidFill>
                  <a:schemeClr val="tx1">
                    <a:lumMod val="95000"/>
                  </a:schemeClr>
                </a:solidFill>
              </a:rPr>
              <a:t>ሕጂ</a:t>
            </a:r>
            <a:r>
              <a:rPr lang="en-CA" sz="5000" dirty="0" smtClean="0">
                <a:solidFill>
                  <a:schemeClr val="tx1">
                    <a:lumMod val="95000"/>
                  </a:schemeClr>
                </a:solidFill>
              </a:rPr>
              <a:t> </a:t>
            </a:r>
            <a:r>
              <a:rPr lang="en-CA" sz="5000" dirty="0" err="1" smtClean="0">
                <a:solidFill>
                  <a:schemeClr val="tx1">
                    <a:lumMod val="95000"/>
                  </a:schemeClr>
                </a:solidFill>
              </a:rPr>
              <a:t>እዩ</a:t>
            </a:r>
            <a:r>
              <a:rPr lang="en-CA" sz="5000" dirty="0" smtClean="0">
                <a:solidFill>
                  <a:schemeClr val="tx1">
                    <a:lumMod val="95000"/>
                  </a:schemeClr>
                </a:solidFill>
              </a:rPr>
              <a:t>። </a:t>
            </a:r>
            <a:r>
              <a:rPr lang="en-CA" sz="5000" dirty="0" err="1" smtClean="0">
                <a:solidFill>
                  <a:schemeClr val="tx1">
                    <a:lumMod val="95000"/>
                  </a:schemeClr>
                </a:solidFill>
              </a:rPr>
              <a:t>መርቀሪ</a:t>
            </a:r>
            <a:r>
              <a:rPr lang="en-CA" sz="5000" dirty="0" smtClean="0">
                <a:solidFill>
                  <a:schemeClr val="tx1">
                    <a:lumMod val="95000"/>
                  </a:schemeClr>
                </a:solidFill>
              </a:rPr>
              <a:t> </a:t>
            </a:r>
            <a:r>
              <a:rPr lang="en-CA" sz="5000" dirty="0" err="1" smtClean="0">
                <a:solidFill>
                  <a:schemeClr val="tx1">
                    <a:lumMod val="95000"/>
                  </a:schemeClr>
                </a:solidFill>
              </a:rPr>
              <a:t>ሰብ</a:t>
            </a:r>
            <a:r>
              <a:rPr lang="en-CA" sz="5000" dirty="0" smtClean="0">
                <a:solidFill>
                  <a:schemeClr val="tx1">
                    <a:lumMod val="95000"/>
                  </a:schemeClr>
                </a:solidFill>
              </a:rPr>
              <a:t> </a:t>
            </a:r>
            <a:r>
              <a:rPr lang="en-CA" sz="5000" dirty="0" err="1" smtClean="0">
                <a:solidFill>
                  <a:schemeClr val="tx1">
                    <a:lumMod val="95000"/>
                  </a:schemeClr>
                </a:solidFill>
              </a:rPr>
              <a:t>ንዝኾነ</a:t>
            </a:r>
            <a:r>
              <a:rPr lang="en-CA" sz="5000" dirty="0" smtClean="0">
                <a:solidFill>
                  <a:schemeClr val="tx1">
                    <a:lumMod val="95000"/>
                  </a:schemeClr>
                </a:solidFill>
              </a:rPr>
              <a:t> </a:t>
            </a:r>
            <a:r>
              <a:rPr lang="en-CA" sz="5000" dirty="0" err="1" smtClean="0">
                <a:solidFill>
                  <a:schemeClr val="tx1">
                    <a:lumMod val="95000"/>
                  </a:schemeClr>
                </a:solidFill>
              </a:rPr>
              <a:t>መድኃኒና</a:t>
            </a:r>
            <a:r>
              <a:rPr lang="en-CA" sz="5000" dirty="0" smtClean="0">
                <a:solidFill>
                  <a:schemeClr val="tx1">
                    <a:lumMod val="95000"/>
                  </a:schemeClr>
                </a:solidFill>
              </a:rPr>
              <a:t> </a:t>
            </a:r>
            <a:r>
              <a:rPr lang="en-CA" sz="5000" dirty="0" err="1" smtClean="0">
                <a:solidFill>
                  <a:schemeClr val="tx1">
                    <a:lumMod val="95000"/>
                  </a:schemeClr>
                </a:solidFill>
              </a:rPr>
              <a:t>ኢየሱስ</a:t>
            </a:r>
            <a:r>
              <a:rPr lang="en-CA" sz="5000" dirty="0" smtClean="0">
                <a:solidFill>
                  <a:schemeClr val="tx1">
                    <a:lumMod val="95000"/>
                  </a:schemeClr>
                </a:solidFill>
              </a:rPr>
              <a:t> </a:t>
            </a:r>
            <a:r>
              <a:rPr lang="en-CA" sz="5000" dirty="0" err="1" smtClean="0">
                <a:solidFill>
                  <a:schemeClr val="tx1">
                    <a:lumMod val="95000"/>
                  </a:schemeClr>
                </a:solidFill>
              </a:rPr>
              <a:t>ክርስቶስ</a:t>
            </a:r>
            <a:r>
              <a:rPr lang="en-CA" sz="5000" dirty="0" smtClean="0">
                <a:solidFill>
                  <a:schemeClr val="tx1">
                    <a:lumMod val="95000"/>
                  </a:schemeClr>
                </a:solidFill>
              </a:rPr>
              <a:t> </a:t>
            </a:r>
            <a:r>
              <a:rPr lang="en-CA" sz="5000" dirty="0" err="1" smtClean="0">
                <a:solidFill>
                  <a:schemeClr val="tx1">
                    <a:lumMod val="95000"/>
                  </a:schemeClr>
                </a:solidFill>
              </a:rPr>
              <a:t>ግዜ</a:t>
            </a:r>
            <a:r>
              <a:rPr lang="en-CA" sz="5000" dirty="0" smtClean="0">
                <a:solidFill>
                  <a:schemeClr val="tx1">
                    <a:lumMod val="95000"/>
                  </a:schemeClr>
                </a:solidFill>
              </a:rPr>
              <a:t> </a:t>
            </a:r>
            <a:r>
              <a:rPr lang="en-CA" sz="5000" dirty="0" err="1" smtClean="0">
                <a:solidFill>
                  <a:schemeClr val="tx1">
                    <a:lumMod val="95000"/>
                  </a:schemeClr>
                </a:solidFill>
              </a:rPr>
              <a:t>ምስጋናኡ</a:t>
            </a:r>
            <a:r>
              <a:rPr lang="en-CA" sz="5000" dirty="0" smtClean="0">
                <a:solidFill>
                  <a:schemeClr val="tx1">
                    <a:lumMod val="95000"/>
                  </a:schemeClr>
                </a:solidFill>
              </a:rPr>
              <a:t> </a:t>
            </a:r>
            <a:r>
              <a:rPr lang="en-CA" sz="5000" dirty="0" err="1" smtClean="0">
                <a:solidFill>
                  <a:schemeClr val="tx1">
                    <a:lumMod val="95000"/>
                  </a:schemeClr>
                </a:solidFill>
              </a:rPr>
              <a:t>ሕጂ</a:t>
            </a:r>
            <a:r>
              <a:rPr lang="en-CA" sz="5000" dirty="0" smtClean="0">
                <a:solidFill>
                  <a:schemeClr val="tx1">
                    <a:lumMod val="95000"/>
                  </a:schemeClr>
                </a:solidFill>
              </a:rPr>
              <a:t> </a:t>
            </a:r>
            <a:r>
              <a:rPr lang="en-CA" sz="5000" dirty="0" err="1" smtClean="0">
                <a:solidFill>
                  <a:schemeClr val="tx1">
                    <a:lumMod val="95000"/>
                  </a:schemeClr>
                </a:solidFill>
              </a:rPr>
              <a:t>እዩ</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26197" y="-63914"/>
            <a:ext cx="4165803" cy="6334042"/>
          </a:xfrm>
          <a:prstGeom prst="rect">
            <a:avLst/>
          </a:prstGeom>
        </p:spPr>
        <p:txBody>
          <a:bodyPr wrap="square">
            <a:spAutoFit/>
          </a:bodyPr>
          <a:lstStyle/>
          <a:p>
            <a:pPr marL="40639" marR="40639">
              <a:lnSpc>
                <a:spcPct val="115000"/>
              </a:lnSpc>
              <a:spcBef>
                <a:spcPts val="600"/>
              </a:spcBef>
              <a:buClr>
                <a:srgbClr val="FF2600"/>
              </a:buClr>
              <a:buFont typeface="Arial"/>
              <a:defRPr sz="2000" b="1" i="1">
                <a:solidFill>
                  <a:srgbClr val="FF2600"/>
                </a:solidFill>
                <a:uFill>
                  <a:solidFill>
                    <a:srgbClr val="FF2600"/>
                  </a:solidFill>
                </a:uFill>
              </a:defRPr>
            </a:pPr>
            <a:r>
              <a:rPr lang="en-US" sz="2000" dirty="0">
                <a:solidFill>
                  <a:srgbClr val="FFC000"/>
                </a:solidFill>
              </a:rPr>
              <a:t>Let everyone chant alternately saying:</a:t>
            </a:r>
          </a:p>
          <a:p>
            <a:pPr marL="40639" marR="40639">
              <a:lnSpc>
                <a:spcPct val="115000"/>
              </a:lnSpc>
              <a:spcBef>
                <a:spcPts val="600"/>
              </a:spcBef>
              <a:buClr>
                <a:srgbClr val="0329D6"/>
              </a:buClr>
              <a:buFont typeface="Arial"/>
              <a:defRPr sz="2000">
                <a:solidFill>
                  <a:srgbClr val="0329D6"/>
                </a:solidFill>
                <a:uFill>
                  <a:solidFill>
                    <a:srgbClr val="0329D6"/>
                  </a:solidFill>
                </a:uFill>
              </a:defRPr>
            </a:pPr>
            <a:endParaRPr lang="is-IS" sz="2400" dirty="0" smtClean="0">
              <a:solidFill>
                <a:srgbClr val="FFFF00"/>
              </a:solidFill>
            </a:endParaRPr>
          </a:p>
          <a:p>
            <a:pPr marL="40639" marR="40639">
              <a:lnSpc>
                <a:spcPct val="115000"/>
              </a:lnSpc>
              <a:spcBef>
                <a:spcPts val="600"/>
              </a:spcBef>
              <a:buClr>
                <a:srgbClr val="0329D6"/>
              </a:buClr>
              <a:buFont typeface="Arial"/>
              <a:defRPr sz="2000">
                <a:solidFill>
                  <a:srgbClr val="0329D6"/>
                </a:solidFill>
                <a:uFill>
                  <a:solidFill>
                    <a:srgbClr val="0329D6"/>
                  </a:solidFill>
                </a:uFill>
              </a:defRPr>
            </a:pPr>
            <a:r>
              <a:rPr lang="is-IS" sz="1400" dirty="0" smtClean="0">
                <a:solidFill>
                  <a:srgbClr val="FFC000"/>
                </a:solidFill>
              </a:rPr>
              <a:t>160. </a:t>
            </a:r>
            <a:r>
              <a:rPr lang="en-US" sz="4000" dirty="0" smtClean="0">
                <a:solidFill>
                  <a:schemeClr val="tx1">
                    <a:lumMod val="95000"/>
                  </a:schemeClr>
                </a:solidFill>
              </a:rPr>
              <a:t>This </a:t>
            </a:r>
            <a:r>
              <a:rPr lang="en-US" sz="4000" dirty="0">
                <a:solidFill>
                  <a:schemeClr val="tx1">
                    <a:lumMod val="95000"/>
                  </a:schemeClr>
                </a:solidFill>
              </a:rPr>
              <a:t>is the time of blessing; this is the time of chosen incense, the time of the praise of our Savior, lover of man, Christ</a:t>
            </a:r>
            <a:r>
              <a:rPr lang="en-US" sz="4000" dirty="0" smtClean="0">
                <a:solidFill>
                  <a:schemeClr val="tx1">
                    <a:lumMod val="95000"/>
                  </a:schemeClr>
                </a:solidFill>
              </a:rPr>
              <a:t>.</a:t>
            </a:r>
            <a:r>
              <a:rPr lang="en-US" sz="2400" dirty="0">
                <a:solidFill>
                  <a:schemeClr val="tx1">
                    <a:lumMod val="95000"/>
                  </a:schemeClr>
                </a:solidFill>
              </a:rPr>
              <a:t>	</a:t>
            </a:r>
          </a:p>
        </p:txBody>
      </p:sp>
    </p:spTree>
    <p:extLst>
      <p:ext uri="{BB962C8B-B14F-4D97-AF65-F5344CB8AC3E}">
        <p14:creationId xmlns:p14="http://schemas.microsoft.com/office/powerpoint/2010/main" val="3688442330"/>
      </p:ext>
    </p:extLst>
  </p:cSld>
  <p:clrMapOvr>
    <a:masterClrMapping/>
  </p:clrMapOvr>
  <p:transition spd="med"/>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740307"/>
          </a:xfrm>
          <a:prstGeom prst="rect">
            <a:avLst/>
          </a:prstGeom>
        </p:spPr>
        <p:txBody>
          <a:bodyPr wrap="square">
            <a:spAutoFit/>
          </a:bodyPr>
          <a:lstStyle/>
          <a:p>
            <a:r>
              <a:rPr lang="en-CA" sz="1400" dirty="0" smtClean="0">
                <a:solidFill>
                  <a:srgbClr val="FFC000"/>
                </a:solidFill>
              </a:rPr>
              <a:t>፻፷፩. </a:t>
            </a:r>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ይእቲ</a:t>
            </a:r>
            <a:r>
              <a:rPr lang="en-CA" sz="5400" b="1" dirty="0" smtClean="0">
                <a:solidFill>
                  <a:schemeClr val="tx1">
                    <a:lumMod val="95000"/>
                  </a:schemeClr>
                </a:solidFill>
              </a:rPr>
              <a:t> </a:t>
            </a:r>
            <a:r>
              <a:rPr lang="en-CA" sz="5400" b="1" dirty="0" err="1" smtClean="0">
                <a:solidFill>
                  <a:schemeClr val="tx1">
                    <a:lumMod val="95000"/>
                  </a:schemeClr>
                </a:solidFill>
              </a:rPr>
              <a:t>ማርያም</a:t>
            </a:r>
            <a:r>
              <a:rPr lang="en-CA" sz="5400" b="1" dirty="0" smtClean="0">
                <a:solidFill>
                  <a:schemeClr val="tx1">
                    <a:lumMod val="95000"/>
                  </a:schemeClr>
                </a:solidFill>
              </a:rPr>
              <a:t> </a:t>
            </a:r>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ውእቱ</a:t>
            </a:r>
            <a:r>
              <a:rPr lang="en-CA" sz="5400" b="1" dirty="0" smtClean="0">
                <a:solidFill>
                  <a:schemeClr val="tx1">
                    <a:lumMod val="95000"/>
                  </a:schemeClr>
                </a:solidFill>
              </a:rPr>
              <a:t> </a:t>
            </a:r>
            <a:r>
              <a:rPr lang="en-CA" sz="5400" b="1" dirty="0" err="1" smtClean="0">
                <a:solidFill>
                  <a:schemeClr val="tx1">
                    <a:lumMod val="95000"/>
                  </a:schemeClr>
                </a:solidFill>
              </a:rPr>
              <a:t>እስመ</a:t>
            </a:r>
            <a:r>
              <a:rPr lang="en-CA" sz="5400" b="1" dirty="0" smtClean="0">
                <a:solidFill>
                  <a:schemeClr val="tx1">
                    <a:lumMod val="95000"/>
                  </a:schemeClr>
                </a:solidFill>
              </a:rPr>
              <a:t> </a:t>
            </a:r>
            <a:r>
              <a:rPr lang="en-CA" sz="5400" b="1" dirty="0" err="1" smtClean="0">
                <a:solidFill>
                  <a:schemeClr val="tx1">
                    <a:lumMod val="95000"/>
                  </a:schemeClr>
                </a:solidFill>
              </a:rPr>
              <a:t>ዘውስተ</a:t>
            </a:r>
            <a:r>
              <a:rPr lang="en-CA" sz="5400" b="1" dirty="0" smtClean="0">
                <a:solidFill>
                  <a:schemeClr val="tx1">
                    <a:lumMod val="95000"/>
                  </a:schemeClr>
                </a:solidFill>
              </a:rPr>
              <a:t> </a:t>
            </a:r>
            <a:r>
              <a:rPr lang="en-CA" sz="5400" b="1" dirty="0" err="1" smtClean="0">
                <a:solidFill>
                  <a:schemeClr val="tx1">
                    <a:lumMod val="95000"/>
                  </a:schemeClr>
                </a:solidFill>
              </a:rPr>
              <a:t>ከርሣ</a:t>
            </a:r>
            <a:r>
              <a:rPr lang="en-CA" sz="5400" b="1" dirty="0" smtClean="0">
                <a:solidFill>
                  <a:schemeClr val="tx1">
                    <a:lumMod val="95000"/>
                  </a:schemeClr>
                </a:solidFill>
              </a:rPr>
              <a:t> </a:t>
            </a:r>
            <a:r>
              <a:rPr lang="en-CA" sz="5400" b="1" dirty="0" err="1" smtClean="0">
                <a:solidFill>
                  <a:schemeClr val="tx1">
                    <a:lumMod val="95000"/>
                  </a:schemeClr>
                </a:solidFill>
              </a:rPr>
              <a:t>ዘይትሜዐዝ</a:t>
            </a:r>
            <a:r>
              <a:rPr lang="en-CA" sz="5400" b="1" dirty="0" smtClean="0">
                <a:solidFill>
                  <a:schemeClr val="tx1">
                    <a:lumMod val="95000"/>
                  </a:schemeClr>
                </a:solidFill>
              </a:rPr>
              <a:t> </a:t>
            </a:r>
            <a:r>
              <a:rPr lang="en-CA" sz="5400" b="1" dirty="0" err="1" smtClean="0">
                <a:solidFill>
                  <a:schemeClr val="tx1">
                    <a:lumMod val="95000"/>
                  </a:schemeClr>
                </a:solidFill>
              </a:rPr>
              <a:t>እምኵሉ</a:t>
            </a:r>
            <a:r>
              <a:rPr lang="en-CA" sz="5400" b="1" dirty="0" smtClean="0">
                <a:solidFill>
                  <a:schemeClr val="tx1">
                    <a:lumMod val="95000"/>
                  </a:schemeClr>
                </a:solidFill>
              </a:rPr>
              <a:t> </a:t>
            </a:r>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ዘወለደቶ</a:t>
            </a:r>
            <a:r>
              <a:rPr lang="en-CA" sz="5400" b="1" dirty="0" smtClean="0">
                <a:solidFill>
                  <a:schemeClr val="tx1">
                    <a:lumMod val="95000"/>
                  </a:schemeClr>
                </a:solidFill>
              </a:rPr>
              <a:t> </a:t>
            </a:r>
            <a:r>
              <a:rPr lang="en-CA" sz="5400" b="1" dirty="0" err="1" smtClean="0">
                <a:solidFill>
                  <a:schemeClr val="tx1">
                    <a:lumMod val="95000"/>
                  </a:schemeClr>
                </a:solidFill>
              </a:rPr>
              <a:t>መፍአ</a:t>
            </a:r>
            <a:r>
              <a:rPr lang="en-CA" sz="5400" b="1" dirty="0" smtClean="0">
                <a:solidFill>
                  <a:schemeClr val="tx1">
                    <a:lumMod val="95000"/>
                  </a:schemeClr>
                </a:solidFill>
              </a:rPr>
              <a:t> </a:t>
            </a:r>
            <a:r>
              <a:rPr lang="en-CA" sz="5400" b="1" dirty="0" err="1" smtClean="0">
                <a:solidFill>
                  <a:schemeClr val="tx1">
                    <a:lumMod val="95000"/>
                  </a:schemeClr>
                </a:solidFill>
              </a:rPr>
              <a:t>ወአድኃነነ</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2" y="54836"/>
            <a:ext cx="4176072" cy="5909310"/>
          </a:xfrm>
          <a:prstGeom prst="rect">
            <a:avLst/>
          </a:prstGeom>
        </p:spPr>
        <p:txBody>
          <a:bodyPr wrap="square">
            <a:spAutoFit/>
          </a:bodyPr>
          <a:lstStyle/>
          <a:p>
            <a:r>
              <a:rPr lang="en-CA" sz="1400" dirty="0" smtClean="0">
                <a:solidFill>
                  <a:srgbClr val="FFC000"/>
                </a:solidFill>
              </a:rPr>
              <a:t>161. </a:t>
            </a:r>
            <a:r>
              <a:rPr lang="en-CA" sz="5400" dirty="0" err="1" smtClean="0">
                <a:solidFill>
                  <a:schemeClr val="tx1">
                    <a:lumMod val="95000"/>
                  </a:schemeClr>
                </a:solidFill>
              </a:rPr>
              <a:t>ማርያም</a:t>
            </a:r>
            <a:r>
              <a:rPr lang="en-CA" sz="5400" dirty="0" smtClean="0">
                <a:solidFill>
                  <a:schemeClr val="tx1">
                    <a:lumMod val="95000"/>
                  </a:schemeClr>
                </a:solidFill>
              </a:rPr>
              <a:t> </a:t>
            </a:r>
            <a:r>
              <a:rPr lang="en-CA" sz="5400" dirty="0" err="1" smtClean="0">
                <a:solidFill>
                  <a:schemeClr val="tx1">
                    <a:lumMod val="95000"/>
                  </a:schemeClr>
                </a:solidFill>
              </a:rPr>
              <a:t>ዕጣን</a:t>
            </a:r>
            <a:r>
              <a:rPr lang="en-CA" sz="5400" dirty="0" smtClean="0">
                <a:solidFill>
                  <a:schemeClr val="tx1">
                    <a:lumMod val="95000"/>
                  </a:schemeClr>
                </a:solidFill>
              </a:rPr>
              <a:t>፥ </a:t>
            </a:r>
            <a:r>
              <a:rPr lang="en-CA" sz="5400" dirty="0" err="1" smtClean="0">
                <a:solidFill>
                  <a:schemeClr val="tx1">
                    <a:lumMod val="95000"/>
                  </a:schemeClr>
                </a:solidFill>
              </a:rPr>
              <a:t>ንሱ</a:t>
            </a:r>
            <a:r>
              <a:rPr lang="en-CA" sz="5400" dirty="0" smtClean="0">
                <a:solidFill>
                  <a:schemeClr val="tx1">
                    <a:lumMod val="95000"/>
                  </a:schemeClr>
                </a:solidFill>
              </a:rPr>
              <a:t> </a:t>
            </a:r>
            <a:r>
              <a:rPr lang="en-CA" sz="5400" dirty="0" err="1" smtClean="0">
                <a:solidFill>
                  <a:schemeClr val="tx1">
                    <a:lumMod val="95000"/>
                  </a:schemeClr>
                </a:solidFill>
              </a:rPr>
              <a:t>ኸአ</a:t>
            </a:r>
            <a:r>
              <a:rPr lang="en-CA" sz="5400" dirty="0" smtClean="0">
                <a:solidFill>
                  <a:schemeClr val="tx1">
                    <a:lumMod val="95000"/>
                  </a:schemeClr>
                </a:solidFill>
              </a:rPr>
              <a:t> </a:t>
            </a:r>
            <a:r>
              <a:rPr lang="en-CA" sz="5400" dirty="0" err="1" smtClean="0">
                <a:solidFill>
                  <a:schemeClr val="tx1">
                    <a:lumMod val="95000"/>
                  </a:schemeClr>
                </a:solidFill>
              </a:rPr>
              <a:t>ዕጣን</a:t>
            </a:r>
            <a:r>
              <a:rPr lang="en-CA" sz="5400" dirty="0" smtClean="0">
                <a:solidFill>
                  <a:schemeClr val="tx1">
                    <a:lumMod val="95000"/>
                  </a:schemeClr>
                </a:solidFill>
              </a:rPr>
              <a:t> </a:t>
            </a:r>
            <a:r>
              <a:rPr lang="en-CA" sz="5400" dirty="0" err="1" smtClean="0">
                <a:solidFill>
                  <a:schemeClr val="tx1">
                    <a:lumMod val="95000"/>
                  </a:schemeClr>
                </a:solidFill>
              </a:rPr>
              <a:t>እዩ</a:t>
            </a:r>
            <a:r>
              <a:rPr lang="en-CA" sz="5400" dirty="0" smtClean="0">
                <a:solidFill>
                  <a:schemeClr val="tx1">
                    <a:lumMod val="95000"/>
                  </a:schemeClr>
                </a:solidFill>
              </a:rPr>
              <a:t>፡ </a:t>
            </a:r>
            <a:r>
              <a:rPr lang="en-CA" sz="5400" dirty="0" err="1" smtClean="0">
                <a:solidFill>
                  <a:schemeClr val="tx1">
                    <a:lumMod val="95000"/>
                  </a:schemeClr>
                </a:solidFill>
              </a:rPr>
              <a:t>ኣብ</a:t>
            </a:r>
            <a:r>
              <a:rPr lang="en-CA" sz="5400" dirty="0" smtClean="0">
                <a:solidFill>
                  <a:schemeClr val="tx1">
                    <a:lumMod val="95000"/>
                  </a:schemeClr>
                </a:solidFill>
              </a:rPr>
              <a:t> </a:t>
            </a:r>
            <a:r>
              <a:rPr lang="en-CA" sz="5400" dirty="0" err="1" smtClean="0">
                <a:solidFill>
                  <a:schemeClr val="tx1">
                    <a:lumMod val="95000"/>
                  </a:schemeClr>
                </a:solidFill>
              </a:rPr>
              <a:t>ከርሣ</a:t>
            </a:r>
            <a:r>
              <a:rPr lang="en-CA" sz="5400" dirty="0" smtClean="0">
                <a:solidFill>
                  <a:schemeClr val="tx1">
                    <a:lumMod val="95000"/>
                  </a:schemeClr>
                </a:solidFill>
              </a:rPr>
              <a:t> </a:t>
            </a:r>
            <a:r>
              <a:rPr lang="en-CA" sz="5400" dirty="0" err="1" smtClean="0">
                <a:solidFill>
                  <a:schemeClr val="tx1">
                    <a:lumMod val="95000"/>
                  </a:schemeClr>
                </a:solidFill>
              </a:rPr>
              <a:t>ዝኃደረ</a:t>
            </a:r>
            <a:r>
              <a:rPr lang="en-CA" sz="5400" dirty="0">
                <a:solidFill>
                  <a:schemeClr val="tx1">
                    <a:lumMod val="95000"/>
                  </a:schemeClr>
                </a:solidFill>
              </a:rPr>
              <a:t>፣</a:t>
            </a:r>
            <a:r>
              <a:rPr lang="en-CA" sz="5400" dirty="0" smtClean="0">
                <a:solidFill>
                  <a:schemeClr val="tx1">
                    <a:lumMod val="95000"/>
                  </a:schemeClr>
                </a:solidFill>
              </a:rPr>
              <a:t> </a:t>
            </a:r>
            <a:r>
              <a:rPr lang="en-CA" sz="5400" dirty="0" err="1" smtClean="0">
                <a:solidFill>
                  <a:schemeClr val="tx1">
                    <a:lumMod val="95000"/>
                  </a:schemeClr>
                </a:solidFill>
              </a:rPr>
              <a:t>ካብ</a:t>
            </a:r>
            <a:r>
              <a:rPr lang="en-CA" sz="5400" dirty="0" smtClean="0">
                <a:solidFill>
                  <a:schemeClr val="tx1">
                    <a:lumMod val="95000"/>
                  </a:schemeClr>
                </a:solidFill>
              </a:rPr>
              <a:t> </a:t>
            </a:r>
            <a:r>
              <a:rPr lang="en-CA" sz="5400" dirty="0" err="1" smtClean="0">
                <a:solidFill>
                  <a:schemeClr val="tx1">
                    <a:lumMod val="95000"/>
                  </a:schemeClr>
                </a:solidFill>
              </a:rPr>
              <a:t>ኵሉ</a:t>
            </a:r>
            <a:r>
              <a:rPr lang="en-CA" sz="5400" dirty="0" smtClean="0">
                <a:solidFill>
                  <a:schemeClr val="tx1">
                    <a:lumMod val="95000"/>
                  </a:schemeClr>
                </a:solidFill>
              </a:rPr>
              <a:t> </a:t>
            </a:r>
            <a:r>
              <a:rPr lang="en-CA" sz="5400" dirty="0" err="1" smtClean="0">
                <a:solidFill>
                  <a:schemeClr val="tx1">
                    <a:lumMod val="95000"/>
                  </a:schemeClr>
                </a:solidFill>
              </a:rPr>
              <a:t>ዕጣን</a:t>
            </a:r>
            <a:r>
              <a:rPr lang="en-CA" sz="5400" dirty="0" smtClean="0">
                <a:solidFill>
                  <a:schemeClr val="tx1">
                    <a:lumMod val="95000"/>
                  </a:schemeClr>
                </a:solidFill>
              </a:rPr>
              <a:t> </a:t>
            </a:r>
            <a:r>
              <a:rPr lang="en-CA" sz="5400" dirty="0" err="1" smtClean="0">
                <a:solidFill>
                  <a:schemeClr val="tx1">
                    <a:lumMod val="95000"/>
                  </a:schemeClr>
                </a:solidFill>
              </a:rPr>
              <a:t>ምዑዝ</a:t>
            </a:r>
            <a:r>
              <a:rPr lang="en-CA" sz="5400" dirty="0" smtClean="0">
                <a:solidFill>
                  <a:schemeClr val="tx1">
                    <a:lumMod val="95000"/>
                  </a:schemeClr>
                </a:solidFill>
              </a:rPr>
              <a:t> </a:t>
            </a:r>
            <a:r>
              <a:rPr lang="en-CA" sz="5400" dirty="0" err="1" smtClean="0">
                <a:solidFill>
                  <a:schemeClr val="tx1">
                    <a:lumMod val="95000"/>
                  </a:schemeClr>
                </a:solidFill>
              </a:rPr>
              <a:t>እዩ</a:t>
            </a:r>
            <a:r>
              <a:rPr lang="en-CA" sz="5400" dirty="0" smtClean="0">
                <a:solidFill>
                  <a:schemeClr val="tx1">
                    <a:lumMod val="95000"/>
                  </a:schemeClr>
                </a:solidFill>
              </a:rPr>
              <a:t>። </a:t>
            </a:r>
            <a:r>
              <a:rPr lang="en-CA" sz="5400" dirty="0" err="1" smtClean="0">
                <a:solidFill>
                  <a:schemeClr val="tx1">
                    <a:lumMod val="95000"/>
                  </a:schemeClr>
                </a:solidFill>
              </a:rPr>
              <a:t>እቲ</a:t>
            </a:r>
            <a:r>
              <a:rPr lang="en-CA" sz="5400" dirty="0" smtClean="0">
                <a:solidFill>
                  <a:schemeClr val="tx1">
                    <a:lumMod val="95000"/>
                  </a:schemeClr>
                </a:solidFill>
              </a:rPr>
              <a:t> </a:t>
            </a:r>
            <a:r>
              <a:rPr lang="en-CA" sz="5400" dirty="0" err="1" smtClean="0">
                <a:solidFill>
                  <a:schemeClr val="tx1">
                    <a:lumMod val="95000"/>
                  </a:schemeClr>
                </a:solidFill>
              </a:rPr>
              <a:t>ዝወለደቶ</a:t>
            </a:r>
            <a:r>
              <a:rPr lang="en-CA" sz="5400" dirty="0" smtClean="0">
                <a:solidFill>
                  <a:schemeClr val="tx1">
                    <a:lumMod val="95000"/>
                  </a:schemeClr>
                </a:solidFill>
              </a:rPr>
              <a:t> </a:t>
            </a:r>
            <a:r>
              <a:rPr lang="en-CA" sz="5400" dirty="0" err="1" smtClean="0">
                <a:solidFill>
                  <a:schemeClr val="tx1">
                    <a:lumMod val="95000"/>
                  </a:schemeClr>
                </a:solidFill>
              </a:rPr>
              <a:t>መጺኡ</a:t>
            </a:r>
            <a:r>
              <a:rPr lang="en-CA" sz="5400" dirty="0" smtClean="0">
                <a:solidFill>
                  <a:schemeClr val="tx1">
                    <a:lumMod val="95000"/>
                  </a:schemeClr>
                </a:solidFill>
              </a:rPr>
              <a:t> </a:t>
            </a:r>
            <a:r>
              <a:rPr lang="en-CA" sz="5400" dirty="0" err="1" smtClean="0">
                <a:solidFill>
                  <a:schemeClr val="tx1">
                    <a:lumMod val="95000"/>
                  </a:schemeClr>
                </a:solidFill>
              </a:rPr>
              <a:t>ኣድኃነና</a:t>
            </a:r>
            <a:r>
              <a:rPr lang="en-CA" sz="5400" dirty="0" smtClean="0">
                <a:solidFill>
                  <a:schemeClr val="tx1">
                    <a:lumMod val="95000"/>
                  </a:schemeClr>
                </a:solidFill>
              </a:rPr>
              <a:t>።</a:t>
            </a:r>
            <a:endParaRPr lang="en-CA" sz="54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026197" y="-63914"/>
            <a:ext cx="4110333" cy="6811095"/>
          </a:xfrm>
          <a:prstGeom prst="rect">
            <a:avLst/>
          </a:prstGeom>
        </p:spPr>
        <p:txBody>
          <a:bodyPr wrap="square">
            <a:spAutoFit/>
          </a:bodyPr>
          <a:lstStyle/>
          <a:p>
            <a:pPr marL="40639" marR="40639">
              <a:lnSpc>
                <a:spcPct val="115000"/>
              </a:lnSpc>
              <a:spcBef>
                <a:spcPts val="600"/>
              </a:spcBef>
              <a:buClr>
                <a:srgbClr val="0329D6"/>
              </a:buClr>
              <a:buFont typeface="Arial"/>
              <a:defRPr sz="2000">
                <a:solidFill>
                  <a:srgbClr val="0329D6"/>
                </a:solidFill>
                <a:uFill>
                  <a:solidFill>
                    <a:srgbClr val="0329D6"/>
                  </a:solidFill>
                </a:uFill>
              </a:defRPr>
            </a:pPr>
            <a:r>
              <a:rPr lang="is-IS" sz="1400" dirty="0" smtClean="0">
                <a:solidFill>
                  <a:srgbClr val="FFC000"/>
                </a:solidFill>
              </a:rPr>
              <a:t>161. </a:t>
            </a:r>
            <a:r>
              <a:rPr lang="en-US" sz="3800" dirty="0" smtClean="0">
                <a:solidFill>
                  <a:schemeClr val="tx1">
                    <a:lumMod val="95000"/>
                  </a:schemeClr>
                </a:solidFill>
              </a:rPr>
              <a:t>Mary </a:t>
            </a:r>
            <a:r>
              <a:rPr lang="en-US" sz="3800" dirty="0">
                <a:solidFill>
                  <a:schemeClr val="tx1">
                    <a:lumMod val="95000"/>
                  </a:schemeClr>
                </a:solidFill>
              </a:rPr>
              <a:t>is the incense, and the incense is He, because He who was in her womb is more fragrant than all </a:t>
            </a:r>
            <a:r>
              <a:rPr lang="en-US" sz="3800" dirty="0" smtClean="0">
                <a:solidFill>
                  <a:schemeClr val="tx1">
                    <a:lumMod val="95000"/>
                  </a:schemeClr>
                </a:solidFill>
              </a:rPr>
              <a:t>chosen </a:t>
            </a:r>
            <a:r>
              <a:rPr lang="en-US" sz="3800" dirty="0">
                <a:solidFill>
                  <a:schemeClr val="tx1">
                    <a:lumMod val="95000"/>
                  </a:schemeClr>
                </a:solidFill>
              </a:rPr>
              <a:t>incense.  He whom she bares came and saved </a:t>
            </a:r>
            <a:r>
              <a:rPr lang="en-US" sz="4000" dirty="0">
                <a:solidFill>
                  <a:schemeClr val="tx1">
                    <a:lumMod val="95000"/>
                  </a:schemeClr>
                </a:solidFill>
              </a:rPr>
              <a:t>us.</a:t>
            </a:r>
          </a:p>
        </p:txBody>
      </p:sp>
    </p:spTree>
    <p:extLst>
      <p:ext uri="{BB962C8B-B14F-4D97-AF65-F5344CB8AC3E}">
        <p14:creationId xmlns:p14="http://schemas.microsoft.com/office/powerpoint/2010/main" val="1214639384"/>
      </p:ext>
    </p:extLst>
  </p:cSld>
  <p:clrMapOvr>
    <a:masterClrMapping/>
  </p:clrMapOvr>
  <p:transition spd="med"/>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740307"/>
          </a:xfrm>
          <a:prstGeom prst="rect">
            <a:avLst/>
          </a:prstGeom>
        </p:spPr>
        <p:txBody>
          <a:bodyPr wrap="square">
            <a:spAutoFit/>
          </a:bodyPr>
          <a:lstStyle/>
          <a:p>
            <a:r>
              <a:rPr lang="en-CA" sz="1400" dirty="0" smtClean="0">
                <a:solidFill>
                  <a:srgbClr val="FFC000"/>
                </a:solidFill>
              </a:rPr>
              <a:t>፻፷፪. </a:t>
            </a:r>
            <a:r>
              <a:rPr lang="en-CA" sz="5400" b="1" dirty="0" err="1" smtClean="0">
                <a:solidFill>
                  <a:schemeClr val="tx1">
                    <a:lumMod val="95000"/>
                  </a:schemeClr>
                </a:solidFill>
              </a:rPr>
              <a:t>ዕፍረት</a:t>
            </a:r>
            <a:r>
              <a:rPr lang="en-CA" sz="5400" b="1" dirty="0" smtClean="0">
                <a:solidFill>
                  <a:schemeClr val="tx1">
                    <a:lumMod val="95000"/>
                  </a:schemeClr>
                </a:solidFill>
              </a:rPr>
              <a:t> </a:t>
            </a:r>
            <a:r>
              <a:rPr lang="en-CA" sz="5400" b="1" dirty="0" err="1" smtClean="0">
                <a:solidFill>
                  <a:schemeClr val="tx1">
                    <a:lumMod val="95000"/>
                  </a:schemeClr>
                </a:solidFill>
              </a:rPr>
              <a:t>ምዑዝ</a:t>
            </a:r>
            <a:r>
              <a:rPr lang="en-CA" sz="5400" b="1" dirty="0" smtClean="0">
                <a:solidFill>
                  <a:schemeClr val="tx1">
                    <a:lumMod val="95000"/>
                  </a:schemeClr>
                </a:solidFill>
              </a:rPr>
              <a:t> </a:t>
            </a:r>
            <a:r>
              <a:rPr lang="en-CA" sz="5400" b="1" dirty="0" err="1" smtClean="0">
                <a:solidFill>
                  <a:schemeClr val="tx1">
                    <a:lumMod val="95000"/>
                  </a:schemeClr>
                </a:solidFill>
              </a:rPr>
              <a:t>ኢይሱስ</a:t>
            </a:r>
            <a:r>
              <a:rPr lang="en-CA" sz="5400" b="1" dirty="0" smtClean="0">
                <a:solidFill>
                  <a:schemeClr val="tx1">
                    <a:lumMod val="95000"/>
                  </a:schemeClr>
                </a:solidFill>
              </a:rPr>
              <a:t> </a:t>
            </a:r>
            <a:r>
              <a:rPr lang="en-CA" sz="5400" b="1" dirty="0" err="1" smtClean="0">
                <a:solidFill>
                  <a:schemeClr val="tx1">
                    <a:lumMod val="95000"/>
                  </a:schemeClr>
                </a:solidFill>
              </a:rPr>
              <a:t>ክርስቶስ</a:t>
            </a:r>
            <a:r>
              <a:rPr lang="en-CA" sz="5400" b="1" dirty="0" smtClean="0">
                <a:solidFill>
                  <a:schemeClr val="tx1">
                    <a:lumMod val="95000"/>
                  </a:schemeClr>
                </a:solidFill>
              </a:rPr>
              <a:t>፥ </a:t>
            </a:r>
            <a:r>
              <a:rPr lang="en-CA" sz="5400" b="1" dirty="0" err="1" smtClean="0">
                <a:solidFill>
                  <a:schemeClr val="tx1">
                    <a:lumMod val="95000"/>
                  </a:schemeClr>
                </a:solidFill>
              </a:rPr>
              <a:t>ንዑ</a:t>
            </a:r>
            <a:r>
              <a:rPr lang="en-CA" sz="5400" b="1" dirty="0" smtClean="0">
                <a:solidFill>
                  <a:schemeClr val="tx1">
                    <a:lumMod val="95000"/>
                  </a:schemeClr>
                </a:solidFill>
              </a:rPr>
              <a:t> </a:t>
            </a:r>
            <a:r>
              <a:rPr lang="en-CA" sz="5400" b="1" dirty="0" err="1" smtClean="0">
                <a:solidFill>
                  <a:schemeClr val="tx1">
                    <a:lumMod val="95000"/>
                  </a:schemeClr>
                </a:solidFill>
              </a:rPr>
              <a:t>ንስግድ</a:t>
            </a:r>
            <a:r>
              <a:rPr lang="en-CA" sz="5400" b="1" dirty="0" smtClean="0">
                <a:solidFill>
                  <a:schemeClr val="tx1">
                    <a:lumMod val="95000"/>
                  </a:schemeClr>
                </a:solidFill>
              </a:rPr>
              <a:t> </a:t>
            </a:r>
            <a:r>
              <a:rPr lang="en-CA" sz="5400" b="1" dirty="0" err="1" smtClean="0">
                <a:solidFill>
                  <a:schemeClr val="tx1">
                    <a:lumMod val="95000"/>
                  </a:schemeClr>
                </a:solidFill>
              </a:rPr>
              <a:t>ሎቱ</a:t>
            </a:r>
            <a:r>
              <a:rPr lang="en-CA" sz="5400" b="1" dirty="0" smtClean="0">
                <a:solidFill>
                  <a:schemeClr val="tx1">
                    <a:lumMod val="95000"/>
                  </a:schemeClr>
                </a:solidFill>
              </a:rPr>
              <a:t> </a:t>
            </a:r>
            <a:r>
              <a:rPr lang="en-CA" sz="5400" b="1" dirty="0" err="1" smtClean="0">
                <a:solidFill>
                  <a:schemeClr val="tx1">
                    <a:lumMod val="95000"/>
                  </a:schemeClr>
                </a:solidFill>
              </a:rPr>
              <a:t>ውንዕቀብ</a:t>
            </a:r>
            <a:r>
              <a:rPr lang="en-CA" sz="5400" b="1" dirty="0" smtClean="0">
                <a:solidFill>
                  <a:schemeClr val="tx1">
                    <a:lumMod val="95000"/>
                  </a:schemeClr>
                </a:solidFill>
              </a:rPr>
              <a:t> </a:t>
            </a:r>
            <a:r>
              <a:rPr lang="en-CA" sz="5400" b="1" dirty="0" err="1" smtClean="0">
                <a:solidFill>
                  <a:schemeClr val="tx1">
                    <a:lumMod val="95000"/>
                  </a:schemeClr>
                </a:solidFill>
              </a:rPr>
              <a:t>ትእዛዛቲሁ</a:t>
            </a:r>
            <a:r>
              <a:rPr lang="en-CA" sz="5400" b="1" dirty="0" smtClean="0">
                <a:solidFill>
                  <a:schemeClr val="tx1">
                    <a:lumMod val="95000"/>
                  </a:schemeClr>
                </a:solidFill>
              </a:rPr>
              <a:t>፥ </a:t>
            </a:r>
            <a:r>
              <a:rPr lang="en-CA" sz="5400" b="1" dirty="0" err="1" smtClean="0">
                <a:solidFill>
                  <a:schemeClr val="tx1">
                    <a:lumMod val="95000"/>
                  </a:schemeClr>
                </a:solidFill>
              </a:rPr>
              <a:t>ከመ</a:t>
            </a:r>
            <a:r>
              <a:rPr lang="en-CA" sz="5400" b="1" dirty="0" smtClean="0">
                <a:solidFill>
                  <a:schemeClr val="tx1">
                    <a:lumMod val="95000"/>
                  </a:schemeClr>
                </a:solidFill>
              </a:rPr>
              <a:t> </a:t>
            </a:r>
            <a:r>
              <a:rPr lang="en-CA" sz="5400" b="1" dirty="0" err="1" smtClean="0">
                <a:solidFill>
                  <a:schemeClr val="tx1">
                    <a:lumMod val="95000"/>
                  </a:schemeClr>
                </a:solidFill>
              </a:rPr>
              <a:t>ይሥረይ</a:t>
            </a:r>
            <a:r>
              <a:rPr lang="en-CA" sz="5400" b="1" dirty="0" smtClean="0">
                <a:solidFill>
                  <a:schemeClr val="tx1">
                    <a:lumMod val="95000"/>
                  </a:schemeClr>
                </a:solidFill>
              </a:rPr>
              <a:t> </a:t>
            </a:r>
            <a:r>
              <a:rPr lang="en-CA" sz="5400" b="1" dirty="0" err="1" smtClean="0">
                <a:solidFill>
                  <a:schemeClr val="tx1">
                    <a:lumMod val="95000"/>
                  </a:schemeClr>
                </a:solidFill>
              </a:rPr>
              <a:t>ለነ</a:t>
            </a:r>
            <a:r>
              <a:rPr lang="en-CA" sz="5400" b="1" dirty="0" smtClean="0">
                <a:solidFill>
                  <a:schemeClr val="tx1">
                    <a:lumMod val="95000"/>
                  </a:schemeClr>
                </a:solidFill>
              </a:rPr>
              <a:t> </a:t>
            </a:r>
            <a:r>
              <a:rPr lang="en-CA" sz="5400" b="1" dirty="0" err="1" smtClean="0">
                <a:solidFill>
                  <a:schemeClr val="tx1">
                    <a:lumMod val="95000"/>
                  </a:schemeClr>
                </a:solidFill>
              </a:rPr>
              <a:t>ኃጣውኢነ</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2" y="54836"/>
            <a:ext cx="4176072" cy="6555641"/>
          </a:xfrm>
          <a:prstGeom prst="rect">
            <a:avLst/>
          </a:prstGeom>
        </p:spPr>
        <p:txBody>
          <a:bodyPr wrap="square">
            <a:spAutoFit/>
          </a:bodyPr>
          <a:lstStyle/>
          <a:p>
            <a:r>
              <a:rPr lang="en-CA" sz="1400" dirty="0" smtClean="0">
                <a:solidFill>
                  <a:srgbClr val="FFC000"/>
                </a:solidFill>
              </a:rPr>
              <a:t>162. </a:t>
            </a:r>
            <a:r>
              <a:rPr lang="en-CA" sz="6000" dirty="0" err="1" smtClean="0">
                <a:solidFill>
                  <a:schemeClr val="tx1">
                    <a:lumMod val="95000"/>
                  </a:schemeClr>
                </a:solidFill>
              </a:rPr>
              <a:t>ምዑዝ</a:t>
            </a:r>
            <a:r>
              <a:rPr lang="en-CA" sz="6000" dirty="0" smtClean="0">
                <a:solidFill>
                  <a:schemeClr val="tx1">
                    <a:lumMod val="95000"/>
                  </a:schemeClr>
                </a:solidFill>
              </a:rPr>
              <a:t> </a:t>
            </a:r>
            <a:r>
              <a:rPr lang="en-CA" sz="6000" dirty="0" err="1" smtClean="0">
                <a:solidFill>
                  <a:schemeClr val="tx1">
                    <a:lumMod val="95000"/>
                  </a:schemeClr>
                </a:solidFill>
              </a:rPr>
              <a:t>ጨና</a:t>
            </a:r>
            <a:r>
              <a:rPr lang="en-CA" sz="6000" dirty="0" smtClean="0">
                <a:solidFill>
                  <a:schemeClr val="tx1">
                    <a:lumMod val="95000"/>
                  </a:schemeClr>
                </a:solidFill>
              </a:rPr>
              <a:t> </a:t>
            </a:r>
            <a:r>
              <a:rPr lang="en-CA" sz="6000" dirty="0" err="1" smtClean="0">
                <a:solidFill>
                  <a:schemeClr val="tx1">
                    <a:lumMod val="95000"/>
                  </a:schemeClr>
                </a:solidFill>
              </a:rPr>
              <a:t>ኢየሱስ</a:t>
            </a:r>
            <a:r>
              <a:rPr lang="en-CA" sz="6000" dirty="0" smtClean="0">
                <a:solidFill>
                  <a:schemeClr val="tx1">
                    <a:lumMod val="95000"/>
                  </a:schemeClr>
                </a:solidFill>
              </a:rPr>
              <a:t> </a:t>
            </a:r>
            <a:r>
              <a:rPr lang="en-CA" sz="6000" dirty="0" err="1" smtClean="0">
                <a:solidFill>
                  <a:schemeClr val="tx1">
                    <a:lumMod val="95000"/>
                  </a:schemeClr>
                </a:solidFill>
              </a:rPr>
              <a:t>ክርስቶስ</a:t>
            </a:r>
            <a:r>
              <a:rPr lang="en-CA" sz="6000" dirty="0" smtClean="0">
                <a:solidFill>
                  <a:schemeClr val="tx1">
                    <a:lumMod val="95000"/>
                  </a:schemeClr>
                </a:solidFill>
              </a:rPr>
              <a:t> </a:t>
            </a:r>
            <a:r>
              <a:rPr lang="en-CA" sz="6000" dirty="0" err="1" smtClean="0">
                <a:solidFill>
                  <a:schemeClr val="tx1">
                    <a:lumMod val="95000"/>
                  </a:schemeClr>
                </a:solidFill>
              </a:rPr>
              <a:t>እዩ</a:t>
            </a:r>
            <a:r>
              <a:rPr lang="en-CA" sz="6000" dirty="0" smtClean="0">
                <a:solidFill>
                  <a:schemeClr val="tx1">
                    <a:lumMod val="95000"/>
                  </a:schemeClr>
                </a:solidFill>
              </a:rPr>
              <a:t>። </a:t>
            </a:r>
            <a:r>
              <a:rPr lang="en-CA" sz="6000" dirty="0" err="1" smtClean="0">
                <a:solidFill>
                  <a:schemeClr val="tx1">
                    <a:lumMod val="95000"/>
                  </a:schemeClr>
                </a:solidFill>
              </a:rPr>
              <a:t>ኃጢኣትና</a:t>
            </a:r>
            <a:r>
              <a:rPr lang="en-CA" sz="6000" dirty="0" smtClean="0">
                <a:solidFill>
                  <a:schemeClr val="tx1">
                    <a:lumMod val="95000"/>
                  </a:schemeClr>
                </a:solidFill>
              </a:rPr>
              <a:t> </a:t>
            </a:r>
            <a:r>
              <a:rPr lang="en-CA" sz="6000" dirty="0" err="1" smtClean="0">
                <a:solidFill>
                  <a:schemeClr val="tx1">
                    <a:lumMod val="95000"/>
                  </a:schemeClr>
                </a:solidFill>
              </a:rPr>
              <a:t>ከሥተስርየልና</a:t>
            </a:r>
            <a:r>
              <a:rPr lang="en-CA" sz="6000" dirty="0" smtClean="0">
                <a:solidFill>
                  <a:schemeClr val="tx1">
                    <a:lumMod val="95000"/>
                  </a:schemeClr>
                </a:solidFill>
              </a:rPr>
              <a:t> </a:t>
            </a:r>
            <a:r>
              <a:rPr lang="en-CA" sz="6000" dirty="0" err="1" smtClean="0">
                <a:solidFill>
                  <a:schemeClr val="tx1">
                    <a:lumMod val="95000"/>
                  </a:schemeClr>
                </a:solidFill>
              </a:rPr>
              <a:t>ንዑ</a:t>
            </a:r>
            <a:r>
              <a:rPr lang="en-CA" sz="6000" dirty="0" smtClean="0">
                <a:solidFill>
                  <a:schemeClr val="tx1">
                    <a:lumMod val="95000"/>
                  </a:schemeClr>
                </a:solidFill>
              </a:rPr>
              <a:t> </a:t>
            </a:r>
            <a:r>
              <a:rPr lang="en-CA" sz="6000" dirty="0" err="1" smtClean="0">
                <a:solidFill>
                  <a:schemeClr val="tx1">
                    <a:lumMod val="95000"/>
                  </a:schemeClr>
                </a:solidFill>
              </a:rPr>
              <a:t>ንስገደሉ</a:t>
            </a:r>
            <a:r>
              <a:rPr lang="en-CA" sz="6000" dirty="0" smtClean="0">
                <a:solidFill>
                  <a:schemeClr val="tx1">
                    <a:lumMod val="95000"/>
                  </a:schemeClr>
                </a:solidFill>
              </a:rPr>
              <a:t>፥ </a:t>
            </a:r>
            <a:r>
              <a:rPr lang="en-CA" sz="6000" dirty="0" err="1" smtClean="0">
                <a:solidFill>
                  <a:schemeClr val="tx1">
                    <a:lumMod val="95000"/>
                  </a:schemeClr>
                </a:solidFill>
              </a:rPr>
              <a:t>ንትእዛዛቱውን</a:t>
            </a:r>
            <a:r>
              <a:rPr lang="en-CA" sz="6000" dirty="0" smtClean="0">
                <a:solidFill>
                  <a:schemeClr val="tx1">
                    <a:lumMod val="95000"/>
                  </a:schemeClr>
                </a:solidFill>
              </a:rPr>
              <a:t> </a:t>
            </a:r>
            <a:r>
              <a:rPr lang="en-CA" sz="6000" dirty="0" err="1" smtClean="0">
                <a:solidFill>
                  <a:schemeClr val="tx1">
                    <a:lumMod val="95000"/>
                  </a:schemeClr>
                </a:solidFill>
              </a:rPr>
              <a:t>ንሓሉ</a:t>
            </a:r>
            <a:r>
              <a:rPr lang="en-CA" sz="6000" dirty="0" smtClean="0">
                <a:solidFill>
                  <a:schemeClr val="tx1">
                    <a:lumMod val="95000"/>
                  </a:schemeClr>
                </a:solidFill>
              </a:rPr>
              <a:t>።</a:t>
            </a:r>
            <a:endParaRPr lang="en-CA" sz="60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989127" y="122674"/>
            <a:ext cx="4110333" cy="5909310"/>
          </a:xfrm>
          <a:prstGeom prst="rect">
            <a:avLst/>
          </a:prstGeom>
        </p:spPr>
        <p:txBody>
          <a:bodyPr wrap="square">
            <a:spAutoFit/>
          </a:bodyPr>
          <a:lstStyle/>
          <a:p>
            <a:pPr marL="40639" marR="40639">
              <a:spcBef>
                <a:spcPts val="600"/>
              </a:spcBef>
              <a:defRPr sz="1800">
                <a:uFillTx/>
              </a:defRPr>
            </a:pPr>
            <a:r>
              <a:rPr lang="is-IS" sz="1400" dirty="0" smtClean="0">
                <a:solidFill>
                  <a:srgbClr val="FFC000"/>
                </a:solidFill>
              </a:rPr>
              <a:t>162.  </a:t>
            </a:r>
            <a:r>
              <a:rPr lang="en-US" sz="4200" dirty="0" smtClean="0">
                <a:solidFill>
                  <a:schemeClr val="tx1">
                    <a:lumMod val="95000"/>
                  </a:schemeClr>
                </a:solidFill>
                <a:uFill>
                  <a:solidFill>
                    <a:srgbClr val="0329D6"/>
                  </a:solidFill>
                </a:uFill>
              </a:rPr>
              <a:t>The </a:t>
            </a:r>
            <a:r>
              <a:rPr lang="en-US" sz="4200" dirty="0">
                <a:solidFill>
                  <a:schemeClr val="tx1">
                    <a:lumMod val="95000"/>
                  </a:schemeClr>
                </a:solidFill>
                <a:uFill>
                  <a:solidFill>
                    <a:srgbClr val="0329D6"/>
                  </a:solidFill>
                </a:uFill>
              </a:rPr>
              <a:t>fragrant ointment is Jesus Christ.  O come let us worship Him and keep His commandments that He may forgive us our sins</a:t>
            </a:r>
            <a:r>
              <a:rPr lang="en-US" sz="4200" dirty="0" smtClean="0">
                <a:solidFill>
                  <a:schemeClr val="tx1">
                    <a:lumMod val="95000"/>
                  </a:schemeClr>
                </a:solidFill>
                <a:uFill>
                  <a:solidFill>
                    <a:srgbClr val="0329D6"/>
                  </a:solidFill>
                </a:uFill>
              </a:rPr>
              <a:t>.</a:t>
            </a:r>
            <a:endParaRPr lang="en-US" sz="42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875453511"/>
      </p:ext>
    </p:extLst>
  </p:cSld>
  <p:clrMapOvr>
    <a:masterClrMapping/>
  </p:clrMapOvr>
  <p:transition spd="med"/>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098896" cy="6740307"/>
          </a:xfrm>
          <a:prstGeom prst="rect">
            <a:avLst/>
          </a:prstGeom>
        </p:spPr>
        <p:txBody>
          <a:bodyPr wrap="square">
            <a:spAutoFit/>
          </a:bodyPr>
          <a:lstStyle/>
          <a:p>
            <a:r>
              <a:rPr lang="en-CA" sz="1400" dirty="0" smtClean="0">
                <a:solidFill>
                  <a:srgbClr val="FFC000"/>
                </a:solidFill>
              </a:rPr>
              <a:t>፻፷፫. </a:t>
            </a:r>
            <a:r>
              <a:rPr lang="en-CA" sz="5400" b="1" dirty="0" err="1" smtClean="0">
                <a:solidFill>
                  <a:schemeClr val="tx1">
                    <a:lumMod val="95000"/>
                  </a:schemeClr>
                </a:solidFill>
              </a:rPr>
              <a:t>ተውህቦ</a:t>
            </a:r>
            <a:r>
              <a:rPr lang="en-CA" sz="5400" b="1" dirty="0" smtClean="0">
                <a:solidFill>
                  <a:schemeClr val="tx1">
                    <a:lumMod val="95000"/>
                  </a:schemeClr>
                </a:solidFill>
              </a:rPr>
              <a:t> </a:t>
            </a:r>
            <a:r>
              <a:rPr lang="en-CA" sz="5400" b="1" dirty="0" err="1" smtClean="0">
                <a:solidFill>
                  <a:schemeClr val="tx1">
                    <a:lumMod val="95000"/>
                  </a:schemeClr>
                </a:solidFill>
              </a:rPr>
              <a:t>ምሕረት</a:t>
            </a:r>
            <a:r>
              <a:rPr lang="en-CA" sz="5400" b="1" dirty="0" smtClean="0">
                <a:solidFill>
                  <a:schemeClr val="tx1">
                    <a:lumMod val="95000"/>
                  </a:schemeClr>
                </a:solidFill>
              </a:rPr>
              <a:t> </a:t>
            </a:r>
            <a:r>
              <a:rPr lang="en-CA" sz="5400" b="1" dirty="0" err="1" smtClean="0">
                <a:solidFill>
                  <a:schemeClr val="tx1">
                    <a:lumMod val="95000"/>
                  </a:schemeClr>
                </a:solidFill>
              </a:rPr>
              <a:t>ለሚካኤል</a:t>
            </a:r>
            <a:r>
              <a:rPr lang="en-CA" sz="5400" b="1" dirty="0" smtClean="0">
                <a:solidFill>
                  <a:schemeClr val="tx1">
                    <a:lumMod val="95000"/>
                  </a:schemeClr>
                </a:solidFill>
              </a:rPr>
              <a:t> </a:t>
            </a:r>
            <a:r>
              <a:rPr lang="en-CA" sz="5400" b="1" dirty="0" err="1" smtClean="0">
                <a:solidFill>
                  <a:schemeClr val="tx1">
                    <a:lumMod val="95000"/>
                  </a:schemeClr>
                </a:solidFill>
              </a:rPr>
              <a:t>ወብሥራት</a:t>
            </a:r>
            <a:r>
              <a:rPr lang="en-CA" sz="5400" b="1" dirty="0" smtClean="0">
                <a:solidFill>
                  <a:schemeClr val="tx1">
                    <a:lumMod val="95000"/>
                  </a:schemeClr>
                </a:solidFill>
              </a:rPr>
              <a:t> </a:t>
            </a:r>
            <a:r>
              <a:rPr lang="en-CA" sz="5400" b="1" dirty="0" err="1" smtClean="0">
                <a:solidFill>
                  <a:schemeClr val="tx1">
                    <a:lumMod val="95000"/>
                  </a:schemeClr>
                </a:solidFill>
              </a:rPr>
              <a:t>ለገብርኤል</a:t>
            </a:r>
            <a:r>
              <a:rPr lang="en-CA" sz="5400" b="1" dirty="0">
                <a:solidFill>
                  <a:schemeClr val="tx1">
                    <a:lumMod val="95000"/>
                  </a:schemeClr>
                </a:solidFill>
              </a:rPr>
              <a:t> </a:t>
            </a:r>
            <a:r>
              <a:rPr lang="en-CA" sz="5400" b="1" dirty="0" err="1" smtClean="0">
                <a:solidFill>
                  <a:schemeClr val="tx1">
                    <a:lumMod val="95000"/>
                  </a:schemeClr>
                </a:solidFill>
              </a:rPr>
              <a:t>ወሃብተ</a:t>
            </a:r>
            <a:r>
              <a:rPr lang="en-CA" sz="5400" b="1" dirty="0" smtClean="0">
                <a:solidFill>
                  <a:schemeClr val="tx1">
                    <a:lumMod val="95000"/>
                  </a:schemeClr>
                </a:solidFill>
              </a:rPr>
              <a:t> </a:t>
            </a:r>
            <a:r>
              <a:rPr lang="en-CA" sz="5400" b="1" dirty="0" err="1" smtClean="0">
                <a:solidFill>
                  <a:schemeClr val="tx1">
                    <a:lumMod val="95000"/>
                  </a:schemeClr>
                </a:solidFill>
              </a:rPr>
              <a:t>ሰማያት</a:t>
            </a:r>
            <a:r>
              <a:rPr lang="en-CA" sz="5400" b="1" dirty="0" smtClean="0">
                <a:solidFill>
                  <a:schemeClr val="tx1">
                    <a:lumMod val="95000"/>
                  </a:schemeClr>
                </a:solidFill>
              </a:rPr>
              <a:t> </a:t>
            </a:r>
            <a:r>
              <a:rPr lang="en-CA" sz="5400" b="1" dirty="0" err="1" smtClean="0">
                <a:solidFill>
                  <a:schemeClr val="tx1">
                    <a:lumMod val="95000"/>
                  </a:schemeClr>
                </a:solidFill>
              </a:rPr>
              <a:t>ለማርያም</a:t>
            </a:r>
            <a:r>
              <a:rPr lang="en-CA" sz="5400" b="1" dirty="0" smtClean="0">
                <a:solidFill>
                  <a:schemeClr val="tx1">
                    <a:lumMod val="95000"/>
                  </a:schemeClr>
                </a:solidFill>
              </a:rPr>
              <a:t> </a:t>
            </a:r>
            <a:r>
              <a:rPr lang="en-CA" sz="5400" b="1" dirty="0" err="1" smtClean="0">
                <a:solidFill>
                  <a:schemeClr val="tx1">
                    <a:lumMod val="95000"/>
                  </a:schemeClr>
                </a:solidFill>
              </a:rPr>
              <a:t>ድንግል</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1" y="54836"/>
            <a:ext cx="4371293" cy="6017032"/>
          </a:xfrm>
          <a:prstGeom prst="rect">
            <a:avLst/>
          </a:prstGeom>
        </p:spPr>
        <p:txBody>
          <a:bodyPr wrap="square">
            <a:spAutoFit/>
          </a:bodyPr>
          <a:lstStyle/>
          <a:p>
            <a:r>
              <a:rPr lang="en-CA" sz="1400" dirty="0" smtClean="0">
                <a:solidFill>
                  <a:srgbClr val="FFC000"/>
                </a:solidFill>
              </a:rPr>
              <a:t>163. </a:t>
            </a:r>
            <a:r>
              <a:rPr lang="en-CA" sz="5500" dirty="0" err="1" smtClean="0">
                <a:solidFill>
                  <a:schemeClr val="tx1">
                    <a:lumMod val="95000"/>
                  </a:schemeClr>
                </a:solidFill>
              </a:rPr>
              <a:t>ንሚካኤል</a:t>
            </a:r>
            <a:r>
              <a:rPr lang="en-CA" sz="5500" dirty="0" smtClean="0">
                <a:solidFill>
                  <a:schemeClr val="tx1">
                    <a:lumMod val="95000"/>
                  </a:schemeClr>
                </a:solidFill>
              </a:rPr>
              <a:t> </a:t>
            </a:r>
            <a:r>
              <a:rPr lang="en-CA" sz="5500" dirty="0" err="1" smtClean="0">
                <a:solidFill>
                  <a:schemeClr val="tx1">
                    <a:lumMod val="95000"/>
                  </a:schemeClr>
                </a:solidFill>
              </a:rPr>
              <a:t>ምሕረት</a:t>
            </a:r>
            <a:r>
              <a:rPr lang="en-CA" sz="5500" dirty="0" smtClean="0">
                <a:solidFill>
                  <a:schemeClr val="tx1">
                    <a:lumMod val="95000"/>
                  </a:schemeClr>
                </a:solidFill>
              </a:rPr>
              <a:t> </a:t>
            </a:r>
            <a:r>
              <a:rPr lang="en-CA" sz="5500" dirty="0" err="1" smtClean="0">
                <a:solidFill>
                  <a:schemeClr val="tx1">
                    <a:lumMod val="95000"/>
                  </a:schemeClr>
                </a:solidFill>
              </a:rPr>
              <a:t>ተዋህቦ</a:t>
            </a:r>
            <a:r>
              <a:rPr lang="en-CA" sz="5500" dirty="0" smtClean="0">
                <a:solidFill>
                  <a:schemeClr val="tx1">
                    <a:lumMod val="95000"/>
                  </a:schemeClr>
                </a:solidFill>
              </a:rPr>
              <a:t>፡ </a:t>
            </a:r>
            <a:r>
              <a:rPr lang="en-CA" sz="5500" dirty="0" err="1" smtClean="0">
                <a:solidFill>
                  <a:schemeClr val="tx1">
                    <a:lumMod val="95000"/>
                  </a:schemeClr>
                </a:solidFill>
              </a:rPr>
              <a:t>ንገብርኤል</a:t>
            </a:r>
            <a:r>
              <a:rPr lang="en-CA" sz="5500" dirty="0" smtClean="0">
                <a:solidFill>
                  <a:schemeClr val="tx1">
                    <a:lumMod val="95000"/>
                  </a:schemeClr>
                </a:solidFill>
              </a:rPr>
              <a:t> </a:t>
            </a:r>
            <a:r>
              <a:rPr lang="en-CA" sz="5500" dirty="0" err="1" smtClean="0">
                <a:solidFill>
                  <a:schemeClr val="tx1">
                    <a:lumMod val="95000"/>
                  </a:schemeClr>
                </a:solidFill>
              </a:rPr>
              <a:t>ድማ</a:t>
            </a:r>
            <a:r>
              <a:rPr lang="en-CA" sz="5500" dirty="0" smtClean="0">
                <a:solidFill>
                  <a:schemeClr val="tx1">
                    <a:lumMod val="95000"/>
                  </a:schemeClr>
                </a:solidFill>
              </a:rPr>
              <a:t> </a:t>
            </a:r>
            <a:r>
              <a:rPr lang="en-CA" sz="5500" dirty="0" err="1" smtClean="0">
                <a:solidFill>
                  <a:schemeClr val="tx1">
                    <a:lumMod val="95000"/>
                  </a:schemeClr>
                </a:solidFill>
              </a:rPr>
              <a:t>ብሥራት</a:t>
            </a:r>
            <a:r>
              <a:rPr lang="en-CA" sz="5500" dirty="0" smtClean="0">
                <a:solidFill>
                  <a:schemeClr val="tx1">
                    <a:lumMod val="95000"/>
                  </a:schemeClr>
                </a:solidFill>
              </a:rPr>
              <a:t>፡ </a:t>
            </a:r>
            <a:r>
              <a:rPr lang="en-CA" sz="5500" dirty="0" err="1" smtClean="0">
                <a:solidFill>
                  <a:schemeClr val="tx1">
                    <a:lumMod val="95000"/>
                  </a:schemeClr>
                </a:solidFill>
              </a:rPr>
              <a:t>ሰማያዊ</a:t>
            </a:r>
            <a:r>
              <a:rPr lang="en-CA" sz="5500" dirty="0" smtClean="0">
                <a:solidFill>
                  <a:schemeClr val="tx1">
                    <a:lumMod val="95000"/>
                  </a:schemeClr>
                </a:solidFill>
              </a:rPr>
              <a:t> </a:t>
            </a:r>
            <a:r>
              <a:rPr lang="en-CA" sz="5500" dirty="0" err="1" smtClean="0">
                <a:solidFill>
                  <a:schemeClr val="tx1">
                    <a:lumMod val="95000"/>
                  </a:schemeClr>
                </a:solidFill>
              </a:rPr>
              <a:t>ሃብቲ’ውን</a:t>
            </a:r>
            <a:r>
              <a:rPr lang="en-CA" sz="5500" dirty="0" smtClean="0">
                <a:solidFill>
                  <a:schemeClr val="tx1">
                    <a:lumMod val="95000"/>
                  </a:schemeClr>
                </a:solidFill>
              </a:rPr>
              <a:t> </a:t>
            </a:r>
            <a:r>
              <a:rPr lang="en-CA" sz="5500" dirty="0" err="1" smtClean="0">
                <a:solidFill>
                  <a:schemeClr val="tx1">
                    <a:lumMod val="95000"/>
                  </a:schemeClr>
                </a:solidFill>
              </a:rPr>
              <a:t>ንማርያም</a:t>
            </a:r>
            <a:r>
              <a:rPr lang="en-CA" sz="5500" dirty="0" smtClean="0">
                <a:solidFill>
                  <a:schemeClr val="tx1">
                    <a:lumMod val="95000"/>
                  </a:schemeClr>
                </a:solidFill>
              </a:rPr>
              <a:t> </a:t>
            </a:r>
            <a:r>
              <a:rPr lang="en-CA" sz="5500" dirty="0" err="1" smtClean="0">
                <a:solidFill>
                  <a:schemeClr val="tx1">
                    <a:lumMod val="95000"/>
                  </a:schemeClr>
                </a:solidFill>
              </a:rPr>
              <a:t>ድንግል</a:t>
            </a:r>
            <a:r>
              <a:rPr lang="en-CA" sz="5500" dirty="0" smtClean="0">
                <a:solidFill>
                  <a:schemeClr val="tx1">
                    <a:lumMod val="95000"/>
                  </a:schemeClr>
                </a:solidFill>
              </a:rPr>
              <a:t>።</a:t>
            </a:r>
            <a:endParaRPr lang="en-CA" sz="55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989127" y="122674"/>
            <a:ext cx="4110333" cy="5632311"/>
          </a:xfrm>
          <a:prstGeom prst="rect">
            <a:avLst/>
          </a:prstGeom>
        </p:spPr>
        <p:txBody>
          <a:bodyPr wrap="square">
            <a:spAutoFit/>
          </a:bodyPr>
          <a:lstStyle/>
          <a:p>
            <a:pPr marL="40639" marR="40639">
              <a:lnSpc>
                <a:spcPct val="150000"/>
              </a:lnSpc>
              <a:spcBef>
                <a:spcPts val="600"/>
              </a:spcBef>
              <a:defRPr sz="1800">
                <a:uFillTx/>
              </a:defRPr>
            </a:pPr>
            <a:r>
              <a:rPr lang="en-US" sz="1400" dirty="0" smtClean="0">
                <a:solidFill>
                  <a:srgbClr val="FFC000"/>
                </a:solidFill>
                <a:uFill>
                  <a:solidFill>
                    <a:srgbClr val="0329D6"/>
                  </a:solidFill>
                </a:uFill>
              </a:rPr>
              <a:t>163.</a:t>
            </a:r>
            <a:r>
              <a:rPr lang="is-IS" sz="1400" dirty="0" smtClean="0">
                <a:solidFill>
                  <a:srgbClr val="FFC000"/>
                </a:solidFill>
              </a:rPr>
              <a:t>  </a:t>
            </a:r>
            <a:r>
              <a:rPr lang="en-US" sz="4000" dirty="0" smtClean="0">
                <a:solidFill>
                  <a:schemeClr val="tx1">
                    <a:lumMod val="95000"/>
                  </a:schemeClr>
                </a:solidFill>
                <a:uFill>
                  <a:solidFill>
                    <a:srgbClr val="0329D6"/>
                  </a:solidFill>
                </a:uFill>
              </a:rPr>
              <a:t>To </a:t>
            </a:r>
            <a:r>
              <a:rPr lang="en-US" sz="4000" dirty="0">
                <a:solidFill>
                  <a:schemeClr val="tx1">
                    <a:lumMod val="95000"/>
                  </a:schemeClr>
                </a:solidFill>
                <a:uFill>
                  <a:solidFill>
                    <a:srgbClr val="0329D6"/>
                  </a:solidFill>
                </a:uFill>
              </a:rPr>
              <a:t>Michael was given mercy, and glad tidings to Gabriel, and a heavenly gift to the Virgin Mary.</a:t>
            </a:r>
          </a:p>
        </p:txBody>
      </p:sp>
    </p:spTree>
    <p:extLst>
      <p:ext uri="{BB962C8B-B14F-4D97-AF65-F5344CB8AC3E}">
        <p14:creationId xmlns:p14="http://schemas.microsoft.com/office/powerpoint/2010/main" val="1726957843"/>
      </p:ext>
    </p:extLst>
  </p:cSld>
  <p:clrMapOvr>
    <a:masterClrMapping/>
  </p:clrMapOvr>
  <p:transition spd="med"/>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098896" cy="5909310"/>
          </a:xfrm>
          <a:prstGeom prst="rect">
            <a:avLst/>
          </a:prstGeom>
        </p:spPr>
        <p:txBody>
          <a:bodyPr wrap="square">
            <a:spAutoFit/>
          </a:bodyPr>
          <a:lstStyle/>
          <a:p>
            <a:r>
              <a:rPr lang="en-CA" sz="1400" dirty="0" smtClean="0">
                <a:solidFill>
                  <a:srgbClr val="FFC000"/>
                </a:solidFill>
              </a:rPr>
              <a:t>፻፷፬. </a:t>
            </a:r>
            <a:r>
              <a:rPr lang="en-CA" sz="5400" b="1" dirty="0" err="1" smtClean="0">
                <a:solidFill>
                  <a:schemeClr val="tx1">
                    <a:lumMod val="95000"/>
                  </a:schemeClr>
                </a:solidFill>
              </a:rPr>
              <a:t>ተውህቦ</a:t>
            </a:r>
            <a:r>
              <a:rPr lang="en-CA" sz="5400" b="1" dirty="0" smtClean="0">
                <a:solidFill>
                  <a:schemeClr val="tx1">
                    <a:lumMod val="95000"/>
                  </a:schemeClr>
                </a:solidFill>
              </a:rPr>
              <a:t> </a:t>
            </a:r>
            <a:r>
              <a:rPr lang="en-CA" sz="5400" b="1" dirty="0" err="1" smtClean="0">
                <a:solidFill>
                  <a:schemeClr val="tx1">
                    <a:lumMod val="95000"/>
                  </a:schemeClr>
                </a:solidFill>
              </a:rPr>
              <a:t>ልቡና</a:t>
            </a:r>
            <a:r>
              <a:rPr lang="en-CA" sz="5400" b="1" dirty="0" smtClean="0">
                <a:solidFill>
                  <a:schemeClr val="tx1">
                    <a:lumMod val="95000"/>
                  </a:schemeClr>
                </a:solidFill>
              </a:rPr>
              <a:t> </a:t>
            </a:r>
            <a:r>
              <a:rPr lang="en-CA" sz="5400" b="1" dirty="0" err="1" smtClean="0">
                <a:solidFill>
                  <a:schemeClr val="tx1">
                    <a:lumMod val="95000"/>
                  </a:schemeClr>
                </a:solidFill>
              </a:rPr>
              <a:t>ለዳዊት</a:t>
            </a:r>
            <a:r>
              <a:rPr lang="en-CA" sz="5400" b="1" dirty="0" smtClean="0">
                <a:solidFill>
                  <a:schemeClr val="tx1">
                    <a:lumMod val="95000"/>
                  </a:schemeClr>
                </a:solidFill>
              </a:rPr>
              <a:t>፡ </a:t>
            </a:r>
            <a:r>
              <a:rPr lang="en-CA" sz="5400" b="1" dirty="0" err="1" smtClean="0">
                <a:solidFill>
                  <a:schemeClr val="tx1">
                    <a:lumMod val="95000"/>
                  </a:schemeClr>
                </a:solidFill>
              </a:rPr>
              <a:t>ወጥበብ</a:t>
            </a:r>
            <a:r>
              <a:rPr lang="en-CA" sz="5400" b="1" dirty="0" smtClean="0">
                <a:solidFill>
                  <a:schemeClr val="tx1">
                    <a:lumMod val="95000"/>
                  </a:schemeClr>
                </a:solidFill>
              </a:rPr>
              <a:t> </a:t>
            </a:r>
            <a:r>
              <a:rPr lang="en-CA" sz="5400" b="1" dirty="0" err="1" smtClean="0">
                <a:solidFill>
                  <a:schemeClr val="tx1">
                    <a:lumMod val="95000"/>
                  </a:schemeClr>
                </a:solidFill>
              </a:rPr>
              <a:t>ለሰሎሞን</a:t>
            </a:r>
            <a:r>
              <a:rPr lang="en-CA" sz="5400" b="1" dirty="0" smtClean="0">
                <a:solidFill>
                  <a:schemeClr val="tx1">
                    <a:lumMod val="95000"/>
                  </a:schemeClr>
                </a:solidFill>
              </a:rPr>
              <a:t> </a:t>
            </a:r>
            <a:r>
              <a:rPr lang="en-CA" sz="5400" b="1" dirty="0" err="1" smtClean="0">
                <a:solidFill>
                  <a:schemeClr val="tx1">
                    <a:lumMod val="95000"/>
                  </a:schemeClr>
                </a:solidFill>
              </a:rPr>
              <a:t>ወቀርነ</a:t>
            </a:r>
            <a:r>
              <a:rPr lang="en-CA" sz="5400" b="1" dirty="0" smtClean="0">
                <a:solidFill>
                  <a:schemeClr val="tx1">
                    <a:lumMod val="95000"/>
                  </a:schemeClr>
                </a:solidFill>
              </a:rPr>
              <a:t> </a:t>
            </a:r>
            <a:r>
              <a:rPr lang="en-CA" sz="5400" b="1" dirty="0" err="1" smtClean="0">
                <a:solidFill>
                  <a:schemeClr val="tx1">
                    <a:lumMod val="95000"/>
                  </a:schemeClr>
                </a:solidFill>
              </a:rPr>
              <a:t>ቅብዕ</a:t>
            </a:r>
            <a:r>
              <a:rPr lang="en-CA" sz="5400" b="1" dirty="0" smtClean="0">
                <a:solidFill>
                  <a:schemeClr val="tx1">
                    <a:lumMod val="95000"/>
                  </a:schemeClr>
                </a:solidFill>
              </a:rPr>
              <a:t> </a:t>
            </a:r>
            <a:r>
              <a:rPr lang="en-CA" sz="5400" b="1" dirty="0" err="1" smtClean="0">
                <a:solidFill>
                  <a:schemeClr val="tx1">
                    <a:lumMod val="95000"/>
                  </a:schemeClr>
                </a:solidFill>
              </a:rPr>
              <a:t>ለሳሙኤል</a:t>
            </a:r>
            <a:r>
              <a:rPr lang="en-CA" sz="5400" b="1" dirty="0" smtClean="0">
                <a:solidFill>
                  <a:schemeClr val="tx1">
                    <a:lumMod val="95000"/>
                  </a:schemeClr>
                </a:solidFill>
              </a:rPr>
              <a:t> </a:t>
            </a:r>
            <a:r>
              <a:rPr lang="en-CA" sz="5400" b="1" dirty="0" err="1" smtClean="0">
                <a:solidFill>
                  <a:schemeClr val="tx1">
                    <a:lumMod val="95000"/>
                  </a:schemeClr>
                </a:solidFill>
              </a:rPr>
              <a:t>እስመ</a:t>
            </a:r>
            <a:r>
              <a:rPr lang="en-CA" sz="5400" b="1" dirty="0" smtClean="0">
                <a:solidFill>
                  <a:schemeClr val="tx1">
                    <a:lumMod val="95000"/>
                  </a:schemeClr>
                </a:solidFill>
              </a:rPr>
              <a:t> </a:t>
            </a:r>
            <a:r>
              <a:rPr lang="en-CA" sz="5400" b="1" dirty="0" err="1" smtClean="0">
                <a:solidFill>
                  <a:schemeClr val="tx1">
                    <a:lumMod val="95000"/>
                  </a:schemeClr>
                </a:solidFill>
              </a:rPr>
              <a:t>ውእቱ</a:t>
            </a:r>
            <a:r>
              <a:rPr lang="en-CA" sz="5400" b="1" dirty="0" smtClean="0">
                <a:solidFill>
                  <a:schemeClr val="tx1">
                    <a:lumMod val="95000"/>
                  </a:schemeClr>
                </a:solidFill>
              </a:rPr>
              <a:t> </a:t>
            </a:r>
            <a:r>
              <a:rPr lang="en-CA" sz="5400" b="1" dirty="0" err="1" smtClean="0">
                <a:solidFill>
                  <a:schemeClr val="tx1">
                    <a:lumMod val="95000"/>
                  </a:schemeClr>
                </a:solidFill>
              </a:rPr>
              <a:t>ዘይቀብዕ</a:t>
            </a:r>
            <a:r>
              <a:rPr lang="en-CA" sz="5400" b="1" dirty="0" smtClean="0">
                <a:solidFill>
                  <a:schemeClr val="tx1">
                    <a:lumMod val="95000"/>
                  </a:schemeClr>
                </a:solidFill>
              </a:rPr>
              <a:t> </a:t>
            </a:r>
            <a:r>
              <a:rPr lang="en-CA" sz="5400" b="1" dirty="0" err="1" smtClean="0">
                <a:solidFill>
                  <a:schemeClr val="tx1">
                    <a:lumMod val="95000"/>
                  </a:schemeClr>
                </a:solidFill>
              </a:rPr>
              <a:t>ነገሥተ</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1" y="54836"/>
            <a:ext cx="4371293" cy="6017032"/>
          </a:xfrm>
          <a:prstGeom prst="rect">
            <a:avLst/>
          </a:prstGeom>
        </p:spPr>
        <p:txBody>
          <a:bodyPr wrap="square">
            <a:spAutoFit/>
          </a:bodyPr>
          <a:lstStyle/>
          <a:p>
            <a:r>
              <a:rPr lang="en-CA" sz="1400" dirty="0" smtClean="0">
                <a:solidFill>
                  <a:srgbClr val="FFC000"/>
                </a:solidFill>
              </a:rPr>
              <a:t>164. </a:t>
            </a:r>
            <a:r>
              <a:rPr lang="en-CA" sz="5500" dirty="0" err="1" smtClean="0">
                <a:solidFill>
                  <a:schemeClr val="tx1">
                    <a:lumMod val="95000"/>
                  </a:schemeClr>
                </a:solidFill>
              </a:rPr>
              <a:t>ንዳዊት</a:t>
            </a:r>
            <a:r>
              <a:rPr lang="en-CA" sz="5500" dirty="0" smtClean="0">
                <a:solidFill>
                  <a:schemeClr val="tx1">
                    <a:lumMod val="95000"/>
                  </a:schemeClr>
                </a:solidFill>
              </a:rPr>
              <a:t> </a:t>
            </a:r>
            <a:r>
              <a:rPr lang="en-CA" sz="5500" dirty="0" err="1" smtClean="0">
                <a:solidFill>
                  <a:schemeClr val="tx1">
                    <a:lumMod val="95000"/>
                  </a:schemeClr>
                </a:solidFill>
              </a:rPr>
              <a:t>ልቦና</a:t>
            </a:r>
            <a:r>
              <a:rPr lang="en-CA" sz="5500" dirty="0" smtClean="0">
                <a:solidFill>
                  <a:schemeClr val="tx1">
                    <a:lumMod val="95000"/>
                  </a:schemeClr>
                </a:solidFill>
              </a:rPr>
              <a:t>፡ </a:t>
            </a:r>
            <a:r>
              <a:rPr lang="en-CA" sz="5500" dirty="0" err="1" smtClean="0">
                <a:solidFill>
                  <a:schemeClr val="tx1">
                    <a:lumMod val="95000"/>
                  </a:schemeClr>
                </a:solidFill>
              </a:rPr>
              <a:t>ንሰሎሞን</a:t>
            </a:r>
            <a:r>
              <a:rPr lang="en-CA" sz="5500" dirty="0" smtClean="0">
                <a:solidFill>
                  <a:schemeClr val="tx1">
                    <a:lumMod val="95000"/>
                  </a:schemeClr>
                </a:solidFill>
              </a:rPr>
              <a:t> </a:t>
            </a:r>
            <a:r>
              <a:rPr lang="en-CA" sz="5500" dirty="0" err="1" smtClean="0">
                <a:solidFill>
                  <a:schemeClr val="tx1">
                    <a:lumMod val="95000"/>
                  </a:schemeClr>
                </a:solidFill>
              </a:rPr>
              <a:t>ከኣ</a:t>
            </a:r>
            <a:r>
              <a:rPr lang="en-CA" sz="5500" dirty="0" smtClean="0">
                <a:solidFill>
                  <a:schemeClr val="tx1">
                    <a:lumMod val="95000"/>
                  </a:schemeClr>
                </a:solidFill>
              </a:rPr>
              <a:t> </a:t>
            </a:r>
            <a:r>
              <a:rPr lang="en-CA" sz="5500" dirty="0" err="1" smtClean="0">
                <a:solidFill>
                  <a:schemeClr val="tx1">
                    <a:lumMod val="95000"/>
                  </a:schemeClr>
                </a:solidFill>
              </a:rPr>
              <a:t>ጥበብ</a:t>
            </a:r>
            <a:r>
              <a:rPr lang="en-CA" sz="5500" dirty="0" smtClean="0">
                <a:solidFill>
                  <a:schemeClr val="tx1">
                    <a:lumMod val="95000"/>
                  </a:schemeClr>
                </a:solidFill>
              </a:rPr>
              <a:t>፡ </a:t>
            </a:r>
            <a:r>
              <a:rPr lang="en-CA" sz="5500" dirty="0" err="1" smtClean="0">
                <a:solidFill>
                  <a:schemeClr val="tx1">
                    <a:lumMod val="95000"/>
                  </a:schemeClr>
                </a:solidFill>
              </a:rPr>
              <a:t>ንሳሙኤል</a:t>
            </a:r>
            <a:r>
              <a:rPr lang="en-CA" sz="5500" dirty="0" smtClean="0">
                <a:solidFill>
                  <a:schemeClr val="tx1">
                    <a:lumMod val="95000"/>
                  </a:schemeClr>
                </a:solidFill>
              </a:rPr>
              <a:t> </a:t>
            </a:r>
            <a:r>
              <a:rPr lang="en-CA" sz="5500" dirty="0" err="1" smtClean="0">
                <a:solidFill>
                  <a:schemeClr val="tx1">
                    <a:lumMod val="95000"/>
                  </a:schemeClr>
                </a:solidFill>
              </a:rPr>
              <a:t>እውን</a:t>
            </a:r>
            <a:r>
              <a:rPr lang="en-CA" sz="5500" dirty="0" smtClean="0">
                <a:solidFill>
                  <a:schemeClr val="tx1">
                    <a:lumMod val="95000"/>
                  </a:schemeClr>
                </a:solidFill>
              </a:rPr>
              <a:t> </a:t>
            </a:r>
            <a:r>
              <a:rPr lang="en-CA" sz="5500" dirty="0" err="1" smtClean="0">
                <a:solidFill>
                  <a:schemeClr val="tx1">
                    <a:lumMod val="95000"/>
                  </a:schemeClr>
                </a:solidFill>
              </a:rPr>
              <a:t>ንነገሥታት</a:t>
            </a:r>
            <a:r>
              <a:rPr lang="en-CA" sz="5500" dirty="0" smtClean="0">
                <a:solidFill>
                  <a:schemeClr val="tx1">
                    <a:lumMod val="95000"/>
                  </a:schemeClr>
                </a:solidFill>
              </a:rPr>
              <a:t> </a:t>
            </a:r>
            <a:r>
              <a:rPr lang="en-CA" sz="5500" dirty="0" err="1" smtClean="0">
                <a:solidFill>
                  <a:schemeClr val="tx1">
                    <a:lumMod val="95000"/>
                  </a:schemeClr>
                </a:solidFill>
              </a:rPr>
              <a:t>ዝቐብእ</a:t>
            </a:r>
            <a:r>
              <a:rPr lang="en-CA" sz="5500" dirty="0" smtClean="0">
                <a:solidFill>
                  <a:schemeClr val="tx1">
                    <a:lumMod val="95000"/>
                  </a:schemeClr>
                </a:solidFill>
              </a:rPr>
              <a:t> </a:t>
            </a:r>
            <a:r>
              <a:rPr lang="en-CA" sz="5500" dirty="0" err="1" smtClean="0">
                <a:solidFill>
                  <a:schemeClr val="tx1">
                    <a:lumMod val="95000"/>
                  </a:schemeClr>
                </a:solidFill>
              </a:rPr>
              <a:t>ንሱ</a:t>
            </a:r>
            <a:r>
              <a:rPr lang="en-CA" sz="5500" dirty="0" smtClean="0">
                <a:solidFill>
                  <a:schemeClr val="tx1">
                    <a:lumMod val="95000"/>
                  </a:schemeClr>
                </a:solidFill>
              </a:rPr>
              <a:t> </a:t>
            </a:r>
            <a:r>
              <a:rPr lang="en-CA" sz="5500" dirty="0" err="1" smtClean="0">
                <a:solidFill>
                  <a:schemeClr val="tx1">
                    <a:lumMod val="95000"/>
                  </a:schemeClr>
                </a:solidFill>
              </a:rPr>
              <a:t>እዩ</a:t>
            </a:r>
            <a:r>
              <a:rPr lang="en-CA" sz="5500" dirty="0" smtClean="0">
                <a:solidFill>
                  <a:schemeClr val="tx1">
                    <a:lumMod val="95000"/>
                  </a:schemeClr>
                </a:solidFill>
              </a:rPr>
              <a:t> </a:t>
            </a:r>
            <a:r>
              <a:rPr lang="en-CA" sz="5500" dirty="0" err="1" smtClean="0">
                <a:solidFill>
                  <a:schemeClr val="tx1">
                    <a:lumMod val="95000"/>
                  </a:schemeClr>
                </a:solidFill>
              </a:rPr>
              <a:t>እሞ</a:t>
            </a:r>
            <a:r>
              <a:rPr lang="en-CA" sz="5500" dirty="0" smtClean="0">
                <a:solidFill>
                  <a:schemeClr val="tx1">
                    <a:lumMod val="95000"/>
                  </a:schemeClr>
                </a:solidFill>
              </a:rPr>
              <a:t>፣ </a:t>
            </a:r>
            <a:r>
              <a:rPr lang="en-CA" sz="5500" dirty="0" err="1" smtClean="0">
                <a:solidFill>
                  <a:schemeClr val="tx1">
                    <a:lumMod val="95000"/>
                  </a:schemeClr>
                </a:solidFill>
              </a:rPr>
              <a:t>ቀርኒ</a:t>
            </a:r>
            <a:r>
              <a:rPr lang="en-CA" sz="5500" dirty="0" smtClean="0">
                <a:solidFill>
                  <a:schemeClr val="tx1">
                    <a:lumMod val="95000"/>
                  </a:schemeClr>
                </a:solidFill>
              </a:rPr>
              <a:t> </a:t>
            </a:r>
            <a:r>
              <a:rPr lang="en-CA" sz="5500" dirty="0" err="1" smtClean="0">
                <a:solidFill>
                  <a:schemeClr val="tx1">
                    <a:lumMod val="95000"/>
                  </a:schemeClr>
                </a:solidFill>
              </a:rPr>
              <a:t>ቕብኢ</a:t>
            </a:r>
            <a:r>
              <a:rPr lang="en-CA" sz="5500" dirty="0" smtClean="0">
                <a:solidFill>
                  <a:schemeClr val="tx1">
                    <a:lumMod val="95000"/>
                  </a:schemeClr>
                </a:solidFill>
              </a:rPr>
              <a:t> </a:t>
            </a:r>
            <a:r>
              <a:rPr lang="en-CA" sz="5500" dirty="0" err="1" smtClean="0">
                <a:solidFill>
                  <a:schemeClr val="tx1">
                    <a:lumMod val="95000"/>
                  </a:schemeClr>
                </a:solidFill>
              </a:rPr>
              <a:t>ተዋህቦ</a:t>
            </a:r>
            <a:r>
              <a:rPr lang="en-CA" sz="5500" dirty="0" smtClean="0">
                <a:solidFill>
                  <a:schemeClr val="tx1">
                    <a:lumMod val="95000"/>
                  </a:schemeClr>
                </a:solidFill>
              </a:rPr>
              <a:t>።</a:t>
            </a:r>
            <a:endParaRPr lang="en-CA" sz="55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07662" y="-168324"/>
            <a:ext cx="4110333" cy="7109639"/>
          </a:xfrm>
          <a:prstGeom prst="rect">
            <a:avLst/>
          </a:prstGeom>
        </p:spPr>
        <p:txBody>
          <a:bodyPr wrap="square">
            <a:spAutoFit/>
          </a:bodyPr>
          <a:lstStyle/>
          <a:p>
            <a:pPr marL="40639" marR="40639">
              <a:lnSpc>
                <a:spcPct val="150000"/>
              </a:lnSpc>
              <a:spcBef>
                <a:spcPts val="600"/>
              </a:spcBef>
              <a:defRPr sz="1800">
                <a:uFillTx/>
              </a:defRPr>
            </a:pPr>
            <a:r>
              <a:rPr lang="is-IS" sz="1400" dirty="0" smtClean="0">
                <a:solidFill>
                  <a:srgbClr val="FFC000"/>
                </a:solidFill>
              </a:rPr>
              <a:t>164. </a:t>
            </a:r>
            <a:r>
              <a:rPr lang="en-US" sz="3800" dirty="0" smtClean="0">
                <a:solidFill>
                  <a:schemeClr val="tx1">
                    <a:lumMod val="95000"/>
                  </a:schemeClr>
                </a:solidFill>
                <a:uFill>
                  <a:solidFill>
                    <a:srgbClr val="0329D6"/>
                  </a:solidFill>
                </a:uFill>
              </a:rPr>
              <a:t>To </a:t>
            </a:r>
            <a:r>
              <a:rPr lang="en-US" sz="3800" dirty="0">
                <a:solidFill>
                  <a:schemeClr val="tx1">
                    <a:lumMod val="95000"/>
                  </a:schemeClr>
                </a:solidFill>
                <a:uFill>
                  <a:solidFill>
                    <a:srgbClr val="0329D6"/>
                  </a:solidFill>
                </a:uFill>
              </a:rPr>
              <a:t>David was given </a:t>
            </a:r>
            <a:r>
              <a:rPr lang="en-US" sz="3800" dirty="0" smtClean="0">
                <a:solidFill>
                  <a:schemeClr val="tx1">
                    <a:lumMod val="95000"/>
                  </a:schemeClr>
                </a:solidFill>
                <a:uFill>
                  <a:solidFill>
                    <a:srgbClr val="0329D6"/>
                  </a:solidFill>
                </a:uFill>
              </a:rPr>
              <a:t>understand-</a:t>
            </a:r>
            <a:r>
              <a:rPr lang="en-US" sz="3800" dirty="0" err="1" smtClean="0">
                <a:solidFill>
                  <a:schemeClr val="tx1">
                    <a:lumMod val="95000"/>
                  </a:schemeClr>
                </a:solidFill>
                <a:uFill>
                  <a:solidFill>
                    <a:srgbClr val="0329D6"/>
                  </a:solidFill>
                </a:uFill>
              </a:rPr>
              <a:t>ing</a:t>
            </a:r>
            <a:r>
              <a:rPr lang="en-US" sz="3800" dirty="0">
                <a:solidFill>
                  <a:schemeClr val="tx1">
                    <a:lumMod val="95000"/>
                  </a:schemeClr>
                </a:solidFill>
                <a:uFill>
                  <a:solidFill>
                    <a:srgbClr val="0329D6"/>
                  </a:solidFill>
                </a:uFill>
              </a:rPr>
              <a:t>, and wisdom to Solomon, and a horn of oil to Samuel for he was the anointer of kings</a:t>
            </a:r>
            <a:r>
              <a:rPr lang="en-US" sz="3800" dirty="0" smtClean="0">
                <a:solidFill>
                  <a:schemeClr val="tx1">
                    <a:lumMod val="95000"/>
                  </a:schemeClr>
                </a:solidFill>
                <a:uFill>
                  <a:solidFill>
                    <a:srgbClr val="0329D6"/>
                  </a:solidFill>
                </a:uFill>
              </a:rPr>
              <a:t>.</a:t>
            </a:r>
          </a:p>
        </p:txBody>
      </p:sp>
    </p:spTree>
    <p:extLst>
      <p:ext uri="{BB962C8B-B14F-4D97-AF65-F5344CB8AC3E}">
        <p14:creationId xmlns:p14="http://schemas.microsoft.com/office/powerpoint/2010/main" val="2392107886"/>
      </p:ext>
    </p:extLst>
  </p:cSld>
  <p:clrMapOvr>
    <a:masterClrMapping/>
  </p:clrMapOvr>
  <p:transition spd="med"/>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14" y="54836"/>
            <a:ext cx="4098896" cy="6247864"/>
          </a:xfrm>
          <a:prstGeom prst="rect">
            <a:avLst/>
          </a:prstGeom>
        </p:spPr>
        <p:txBody>
          <a:bodyPr wrap="square">
            <a:spAutoFit/>
          </a:bodyPr>
          <a:lstStyle/>
          <a:p>
            <a:r>
              <a:rPr lang="en-CA" sz="1400" dirty="0" smtClean="0">
                <a:solidFill>
                  <a:srgbClr val="FFC000"/>
                </a:solidFill>
              </a:rPr>
              <a:t>፻፷፭. </a:t>
            </a:r>
            <a:r>
              <a:rPr lang="en-CA" sz="5000" b="1" dirty="0" err="1" smtClean="0">
                <a:solidFill>
                  <a:schemeClr val="tx1">
                    <a:lumMod val="95000"/>
                  </a:schemeClr>
                </a:solidFill>
              </a:rPr>
              <a:t>ተውህቦ</a:t>
            </a:r>
            <a:r>
              <a:rPr lang="en-CA" sz="5000" b="1" dirty="0" smtClean="0">
                <a:solidFill>
                  <a:schemeClr val="tx1">
                    <a:lumMod val="95000"/>
                  </a:schemeClr>
                </a:solidFill>
              </a:rPr>
              <a:t> </a:t>
            </a:r>
            <a:r>
              <a:rPr lang="en-CA" sz="5000" b="1" dirty="0" err="1" smtClean="0">
                <a:solidFill>
                  <a:schemeClr val="tx1">
                    <a:lumMod val="95000"/>
                  </a:schemeClr>
                </a:solidFill>
              </a:rPr>
              <a:t>መራኁት</a:t>
            </a:r>
            <a:r>
              <a:rPr lang="en-CA" sz="5000" b="1" dirty="0" smtClean="0">
                <a:solidFill>
                  <a:schemeClr val="tx1">
                    <a:lumMod val="95000"/>
                  </a:schemeClr>
                </a:solidFill>
              </a:rPr>
              <a:t> </a:t>
            </a:r>
            <a:r>
              <a:rPr lang="en-CA" sz="5000" b="1" dirty="0" err="1" smtClean="0">
                <a:solidFill>
                  <a:schemeClr val="tx1">
                    <a:lumMod val="95000"/>
                  </a:schemeClr>
                </a:solidFill>
              </a:rPr>
              <a:t>ለአቡነ</a:t>
            </a:r>
            <a:r>
              <a:rPr lang="en-CA" sz="5000" b="1" dirty="0" smtClean="0">
                <a:solidFill>
                  <a:schemeClr val="tx1">
                    <a:lumMod val="95000"/>
                  </a:schemeClr>
                </a:solidFill>
              </a:rPr>
              <a:t> </a:t>
            </a:r>
            <a:r>
              <a:rPr lang="en-CA" sz="5000" b="1" dirty="0" err="1" smtClean="0">
                <a:solidFill>
                  <a:schemeClr val="tx1">
                    <a:lumMod val="95000"/>
                  </a:schemeClr>
                </a:solidFill>
              </a:rPr>
              <a:t>ጴጥሮስ</a:t>
            </a:r>
            <a:r>
              <a:rPr lang="en-CA" sz="5000" b="1" dirty="0" smtClean="0">
                <a:solidFill>
                  <a:schemeClr val="tx1">
                    <a:lumMod val="95000"/>
                  </a:schemeClr>
                </a:solidFill>
              </a:rPr>
              <a:t> </a:t>
            </a:r>
            <a:r>
              <a:rPr lang="en-CA" sz="5000" b="1" dirty="0" err="1" smtClean="0">
                <a:solidFill>
                  <a:schemeClr val="tx1">
                    <a:lumMod val="95000"/>
                  </a:schemeClr>
                </a:solidFill>
              </a:rPr>
              <a:t>ወድንግልና</a:t>
            </a:r>
            <a:r>
              <a:rPr lang="en-CA" sz="5000" b="1" dirty="0" smtClean="0">
                <a:solidFill>
                  <a:schemeClr val="tx1">
                    <a:lumMod val="95000"/>
                  </a:schemeClr>
                </a:solidFill>
              </a:rPr>
              <a:t> </a:t>
            </a:r>
            <a:r>
              <a:rPr lang="en-CA" sz="5000" b="1" dirty="0" err="1" smtClean="0">
                <a:solidFill>
                  <a:schemeClr val="tx1">
                    <a:lumMod val="95000"/>
                  </a:schemeClr>
                </a:solidFill>
              </a:rPr>
              <a:t>ለዮሐንስ</a:t>
            </a:r>
            <a:r>
              <a:rPr lang="en-CA" sz="5000" b="1" dirty="0" smtClean="0">
                <a:solidFill>
                  <a:schemeClr val="tx1">
                    <a:lumMod val="95000"/>
                  </a:schemeClr>
                </a:solidFill>
              </a:rPr>
              <a:t> </a:t>
            </a:r>
            <a:r>
              <a:rPr lang="en-CA" sz="5000" b="1" dirty="0" err="1" smtClean="0">
                <a:solidFill>
                  <a:schemeClr val="tx1">
                    <a:lumMod val="95000"/>
                  </a:schemeClr>
                </a:solidFill>
              </a:rPr>
              <a:t>ወመልእክት</a:t>
            </a:r>
            <a:r>
              <a:rPr lang="en-CA" sz="5000" b="1" dirty="0" smtClean="0">
                <a:solidFill>
                  <a:schemeClr val="tx1">
                    <a:lumMod val="95000"/>
                  </a:schemeClr>
                </a:solidFill>
              </a:rPr>
              <a:t> </a:t>
            </a:r>
            <a:r>
              <a:rPr lang="en-CA" sz="5000" b="1" dirty="0" err="1" smtClean="0">
                <a:solidFill>
                  <a:schemeClr val="tx1">
                    <a:lumMod val="95000"/>
                  </a:schemeClr>
                </a:solidFill>
              </a:rPr>
              <a:t>ለአቡነ</a:t>
            </a:r>
            <a:r>
              <a:rPr lang="en-CA" sz="5000" b="1" dirty="0" smtClean="0">
                <a:solidFill>
                  <a:schemeClr val="tx1">
                    <a:lumMod val="95000"/>
                  </a:schemeClr>
                </a:solidFill>
              </a:rPr>
              <a:t> </a:t>
            </a:r>
            <a:r>
              <a:rPr lang="en-CA" sz="5000" b="1" dirty="0" err="1" smtClean="0">
                <a:solidFill>
                  <a:schemeClr val="tx1">
                    <a:lumMod val="95000"/>
                  </a:schemeClr>
                </a:solidFill>
              </a:rPr>
              <a:t>ጳውሎስ</a:t>
            </a:r>
            <a:r>
              <a:rPr lang="en-CA" sz="5000" b="1" dirty="0" smtClean="0">
                <a:solidFill>
                  <a:schemeClr val="tx1">
                    <a:lumMod val="95000"/>
                  </a:schemeClr>
                </a:solidFill>
              </a:rPr>
              <a:t>፥ </a:t>
            </a:r>
            <a:r>
              <a:rPr lang="en-CA" sz="5000" b="1" dirty="0" err="1" smtClean="0">
                <a:solidFill>
                  <a:schemeClr val="tx1">
                    <a:lumMod val="95000"/>
                  </a:schemeClr>
                </a:solidFill>
              </a:rPr>
              <a:t>እስመ</a:t>
            </a:r>
            <a:r>
              <a:rPr lang="en-CA" sz="5000" b="1" dirty="0" smtClean="0">
                <a:solidFill>
                  <a:schemeClr val="tx1">
                    <a:lumMod val="95000"/>
                  </a:schemeClr>
                </a:solidFill>
              </a:rPr>
              <a:t> </a:t>
            </a:r>
            <a:r>
              <a:rPr lang="en-CA" sz="5000" b="1" dirty="0" err="1" smtClean="0">
                <a:solidFill>
                  <a:schemeClr val="tx1">
                    <a:lumMod val="95000"/>
                  </a:schemeClr>
                </a:solidFill>
              </a:rPr>
              <a:t>ውእቱ</a:t>
            </a:r>
            <a:r>
              <a:rPr lang="en-CA" sz="5000" b="1" dirty="0" smtClean="0">
                <a:solidFill>
                  <a:schemeClr val="tx1">
                    <a:lumMod val="95000"/>
                  </a:schemeClr>
                </a:solidFill>
              </a:rPr>
              <a:t> </a:t>
            </a:r>
            <a:r>
              <a:rPr lang="en-CA" sz="5000" b="1" dirty="0" err="1" smtClean="0">
                <a:solidFill>
                  <a:schemeClr val="tx1">
                    <a:lumMod val="95000"/>
                  </a:schemeClr>
                </a:solidFill>
              </a:rPr>
              <a:t>ብርሃና</a:t>
            </a:r>
            <a:r>
              <a:rPr lang="en-CA" sz="5000" b="1" dirty="0" smtClean="0">
                <a:solidFill>
                  <a:schemeClr val="tx1">
                    <a:lumMod val="95000"/>
                  </a:schemeClr>
                </a:solidFill>
              </a:rPr>
              <a:t> </a:t>
            </a:r>
            <a:r>
              <a:rPr lang="en-CA" sz="5000" b="1" dirty="0" err="1" smtClean="0">
                <a:solidFill>
                  <a:schemeClr val="tx1">
                    <a:lumMod val="95000"/>
                  </a:schemeClr>
                </a:solidFill>
              </a:rPr>
              <a:t>ለቤተ</a:t>
            </a:r>
            <a:r>
              <a:rPr lang="en-CA" sz="5000" b="1" dirty="0" smtClean="0">
                <a:solidFill>
                  <a:schemeClr val="tx1">
                    <a:lumMod val="95000"/>
                  </a:schemeClr>
                </a:solidFill>
              </a:rPr>
              <a:t> </a:t>
            </a:r>
            <a:r>
              <a:rPr lang="en-CA" sz="5000" b="1" dirty="0" err="1" smtClean="0">
                <a:solidFill>
                  <a:schemeClr val="tx1">
                    <a:lumMod val="95000"/>
                  </a:schemeClr>
                </a:solidFill>
              </a:rPr>
              <a:t>ክርስቲያን</a:t>
            </a:r>
            <a:r>
              <a:rPr lang="en-CA" sz="5000" b="1" dirty="0" smtClean="0">
                <a:solidFill>
                  <a:schemeClr val="tx1">
                    <a:lumMod val="95000"/>
                  </a:schemeClr>
                </a:solidFill>
              </a:rPr>
              <a:t>።</a:t>
            </a:r>
            <a:endParaRPr lang="en-CA" sz="5000" b="1" dirty="0">
              <a:solidFill>
                <a:schemeClr val="tx1">
                  <a:lumMod val="95000"/>
                </a:schemeClr>
              </a:solidFill>
            </a:endParaRPr>
          </a:p>
        </p:txBody>
      </p:sp>
      <p:sp>
        <p:nvSpPr>
          <p:cNvPr id="3" name="Rectangle 2"/>
          <p:cNvSpPr/>
          <p:nvPr/>
        </p:nvSpPr>
        <p:spPr>
          <a:xfrm>
            <a:off x="3891801" y="54836"/>
            <a:ext cx="4171279" cy="5478423"/>
          </a:xfrm>
          <a:prstGeom prst="rect">
            <a:avLst/>
          </a:prstGeom>
        </p:spPr>
        <p:txBody>
          <a:bodyPr wrap="square">
            <a:spAutoFit/>
          </a:bodyPr>
          <a:lstStyle/>
          <a:p>
            <a:r>
              <a:rPr lang="en-CA" sz="1400" dirty="0" smtClean="0">
                <a:solidFill>
                  <a:srgbClr val="FFC000"/>
                </a:solidFill>
              </a:rPr>
              <a:t>165. </a:t>
            </a:r>
            <a:r>
              <a:rPr lang="en-CA" sz="5000" dirty="0" err="1" smtClean="0">
                <a:solidFill>
                  <a:schemeClr val="tx1">
                    <a:lumMod val="95000"/>
                  </a:schemeClr>
                </a:solidFill>
              </a:rPr>
              <a:t>ነቦና</a:t>
            </a:r>
            <a:r>
              <a:rPr lang="en-CA" sz="5000" dirty="0" smtClean="0">
                <a:solidFill>
                  <a:schemeClr val="tx1">
                    <a:lumMod val="95000"/>
                  </a:schemeClr>
                </a:solidFill>
              </a:rPr>
              <a:t> </a:t>
            </a:r>
            <a:r>
              <a:rPr lang="en-CA" sz="5000" dirty="0" err="1" smtClean="0">
                <a:solidFill>
                  <a:schemeClr val="tx1">
                    <a:lumMod val="95000"/>
                  </a:schemeClr>
                </a:solidFill>
              </a:rPr>
              <a:t>ጴጥሮስ</a:t>
            </a:r>
            <a:r>
              <a:rPr lang="en-CA" sz="5000" dirty="0" smtClean="0">
                <a:solidFill>
                  <a:schemeClr val="tx1">
                    <a:lumMod val="95000"/>
                  </a:schemeClr>
                </a:solidFill>
              </a:rPr>
              <a:t> </a:t>
            </a:r>
            <a:r>
              <a:rPr lang="en-CA" sz="5000" dirty="0" err="1" smtClean="0">
                <a:solidFill>
                  <a:schemeClr val="tx1">
                    <a:lumMod val="95000"/>
                  </a:schemeClr>
                </a:solidFill>
              </a:rPr>
              <a:t>መፍትሕ</a:t>
            </a:r>
            <a:r>
              <a:rPr lang="en-CA" sz="5000" dirty="0" smtClean="0">
                <a:solidFill>
                  <a:schemeClr val="tx1">
                    <a:lumMod val="95000"/>
                  </a:schemeClr>
                </a:solidFill>
              </a:rPr>
              <a:t>፡ </a:t>
            </a:r>
            <a:r>
              <a:rPr lang="en-CA" sz="5000" dirty="0" err="1" smtClean="0">
                <a:solidFill>
                  <a:schemeClr val="tx1">
                    <a:lumMod val="95000"/>
                  </a:schemeClr>
                </a:solidFill>
              </a:rPr>
              <a:t>ንዮሓንስ</a:t>
            </a:r>
            <a:r>
              <a:rPr lang="en-CA" sz="5000" dirty="0" smtClean="0">
                <a:solidFill>
                  <a:schemeClr val="tx1">
                    <a:lumMod val="95000"/>
                  </a:schemeClr>
                </a:solidFill>
              </a:rPr>
              <a:t> </a:t>
            </a:r>
            <a:r>
              <a:rPr lang="en-CA" sz="5000" dirty="0" err="1" smtClean="0">
                <a:solidFill>
                  <a:schemeClr val="tx1">
                    <a:lumMod val="95000"/>
                  </a:schemeClr>
                </a:solidFill>
              </a:rPr>
              <a:t>ድንግልና</a:t>
            </a:r>
            <a:r>
              <a:rPr lang="en-CA" sz="5000" dirty="0" smtClean="0">
                <a:solidFill>
                  <a:schemeClr val="tx1">
                    <a:lumMod val="95000"/>
                  </a:schemeClr>
                </a:solidFill>
              </a:rPr>
              <a:t>፡ </a:t>
            </a:r>
            <a:r>
              <a:rPr lang="en-CA" sz="5000" dirty="0" err="1" smtClean="0">
                <a:solidFill>
                  <a:schemeClr val="tx1">
                    <a:lumMod val="95000"/>
                  </a:schemeClr>
                </a:solidFill>
              </a:rPr>
              <a:t>ንቤተ</a:t>
            </a:r>
            <a:r>
              <a:rPr lang="en-CA" sz="5000" dirty="0" smtClean="0">
                <a:solidFill>
                  <a:schemeClr val="tx1">
                    <a:lumMod val="95000"/>
                  </a:schemeClr>
                </a:solidFill>
              </a:rPr>
              <a:t> </a:t>
            </a:r>
            <a:r>
              <a:rPr lang="en-CA" sz="5000" dirty="0" err="1" smtClean="0">
                <a:solidFill>
                  <a:schemeClr val="tx1">
                    <a:lumMod val="95000"/>
                  </a:schemeClr>
                </a:solidFill>
              </a:rPr>
              <a:t>ክርስትያን</a:t>
            </a:r>
            <a:r>
              <a:rPr lang="en-CA" sz="5000" dirty="0" smtClean="0">
                <a:solidFill>
                  <a:schemeClr val="tx1">
                    <a:lumMod val="95000"/>
                  </a:schemeClr>
                </a:solidFill>
              </a:rPr>
              <a:t> </a:t>
            </a:r>
            <a:r>
              <a:rPr lang="en-CA" sz="5000" dirty="0" err="1" smtClean="0">
                <a:solidFill>
                  <a:schemeClr val="tx1">
                    <a:lumMod val="95000"/>
                  </a:schemeClr>
                </a:solidFill>
              </a:rPr>
              <a:t>ብርሃና</a:t>
            </a:r>
            <a:r>
              <a:rPr lang="en-CA" sz="5000" dirty="0" smtClean="0">
                <a:solidFill>
                  <a:schemeClr val="tx1">
                    <a:lumMod val="95000"/>
                  </a:schemeClr>
                </a:solidFill>
              </a:rPr>
              <a:t> </a:t>
            </a:r>
            <a:r>
              <a:rPr lang="en-CA" sz="5000" dirty="0" err="1" smtClean="0">
                <a:solidFill>
                  <a:schemeClr val="tx1">
                    <a:lumMod val="95000"/>
                  </a:schemeClr>
                </a:solidFill>
              </a:rPr>
              <a:t>ስለ</a:t>
            </a:r>
            <a:r>
              <a:rPr lang="en-CA" sz="5000" dirty="0" smtClean="0">
                <a:solidFill>
                  <a:schemeClr val="tx1">
                    <a:lumMod val="95000"/>
                  </a:schemeClr>
                </a:solidFill>
              </a:rPr>
              <a:t> </a:t>
            </a:r>
            <a:r>
              <a:rPr lang="en-CA" sz="5000" dirty="0" err="1" smtClean="0">
                <a:solidFill>
                  <a:schemeClr val="tx1">
                    <a:lumMod val="95000"/>
                  </a:schemeClr>
                </a:solidFill>
              </a:rPr>
              <a:t>ዝኾነ</a:t>
            </a:r>
            <a:r>
              <a:rPr lang="en-CA" sz="5000" dirty="0" smtClean="0">
                <a:solidFill>
                  <a:schemeClr val="tx1">
                    <a:lumMod val="95000"/>
                  </a:schemeClr>
                </a:solidFill>
              </a:rPr>
              <a:t> </a:t>
            </a:r>
            <a:r>
              <a:rPr lang="en-CA" sz="5000" dirty="0" err="1" smtClean="0">
                <a:solidFill>
                  <a:schemeClr val="tx1">
                    <a:lumMod val="95000"/>
                  </a:schemeClr>
                </a:solidFill>
              </a:rPr>
              <a:t>ድማ</a:t>
            </a:r>
            <a:r>
              <a:rPr lang="en-CA" sz="5000" dirty="0" smtClean="0">
                <a:solidFill>
                  <a:schemeClr val="tx1">
                    <a:lumMod val="95000"/>
                  </a:schemeClr>
                </a:solidFill>
              </a:rPr>
              <a:t>፡ </a:t>
            </a:r>
            <a:r>
              <a:rPr lang="en-CA" sz="5000" dirty="0" err="1" smtClean="0">
                <a:solidFill>
                  <a:schemeClr val="tx1">
                    <a:lumMod val="95000"/>
                  </a:schemeClr>
                </a:solidFill>
              </a:rPr>
              <a:t>ነቦና</a:t>
            </a:r>
            <a:r>
              <a:rPr lang="en-CA" sz="5000" dirty="0" smtClean="0">
                <a:solidFill>
                  <a:schemeClr val="tx1">
                    <a:lumMod val="95000"/>
                  </a:schemeClr>
                </a:solidFill>
              </a:rPr>
              <a:t> </a:t>
            </a:r>
            <a:r>
              <a:rPr lang="en-CA" sz="5000" dirty="0" err="1" smtClean="0">
                <a:solidFill>
                  <a:schemeClr val="tx1">
                    <a:lumMod val="95000"/>
                  </a:schemeClr>
                </a:solidFill>
              </a:rPr>
              <a:t>ጳውሎስ</a:t>
            </a:r>
            <a:r>
              <a:rPr lang="en-CA" sz="5000" dirty="0" smtClean="0">
                <a:solidFill>
                  <a:schemeClr val="tx1">
                    <a:lumMod val="95000"/>
                  </a:schemeClr>
                </a:solidFill>
              </a:rPr>
              <a:t> </a:t>
            </a:r>
            <a:r>
              <a:rPr lang="en-CA" sz="5000" dirty="0" err="1" smtClean="0">
                <a:solidFill>
                  <a:schemeClr val="tx1">
                    <a:lumMod val="95000"/>
                  </a:schemeClr>
                </a:solidFill>
              </a:rPr>
              <a:t>መልእኽቲ</a:t>
            </a:r>
            <a:r>
              <a:rPr lang="en-CA" sz="5000" dirty="0" smtClean="0">
                <a:solidFill>
                  <a:schemeClr val="tx1">
                    <a:lumMod val="95000"/>
                  </a:schemeClr>
                </a:solidFill>
              </a:rPr>
              <a:t> </a:t>
            </a:r>
            <a:r>
              <a:rPr lang="en-CA" sz="5000" dirty="0" err="1" smtClean="0">
                <a:solidFill>
                  <a:schemeClr val="tx1">
                    <a:lumMod val="95000"/>
                  </a:schemeClr>
                </a:solidFill>
              </a:rPr>
              <a:t>ተዋህቦ</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106332" y="-168324"/>
            <a:ext cx="4110333" cy="7109639"/>
          </a:xfrm>
          <a:prstGeom prst="rect">
            <a:avLst/>
          </a:prstGeom>
        </p:spPr>
        <p:txBody>
          <a:bodyPr wrap="square">
            <a:spAutoFit/>
          </a:bodyPr>
          <a:lstStyle/>
          <a:p>
            <a:pPr marL="40639" marR="40639">
              <a:lnSpc>
                <a:spcPct val="150000"/>
              </a:lnSpc>
              <a:spcBef>
                <a:spcPts val="600"/>
              </a:spcBef>
              <a:defRPr sz="1800">
                <a:uFillTx/>
              </a:defRPr>
            </a:pPr>
            <a:r>
              <a:rPr lang="en-US" sz="1400" dirty="0" smtClean="0">
                <a:solidFill>
                  <a:srgbClr val="FFC000"/>
                </a:solidFill>
                <a:uFill>
                  <a:solidFill>
                    <a:srgbClr val="0329D6"/>
                  </a:solidFill>
                </a:uFill>
              </a:rPr>
              <a:t>165. </a:t>
            </a:r>
            <a:r>
              <a:rPr lang="en-US" sz="3800" dirty="0" smtClean="0">
                <a:solidFill>
                  <a:schemeClr val="tx1">
                    <a:lumMod val="95000"/>
                  </a:schemeClr>
                </a:solidFill>
                <a:uFill>
                  <a:solidFill>
                    <a:srgbClr val="0329D6"/>
                  </a:solidFill>
                </a:uFill>
              </a:rPr>
              <a:t>To </a:t>
            </a:r>
            <a:r>
              <a:rPr lang="en-US" sz="3800" dirty="0">
                <a:solidFill>
                  <a:schemeClr val="tx1">
                    <a:lumMod val="95000"/>
                  </a:schemeClr>
                </a:solidFill>
                <a:uFill>
                  <a:solidFill>
                    <a:srgbClr val="0329D6"/>
                  </a:solidFill>
                </a:uFill>
              </a:rPr>
              <a:t>our father Peter were given the keys, and virginity to John, and apostleship to our father Paul, for he was the light of the church. </a:t>
            </a:r>
          </a:p>
        </p:txBody>
      </p:sp>
    </p:spTree>
    <p:extLst>
      <p:ext uri="{BB962C8B-B14F-4D97-AF65-F5344CB8AC3E}">
        <p14:creationId xmlns:p14="http://schemas.microsoft.com/office/powerpoint/2010/main" val="2988348117"/>
      </p:ext>
    </p:extLst>
  </p:cSld>
  <p:clrMapOvr>
    <a:masterClrMapping/>
  </p:clrMapOvr>
  <p:transition spd="med"/>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708785"/>
            <a:ext cx="4098896" cy="5478423"/>
          </a:xfrm>
          <a:prstGeom prst="rect">
            <a:avLst/>
          </a:prstGeom>
        </p:spPr>
        <p:txBody>
          <a:bodyPr wrap="square">
            <a:spAutoFit/>
          </a:bodyPr>
          <a:lstStyle/>
          <a:p>
            <a:r>
              <a:rPr lang="en-CA" sz="1400" dirty="0" smtClean="0">
                <a:solidFill>
                  <a:srgbClr val="FFC000"/>
                </a:solidFill>
              </a:rPr>
              <a:t>፻፷፮. </a:t>
            </a:r>
            <a:r>
              <a:rPr lang="en-CA" sz="5000" b="1" dirty="0" err="1" smtClean="0">
                <a:solidFill>
                  <a:schemeClr val="tx1">
                    <a:lumMod val="95000"/>
                  </a:schemeClr>
                </a:solidFill>
              </a:rPr>
              <a:t>ዕፍረት</a:t>
            </a:r>
            <a:r>
              <a:rPr lang="en-CA" sz="5000" b="1" dirty="0" smtClean="0">
                <a:solidFill>
                  <a:schemeClr val="tx1">
                    <a:lumMod val="95000"/>
                  </a:schemeClr>
                </a:solidFill>
              </a:rPr>
              <a:t> </a:t>
            </a:r>
            <a:r>
              <a:rPr lang="en-CA" sz="5000" b="1" dirty="0" err="1" smtClean="0">
                <a:solidFill>
                  <a:schemeClr val="tx1">
                    <a:lumMod val="95000"/>
                  </a:schemeClr>
                </a:solidFill>
              </a:rPr>
              <a:t>ምዕዝት</a:t>
            </a:r>
            <a:r>
              <a:rPr lang="en-CA" sz="5000" b="1" dirty="0" smtClean="0">
                <a:solidFill>
                  <a:schemeClr val="tx1">
                    <a:lumMod val="95000"/>
                  </a:schemeClr>
                </a:solidFill>
              </a:rPr>
              <a:t> </a:t>
            </a:r>
            <a:r>
              <a:rPr lang="en-CA" sz="5000" b="1" dirty="0" err="1" smtClean="0">
                <a:solidFill>
                  <a:schemeClr val="tx1">
                    <a:lumMod val="95000"/>
                  </a:schemeClr>
                </a:solidFill>
              </a:rPr>
              <a:t>ይእቲ</a:t>
            </a:r>
            <a:r>
              <a:rPr lang="en-CA" sz="5000" b="1" dirty="0" smtClean="0">
                <a:solidFill>
                  <a:schemeClr val="tx1">
                    <a:lumMod val="95000"/>
                  </a:schemeClr>
                </a:solidFill>
              </a:rPr>
              <a:t> </a:t>
            </a:r>
            <a:r>
              <a:rPr lang="en-CA" sz="5000" b="1" dirty="0" err="1" smtClean="0">
                <a:solidFill>
                  <a:schemeClr val="tx1">
                    <a:lumMod val="95000"/>
                  </a:schemeClr>
                </a:solidFill>
              </a:rPr>
              <a:t>ማርያም</a:t>
            </a:r>
            <a:r>
              <a:rPr lang="en-CA" sz="5000" b="1" dirty="0" smtClean="0">
                <a:solidFill>
                  <a:schemeClr val="tx1">
                    <a:lumMod val="95000"/>
                  </a:schemeClr>
                </a:solidFill>
              </a:rPr>
              <a:t> </a:t>
            </a:r>
            <a:r>
              <a:rPr lang="en-CA" sz="5000" b="1" dirty="0" err="1" smtClean="0">
                <a:solidFill>
                  <a:schemeClr val="tx1">
                    <a:lumMod val="95000"/>
                  </a:schemeClr>
                </a:solidFill>
              </a:rPr>
              <a:t>እስመ</a:t>
            </a:r>
            <a:r>
              <a:rPr lang="en-CA" sz="5000" b="1" dirty="0" smtClean="0">
                <a:solidFill>
                  <a:schemeClr val="tx1">
                    <a:lumMod val="95000"/>
                  </a:schemeClr>
                </a:solidFill>
              </a:rPr>
              <a:t> </a:t>
            </a:r>
            <a:r>
              <a:rPr lang="en-CA" sz="5000" b="1" dirty="0" err="1" smtClean="0">
                <a:solidFill>
                  <a:schemeClr val="tx1">
                    <a:lumMod val="95000"/>
                  </a:schemeClr>
                </a:solidFill>
              </a:rPr>
              <a:t>ዘውስተ</a:t>
            </a:r>
            <a:r>
              <a:rPr lang="en-CA" sz="5000" b="1" dirty="0" smtClean="0">
                <a:solidFill>
                  <a:schemeClr val="tx1">
                    <a:lumMod val="95000"/>
                  </a:schemeClr>
                </a:solidFill>
              </a:rPr>
              <a:t> </a:t>
            </a:r>
            <a:r>
              <a:rPr lang="en-CA" sz="5000" b="1" dirty="0" err="1" smtClean="0">
                <a:solidFill>
                  <a:schemeClr val="tx1">
                    <a:lumMod val="95000"/>
                  </a:schemeClr>
                </a:solidFill>
              </a:rPr>
              <a:t>ከርሣ</a:t>
            </a:r>
            <a:r>
              <a:rPr lang="en-CA" sz="5000" b="1" dirty="0" smtClean="0">
                <a:solidFill>
                  <a:schemeClr val="tx1">
                    <a:lumMod val="95000"/>
                  </a:schemeClr>
                </a:solidFill>
              </a:rPr>
              <a:t> </a:t>
            </a:r>
            <a:r>
              <a:rPr lang="en-CA" sz="5000" b="1" dirty="0" err="1" smtClean="0">
                <a:solidFill>
                  <a:schemeClr val="tx1">
                    <a:lumMod val="95000"/>
                  </a:schemeClr>
                </a:solidFill>
              </a:rPr>
              <a:t>ዘይትሌዓል</a:t>
            </a:r>
            <a:r>
              <a:rPr lang="en-CA" sz="5000" b="1" dirty="0" smtClean="0">
                <a:solidFill>
                  <a:schemeClr val="tx1">
                    <a:lumMod val="95000"/>
                  </a:schemeClr>
                </a:solidFill>
              </a:rPr>
              <a:t>፥ </a:t>
            </a:r>
            <a:r>
              <a:rPr lang="en-CA" sz="5000" b="1" dirty="0" err="1" smtClean="0">
                <a:solidFill>
                  <a:schemeClr val="tx1">
                    <a:lumMod val="95000"/>
                  </a:schemeClr>
                </a:solidFill>
              </a:rPr>
              <a:t>እምኵሉ</a:t>
            </a:r>
            <a:r>
              <a:rPr lang="en-CA" sz="5000" b="1" dirty="0" smtClean="0">
                <a:solidFill>
                  <a:schemeClr val="tx1">
                    <a:lumMod val="95000"/>
                  </a:schemeClr>
                </a:solidFill>
              </a:rPr>
              <a:t> </a:t>
            </a:r>
            <a:r>
              <a:rPr lang="en-CA" sz="5000" b="1" dirty="0" err="1" smtClean="0">
                <a:solidFill>
                  <a:schemeClr val="tx1">
                    <a:lumMod val="95000"/>
                  </a:schemeClr>
                </a:solidFill>
              </a:rPr>
              <a:t>ዕጣን</a:t>
            </a:r>
            <a:r>
              <a:rPr lang="en-CA" sz="5000" b="1" dirty="0" smtClean="0">
                <a:solidFill>
                  <a:schemeClr val="tx1">
                    <a:lumMod val="95000"/>
                  </a:schemeClr>
                </a:solidFill>
              </a:rPr>
              <a:t> </a:t>
            </a:r>
            <a:r>
              <a:rPr lang="en-CA" sz="5000" b="1" dirty="0" err="1" smtClean="0">
                <a:solidFill>
                  <a:schemeClr val="tx1">
                    <a:lumMod val="95000"/>
                  </a:schemeClr>
                </a:solidFill>
              </a:rPr>
              <a:t>መጽአ</a:t>
            </a:r>
            <a:r>
              <a:rPr lang="en-CA" sz="5000" b="1" dirty="0" smtClean="0">
                <a:solidFill>
                  <a:schemeClr val="tx1">
                    <a:lumMod val="95000"/>
                  </a:schemeClr>
                </a:solidFill>
              </a:rPr>
              <a:t> </a:t>
            </a:r>
            <a:r>
              <a:rPr lang="en-CA" sz="5000" b="1" dirty="0" err="1" smtClean="0">
                <a:solidFill>
                  <a:schemeClr val="tx1">
                    <a:lumMod val="95000"/>
                  </a:schemeClr>
                </a:solidFill>
              </a:rPr>
              <a:t>ወተሠገወ</a:t>
            </a:r>
            <a:r>
              <a:rPr lang="en-CA" sz="5000" b="1" dirty="0" smtClean="0">
                <a:solidFill>
                  <a:schemeClr val="tx1">
                    <a:lumMod val="95000"/>
                  </a:schemeClr>
                </a:solidFill>
              </a:rPr>
              <a:t> </a:t>
            </a:r>
            <a:r>
              <a:rPr lang="en-CA" sz="5000" b="1" dirty="0" err="1" smtClean="0">
                <a:solidFill>
                  <a:schemeClr val="tx1">
                    <a:lumMod val="95000"/>
                  </a:schemeClr>
                </a:solidFill>
              </a:rPr>
              <a:t>እምኔሃ</a:t>
            </a:r>
            <a:r>
              <a:rPr lang="en-CA" sz="5000" b="1" dirty="0" smtClean="0">
                <a:solidFill>
                  <a:schemeClr val="tx1">
                    <a:lumMod val="95000"/>
                  </a:schemeClr>
                </a:solidFill>
              </a:rPr>
              <a:t>።</a:t>
            </a:r>
            <a:endParaRPr lang="en-CA" sz="5000" b="1" dirty="0">
              <a:solidFill>
                <a:schemeClr val="tx1">
                  <a:lumMod val="95000"/>
                </a:schemeClr>
              </a:solidFill>
            </a:endParaRPr>
          </a:p>
        </p:txBody>
      </p:sp>
      <p:sp>
        <p:nvSpPr>
          <p:cNvPr id="3" name="Rectangle 2"/>
          <p:cNvSpPr/>
          <p:nvPr/>
        </p:nvSpPr>
        <p:spPr>
          <a:xfrm>
            <a:off x="4036724" y="570651"/>
            <a:ext cx="4171279" cy="5478423"/>
          </a:xfrm>
          <a:prstGeom prst="rect">
            <a:avLst/>
          </a:prstGeom>
        </p:spPr>
        <p:txBody>
          <a:bodyPr wrap="square">
            <a:spAutoFit/>
          </a:bodyPr>
          <a:lstStyle/>
          <a:p>
            <a:r>
              <a:rPr lang="en-CA" sz="1400" dirty="0" smtClean="0">
                <a:solidFill>
                  <a:srgbClr val="FFC000"/>
                </a:solidFill>
              </a:rPr>
              <a:t>166. </a:t>
            </a:r>
            <a:r>
              <a:rPr lang="en-CA" sz="5000" dirty="0" err="1" smtClean="0">
                <a:solidFill>
                  <a:schemeClr val="tx1">
                    <a:lumMod val="95000"/>
                  </a:schemeClr>
                </a:solidFill>
              </a:rPr>
              <a:t>መዓዛ</a:t>
            </a:r>
            <a:r>
              <a:rPr lang="en-CA" sz="5000" dirty="0" smtClean="0">
                <a:solidFill>
                  <a:schemeClr val="tx1">
                    <a:lumMod val="95000"/>
                  </a:schemeClr>
                </a:solidFill>
              </a:rPr>
              <a:t> </a:t>
            </a:r>
            <a:r>
              <a:rPr lang="en-CA" sz="5000" dirty="0" err="1" smtClean="0">
                <a:solidFill>
                  <a:schemeClr val="tx1">
                    <a:lumMod val="95000"/>
                  </a:schemeClr>
                </a:solidFill>
              </a:rPr>
              <a:t>ዘለዋ</a:t>
            </a:r>
            <a:r>
              <a:rPr lang="en-CA" sz="5000" dirty="0" smtClean="0">
                <a:solidFill>
                  <a:schemeClr val="tx1">
                    <a:lumMod val="95000"/>
                  </a:schemeClr>
                </a:solidFill>
              </a:rPr>
              <a:t> </a:t>
            </a:r>
            <a:r>
              <a:rPr lang="en-CA" sz="5000" dirty="0" err="1" smtClean="0">
                <a:solidFill>
                  <a:schemeClr val="tx1">
                    <a:lumMod val="95000"/>
                  </a:schemeClr>
                </a:solidFill>
              </a:rPr>
              <a:t>ዕፍረት</a:t>
            </a:r>
            <a:r>
              <a:rPr lang="en-CA" sz="5000" dirty="0" smtClean="0">
                <a:solidFill>
                  <a:schemeClr val="tx1">
                    <a:lumMod val="95000"/>
                  </a:schemeClr>
                </a:solidFill>
              </a:rPr>
              <a:t> </a:t>
            </a:r>
            <a:r>
              <a:rPr lang="en-CA" sz="5000" dirty="0" err="1" smtClean="0">
                <a:solidFill>
                  <a:schemeClr val="tx1">
                    <a:lumMod val="95000"/>
                  </a:schemeClr>
                </a:solidFill>
              </a:rPr>
              <a:t>ማርያም</a:t>
            </a:r>
            <a:r>
              <a:rPr lang="en-CA" sz="5000" dirty="0" smtClean="0">
                <a:solidFill>
                  <a:schemeClr val="tx1">
                    <a:lumMod val="95000"/>
                  </a:schemeClr>
                </a:solidFill>
              </a:rPr>
              <a:t> </a:t>
            </a:r>
            <a:r>
              <a:rPr lang="en-CA" sz="5000" dirty="0" err="1" smtClean="0">
                <a:solidFill>
                  <a:schemeClr val="tx1">
                    <a:lumMod val="95000"/>
                  </a:schemeClr>
                </a:solidFill>
              </a:rPr>
              <a:t>እያ</a:t>
            </a:r>
            <a:r>
              <a:rPr lang="en-CA" sz="5000" dirty="0" smtClean="0">
                <a:solidFill>
                  <a:schemeClr val="tx1">
                    <a:lumMod val="95000"/>
                  </a:schemeClr>
                </a:solidFill>
              </a:rPr>
              <a:t>፡ </a:t>
            </a:r>
            <a:r>
              <a:rPr lang="en-CA" sz="5000" dirty="0" err="1" smtClean="0">
                <a:solidFill>
                  <a:schemeClr val="tx1">
                    <a:lumMod val="95000"/>
                  </a:schemeClr>
                </a:solidFill>
              </a:rPr>
              <a:t>እቲ</a:t>
            </a:r>
            <a:r>
              <a:rPr lang="en-CA" sz="5000" dirty="0" smtClean="0">
                <a:solidFill>
                  <a:schemeClr val="tx1">
                    <a:lumMod val="95000"/>
                  </a:schemeClr>
                </a:solidFill>
              </a:rPr>
              <a:t> </a:t>
            </a:r>
            <a:r>
              <a:rPr lang="en-CA" sz="5000" dirty="0" err="1" smtClean="0">
                <a:solidFill>
                  <a:schemeClr val="tx1">
                    <a:lumMod val="95000"/>
                  </a:schemeClr>
                </a:solidFill>
              </a:rPr>
              <a:t>ኣብ</a:t>
            </a:r>
            <a:r>
              <a:rPr lang="en-CA" sz="5000" dirty="0" smtClean="0">
                <a:solidFill>
                  <a:schemeClr val="tx1">
                    <a:lumMod val="95000"/>
                  </a:schemeClr>
                </a:solidFill>
              </a:rPr>
              <a:t> </a:t>
            </a:r>
            <a:r>
              <a:rPr lang="en-CA" sz="5000" dirty="0" err="1" smtClean="0">
                <a:solidFill>
                  <a:schemeClr val="tx1">
                    <a:lumMod val="95000"/>
                  </a:schemeClr>
                </a:solidFill>
              </a:rPr>
              <a:t>ከርሣ</a:t>
            </a:r>
            <a:r>
              <a:rPr lang="en-CA" sz="5000" dirty="0" smtClean="0">
                <a:solidFill>
                  <a:schemeClr val="tx1">
                    <a:lumMod val="95000"/>
                  </a:schemeClr>
                </a:solidFill>
              </a:rPr>
              <a:t> </a:t>
            </a:r>
            <a:r>
              <a:rPr lang="en-CA" sz="5000" dirty="0" err="1" smtClean="0">
                <a:solidFill>
                  <a:schemeClr val="tx1">
                    <a:lumMod val="95000"/>
                  </a:schemeClr>
                </a:solidFill>
              </a:rPr>
              <a:t>ዘሎ</a:t>
            </a:r>
            <a:r>
              <a:rPr lang="en-CA" sz="5000" dirty="0" smtClean="0">
                <a:solidFill>
                  <a:schemeClr val="tx1">
                    <a:lumMod val="95000"/>
                  </a:schemeClr>
                </a:solidFill>
              </a:rPr>
              <a:t>፡ </a:t>
            </a:r>
            <a:r>
              <a:rPr lang="en-CA" sz="5000" dirty="0" err="1" smtClean="0">
                <a:solidFill>
                  <a:schemeClr val="tx1">
                    <a:lumMod val="95000"/>
                  </a:schemeClr>
                </a:solidFill>
              </a:rPr>
              <a:t>ካብ</a:t>
            </a:r>
            <a:r>
              <a:rPr lang="en-CA" sz="5000" dirty="0" smtClean="0">
                <a:solidFill>
                  <a:schemeClr val="tx1">
                    <a:lumMod val="95000"/>
                  </a:schemeClr>
                </a:solidFill>
              </a:rPr>
              <a:t> </a:t>
            </a:r>
            <a:r>
              <a:rPr lang="en-CA" sz="5000" dirty="0" err="1" smtClean="0">
                <a:solidFill>
                  <a:schemeClr val="tx1">
                    <a:lumMod val="95000"/>
                  </a:schemeClr>
                </a:solidFill>
              </a:rPr>
              <a:t>ዕጣን</a:t>
            </a:r>
            <a:r>
              <a:rPr lang="en-CA" sz="5000" dirty="0" smtClean="0">
                <a:solidFill>
                  <a:schemeClr val="tx1">
                    <a:lumMod val="95000"/>
                  </a:schemeClr>
                </a:solidFill>
              </a:rPr>
              <a:t> </a:t>
            </a:r>
            <a:r>
              <a:rPr lang="en-CA" sz="5000" dirty="0" err="1" smtClean="0">
                <a:solidFill>
                  <a:schemeClr val="tx1">
                    <a:lumMod val="95000"/>
                  </a:schemeClr>
                </a:solidFill>
              </a:rPr>
              <a:t>ዝበልጽ</a:t>
            </a:r>
            <a:r>
              <a:rPr lang="en-CA" sz="5000" dirty="0" smtClean="0">
                <a:solidFill>
                  <a:schemeClr val="tx1">
                    <a:lumMod val="95000"/>
                  </a:schemeClr>
                </a:solidFill>
              </a:rPr>
              <a:t> </a:t>
            </a:r>
            <a:r>
              <a:rPr lang="en-CA" sz="5000" dirty="0" err="1" smtClean="0">
                <a:solidFill>
                  <a:schemeClr val="tx1">
                    <a:lumMod val="95000"/>
                  </a:schemeClr>
                </a:solidFill>
              </a:rPr>
              <a:t>ስለዝኾነ</a:t>
            </a:r>
            <a:r>
              <a:rPr lang="en-CA" sz="5000" dirty="0" smtClean="0">
                <a:solidFill>
                  <a:schemeClr val="tx1">
                    <a:lumMod val="95000"/>
                  </a:schemeClr>
                </a:solidFill>
              </a:rPr>
              <a:t> </a:t>
            </a:r>
            <a:r>
              <a:rPr lang="en-CA" sz="5000" dirty="0" err="1" smtClean="0">
                <a:solidFill>
                  <a:schemeClr val="tx1">
                    <a:lumMod val="95000"/>
                  </a:schemeClr>
                </a:solidFill>
              </a:rPr>
              <a:t>መጺኡ</a:t>
            </a:r>
            <a:r>
              <a:rPr lang="en-CA" sz="5000" dirty="0" smtClean="0">
                <a:solidFill>
                  <a:schemeClr val="tx1">
                    <a:lumMod val="95000"/>
                  </a:schemeClr>
                </a:solidFill>
              </a:rPr>
              <a:t> </a:t>
            </a:r>
            <a:r>
              <a:rPr lang="en-CA" sz="5000" dirty="0" err="1" smtClean="0">
                <a:solidFill>
                  <a:schemeClr val="tx1">
                    <a:lumMod val="95000"/>
                  </a:schemeClr>
                </a:solidFill>
              </a:rPr>
              <a:t>ካብኣ</a:t>
            </a:r>
            <a:r>
              <a:rPr lang="en-CA" sz="5000" dirty="0" smtClean="0">
                <a:solidFill>
                  <a:schemeClr val="tx1">
                    <a:lumMod val="95000"/>
                  </a:schemeClr>
                </a:solidFill>
              </a:rPr>
              <a:t> </a:t>
            </a:r>
            <a:r>
              <a:rPr lang="en-CA" sz="5000" dirty="0" err="1" smtClean="0">
                <a:solidFill>
                  <a:schemeClr val="tx1">
                    <a:lumMod val="95000"/>
                  </a:schemeClr>
                </a:solidFill>
              </a:rPr>
              <a:t>ሰብ</a:t>
            </a:r>
            <a:r>
              <a:rPr lang="en-CA" sz="5000" dirty="0" smtClean="0">
                <a:solidFill>
                  <a:schemeClr val="tx1">
                    <a:lumMod val="95000"/>
                  </a:schemeClr>
                </a:solidFill>
              </a:rPr>
              <a:t> </a:t>
            </a:r>
            <a:r>
              <a:rPr lang="en-CA" sz="5000" dirty="0" err="1" smtClean="0">
                <a:solidFill>
                  <a:schemeClr val="tx1">
                    <a:lumMod val="95000"/>
                  </a:schemeClr>
                </a:solidFill>
              </a:rPr>
              <a:t>ኮነ</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963336" y="-115853"/>
            <a:ext cx="4110333" cy="7109639"/>
          </a:xfrm>
          <a:prstGeom prst="rect">
            <a:avLst/>
          </a:prstGeom>
        </p:spPr>
        <p:txBody>
          <a:bodyPr wrap="square">
            <a:spAutoFit/>
          </a:bodyPr>
          <a:lstStyle/>
          <a:p>
            <a:pPr marL="40639" marR="40639">
              <a:lnSpc>
                <a:spcPct val="150000"/>
              </a:lnSpc>
              <a:spcBef>
                <a:spcPts val="600"/>
              </a:spcBef>
              <a:defRPr sz="1800">
                <a:uFillTx/>
              </a:defRPr>
            </a:pPr>
            <a:r>
              <a:rPr lang="is-IS" sz="1400" dirty="0" smtClean="0">
                <a:solidFill>
                  <a:srgbClr val="FFC000"/>
                </a:solidFill>
              </a:rPr>
              <a:t>166.  </a:t>
            </a:r>
            <a:r>
              <a:rPr lang="en-US" sz="3800" dirty="0" smtClean="0">
                <a:solidFill>
                  <a:schemeClr val="tx1">
                    <a:lumMod val="95000"/>
                  </a:schemeClr>
                </a:solidFill>
                <a:uFill>
                  <a:solidFill>
                    <a:srgbClr val="0329D6"/>
                  </a:solidFill>
                </a:uFill>
              </a:rPr>
              <a:t>The </a:t>
            </a:r>
            <a:r>
              <a:rPr lang="en-US" sz="3800" dirty="0">
                <a:solidFill>
                  <a:schemeClr val="tx1">
                    <a:lumMod val="95000"/>
                  </a:schemeClr>
                </a:solidFill>
                <a:uFill>
                  <a:solidFill>
                    <a:srgbClr val="0329D6"/>
                  </a:solidFill>
                </a:uFill>
              </a:rPr>
              <a:t>fragrant ointment is Mary, for He that was in her womb, who is more fragrant than all incense, came and was incarnate of her</a:t>
            </a:r>
            <a:r>
              <a:rPr lang="en-US" sz="3800" dirty="0" smtClean="0">
                <a:solidFill>
                  <a:schemeClr val="tx1">
                    <a:lumMod val="95000"/>
                  </a:schemeClr>
                </a:solidFill>
                <a:uFill>
                  <a:solidFill>
                    <a:srgbClr val="0329D6"/>
                  </a:solidFill>
                </a:uFill>
              </a:rPr>
              <a:t>.</a:t>
            </a:r>
            <a:endParaRPr lang="en-US" sz="26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1642821257"/>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878532"/>
          </a:xfrm>
          <a:prstGeom prst="rect">
            <a:avLst/>
          </a:prstGeom>
        </p:spPr>
        <p:txBody>
          <a:bodyPr wrap="square">
            <a:spAutoFit/>
          </a:bodyPr>
          <a:lstStyle/>
          <a:p>
            <a:r>
              <a:rPr lang="en-CA" sz="2000" dirty="0">
                <a:solidFill>
                  <a:srgbClr val="FFC000"/>
                </a:solidFill>
              </a:rPr>
              <a:t>( </a:t>
            </a:r>
            <a:r>
              <a:rPr lang="en-CA" sz="2000" dirty="0" err="1">
                <a:solidFill>
                  <a:srgbClr val="FFC000"/>
                </a:solidFill>
              </a:rPr>
              <a:t>ወይመጥዎ</a:t>
            </a:r>
            <a:r>
              <a:rPr lang="en-CA" sz="2000" dirty="0">
                <a:solidFill>
                  <a:srgbClr val="FFC000"/>
                </a:solidFill>
              </a:rPr>
              <a:t> </a:t>
            </a:r>
            <a:r>
              <a:rPr lang="en-CA" sz="2000" dirty="0" err="1">
                <a:solidFill>
                  <a:srgbClr val="FFC000"/>
                </a:solidFill>
              </a:rPr>
              <a:t>ለካህን</a:t>
            </a:r>
            <a:r>
              <a:rPr lang="en-CA" sz="2000" dirty="0">
                <a:solidFill>
                  <a:srgbClr val="FFC000"/>
                </a:solidFill>
              </a:rPr>
              <a:t> </a:t>
            </a:r>
            <a:r>
              <a:rPr lang="en-CA" sz="2000" dirty="0" err="1">
                <a:solidFill>
                  <a:srgbClr val="FFC000"/>
                </a:solidFill>
              </a:rPr>
              <a:t>እንተ</a:t>
            </a:r>
            <a:r>
              <a:rPr lang="en-CA" sz="2000" dirty="0">
                <a:solidFill>
                  <a:srgbClr val="FFC000"/>
                </a:solidFill>
              </a:rPr>
              <a:t> </a:t>
            </a:r>
            <a:r>
              <a:rPr lang="en-CA" sz="2000" dirty="0" err="1">
                <a:solidFill>
                  <a:srgbClr val="FFC000"/>
                </a:solidFill>
              </a:rPr>
              <a:t>ውስጥ</a:t>
            </a:r>
            <a:r>
              <a:rPr lang="en-CA" sz="2000" dirty="0">
                <a:solidFill>
                  <a:srgbClr val="FFC000"/>
                </a:solidFill>
              </a:rPr>
              <a:t>፥ </a:t>
            </a:r>
            <a:r>
              <a:rPr lang="en-CA" sz="2000" dirty="0" err="1">
                <a:solidFill>
                  <a:srgbClr val="FFC000"/>
                </a:solidFill>
              </a:rPr>
              <a:t>ወእንዘ</a:t>
            </a:r>
            <a:r>
              <a:rPr lang="en-CA" sz="2000" dirty="0">
                <a:solidFill>
                  <a:srgbClr val="FFC000"/>
                </a:solidFill>
              </a:rPr>
              <a:t> </a:t>
            </a:r>
            <a:r>
              <a:rPr lang="en-CA" sz="2000" dirty="0" err="1">
                <a:solidFill>
                  <a:srgbClr val="FFC000"/>
                </a:solidFill>
              </a:rPr>
              <a:t>ይትሜጠዎ</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፲፫. </a:t>
            </a:r>
            <a:r>
              <a:rPr lang="en-CA" sz="4200" dirty="0" err="1"/>
              <a:t>ቅዳሴ</a:t>
            </a:r>
            <a:r>
              <a:rPr lang="en-CA" sz="4200" dirty="0"/>
              <a:t> </a:t>
            </a:r>
            <a:r>
              <a:rPr lang="en-CA" sz="4200" dirty="0" err="1"/>
              <a:t>ውኩፈ</a:t>
            </a:r>
            <a:r>
              <a:rPr lang="en-CA" sz="4200" dirty="0"/>
              <a:t> </a:t>
            </a:r>
            <a:r>
              <a:rPr lang="en-CA" sz="4200" dirty="0" err="1"/>
              <a:t>ወአኮቴት</a:t>
            </a:r>
            <a:r>
              <a:rPr lang="en-CA" sz="4200" dirty="0"/>
              <a:t> </a:t>
            </a:r>
            <a:r>
              <a:rPr lang="en-CA" sz="4200" dirty="0" err="1"/>
              <a:t>ወዕበይ</a:t>
            </a:r>
            <a:r>
              <a:rPr lang="en-CA" sz="4200" dirty="0"/>
              <a:t> </a:t>
            </a:r>
            <a:r>
              <a:rPr lang="en-CA" sz="4200" dirty="0" err="1"/>
              <a:t>ለሥርየተ</a:t>
            </a:r>
            <a:r>
              <a:rPr lang="en-CA" sz="4200" dirty="0"/>
              <a:t> </a:t>
            </a:r>
            <a:r>
              <a:rPr lang="en-CA" sz="4200" dirty="0" err="1"/>
              <a:t>ኃጢአት</a:t>
            </a:r>
            <a:r>
              <a:rPr lang="en-CA" sz="4200" dirty="0"/>
              <a:t> </a:t>
            </a:r>
            <a:r>
              <a:rPr lang="en-CA" sz="4200" dirty="0" err="1"/>
              <a:t>እምኀበ</a:t>
            </a:r>
            <a:r>
              <a:rPr lang="en-CA" sz="4200" dirty="0"/>
              <a:t> </a:t>
            </a:r>
            <a:r>
              <a:rPr lang="en-CA" sz="4200" dirty="0" err="1"/>
              <a:t>እግዚአብሔር</a:t>
            </a:r>
            <a:r>
              <a:rPr lang="en-CA" sz="4200" dirty="0"/>
              <a:t> </a:t>
            </a:r>
            <a:r>
              <a:rPr lang="en-CA" sz="4200" dirty="0" err="1"/>
              <a:t>አብ</a:t>
            </a:r>
            <a:r>
              <a:rPr lang="en-CA" sz="4200" dirty="0"/>
              <a:t> </a:t>
            </a:r>
            <a:r>
              <a:rPr lang="en-CA" sz="4200" dirty="0" err="1"/>
              <a:t>አሜን</a:t>
            </a:r>
            <a:r>
              <a:rPr lang="en-CA" sz="4200" dirty="0"/>
              <a:t>። </a:t>
            </a:r>
            <a:r>
              <a:rPr lang="en-CA" sz="4200" dirty="0" err="1"/>
              <a:t>ኀይል</a:t>
            </a:r>
            <a:r>
              <a:rPr lang="en-CA" sz="4200" dirty="0"/>
              <a:t> </a:t>
            </a:r>
            <a:r>
              <a:rPr lang="en-CA" sz="4200" dirty="0" err="1"/>
              <a:t>ወበረከት</a:t>
            </a:r>
            <a:r>
              <a:rPr lang="en-CA" sz="4200" dirty="0"/>
              <a:t> </a:t>
            </a:r>
            <a:r>
              <a:rPr lang="en-CA" sz="4200" dirty="0" err="1"/>
              <a:t>ወብርሃን</a:t>
            </a:r>
            <a:r>
              <a:rPr lang="en-CA" sz="4200" dirty="0"/>
              <a:t> </a:t>
            </a:r>
            <a:r>
              <a:rPr lang="en-CA" sz="4200" dirty="0" err="1"/>
              <a:t>ዐቢይ</a:t>
            </a:r>
            <a:r>
              <a:rPr lang="en-CA" sz="4200" dirty="0"/>
              <a:t> </a:t>
            </a:r>
            <a:r>
              <a:rPr lang="en-CA" sz="4200" dirty="0" err="1"/>
              <a:t>ወቅዳሴ</a:t>
            </a:r>
            <a:r>
              <a:rPr lang="en-CA" sz="4200" dirty="0"/>
              <a:t> </a:t>
            </a:r>
            <a:r>
              <a:rPr lang="en-CA" sz="4200" dirty="0" err="1"/>
              <a:t>ለዛቲ</a:t>
            </a:r>
            <a:r>
              <a:rPr lang="en-CA" sz="4200" dirty="0"/>
              <a:t> </a:t>
            </a:r>
            <a:r>
              <a:rPr lang="en-CA" sz="4200" dirty="0" err="1"/>
              <a:t>ቤተ</a:t>
            </a:r>
            <a:r>
              <a:rPr lang="en-CA" sz="4200" dirty="0"/>
              <a:t> </a:t>
            </a:r>
            <a:r>
              <a:rPr lang="en-CA" sz="4200" dirty="0" err="1"/>
              <a:t>ክርስቲያን</a:t>
            </a:r>
            <a:r>
              <a:rPr lang="en-CA" sz="4200" dirty="0" smtClean="0"/>
              <a:t>።</a:t>
            </a:r>
          </a:p>
        </p:txBody>
      </p:sp>
      <p:sp>
        <p:nvSpPr>
          <p:cNvPr id="19" name="Rectangle 18"/>
          <p:cNvSpPr/>
          <p:nvPr/>
        </p:nvSpPr>
        <p:spPr>
          <a:xfrm>
            <a:off x="4003589" y="-65489"/>
            <a:ext cx="4268541" cy="6247864"/>
          </a:xfrm>
          <a:prstGeom prst="rect">
            <a:avLst/>
          </a:prstGeom>
        </p:spPr>
        <p:txBody>
          <a:bodyPr wrap="square">
            <a:spAutoFit/>
          </a:bodyPr>
          <a:lstStyle/>
          <a:p>
            <a:r>
              <a:rPr lang="en-CA" sz="2000" dirty="0">
                <a:solidFill>
                  <a:srgbClr val="FFC000"/>
                </a:solidFill>
              </a:rPr>
              <a:t>(</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ብውሽጢ</a:t>
            </a:r>
            <a:r>
              <a:rPr lang="en-CA" sz="2000" dirty="0">
                <a:solidFill>
                  <a:srgbClr val="FFC000"/>
                </a:solidFill>
              </a:rPr>
              <a:t> </a:t>
            </a:r>
            <a:r>
              <a:rPr lang="en-CA" sz="2000" dirty="0" err="1">
                <a:solidFill>
                  <a:srgbClr val="FFC000"/>
                </a:solidFill>
              </a:rPr>
              <a:t>መንበር</a:t>
            </a:r>
            <a:r>
              <a:rPr lang="en-CA" sz="2000" dirty="0">
                <a:solidFill>
                  <a:srgbClr val="FFC000"/>
                </a:solidFill>
              </a:rPr>
              <a:t> </a:t>
            </a:r>
            <a:r>
              <a:rPr lang="en-CA" sz="2000" dirty="0" err="1">
                <a:solidFill>
                  <a:srgbClr val="FFC000"/>
                </a:solidFill>
              </a:rPr>
              <a:t>ይቐብሎ</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ኺቕበል</a:t>
            </a:r>
            <a:r>
              <a:rPr lang="en-CA" sz="2000" dirty="0">
                <a:solidFill>
                  <a:srgbClr val="FFC000"/>
                </a:solidFill>
              </a:rPr>
              <a:t> </a:t>
            </a:r>
            <a:r>
              <a:rPr lang="en-CA" sz="2000" dirty="0" err="1">
                <a:solidFill>
                  <a:srgbClr val="FFC000"/>
                </a:solidFill>
              </a:rPr>
              <a:t>ከሎ</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t>13. </a:t>
            </a:r>
            <a:r>
              <a:rPr lang="en-CA" sz="4000" dirty="0" err="1"/>
              <a:t>ካብ</a:t>
            </a:r>
            <a:r>
              <a:rPr lang="en-CA" sz="4000" dirty="0"/>
              <a:t> </a:t>
            </a:r>
            <a:r>
              <a:rPr lang="en-CA" sz="4000" dirty="0" err="1"/>
              <a:t>እግዚኣብሄር</a:t>
            </a:r>
            <a:r>
              <a:rPr lang="en-CA" sz="4000" dirty="0"/>
              <a:t> </a:t>
            </a:r>
            <a:r>
              <a:rPr lang="en-CA" sz="4000" dirty="0" err="1"/>
              <a:t>ኣብ</a:t>
            </a:r>
            <a:r>
              <a:rPr lang="en-CA" sz="4000" dirty="0"/>
              <a:t> </a:t>
            </a:r>
            <a:r>
              <a:rPr lang="en-CA" sz="4000" dirty="0" err="1"/>
              <a:t>ሥርየት</a:t>
            </a:r>
            <a:r>
              <a:rPr lang="en-CA" sz="4000" dirty="0"/>
              <a:t> </a:t>
            </a:r>
            <a:r>
              <a:rPr lang="en-CA" sz="4000" dirty="0" err="1"/>
              <a:t>ኃጢኣት</a:t>
            </a:r>
            <a:r>
              <a:rPr lang="en-CA" sz="4000" dirty="0"/>
              <a:t> </a:t>
            </a:r>
            <a:r>
              <a:rPr lang="en-CA" sz="4000" dirty="0" err="1"/>
              <a:t>ንምርካብ</a:t>
            </a:r>
            <a:r>
              <a:rPr lang="en-CA" sz="4000" dirty="0"/>
              <a:t>፣ </a:t>
            </a:r>
            <a:r>
              <a:rPr lang="en-CA" sz="4000" dirty="0" err="1"/>
              <a:t>እዚ</a:t>
            </a:r>
            <a:r>
              <a:rPr lang="en-CA" sz="4000" dirty="0"/>
              <a:t> </a:t>
            </a:r>
            <a:r>
              <a:rPr lang="en-CA" sz="4000" dirty="0" err="1"/>
              <a:t>ምስጋና</a:t>
            </a:r>
            <a:r>
              <a:rPr lang="en-CA" sz="4000" dirty="0"/>
              <a:t> </a:t>
            </a:r>
            <a:r>
              <a:rPr lang="en-CA" sz="4000" dirty="0" err="1"/>
              <a:t>እዚ</a:t>
            </a:r>
            <a:r>
              <a:rPr lang="en-CA" sz="4000" dirty="0"/>
              <a:t>፡ </a:t>
            </a:r>
            <a:r>
              <a:rPr lang="en-CA" sz="4000" dirty="0" err="1"/>
              <a:t>እዚ</a:t>
            </a:r>
            <a:r>
              <a:rPr lang="en-CA" sz="4000" dirty="0"/>
              <a:t> </a:t>
            </a:r>
            <a:r>
              <a:rPr lang="en-CA" sz="4000" dirty="0" err="1"/>
              <a:t>ዕቤት</a:t>
            </a:r>
            <a:r>
              <a:rPr lang="en-CA" sz="4000" dirty="0"/>
              <a:t> </a:t>
            </a:r>
            <a:r>
              <a:rPr lang="en-CA" sz="4000" dirty="0" err="1"/>
              <a:t>እዚ</a:t>
            </a:r>
            <a:r>
              <a:rPr lang="en-CA" sz="4000" dirty="0"/>
              <a:t> </a:t>
            </a:r>
            <a:r>
              <a:rPr lang="en-CA" sz="4000" dirty="0" err="1"/>
              <a:t>ቅቡል</a:t>
            </a:r>
            <a:r>
              <a:rPr lang="en-CA" sz="4000" dirty="0"/>
              <a:t> </a:t>
            </a:r>
            <a:r>
              <a:rPr lang="en-CA" sz="4000" dirty="0" err="1"/>
              <a:t>ይኹን</a:t>
            </a:r>
            <a:r>
              <a:rPr lang="en-CA" sz="4000" dirty="0"/>
              <a:t>፥ </a:t>
            </a:r>
            <a:r>
              <a:rPr lang="en-CA" sz="4000" dirty="0" err="1"/>
              <a:t>ኣሜን</a:t>
            </a:r>
            <a:r>
              <a:rPr lang="en-CA" sz="4000" dirty="0"/>
              <a:t>። </a:t>
            </a:r>
            <a:r>
              <a:rPr lang="en-CA" sz="4000" dirty="0" err="1"/>
              <a:t>ኃይልን</a:t>
            </a:r>
            <a:r>
              <a:rPr lang="en-CA" sz="4000" dirty="0"/>
              <a:t> </a:t>
            </a:r>
            <a:r>
              <a:rPr lang="en-CA" sz="4000" dirty="0" smtClean="0"/>
              <a:t> </a:t>
            </a:r>
            <a:r>
              <a:rPr lang="en-CA" sz="4000" dirty="0" err="1" smtClean="0"/>
              <a:t>በረኸትን</a:t>
            </a:r>
            <a:r>
              <a:rPr lang="en-CA" sz="4000" dirty="0" smtClean="0"/>
              <a:t>  </a:t>
            </a:r>
            <a:r>
              <a:rPr lang="en-CA" sz="4000" dirty="0" err="1" smtClean="0"/>
              <a:t>ብርሃ</a:t>
            </a:r>
            <a:endParaRPr lang="en-CA" sz="4000" dirty="0" smtClean="0"/>
          </a:p>
          <a:p>
            <a:r>
              <a:rPr lang="en-CA" sz="4000" dirty="0" err="1" smtClean="0"/>
              <a:t>ንን</a:t>
            </a:r>
            <a:r>
              <a:rPr lang="en-CA" sz="4000" dirty="0" smtClean="0"/>
              <a:t> </a:t>
            </a:r>
            <a:r>
              <a:rPr lang="en-CA" sz="4000" dirty="0" err="1"/>
              <a:t>ቅዳሴን</a:t>
            </a:r>
            <a:r>
              <a:rPr lang="en-CA" sz="4000" dirty="0"/>
              <a:t> </a:t>
            </a:r>
            <a:r>
              <a:rPr lang="en-CA" sz="4000" dirty="0" err="1"/>
              <a:t>ነዛ</a:t>
            </a:r>
            <a:r>
              <a:rPr lang="en-CA" sz="4000" dirty="0"/>
              <a:t> </a:t>
            </a:r>
            <a:r>
              <a:rPr lang="en-CA" sz="4000" dirty="0" err="1"/>
              <a:t>ቤተ</a:t>
            </a:r>
            <a:r>
              <a:rPr lang="en-CA" sz="4000" dirty="0"/>
              <a:t> </a:t>
            </a:r>
            <a:r>
              <a:rPr lang="en-CA" sz="4000" dirty="0" err="1" smtClean="0"/>
              <a:t>ክርስ</a:t>
            </a:r>
            <a:endParaRPr lang="en-CA" sz="4000" dirty="0" smtClean="0"/>
          </a:p>
          <a:p>
            <a:r>
              <a:rPr lang="en-CA" sz="4000" dirty="0" err="1" smtClean="0"/>
              <a:t>ቲያን</a:t>
            </a:r>
            <a:r>
              <a:rPr lang="en-CA" sz="4000" dirty="0" smtClean="0"/>
              <a:t> </a:t>
            </a:r>
            <a:r>
              <a:rPr lang="en-CA" sz="4000" dirty="0" err="1"/>
              <a:t>እዚኣ</a:t>
            </a:r>
            <a:r>
              <a:rPr lang="en-CA" sz="4000" dirty="0"/>
              <a:t> </a:t>
            </a:r>
            <a:r>
              <a:rPr lang="en-CA" sz="4000" dirty="0" err="1" smtClean="0"/>
              <a:t>ይኹን</a:t>
            </a:r>
            <a:r>
              <a:rPr lang="en-CA" sz="4000" dirty="0" smtClean="0"/>
              <a:t>፥ </a:t>
            </a:r>
            <a:r>
              <a:rPr lang="en-CA" sz="4000" dirty="0" err="1" smtClean="0"/>
              <a:t>ኣሜን</a:t>
            </a:r>
            <a:r>
              <a:rPr lang="en-CA" sz="4000" dirty="0"/>
              <a:t>። </a:t>
            </a:r>
            <a:endParaRPr lang="en-CA" sz="4000" dirty="0" smtClean="0"/>
          </a:p>
        </p:txBody>
      </p:sp>
      <p:sp>
        <p:nvSpPr>
          <p:cNvPr id="20" name="Rectangle 19"/>
          <p:cNvSpPr/>
          <p:nvPr/>
        </p:nvSpPr>
        <p:spPr>
          <a:xfrm>
            <a:off x="8068725" y="-22961"/>
            <a:ext cx="4217513" cy="6324808"/>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(Then </a:t>
            </a:r>
            <a:r>
              <a:rPr lang="en-US" sz="2000" dirty="0">
                <a:solidFill>
                  <a:srgbClr val="FFC000"/>
                </a:solidFill>
              </a:rPr>
              <a:t>he shall hand it across the </a:t>
            </a:r>
            <a:r>
              <a:rPr lang="en-US" sz="2000" dirty="0" smtClean="0">
                <a:solidFill>
                  <a:srgbClr val="FFC000"/>
                </a:solidFill>
              </a:rPr>
              <a:t>altar into </a:t>
            </a:r>
            <a:r>
              <a:rPr lang="en-US" sz="2000" dirty="0">
                <a:solidFill>
                  <a:srgbClr val="FFC000"/>
                </a:solidFill>
              </a:rPr>
              <a:t>the hands of the priest celebrant who</a:t>
            </a:r>
            <a:r>
              <a:rPr lang="en-US" sz="2000" dirty="0" smtClean="0">
                <a:solidFill>
                  <a:srgbClr val="FFC000"/>
                </a:solidFill>
              </a:rPr>
              <a:t>, while </a:t>
            </a:r>
            <a:r>
              <a:rPr lang="en-US" sz="2000" dirty="0">
                <a:solidFill>
                  <a:srgbClr val="FFC000"/>
                </a:solidFill>
              </a:rPr>
              <a:t>receiving it, shall say</a:t>
            </a:r>
            <a:r>
              <a:rPr lang="en-US" sz="2000" dirty="0" smtClean="0">
                <a:solidFill>
                  <a:srgbClr val="FFC000"/>
                </a:solidFill>
              </a:rPr>
              <a:t>: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rPr>
              <a:t>Priest: </a:t>
            </a:r>
            <a:r>
              <a:rPr lang="en-US" sz="1400" dirty="0" smtClean="0">
                <a:solidFill>
                  <a:srgbClr val="FFC000"/>
                </a:solidFill>
              </a:rPr>
              <a:t>13. </a:t>
            </a:r>
            <a:r>
              <a:rPr lang="en-US" sz="3400" dirty="0" smtClean="0">
                <a:solidFill>
                  <a:schemeClr val="tx1">
                    <a:lumMod val="95000"/>
                  </a:schemeClr>
                </a:solidFill>
              </a:rPr>
              <a:t>May </a:t>
            </a:r>
            <a:r>
              <a:rPr lang="en-US" sz="3400" dirty="0">
                <a:solidFill>
                  <a:schemeClr val="tx1">
                    <a:lumMod val="95000"/>
                  </a:schemeClr>
                </a:solidFill>
              </a:rPr>
              <a:t>the hallowing, </a:t>
            </a:r>
            <a:r>
              <a:rPr lang="en-US" sz="3400" dirty="0" smtClean="0">
                <a:solidFill>
                  <a:schemeClr val="tx1">
                    <a:lumMod val="95000"/>
                  </a:schemeClr>
                </a:solidFill>
              </a:rPr>
              <a:t>thanks-giving </a:t>
            </a:r>
            <a:r>
              <a:rPr lang="en-US" sz="3400" dirty="0">
                <a:solidFill>
                  <a:schemeClr val="tx1">
                    <a:lumMod val="95000"/>
                  </a:schemeClr>
                </a:solidFill>
              </a:rPr>
              <a:t>and </a:t>
            </a:r>
            <a:r>
              <a:rPr lang="en-US" sz="3400" dirty="0" smtClean="0">
                <a:solidFill>
                  <a:schemeClr val="tx1">
                    <a:lumMod val="95000"/>
                  </a:schemeClr>
                </a:solidFill>
              </a:rPr>
              <a:t>the </a:t>
            </a:r>
            <a:r>
              <a:rPr lang="en-US" sz="3400" dirty="0" err="1" smtClean="0">
                <a:solidFill>
                  <a:schemeClr val="tx1">
                    <a:lumMod val="95000"/>
                  </a:schemeClr>
                </a:solidFill>
              </a:rPr>
              <a:t>exaltat</a:t>
            </a:r>
            <a:r>
              <a:rPr lang="en-US" sz="3400" dirty="0" smtClean="0">
                <a:solidFill>
                  <a:schemeClr val="tx1">
                    <a:lumMod val="95000"/>
                  </a:schemeClr>
                </a:solidFill>
              </a:rPr>
              <a:t>-ion </a:t>
            </a:r>
            <a:r>
              <a:rPr lang="en-US" sz="3400" dirty="0">
                <a:solidFill>
                  <a:schemeClr val="tx1">
                    <a:lumMod val="95000"/>
                  </a:schemeClr>
                </a:solidFill>
              </a:rPr>
              <a:t>be accepted by God the Father</a:t>
            </a:r>
            <a:r>
              <a:rPr lang="en-US" sz="3400" dirty="0" smtClean="0">
                <a:solidFill>
                  <a:schemeClr val="tx1">
                    <a:lumMod val="95000"/>
                  </a:schemeClr>
                </a:solidFill>
              </a:rPr>
              <a:t>, for </a:t>
            </a:r>
            <a:r>
              <a:rPr lang="en-US" sz="3400" dirty="0">
                <a:solidFill>
                  <a:schemeClr val="tx1">
                    <a:lumMod val="95000"/>
                  </a:schemeClr>
                </a:solidFill>
              </a:rPr>
              <a:t>the remission of sin. Amen. Power</a:t>
            </a:r>
            <a:r>
              <a:rPr lang="en-US" sz="3400" dirty="0" smtClean="0">
                <a:solidFill>
                  <a:schemeClr val="tx1">
                    <a:lumMod val="95000"/>
                  </a:schemeClr>
                </a:solidFill>
              </a:rPr>
              <a:t>, blessing </a:t>
            </a:r>
            <a:r>
              <a:rPr lang="en-US" sz="3400" dirty="0">
                <a:solidFill>
                  <a:schemeClr val="tx1">
                    <a:lumMod val="95000"/>
                  </a:schemeClr>
                </a:solidFill>
              </a:rPr>
              <a:t>and great light, and holiness be </a:t>
            </a:r>
            <a:r>
              <a:rPr lang="en-US" sz="3400" dirty="0" smtClean="0">
                <a:solidFill>
                  <a:schemeClr val="tx1">
                    <a:lumMod val="95000"/>
                  </a:schemeClr>
                </a:solidFill>
              </a:rPr>
              <a:t>to this </a:t>
            </a:r>
            <a:r>
              <a:rPr lang="en-US" sz="3400" dirty="0">
                <a:solidFill>
                  <a:schemeClr val="tx1">
                    <a:lumMod val="95000"/>
                  </a:schemeClr>
                </a:solidFill>
              </a:rPr>
              <a:t>church</a:t>
            </a:r>
            <a:r>
              <a:rPr lang="en-US" sz="3400" dirty="0" smtClean="0">
                <a:solidFill>
                  <a:schemeClr val="tx1">
                    <a:lumMod val="95000"/>
                  </a:schemeClr>
                </a:solidFill>
              </a:rPr>
              <a:t>.</a:t>
            </a:r>
          </a:p>
        </p:txBody>
      </p:sp>
    </p:spTree>
    <p:extLst>
      <p:ext uri="{BB962C8B-B14F-4D97-AF65-F5344CB8AC3E}">
        <p14:creationId xmlns:p14="http://schemas.microsoft.com/office/powerpoint/2010/main" val="353626183"/>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170176"/>
            <a:ext cx="4008662" cy="6555641"/>
          </a:xfrm>
          <a:prstGeom prst="rect">
            <a:avLst/>
          </a:prstGeom>
        </p:spPr>
        <p:txBody>
          <a:bodyPr wrap="square">
            <a:spAutoFit/>
          </a:bodyPr>
          <a:lstStyle/>
          <a:p>
            <a:r>
              <a:rPr lang="en-CA" sz="1400" dirty="0" smtClean="0">
                <a:solidFill>
                  <a:srgbClr val="FFC000"/>
                </a:solidFill>
              </a:rPr>
              <a:t>፻፷፯. </a:t>
            </a:r>
            <a:r>
              <a:rPr lang="en-CA" sz="6000" b="1" dirty="0" err="1" smtClean="0">
                <a:solidFill>
                  <a:schemeClr val="tx1">
                    <a:lumMod val="95000"/>
                  </a:schemeClr>
                </a:solidFill>
              </a:rPr>
              <a:t>ለማርያም</a:t>
            </a:r>
            <a:r>
              <a:rPr lang="en-CA" sz="6000" b="1" dirty="0" smtClean="0">
                <a:solidFill>
                  <a:schemeClr val="tx1">
                    <a:lumMod val="95000"/>
                  </a:schemeClr>
                </a:solidFill>
              </a:rPr>
              <a:t> </a:t>
            </a:r>
            <a:r>
              <a:rPr lang="en-CA" sz="6000" b="1" dirty="0" err="1" smtClean="0">
                <a:solidFill>
                  <a:schemeClr val="tx1">
                    <a:lumMod val="95000"/>
                  </a:schemeClr>
                </a:solidFill>
              </a:rPr>
              <a:t>ድንግል</a:t>
            </a:r>
            <a:r>
              <a:rPr lang="en-CA" sz="6000" b="1" dirty="0" smtClean="0">
                <a:solidFill>
                  <a:schemeClr val="tx1">
                    <a:lumMod val="95000"/>
                  </a:schemeClr>
                </a:solidFill>
              </a:rPr>
              <a:t> </a:t>
            </a:r>
            <a:r>
              <a:rPr lang="en-CA" sz="6000" b="1" dirty="0" err="1" smtClean="0">
                <a:solidFill>
                  <a:schemeClr val="tx1">
                    <a:lumMod val="95000"/>
                  </a:schemeClr>
                </a:solidFill>
              </a:rPr>
              <a:t>ንጽሕት</a:t>
            </a:r>
            <a:r>
              <a:rPr lang="en-CA" sz="6000" b="1" dirty="0" smtClean="0">
                <a:solidFill>
                  <a:schemeClr val="tx1">
                    <a:lumMod val="95000"/>
                  </a:schemeClr>
                </a:solidFill>
              </a:rPr>
              <a:t> </a:t>
            </a:r>
            <a:r>
              <a:rPr lang="en-CA" sz="6000" b="1" dirty="0" err="1" smtClean="0">
                <a:solidFill>
                  <a:schemeClr val="tx1">
                    <a:lumMod val="95000"/>
                  </a:schemeClr>
                </a:solidFill>
              </a:rPr>
              <a:t>ሠምራ</a:t>
            </a:r>
            <a:r>
              <a:rPr lang="en-CA" sz="6000" b="1" dirty="0" smtClean="0">
                <a:solidFill>
                  <a:schemeClr val="tx1">
                    <a:lumMod val="95000"/>
                  </a:schemeClr>
                </a:solidFill>
              </a:rPr>
              <a:t> </a:t>
            </a:r>
            <a:r>
              <a:rPr lang="en-CA" sz="6000" b="1" dirty="0" err="1" smtClean="0">
                <a:solidFill>
                  <a:schemeClr val="tx1">
                    <a:lumMod val="95000"/>
                  </a:schemeClr>
                </a:solidFill>
              </a:rPr>
              <a:t>አብ</a:t>
            </a:r>
            <a:r>
              <a:rPr lang="en-CA" sz="6000" b="1" dirty="0" smtClean="0">
                <a:solidFill>
                  <a:schemeClr val="tx1">
                    <a:lumMod val="95000"/>
                  </a:schemeClr>
                </a:solidFill>
              </a:rPr>
              <a:t> </a:t>
            </a:r>
            <a:r>
              <a:rPr lang="en-CA" sz="6000" b="1" dirty="0" err="1" smtClean="0">
                <a:solidFill>
                  <a:schemeClr val="tx1">
                    <a:lumMod val="95000"/>
                  </a:schemeClr>
                </a:solidFill>
              </a:rPr>
              <a:t>ወአሠርገዋ</a:t>
            </a:r>
            <a:r>
              <a:rPr lang="en-CA" sz="6000" b="1" dirty="0" smtClean="0">
                <a:solidFill>
                  <a:schemeClr val="tx1">
                    <a:lumMod val="95000"/>
                  </a:schemeClr>
                </a:solidFill>
              </a:rPr>
              <a:t> </a:t>
            </a:r>
            <a:r>
              <a:rPr lang="en-CA" sz="6000" b="1" dirty="0" err="1" smtClean="0">
                <a:solidFill>
                  <a:schemeClr val="tx1">
                    <a:lumMod val="95000"/>
                  </a:schemeClr>
                </a:solidFill>
              </a:rPr>
              <a:t>ደብተራ</a:t>
            </a:r>
            <a:r>
              <a:rPr lang="en-CA" sz="6000" b="1" dirty="0" smtClean="0">
                <a:solidFill>
                  <a:schemeClr val="tx1">
                    <a:lumMod val="95000"/>
                  </a:schemeClr>
                </a:solidFill>
              </a:rPr>
              <a:t> </a:t>
            </a:r>
            <a:r>
              <a:rPr lang="en-CA" sz="6000" b="1" dirty="0" err="1" smtClean="0">
                <a:solidFill>
                  <a:schemeClr val="tx1">
                    <a:lumMod val="95000"/>
                  </a:schemeClr>
                </a:solidFill>
              </a:rPr>
              <a:t>ለማኅደረ</a:t>
            </a:r>
            <a:r>
              <a:rPr lang="en-CA" sz="6000" b="1" dirty="0" smtClean="0">
                <a:solidFill>
                  <a:schemeClr val="tx1">
                    <a:lumMod val="95000"/>
                  </a:schemeClr>
                </a:solidFill>
              </a:rPr>
              <a:t> </a:t>
            </a:r>
            <a:r>
              <a:rPr lang="en-CA" sz="6000" b="1" dirty="0" err="1" smtClean="0">
                <a:solidFill>
                  <a:schemeClr val="tx1">
                    <a:lumMod val="95000"/>
                  </a:schemeClr>
                </a:solidFill>
              </a:rPr>
              <a:t>ፍቁር</a:t>
            </a:r>
            <a:r>
              <a:rPr lang="en-CA" sz="6000" b="1" dirty="0" smtClean="0">
                <a:solidFill>
                  <a:schemeClr val="tx1">
                    <a:lumMod val="95000"/>
                  </a:schemeClr>
                </a:solidFill>
              </a:rPr>
              <a:t> </a:t>
            </a:r>
            <a:r>
              <a:rPr lang="en-CA" sz="6000" b="1" dirty="0" err="1" smtClean="0">
                <a:solidFill>
                  <a:schemeClr val="tx1">
                    <a:lumMod val="95000"/>
                  </a:schemeClr>
                </a:solidFill>
              </a:rPr>
              <a:t>ወልዱ</a:t>
            </a:r>
            <a:r>
              <a:rPr lang="en-CA" sz="6000" b="1" dirty="0" smtClean="0">
                <a:solidFill>
                  <a:schemeClr val="tx1">
                    <a:lumMod val="95000"/>
                  </a:schemeClr>
                </a:solidFill>
              </a:rPr>
              <a:t>።</a:t>
            </a:r>
            <a:endParaRPr lang="en-CA" sz="6000" b="1" dirty="0">
              <a:solidFill>
                <a:schemeClr val="tx1">
                  <a:lumMod val="95000"/>
                </a:schemeClr>
              </a:solidFill>
            </a:endParaRPr>
          </a:p>
        </p:txBody>
      </p:sp>
      <p:sp>
        <p:nvSpPr>
          <p:cNvPr id="3" name="Rectangle 2"/>
          <p:cNvSpPr/>
          <p:nvPr/>
        </p:nvSpPr>
        <p:spPr>
          <a:xfrm>
            <a:off x="4036725" y="570651"/>
            <a:ext cx="4082344" cy="5478423"/>
          </a:xfrm>
          <a:prstGeom prst="rect">
            <a:avLst/>
          </a:prstGeom>
        </p:spPr>
        <p:txBody>
          <a:bodyPr wrap="square">
            <a:spAutoFit/>
          </a:bodyPr>
          <a:lstStyle/>
          <a:p>
            <a:r>
              <a:rPr lang="en-CA" sz="1400" dirty="0" smtClean="0">
                <a:solidFill>
                  <a:srgbClr val="FFC000"/>
                </a:solidFill>
              </a:rPr>
              <a:t>167. </a:t>
            </a:r>
            <a:r>
              <a:rPr lang="en-CA" sz="5000" dirty="0" err="1" smtClean="0">
                <a:solidFill>
                  <a:schemeClr val="tx1">
                    <a:lumMod val="95000"/>
                  </a:schemeClr>
                </a:solidFill>
              </a:rPr>
              <a:t>ንንጽሕቲ</a:t>
            </a:r>
            <a:r>
              <a:rPr lang="en-CA" sz="5000" dirty="0" smtClean="0">
                <a:solidFill>
                  <a:schemeClr val="tx1">
                    <a:lumMod val="95000"/>
                  </a:schemeClr>
                </a:solidFill>
              </a:rPr>
              <a:t> </a:t>
            </a:r>
            <a:r>
              <a:rPr lang="en-CA" sz="5000" dirty="0" err="1" smtClean="0">
                <a:solidFill>
                  <a:schemeClr val="tx1">
                    <a:lumMod val="95000"/>
                  </a:schemeClr>
                </a:solidFill>
              </a:rPr>
              <a:t>ድንግል</a:t>
            </a:r>
            <a:r>
              <a:rPr lang="en-CA" sz="5000" dirty="0" smtClean="0">
                <a:solidFill>
                  <a:schemeClr val="tx1">
                    <a:lumMod val="95000"/>
                  </a:schemeClr>
                </a:solidFill>
              </a:rPr>
              <a:t> </a:t>
            </a:r>
            <a:r>
              <a:rPr lang="en-CA" sz="5000" dirty="0" err="1" smtClean="0">
                <a:solidFill>
                  <a:schemeClr val="tx1">
                    <a:lumMod val="95000"/>
                  </a:schemeClr>
                </a:solidFill>
              </a:rPr>
              <a:t>ማርያም</a:t>
            </a:r>
            <a:r>
              <a:rPr lang="en-CA" sz="5000" dirty="0" smtClean="0">
                <a:solidFill>
                  <a:schemeClr val="tx1">
                    <a:lumMod val="95000"/>
                  </a:schemeClr>
                </a:solidFill>
              </a:rPr>
              <a:t> </a:t>
            </a:r>
            <a:r>
              <a:rPr lang="en-CA" sz="5000" dirty="0" err="1" smtClean="0">
                <a:solidFill>
                  <a:schemeClr val="tx1">
                    <a:lumMod val="95000"/>
                  </a:schemeClr>
                </a:solidFill>
              </a:rPr>
              <a:t>ኣብ</a:t>
            </a:r>
            <a:r>
              <a:rPr lang="en-CA" sz="5000" dirty="0" smtClean="0">
                <a:solidFill>
                  <a:schemeClr val="tx1">
                    <a:lumMod val="95000"/>
                  </a:schemeClr>
                </a:solidFill>
              </a:rPr>
              <a:t> </a:t>
            </a:r>
            <a:r>
              <a:rPr lang="en-CA" sz="5000" dirty="0" err="1" smtClean="0">
                <a:solidFill>
                  <a:schemeClr val="tx1">
                    <a:lumMod val="95000"/>
                  </a:schemeClr>
                </a:solidFill>
              </a:rPr>
              <a:t>መረጻ</a:t>
            </a:r>
            <a:r>
              <a:rPr lang="en-CA" sz="5000" dirty="0" smtClean="0">
                <a:solidFill>
                  <a:schemeClr val="tx1">
                    <a:lumMod val="95000"/>
                  </a:schemeClr>
                </a:solidFill>
              </a:rPr>
              <a:t>፡ </a:t>
            </a:r>
            <a:r>
              <a:rPr lang="en-CA" sz="5000" dirty="0" err="1" smtClean="0">
                <a:solidFill>
                  <a:schemeClr val="tx1">
                    <a:lumMod val="95000"/>
                  </a:schemeClr>
                </a:solidFill>
              </a:rPr>
              <a:t>ንፍትው</a:t>
            </a:r>
            <a:r>
              <a:rPr lang="en-CA" sz="5000" dirty="0" smtClean="0">
                <a:solidFill>
                  <a:schemeClr val="tx1">
                    <a:lumMod val="95000"/>
                  </a:schemeClr>
                </a:solidFill>
              </a:rPr>
              <a:t> </a:t>
            </a:r>
            <a:r>
              <a:rPr lang="en-CA" sz="5000" dirty="0" err="1" smtClean="0">
                <a:solidFill>
                  <a:schemeClr val="tx1">
                    <a:lumMod val="95000"/>
                  </a:schemeClr>
                </a:solidFill>
              </a:rPr>
              <a:t>ወዱ</a:t>
            </a:r>
            <a:r>
              <a:rPr lang="en-CA" sz="5000" dirty="0" smtClean="0">
                <a:solidFill>
                  <a:schemeClr val="tx1">
                    <a:lumMod val="95000"/>
                  </a:schemeClr>
                </a:solidFill>
              </a:rPr>
              <a:t> </a:t>
            </a:r>
            <a:r>
              <a:rPr lang="en-CA" sz="5000" dirty="0" err="1" smtClean="0">
                <a:solidFill>
                  <a:schemeClr val="tx1">
                    <a:lumMod val="95000"/>
                  </a:schemeClr>
                </a:solidFill>
              </a:rPr>
              <a:t>መኅደሪ</a:t>
            </a:r>
            <a:r>
              <a:rPr lang="en-CA" sz="5000" dirty="0" smtClean="0">
                <a:solidFill>
                  <a:schemeClr val="tx1">
                    <a:lumMod val="95000"/>
                  </a:schemeClr>
                </a:solidFill>
              </a:rPr>
              <a:t> </a:t>
            </a:r>
            <a:r>
              <a:rPr lang="en-CA" sz="5000" dirty="0" err="1" smtClean="0">
                <a:solidFill>
                  <a:schemeClr val="tx1">
                    <a:lumMod val="95000"/>
                  </a:schemeClr>
                </a:solidFill>
              </a:rPr>
              <a:t>ክትከውን</a:t>
            </a:r>
            <a:r>
              <a:rPr lang="en-CA" sz="5000" dirty="0" smtClean="0">
                <a:solidFill>
                  <a:schemeClr val="tx1">
                    <a:lumMod val="95000"/>
                  </a:schemeClr>
                </a:solidFill>
              </a:rPr>
              <a:t> </a:t>
            </a:r>
            <a:r>
              <a:rPr lang="en-CA" sz="5000" dirty="0" err="1" smtClean="0">
                <a:solidFill>
                  <a:schemeClr val="tx1">
                    <a:lumMod val="95000"/>
                  </a:schemeClr>
                </a:solidFill>
              </a:rPr>
              <a:t>ከኣ</a:t>
            </a:r>
            <a:r>
              <a:rPr lang="en-CA" sz="5000" dirty="0" smtClean="0">
                <a:solidFill>
                  <a:schemeClr val="tx1">
                    <a:lumMod val="95000"/>
                  </a:schemeClr>
                </a:solidFill>
              </a:rPr>
              <a:t> </a:t>
            </a:r>
            <a:r>
              <a:rPr lang="en-CA" sz="5000" dirty="0" err="1" smtClean="0">
                <a:solidFill>
                  <a:schemeClr val="tx1">
                    <a:lumMod val="95000"/>
                  </a:schemeClr>
                </a:solidFill>
              </a:rPr>
              <a:t>ዝተሰለመት</a:t>
            </a:r>
            <a:r>
              <a:rPr lang="en-CA" sz="5000" dirty="0" smtClean="0">
                <a:solidFill>
                  <a:schemeClr val="tx1">
                    <a:lumMod val="95000"/>
                  </a:schemeClr>
                </a:solidFill>
              </a:rPr>
              <a:t> </a:t>
            </a:r>
            <a:r>
              <a:rPr lang="en-CA" sz="5000" dirty="0" err="1" smtClean="0">
                <a:solidFill>
                  <a:schemeClr val="tx1">
                    <a:lumMod val="95000"/>
                  </a:schemeClr>
                </a:solidFill>
              </a:rPr>
              <a:t>ድንኳን</a:t>
            </a:r>
            <a:r>
              <a:rPr lang="en-CA" sz="5000" dirty="0" smtClean="0">
                <a:solidFill>
                  <a:schemeClr val="tx1">
                    <a:lumMod val="95000"/>
                  </a:schemeClr>
                </a:solidFill>
              </a:rPr>
              <a:t> </a:t>
            </a:r>
            <a:r>
              <a:rPr lang="en-CA" sz="5000" dirty="0" err="1" smtClean="0">
                <a:solidFill>
                  <a:schemeClr val="tx1">
                    <a:lumMod val="95000"/>
                  </a:schemeClr>
                </a:solidFill>
              </a:rPr>
              <a:t>ገበራ</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015540" y="20601"/>
            <a:ext cx="4110333" cy="5740033"/>
          </a:xfrm>
          <a:prstGeom prst="rect">
            <a:avLst/>
          </a:prstGeom>
        </p:spPr>
        <p:txBody>
          <a:bodyPr wrap="square">
            <a:spAutoFit/>
          </a:bodyPr>
          <a:lstStyle/>
          <a:p>
            <a:pPr marL="40639" marR="40639">
              <a:spcBef>
                <a:spcPts val="600"/>
              </a:spcBef>
              <a:defRPr sz="1800">
                <a:uFillTx/>
              </a:defRPr>
            </a:pPr>
            <a:r>
              <a:rPr lang="en-US" sz="2600" dirty="0">
                <a:solidFill>
                  <a:schemeClr val="tx1">
                    <a:lumMod val="95000"/>
                  </a:schemeClr>
                </a:solidFill>
                <a:uFill>
                  <a:solidFill>
                    <a:srgbClr val="0329D6"/>
                  </a:solidFill>
                </a:uFill>
              </a:rPr>
              <a:t>
</a:t>
            </a:r>
            <a:r>
              <a:rPr lang="is-IS" sz="2800" dirty="0">
                <a:solidFill>
                  <a:srgbClr val="FFFF00"/>
                </a:solidFill>
              </a:rPr>
              <a:t> </a:t>
            </a:r>
            <a:r>
              <a:rPr lang="is-IS" sz="1400" dirty="0" smtClean="0">
                <a:solidFill>
                  <a:srgbClr val="FFC000"/>
                </a:solidFill>
              </a:rPr>
              <a:t>167. </a:t>
            </a:r>
            <a:r>
              <a:rPr lang="en-US" sz="1400" dirty="0" smtClean="0">
                <a:solidFill>
                  <a:srgbClr val="FFC000"/>
                </a:solidFill>
                <a:uFill>
                  <a:solidFill>
                    <a:srgbClr val="0329D6"/>
                  </a:solidFill>
                </a:uFill>
              </a:rPr>
              <a:t> </a:t>
            </a:r>
            <a:r>
              <a:rPr lang="en-US" sz="4200" dirty="0">
                <a:solidFill>
                  <a:schemeClr val="tx1">
                    <a:lumMod val="95000"/>
                  </a:schemeClr>
                </a:solidFill>
                <a:uFill>
                  <a:solidFill>
                    <a:srgbClr val="0329D6"/>
                  </a:solidFill>
                </a:uFill>
              </a:rPr>
              <a:t>In Mary virgin pure the Father was well pleased, and He decked her to be a tabernacle for the habitation of His beloved Son.</a:t>
            </a:r>
          </a:p>
        </p:txBody>
      </p:sp>
    </p:spTree>
    <p:extLst>
      <p:ext uri="{BB962C8B-B14F-4D97-AF65-F5344CB8AC3E}">
        <p14:creationId xmlns:p14="http://schemas.microsoft.com/office/powerpoint/2010/main" val="1780448179"/>
      </p:ext>
    </p:extLst>
  </p:cSld>
  <p:clrMapOvr>
    <a:masterClrMapping/>
  </p:clrMapOvr>
  <p:transition spd="med"/>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170176"/>
            <a:ext cx="4008662" cy="6555641"/>
          </a:xfrm>
          <a:prstGeom prst="rect">
            <a:avLst/>
          </a:prstGeom>
        </p:spPr>
        <p:txBody>
          <a:bodyPr wrap="square">
            <a:spAutoFit/>
          </a:bodyPr>
          <a:lstStyle/>
          <a:p>
            <a:r>
              <a:rPr lang="en-CA" sz="1400" dirty="0" smtClean="0">
                <a:solidFill>
                  <a:srgbClr val="FFC000"/>
                </a:solidFill>
              </a:rPr>
              <a:t>፻፷፰. </a:t>
            </a:r>
            <a:r>
              <a:rPr lang="en-CA" sz="6000" b="1" dirty="0" err="1" smtClean="0">
                <a:solidFill>
                  <a:schemeClr val="tx1">
                    <a:lumMod val="95000"/>
                  </a:schemeClr>
                </a:solidFill>
              </a:rPr>
              <a:t>ተውህቦ</a:t>
            </a:r>
            <a:r>
              <a:rPr lang="en-CA" sz="6000" b="1" dirty="0" smtClean="0">
                <a:solidFill>
                  <a:schemeClr val="tx1">
                    <a:lumMod val="95000"/>
                  </a:schemeClr>
                </a:solidFill>
              </a:rPr>
              <a:t> </a:t>
            </a:r>
            <a:r>
              <a:rPr lang="en-CA" sz="6000" b="1" dirty="0" err="1" smtClean="0">
                <a:solidFill>
                  <a:schemeClr val="tx1">
                    <a:lumMod val="95000"/>
                  </a:schemeClr>
                </a:solidFill>
              </a:rPr>
              <a:t>ህግ</a:t>
            </a:r>
            <a:r>
              <a:rPr lang="en-CA" sz="6000" b="1" dirty="0" smtClean="0">
                <a:solidFill>
                  <a:schemeClr val="tx1">
                    <a:lumMod val="95000"/>
                  </a:schemeClr>
                </a:solidFill>
              </a:rPr>
              <a:t> </a:t>
            </a:r>
            <a:r>
              <a:rPr lang="en-CA" sz="6000" b="1" dirty="0" err="1" smtClean="0">
                <a:solidFill>
                  <a:schemeClr val="tx1">
                    <a:lumMod val="95000"/>
                  </a:schemeClr>
                </a:solidFill>
              </a:rPr>
              <a:t>ለሙሴ</a:t>
            </a:r>
            <a:r>
              <a:rPr lang="en-CA" sz="6000" b="1" dirty="0" smtClean="0">
                <a:solidFill>
                  <a:schemeClr val="tx1">
                    <a:lumMod val="95000"/>
                  </a:schemeClr>
                </a:solidFill>
              </a:rPr>
              <a:t> </a:t>
            </a:r>
            <a:r>
              <a:rPr lang="en-CA" sz="6000" b="1" dirty="0" err="1" smtClean="0">
                <a:solidFill>
                  <a:schemeClr val="tx1">
                    <a:lumMod val="95000"/>
                  </a:schemeClr>
                </a:solidFill>
              </a:rPr>
              <a:t>ወክህነት</a:t>
            </a:r>
            <a:r>
              <a:rPr lang="en-CA" sz="6000" b="1" dirty="0" smtClean="0">
                <a:solidFill>
                  <a:schemeClr val="tx1">
                    <a:lumMod val="95000"/>
                  </a:schemeClr>
                </a:solidFill>
              </a:rPr>
              <a:t> </a:t>
            </a:r>
            <a:r>
              <a:rPr lang="en-CA" sz="6000" b="1" dirty="0" err="1" smtClean="0">
                <a:solidFill>
                  <a:schemeClr val="tx1">
                    <a:lumMod val="95000"/>
                  </a:schemeClr>
                </a:solidFill>
              </a:rPr>
              <a:t>ለአሮን</a:t>
            </a:r>
            <a:r>
              <a:rPr lang="en-CA" sz="6000" b="1" dirty="0" smtClean="0">
                <a:solidFill>
                  <a:schemeClr val="tx1">
                    <a:lumMod val="95000"/>
                  </a:schemeClr>
                </a:solidFill>
              </a:rPr>
              <a:t>፡ </a:t>
            </a:r>
            <a:r>
              <a:rPr lang="en-CA" sz="6000" b="1" dirty="0" err="1" smtClean="0">
                <a:solidFill>
                  <a:schemeClr val="tx1">
                    <a:lumMod val="95000"/>
                  </a:schemeClr>
                </a:solidFill>
              </a:rPr>
              <a:t>ተውህቦ</a:t>
            </a:r>
            <a:r>
              <a:rPr lang="en-CA" sz="6000" b="1" dirty="0" smtClean="0">
                <a:solidFill>
                  <a:schemeClr val="tx1">
                    <a:lumMod val="95000"/>
                  </a:schemeClr>
                </a:solidFill>
              </a:rPr>
              <a:t> </a:t>
            </a:r>
            <a:r>
              <a:rPr lang="en-CA" sz="6000" b="1" dirty="0" err="1" smtClean="0">
                <a:solidFill>
                  <a:schemeClr val="tx1">
                    <a:lumMod val="95000"/>
                  </a:schemeClr>
                </a:solidFill>
              </a:rPr>
              <a:t>ዕጣን</a:t>
            </a:r>
            <a:r>
              <a:rPr lang="en-CA" sz="6000" b="1" dirty="0" smtClean="0">
                <a:solidFill>
                  <a:schemeClr val="tx1">
                    <a:lumMod val="95000"/>
                  </a:schemeClr>
                </a:solidFill>
              </a:rPr>
              <a:t> </a:t>
            </a:r>
            <a:r>
              <a:rPr lang="en-CA" sz="6000" b="1" dirty="0" err="1" smtClean="0">
                <a:solidFill>
                  <a:schemeClr val="tx1">
                    <a:lumMod val="95000"/>
                  </a:schemeClr>
                </a:solidFill>
              </a:rPr>
              <a:t>ኅሩይ</a:t>
            </a:r>
            <a:r>
              <a:rPr lang="en-CA" sz="6000" b="1" dirty="0" smtClean="0">
                <a:solidFill>
                  <a:schemeClr val="tx1">
                    <a:lumMod val="95000"/>
                  </a:schemeClr>
                </a:solidFill>
              </a:rPr>
              <a:t> </a:t>
            </a:r>
            <a:r>
              <a:rPr lang="en-CA" sz="6000" b="1" dirty="0" err="1" smtClean="0">
                <a:solidFill>
                  <a:schemeClr val="tx1">
                    <a:lumMod val="95000"/>
                  </a:schemeClr>
                </a:solidFill>
              </a:rPr>
              <a:t>ለዘካርያስ</a:t>
            </a:r>
            <a:r>
              <a:rPr lang="en-CA" sz="6000" b="1" dirty="0" smtClean="0">
                <a:solidFill>
                  <a:schemeClr val="tx1">
                    <a:lumMod val="95000"/>
                  </a:schemeClr>
                </a:solidFill>
              </a:rPr>
              <a:t> </a:t>
            </a:r>
            <a:r>
              <a:rPr lang="en-CA" sz="6000" b="1" dirty="0" err="1" smtClean="0">
                <a:solidFill>
                  <a:schemeClr val="tx1">
                    <a:lumMod val="95000"/>
                  </a:schemeClr>
                </a:solidFill>
              </a:rPr>
              <a:t>ካህን</a:t>
            </a:r>
            <a:r>
              <a:rPr lang="en-CA" sz="6000" b="1" dirty="0" smtClean="0">
                <a:solidFill>
                  <a:schemeClr val="tx1">
                    <a:lumMod val="95000"/>
                  </a:schemeClr>
                </a:solidFill>
              </a:rPr>
              <a:t>።</a:t>
            </a:r>
            <a:endParaRPr lang="en-CA" sz="6000" b="1" dirty="0">
              <a:solidFill>
                <a:schemeClr val="tx1">
                  <a:lumMod val="95000"/>
                </a:schemeClr>
              </a:solidFill>
            </a:endParaRPr>
          </a:p>
        </p:txBody>
      </p:sp>
      <p:sp>
        <p:nvSpPr>
          <p:cNvPr id="3" name="Rectangle 2"/>
          <p:cNvSpPr/>
          <p:nvPr/>
        </p:nvSpPr>
        <p:spPr>
          <a:xfrm>
            <a:off x="4036725" y="81631"/>
            <a:ext cx="4082344" cy="6555641"/>
          </a:xfrm>
          <a:prstGeom prst="rect">
            <a:avLst/>
          </a:prstGeom>
        </p:spPr>
        <p:txBody>
          <a:bodyPr wrap="square">
            <a:spAutoFit/>
          </a:bodyPr>
          <a:lstStyle/>
          <a:p>
            <a:r>
              <a:rPr lang="en-CA" sz="1400" dirty="0" smtClean="0">
                <a:solidFill>
                  <a:srgbClr val="FFC000"/>
                </a:solidFill>
              </a:rPr>
              <a:t>168. </a:t>
            </a:r>
            <a:r>
              <a:rPr lang="en-CA" sz="6000" dirty="0" err="1" smtClean="0">
                <a:solidFill>
                  <a:schemeClr val="tx1">
                    <a:lumMod val="95000"/>
                  </a:schemeClr>
                </a:solidFill>
              </a:rPr>
              <a:t>ንሙሴ</a:t>
            </a:r>
            <a:r>
              <a:rPr lang="en-CA" sz="6000" dirty="0" smtClean="0">
                <a:solidFill>
                  <a:schemeClr val="tx1">
                    <a:lumMod val="95000"/>
                  </a:schemeClr>
                </a:solidFill>
              </a:rPr>
              <a:t> </a:t>
            </a:r>
            <a:r>
              <a:rPr lang="en-CA" sz="6000" dirty="0" err="1" smtClean="0">
                <a:solidFill>
                  <a:schemeClr val="tx1">
                    <a:lumMod val="95000"/>
                  </a:schemeClr>
                </a:solidFill>
              </a:rPr>
              <a:t>ሕጊ</a:t>
            </a:r>
            <a:r>
              <a:rPr lang="en-CA" sz="6000" dirty="0" smtClean="0">
                <a:solidFill>
                  <a:schemeClr val="tx1">
                    <a:lumMod val="95000"/>
                  </a:schemeClr>
                </a:solidFill>
              </a:rPr>
              <a:t> </a:t>
            </a:r>
            <a:r>
              <a:rPr lang="en-CA" sz="6000" dirty="0" err="1" smtClean="0">
                <a:solidFill>
                  <a:schemeClr val="tx1">
                    <a:lumMod val="95000"/>
                  </a:schemeClr>
                </a:solidFill>
              </a:rPr>
              <a:t>ተዋህቦ</a:t>
            </a:r>
            <a:r>
              <a:rPr lang="en-CA" sz="6000" dirty="0" smtClean="0">
                <a:solidFill>
                  <a:schemeClr val="tx1">
                    <a:lumMod val="95000"/>
                  </a:schemeClr>
                </a:solidFill>
              </a:rPr>
              <a:t>፡ </a:t>
            </a:r>
            <a:r>
              <a:rPr lang="en-CA" sz="6000" dirty="0" err="1" smtClean="0">
                <a:solidFill>
                  <a:schemeClr val="tx1">
                    <a:lumMod val="95000"/>
                  </a:schemeClr>
                </a:solidFill>
              </a:rPr>
              <a:t>ንኣሮን</a:t>
            </a:r>
            <a:r>
              <a:rPr lang="en-CA" sz="6000" dirty="0" smtClean="0">
                <a:solidFill>
                  <a:schemeClr val="tx1">
                    <a:lumMod val="95000"/>
                  </a:schemeClr>
                </a:solidFill>
              </a:rPr>
              <a:t> </a:t>
            </a:r>
            <a:r>
              <a:rPr lang="en-CA" sz="6000" dirty="0" err="1" smtClean="0">
                <a:solidFill>
                  <a:schemeClr val="tx1">
                    <a:lumMod val="95000"/>
                  </a:schemeClr>
                </a:solidFill>
              </a:rPr>
              <a:t>ድማ</a:t>
            </a:r>
            <a:r>
              <a:rPr lang="en-CA" sz="6000" dirty="0" smtClean="0">
                <a:solidFill>
                  <a:schemeClr val="tx1">
                    <a:lumMod val="95000"/>
                  </a:schemeClr>
                </a:solidFill>
              </a:rPr>
              <a:t> </a:t>
            </a:r>
            <a:r>
              <a:rPr lang="en-CA" sz="6000" dirty="0" err="1" smtClean="0">
                <a:solidFill>
                  <a:schemeClr val="tx1">
                    <a:lumMod val="95000"/>
                  </a:schemeClr>
                </a:solidFill>
              </a:rPr>
              <a:t>ክህነት</a:t>
            </a:r>
            <a:r>
              <a:rPr lang="en-CA" sz="6000" dirty="0" smtClean="0">
                <a:solidFill>
                  <a:schemeClr val="tx1">
                    <a:lumMod val="95000"/>
                  </a:schemeClr>
                </a:solidFill>
              </a:rPr>
              <a:t>፥ </a:t>
            </a:r>
            <a:r>
              <a:rPr lang="en-CA" sz="6000" dirty="0" err="1" smtClean="0">
                <a:solidFill>
                  <a:schemeClr val="tx1">
                    <a:lumMod val="95000"/>
                  </a:schemeClr>
                </a:solidFill>
              </a:rPr>
              <a:t>ንዘካርያስ</a:t>
            </a:r>
            <a:r>
              <a:rPr lang="en-CA" sz="6000" dirty="0" smtClean="0">
                <a:solidFill>
                  <a:schemeClr val="tx1">
                    <a:lumMod val="95000"/>
                  </a:schemeClr>
                </a:solidFill>
              </a:rPr>
              <a:t> </a:t>
            </a:r>
            <a:r>
              <a:rPr lang="en-CA" sz="6000" dirty="0" err="1" smtClean="0">
                <a:solidFill>
                  <a:schemeClr val="tx1">
                    <a:lumMod val="95000"/>
                  </a:schemeClr>
                </a:solidFill>
              </a:rPr>
              <a:t>ካህንውን</a:t>
            </a:r>
            <a:r>
              <a:rPr lang="en-CA" sz="6000" dirty="0" smtClean="0">
                <a:solidFill>
                  <a:schemeClr val="tx1">
                    <a:lumMod val="95000"/>
                  </a:schemeClr>
                </a:solidFill>
              </a:rPr>
              <a:t> </a:t>
            </a:r>
            <a:r>
              <a:rPr lang="en-CA" sz="6000" dirty="0" err="1" smtClean="0">
                <a:solidFill>
                  <a:schemeClr val="tx1">
                    <a:lumMod val="95000"/>
                  </a:schemeClr>
                </a:solidFill>
              </a:rPr>
              <a:t>ዝተመርጸ</a:t>
            </a:r>
            <a:r>
              <a:rPr lang="en-CA" sz="6000" dirty="0" smtClean="0">
                <a:solidFill>
                  <a:schemeClr val="tx1">
                    <a:lumMod val="95000"/>
                  </a:schemeClr>
                </a:solidFill>
              </a:rPr>
              <a:t> </a:t>
            </a:r>
            <a:r>
              <a:rPr lang="en-CA" sz="6000" dirty="0" err="1" smtClean="0">
                <a:solidFill>
                  <a:schemeClr val="tx1">
                    <a:lumMod val="95000"/>
                  </a:schemeClr>
                </a:solidFill>
              </a:rPr>
              <a:t>ዕጣን</a:t>
            </a:r>
            <a:r>
              <a:rPr lang="en-CA" sz="6000" dirty="0" smtClean="0">
                <a:solidFill>
                  <a:schemeClr val="tx1">
                    <a:lumMod val="95000"/>
                  </a:schemeClr>
                </a:solidFill>
              </a:rPr>
              <a:t> </a:t>
            </a:r>
            <a:r>
              <a:rPr lang="en-CA" sz="6000" dirty="0" err="1" smtClean="0">
                <a:solidFill>
                  <a:schemeClr val="tx1">
                    <a:lumMod val="95000"/>
                  </a:schemeClr>
                </a:solidFill>
              </a:rPr>
              <a:t>ተዋህቦ</a:t>
            </a:r>
            <a:r>
              <a:rPr lang="en-CA" sz="6000" dirty="0" smtClean="0">
                <a:solidFill>
                  <a:schemeClr val="tx1">
                    <a:lumMod val="95000"/>
                  </a:schemeClr>
                </a:solidFill>
              </a:rPr>
              <a:t>።</a:t>
            </a:r>
            <a:endParaRPr lang="en-CA" sz="6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39031" y="43294"/>
            <a:ext cx="4110333" cy="6555641"/>
          </a:xfrm>
          <a:prstGeom prst="rect">
            <a:avLst/>
          </a:prstGeom>
        </p:spPr>
        <p:txBody>
          <a:bodyPr wrap="square">
            <a:spAutoFit/>
          </a:bodyPr>
          <a:lstStyle/>
          <a:p>
            <a:pPr marL="40639" marR="40639">
              <a:lnSpc>
                <a:spcPct val="150000"/>
              </a:lnSpc>
              <a:spcBef>
                <a:spcPts val="600"/>
              </a:spcBef>
              <a:defRPr sz="1800">
                <a:uFillTx/>
              </a:defRPr>
            </a:pPr>
            <a:r>
              <a:rPr lang="is-IS" sz="1400" dirty="0" smtClean="0">
                <a:solidFill>
                  <a:srgbClr val="FFC000"/>
                </a:solidFill>
              </a:rPr>
              <a:t>168.  </a:t>
            </a:r>
            <a:r>
              <a:rPr lang="en-US" sz="4000" dirty="0" smtClean="0">
                <a:solidFill>
                  <a:schemeClr val="tx1">
                    <a:lumMod val="95000"/>
                  </a:schemeClr>
                </a:solidFill>
                <a:uFill>
                  <a:solidFill>
                    <a:srgbClr val="0329D6"/>
                  </a:solidFill>
                </a:uFill>
              </a:rPr>
              <a:t>To </a:t>
            </a:r>
            <a:r>
              <a:rPr lang="en-US" sz="4000" dirty="0">
                <a:solidFill>
                  <a:schemeClr val="tx1">
                    <a:lumMod val="95000"/>
                  </a:schemeClr>
                </a:solidFill>
                <a:uFill>
                  <a:solidFill>
                    <a:srgbClr val="0329D6"/>
                  </a:solidFill>
                </a:uFill>
              </a:rPr>
              <a:t>Moses was given the law, and priesthood to Aaron. </a:t>
            </a:r>
            <a:endParaRPr lang="en-US" sz="4000" dirty="0" smtClean="0">
              <a:solidFill>
                <a:schemeClr val="tx1">
                  <a:lumMod val="95000"/>
                </a:schemeClr>
              </a:solidFill>
              <a:uFill>
                <a:solidFill>
                  <a:srgbClr val="0329D6"/>
                </a:solidFill>
              </a:uFill>
            </a:endParaRPr>
          </a:p>
          <a:p>
            <a:pPr marL="40639" marR="40639">
              <a:lnSpc>
                <a:spcPct val="150000"/>
              </a:lnSpc>
              <a:spcBef>
                <a:spcPts val="600"/>
              </a:spcBef>
              <a:defRPr sz="1800">
                <a:uFillTx/>
              </a:defRPr>
            </a:pPr>
            <a:r>
              <a:rPr lang="en-US" sz="4000" dirty="0" smtClean="0">
                <a:solidFill>
                  <a:schemeClr val="tx1">
                    <a:lumMod val="95000"/>
                  </a:schemeClr>
                </a:solidFill>
                <a:uFill>
                  <a:solidFill>
                    <a:srgbClr val="0329D6"/>
                  </a:solidFill>
                </a:uFill>
              </a:rPr>
              <a:t> </a:t>
            </a:r>
            <a:r>
              <a:rPr lang="en-US" sz="4000" dirty="0">
                <a:solidFill>
                  <a:schemeClr val="tx1">
                    <a:lumMod val="95000"/>
                  </a:schemeClr>
                </a:solidFill>
                <a:uFill>
                  <a:solidFill>
                    <a:srgbClr val="0329D6"/>
                  </a:solidFill>
                </a:uFill>
              </a:rPr>
              <a:t>To Zechariah the priest was given chosen incense</a:t>
            </a:r>
            <a:r>
              <a:rPr lang="en-US" sz="4000" dirty="0" smtClean="0">
                <a:solidFill>
                  <a:schemeClr val="tx1">
                    <a:lumMod val="95000"/>
                  </a:schemeClr>
                </a:solidFill>
                <a:uFill>
                  <a:solidFill>
                    <a:srgbClr val="0329D6"/>
                  </a:solidFill>
                </a:uFill>
              </a:rPr>
              <a:t>.</a:t>
            </a:r>
            <a:endParaRPr lang="en-US" sz="25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3380781790"/>
      </p:ext>
    </p:extLst>
  </p:cSld>
  <p:clrMapOvr>
    <a:masterClrMapping/>
  </p:clrMapOvr>
  <p:transition spd="med"/>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170176"/>
            <a:ext cx="4008662" cy="5632311"/>
          </a:xfrm>
          <a:prstGeom prst="rect">
            <a:avLst/>
          </a:prstGeom>
        </p:spPr>
        <p:txBody>
          <a:bodyPr wrap="square">
            <a:spAutoFit/>
          </a:bodyPr>
          <a:lstStyle/>
          <a:p>
            <a:r>
              <a:rPr lang="en-CA" sz="1400" dirty="0" smtClean="0">
                <a:solidFill>
                  <a:srgbClr val="FFC000"/>
                </a:solidFill>
              </a:rPr>
              <a:t>፻፷፱. </a:t>
            </a:r>
            <a:r>
              <a:rPr lang="en-CA" sz="6000" b="1" dirty="0" err="1" smtClean="0">
                <a:solidFill>
                  <a:schemeClr val="tx1">
                    <a:lumMod val="95000"/>
                  </a:schemeClr>
                </a:solidFill>
              </a:rPr>
              <a:t>ደብተራ</a:t>
            </a:r>
            <a:r>
              <a:rPr lang="en-CA" sz="6000" b="1" dirty="0" smtClean="0">
                <a:solidFill>
                  <a:schemeClr val="tx1">
                    <a:lumMod val="95000"/>
                  </a:schemeClr>
                </a:solidFill>
              </a:rPr>
              <a:t> </a:t>
            </a:r>
            <a:r>
              <a:rPr lang="en-CA" sz="6000" b="1" dirty="0" err="1" smtClean="0">
                <a:solidFill>
                  <a:schemeClr val="tx1">
                    <a:lumMod val="95000"/>
                  </a:schemeClr>
                </a:solidFill>
              </a:rPr>
              <a:t>ስምዕ</a:t>
            </a:r>
            <a:r>
              <a:rPr lang="en-CA" sz="6000" b="1" dirty="0" smtClean="0">
                <a:solidFill>
                  <a:schemeClr val="tx1">
                    <a:lumMod val="95000"/>
                  </a:schemeClr>
                </a:solidFill>
              </a:rPr>
              <a:t> </a:t>
            </a:r>
            <a:r>
              <a:rPr lang="en-CA" sz="6000" b="1" dirty="0" err="1" smtClean="0">
                <a:solidFill>
                  <a:schemeClr val="tx1">
                    <a:lumMod val="95000"/>
                  </a:schemeClr>
                </a:solidFill>
              </a:rPr>
              <a:t>ገብርዋ</a:t>
            </a:r>
            <a:r>
              <a:rPr lang="en-CA" sz="6000" b="1" dirty="0" smtClean="0">
                <a:solidFill>
                  <a:schemeClr val="tx1">
                    <a:lumMod val="95000"/>
                  </a:schemeClr>
                </a:solidFill>
              </a:rPr>
              <a:t>፥ </a:t>
            </a:r>
            <a:r>
              <a:rPr lang="en-CA" sz="6000" b="1" dirty="0" err="1" smtClean="0">
                <a:solidFill>
                  <a:schemeClr val="tx1">
                    <a:lumMod val="95000"/>
                  </a:schemeClr>
                </a:solidFill>
              </a:rPr>
              <a:t>በከመ</a:t>
            </a:r>
            <a:r>
              <a:rPr lang="en-CA" sz="6000" b="1" dirty="0" smtClean="0">
                <a:solidFill>
                  <a:schemeClr val="tx1">
                    <a:lumMod val="95000"/>
                  </a:schemeClr>
                </a:solidFill>
              </a:rPr>
              <a:t> </a:t>
            </a:r>
            <a:r>
              <a:rPr lang="en-CA" sz="6000" b="1" dirty="0" err="1" smtClean="0">
                <a:solidFill>
                  <a:schemeClr val="tx1">
                    <a:lumMod val="95000"/>
                  </a:schemeClr>
                </a:solidFill>
              </a:rPr>
              <a:t>ነገረ</a:t>
            </a:r>
            <a:r>
              <a:rPr lang="en-CA" sz="6000" b="1" dirty="0" smtClean="0">
                <a:solidFill>
                  <a:schemeClr val="tx1">
                    <a:lumMod val="95000"/>
                  </a:schemeClr>
                </a:solidFill>
              </a:rPr>
              <a:t> </a:t>
            </a:r>
            <a:r>
              <a:rPr lang="en-CA" sz="6000" b="1" dirty="0" err="1" smtClean="0">
                <a:solidFill>
                  <a:schemeClr val="tx1">
                    <a:lumMod val="95000"/>
                  </a:schemeClr>
                </a:solidFill>
              </a:rPr>
              <a:t>እግዚእ</a:t>
            </a:r>
            <a:r>
              <a:rPr lang="en-CA" sz="6000" b="1" dirty="0" smtClean="0">
                <a:solidFill>
                  <a:schemeClr val="tx1">
                    <a:lumMod val="95000"/>
                  </a:schemeClr>
                </a:solidFill>
              </a:rPr>
              <a:t> </a:t>
            </a:r>
            <a:r>
              <a:rPr lang="en-CA" sz="6000" b="1" dirty="0" err="1" smtClean="0">
                <a:solidFill>
                  <a:schemeClr val="tx1">
                    <a:lumMod val="95000"/>
                  </a:schemeClr>
                </a:solidFill>
              </a:rPr>
              <a:t>ወአሮን</a:t>
            </a:r>
            <a:r>
              <a:rPr lang="en-CA" sz="6000" b="1" dirty="0" smtClean="0">
                <a:solidFill>
                  <a:schemeClr val="tx1">
                    <a:lumMod val="95000"/>
                  </a:schemeClr>
                </a:solidFill>
              </a:rPr>
              <a:t> </a:t>
            </a:r>
            <a:r>
              <a:rPr lang="en-CA" sz="6000" b="1" dirty="0" err="1" smtClean="0">
                <a:solidFill>
                  <a:schemeClr val="tx1">
                    <a:lumMod val="95000"/>
                  </a:schemeClr>
                </a:solidFill>
              </a:rPr>
              <a:t>ካህን</a:t>
            </a:r>
            <a:r>
              <a:rPr lang="en-CA" sz="6000" b="1" dirty="0" smtClean="0">
                <a:solidFill>
                  <a:schemeClr val="tx1">
                    <a:lumMod val="95000"/>
                  </a:schemeClr>
                </a:solidFill>
              </a:rPr>
              <a:t> </a:t>
            </a:r>
            <a:r>
              <a:rPr lang="en-CA" sz="6000" b="1" dirty="0" err="1" smtClean="0">
                <a:solidFill>
                  <a:schemeClr val="tx1">
                    <a:lumMod val="95000"/>
                  </a:schemeClr>
                </a:solidFill>
              </a:rPr>
              <a:t>በማእከላ</a:t>
            </a:r>
            <a:r>
              <a:rPr lang="en-CA" sz="6000" b="1" dirty="0" smtClean="0">
                <a:solidFill>
                  <a:schemeClr val="tx1">
                    <a:lumMod val="95000"/>
                  </a:schemeClr>
                </a:solidFill>
              </a:rPr>
              <a:t> </a:t>
            </a:r>
            <a:r>
              <a:rPr lang="en-CA" sz="6000" b="1" dirty="0" err="1" smtClean="0">
                <a:solidFill>
                  <a:schemeClr val="tx1">
                    <a:lumMod val="95000"/>
                  </a:schemeClr>
                </a:solidFill>
              </a:rPr>
              <a:t>የዐርግ</a:t>
            </a:r>
            <a:r>
              <a:rPr lang="en-CA" sz="6000" b="1" dirty="0" smtClean="0">
                <a:solidFill>
                  <a:schemeClr val="tx1">
                    <a:lumMod val="95000"/>
                  </a:schemeClr>
                </a:solidFill>
              </a:rPr>
              <a:t> </a:t>
            </a:r>
            <a:r>
              <a:rPr lang="en-CA" sz="6000" b="1" dirty="0" err="1" smtClean="0">
                <a:solidFill>
                  <a:schemeClr val="tx1">
                    <a:lumMod val="95000"/>
                  </a:schemeClr>
                </a:solidFill>
              </a:rPr>
              <a:t>ዕጣነ</a:t>
            </a:r>
            <a:r>
              <a:rPr lang="en-CA" sz="6000" b="1" dirty="0" smtClean="0">
                <a:solidFill>
                  <a:schemeClr val="tx1">
                    <a:lumMod val="95000"/>
                  </a:schemeClr>
                </a:solidFill>
              </a:rPr>
              <a:t> </a:t>
            </a:r>
            <a:r>
              <a:rPr lang="en-CA" sz="6000" b="1" dirty="0" err="1" smtClean="0">
                <a:solidFill>
                  <a:schemeClr val="tx1">
                    <a:lumMod val="95000"/>
                  </a:schemeClr>
                </a:solidFill>
              </a:rPr>
              <a:t>ኅሩየ</a:t>
            </a:r>
            <a:r>
              <a:rPr lang="en-CA" sz="6000" b="1" dirty="0" smtClean="0">
                <a:solidFill>
                  <a:schemeClr val="tx1">
                    <a:lumMod val="95000"/>
                  </a:schemeClr>
                </a:solidFill>
              </a:rPr>
              <a:t>።</a:t>
            </a:r>
            <a:endParaRPr lang="en-CA" sz="6000" b="1" dirty="0">
              <a:solidFill>
                <a:schemeClr val="tx1">
                  <a:lumMod val="95000"/>
                </a:schemeClr>
              </a:solidFill>
            </a:endParaRPr>
          </a:p>
        </p:txBody>
      </p:sp>
      <p:sp>
        <p:nvSpPr>
          <p:cNvPr id="3" name="Rectangle 2"/>
          <p:cNvSpPr/>
          <p:nvPr/>
        </p:nvSpPr>
        <p:spPr>
          <a:xfrm>
            <a:off x="3952999" y="81631"/>
            <a:ext cx="4082344" cy="6940361"/>
          </a:xfrm>
          <a:prstGeom prst="rect">
            <a:avLst/>
          </a:prstGeom>
        </p:spPr>
        <p:txBody>
          <a:bodyPr wrap="square">
            <a:spAutoFit/>
          </a:bodyPr>
          <a:lstStyle/>
          <a:p>
            <a:r>
              <a:rPr lang="en-CA" sz="1400" dirty="0" smtClean="0">
                <a:solidFill>
                  <a:srgbClr val="FFC000"/>
                </a:solidFill>
              </a:rPr>
              <a:t>169. </a:t>
            </a:r>
            <a:r>
              <a:rPr lang="en-CA" sz="5500" dirty="0" err="1" smtClean="0">
                <a:solidFill>
                  <a:schemeClr val="tx1">
                    <a:lumMod val="95000"/>
                  </a:schemeClr>
                </a:solidFill>
              </a:rPr>
              <a:t>ጐይታ</a:t>
            </a:r>
            <a:r>
              <a:rPr lang="en-CA" sz="5500" dirty="0" smtClean="0">
                <a:solidFill>
                  <a:schemeClr val="tx1">
                    <a:lumMod val="95000"/>
                  </a:schemeClr>
                </a:solidFill>
              </a:rPr>
              <a:t> </a:t>
            </a:r>
            <a:r>
              <a:rPr lang="en-CA" sz="5500" dirty="0" err="1" smtClean="0">
                <a:solidFill>
                  <a:schemeClr val="tx1">
                    <a:lumMod val="95000"/>
                  </a:schemeClr>
                </a:solidFill>
              </a:rPr>
              <a:t>ከም</a:t>
            </a:r>
            <a:r>
              <a:rPr lang="en-CA" sz="5500" dirty="0" smtClean="0">
                <a:solidFill>
                  <a:schemeClr val="tx1">
                    <a:lumMod val="95000"/>
                  </a:schemeClr>
                </a:solidFill>
              </a:rPr>
              <a:t> </a:t>
            </a:r>
            <a:r>
              <a:rPr lang="en-CA" sz="5500" dirty="0" err="1" smtClean="0">
                <a:solidFill>
                  <a:schemeClr val="tx1">
                    <a:lumMod val="95000"/>
                  </a:schemeClr>
                </a:solidFill>
              </a:rPr>
              <a:t>ዝተናገረ</a:t>
            </a:r>
            <a:r>
              <a:rPr lang="en-CA" sz="5500" dirty="0" smtClean="0">
                <a:solidFill>
                  <a:schemeClr val="tx1">
                    <a:lumMod val="95000"/>
                  </a:schemeClr>
                </a:solidFill>
              </a:rPr>
              <a:t>፥ </a:t>
            </a:r>
            <a:r>
              <a:rPr lang="en-CA" sz="5500" dirty="0" err="1" smtClean="0">
                <a:solidFill>
                  <a:schemeClr val="tx1">
                    <a:lumMod val="95000"/>
                  </a:schemeClr>
                </a:solidFill>
              </a:rPr>
              <a:t>ናይ</a:t>
            </a:r>
            <a:r>
              <a:rPr lang="en-CA" sz="5500" dirty="0" smtClean="0">
                <a:solidFill>
                  <a:schemeClr val="tx1">
                    <a:lumMod val="95000"/>
                  </a:schemeClr>
                </a:solidFill>
              </a:rPr>
              <a:t> </a:t>
            </a:r>
            <a:r>
              <a:rPr lang="en-CA" sz="5500" dirty="0" err="1" smtClean="0">
                <a:solidFill>
                  <a:schemeClr val="tx1">
                    <a:lumMod val="95000"/>
                  </a:schemeClr>
                </a:solidFill>
              </a:rPr>
              <a:t>ምስክር</a:t>
            </a:r>
            <a:r>
              <a:rPr lang="en-CA" sz="5500" dirty="0" smtClean="0">
                <a:solidFill>
                  <a:schemeClr val="tx1">
                    <a:lumMod val="95000"/>
                  </a:schemeClr>
                </a:solidFill>
              </a:rPr>
              <a:t> </a:t>
            </a:r>
            <a:r>
              <a:rPr lang="en-CA" sz="5500" dirty="0" err="1" smtClean="0">
                <a:solidFill>
                  <a:schemeClr val="tx1">
                    <a:lumMod val="95000"/>
                  </a:schemeClr>
                </a:solidFill>
              </a:rPr>
              <a:t>ድንኳን</a:t>
            </a:r>
            <a:r>
              <a:rPr lang="en-CA" sz="5500" dirty="0" smtClean="0">
                <a:solidFill>
                  <a:schemeClr val="tx1">
                    <a:lumMod val="95000"/>
                  </a:schemeClr>
                </a:solidFill>
              </a:rPr>
              <a:t> </a:t>
            </a:r>
            <a:r>
              <a:rPr lang="en-CA" sz="5500" dirty="0" err="1" smtClean="0">
                <a:solidFill>
                  <a:schemeClr val="tx1">
                    <a:lumMod val="95000"/>
                  </a:schemeClr>
                </a:solidFill>
              </a:rPr>
              <a:t>ገበርዋ</a:t>
            </a:r>
            <a:r>
              <a:rPr lang="en-CA" sz="5500" dirty="0" smtClean="0">
                <a:solidFill>
                  <a:schemeClr val="tx1">
                    <a:lumMod val="95000"/>
                  </a:schemeClr>
                </a:solidFill>
              </a:rPr>
              <a:t>፣ </a:t>
            </a:r>
            <a:r>
              <a:rPr lang="en-CA" sz="5500" dirty="0" err="1" smtClean="0">
                <a:solidFill>
                  <a:schemeClr val="tx1">
                    <a:lumMod val="95000"/>
                  </a:schemeClr>
                </a:solidFill>
              </a:rPr>
              <a:t>ኣሮን</a:t>
            </a:r>
            <a:r>
              <a:rPr lang="en-CA" sz="5500" dirty="0" smtClean="0">
                <a:solidFill>
                  <a:schemeClr val="tx1">
                    <a:lumMod val="95000"/>
                  </a:schemeClr>
                </a:solidFill>
              </a:rPr>
              <a:t> </a:t>
            </a:r>
            <a:r>
              <a:rPr lang="en-CA" sz="5500" dirty="0" err="1" smtClean="0">
                <a:solidFill>
                  <a:schemeClr val="tx1">
                    <a:lumMod val="95000"/>
                  </a:schemeClr>
                </a:solidFill>
              </a:rPr>
              <a:t>ካህንውን</a:t>
            </a:r>
            <a:r>
              <a:rPr lang="en-CA" sz="5500" dirty="0" smtClean="0">
                <a:solidFill>
                  <a:schemeClr val="tx1">
                    <a:lumMod val="95000"/>
                  </a:schemeClr>
                </a:solidFill>
              </a:rPr>
              <a:t> </a:t>
            </a:r>
            <a:r>
              <a:rPr lang="en-CA" sz="5500" dirty="0" err="1" smtClean="0">
                <a:solidFill>
                  <a:schemeClr val="tx1">
                    <a:lumMod val="95000"/>
                  </a:schemeClr>
                </a:solidFill>
              </a:rPr>
              <a:t>ኣብ</a:t>
            </a:r>
            <a:r>
              <a:rPr lang="en-CA" sz="5500" dirty="0" smtClean="0">
                <a:solidFill>
                  <a:schemeClr val="tx1">
                    <a:lumMod val="95000"/>
                  </a:schemeClr>
                </a:solidFill>
              </a:rPr>
              <a:t> </a:t>
            </a:r>
            <a:r>
              <a:rPr lang="en-CA" sz="5500" dirty="0" err="1" smtClean="0">
                <a:solidFill>
                  <a:schemeClr val="tx1">
                    <a:lumMod val="95000"/>
                  </a:schemeClr>
                </a:solidFill>
              </a:rPr>
              <a:t>ማእከላ</a:t>
            </a:r>
            <a:r>
              <a:rPr lang="en-CA" sz="5500" dirty="0" smtClean="0">
                <a:solidFill>
                  <a:schemeClr val="tx1">
                    <a:lumMod val="95000"/>
                  </a:schemeClr>
                </a:solidFill>
              </a:rPr>
              <a:t> </a:t>
            </a:r>
            <a:r>
              <a:rPr lang="en-CA" sz="5500" dirty="0" err="1" smtClean="0">
                <a:solidFill>
                  <a:schemeClr val="tx1">
                    <a:lumMod val="95000"/>
                  </a:schemeClr>
                </a:solidFill>
              </a:rPr>
              <a:t>ዝተመርጸ</a:t>
            </a:r>
            <a:r>
              <a:rPr lang="en-CA" sz="5500" dirty="0" smtClean="0">
                <a:solidFill>
                  <a:schemeClr val="tx1">
                    <a:lumMod val="95000"/>
                  </a:schemeClr>
                </a:solidFill>
              </a:rPr>
              <a:t> </a:t>
            </a:r>
            <a:r>
              <a:rPr lang="en-CA" sz="5500" dirty="0" err="1" smtClean="0">
                <a:solidFill>
                  <a:schemeClr val="tx1">
                    <a:lumMod val="95000"/>
                  </a:schemeClr>
                </a:solidFill>
              </a:rPr>
              <a:t>ዕጣን</a:t>
            </a:r>
            <a:r>
              <a:rPr lang="en-CA" sz="5500" dirty="0" smtClean="0">
                <a:solidFill>
                  <a:schemeClr val="tx1">
                    <a:lumMod val="95000"/>
                  </a:schemeClr>
                </a:solidFill>
              </a:rPr>
              <a:t> </a:t>
            </a:r>
            <a:r>
              <a:rPr lang="en-CA" sz="5500" dirty="0" err="1" smtClean="0">
                <a:solidFill>
                  <a:schemeClr val="tx1">
                    <a:lumMod val="95000"/>
                  </a:schemeClr>
                </a:solidFill>
              </a:rPr>
              <a:t>የዕርግ</a:t>
            </a:r>
            <a:r>
              <a:rPr lang="en-CA" sz="5500" dirty="0" smtClean="0">
                <a:solidFill>
                  <a:schemeClr val="tx1">
                    <a:lumMod val="95000"/>
                  </a:schemeClr>
                </a:solidFill>
              </a:rPr>
              <a:t> </a:t>
            </a:r>
            <a:r>
              <a:rPr lang="en-CA" sz="5500" dirty="0" err="1" smtClean="0">
                <a:solidFill>
                  <a:schemeClr val="tx1">
                    <a:lumMod val="95000"/>
                  </a:schemeClr>
                </a:solidFill>
              </a:rPr>
              <a:t>ነበረ</a:t>
            </a:r>
            <a:r>
              <a:rPr lang="en-CA" sz="6000" dirty="0" smtClean="0">
                <a:solidFill>
                  <a:schemeClr val="tx1">
                    <a:lumMod val="95000"/>
                  </a:schemeClr>
                </a:solidFill>
              </a:rPr>
              <a:t>።</a:t>
            </a:r>
            <a:endParaRPr lang="en-CA" sz="6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977364" y="181114"/>
            <a:ext cx="4110333" cy="6247864"/>
          </a:xfrm>
          <a:prstGeom prst="rect">
            <a:avLst/>
          </a:prstGeom>
        </p:spPr>
        <p:txBody>
          <a:bodyPr wrap="square">
            <a:spAutoFit/>
          </a:bodyPr>
          <a:lstStyle/>
          <a:p>
            <a:pPr marL="40639" marR="40639">
              <a:spcBef>
                <a:spcPts val="600"/>
              </a:spcBef>
              <a:defRPr sz="1800">
                <a:uFillTx/>
              </a:defRPr>
            </a:pPr>
            <a:r>
              <a:rPr lang="is-IS" sz="1400" dirty="0" smtClean="0">
                <a:solidFill>
                  <a:srgbClr val="FFC000"/>
                </a:solidFill>
              </a:rPr>
              <a:t> 169.  </a:t>
            </a:r>
            <a:r>
              <a:rPr lang="en-US" sz="4000" dirty="0" smtClean="0">
                <a:solidFill>
                  <a:schemeClr val="tx1">
                    <a:lumMod val="95000"/>
                  </a:schemeClr>
                </a:solidFill>
                <a:uFill>
                  <a:solidFill>
                    <a:srgbClr val="0329D6"/>
                  </a:solidFill>
                </a:uFill>
              </a:rPr>
              <a:t>They </a:t>
            </a:r>
            <a:r>
              <a:rPr lang="en-US" sz="4000" dirty="0">
                <a:solidFill>
                  <a:schemeClr val="tx1">
                    <a:lumMod val="95000"/>
                  </a:schemeClr>
                </a:solidFill>
                <a:uFill>
                  <a:solidFill>
                    <a:srgbClr val="0329D6"/>
                  </a:solidFill>
                </a:uFill>
              </a:rPr>
              <a:t>made a tabernacle of testimony according to the word of God; and Aaron the priest, in the midst thereof, made the chosen incense to go up. </a:t>
            </a:r>
          </a:p>
        </p:txBody>
      </p:sp>
    </p:spTree>
    <p:extLst>
      <p:ext uri="{BB962C8B-B14F-4D97-AF65-F5344CB8AC3E}">
        <p14:creationId xmlns:p14="http://schemas.microsoft.com/office/powerpoint/2010/main" val="506312671"/>
      </p:ext>
    </p:extLst>
  </p:cSld>
  <p:clrMapOvr>
    <a:masterClrMapping/>
  </p:clrMapOvr>
  <p:transition spd="med"/>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77591" y="686230"/>
            <a:ext cx="4258534" cy="5001369"/>
          </a:xfrm>
          <a:prstGeom prst="rect">
            <a:avLst/>
          </a:prstGeom>
        </p:spPr>
        <p:txBody>
          <a:bodyPr wrap="square">
            <a:spAutoFit/>
          </a:bodyPr>
          <a:lstStyle/>
          <a:p>
            <a:pPr marL="40639" marR="40639">
              <a:spcBef>
                <a:spcPts val="600"/>
              </a:spcBef>
              <a:buClr>
                <a:srgbClr val="FF2600"/>
              </a:buClr>
              <a:defRPr sz="2800"/>
            </a:pPr>
            <a:r>
              <a:rPr lang="en-CA" sz="1400" dirty="0">
                <a:solidFill>
                  <a:srgbClr val="FFC000"/>
                </a:solidFill>
              </a:rPr>
              <a:t>170. </a:t>
            </a:r>
            <a:r>
              <a:rPr lang="en-CA" sz="6000" dirty="0" err="1"/>
              <a:t>ሱራፌል</a:t>
            </a:r>
            <a:r>
              <a:rPr lang="en-CA" sz="6000" dirty="0"/>
              <a:t> </a:t>
            </a:r>
            <a:r>
              <a:rPr lang="en-CA" sz="6000" dirty="0" err="1"/>
              <a:t>ይሰግድሉ</a:t>
            </a:r>
            <a:r>
              <a:rPr lang="en-CA" sz="6000" dirty="0"/>
              <a:t> </a:t>
            </a:r>
            <a:r>
              <a:rPr lang="en-CA" sz="6000" dirty="0" err="1"/>
              <a:t>ኪሩቤል</a:t>
            </a:r>
            <a:r>
              <a:rPr lang="en-CA" sz="6000" dirty="0"/>
              <a:t> </a:t>
            </a:r>
            <a:r>
              <a:rPr lang="en-CA" sz="6000" dirty="0" err="1" smtClean="0"/>
              <a:t>የመስግንዎ</a:t>
            </a:r>
            <a:r>
              <a:rPr lang="en-CA" sz="6000" dirty="0" smtClean="0"/>
              <a:t> ፥ </a:t>
            </a:r>
            <a:r>
              <a:rPr lang="en-CA" sz="6000" dirty="0" err="1"/>
              <a:t>ከምዚ</a:t>
            </a:r>
            <a:r>
              <a:rPr lang="en-CA" sz="6000" dirty="0"/>
              <a:t> </a:t>
            </a:r>
            <a:r>
              <a:rPr lang="en-CA" sz="6000" dirty="0" err="1"/>
              <a:t>እናበሉ</a:t>
            </a:r>
            <a:r>
              <a:rPr lang="en-CA" sz="6000" dirty="0" smtClean="0"/>
              <a:t>።</a:t>
            </a:r>
          </a:p>
          <a:p>
            <a:pPr marL="40639" marR="40639">
              <a:spcBef>
                <a:spcPts val="600"/>
              </a:spcBef>
              <a:buClr>
                <a:srgbClr val="FF2600"/>
              </a:buClr>
              <a:defRPr sz="2800"/>
            </a:pPr>
            <a:endParaRPr lang="en-CA" sz="1400" dirty="0" smtClean="0"/>
          </a:p>
        </p:txBody>
      </p:sp>
      <p:sp>
        <p:nvSpPr>
          <p:cNvPr id="9" name="Rectangle 8"/>
          <p:cNvSpPr/>
          <p:nvPr/>
        </p:nvSpPr>
        <p:spPr>
          <a:xfrm>
            <a:off x="8063267" y="643309"/>
            <a:ext cx="4110333" cy="4708981"/>
          </a:xfrm>
          <a:prstGeom prst="rect">
            <a:avLst/>
          </a:prstGeom>
        </p:spPr>
        <p:txBody>
          <a:bodyPr wrap="square">
            <a:spAutoFit/>
          </a:bodyPr>
          <a:lstStyle/>
          <a:p>
            <a:pPr marL="40639" marR="40639">
              <a:spcBef>
                <a:spcPts val="600"/>
              </a:spcBef>
              <a:buClr>
                <a:srgbClr val="FF2600"/>
              </a:buClr>
              <a:buFont typeface="Arial"/>
              <a:defRPr sz="2800"/>
            </a:pPr>
            <a:r>
              <a:rPr lang="en-CA" sz="1400" dirty="0" smtClean="0">
                <a:solidFill>
                  <a:srgbClr val="FFC000"/>
                </a:solidFill>
                <a:uFill>
                  <a:solidFill>
                    <a:srgbClr val="0329D6"/>
                  </a:solidFill>
                </a:uFill>
                <a:latin typeface="GeezTypeNet"/>
                <a:ea typeface="GeezTypeNet"/>
                <a:cs typeface="GeezTypeNet"/>
                <a:sym typeface="GeezTypeNet"/>
              </a:rPr>
              <a:t>170.</a:t>
            </a:r>
            <a:r>
              <a:rPr lang="mr-IN" sz="1400" dirty="0" smtClean="0">
                <a:solidFill>
                  <a:srgbClr val="FFC000"/>
                </a:solidFill>
                <a:uFill>
                  <a:solidFill>
                    <a:srgbClr val="0329D6"/>
                  </a:solidFill>
                </a:uFill>
                <a:latin typeface="GeezTypeNet"/>
                <a:ea typeface="GeezTypeNet"/>
                <a:cs typeface="GeezTypeNet"/>
                <a:sym typeface="GeezTypeNet"/>
              </a:rPr>
              <a:t> </a:t>
            </a:r>
            <a:r>
              <a:rPr lang="en-US" sz="5000" dirty="0" smtClean="0">
                <a:solidFill>
                  <a:schemeClr val="tx1">
                    <a:lumMod val="95000"/>
                  </a:schemeClr>
                </a:solidFill>
                <a:uFill>
                  <a:solidFill>
                    <a:srgbClr val="0329D6"/>
                  </a:solidFill>
                </a:uFill>
              </a:rPr>
              <a:t>The </a:t>
            </a:r>
            <a:r>
              <a:rPr lang="en-US" sz="5000" dirty="0">
                <a:solidFill>
                  <a:schemeClr val="tx1">
                    <a:lumMod val="95000"/>
                  </a:schemeClr>
                </a:solidFill>
                <a:uFill>
                  <a:solidFill>
                    <a:srgbClr val="0329D6"/>
                  </a:solidFill>
                </a:uFill>
              </a:rPr>
              <a:t>seraphim worship Him, and cherubim praise Him and cry saying</a:t>
            </a:r>
            <a:r>
              <a:rPr lang="en-US" sz="5000" dirty="0" smtClean="0">
                <a:solidFill>
                  <a:schemeClr val="tx1">
                    <a:lumMod val="95000"/>
                  </a:schemeClr>
                </a:solidFill>
                <a:uFill>
                  <a:solidFill>
                    <a:srgbClr val="0329D6"/>
                  </a:solidFill>
                </a:uFill>
              </a:rPr>
              <a:t>:</a:t>
            </a:r>
          </a:p>
        </p:txBody>
      </p:sp>
      <p:cxnSp>
        <p:nvCxnSpPr>
          <p:cNvPr id="10" name="Straight Connector 9"/>
          <p:cNvCxnSpPr/>
          <p:nvPr/>
        </p:nvCxnSpPr>
        <p:spPr>
          <a:xfrm>
            <a:off x="391573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6197" y="-1773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40100" y="602819"/>
            <a:ext cx="3948622" cy="6063198"/>
          </a:xfrm>
          <a:prstGeom prst="rect">
            <a:avLst/>
          </a:prstGeom>
          <a:noFill/>
        </p:spPr>
        <p:txBody>
          <a:bodyPr wrap="square" rtlCol="0">
            <a:spAutoFit/>
          </a:bodyPr>
          <a:lstStyle/>
          <a:p>
            <a:r>
              <a:rPr lang="en-CA" sz="1400" dirty="0" smtClean="0">
                <a:solidFill>
                  <a:srgbClr val="FFC000"/>
                </a:solidFill>
              </a:rPr>
              <a:t>፻፸. </a:t>
            </a:r>
            <a:r>
              <a:rPr lang="en-CA" sz="6000" b="1" dirty="0" err="1" smtClean="0"/>
              <a:t>ሱራፌል</a:t>
            </a:r>
            <a:r>
              <a:rPr lang="en-CA" sz="6000" b="1" dirty="0" smtClean="0"/>
              <a:t> </a:t>
            </a:r>
            <a:r>
              <a:rPr lang="en-CA" sz="6000" b="1" dirty="0" err="1" smtClean="0"/>
              <a:t>ይሰግዱ</a:t>
            </a:r>
            <a:r>
              <a:rPr lang="en-CA" sz="6000" b="1" dirty="0" smtClean="0"/>
              <a:t> </a:t>
            </a:r>
            <a:r>
              <a:rPr lang="en-CA" sz="6000" b="1" dirty="0" err="1" smtClean="0"/>
              <a:t>ሎቱ</a:t>
            </a:r>
            <a:r>
              <a:rPr lang="en-CA" sz="6000" b="1" dirty="0" smtClean="0"/>
              <a:t> </a:t>
            </a:r>
            <a:r>
              <a:rPr lang="en-CA" sz="6000" b="1" dirty="0" err="1" smtClean="0"/>
              <a:t>ወኪሩቤል</a:t>
            </a:r>
            <a:r>
              <a:rPr lang="en-CA" sz="6000" b="1" dirty="0" smtClean="0"/>
              <a:t> </a:t>
            </a:r>
            <a:r>
              <a:rPr lang="en-CA" sz="6000" b="1" dirty="0" err="1" smtClean="0"/>
              <a:t>ይሴብሕዎ</a:t>
            </a:r>
            <a:r>
              <a:rPr lang="en-CA" sz="6000" b="1" dirty="0" smtClean="0"/>
              <a:t> </a:t>
            </a:r>
            <a:r>
              <a:rPr lang="en-CA" sz="6000" b="1" dirty="0" err="1" smtClean="0"/>
              <a:t>ይጸርሑ</a:t>
            </a:r>
            <a:r>
              <a:rPr lang="en-CA" sz="6000" b="1" dirty="0" smtClean="0"/>
              <a:t> </a:t>
            </a:r>
            <a:r>
              <a:rPr lang="en-CA" sz="6000" b="1" dirty="0" err="1" smtClean="0"/>
              <a:t>እንዘ</a:t>
            </a:r>
            <a:r>
              <a:rPr lang="en-CA" sz="6000" b="1" dirty="0" smtClean="0"/>
              <a:t> </a:t>
            </a:r>
            <a:r>
              <a:rPr lang="en-CA" sz="6000" b="1" dirty="0" err="1" smtClean="0"/>
              <a:t>ይብሉ</a:t>
            </a:r>
            <a:endParaRPr lang="en-CA" sz="6000" b="1" dirty="0" smtClean="0"/>
          </a:p>
          <a:p>
            <a:endParaRPr lang="en-CA" sz="1400" dirty="0" smtClean="0"/>
          </a:p>
          <a:p>
            <a:endParaRPr lang="en-CA" sz="1400" dirty="0"/>
          </a:p>
        </p:txBody>
      </p:sp>
    </p:spTree>
    <p:extLst>
      <p:ext uri="{BB962C8B-B14F-4D97-AF65-F5344CB8AC3E}">
        <p14:creationId xmlns:p14="http://schemas.microsoft.com/office/powerpoint/2010/main" val="1256465094"/>
      </p:ext>
    </p:extLst>
  </p:cSld>
  <p:clrMapOvr>
    <a:masterClrMapping/>
  </p:clrMapOvr>
  <p:transition spd="med"/>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48148" y="322554"/>
            <a:ext cx="4258534" cy="5924699"/>
          </a:xfrm>
          <a:prstGeom prst="rect">
            <a:avLst/>
          </a:prstGeom>
        </p:spPr>
        <p:txBody>
          <a:bodyPr wrap="square">
            <a:spAutoFit/>
          </a:bodyPr>
          <a:lstStyle/>
          <a:p>
            <a:pPr marL="40639" marR="40639">
              <a:spcBef>
                <a:spcPts val="600"/>
              </a:spcBef>
              <a:buClr>
                <a:srgbClr val="FF2600"/>
              </a:buClr>
              <a:defRPr sz="2800"/>
            </a:pPr>
            <a:endParaRPr lang="en-CA" sz="1400" dirty="0" smtClean="0"/>
          </a:p>
          <a:p>
            <a:pPr marL="40639" marR="40639">
              <a:spcBef>
                <a:spcPts val="600"/>
              </a:spcBef>
              <a:buClr>
                <a:srgbClr val="FF2600"/>
              </a:buClr>
              <a:defRPr sz="2800"/>
            </a:pPr>
            <a:r>
              <a:rPr lang="en-CA" sz="1400" dirty="0" smtClean="0">
                <a:solidFill>
                  <a:srgbClr val="FFC000"/>
                </a:solidFill>
              </a:rPr>
              <a:t>171.</a:t>
            </a:r>
            <a:r>
              <a:rPr lang="en-CA" sz="6000" dirty="0" smtClean="0"/>
              <a:t>እግዚኣብሔር </a:t>
            </a:r>
            <a:r>
              <a:rPr lang="en-CA" sz="6000" dirty="0" err="1" smtClean="0"/>
              <a:t>ብኣእላፍ</a:t>
            </a:r>
            <a:r>
              <a:rPr lang="en-CA" sz="6000" dirty="0" smtClean="0"/>
              <a:t> </a:t>
            </a:r>
            <a:r>
              <a:rPr lang="en-CA" sz="2000" dirty="0" smtClean="0"/>
              <a:t>(</a:t>
            </a:r>
            <a:r>
              <a:rPr lang="en-CA" sz="2000" dirty="0" err="1" smtClean="0"/>
              <a:t>መላእኽቲ</a:t>
            </a:r>
            <a:r>
              <a:rPr lang="en-CA" sz="2000" dirty="0" smtClean="0"/>
              <a:t> ) </a:t>
            </a:r>
            <a:r>
              <a:rPr lang="en-CA" sz="6000" dirty="0" err="1" smtClean="0"/>
              <a:t>ቅዱስ</a:t>
            </a:r>
            <a:r>
              <a:rPr lang="en-CA" sz="6000" dirty="0" smtClean="0"/>
              <a:t> </a:t>
            </a:r>
            <a:r>
              <a:rPr lang="en-CA" sz="6000" dirty="0" err="1" smtClean="0"/>
              <a:t>ቅዱስ</a:t>
            </a:r>
            <a:r>
              <a:rPr lang="en-CA" sz="6000" dirty="0" smtClean="0"/>
              <a:t> </a:t>
            </a:r>
            <a:r>
              <a:rPr lang="en-CA" sz="6000" dirty="0" err="1" smtClean="0"/>
              <a:t>ቅዱስ</a:t>
            </a:r>
            <a:r>
              <a:rPr lang="en-CA" sz="6000" dirty="0" smtClean="0"/>
              <a:t> </a:t>
            </a:r>
            <a:r>
              <a:rPr lang="en-CA" sz="6000" dirty="0" err="1" smtClean="0"/>
              <a:t>እዩ</a:t>
            </a:r>
            <a:r>
              <a:rPr lang="en-CA" sz="6000" dirty="0" smtClean="0"/>
              <a:t>፥ </a:t>
            </a:r>
            <a:r>
              <a:rPr lang="en-CA" sz="6000" dirty="0" err="1" smtClean="0"/>
              <a:t>ብረበዋትውን</a:t>
            </a:r>
            <a:r>
              <a:rPr lang="en-CA" sz="6000" dirty="0" smtClean="0"/>
              <a:t> </a:t>
            </a:r>
            <a:r>
              <a:rPr lang="en-CA" sz="6000" dirty="0" err="1" smtClean="0"/>
              <a:t>ክቡር</a:t>
            </a:r>
            <a:r>
              <a:rPr lang="en-CA" sz="6000" dirty="0" smtClean="0"/>
              <a:t> </a:t>
            </a:r>
            <a:r>
              <a:rPr lang="en-CA" sz="6000" dirty="0" err="1" smtClean="0"/>
              <a:t>እዩ</a:t>
            </a:r>
            <a:r>
              <a:rPr lang="en-CA" sz="6000" dirty="0" smtClean="0"/>
              <a:t>።</a:t>
            </a:r>
            <a:endParaRPr lang="en-CA" sz="6000" dirty="0"/>
          </a:p>
        </p:txBody>
      </p:sp>
      <p:sp>
        <p:nvSpPr>
          <p:cNvPr id="9" name="Rectangle 8"/>
          <p:cNvSpPr/>
          <p:nvPr/>
        </p:nvSpPr>
        <p:spPr>
          <a:xfrm>
            <a:off x="8026197" y="-17733"/>
            <a:ext cx="4336625" cy="6401753"/>
          </a:xfrm>
          <a:prstGeom prst="rect">
            <a:avLst/>
          </a:prstGeom>
        </p:spPr>
        <p:txBody>
          <a:bodyPr wrap="square">
            <a:spAutoFit/>
          </a:bodyPr>
          <a:lstStyle/>
          <a:p>
            <a:pPr marL="40639" marR="40639">
              <a:spcBef>
                <a:spcPts val="600"/>
              </a:spcBef>
              <a:buClr>
                <a:srgbClr val="FF2600"/>
              </a:buClr>
              <a:defRPr sz="2800"/>
            </a:pPr>
            <a:r>
              <a:rPr lang="en-US" sz="1400" dirty="0" smtClean="0">
                <a:solidFill>
                  <a:srgbClr val="FFC000"/>
                </a:solidFill>
                <a:uFill>
                  <a:solidFill>
                    <a:srgbClr val="0329D6"/>
                  </a:solidFill>
                </a:uFill>
              </a:rPr>
              <a:t>171. </a:t>
            </a:r>
            <a:r>
              <a:rPr lang="en-US" sz="5000" dirty="0" smtClean="0">
                <a:solidFill>
                  <a:schemeClr val="tx1">
                    <a:lumMod val="95000"/>
                  </a:schemeClr>
                </a:solidFill>
                <a:uFill>
                  <a:solidFill>
                    <a:srgbClr val="0329D6"/>
                  </a:solidFill>
                </a:uFill>
              </a:rPr>
              <a:t>Holy </a:t>
            </a:r>
            <a:r>
              <a:rPr lang="en-US" sz="5000" dirty="0" err="1">
                <a:solidFill>
                  <a:schemeClr val="tx1">
                    <a:lumMod val="95000"/>
                  </a:schemeClr>
                </a:solidFill>
                <a:uFill>
                  <a:solidFill>
                    <a:srgbClr val="0329D6"/>
                  </a:solidFill>
                </a:uFill>
              </a:rPr>
              <a:t>Holy</a:t>
            </a:r>
            <a:r>
              <a:rPr lang="en-US" sz="5000" dirty="0">
                <a:solidFill>
                  <a:schemeClr val="tx1">
                    <a:lumMod val="95000"/>
                  </a:schemeClr>
                </a:solidFill>
                <a:uFill>
                  <a:solidFill>
                    <a:srgbClr val="0329D6"/>
                  </a:solidFill>
                </a:uFill>
              </a:rPr>
              <a:t> </a:t>
            </a:r>
            <a:r>
              <a:rPr lang="en-US" sz="5000" dirty="0" smtClean="0">
                <a:solidFill>
                  <a:schemeClr val="tx1">
                    <a:lumMod val="95000"/>
                  </a:schemeClr>
                </a:solidFill>
                <a:uFill>
                  <a:solidFill>
                    <a:srgbClr val="0329D6"/>
                  </a:solidFill>
                </a:uFill>
              </a:rPr>
              <a:t> </a:t>
            </a:r>
          </a:p>
          <a:p>
            <a:pPr marL="40639" marR="40639">
              <a:spcBef>
                <a:spcPts val="600"/>
              </a:spcBef>
              <a:buClr>
                <a:srgbClr val="FF2600"/>
              </a:buClr>
              <a:defRPr sz="2800"/>
            </a:pPr>
            <a:r>
              <a:rPr lang="en-US" sz="5000" dirty="0">
                <a:solidFill>
                  <a:schemeClr val="tx1">
                    <a:lumMod val="95000"/>
                  </a:schemeClr>
                </a:solidFill>
                <a:uFill>
                  <a:solidFill>
                    <a:srgbClr val="0329D6"/>
                  </a:solidFill>
                </a:uFill>
              </a:rPr>
              <a:t> </a:t>
            </a:r>
            <a:r>
              <a:rPr lang="en-US" sz="5000" dirty="0" smtClean="0">
                <a:solidFill>
                  <a:schemeClr val="tx1">
                    <a:lumMod val="95000"/>
                  </a:schemeClr>
                </a:solidFill>
                <a:uFill>
                  <a:solidFill>
                    <a:srgbClr val="0329D6"/>
                  </a:solidFill>
                </a:uFill>
              </a:rPr>
              <a:t>     Holy</a:t>
            </a:r>
          </a:p>
          <a:p>
            <a:pPr marL="40639" marR="40639">
              <a:spcBef>
                <a:spcPts val="600"/>
              </a:spcBef>
              <a:buClr>
                <a:srgbClr val="FF2600"/>
              </a:buClr>
              <a:defRPr sz="2800"/>
            </a:pPr>
            <a:r>
              <a:rPr lang="en-US" sz="5000" dirty="0" smtClean="0">
                <a:solidFill>
                  <a:schemeClr val="tx1">
                    <a:lumMod val="95000"/>
                  </a:schemeClr>
                </a:solidFill>
                <a:uFill>
                  <a:solidFill>
                    <a:srgbClr val="0329D6"/>
                  </a:solidFill>
                </a:uFill>
              </a:rPr>
              <a:t> </a:t>
            </a:r>
            <a:r>
              <a:rPr lang="en-US" sz="5000" dirty="0">
                <a:solidFill>
                  <a:schemeClr val="tx1">
                    <a:lumMod val="95000"/>
                  </a:schemeClr>
                </a:solidFill>
                <a:uFill>
                  <a:solidFill>
                    <a:srgbClr val="0329D6"/>
                  </a:solidFill>
                </a:uFill>
              </a:rPr>
              <a:t>is the Lord among the thousands and honored among the tens of thousands</a:t>
            </a:r>
            <a:r>
              <a:rPr lang="en-US" sz="5000" dirty="0" smtClean="0">
                <a:solidFill>
                  <a:schemeClr val="tx1">
                    <a:lumMod val="95000"/>
                  </a:schemeClr>
                </a:solidFill>
                <a:uFill>
                  <a:solidFill>
                    <a:srgbClr val="0329D6"/>
                  </a:solidFill>
                </a:uFill>
              </a:rPr>
              <a:t>.</a:t>
            </a:r>
            <a:endParaRPr lang="en-US" sz="5000" dirty="0">
              <a:solidFill>
                <a:schemeClr val="tx1">
                  <a:lumMod val="95000"/>
                </a:schemeClr>
              </a:solidFill>
              <a:uFill>
                <a:solidFill>
                  <a:srgbClr val="0329D6"/>
                </a:solidFill>
              </a:uFill>
            </a:endParaRPr>
          </a:p>
        </p:txBody>
      </p:sp>
      <p:cxnSp>
        <p:nvCxnSpPr>
          <p:cNvPr id="10" name="Straight Connector 9"/>
          <p:cNvCxnSpPr/>
          <p:nvPr/>
        </p:nvCxnSpPr>
        <p:spPr>
          <a:xfrm>
            <a:off x="4029613"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6197" y="-1773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3495" y="9967"/>
            <a:ext cx="4166717" cy="6063198"/>
          </a:xfrm>
          <a:prstGeom prst="rect">
            <a:avLst/>
          </a:prstGeom>
          <a:noFill/>
        </p:spPr>
        <p:txBody>
          <a:bodyPr wrap="square" rtlCol="0">
            <a:spAutoFit/>
          </a:bodyPr>
          <a:lstStyle/>
          <a:p>
            <a:endParaRPr lang="en-CA" sz="1400" dirty="0" smtClean="0"/>
          </a:p>
          <a:p>
            <a:endParaRPr lang="en-CA" sz="1400" dirty="0"/>
          </a:p>
          <a:p>
            <a:r>
              <a:rPr lang="en-CA" sz="1400" dirty="0" smtClean="0">
                <a:solidFill>
                  <a:srgbClr val="FFC000"/>
                </a:solidFill>
              </a:rPr>
              <a:t>፻፸፩.</a:t>
            </a:r>
            <a:r>
              <a:rPr lang="en-CA" sz="6000" b="1" dirty="0" smtClean="0"/>
              <a:t>ቅዱስ </a:t>
            </a:r>
            <a:r>
              <a:rPr lang="en-CA" sz="6000" b="1" dirty="0" err="1" smtClean="0"/>
              <a:t>ቅዱስ</a:t>
            </a:r>
            <a:r>
              <a:rPr lang="en-CA" sz="6000" b="1" dirty="0" smtClean="0"/>
              <a:t>  </a:t>
            </a:r>
          </a:p>
          <a:p>
            <a:r>
              <a:rPr lang="en-CA" sz="6000" b="1" dirty="0"/>
              <a:t> </a:t>
            </a:r>
            <a:r>
              <a:rPr lang="en-CA" sz="6000" b="1" dirty="0" smtClean="0"/>
              <a:t>     </a:t>
            </a:r>
            <a:r>
              <a:rPr lang="en-CA" sz="6000" b="1" dirty="0" err="1" smtClean="0"/>
              <a:t>ቅዱስ</a:t>
            </a:r>
            <a:r>
              <a:rPr lang="en-CA" sz="6000" b="1" dirty="0" smtClean="0"/>
              <a:t> </a:t>
            </a:r>
            <a:r>
              <a:rPr lang="en-CA" sz="6000" b="1" dirty="0" err="1" smtClean="0"/>
              <a:t>እግዚአብሔር</a:t>
            </a:r>
            <a:r>
              <a:rPr lang="en-CA" sz="6000" b="1" dirty="0" smtClean="0"/>
              <a:t> </a:t>
            </a:r>
            <a:r>
              <a:rPr lang="en-CA" sz="6000" b="1" dirty="0" err="1" smtClean="0"/>
              <a:t>በሃበ</a:t>
            </a:r>
            <a:r>
              <a:rPr lang="en-CA" sz="6000" b="1" dirty="0" smtClean="0"/>
              <a:t> </a:t>
            </a:r>
            <a:r>
              <a:rPr lang="en-CA" sz="6000" b="1" dirty="0" err="1" smtClean="0"/>
              <a:t>ኣእላፍ</a:t>
            </a:r>
            <a:r>
              <a:rPr lang="en-CA" sz="6000" b="1" dirty="0" smtClean="0"/>
              <a:t> </a:t>
            </a:r>
            <a:r>
              <a:rPr lang="en-CA" sz="6000" b="1" dirty="0" err="1" smtClean="0"/>
              <a:t>ወክቡር</a:t>
            </a:r>
            <a:r>
              <a:rPr lang="en-CA" sz="6000" b="1" dirty="0" smtClean="0"/>
              <a:t> </a:t>
            </a:r>
            <a:r>
              <a:rPr lang="en-CA" sz="6000" b="1" dirty="0" err="1" smtClean="0"/>
              <a:t>በውስተ</a:t>
            </a:r>
            <a:r>
              <a:rPr lang="en-CA" sz="6000" b="1" dirty="0" smtClean="0"/>
              <a:t> </a:t>
            </a:r>
            <a:r>
              <a:rPr lang="en-CA" sz="6000" b="1" dirty="0" err="1" smtClean="0"/>
              <a:t>ረበዋት</a:t>
            </a:r>
            <a:r>
              <a:rPr lang="en-CA" sz="6000" b="1" dirty="0" smtClean="0"/>
              <a:t>።</a:t>
            </a:r>
          </a:p>
        </p:txBody>
      </p:sp>
    </p:spTree>
    <p:extLst>
      <p:ext uri="{BB962C8B-B14F-4D97-AF65-F5344CB8AC3E}">
        <p14:creationId xmlns:p14="http://schemas.microsoft.com/office/powerpoint/2010/main" val="1619630707"/>
      </p:ext>
    </p:extLst>
  </p:cSld>
  <p:clrMapOvr>
    <a:masterClrMapping/>
  </p:clrMapOvr>
  <p:transition spd="med"/>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86198" y="805792"/>
            <a:ext cx="4258534" cy="5078313"/>
          </a:xfrm>
          <a:prstGeom prst="rect">
            <a:avLst/>
          </a:prstGeom>
        </p:spPr>
        <p:txBody>
          <a:bodyPr wrap="square">
            <a:spAutoFit/>
          </a:bodyPr>
          <a:lstStyle/>
          <a:p>
            <a:pPr marL="40639" marR="40639">
              <a:spcBef>
                <a:spcPts val="600"/>
              </a:spcBef>
              <a:buClr>
                <a:srgbClr val="FF2600"/>
              </a:buClr>
              <a:defRPr sz="2800"/>
            </a:pPr>
            <a:endParaRPr lang="en-CA" sz="1400" dirty="0" smtClean="0"/>
          </a:p>
          <a:p>
            <a:pPr marL="40639" marR="40639" algn="ctr">
              <a:spcBef>
                <a:spcPts val="600"/>
              </a:spcBef>
              <a:buClr>
                <a:srgbClr val="FF2600"/>
              </a:buClr>
              <a:defRPr sz="2800"/>
            </a:pPr>
            <a:r>
              <a:rPr lang="en-CA" sz="1400" dirty="0" smtClean="0">
                <a:solidFill>
                  <a:srgbClr val="FFC000"/>
                </a:solidFill>
              </a:rPr>
              <a:t>172. </a:t>
            </a:r>
            <a:r>
              <a:rPr lang="en-CA" sz="6000" dirty="0" smtClean="0"/>
              <a:t>ኦ </a:t>
            </a:r>
            <a:r>
              <a:rPr lang="en-CA" sz="6000" dirty="0" err="1" smtClean="0"/>
              <a:t>መድኃኒና</a:t>
            </a:r>
            <a:endParaRPr lang="en-CA" sz="6000" dirty="0" smtClean="0"/>
          </a:p>
          <a:p>
            <a:pPr marL="40639" marR="40639" algn="ctr">
              <a:spcBef>
                <a:spcPts val="600"/>
              </a:spcBef>
              <a:buClr>
                <a:srgbClr val="FF2600"/>
              </a:buClr>
              <a:defRPr sz="2800"/>
            </a:pPr>
            <a:r>
              <a:rPr lang="en-CA" sz="6000" dirty="0" smtClean="0"/>
              <a:t> </a:t>
            </a:r>
            <a:r>
              <a:rPr lang="en-CA" sz="6000" dirty="0" err="1" smtClean="0"/>
              <a:t>ዕጣን</a:t>
            </a:r>
            <a:r>
              <a:rPr lang="en-CA" sz="6000" dirty="0" smtClean="0"/>
              <a:t> </a:t>
            </a:r>
            <a:r>
              <a:rPr lang="en-CA" sz="6000" dirty="0" err="1" smtClean="0"/>
              <a:t>ንስኻ</a:t>
            </a:r>
            <a:r>
              <a:rPr lang="en-CA" sz="6000" dirty="0" smtClean="0"/>
              <a:t> </a:t>
            </a:r>
            <a:r>
              <a:rPr lang="en-CA" sz="6000" dirty="0" err="1" smtClean="0"/>
              <a:t>ኢኻ</a:t>
            </a:r>
            <a:r>
              <a:rPr lang="en-CA" sz="6000" dirty="0" smtClean="0"/>
              <a:t>፥ </a:t>
            </a:r>
            <a:r>
              <a:rPr lang="en-CA" sz="6000" dirty="0" err="1" smtClean="0"/>
              <a:t>መጺእካ</a:t>
            </a:r>
            <a:r>
              <a:rPr lang="en-CA" sz="6000" dirty="0" smtClean="0"/>
              <a:t> </a:t>
            </a:r>
            <a:r>
              <a:rPr lang="en-CA" sz="6000" dirty="0" err="1" smtClean="0"/>
              <a:t>ስለ</a:t>
            </a:r>
            <a:r>
              <a:rPr lang="en-CA" sz="6000" dirty="0" smtClean="0"/>
              <a:t> </a:t>
            </a:r>
            <a:r>
              <a:rPr lang="en-CA" sz="6000" dirty="0" err="1" smtClean="0"/>
              <a:t>ዘድኃንካና</a:t>
            </a:r>
            <a:r>
              <a:rPr lang="en-CA" sz="6000" dirty="0" smtClean="0"/>
              <a:t> </a:t>
            </a:r>
            <a:r>
              <a:rPr lang="en-CA" sz="6000" dirty="0" err="1" smtClean="0"/>
              <a:t>ይቕረ</a:t>
            </a:r>
            <a:r>
              <a:rPr lang="en-CA" sz="6000" dirty="0" smtClean="0"/>
              <a:t> </a:t>
            </a:r>
            <a:r>
              <a:rPr lang="en-CA" sz="6000" dirty="0" err="1" smtClean="0"/>
              <a:t>በለልና</a:t>
            </a:r>
            <a:r>
              <a:rPr lang="en-CA" sz="6000" dirty="0" smtClean="0"/>
              <a:t>።</a:t>
            </a:r>
            <a:endParaRPr lang="en-CA" sz="6000" dirty="0"/>
          </a:p>
        </p:txBody>
      </p:sp>
      <p:sp>
        <p:nvSpPr>
          <p:cNvPr id="9" name="Rectangle 8"/>
          <p:cNvSpPr/>
          <p:nvPr/>
        </p:nvSpPr>
        <p:spPr>
          <a:xfrm>
            <a:off x="8174266" y="337501"/>
            <a:ext cx="4110333" cy="5536900"/>
          </a:xfrm>
          <a:prstGeom prst="rect">
            <a:avLst/>
          </a:prstGeom>
        </p:spPr>
        <p:txBody>
          <a:bodyPr wrap="square">
            <a:spAutoFit/>
          </a:bodyPr>
          <a:lstStyle/>
          <a:p>
            <a:pPr marL="40639" marR="40639">
              <a:lnSpc>
                <a:spcPct val="150000"/>
              </a:lnSpc>
              <a:spcBef>
                <a:spcPts val="600"/>
              </a:spcBef>
              <a:buClr>
                <a:srgbClr val="FF2600"/>
              </a:buClr>
              <a:buFont typeface="Arial"/>
              <a:defRPr sz="2000">
                <a:solidFill>
                  <a:srgbClr val="FF2600"/>
                </a:solidFill>
                <a:uFill>
                  <a:solidFill>
                    <a:srgbClr val="FF2600"/>
                  </a:solidFill>
                </a:uFill>
              </a:defRPr>
            </a:pPr>
            <a:r>
              <a:rPr lang="en-US" sz="1400" dirty="0" smtClean="0">
                <a:solidFill>
                  <a:srgbClr val="FFC000"/>
                </a:solidFill>
                <a:uFill>
                  <a:solidFill>
                    <a:srgbClr val="0329D6"/>
                  </a:solidFill>
                </a:uFill>
              </a:rPr>
              <a:t>172. </a:t>
            </a:r>
            <a:r>
              <a:rPr lang="en-US" sz="4000" dirty="0">
                <a:solidFill>
                  <a:schemeClr val="tx1">
                    <a:lumMod val="95000"/>
                  </a:schemeClr>
                </a:solidFill>
              </a:rPr>
              <a:t>Thou art the incense, O our savior, for Thou didst come and save us.  Have mercy upon us.</a:t>
            </a:r>
          </a:p>
        </p:txBody>
      </p:sp>
      <p:cxnSp>
        <p:nvCxnSpPr>
          <p:cNvPr id="10" name="Straight Connector 9"/>
          <p:cNvCxnSpPr/>
          <p:nvPr/>
        </p:nvCxnSpPr>
        <p:spPr>
          <a:xfrm>
            <a:off x="391573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6197" y="-1773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3692" y="463228"/>
            <a:ext cx="3948622" cy="6063198"/>
          </a:xfrm>
          <a:prstGeom prst="rect">
            <a:avLst/>
          </a:prstGeom>
          <a:noFill/>
        </p:spPr>
        <p:txBody>
          <a:bodyPr wrap="square" rtlCol="0">
            <a:spAutoFit/>
          </a:bodyPr>
          <a:lstStyle/>
          <a:p>
            <a:endParaRPr lang="en-CA" sz="1400" dirty="0" smtClean="0"/>
          </a:p>
          <a:p>
            <a:endParaRPr lang="en-CA" sz="1400" dirty="0"/>
          </a:p>
          <a:p>
            <a:pPr algn="ctr"/>
            <a:r>
              <a:rPr lang="en-CA" sz="1400" dirty="0" smtClean="0">
                <a:solidFill>
                  <a:srgbClr val="FFC000"/>
                </a:solidFill>
              </a:rPr>
              <a:t>፻፸፪. </a:t>
            </a:r>
            <a:r>
              <a:rPr lang="en-CA" sz="6000" b="1" dirty="0" err="1" smtClean="0"/>
              <a:t>ኣንተ</a:t>
            </a:r>
            <a:r>
              <a:rPr lang="en-CA" sz="6000" b="1" dirty="0" smtClean="0"/>
              <a:t> </a:t>
            </a:r>
            <a:r>
              <a:rPr lang="en-CA" sz="6000" b="1" dirty="0" err="1" smtClean="0"/>
              <a:t>ውእቱ</a:t>
            </a:r>
            <a:r>
              <a:rPr lang="en-CA" sz="6000" b="1" dirty="0" smtClean="0"/>
              <a:t> </a:t>
            </a:r>
            <a:r>
              <a:rPr lang="en-CA" sz="6000" b="1" dirty="0" err="1" smtClean="0"/>
              <a:t>ዕጣን</a:t>
            </a:r>
            <a:r>
              <a:rPr lang="en-CA" sz="6000" b="1" dirty="0" smtClean="0"/>
              <a:t> ኦ </a:t>
            </a:r>
            <a:r>
              <a:rPr lang="en-CA" sz="6000" b="1" dirty="0" err="1" smtClean="0"/>
              <a:t>መድኃኒነ</a:t>
            </a:r>
            <a:r>
              <a:rPr lang="en-CA" sz="6000" b="1" dirty="0" smtClean="0"/>
              <a:t> </a:t>
            </a:r>
            <a:r>
              <a:rPr lang="en-CA" sz="6000" b="1" dirty="0" err="1" smtClean="0"/>
              <a:t>እስመ</a:t>
            </a:r>
            <a:r>
              <a:rPr lang="en-CA" sz="6000" b="1" dirty="0" smtClean="0"/>
              <a:t> </a:t>
            </a:r>
            <a:r>
              <a:rPr lang="en-CA" sz="6000" b="1" dirty="0" err="1" smtClean="0"/>
              <a:t>መጻእከ</a:t>
            </a:r>
            <a:r>
              <a:rPr lang="en-CA" sz="6000" b="1" dirty="0" smtClean="0"/>
              <a:t> </a:t>
            </a:r>
            <a:r>
              <a:rPr lang="en-CA" sz="6000" b="1" dirty="0" err="1" smtClean="0"/>
              <a:t>ወኣድኃንከነ</a:t>
            </a:r>
            <a:r>
              <a:rPr lang="en-CA" sz="6000" b="1" dirty="0" smtClean="0"/>
              <a:t> </a:t>
            </a:r>
            <a:r>
              <a:rPr lang="en-CA" sz="6000" b="1" dirty="0" err="1" smtClean="0"/>
              <a:t>ተሣሃለነ</a:t>
            </a:r>
            <a:r>
              <a:rPr lang="en-CA" sz="6000" b="1" dirty="0" smtClean="0"/>
              <a:t>።</a:t>
            </a:r>
          </a:p>
        </p:txBody>
      </p:sp>
    </p:spTree>
    <p:extLst>
      <p:ext uri="{BB962C8B-B14F-4D97-AF65-F5344CB8AC3E}">
        <p14:creationId xmlns:p14="http://schemas.microsoft.com/office/powerpoint/2010/main" val="2929812016"/>
      </p:ext>
    </p:extLst>
  </p:cSld>
  <p:clrMapOvr>
    <a:masterClrMapping/>
  </p:clrMapOvr>
  <p:transition spd="med"/>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4331" y="30122"/>
            <a:ext cx="4341531" cy="6632585"/>
          </a:xfrm>
          <a:prstGeom prst="rect">
            <a:avLst/>
          </a:prstGeom>
        </p:spPr>
        <p:txBody>
          <a:bodyPr wrap="square">
            <a:spAutoFit/>
          </a:bodyPr>
          <a:lstStyle/>
          <a:p>
            <a:r>
              <a:rPr lang="en-CA" sz="2000" dirty="0" smtClean="0">
                <a:solidFill>
                  <a:srgbClr val="FFC000"/>
                </a:solidFill>
              </a:rPr>
              <a:t>      </a:t>
            </a:r>
            <a:r>
              <a:rPr lang="en-CA" sz="2000" dirty="0" err="1" smtClean="0">
                <a:solidFill>
                  <a:srgbClr val="FFC000"/>
                </a:solidFill>
              </a:rPr>
              <a:t>ሥርዓተ</a:t>
            </a:r>
            <a:r>
              <a:rPr lang="en-CA" sz="2000" dirty="0" smtClean="0">
                <a:solidFill>
                  <a:srgbClr val="FFC000"/>
                </a:solidFill>
              </a:rPr>
              <a:t> </a:t>
            </a:r>
            <a:r>
              <a:rPr lang="en-CA" sz="2000" dirty="0" err="1">
                <a:solidFill>
                  <a:srgbClr val="FFC000"/>
                </a:solidFill>
              </a:rPr>
              <a:t>ቅዳሴ</a:t>
            </a:r>
            <a:r>
              <a:rPr lang="en-CA" sz="2000" dirty="0">
                <a:solidFill>
                  <a:srgbClr val="FFC000"/>
                </a:solidFill>
              </a:rPr>
              <a:t> </a:t>
            </a:r>
            <a:r>
              <a:rPr lang="en-CA" sz="2000" dirty="0" smtClean="0">
                <a:solidFill>
                  <a:srgbClr val="FFC000"/>
                </a:solidFill>
              </a:rPr>
              <a:t> </a:t>
            </a:r>
            <a:r>
              <a:rPr lang="en-CA" sz="2000" dirty="0" err="1" smtClean="0">
                <a:solidFill>
                  <a:srgbClr val="FFC000"/>
                </a:solidFill>
              </a:rPr>
              <a:t>በጊዜ</a:t>
            </a:r>
            <a:r>
              <a:rPr lang="en-CA" sz="2000" dirty="0" smtClean="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endParaRPr lang="en-CA" sz="2000" dirty="0">
              <a:solidFill>
                <a:srgbClr val="FFC000"/>
              </a:solidFill>
            </a:endParaRPr>
          </a:p>
          <a:p>
            <a:r>
              <a:rPr lang="en-CA" sz="5500" dirty="0" err="1" smtClean="0">
                <a:solidFill>
                  <a:srgbClr val="FFFF00"/>
                </a:solidFill>
              </a:rPr>
              <a:t>ይ.ሕ</a:t>
            </a:r>
            <a:r>
              <a:rPr lang="en-CA" sz="5500" dirty="0">
                <a:solidFill>
                  <a:srgbClr val="FFFF00"/>
                </a:solidFill>
              </a:rPr>
              <a:t>. </a:t>
            </a:r>
            <a:r>
              <a:rPr lang="en-CA" sz="5500" b="1" dirty="0" err="1"/>
              <a:t>ክርስቶስ</a:t>
            </a:r>
            <a:r>
              <a:rPr lang="en-CA" sz="5500" b="1" dirty="0"/>
              <a:t> </a:t>
            </a:r>
            <a:r>
              <a:rPr lang="en-CA" sz="5500" b="1" dirty="0" err="1"/>
              <a:t>ተንሥአ</a:t>
            </a:r>
            <a:r>
              <a:rPr lang="en-CA" sz="5500" b="1" dirty="0"/>
              <a:t> </a:t>
            </a:r>
            <a:r>
              <a:rPr lang="en-CA" sz="5500" b="1" dirty="0" err="1"/>
              <a:t>እሙታን</a:t>
            </a:r>
            <a:r>
              <a:rPr lang="en-CA" sz="5500" b="1" dirty="0"/>
              <a:t> </a:t>
            </a:r>
            <a:r>
              <a:rPr lang="en-CA" sz="5500" b="1" dirty="0" err="1"/>
              <a:t>ሞተ</a:t>
            </a:r>
            <a:r>
              <a:rPr lang="en-CA" sz="5500" b="1" dirty="0"/>
              <a:t> </a:t>
            </a:r>
            <a:r>
              <a:rPr lang="en-CA" sz="5500" b="1" dirty="0" err="1"/>
              <a:t>ወኬዶ</a:t>
            </a:r>
            <a:r>
              <a:rPr lang="en-CA" sz="5500" b="1" dirty="0"/>
              <a:t> </a:t>
            </a:r>
            <a:r>
              <a:rPr lang="en-CA" sz="5500" b="1" dirty="0" err="1"/>
              <a:t>ለሞት</a:t>
            </a:r>
            <a:r>
              <a:rPr lang="en-CA" sz="5500" b="1" dirty="0"/>
              <a:t> </a:t>
            </a:r>
            <a:r>
              <a:rPr lang="en-CA" sz="5500" b="1" dirty="0" err="1"/>
              <a:t>ለእለ</a:t>
            </a:r>
            <a:r>
              <a:rPr lang="en-CA" sz="5500" b="1" dirty="0"/>
              <a:t> </a:t>
            </a:r>
            <a:r>
              <a:rPr lang="en-CA" sz="5500" b="1" dirty="0" err="1"/>
              <a:t>ውስተ</a:t>
            </a:r>
            <a:r>
              <a:rPr lang="en-CA" sz="5500" b="1" dirty="0"/>
              <a:t> </a:t>
            </a:r>
            <a:r>
              <a:rPr lang="en-CA" sz="5500" b="1" dirty="0" err="1" smtClean="0"/>
              <a:t>መቃብር</a:t>
            </a:r>
            <a:r>
              <a:rPr lang="en-CA" sz="5500" b="1" dirty="0" smtClean="0"/>
              <a:t> </a:t>
            </a:r>
            <a:r>
              <a:rPr lang="en-CA" sz="5500" b="1" dirty="0" err="1"/>
              <a:t>ወኀበ</a:t>
            </a:r>
            <a:r>
              <a:rPr lang="en-CA" sz="5500" b="1" dirty="0"/>
              <a:t> </a:t>
            </a:r>
            <a:r>
              <a:rPr lang="en-CA" sz="5500" b="1" dirty="0" err="1"/>
              <a:t>ሕይወተ</a:t>
            </a:r>
            <a:r>
              <a:rPr lang="en-CA" sz="5500" b="1" dirty="0"/>
              <a:t> </a:t>
            </a:r>
            <a:r>
              <a:rPr lang="en-CA" sz="5500" b="1" dirty="0" err="1"/>
              <a:t>ዘለዓለም</a:t>
            </a:r>
            <a:r>
              <a:rPr lang="en-CA" sz="5500" b="1" dirty="0"/>
              <a:t> </a:t>
            </a:r>
            <a:r>
              <a:rPr lang="en-CA" sz="5500" b="1" dirty="0" err="1"/>
              <a:t>ዕረፍተ</a:t>
            </a:r>
            <a:r>
              <a:rPr lang="en-CA" sz="5500" b="1" dirty="0"/>
              <a:t>።</a:t>
            </a:r>
          </a:p>
        </p:txBody>
      </p:sp>
      <p:sp>
        <p:nvSpPr>
          <p:cNvPr id="19" name="Rectangle 18"/>
          <p:cNvSpPr/>
          <p:nvPr/>
        </p:nvSpPr>
        <p:spPr>
          <a:xfrm>
            <a:off x="4014715" y="30122"/>
            <a:ext cx="4186532" cy="6801862"/>
          </a:xfrm>
          <a:prstGeom prst="rect">
            <a:avLst/>
          </a:prstGeom>
        </p:spPr>
        <p:txBody>
          <a:bodyPr wrap="square">
            <a:spAutoFit/>
          </a:bodyPr>
          <a:lstStyle/>
          <a:p>
            <a:r>
              <a:rPr lang="en-CA" sz="2000" dirty="0" err="1">
                <a:solidFill>
                  <a:srgbClr val="FFC000"/>
                </a:solidFill>
              </a:rPr>
              <a:t>ሥርዓተ</a:t>
            </a:r>
            <a:r>
              <a:rPr lang="en-CA" sz="2000" dirty="0">
                <a:solidFill>
                  <a:srgbClr val="FFC000"/>
                </a:solidFill>
              </a:rPr>
              <a:t> </a:t>
            </a:r>
            <a:r>
              <a:rPr lang="en-CA" sz="2000" dirty="0" err="1">
                <a:solidFill>
                  <a:srgbClr val="FFC000"/>
                </a:solidFill>
              </a:rPr>
              <a:t>ቅዳሴ</a:t>
            </a:r>
            <a:r>
              <a:rPr lang="en-CA" sz="2000" dirty="0">
                <a:solidFill>
                  <a:srgbClr val="FFC000"/>
                </a:solidFill>
              </a:rPr>
              <a:t> </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a:solidFill>
                  <a:srgbClr val="FFC000"/>
                </a:solidFill>
              </a:rPr>
              <a:t>እዋን</a:t>
            </a:r>
            <a:r>
              <a:rPr lang="en-CA" sz="2000" dirty="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r>
              <a:rPr lang="en-CA" sz="5200" dirty="0" err="1" smtClean="0">
                <a:solidFill>
                  <a:srgbClr val="FFFF00"/>
                </a:solidFill>
              </a:rPr>
              <a:t>ይ.ሕ</a:t>
            </a:r>
            <a:r>
              <a:rPr lang="en-CA" sz="5200" dirty="0">
                <a:solidFill>
                  <a:srgbClr val="FFFF00"/>
                </a:solidFill>
              </a:rPr>
              <a:t>. </a:t>
            </a:r>
            <a:r>
              <a:rPr lang="en-CA" sz="5200" dirty="0" err="1" smtClean="0"/>
              <a:t>ክርስቶስ</a:t>
            </a:r>
            <a:r>
              <a:rPr lang="en-CA" sz="5200" dirty="0" smtClean="0"/>
              <a:t> </a:t>
            </a:r>
            <a:r>
              <a:rPr lang="en-CA" sz="5200" dirty="0" err="1" smtClean="0"/>
              <a:t>ካብ</a:t>
            </a:r>
            <a:r>
              <a:rPr lang="en-CA" sz="5200" dirty="0" smtClean="0"/>
              <a:t>  </a:t>
            </a:r>
            <a:r>
              <a:rPr lang="en-CA" sz="5200" dirty="0" err="1"/>
              <a:t>ሙታን</a:t>
            </a:r>
            <a:r>
              <a:rPr lang="en-CA" sz="5200" dirty="0"/>
              <a:t> </a:t>
            </a:r>
            <a:r>
              <a:rPr lang="en-CA" sz="5200" dirty="0" smtClean="0"/>
              <a:t>  </a:t>
            </a:r>
            <a:r>
              <a:rPr lang="en-CA" sz="5200" dirty="0" err="1" smtClean="0"/>
              <a:t>ተን</a:t>
            </a:r>
            <a:endParaRPr lang="en-CA" sz="5200" dirty="0" smtClean="0"/>
          </a:p>
          <a:p>
            <a:r>
              <a:rPr lang="en-CA" sz="5200" dirty="0" err="1" smtClean="0"/>
              <a:t>ሥአ</a:t>
            </a:r>
            <a:r>
              <a:rPr lang="en-CA" sz="5200" dirty="0" smtClean="0"/>
              <a:t> </a:t>
            </a:r>
            <a:r>
              <a:rPr lang="en-CA" sz="5200" dirty="0" err="1" smtClean="0"/>
              <a:t>ሞይቱውን</a:t>
            </a:r>
            <a:r>
              <a:rPr lang="en-CA" sz="5200" dirty="0" smtClean="0"/>
              <a:t> </a:t>
            </a:r>
            <a:r>
              <a:rPr lang="en-CA" sz="5200" dirty="0" err="1"/>
              <a:t>ንሞት</a:t>
            </a:r>
            <a:r>
              <a:rPr lang="en-CA" sz="5200" dirty="0"/>
              <a:t> </a:t>
            </a:r>
            <a:r>
              <a:rPr lang="en-CA" sz="5200" dirty="0" err="1"/>
              <a:t>ደምሰሶ</a:t>
            </a:r>
            <a:r>
              <a:rPr lang="en-CA" sz="5200" dirty="0"/>
              <a:t>፣ </a:t>
            </a:r>
            <a:r>
              <a:rPr lang="en-CA" sz="5200" dirty="0" err="1"/>
              <a:t>ኣብ</a:t>
            </a:r>
            <a:r>
              <a:rPr lang="en-CA" sz="5200" dirty="0"/>
              <a:t> </a:t>
            </a:r>
            <a:r>
              <a:rPr lang="en-CA" sz="5200" dirty="0" err="1" smtClean="0"/>
              <a:t>መቓብር</a:t>
            </a:r>
            <a:r>
              <a:rPr lang="en-CA" sz="5200" dirty="0" smtClean="0"/>
              <a:t> </a:t>
            </a:r>
            <a:r>
              <a:rPr lang="en-CA" sz="5200" dirty="0" err="1"/>
              <a:t>ንዘለዉ</a:t>
            </a:r>
            <a:r>
              <a:rPr lang="en-CA" sz="5200" dirty="0"/>
              <a:t> </a:t>
            </a:r>
            <a:r>
              <a:rPr lang="en-CA" sz="5200" dirty="0" err="1"/>
              <a:t>ከኣ</a:t>
            </a:r>
            <a:r>
              <a:rPr lang="en-CA" sz="5200" dirty="0"/>
              <a:t> </a:t>
            </a:r>
            <a:r>
              <a:rPr lang="en-CA" sz="5200" dirty="0" err="1"/>
              <a:t>ናይ</a:t>
            </a:r>
            <a:r>
              <a:rPr lang="en-CA" sz="5200" dirty="0"/>
              <a:t> </a:t>
            </a:r>
            <a:r>
              <a:rPr lang="en-CA" sz="5200" dirty="0" err="1"/>
              <a:t>ዘልኣለም</a:t>
            </a:r>
            <a:r>
              <a:rPr lang="en-CA" sz="5200" dirty="0"/>
              <a:t> </a:t>
            </a:r>
            <a:r>
              <a:rPr lang="en-CA" sz="5200" dirty="0" err="1"/>
              <a:t>ዕረፍትን</a:t>
            </a:r>
            <a:r>
              <a:rPr lang="en-CA" sz="5200" dirty="0"/>
              <a:t> </a:t>
            </a:r>
            <a:r>
              <a:rPr lang="en-CA" sz="5200" dirty="0" err="1"/>
              <a:t>ህይወትን</a:t>
            </a:r>
            <a:r>
              <a:rPr lang="en-CA" sz="5200" dirty="0"/>
              <a:t> </a:t>
            </a:r>
            <a:r>
              <a:rPr lang="en-CA" sz="5200" dirty="0" err="1"/>
              <a:t>ሃበ</a:t>
            </a:r>
            <a:r>
              <a:rPr lang="en-CA" sz="5200" dirty="0"/>
              <a:t>።</a:t>
            </a:r>
          </a:p>
        </p:txBody>
      </p:sp>
      <p:sp>
        <p:nvSpPr>
          <p:cNvPr id="20" name="Rectangle 19"/>
          <p:cNvSpPr/>
          <p:nvPr/>
        </p:nvSpPr>
        <p:spPr>
          <a:xfrm>
            <a:off x="8026197" y="69183"/>
            <a:ext cx="4110333" cy="7032694"/>
          </a:xfrm>
          <a:prstGeom prst="rect">
            <a:avLst/>
          </a:prstGeom>
        </p:spPr>
        <p:txBody>
          <a:bodyPr wrap="square">
            <a:spAutoFit/>
          </a:bodyPr>
          <a:lstStyle/>
          <a:p>
            <a:pPr marL="40639" marR="40639">
              <a:spcBef>
                <a:spcPts val="600"/>
              </a:spcBef>
              <a:buClr>
                <a:srgbClr val="FF2600"/>
              </a:buClr>
              <a:buFont typeface="Arial"/>
              <a:defRPr sz="2000" b="1" u="sng">
                <a:solidFill>
                  <a:srgbClr val="FF2600"/>
                </a:solidFill>
                <a:uFill>
                  <a:solidFill>
                    <a:srgbClr val="FF2600"/>
                  </a:solidFill>
                </a:uFill>
              </a:defRPr>
            </a:pPr>
            <a:r>
              <a:rPr lang="en-US" sz="2000" dirty="0">
                <a:solidFill>
                  <a:srgbClr val="FFC000"/>
                </a:solidFill>
              </a:rPr>
              <a:t>Preparatory Service</a:t>
            </a:r>
          </a:p>
          <a:p>
            <a:pPr marL="40639" marR="40639">
              <a:spcBef>
                <a:spcPts val="600"/>
              </a:spcBef>
              <a:buClr>
                <a:srgbClr val="FF2600"/>
              </a:buClr>
              <a:defRPr sz="2000" b="1" i="1">
                <a:solidFill>
                  <a:srgbClr val="FF2600"/>
                </a:solidFill>
                <a:uFill>
                  <a:solidFill>
                    <a:srgbClr val="FF2600"/>
                  </a:solidFill>
                </a:uFill>
              </a:defRPr>
            </a:pPr>
            <a:r>
              <a:rPr lang="en-US" sz="2000" b="1" i="1" dirty="0">
                <a:solidFill>
                  <a:srgbClr val="FFC000"/>
                </a:solidFill>
                <a:uFill>
                  <a:solidFill>
                    <a:srgbClr val="FF2600"/>
                  </a:solidFill>
                </a:uFill>
              </a:rPr>
              <a:t>From Easter till the day of Pentecost </a:t>
            </a:r>
          </a:p>
          <a:p>
            <a:pPr marL="40639" marR="40639">
              <a:lnSpc>
                <a:spcPct val="150000"/>
              </a:lnSpc>
              <a:spcBef>
                <a:spcPts val="600"/>
              </a:spcBef>
              <a:buClr>
                <a:srgbClr val="0329D6"/>
              </a:buClr>
              <a:buFont typeface="Arial"/>
              <a:defRPr sz="2800"/>
            </a:pPr>
            <a:r>
              <a:rPr lang="en-US" sz="3300" dirty="0">
                <a:solidFill>
                  <a:srgbClr val="FFFF00"/>
                </a:solidFill>
              </a:rPr>
              <a:t>People:- </a:t>
            </a:r>
            <a:r>
              <a:rPr lang="en-US" sz="3300" dirty="0"/>
              <a:t>Christ rose from the dead.  He died and trampled death under foot.  He gave the life of eternal rest to those who were in the grave.  </a:t>
            </a:r>
            <a:endParaRPr lang="en-US" sz="3300" dirty="0" smtClean="0"/>
          </a:p>
          <a:p>
            <a:pPr marL="40639" marR="40639">
              <a:lnSpc>
                <a:spcPct val="150000"/>
              </a:lnSpc>
              <a:spcBef>
                <a:spcPts val="600"/>
              </a:spcBef>
              <a:buClr>
                <a:srgbClr val="0329D6"/>
              </a:buClr>
              <a:buFont typeface="Arial"/>
              <a:defRPr sz="2800"/>
            </a:pPr>
            <a:r>
              <a:rPr lang="en-US" sz="3300" dirty="0" smtClean="0"/>
              <a:t>(</a:t>
            </a:r>
            <a:r>
              <a:rPr lang="en-US" sz="3300" dirty="0"/>
              <a:t>3 times)</a:t>
            </a:r>
          </a:p>
        </p:txBody>
      </p:sp>
    </p:spTree>
    <p:extLst>
      <p:ext uri="{BB962C8B-B14F-4D97-AF65-F5344CB8AC3E}">
        <p14:creationId xmlns:p14="http://schemas.microsoft.com/office/powerpoint/2010/main" val="3267752996"/>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6106" cy="6924973"/>
          </a:xfrm>
          <a:prstGeom prst="rect">
            <a:avLst/>
          </a:prstGeom>
        </p:spPr>
        <p:txBody>
          <a:bodyPr wrap="square">
            <a:spAutoFit/>
          </a:bodyPr>
          <a:lstStyle/>
          <a:p>
            <a:pPr lvl="0" fontAlgn="base">
              <a:spcBef>
                <a:spcPct val="20000"/>
              </a:spcBef>
              <a:spcAft>
                <a:spcPct val="0"/>
              </a:spcAft>
            </a:pPr>
            <a:r>
              <a:rPr lang="en-US" altLang="en-US" sz="4800" dirty="0" err="1" smtClean="0">
                <a:solidFill>
                  <a:srgbClr val="FF0000"/>
                </a:solidFill>
                <a:latin typeface="Arial" charset="0"/>
              </a:rPr>
              <a:t>ይ.ካ</a:t>
            </a:r>
            <a:r>
              <a:rPr lang="en-US" altLang="en-US" sz="4800" dirty="0" smtClean="0">
                <a:solidFill>
                  <a:srgbClr val="FF0000"/>
                </a:solidFill>
                <a:latin typeface="Arial" charset="0"/>
              </a:rPr>
              <a:t>. </a:t>
            </a:r>
            <a:r>
              <a:rPr lang="en-US" altLang="en-US" sz="1400" dirty="0" smtClean="0">
                <a:solidFill>
                  <a:srgbClr val="FFC000"/>
                </a:solidFill>
                <a:latin typeface="Arial" charset="0"/>
              </a:rPr>
              <a:t>173. </a:t>
            </a:r>
            <a:r>
              <a:rPr lang="en-US" altLang="en-US" sz="4800" dirty="0" err="1" smtClean="0">
                <a:solidFill>
                  <a:srgbClr val="00B0F0"/>
                </a:solidFill>
                <a:latin typeface="Arial" charset="0"/>
              </a:rPr>
              <a:t>ቅዱስ</a:t>
            </a:r>
            <a:endParaRPr lang="en-US" altLang="en-US" sz="4800" dirty="0">
              <a:solidFill>
                <a:srgbClr val="00B0F0"/>
              </a:solidFill>
              <a:latin typeface="Arial" charset="0"/>
            </a:endParaRPr>
          </a:p>
          <a:p>
            <a:pPr lvl="0" fontAlgn="base">
              <a:spcBef>
                <a:spcPct val="20000"/>
              </a:spcBef>
              <a:spcAft>
                <a:spcPct val="0"/>
              </a:spcAft>
            </a:pPr>
            <a:r>
              <a:rPr lang="en-US" altLang="en-US" sz="4400" dirty="0" err="1" smtClean="0">
                <a:solidFill>
                  <a:srgbClr val="FFFF00"/>
                </a:solidFill>
                <a:latin typeface="Arial" charset="0"/>
              </a:rPr>
              <a:t>ይ.ሕ</a:t>
            </a:r>
            <a:r>
              <a:rPr lang="en-US" altLang="en-US" sz="4400" dirty="0" smtClean="0">
                <a:solidFill>
                  <a:srgbClr val="FFFF00"/>
                </a:solidFill>
                <a:latin typeface="Arial" charset="0"/>
              </a:rPr>
              <a:t>. </a:t>
            </a:r>
            <a:r>
              <a:rPr lang="en-US" altLang="en-US" sz="4400" dirty="0" err="1" smtClean="0">
                <a:latin typeface="Arial" charset="0"/>
              </a:rPr>
              <a:t>እግዚአብሔር</a:t>
            </a:r>
            <a:r>
              <a:rPr lang="en-US" altLang="en-US" sz="4400" dirty="0" smtClean="0">
                <a:latin typeface="Arial" charset="0"/>
              </a:rPr>
              <a:t> </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b="1" dirty="0" err="1">
                <a:solidFill>
                  <a:srgbClr val="00B0F0"/>
                </a:solidFill>
                <a:latin typeface="Arial" charset="0"/>
              </a:rPr>
              <a:t>ቅዱስ</a:t>
            </a:r>
            <a:r>
              <a:rPr lang="en-US" altLang="en-US" sz="4400" b="1" dirty="0">
                <a:latin typeface="Arial" charset="0"/>
              </a:rPr>
              <a:t> </a:t>
            </a:r>
            <a:r>
              <a:rPr lang="en-US" altLang="en-US" sz="4400" dirty="0" err="1">
                <a:latin typeface="Arial" charset="0"/>
              </a:rPr>
              <a:t>ኃያል</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dirty="0" err="1">
                <a:solidFill>
                  <a:srgbClr val="00B0F0"/>
                </a:solidFill>
                <a:latin typeface="Arial" charset="0"/>
              </a:rPr>
              <a:t>ቅዱስ</a:t>
            </a:r>
            <a:r>
              <a:rPr lang="en-US" altLang="en-US" sz="4400" dirty="0">
                <a:latin typeface="Arial" charset="0"/>
              </a:rPr>
              <a:t> </a:t>
            </a:r>
            <a:r>
              <a:rPr lang="en-US" altLang="en-US" sz="4400" dirty="0" err="1">
                <a:latin typeface="Arial" charset="0"/>
              </a:rPr>
              <a:t>ሕያው</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dirty="0" err="1" smtClean="0">
                <a:latin typeface="Arial" charset="0"/>
              </a:rPr>
              <a:t>ዘይመውት</a:t>
            </a:r>
            <a:r>
              <a:rPr lang="en-US" altLang="en-US" sz="4400" dirty="0" smtClean="0">
                <a:latin typeface="Arial" charset="0"/>
              </a:rPr>
              <a:t>፥</a:t>
            </a:r>
            <a:endParaRPr lang="en-US" altLang="en-US" sz="4400" dirty="0">
              <a:latin typeface="Arial" charset="0"/>
            </a:endParaRPr>
          </a:p>
          <a:p>
            <a:pPr lvl="0" fontAlgn="base">
              <a:spcBef>
                <a:spcPct val="20000"/>
              </a:spcBef>
              <a:spcAft>
                <a:spcPct val="0"/>
              </a:spcAft>
            </a:pPr>
            <a:r>
              <a:rPr lang="en-US" altLang="en-US" sz="4400" dirty="0" smtClean="0">
                <a:solidFill>
                  <a:srgbClr val="FFFF00"/>
                </a:solidFill>
                <a:latin typeface="Arial" charset="0"/>
              </a:rPr>
              <a:t>- </a:t>
            </a:r>
            <a:r>
              <a:rPr lang="en-US" altLang="en-US" sz="4400" dirty="0" err="1" smtClean="0">
                <a:latin typeface="Arial" charset="0"/>
              </a:rPr>
              <a:t>ካብ</a:t>
            </a:r>
            <a:r>
              <a:rPr lang="en-US" altLang="en-US" sz="4400" dirty="0" smtClean="0">
                <a:latin typeface="Arial" charset="0"/>
              </a:rPr>
              <a:t> </a:t>
            </a:r>
            <a:r>
              <a:rPr lang="en-US" altLang="en-US" sz="4400" dirty="0" err="1" smtClean="0">
                <a:latin typeface="Arial" charset="0"/>
              </a:rPr>
              <a:t>ቅድስቲ</a:t>
            </a:r>
            <a:r>
              <a:rPr lang="en-US" altLang="en-US" sz="4400" dirty="0" smtClean="0">
                <a:latin typeface="Arial" charset="0"/>
              </a:rPr>
              <a:t> </a:t>
            </a:r>
            <a:r>
              <a:rPr lang="en-US" altLang="en-US" sz="4400" dirty="0" err="1" smtClean="0">
                <a:latin typeface="Arial" charset="0"/>
              </a:rPr>
              <a:t>ድንግል</a:t>
            </a:r>
            <a:r>
              <a:rPr lang="en-US" altLang="en-US" sz="4400" dirty="0" smtClean="0">
                <a:latin typeface="Arial" charset="0"/>
              </a:rPr>
              <a:t> </a:t>
            </a:r>
            <a:r>
              <a:rPr lang="en-US" altLang="en-US" sz="4400" dirty="0" err="1" smtClean="0">
                <a:latin typeface="Arial" charset="0"/>
              </a:rPr>
              <a:t>ማርያም</a:t>
            </a:r>
            <a:r>
              <a:rPr lang="en-US" altLang="en-US" sz="4400" dirty="0" smtClean="0">
                <a:latin typeface="Arial" charset="0"/>
              </a:rPr>
              <a:t> </a:t>
            </a:r>
            <a:r>
              <a:rPr lang="en-US" altLang="en-US" sz="4400" dirty="0" err="1" smtClean="0">
                <a:latin typeface="Arial" charset="0"/>
              </a:rPr>
              <a:t>ዝተወልደ</a:t>
            </a:r>
            <a:r>
              <a:rPr lang="en-US" altLang="en-US" sz="4400" dirty="0" smtClean="0">
                <a:latin typeface="Arial" charset="0"/>
              </a:rPr>
              <a:t>፥ ኦ </a:t>
            </a:r>
            <a:r>
              <a:rPr lang="en-US" altLang="en-US" sz="4400" dirty="0" err="1" smtClean="0">
                <a:latin typeface="Arial" charset="0"/>
              </a:rPr>
              <a:t>ጐይታ</a:t>
            </a:r>
            <a:r>
              <a:rPr lang="en-US" altLang="en-US" sz="4400" dirty="0" smtClean="0">
                <a:latin typeface="Arial" charset="0"/>
              </a:rPr>
              <a:t> </a:t>
            </a:r>
            <a:r>
              <a:rPr lang="en-US" altLang="en-US" sz="4400" dirty="0" err="1" smtClean="0">
                <a:latin typeface="Arial" charset="0"/>
              </a:rPr>
              <a:t>ይቕረ</a:t>
            </a:r>
            <a:r>
              <a:rPr lang="en-US" altLang="en-US" sz="4400" dirty="0" smtClean="0">
                <a:latin typeface="Arial" charset="0"/>
              </a:rPr>
              <a:t> </a:t>
            </a:r>
            <a:r>
              <a:rPr lang="en-US" altLang="en-US" sz="4400" dirty="0" err="1" smtClean="0">
                <a:latin typeface="Arial" charset="0"/>
              </a:rPr>
              <a:t>በለልና</a:t>
            </a:r>
            <a:r>
              <a:rPr lang="en-US" altLang="en-US" sz="4400" dirty="0" smtClean="0">
                <a:latin typeface="Arial" charset="0"/>
              </a:rPr>
              <a:t>።</a:t>
            </a:r>
            <a:endParaRPr lang="en-US" altLang="en-US" sz="4400" dirty="0">
              <a:latin typeface="Arial" charset="0"/>
            </a:endParaRPr>
          </a:p>
        </p:txBody>
      </p:sp>
      <p:sp>
        <p:nvSpPr>
          <p:cNvPr id="2" name="Rectangle 1"/>
          <p:cNvSpPr/>
          <p:nvPr/>
        </p:nvSpPr>
        <p:spPr>
          <a:xfrm>
            <a:off x="-15293" y="-62079"/>
            <a:ext cx="4192957" cy="7066550"/>
          </a:xfrm>
          <a:prstGeom prst="rect">
            <a:avLst/>
          </a:prstGeom>
        </p:spPr>
        <p:txBody>
          <a:bodyPr wrap="square">
            <a:spAutoFit/>
          </a:bodyPr>
          <a:lstStyle/>
          <a:p>
            <a:pPr lvl="0" fontAlgn="base">
              <a:spcBef>
                <a:spcPct val="20000"/>
              </a:spcBef>
              <a:spcAft>
                <a:spcPct val="0"/>
              </a:spcAft>
            </a:pPr>
            <a:r>
              <a:rPr lang="en-US" altLang="en-US" sz="4400" dirty="0" err="1" smtClean="0">
                <a:solidFill>
                  <a:srgbClr val="FF0000"/>
                </a:solidFill>
                <a:latin typeface="Arial" charset="0"/>
              </a:rPr>
              <a:t>ይ.ካ</a:t>
            </a:r>
            <a:r>
              <a:rPr lang="en-US" altLang="en-US" sz="4400" dirty="0" smtClean="0">
                <a:solidFill>
                  <a:srgbClr val="FF0000"/>
                </a:solidFill>
                <a:latin typeface="Arial" charset="0"/>
              </a:rPr>
              <a:t>. </a:t>
            </a:r>
            <a:r>
              <a:rPr lang="en-CA" sz="1400" b="1" dirty="0">
                <a:solidFill>
                  <a:srgbClr val="FFC000"/>
                </a:solidFill>
                <a:latin typeface="GeezTypeNet"/>
                <a:ea typeface="GeezTypeNet"/>
                <a:cs typeface="GeezTypeNet"/>
                <a:sym typeface="GeezTypeNet"/>
              </a:rPr>
              <a:t>፻፸፫</a:t>
            </a:r>
            <a:r>
              <a:rPr lang="en-CA" sz="1400" b="1" dirty="0" smtClean="0">
                <a:solidFill>
                  <a:srgbClr val="FFC000"/>
                </a:solidFill>
                <a:latin typeface="GeezTypeNet"/>
                <a:ea typeface="GeezTypeNet"/>
                <a:cs typeface="GeezTypeNet"/>
                <a:sym typeface="GeezTypeNet"/>
              </a:rPr>
              <a:t>.</a:t>
            </a:r>
            <a:r>
              <a:rPr lang="en-US" altLang="en-US" sz="1400" dirty="0" smtClean="0">
                <a:solidFill>
                  <a:srgbClr val="FFC000"/>
                </a:solidFill>
                <a:latin typeface="Arial" charset="0"/>
              </a:rPr>
              <a:t> </a:t>
            </a:r>
            <a:r>
              <a:rPr lang="en-US" altLang="en-US" sz="4400" dirty="0" err="1">
                <a:solidFill>
                  <a:srgbClr val="00B0F0"/>
                </a:solidFill>
                <a:latin typeface="Arial" charset="0"/>
              </a:rPr>
              <a:t>ቅዱስ</a:t>
            </a:r>
            <a:r>
              <a:rPr lang="en-US" altLang="en-US" sz="4400" dirty="0">
                <a:solidFill>
                  <a:srgbClr val="00B0F0"/>
                </a:solidFill>
                <a:latin typeface="Arial" charset="0"/>
              </a:rPr>
              <a:t> </a:t>
            </a:r>
            <a:endParaRPr lang="en-US" altLang="en-US" sz="4400" dirty="0" smtClean="0">
              <a:solidFill>
                <a:srgbClr val="FFFF00"/>
              </a:solidFill>
              <a:latin typeface="Arial" charset="0"/>
            </a:endParaRPr>
          </a:p>
          <a:p>
            <a:pPr lvl="0" fontAlgn="base">
              <a:spcBef>
                <a:spcPct val="20000"/>
              </a:spcBef>
              <a:spcAft>
                <a:spcPct val="0"/>
              </a:spcAft>
            </a:pPr>
            <a:r>
              <a:rPr lang="en-US" altLang="en-US" sz="4400" dirty="0" err="1">
                <a:solidFill>
                  <a:srgbClr val="FFFF00"/>
                </a:solidFill>
                <a:latin typeface="Arial" charset="0"/>
              </a:rPr>
              <a:t>ይ.ሕ</a:t>
            </a:r>
            <a:r>
              <a:rPr lang="en-US" altLang="en-US" sz="4400" dirty="0">
                <a:solidFill>
                  <a:srgbClr val="FFFF00"/>
                </a:solidFill>
                <a:latin typeface="Arial" charset="0"/>
              </a:rPr>
              <a:t>. </a:t>
            </a:r>
            <a:r>
              <a:rPr lang="en-US" altLang="en-US" sz="4400" b="1" dirty="0" err="1" smtClean="0">
                <a:latin typeface="Arial" charset="0"/>
              </a:rPr>
              <a:t>እግዚአብሔር</a:t>
            </a:r>
            <a:r>
              <a:rPr lang="en-US" altLang="en-US" sz="4400" b="1" dirty="0" smtClean="0">
                <a:latin typeface="Arial" charset="0"/>
              </a:rPr>
              <a:t> </a:t>
            </a: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ኃያል</a:t>
            </a:r>
            <a:endParaRPr lang="en-US" altLang="en-US" sz="4400" b="1" dirty="0" smtClean="0">
              <a:latin typeface="Arial" charset="0"/>
            </a:endParaRP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ሕያው</a:t>
            </a:r>
            <a:r>
              <a:rPr lang="en-US" altLang="en-US" sz="4400" b="1" dirty="0" smtClean="0">
                <a:latin typeface="Arial" charset="0"/>
              </a:rPr>
              <a:t> </a:t>
            </a:r>
          </a:p>
          <a:p>
            <a:pPr lvl="0" fontAlgn="base">
              <a:spcBef>
                <a:spcPct val="20000"/>
              </a:spcBef>
              <a:spcAft>
                <a:spcPct val="0"/>
              </a:spcAft>
            </a:pPr>
            <a:r>
              <a:rPr lang="en-US" altLang="en-US" sz="4400" b="1" dirty="0">
                <a:latin typeface="Arial" charset="0"/>
              </a:rPr>
              <a:t> </a:t>
            </a:r>
            <a:r>
              <a:rPr lang="en-US" altLang="en-US" sz="4400" b="1" dirty="0" smtClean="0">
                <a:latin typeface="Arial" charset="0"/>
              </a:rPr>
              <a:t>  </a:t>
            </a:r>
            <a:r>
              <a:rPr lang="en-US" altLang="en-US" sz="4400" b="1" dirty="0" err="1" smtClean="0">
                <a:latin typeface="Arial" charset="0"/>
              </a:rPr>
              <a:t>ዘኢይመውት</a:t>
            </a:r>
            <a:endParaRPr lang="en-US" altLang="en-US" sz="4400" b="1" dirty="0" smtClean="0">
              <a:latin typeface="Arial" charset="0"/>
            </a:endParaRPr>
          </a:p>
          <a:p>
            <a:pPr marL="685800" lvl="0" indent="-685800" fontAlgn="base">
              <a:spcBef>
                <a:spcPct val="20000"/>
              </a:spcBef>
              <a:spcAft>
                <a:spcPct val="0"/>
              </a:spcAft>
              <a:buFontTx/>
              <a:buChar char="-"/>
            </a:pPr>
            <a:r>
              <a:rPr lang="en-US" altLang="en-US" sz="4500" dirty="0" err="1" smtClean="0">
                <a:latin typeface="Arial" charset="0"/>
              </a:rPr>
              <a:t>ዘተወልደ</a:t>
            </a:r>
            <a:r>
              <a:rPr lang="en-US" altLang="en-US" sz="4500" dirty="0" smtClean="0">
                <a:latin typeface="Arial" charset="0"/>
              </a:rPr>
              <a:t> </a:t>
            </a:r>
          </a:p>
          <a:p>
            <a:pPr lvl="0" fontAlgn="base">
              <a:spcBef>
                <a:spcPct val="20000"/>
              </a:spcBef>
              <a:spcAft>
                <a:spcPct val="0"/>
              </a:spcAft>
            </a:pPr>
            <a:r>
              <a:rPr lang="en-US" altLang="en-US" sz="4500" dirty="0" err="1" smtClean="0">
                <a:latin typeface="Arial" charset="0"/>
              </a:rPr>
              <a:t>እማርያም</a:t>
            </a:r>
            <a:r>
              <a:rPr lang="en-US" altLang="en-US" sz="4500" dirty="0">
                <a:latin typeface="Arial" charset="0"/>
              </a:rPr>
              <a:t> </a:t>
            </a:r>
            <a:r>
              <a:rPr lang="en-US" altLang="en-US" sz="4500" dirty="0" err="1" smtClean="0">
                <a:latin typeface="Arial" charset="0"/>
              </a:rPr>
              <a:t>እምቅድስት</a:t>
            </a:r>
            <a:r>
              <a:rPr lang="en-US" altLang="en-US" sz="4500" dirty="0" smtClean="0">
                <a:latin typeface="Arial" charset="0"/>
              </a:rPr>
              <a:t> </a:t>
            </a:r>
            <a:r>
              <a:rPr lang="en-US" altLang="en-US" sz="4500" dirty="0" err="1" smtClean="0">
                <a:latin typeface="Arial" charset="0"/>
              </a:rPr>
              <a:t>ድንግል</a:t>
            </a:r>
            <a:r>
              <a:rPr lang="en-US" altLang="en-US" sz="4500" dirty="0" smtClean="0">
                <a:latin typeface="Arial" charset="0"/>
              </a:rPr>
              <a:t> </a:t>
            </a:r>
            <a:r>
              <a:rPr lang="en-US" altLang="en-US" sz="4500" dirty="0" err="1" smtClean="0">
                <a:latin typeface="Arial" charset="0"/>
              </a:rPr>
              <a:t>ተሣሃለነ</a:t>
            </a:r>
            <a:r>
              <a:rPr lang="en-US" altLang="en-US" sz="4500" dirty="0" smtClean="0">
                <a:latin typeface="Arial" charset="0"/>
              </a:rPr>
              <a:t> </a:t>
            </a:r>
            <a:r>
              <a:rPr lang="en-US" altLang="en-US" sz="4500" dirty="0" err="1" smtClean="0">
                <a:latin typeface="Arial" charset="0"/>
              </a:rPr>
              <a:t>እግዚኦ</a:t>
            </a:r>
            <a:r>
              <a:rPr lang="en-US" altLang="en-US" sz="4500" dirty="0" smtClean="0">
                <a:latin typeface="Arial" charset="0"/>
              </a:rPr>
              <a:t>። </a:t>
            </a:r>
            <a:endParaRPr lang="en-US" altLang="en-US" sz="4500" dirty="0">
              <a:latin typeface="Arial" charset="0"/>
            </a:endParaRPr>
          </a:p>
        </p:txBody>
      </p:sp>
      <p:sp>
        <p:nvSpPr>
          <p:cNvPr id="7" name="Rectangle 6"/>
          <p:cNvSpPr/>
          <p:nvPr/>
        </p:nvSpPr>
        <p:spPr>
          <a:xfrm>
            <a:off x="8019535" y="-133514"/>
            <a:ext cx="4110333" cy="7125027"/>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3200" b="1" dirty="0" smtClean="0">
                <a:solidFill>
                  <a:srgbClr val="FF0000"/>
                </a:solidFill>
              </a:rPr>
              <a:t>Priest: </a:t>
            </a:r>
            <a:r>
              <a:rPr lang="en-US" sz="1400" b="1" dirty="0" smtClean="0">
                <a:solidFill>
                  <a:srgbClr val="FFC000"/>
                </a:solidFill>
              </a:rPr>
              <a:t>173. </a:t>
            </a:r>
            <a:r>
              <a:rPr lang="en-US" sz="3200" b="1" dirty="0" smtClean="0">
                <a:solidFill>
                  <a:srgbClr val="00B0F0"/>
                </a:solidFill>
              </a:rPr>
              <a:t>Holy</a:t>
            </a:r>
          </a:p>
          <a:p>
            <a:pPr marL="40639" marR="40639">
              <a:lnSpc>
                <a:spcPct val="150000"/>
              </a:lnSpc>
              <a:spcBef>
                <a:spcPts val="600"/>
              </a:spcBef>
              <a:buClr>
                <a:srgbClr val="FF2600"/>
              </a:buClr>
              <a:defRPr sz="2800"/>
            </a:pPr>
            <a:r>
              <a:rPr lang="en-US" sz="3200" b="1" dirty="0" smtClean="0">
                <a:solidFill>
                  <a:srgbClr val="FFFF00"/>
                </a:solidFill>
              </a:rPr>
              <a:t>People</a:t>
            </a:r>
            <a:r>
              <a:rPr lang="en-US" sz="3200" b="1" dirty="0">
                <a:solidFill>
                  <a:srgbClr val="FFFF00"/>
                </a:solidFill>
              </a:rPr>
              <a:t>: </a:t>
            </a:r>
            <a:r>
              <a:rPr lang="en-US" sz="1400" dirty="0" smtClean="0">
                <a:solidFill>
                  <a:srgbClr val="FFC000"/>
                </a:solidFill>
              </a:rPr>
              <a:t> </a:t>
            </a:r>
            <a:r>
              <a:rPr lang="en-US" sz="3200" dirty="0" smtClean="0"/>
              <a:t> God</a:t>
            </a:r>
            <a:r>
              <a:rPr lang="en-US" sz="3200" dirty="0"/>
              <a:t>, </a:t>
            </a:r>
            <a:endParaRPr lang="en-US" sz="3200" dirty="0" smtClean="0"/>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Mighty,</a:t>
            </a:r>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Living</a:t>
            </a:r>
            <a:r>
              <a:rPr lang="en-US" sz="3200" dirty="0"/>
              <a:t>, </a:t>
            </a:r>
            <a:endParaRPr lang="en-US" sz="3200" dirty="0" smtClean="0"/>
          </a:p>
          <a:p>
            <a:pPr marL="40639" marR="40639">
              <a:lnSpc>
                <a:spcPct val="150000"/>
              </a:lnSpc>
              <a:spcBef>
                <a:spcPts val="600"/>
              </a:spcBef>
              <a:buClr>
                <a:srgbClr val="0329D6"/>
              </a:buClr>
              <a:defRPr sz="2800"/>
            </a:pPr>
            <a:r>
              <a:rPr lang="en-US" sz="3200" dirty="0"/>
              <a:t> </a:t>
            </a:r>
            <a:r>
              <a:rPr lang="en-US" sz="3200" dirty="0" smtClean="0"/>
              <a:t>                Immortal</a:t>
            </a:r>
            <a:r>
              <a:rPr lang="en-US" sz="3200" dirty="0"/>
              <a:t>, </a:t>
            </a:r>
          </a:p>
          <a:p>
            <a:pPr marL="40639" marR="40639">
              <a:lnSpc>
                <a:spcPct val="150000"/>
              </a:lnSpc>
              <a:spcBef>
                <a:spcPts val="600"/>
              </a:spcBef>
              <a:buClr>
                <a:srgbClr val="0329D6"/>
              </a:buClr>
              <a:buFont typeface="Arial"/>
              <a:defRPr sz="2200">
                <a:solidFill>
                  <a:srgbClr val="0329D6"/>
                </a:solidFill>
                <a:uFill>
                  <a:solidFill>
                    <a:srgbClr val="0329D6"/>
                  </a:solidFill>
                </a:uFill>
              </a:defRPr>
            </a:pPr>
            <a:r>
              <a:rPr lang="mr-IN" sz="3200" dirty="0">
                <a:solidFill>
                  <a:srgbClr val="FFFF00"/>
                </a:solidFill>
                <a:uFill>
                  <a:solidFill>
                    <a:srgbClr val="0329D6"/>
                  </a:solidFill>
                </a:uFill>
                <a:latin typeface="GeezTypeNet"/>
                <a:ea typeface="GeezTypeNet"/>
                <a:cs typeface="GeezTypeNet"/>
                <a:sym typeface="GeezTypeNet"/>
              </a:rPr>
              <a:t>- </a:t>
            </a:r>
            <a:r>
              <a:rPr lang="en-US" sz="3200" dirty="0" smtClean="0">
                <a:solidFill>
                  <a:schemeClr val="tx1">
                    <a:lumMod val="95000"/>
                  </a:schemeClr>
                </a:solidFill>
              </a:rPr>
              <a:t>who </a:t>
            </a:r>
            <a:r>
              <a:rPr lang="en-US" sz="3200" dirty="0">
                <a:solidFill>
                  <a:schemeClr val="tx1">
                    <a:lumMod val="95000"/>
                  </a:schemeClr>
                </a:solidFill>
              </a:rPr>
              <a:t>was born from the holy </a:t>
            </a:r>
            <a:r>
              <a:rPr lang="en-US" sz="3200" dirty="0" smtClean="0">
                <a:solidFill>
                  <a:schemeClr val="tx1">
                    <a:lumMod val="95000"/>
                  </a:schemeClr>
                </a:solidFill>
              </a:rPr>
              <a:t>Virgin </a:t>
            </a:r>
            <a:r>
              <a:rPr lang="en-US" sz="3200" dirty="0">
                <a:solidFill>
                  <a:schemeClr val="tx1">
                    <a:lumMod val="95000"/>
                  </a:schemeClr>
                </a:solidFill>
              </a:rPr>
              <a:t>Mary, have mercy upon us, Lord</a:t>
            </a:r>
            <a:r>
              <a:rPr lang="en-US" sz="3200" dirty="0" smtClean="0">
                <a:solidFill>
                  <a:schemeClr val="tx1">
                    <a:lumMod val="95000"/>
                  </a:schemeClr>
                </a:solidFill>
              </a:rPr>
              <a:t>. </a:t>
            </a:r>
            <a:endParaRPr lang="en-US" sz="3200" dirty="0">
              <a:solidFill>
                <a:schemeClr val="tx1">
                  <a:lumMod val="95000"/>
                </a:schemeClr>
              </a:solidFill>
            </a:endParaRPr>
          </a:p>
        </p:txBody>
      </p:sp>
    </p:spTree>
    <p:extLst>
      <p:ext uri="{BB962C8B-B14F-4D97-AF65-F5344CB8AC3E}">
        <p14:creationId xmlns:p14="http://schemas.microsoft.com/office/powerpoint/2010/main" val="183776806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6106" cy="6888039"/>
          </a:xfrm>
          <a:prstGeom prst="rect">
            <a:avLst/>
          </a:prstGeom>
        </p:spPr>
        <p:txBody>
          <a:bodyPr wrap="square">
            <a:spAutoFit/>
          </a:bodyPr>
          <a:lstStyle/>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solidFill>
                  <a:srgbClr val="00B0F0"/>
                </a:solidFill>
                <a:latin typeface="Arial" charset="0"/>
              </a:rPr>
              <a:t> </a:t>
            </a:r>
            <a:r>
              <a:rPr lang="en-US" altLang="en-US" sz="4400" dirty="0" err="1">
                <a:latin typeface="Arial" charset="0"/>
              </a:rPr>
              <a:t>እግዚአብሔር</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b="1" dirty="0" err="1">
                <a:solidFill>
                  <a:srgbClr val="00B0F0"/>
                </a:solidFill>
                <a:latin typeface="Arial" charset="0"/>
              </a:rPr>
              <a:t>ቅዱስ</a:t>
            </a:r>
            <a:r>
              <a:rPr lang="en-US" altLang="en-US" sz="4400" b="1" dirty="0">
                <a:latin typeface="Arial" charset="0"/>
              </a:rPr>
              <a:t> </a:t>
            </a:r>
            <a:r>
              <a:rPr lang="en-US" altLang="en-US" sz="4400" dirty="0" err="1">
                <a:latin typeface="Arial" charset="0"/>
              </a:rPr>
              <a:t>ኃያል</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dirty="0" err="1">
                <a:solidFill>
                  <a:srgbClr val="00B0F0"/>
                </a:solidFill>
                <a:latin typeface="Arial" charset="0"/>
              </a:rPr>
              <a:t>ቅዱስ</a:t>
            </a:r>
            <a:r>
              <a:rPr lang="en-US" altLang="en-US" sz="4400" dirty="0">
                <a:latin typeface="Arial" charset="0"/>
              </a:rPr>
              <a:t> </a:t>
            </a:r>
            <a:r>
              <a:rPr lang="en-US" altLang="en-US" sz="4400" dirty="0" err="1">
                <a:latin typeface="Arial" charset="0"/>
              </a:rPr>
              <a:t>ሕያው</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dirty="0" err="1" smtClean="0">
                <a:latin typeface="Arial" charset="0"/>
              </a:rPr>
              <a:t>ዘይመውት</a:t>
            </a:r>
            <a:r>
              <a:rPr lang="en-US" altLang="en-US" sz="4400" dirty="0" smtClean="0">
                <a:latin typeface="Arial" charset="0"/>
              </a:rPr>
              <a:t>፥</a:t>
            </a:r>
            <a:endParaRPr lang="en-US" altLang="en-US" sz="4400" dirty="0">
              <a:latin typeface="Arial" charset="0"/>
            </a:endParaRPr>
          </a:p>
          <a:p>
            <a:pPr lvl="0" fontAlgn="base">
              <a:spcBef>
                <a:spcPct val="20000"/>
              </a:spcBef>
              <a:spcAft>
                <a:spcPct val="0"/>
              </a:spcAft>
            </a:pPr>
            <a:r>
              <a:rPr lang="en-US" altLang="en-US" sz="4400" dirty="0" smtClean="0">
                <a:solidFill>
                  <a:srgbClr val="FFFF00"/>
                </a:solidFill>
                <a:latin typeface="Arial" charset="0"/>
              </a:rPr>
              <a:t>- </a:t>
            </a:r>
            <a:r>
              <a:rPr lang="en-US" altLang="en-US" sz="4600" dirty="0" err="1" smtClean="0">
                <a:latin typeface="Arial" charset="0"/>
              </a:rPr>
              <a:t>ኣብ</a:t>
            </a:r>
            <a:r>
              <a:rPr lang="en-US" altLang="en-US" sz="4600" dirty="0" smtClean="0">
                <a:latin typeface="Arial" charset="0"/>
              </a:rPr>
              <a:t> </a:t>
            </a:r>
            <a:r>
              <a:rPr lang="en-US" altLang="en-US" sz="4600" dirty="0" err="1" smtClean="0">
                <a:latin typeface="Arial" charset="0"/>
              </a:rPr>
              <a:t>ዮርዳኖስ</a:t>
            </a:r>
            <a:r>
              <a:rPr lang="en-US" altLang="en-US" sz="4600" dirty="0" smtClean="0">
                <a:latin typeface="Arial" charset="0"/>
              </a:rPr>
              <a:t> </a:t>
            </a:r>
            <a:r>
              <a:rPr lang="en-US" altLang="en-US" sz="4600" dirty="0" err="1" smtClean="0">
                <a:latin typeface="Arial" charset="0"/>
              </a:rPr>
              <a:t>ዝተጠምቀ</a:t>
            </a:r>
            <a:r>
              <a:rPr lang="en-US" altLang="en-US" sz="4600" dirty="0" smtClean="0">
                <a:latin typeface="Arial" charset="0"/>
              </a:rPr>
              <a:t>፥ </a:t>
            </a:r>
            <a:r>
              <a:rPr lang="en-US" altLang="en-US" sz="4600" dirty="0" err="1" smtClean="0">
                <a:latin typeface="Arial" charset="0"/>
              </a:rPr>
              <a:t>ኣብ</a:t>
            </a:r>
            <a:r>
              <a:rPr lang="en-US" altLang="en-US" sz="4600" dirty="0" smtClean="0">
                <a:latin typeface="Arial" charset="0"/>
              </a:rPr>
              <a:t> </a:t>
            </a:r>
            <a:r>
              <a:rPr lang="en-US" altLang="en-US" sz="4600" dirty="0" err="1" smtClean="0">
                <a:latin typeface="Arial" charset="0"/>
              </a:rPr>
              <a:t>ዕንፀይቲ</a:t>
            </a:r>
            <a:r>
              <a:rPr lang="en-US" altLang="en-US" sz="4600" dirty="0" smtClean="0">
                <a:latin typeface="Arial" charset="0"/>
              </a:rPr>
              <a:t> </a:t>
            </a:r>
            <a:r>
              <a:rPr lang="en-US" altLang="en-US" sz="4600" dirty="0" err="1" smtClean="0">
                <a:latin typeface="Arial" charset="0"/>
              </a:rPr>
              <a:t>መስቀል</a:t>
            </a:r>
            <a:r>
              <a:rPr lang="en-US" altLang="en-US" sz="4600" dirty="0" smtClean="0">
                <a:latin typeface="Arial" charset="0"/>
              </a:rPr>
              <a:t> </a:t>
            </a:r>
            <a:r>
              <a:rPr lang="en-US" altLang="en-US" sz="4600" dirty="0" err="1" smtClean="0">
                <a:latin typeface="Arial" charset="0"/>
              </a:rPr>
              <a:t>ዝተሰቕለ</a:t>
            </a:r>
            <a:r>
              <a:rPr lang="en-US" altLang="en-US" sz="4600" dirty="0" smtClean="0">
                <a:latin typeface="Arial" charset="0"/>
              </a:rPr>
              <a:t> ፥ ኦ </a:t>
            </a:r>
            <a:r>
              <a:rPr lang="en-US" altLang="en-US" sz="4600" dirty="0" err="1" smtClean="0">
                <a:latin typeface="Arial" charset="0"/>
              </a:rPr>
              <a:t>ጐይታ</a:t>
            </a:r>
            <a:r>
              <a:rPr lang="en-US" altLang="en-US" sz="4600" dirty="0" smtClean="0">
                <a:latin typeface="Arial" charset="0"/>
              </a:rPr>
              <a:t> </a:t>
            </a:r>
            <a:r>
              <a:rPr lang="en-US" altLang="en-US" sz="4600" dirty="0" err="1" smtClean="0">
                <a:latin typeface="Arial" charset="0"/>
              </a:rPr>
              <a:t>ይቕረ</a:t>
            </a:r>
            <a:r>
              <a:rPr lang="en-US" altLang="en-US" sz="4600" dirty="0" smtClean="0">
                <a:latin typeface="Arial" charset="0"/>
              </a:rPr>
              <a:t> </a:t>
            </a:r>
            <a:r>
              <a:rPr lang="en-US" altLang="en-US" sz="4600" dirty="0" err="1" smtClean="0">
                <a:latin typeface="Arial" charset="0"/>
              </a:rPr>
              <a:t>በለልና</a:t>
            </a:r>
            <a:r>
              <a:rPr lang="en-US" altLang="en-US" sz="4600" dirty="0" smtClean="0">
                <a:latin typeface="Arial" charset="0"/>
              </a:rPr>
              <a:t>።</a:t>
            </a:r>
            <a:endParaRPr lang="en-US" altLang="en-US" sz="4600" dirty="0">
              <a:latin typeface="Arial" charset="0"/>
            </a:endParaRPr>
          </a:p>
        </p:txBody>
      </p:sp>
      <p:sp>
        <p:nvSpPr>
          <p:cNvPr id="2" name="Rectangle 1"/>
          <p:cNvSpPr/>
          <p:nvPr/>
        </p:nvSpPr>
        <p:spPr>
          <a:xfrm>
            <a:off x="-15293" y="-62079"/>
            <a:ext cx="4192957" cy="6604885"/>
          </a:xfrm>
          <a:prstGeom prst="rect">
            <a:avLst/>
          </a:prstGeom>
        </p:spPr>
        <p:txBody>
          <a:bodyPr wrap="square">
            <a:spAutoFit/>
          </a:bodyPr>
          <a:lstStyle/>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solidFill>
                  <a:srgbClr val="00B0F0"/>
                </a:solidFill>
                <a:latin typeface="Arial" charset="0"/>
              </a:rPr>
              <a:t> </a:t>
            </a:r>
            <a:r>
              <a:rPr lang="en-US" altLang="en-US" sz="4400" b="1" dirty="0" err="1" smtClean="0">
                <a:latin typeface="Arial" charset="0"/>
              </a:rPr>
              <a:t>እግዚአብሔር</a:t>
            </a:r>
            <a:r>
              <a:rPr lang="en-US" altLang="en-US" sz="4400" b="1" dirty="0" smtClean="0">
                <a:latin typeface="Arial" charset="0"/>
              </a:rPr>
              <a:t> </a:t>
            </a: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ኃያል</a:t>
            </a:r>
            <a:endParaRPr lang="en-US" altLang="en-US" sz="4400" b="1" dirty="0" smtClean="0">
              <a:latin typeface="Arial" charset="0"/>
            </a:endParaRP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ሕያው</a:t>
            </a:r>
            <a:r>
              <a:rPr lang="en-US" altLang="en-US" sz="4400" b="1" dirty="0" smtClean="0">
                <a:latin typeface="Arial" charset="0"/>
              </a:rPr>
              <a:t> </a:t>
            </a:r>
          </a:p>
          <a:p>
            <a:pPr lvl="0" fontAlgn="base">
              <a:spcBef>
                <a:spcPct val="20000"/>
              </a:spcBef>
              <a:spcAft>
                <a:spcPct val="0"/>
              </a:spcAft>
            </a:pPr>
            <a:r>
              <a:rPr lang="en-US" altLang="en-US" sz="4400" b="1" dirty="0">
                <a:latin typeface="Arial" charset="0"/>
              </a:rPr>
              <a:t> </a:t>
            </a:r>
            <a:r>
              <a:rPr lang="en-US" altLang="en-US" sz="4400" b="1" dirty="0" smtClean="0">
                <a:latin typeface="Arial" charset="0"/>
              </a:rPr>
              <a:t>  </a:t>
            </a:r>
            <a:r>
              <a:rPr lang="en-US" altLang="en-US" sz="4400" b="1" dirty="0" err="1" smtClean="0">
                <a:latin typeface="Arial" charset="0"/>
              </a:rPr>
              <a:t>ዘኢይመውት</a:t>
            </a:r>
            <a:endParaRPr lang="en-US" altLang="en-US" sz="4400" b="1" dirty="0" smtClean="0">
              <a:latin typeface="Arial" charset="0"/>
            </a:endParaRPr>
          </a:p>
          <a:p>
            <a:pPr lvl="0" fontAlgn="base">
              <a:spcBef>
                <a:spcPct val="20000"/>
              </a:spcBef>
              <a:spcAft>
                <a:spcPct val="0"/>
              </a:spcAft>
            </a:pPr>
            <a:r>
              <a:rPr lang="en-US" altLang="en-US" sz="4800" dirty="0" smtClean="0">
                <a:solidFill>
                  <a:srgbClr val="FFFF00"/>
                </a:solidFill>
                <a:latin typeface="Arial" charset="0"/>
              </a:rPr>
              <a:t>- </a:t>
            </a:r>
            <a:r>
              <a:rPr lang="en-US" altLang="en-US" sz="4800" dirty="0" err="1" smtClean="0">
                <a:latin typeface="Arial" charset="0"/>
              </a:rPr>
              <a:t>ዘተጠምቀ</a:t>
            </a:r>
            <a:r>
              <a:rPr lang="en-US" altLang="en-US" sz="4800" dirty="0" smtClean="0">
                <a:latin typeface="Arial" charset="0"/>
              </a:rPr>
              <a:t> </a:t>
            </a:r>
          </a:p>
          <a:p>
            <a:pPr lvl="0" fontAlgn="base">
              <a:spcBef>
                <a:spcPct val="20000"/>
              </a:spcBef>
              <a:spcAft>
                <a:spcPct val="0"/>
              </a:spcAft>
            </a:pPr>
            <a:r>
              <a:rPr lang="en-US" altLang="en-US" sz="4800" dirty="0" err="1" smtClean="0">
                <a:latin typeface="Arial" charset="0"/>
              </a:rPr>
              <a:t>በዮርዳኖስ</a:t>
            </a:r>
            <a:r>
              <a:rPr lang="en-US" altLang="en-US" sz="4800" dirty="0" smtClean="0">
                <a:latin typeface="Arial" charset="0"/>
              </a:rPr>
              <a:t> ፥ </a:t>
            </a:r>
            <a:r>
              <a:rPr lang="en-US" altLang="en-US" sz="4800" dirty="0" err="1" smtClean="0">
                <a:latin typeface="Arial" charset="0"/>
              </a:rPr>
              <a:t>ወተሰ</a:t>
            </a:r>
            <a:endParaRPr lang="en-US" altLang="en-US" sz="4800" dirty="0" smtClean="0">
              <a:latin typeface="Arial" charset="0"/>
            </a:endParaRPr>
          </a:p>
          <a:p>
            <a:pPr lvl="0" fontAlgn="base">
              <a:spcBef>
                <a:spcPct val="20000"/>
              </a:spcBef>
              <a:spcAft>
                <a:spcPct val="0"/>
              </a:spcAft>
            </a:pPr>
            <a:r>
              <a:rPr lang="en-US" altLang="en-US" sz="4800" dirty="0" err="1" smtClean="0">
                <a:latin typeface="Arial" charset="0"/>
              </a:rPr>
              <a:t>ቅለ</a:t>
            </a:r>
            <a:r>
              <a:rPr lang="en-US" altLang="en-US" sz="4800" dirty="0" smtClean="0">
                <a:latin typeface="Arial" charset="0"/>
              </a:rPr>
              <a:t> </a:t>
            </a:r>
            <a:r>
              <a:rPr lang="en-US" altLang="en-US" sz="4800" dirty="0" err="1" smtClean="0">
                <a:latin typeface="Arial" charset="0"/>
              </a:rPr>
              <a:t>ዲበ</a:t>
            </a:r>
            <a:r>
              <a:rPr lang="en-US" altLang="en-US" sz="4800" dirty="0" smtClean="0">
                <a:latin typeface="Arial" charset="0"/>
              </a:rPr>
              <a:t> </a:t>
            </a:r>
            <a:r>
              <a:rPr lang="en-US" altLang="en-US" sz="4800" dirty="0" err="1" smtClean="0">
                <a:latin typeface="Arial" charset="0"/>
              </a:rPr>
              <a:t>ዕፀ</a:t>
            </a:r>
            <a:r>
              <a:rPr lang="en-US" altLang="en-US" sz="4800" dirty="0" smtClean="0">
                <a:latin typeface="Arial" charset="0"/>
              </a:rPr>
              <a:t> </a:t>
            </a:r>
            <a:r>
              <a:rPr lang="en-US" altLang="en-US" sz="4800" dirty="0" err="1" smtClean="0">
                <a:latin typeface="Arial" charset="0"/>
              </a:rPr>
              <a:t>መስቀል</a:t>
            </a:r>
            <a:r>
              <a:rPr lang="en-US" altLang="en-US" sz="4800" dirty="0" smtClean="0">
                <a:latin typeface="Arial" charset="0"/>
              </a:rPr>
              <a:t> </a:t>
            </a:r>
            <a:r>
              <a:rPr lang="en-US" altLang="en-US" sz="4800" dirty="0" err="1" smtClean="0">
                <a:latin typeface="Arial" charset="0"/>
              </a:rPr>
              <a:t>ተሣሃለነ</a:t>
            </a:r>
            <a:r>
              <a:rPr lang="en-US" altLang="en-US" sz="4800" dirty="0" smtClean="0">
                <a:latin typeface="Arial" charset="0"/>
              </a:rPr>
              <a:t> </a:t>
            </a:r>
            <a:r>
              <a:rPr lang="en-US" altLang="en-US" sz="4800" dirty="0" err="1" smtClean="0">
                <a:latin typeface="Arial" charset="0"/>
              </a:rPr>
              <a:t>እግዚኦ</a:t>
            </a:r>
            <a:r>
              <a:rPr lang="en-US" altLang="en-US" sz="4800" dirty="0" smtClean="0">
                <a:latin typeface="Arial" charset="0"/>
              </a:rPr>
              <a:t>። </a:t>
            </a:r>
          </a:p>
        </p:txBody>
      </p:sp>
      <p:sp>
        <p:nvSpPr>
          <p:cNvPr id="7" name="Rectangle 6"/>
          <p:cNvSpPr/>
          <p:nvPr/>
        </p:nvSpPr>
        <p:spPr>
          <a:xfrm>
            <a:off x="8019535" y="-133514"/>
            <a:ext cx="4110333" cy="7048083"/>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3200" dirty="0" smtClean="0">
                <a:solidFill>
                  <a:srgbClr val="00B0F0"/>
                </a:solidFill>
              </a:rPr>
              <a:t>         Holy</a:t>
            </a:r>
            <a:r>
              <a:rPr lang="en-US" sz="3200" dirty="0" smtClean="0"/>
              <a:t> God</a:t>
            </a:r>
            <a:r>
              <a:rPr lang="en-US" sz="3200" dirty="0"/>
              <a:t>, </a:t>
            </a:r>
            <a:endParaRPr lang="en-US" sz="3200" dirty="0" smtClean="0"/>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Mighty,</a:t>
            </a:r>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Living</a:t>
            </a:r>
            <a:r>
              <a:rPr lang="en-US" sz="3200" dirty="0"/>
              <a:t>, </a:t>
            </a:r>
            <a:endParaRPr lang="en-US" sz="3200" dirty="0" smtClean="0"/>
          </a:p>
          <a:p>
            <a:pPr marL="40639" marR="40639">
              <a:lnSpc>
                <a:spcPct val="150000"/>
              </a:lnSpc>
              <a:spcBef>
                <a:spcPts val="600"/>
              </a:spcBef>
              <a:buClr>
                <a:srgbClr val="0329D6"/>
              </a:buClr>
              <a:defRPr sz="2800"/>
            </a:pPr>
            <a:r>
              <a:rPr lang="en-US" sz="3200" dirty="0"/>
              <a:t> </a:t>
            </a:r>
            <a:r>
              <a:rPr lang="en-US" sz="3200" dirty="0" smtClean="0"/>
              <a:t>                Immortal</a:t>
            </a:r>
            <a:r>
              <a:rPr lang="en-US" sz="3200" dirty="0"/>
              <a:t>, </a:t>
            </a:r>
          </a:p>
          <a:p>
            <a:pPr marL="40639" marR="40639">
              <a:lnSpc>
                <a:spcPct val="150000"/>
              </a:lnSpc>
              <a:spcBef>
                <a:spcPts val="600"/>
              </a:spcBef>
              <a:buClr>
                <a:srgbClr val="0329D6"/>
              </a:buClr>
              <a:defRPr sz="2200">
                <a:solidFill>
                  <a:srgbClr val="0329D6"/>
                </a:solidFill>
                <a:uFill>
                  <a:solidFill>
                    <a:srgbClr val="0329D6"/>
                  </a:solidFill>
                </a:uFill>
              </a:defRPr>
            </a:pPr>
            <a:r>
              <a:rPr lang="mr-IN" sz="3200" dirty="0">
                <a:solidFill>
                  <a:srgbClr val="FFFF00"/>
                </a:solidFill>
                <a:uFill>
                  <a:solidFill>
                    <a:srgbClr val="0329D6"/>
                  </a:solidFill>
                </a:uFill>
                <a:latin typeface="GeezTypeNet"/>
                <a:ea typeface="GeezTypeNet"/>
                <a:cs typeface="GeezTypeNet"/>
                <a:sym typeface="GeezTypeNet"/>
              </a:rPr>
              <a:t>- </a:t>
            </a:r>
            <a:r>
              <a:rPr lang="en-US" sz="3200" dirty="0">
                <a:solidFill>
                  <a:schemeClr val="tx1">
                    <a:lumMod val="95000"/>
                  </a:schemeClr>
                </a:solidFill>
                <a:uFill>
                  <a:solidFill>
                    <a:srgbClr val="0329D6"/>
                  </a:solidFill>
                </a:uFill>
              </a:rPr>
              <a:t>who was baptized in Jordan and crucified on the tree of the cross, have mercy upon us, Lord.</a:t>
            </a:r>
            <a:r>
              <a:rPr lang="en-US" sz="3200" dirty="0">
                <a:solidFill>
                  <a:schemeClr val="tx1">
                    <a:lumMod val="95000"/>
                  </a:schemeClr>
                </a:solidFill>
              </a:rPr>
              <a:t> </a:t>
            </a:r>
          </a:p>
        </p:txBody>
      </p:sp>
    </p:spTree>
    <p:extLst>
      <p:ext uri="{BB962C8B-B14F-4D97-AF65-F5344CB8AC3E}">
        <p14:creationId xmlns:p14="http://schemas.microsoft.com/office/powerpoint/2010/main" val="407334823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68102"/>
            <a:ext cx="4096106" cy="7109639"/>
          </a:xfrm>
          <a:prstGeom prst="rect">
            <a:avLst/>
          </a:prstGeom>
        </p:spPr>
        <p:txBody>
          <a:bodyPr wrap="square">
            <a:spAutoFit/>
          </a:bodyPr>
          <a:lstStyle/>
          <a:p>
            <a:pPr lvl="0" fontAlgn="base">
              <a:spcBef>
                <a:spcPct val="20000"/>
              </a:spcBef>
              <a:spcAft>
                <a:spcPct val="0"/>
              </a:spcAft>
            </a:pPr>
            <a:r>
              <a:rPr lang="en-US" altLang="en-US" sz="4000" b="1" dirty="0" err="1" smtClean="0">
                <a:solidFill>
                  <a:srgbClr val="00B0F0"/>
                </a:solidFill>
                <a:latin typeface="Arial" charset="0"/>
              </a:rPr>
              <a:t>ቅዱስ</a:t>
            </a:r>
            <a:r>
              <a:rPr lang="en-US" altLang="en-US" sz="4000" b="1" dirty="0" smtClean="0">
                <a:solidFill>
                  <a:srgbClr val="00B0F0"/>
                </a:solidFill>
                <a:latin typeface="Arial" charset="0"/>
              </a:rPr>
              <a:t> </a:t>
            </a:r>
            <a:r>
              <a:rPr lang="en-US" altLang="en-US" sz="4000" dirty="0" err="1">
                <a:latin typeface="Arial" charset="0"/>
              </a:rPr>
              <a:t>እግዚአብሔር</a:t>
            </a:r>
            <a:r>
              <a:rPr lang="en-US" altLang="en-US" sz="4000" dirty="0">
                <a:latin typeface="Arial" charset="0"/>
              </a:rPr>
              <a:t> </a:t>
            </a:r>
          </a:p>
          <a:p>
            <a:pPr lvl="0" fontAlgn="base">
              <a:spcBef>
                <a:spcPct val="20000"/>
              </a:spcBef>
              <a:spcAft>
                <a:spcPct val="0"/>
              </a:spcAft>
            </a:pPr>
            <a:r>
              <a:rPr lang="en-US" altLang="en-US" sz="4000" b="1" dirty="0" err="1" smtClean="0">
                <a:solidFill>
                  <a:srgbClr val="00B0F0"/>
                </a:solidFill>
                <a:latin typeface="Arial" charset="0"/>
              </a:rPr>
              <a:t>ቅዱስ</a:t>
            </a:r>
            <a:r>
              <a:rPr lang="en-US" altLang="en-US" sz="4000" b="1" dirty="0" smtClean="0">
                <a:latin typeface="Arial" charset="0"/>
              </a:rPr>
              <a:t> </a:t>
            </a:r>
            <a:r>
              <a:rPr lang="en-US" altLang="en-US" sz="4000" dirty="0" err="1" smtClean="0">
                <a:latin typeface="Arial" charset="0"/>
              </a:rPr>
              <a:t>ኃያል</a:t>
            </a:r>
            <a:r>
              <a:rPr lang="en-US" altLang="en-US" sz="4000" dirty="0" smtClean="0">
                <a:latin typeface="Arial" charset="0"/>
              </a:rPr>
              <a:t> </a:t>
            </a:r>
            <a:r>
              <a:rPr lang="en-US" altLang="en-US" sz="4000" dirty="0" err="1" smtClean="0">
                <a:solidFill>
                  <a:srgbClr val="00B0F0"/>
                </a:solidFill>
                <a:latin typeface="Arial" charset="0"/>
              </a:rPr>
              <a:t>ቅዱስ</a:t>
            </a:r>
            <a:r>
              <a:rPr lang="en-US" altLang="en-US" sz="4000" dirty="0" smtClean="0">
                <a:latin typeface="Arial" charset="0"/>
              </a:rPr>
              <a:t> </a:t>
            </a:r>
            <a:r>
              <a:rPr lang="en-US" altLang="en-US" sz="4000" dirty="0" err="1">
                <a:latin typeface="Arial" charset="0"/>
              </a:rPr>
              <a:t>ሕያው</a:t>
            </a:r>
            <a:r>
              <a:rPr lang="en-US" altLang="en-US" sz="4000" dirty="0">
                <a:latin typeface="Arial" charset="0"/>
              </a:rPr>
              <a:t> </a:t>
            </a:r>
            <a:r>
              <a:rPr lang="en-US" altLang="en-US" sz="4000" dirty="0" err="1" smtClean="0">
                <a:latin typeface="Arial" charset="0"/>
              </a:rPr>
              <a:t>ዘይመውት</a:t>
            </a:r>
            <a:r>
              <a:rPr lang="en-US" altLang="en-US" sz="4000" dirty="0" smtClean="0">
                <a:latin typeface="Arial" charset="0"/>
              </a:rPr>
              <a:t>፥</a:t>
            </a:r>
            <a:endParaRPr lang="en-US" altLang="en-US" sz="4000" dirty="0">
              <a:latin typeface="Arial" charset="0"/>
            </a:endParaRPr>
          </a:p>
          <a:p>
            <a:pPr lvl="0" fontAlgn="base">
              <a:spcBef>
                <a:spcPct val="20000"/>
              </a:spcBef>
              <a:spcAft>
                <a:spcPct val="0"/>
              </a:spcAft>
            </a:pPr>
            <a:r>
              <a:rPr lang="en-US" altLang="en-US" sz="4000" dirty="0" smtClean="0">
                <a:solidFill>
                  <a:srgbClr val="FFFF00"/>
                </a:solidFill>
                <a:latin typeface="Arial" charset="0"/>
              </a:rPr>
              <a:t>- </a:t>
            </a:r>
            <a:r>
              <a:rPr lang="en-US" altLang="en-US" sz="4000" dirty="0" err="1" smtClean="0">
                <a:latin typeface="Arial" charset="0"/>
              </a:rPr>
              <a:t>ኣብ</a:t>
            </a:r>
            <a:r>
              <a:rPr lang="en-US" altLang="en-US" sz="4000" dirty="0" smtClean="0">
                <a:latin typeface="Arial" charset="0"/>
              </a:rPr>
              <a:t> </a:t>
            </a:r>
            <a:r>
              <a:rPr lang="en-US" altLang="en-US" sz="4000" dirty="0" err="1" smtClean="0">
                <a:latin typeface="Arial" charset="0"/>
              </a:rPr>
              <a:t>ሣልሳይ</a:t>
            </a:r>
            <a:r>
              <a:rPr lang="en-US" altLang="en-US" sz="4000" dirty="0" smtClean="0">
                <a:latin typeface="Arial" charset="0"/>
              </a:rPr>
              <a:t> </a:t>
            </a:r>
            <a:r>
              <a:rPr lang="en-US" altLang="en-US" sz="4000" dirty="0" err="1" smtClean="0">
                <a:latin typeface="Arial" charset="0"/>
              </a:rPr>
              <a:t>መዓልቲ</a:t>
            </a:r>
            <a:r>
              <a:rPr lang="en-US" altLang="en-US" sz="4000" dirty="0" smtClean="0">
                <a:latin typeface="Arial" charset="0"/>
              </a:rPr>
              <a:t> </a:t>
            </a:r>
            <a:r>
              <a:rPr lang="en-US" altLang="en-US" sz="4000" dirty="0" err="1" smtClean="0">
                <a:latin typeface="Arial" charset="0"/>
              </a:rPr>
              <a:t>ካብ</a:t>
            </a:r>
            <a:r>
              <a:rPr lang="en-US" altLang="en-US" sz="4000" dirty="0" smtClean="0">
                <a:latin typeface="Arial" charset="0"/>
              </a:rPr>
              <a:t> </a:t>
            </a:r>
            <a:r>
              <a:rPr lang="en-US" altLang="en-US" sz="4000" dirty="0" err="1" smtClean="0">
                <a:latin typeface="Arial" charset="0"/>
              </a:rPr>
              <a:t>ምዉታት</a:t>
            </a:r>
            <a:r>
              <a:rPr lang="en-US" altLang="en-US" sz="4000" dirty="0" smtClean="0">
                <a:latin typeface="Arial" charset="0"/>
              </a:rPr>
              <a:t> </a:t>
            </a:r>
            <a:r>
              <a:rPr lang="en-US" altLang="en-US" sz="4000" dirty="0" err="1" smtClean="0">
                <a:latin typeface="Arial" charset="0"/>
              </a:rPr>
              <a:t>ተፈልዩ</a:t>
            </a:r>
            <a:r>
              <a:rPr lang="en-US" altLang="en-US" sz="4000" dirty="0" smtClean="0">
                <a:latin typeface="Arial" charset="0"/>
              </a:rPr>
              <a:t> </a:t>
            </a:r>
            <a:r>
              <a:rPr lang="en-US" altLang="en-US" sz="4000" dirty="0" err="1" smtClean="0">
                <a:latin typeface="Arial" charset="0"/>
              </a:rPr>
              <a:t>ዝተንሥአ</a:t>
            </a:r>
            <a:r>
              <a:rPr lang="en-US" altLang="en-US" sz="4000" dirty="0" smtClean="0">
                <a:latin typeface="Arial" charset="0"/>
              </a:rPr>
              <a:t>፥ </a:t>
            </a:r>
            <a:r>
              <a:rPr lang="en-US" altLang="en-US" sz="4000" dirty="0" err="1" smtClean="0">
                <a:latin typeface="Arial" charset="0"/>
              </a:rPr>
              <a:t>ብምስጋና</a:t>
            </a:r>
            <a:r>
              <a:rPr lang="en-US" altLang="en-US" sz="4000" dirty="0" smtClean="0">
                <a:latin typeface="Arial" charset="0"/>
              </a:rPr>
              <a:t> </a:t>
            </a:r>
            <a:r>
              <a:rPr lang="en-US" altLang="en-US" sz="4000" dirty="0" err="1" smtClean="0">
                <a:latin typeface="Arial" charset="0"/>
              </a:rPr>
              <a:t>ናብ</a:t>
            </a:r>
            <a:r>
              <a:rPr lang="en-US" altLang="en-US" sz="4000" dirty="0" smtClean="0">
                <a:latin typeface="Arial" charset="0"/>
              </a:rPr>
              <a:t> </a:t>
            </a:r>
            <a:r>
              <a:rPr lang="en-US" altLang="en-US" sz="4000" dirty="0" err="1" smtClean="0">
                <a:latin typeface="Arial" charset="0"/>
              </a:rPr>
              <a:t>ሰማይ</a:t>
            </a:r>
            <a:r>
              <a:rPr lang="en-US" altLang="en-US" sz="4000" dirty="0" smtClean="0">
                <a:latin typeface="Arial" charset="0"/>
              </a:rPr>
              <a:t> </a:t>
            </a:r>
            <a:r>
              <a:rPr lang="en-US" altLang="en-US" sz="4000" dirty="0" err="1" smtClean="0">
                <a:latin typeface="Arial" charset="0"/>
              </a:rPr>
              <a:t>ዝዓረገ</a:t>
            </a:r>
            <a:r>
              <a:rPr lang="en-US" altLang="en-US" sz="4000" dirty="0" smtClean="0">
                <a:latin typeface="Arial" charset="0"/>
              </a:rPr>
              <a:t>፥ </a:t>
            </a:r>
            <a:r>
              <a:rPr lang="en-US" altLang="en-US" sz="4000" dirty="0" err="1" smtClean="0">
                <a:latin typeface="Arial" charset="0"/>
              </a:rPr>
              <a:t>ኣብ</a:t>
            </a:r>
            <a:r>
              <a:rPr lang="en-US" altLang="en-US" sz="4000" dirty="0" smtClean="0">
                <a:latin typeface="Arial" charset="0"/>
              </a:rPr>
              <a:t> </a:t>
            </a:r>
            <a:r>
              <a:rPr lang="en-US" altLang="en-US" sz="4000" dirty="0" err="1" smtClean="0">
                <a:latin typeface="Arial" charset="0"/>
              </a:rPr>
              <a:t>የማን</a:t>
            </a:r>
            <a:r>
              <a:rPr lang="en-US" altLang="en-US" sz="4000" dirty="0" smtClean="0">
                <a:latin typeface="Arial" charset="0"/>
              </a:rPr>
              <a:t> </a:t>
            </a:r>
            <a:r>
              <a:rPr lang="en-US" altLang="en-US" sz="4000" dirty="0" err="1" smtClean="0">
                <a:latin typeface="Arial" charset="0"/>
              </a:rPr>
              <a:t>ኣቦኡ</a:t>
            </a:r>
            <a:r>
              <a:rPr lang="en-US" altLang="en-US" sz="4000" dirty="0" smtClean="0">
                <a:latin typeface="Arial" charset="0"/>
              </a:rPr>
              <a:t> </a:t>
            </a:r>
            <a:r>
              <a:rPr lang="en-US" altLang="en-US" sz="4000" dirty="0" err="1" smtClean="0">
                <a:latin typeface="Arial" charset="0"/>
              </a:rPr>
              <a:t>ዝተቐመጠ</a:t>
            </a:r>
            <a:r>
              <a:rPr lang="en-US" altLang="en-US" sz="4000" dirty="0" smtClean="0">
                <a:latin typeface="Arial" charset="0"/>
              </a:rPr>
              <a:t>፥ </a:t>
            </a:r>
            <a:r>
              <a:rPr lang="en-US" altLang="en-US" sz="4000" dirty="0" err="1" smtClean="0">
                <a:latin typeface="Arial" charset="0"/>
              </a:rPr>
              <a:t>ንሕያዋንን</a:t>
            </a:r>
            <a:r>
              <a:rPr lang="en-US" altLang="en-US" sz="4000" dirty="0" smtClean="0">
                <a:latin typeface="Arial" charset="0"/>
              </a:rPr>
              <a:t> </a:t>
            </a:r>
            <a:r>
              <a:rPr lang="en-US" altLang="en-US" sz="4000" dirty="0" err="1" smtClean="0">
                <a:latin typeface="Arial" charset="0"/>
              </a:rPr>
              <a:t>ንምዉታትን</a:t>
            </a:r>
            <a:r>
              <a:rPr lang="en-US" altLang="en-US" sz="4000" dirty="0" smtClean="0">
                <a:latin typeface="Arial" charset="0"/>
              </a:rPr>
              <a:t> </a:t>
            </a:r>
            <a:r>
              <a:rPr lang="en-US" altLang="en-US" sz="4000" dirty="0" err="1" smtClean="0">
                <a:latin typeface="Arial" charset="0"/>
              </a:rPr>
              <a:t>ክፈርድ</a:t>
            </a:r>
            <a:r>
              <a:rPr lang="en-US" altLang="en-US" sz="4000" dirty="0" smtClean="0">
                <a:latin typeface="Arial" charset="0"/>
              </a:rPr>
              <a:t> </a:t>
            </a:r>
            <a:r>
              <a:rPr lang="en-US" altLang="en-US" sz="4000" dirty="0" err="1" smtClean="0">
                <a:latin typeface="Arial" charset="0"/>
              </a:rPr>
              <a:t>ከምብሓድሽ</a:t>
            </a:r>
            <a:r>
              <a:rPr lang="en-US" altLang="en-US" sz="4000" dirty="0" smtClean="0">
                <a:latin typeface="Arial" charset="0"/>
              </a:rPr>
              <a:t> </a:t>
            </a:r>
            <a:r>
              <a:rPr lang="en-US" altLang="en-US" sz="4000" dirty="0" err="1" smtClean="0">
                <a:latin typeface="Arial" charset="0"/>
              </a:rPr>
              <a:t>ክመጽእ</a:t>
            </a:r>
            <a:r>
              <a:rPr lang="en-US" altLang="en-US" sz="4000" dirty="0" smtClean="0">
                <a:latin typeface="Arial" charset="0"/>
              </a:rPr>
              <a:t> </a:t>
            </a:r>
            <a:r>
              <a:rPr lang="en-US" altLang="en-US" sz="4000" dirty="0" err="1" smtClean="0">
                <a:latin typeface="Arial" charset="0"/>
              </a:rPr>
              <a:t>እዩ</a:t>
            </a:r>
            <a:r>
              <a:rPr lang="en-US" altLang="en-US" sz="4000" dirty="0" smtClean="0">
                <a:latin typeface="Arial" charset="0"/>
              </a:rPr>
              <a:t>።</a:t>
            </a:r>
            <a:endParaRPr lang="en-US" altLang="en-US" sz="4000" dirty="0">
              <a:latin typeface="Arial" charset="0"/>
            </a:endParaRPr>
          </a:p>
        </p:txBody>
      </p:sp>
      <p:sp>
        <p:nvSpPr>
          <p:cNvPr id="2" name="Rectangle 1"/>
          <p:cNvSpPr/>
          <p:nvPr/>
        </p:nvSpPr>
        <p:spPr>
          <a:xfrm>
            <a:off x="-15293" y="-62079"/>
            <a:ext cx="4192957" cy="6838795"/>
          </a:xfrm>
          <a:prstGeom prst="rect">
            <a:avLst/>
          </a:prstGeom>
        </p:spPr>
        <p:txBody>
          <a:bodyPr wrap="square">
            <a:spAutoFit/>
          </a:bodyPr>
          <a:lstStyle/>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solidFill>
                  <a:srgbClr val="00B0F0"/>
                </a:solidFill>
                <a:latin typeface="Arial" charset="0"/>
              </a:rPr>
              <a:t> </a:t>
            </a:r>
            <a:r>
              <a:rPr lang="en-US" altLang="en-US" sz="4400" b="1" dirty="0" err="1" smtClean="0">
                <a:latin typeface="Arial" charset="0"/>
              </a:rPr>
              <a:t>እግዚአብሔር</a:t>
            </a:r>
            <a:r>
              <a:rPr lang="en-US" altLang="en-US" sz="4400" b="1" dirty="0" smtClean="0">
                <a:latin typeface="Arial" charset="0"/>
              </a:rPr>
              <a:t> </a:t>
            </a:r>
          </a:p>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ኃያል</a:t>
            </a:r>
            <a:r>
              <a:rPr lang="en-US" altLang="en-US" sz="4400" b="1" dirty="0">
                <a:latin typeface="Arial" charset="0"/>
              </a:rPr>
              <a:t> </a:t>
            </a: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ሕያው</a:t>
            </a:r>
            <a:r>
              <a:rPr lang="en-US" altLang="en-US" sz="4400" b="1" dirty="0" smtClean="0">
                <a:latin typeface="Arial" charset="0"/>
              </a:rPr>
              <a:t> </a:t>
            </a:r>
            <a:r>
              <a:rPr lang="en-US" altLang="en-US" sz="4400" b="1" dirty="0" err="1" smtClean="0">
                <a:latin typeface="Arial" charset="0"/>
              </a:rPr>
              <a:t>ዘኢይመውት</a:t>
            </a:r>
            <a:endParaRPr lang="en-US" altLang="en-US" sz="4400" b="1" dirty="0" smtClean="0">
              <a:latin typeface="Arial" charset="0"/>
            </a:endParaRPr>
          </a:p>
          <a:p>
            <a:pPr lvl="0" fontAlgn="base">
              <a:spcBef>
                <a:spcPct val="20000"/>
              </a:spcBef>
              <a:spcAft>
                <a:spcPct val="0"/>
              </a:spcAft>
            </a:pPr>
            <a:r>
              <a:rPr lang="en-US" altLang="en-US" sz="4800" dirty="0" smtClean="0">
                <a:solidFill>
                  <a:srgbClr val="FFFF00"/>
                </a:solidFill>
                <a:latin typeface="Arial" charset="0"/>
              </a:rPr>
              <a:t>- </a:t>
            </a:r>
            <a:r>
              <a:rPr lang="en-US" altLang="en-US" sz="4000" dirty="0" err="1" smtClean="0">
                <a:latin typeface="Arial" charset="0"/>
              </a:rPr>
              <a:t>ዘተንሥአ</a:t>
            </a:r>
            <a:r>
              <a:rPr lang="en-US" altLang="en-US" sz="4000" dirty="0" smtClean="0">
                <a:latin typeface="Arial" charset="0"/>
              </a:rPr>
              <a:t> </a:t>
            </a:r>
            <a:r>
              <a:rPr lang="en-US" altLang="en-US" sz="4000" dirty="0" err="1" smtClean="0">
                <a:latin typeface="Arial" charset="0"/>
              </a:rPr>
              <a:t>እሙታን</a:t>
            </a:r>
            <a:r>
              <a:rPr lang="en-US" altLang="en-US" sz="4000" dirty="0" smtClean="0">
                <a:latin typeface="Arial" charset="0"/>
              </a:rPr>
              <a:t> </a:t>
            </a:r>
            <a:r>
              <a:rPr lang="en-US" altLang="en-US" sz="4000" dirty="0" err="1" smtClean="0">
                <a:latin typeface="Arial" charset="0"/>
              </a:rPr>
              <a:t>አመ</a:t>
            </a:r>
            <a:r>
              <a:rPr lang="en-US" altLang="en-US" sz="4000" dirty="0" smtClean="0">
                <a:latin typeface="Arial" charset="0"/>
              </a:rPr>
              <a:t> </a:t>
            </a:r>
            <a:r>
              <a:rPr lang="en-US" altLang="en-US" sz="4000" dirty="0" err="1" smtClean="0">
                <a:latin typeface="Arial" charset="0"/>
              </a:rPr>
              <a:t>ሣልስት</a:t>
            </a:r>
            <a:r>
              <a:rPr lang="en-US" altLang="en-US" sz="4000" dirty="0" smtClean="0">
                <a:latin typeface="Arial" charset="0"/>
              </a:rPr>
              <a:t> </a:t>
            </a:r>
            <a:r>
              <a:rPr lang="en-US" altLang="en-US" sz="4000" dirty="0" err="1" smtClean="0">
                <a:latin typeface="Arial" charset="0"/>
              </a:rPr>
              <a:t>ዕለት</a:t>
            </a:r>
            <a:r>
              <a:rPr lang="en-US" altLang="en-US" sz="4000" dirty="0" smtClean="0">
                <a:latin typeface="Arial" charset="0"/>
              </a:rPr>
              <a:t> </a:t>
            </a:r>
            <a:r>
              <a:rPr lang="en-US" altLang="en-US" sz="4000" dirty="0" err="1" smtClean="0">
                <a:latin typeface="Arial" charset="0"/>
              </a:rPr>
              <a:t>ዓርገ</a:t>
            </a:r>
            <a:r>
              <a:rPr lang="en-US" altLang="en-US" sz="4000" dirty="0" smtClean="0">
                <a:latin typeface="Arial" charset="0"/>
              </a:rPr>
              <a:t> </a:t>
            </a:r>
            <a:r>
              <a:rPr lang="en-US" altLang="en-US" sz="4000" dirty="0" err="1" smtClean="0">
                <a:latin typeface="Arial" charset="0"/>
              </a:rPr>
              <a:t>በስብሐት</a:t>
            </a:r>
            <a:r>
              <a:rPr lang="en-US" altLang="en-US" sz="4000" dirty="0" smtClean="0">
                <a:latin typeface="Arial" charset="0"/>
              </a:rPr>
              <a:t> </a:t>
            </a:r>
            <a:r>
              <a:rPr lang="en-US" altLang="en-US" sz="4000" dirty="0" err="1" smtClean="0">
                <a:latin typeface="Arial" charset="0"/>
              </a:rPr>
              <a:t>ውስተ</a:t>
            </a:r>
            <a:r>
              <a:rPr lang="en-US" altLang="en-US" sz="4000" dirty="0" smtClean="0">
                <a:latin typeface="Arial" charset="0"/>
              </a:rPr>
              <a:t> </a:t>
            </a:r>
            <a:r>
              <a:rPr lang="en-US" altLang="en-US" sz="4000" dirty="0" err="1" smtClean="0">
                <a:latin typeface="Arial" charset="0"/>
              </a:rPr>
              <a:t>ሰማያት</a:t>
            </a:r>
            <a:r>
              <a:rPr lang="en-US" altLang="en-US" sz="4000" dirty="0">
                <a:latin typeface="Arial" charset="0"/>
              </a:rPr>
              <a:t> </a:t>
            </a:r>
            <a:r>
              <a:rPr lang="en-US" altLang="en-US" sz="4000" dirty="0" err="1" smtClean="0">
                <a:latin typeface="Arial" charset="0"/>
              </a:rPr>
              <a:t>ወነበረ</a:t>
            </a:r>
            <a:r>
              <a:rPr lang="en-US" altLang="en-US" sz="4000" dirty="0" smtClean="0">
                <a:latin typeface="Arial" charset="0"/>
              </a:rPr>
              <a:t> </a:t>
            </a:r>
            <a:r>
              <a:rPr lang="en-US" altLang="en-US" sz="4000" dirty="0" err="1" smtClean="0">
                <a:latin typeface="Arial" charset="0"/>
              </a:rPr>
              <a:t>በየማነ</a:t>
            </a:r>
            <a:r>
              <a:rPr lang="en-US" altLang="en-US" sz="4000" dirty="0" smtClean="0">
                <a:latin typeface="Arial" charset="0"/>
              </a:rPr>
              <a:t> </a:t>
            </a:r>
            <a:r>
              <a:rPr lang="en-US" altLang="en-US" sz="4000" dirty="0" err="1" smtClean="0">
                <a:latin typeface="Arial" charset="0"/>
              </a:rPr>
              <a:t>አቡሁ</a:t>
            </a:r>
            <a:r>
              <a:rPr lang="en-US" altLang="en-US" sz="4000" dirty="0" smtClean="0">
                <a:latin typeface="Arial" charset="0"/>
              </a:rPr>
              <a:t> </a:t>
            </a:r>
            <a:r>
              <a:rPr lang="en-US" altLang="en-US" sz="4000" dirty="0" err="1" smtClean="0">
                <a:latin typeface="Arial" charset="0"/>
              </a:rPr>
              <a:t>ዳግመ</a:t>
            </a:r>
            <a:r>
              <a:rPr lang="en-US" altLang="en-US" sz="4000" dirty="0" smtClean="0">
                <a:latin typeface="Arial" charset="0"/>
              </a:rPr>
              <a:t> </a:t>
            </a:r>
            <a:r>
              <a:rPr lang="en-US" altLang="en-US" sz="4000" dirty="0" err="1" smtClean="0">
                <a:latin typeface="Arial" charset="0"/>
              </a:rPr>
              <a:t>ይመጽእ</a:t>
            </a:r>
            <a:r>
              <a:rPr lang="en-US" altLang="en-US" sz="4000" dirty="0" smtClean="0">
                <a:latin typeface="Arial" charset="0"/>
              </a:rPr>
              <a:t> </a:t>
            </a:r>
            <a:r>
              <a:rPr lang="en-US" altLang="en-US" sz="4000" dirty="0" err="1" smtClean="0">
                <a:latin typeface="Arial" charset="0"/>
              </a:rPr>
              <a:t>ይኴንን</a:t>
            </a:r>
            <a:r>
              <a:rPr lang="en-US" altLang="en-US" sz="4000" dirty="0" smtClean="0">
                <a:latin typeface="Arial" charset="0"/>
              </a:rPr>
              <a:t> </a:t>
            </a:r>
            <a:r>
              <a:rPr lang="en-US" altLang="en-US" sz="4000" dirty="0" err="1" smtClean="0">
                <a:latin typeface="Arial" charset="0"/>
              </a:rPr>
              <a:t>ሕያዋነ</a:t>
            </a:r>
            <a:r>
              <a:rPr lang="en-US" altLang="en-US" sz="4000" dirty="0" smtClean="0">
                <a:latin typeface="Arial" charset="0"/>
              </a:rPr>
              <a:t> </a:t>
            </a:r>
            <a:r>
              <a:rPr lang="en-US" altLang="en-US" sz="4000" dirty="0" err="1" smtClean="0">
                <a:latin typeface="Arial" charset="0"/>
              </a:rPr>
              <a:t>ወሙታነ</a:t>
            </a:r>
            <a:r>
              <a:rPr lang="en-US" altLang="en-US" sz="4000" dirty="0" smtClean="0">
                <a:latin typeface="Arial" charset="0"/>
              </a:rPr>
              <a:t> </a:t>
            </a:r>
            <a:r>
              <a:rPr lang="en-US" altLang="en-US" sz="4000" dirty="0" err="1" smtClean="0">
                <a:latin typeface="Arial" charset="0"/>
              </a:rPr>
              <a:t>ተሣሃለነ</a:t>
            </a:r>
            <a:r>
              <a:rPr lang="en-US" altLang="en-US" sz="4000" dirty="0" smtClean="0">
                <a:latin typeface="Arial" charset="0"/>
              </a:rPr>
              <a:t> </a:t>
            </a:r>
            <a:r>
              <a:rPr lang="en-US" altLang="en-US" sz="4000" dirty="0" err="1" smtClean="0">
                <a:latin typeface="Arial" charset="0"/>
              </a:rPr>
              <a:t>እግዚኦ</a:t>
            </a:r>
            <a:r>
              <a:rPr lang="en-US" altLang="en-US" sz="4000" dirty="0" smtClean="0">
                <a:latin typeface="Arial" charset="0"/>
              </a:rPr>
              <a:t>። </a:t>
            </a:r>
          </a:p>
        </p:txBody>
      </p:sp>
      <p:sp>
        <p:nvSpPr>
          <p:cNvPr id="7" name="Rectangle 6"/>
          <p:cNvSpPr/>
          <p:nvPr/>
        </p:nvSpPr>
        <p:spPr>
          <a:xfrm>
            <a:off x="8030496" y="13439"/>
            <a:ext cx="4110333" cy="6724918"/>
          </a:xfrm>
          <a:prstGeom prst="rect">
            <a:avLst/>
          </a:prstGeom>
        </p:spPr>
        <p:txBody>
          <a:bodyPr wrap="square">
            <a:spAutoFit/>
          </a:bodyPr>
          <a:lstStyle/>
          <a:p>
            <a:pPr marL="40639" marR="40639">
              <a:spcBef>
                <a:spcPts val="600"/>
              </a:spcBef>
              <a:buClr>
                <a:srgbClr val="FF2600"/>
              </a:buClr>
              <a:buFont typeface="Arial"/>
              <a:defRPr sz="2800"/>
            </a:pPr>
            <a:r>
              <a:rPr lang="en-US" sz="3200" dirty="0" smtClean="0">
                <a:solidFill>
                  <a:srgbClr val="00B0F0"/>
                </a:solidFill>
              </a:rPr>
              <a:t>     Holy</a:t>
            </a:r>
            <a:r>
              <a:rPr lang="en-US" sz="3200" dirty="0" smtClean="0"/>
              <a:t> God</a:t>
            </a:r>
            <a:r>
              <a:rPr lang="en-US" sz="3200" dirty="0"/>
              <a:t>, </a:t>
            </a:r>
            <a:endParaRPr lang="en-US" sz="3200" dirty="0" smtClean="0"/>
          </a:p>
          <a:p>
            <a:pPr marL="40639" marR="40639">
              <a:spcBef>
                <a:spcPts val="600"/>
              </a:spcBef>
              <a:buClr>
                <a:srgbClr val="FF2600"/>
              </a:buClr>
              <a:buFont typeface="Arial"/>
              <a:defRPr sz="2800"/>
            </a:pPr>
            <a:r>
              <a:rPr lang="en-US" sz="3200" dirty="0" smtClean="0">
                <a:solidFill>
                  <a:srgbClr val="00B0F0"/>
                </a:solidFill>
              </a:rPr>
              <a:t>     Holy</a:t>
            </a:r>
            <a:r>
              <a:rPr lang="en-US" sz="3200" dirty="0" smtClean="0"/>
              <a:t> Mighty,</a:t>
            </a:r>
          </a:p>
          <a:p>
            <a:pPr marL="40639" marR="40639">
              <a:spcBef>
                <a:spcPts val="600"/>
              </a:spcBef>
              <a:buClr>
                <a:srgbClr val="FF2600"/>
              </a:buClr>
              <a:buFont typeface="Arial"/>
              <a:defRPr sz="2800"/>
            </a:pPr>
            <a:r>
              <a:rPr lang="en-US" sz="3200" dirty="0" smtClean="0"/>
              <a:t> </a:t>
            </a:r>
            <a:r>
              <a:rPr lang="en-US" sz="3200" dirty="0" smtClean="0">
                <a:solidFill>
                  <a:srgbClr val="00B0F0"/>
                </a:solidFill>
              </a:rPr>
              <a:t>Holy</a:t>
            </a:r>
            <a:r>
              <a:rPr lang="en-US" sz="3200" dirty="0" smtClean="0"/>
              <a:t> Living</a:t>
            </a:r>
            <a:r>
              <a:rPr lang="en-US" sz="3200" dirty="0"/>
              <a:t>, </a:t>
            </a:r>
            <a:r>
              <a:rPr lang="en-US" sz="3200" dirty="0" smtClean="0"/>
              <a:t>Immortal</a:t>
            </a:r>
            <a:r>
              <a:rPr lang="en-US" sz="3200" dirty="0"/>
              <a:t>, </a:t>
            </a:r>
          </a:p>
          <a:p>
            <a:pPr marL="40639" marR="40639">
              <a:spcBef>
                <a:spcPts val="600"/>
              </a:spcBef>
              <a:defRPr sz="1800">
                <a:uFillTx/>
              </a:defRPr>
            </a:pPr>
            <a:r>
              <a:rPr lang="mr-IN" sz="3200" dirty="0" smtClean="0">
                <a:solidFill>
                  <a:srgbClr val="FFFF00"/>
                </a:solidFill>
                <a:uFill>
                  <a:solidFill>
                    <a:srgbClr val="0329D6"/>
                  </a:solidFill>
                </a:uFill>
                <a:latin typeface="GeezTypeNet"/>
                <a:ea typeface="GeezTypeNet"/>
                <a:cs typeface="GeezTypeNet"/>
                <a:sym typeface="GeezTypeNet"/>
              </a:rPr>
              <a:t>-</a:t>
            </a:r>
            <a:r>
              <a:rPr lang="en-CA" sz="3200" dirty="0" smtClean="0">
                <a:solidFill>
                  <a:srgbClr val="FFFF00"/>
                </a:solidFill>
                <a:uFill>
                  <a:solidFill>
                    <a:srgbClr val="0329D6"/>
                  </a:solidFill>
                </a:uFill>
                <a:latin typeface="GeezTypeNet"/>
                <a:ea typeface="GeezTypeNet"/>
                <a:cs typeface="GeezTypeNet"/>
                <a:sym typeface="GeezTypeNet"/>
              </a:rPr>
              <a:t> </a:t>
            </a:r>
            <a:r>
              <a:rPr lang="en-US" sz="3200" dirty="0" smtClean="0">
                <a:uFill>
                  <a:solidFill>
                    <a:srgbClr val="0329D6"/>
                  </a:solidFill>
                </a:uFill>
              </a:rPr>
              <a:t>who </a:t>
            </a:r>
            <a:r>
              <a:rPr lang="en-US" sz="3200" dirty="0">
                <a:uFill>
                  <a:solidFill>
                    <a:srgbClr val="0329D6"/>
                  </a:solidFill>
                </a:uFill>
              </a:rPr>
              <a:t>didst rise from the dead on the third day, </a:t>
            </a:r>
            <a:r>
              <a:rPr lang="en-US" sz="3200" dirty="0" smtClean="0">
                <a:uFill>
                  <a:solidFill>
                    <a:srgbClr val="0329D6"/>
                  </a:solidFill>
                </a:uFill>
              </a:rPr>
              <a:t> ascend </a:t>
            </a:r>
            <a:r>
              <a:rPr lang="en-US" sz="3200" dirty="0">
                <a:uFill>
                  <a:solidFill>
                    <a:srgbClr val="0329D6"/>
                  </a:solidFill>
                </a:uFill>
              </a:rPr>
              <a:t>into heaven in glory, sit at the right hand of thy Father and again wilt come in glory to judge the quick and the dead, have mercy upon us, Lord.</a:t>
            </a:r>
          </a:p>
        </p:txBody>
      </p:sp>
    </p:spTree>
    <p:extLst>
      <p:ext uri="{BB962C8B-B14F-4D97-AF65-F5344CB8AC3E}">
        <p14:creationId xmlns:p14="http://schemas.microsoft.com/office/powerpoint/2010/main" val="356004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ይዑድ</a:t>
            </a:r>
            <a:r>
              <a:rPr lang="en-CA" sz="2000" dirty="0">
                <a:solidFill>
                  <a:srgbClr val="FFC000"/>
                </a:solidFill>
              </a:rPr>
              <a:t> ፩ደ </a:t>
            </a:r>
            <a:r>
              <a:rPr lang="en-CA" sz="2000" dirty="0" err="1">
                <a:solidFill>
                  <a:srgbClr val="FFC000"/>
                </a:solidFill>
              </a:rPr>
              <a:t>ጊዜ</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ማኅቶት</a:t>
            </a:r>
            <a:r>
              <a:rPr lang="en-CA" sz="2000" dirty="0">
                <a:solidFill>
                  <a:srgbClr val="FFC000"/>
                </a:solidFill>
              </a:rPr>
              <a:t> </a:t>
            </a:r>
            <a:r>
              <a:rPr lang="en-CA" sz="2000" dirty="0" err="1">
                <a:solidFill>
                  <a:srgbClr val="FFC000"/>
                </a:solidFill>
              </a:rPr>
              <a:t>ቅድሜሁ</a:t>
            </a:r>
            <a:r>
              <a:rPr lang="en-CA" sz="2000" dirty="0">
                <a:solidFill>
                  <a:srgbClr val="FFC000"/>
                </a:solidFill>
              </a:rPr>
              <a:t>፥ </a:t>
            </a:r>
            <a:r>
              <a:rPr lang="en-CA" sz="2000" dirty="0" err="1">
                <a:solidFill>
                  <a:srgbClr val="FFC000"/>
                </a:solidFill>
              </a:rPr>
              <a:t>ወዲያቆን</a:t>
            </a:r>
            <a:r>
              <a:rPr lang="en-CA" sz="2000" dirty="0">
                <a:solidFill>
                  <a:srgbClr val="FFC000"/>
                </a:solidFill>
              </a:rPr>
              <a:t> </a:t>
            </a:r>
            <a:r>
              <a:rPr lang="en-CA" sz="2000" dirty="0" err="1">
                <a:solidFill>
                  <a:srgbClr val="FFC000"/>
                </a:solidFill>
              </a:rPr>
              <a:t>ድኅሬሁ</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፲፬. </a:t>
            </a:r>
            <a:r>
              <a:rPr lang="en-CA" sz="4000" dirty="0" err="1"/>
              <a:t>እግዚአብሔር</a:t>
            </a:r>
            <a:r>
              <a:rPr lang="en-CA" sz="4000" dirty="0"/>
              <a:t> </a:t>
            </a:r>
            <a:r>
              <a:rPr lang="en-CA" sz="4000" dirty="0" err="1"/>
              <a:t>አምላክነ</a:t>
            </a:r>
            <a:r>
              <a:rPr lang="en-CA" sz="4000" dirty="0"/>
              <a:t> </a:t>
            </a:r>
            <a:r>
              <a:rPr lang="en-CA" sz="4000" dirty="0" err="1"/>
              <a:t>ዘተወከፍከ</a:t>
            </a:r>
            <a:r>
              <a:rPr lang="en-CA" sz="4000" dirty="0"/>
              <a:t> </a:t>
            </a:r>
            <a:r>
              <a:rPr lang="en-CA" sz="4000" dirty="0" err="1"/>
              <a:t>ቍርባነ</a:t>
            </a:r>
            <a:r>
              <a:rPr lang="en-CA" sz="4000" dirty="0"/>
              <a:t> </a:t>
            </a:r>
            <a:r>
              <a:rPr lang="en-CA" sz="4000" dirty="0" err="1"/>
              <a:t>አቤል</a:t>
            </a:r>
            <a:r>
              <a:rPr lang="en-CA" sz="4000" dirty="0"/>
              <a:t> </a:t>
            </a:r>
            <a:r>
              <a:rPr lang="en-CA" sz="4000" dirty="0" err="1"/>
              <a:t>በውስተ</a:t>
            </a:r>
            <a:r>
              <a:rPr lang="en-CA" sz="4000" dirty="0"/>
              <a:t> </a:t>
            </a:r>
            <a:r>
              <a:rPr lang="en-CA" sz="4000" dirty="0" err="1"/>
              <a:t>በድው</a:t>
            </a:r>
            <a:r>
              <a:rPr lang="en-CA" sz="4000" dirty="0"/>
              <a:t>፥ </a:t>
            </a:r>
            <a:r>
              <a:rPr lang="en-CA" sz="4000" dirty="0" err="1"/>
              <a:t>ወለኖኅ</a:t>
            </a:r>
            <a:r>
              <a:rPr lang="en-CA" sz="4000" dirty="0"/>
              <a:t> </a:t>
            </a:r>
            <a:r>
              <a:rPr lang="en-CA" sz="4000" dirty="0" err="1"/>
              <a:t>በውስተ</a:t>
            </a:r>
            <a:r>
              <a:rPr lang="en-CA" sz="4000" dirty="0"/>
              <a:t> </a:t>
            </a:r>
            <a:r>
              <a:rPr lang="en-CA" sz="4000" dirty="0" err="1"/>
              <a:t>ታቦት</a:t>
            </a:r>
            <a:r>
              <a:rPr lang="en-CA" sz="4000" dirty="0"/>
              <a:t>፥ </a:t>
            </a:r>
            <a:r>
              <a:rPr lang="en-CA" sz="4000" dirty="0" err="1"/>
              <a:t>ወለአብርሃም</a:t>
            </a:r>
            <a:r>
              <a:rPr lang="en-CA" sz="4000" dirty="0"/>
              <a:t> </a:t>
            </a:r>
            <a:r>
              <a:rPr lang="en-CA" sz="4000" dirty="0" err="1"/>
              <a:t>በውስተ</a:t>
            </a:r>
            <a:r>
              <a:rPr lang="en-CA" sz="4000" dirty="0"/>
              <a:t> </a:t>
            </a:r>
            <a:r>
              <a:rPr lang="en-CA" sz="4000" dirty="0" err="1"/>
              <a:t>ርእሰ</a:t>
            </a:r>
            <a:r>
              <a:rPr lang="en-CA" sz="4000" dirty="0"/>
              <a:t> </a:t>
            </a:r>
            <a:r>
              <a:rPr lang="en-CA" sz="4000" dirty="0" err="1"/>
              <a:t>ደብር</a:t>
            </a:r>
            <a:r>
              <a:rPr lang="en-CA" sz="4000" dirty="0"/>
              <a:t>፥ </a:t>
            </a:r>
            <a:r>
              <a:rPr lang="en-CA" sz="4000" dirty="0" err="1"/>
              <a:t>ወለኤልያስ</a:t>
            </a:r>
            <a:r>
              <a:rPr lang="en-CA" sz="4000" dirty="0"/>
              <a:t> </a:t>
            </a:r>
            <a:r>
              <a:rPr lang="en-CA" sz="4000" dirty="0" err="1"/>
              <a:t>በደብረ</a:t>
            </a:r>
            <a:r>
              <a:rPr lang="en-CA" sz="4000" dirty="0"/>
              <a:t> </a:t>
            </a:r>
            <a:r>
              <a:rPr lang="en-CA" sz="4000" dirty="0" err="1"/>
              <a:t>ቀርሜሎስ</a:t>
            </a:r>
            <a:r>
              <a:rPr lang="en-CA" sz="4000" dirty="0"/>
              <a:t>፥ </a:t>
            </a:r>
            <a:r>
              <a:rPr lang="en-CA" sz="4000" dirty="0" err="1"/>
              <a:t>ወለዳዊት</a:t>
            </a:r>
            <a:r>
              <a:rPr lang="en-CA" sz="4000" dirty="0"/>
              <a:t> </a:t>
            </a:r>
            <a:r>
              <a:rPr lang="en-CA" sz="4000" dirty="0" err="1"/>
              <a:t>በዐውደ</a:t>
            </a:r>
            <a:r>
              <a:rPr lang="en-CA" sz="4000" dirty="0"/>
              <a:t> </a:t>
            </a:r>
            <a:r>
              <a:rPr lang="en-CA" sz="4000" dirty="0" err="1"/>
              <a:t>ኦርና</a:t>
            </a:r>
            <a:r>
              <a:rPr lang="en-CA" sz="4000" dirty="0"/>
              <a:t> </a:t>
            </a:r>
            <a:r>
              <a:rPr lang="en-CA" sz="4000" dirty="0" err="1"/>
              <a:t>ኢያቡሳዊት</a:t>
            </a:r>
            <a:r>
              <a:rPr lang="en-CA" sz="4000" dirty="0"/>
              <a:t>፥ </a:t>
            </a:r>
            <a:r>
              <a:rPr lang="en-CA" sz="4000" dirty="0" err="1" smtClean="0"/>
              <a:t>ወጸሪቀ</a:t>
            </a:r>
            <a:endParaRPr lang="en-CA" sz="4000" dirty="0"/>
          </a:p>
        </p:txBody>
      </p:sp>
      <p:sp>
        <p:nvSpPr>
          <p:cNvPr id="19" name="Rectangle 18"/>
          <p:cNvSpPr/>
          <p:nvPr/>
        </p:nvSpPr>
        <p:spPr>
          <a:xfrm>
            <a:off x="4003589" y="-65489"/>
            <a:ext cx="4268541" cy="6863417"/>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እዚ</a:t>
            </a:r>
            <a:r>
              <a:rPr lang="en-CA" sz="2000" dirty="0">
                <a:solidFill>
                  <a:srgbClr val="FFC000"/>
                </a:solidFill>
              </a:rPr>
              <a:t> </a:t>
            </a:r>
            <a:r>
              <a:rPr lang="en-CA" sz="2000" dirty="0" err="1">
                <a:solidFill>
                  <a:srgbClr val="FFC000"/>
                </a:solidFill>
              </a:rPr>
              <a:t>መብራህቲ</a:t>
            </a:r>
            <a:r>
              <a:rPr lang="en-CA" sz="2000" dirty="0">
                <a:solidFill>
                  <a:srgbClr val="FFC000"/>
                </a:solidFill>
              </a:rPr>
              <a:t> </a:t>
            </a:r>
            <a:r>
              <a:rPr lang="en-CA" sz="2000" dirty="0" err="1">
                <a:solidFill>
                  <a:srgbClr val="FFC000"/>
                </a:solidFill>
              </a:rPr>
              <a:t>ቅድሚኡ</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ድሕሪኡ</a:t>
            </a:r>
            <a:r>
              <a:rPr lang="en-CA" sz="2000" dirty="0">
                <a:solidFill>
                  <a:srgbClr val="FFC000"/>
                </a:solidFill>
              </a:rPr>
              <a:t> </a:t>
            </a:r>
            <a:r>
              <a:rPr lang="en-CA" sz="2000" dirty="0" err="1">
                <a:solidFill>
                  <a:srgbClr val="FFC000"/>
                </a:solidFill>
              </a:rPr>
              <a:t>ሓደ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እናዞረ</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14. </a:t>
            </a:r>
            <a:r>
              <a:rPr lang="en-CA" sz="4000" dirty="0"/>
              <a:t>ኦ </a:t>
            </a:r>
            <a:r>
              <a:rPr lang="en-CA" sz="4000" dirty="0" err="1"/>
              <a:t>እግዚኣብሄር</a:t>
            </a:r>
            <a:r>
              <a:rPr lang="en-CA" sz="4000" dirty="0"/>
              <a:t> </a:t>
            </a:r>
            <a:r>
              <a:rPr lang="en-CA" sz="4000" dirty="0" err="1"/>
              <a:t>ኣምላኽና</a:t>
            </a:r>
            <a:r>
              <a:rPr lang="en-CA" sz="4000" dirty="0"/>
              <a:t>፣ </a:t>
            </a:r>
            <a:r>
              <a:rPr lang="en-CA" sz="4000" dirty="0" err="1"/>
              <a:t>ኣብ</a:t>
            </a:r>
            <a:r>
              <a:rPr lang="en-CA" sz="4000" dirty="0"/>
              <a:t> </a:t>
            </a:r>
            <a:r>
              <a:rPr lang="en-CA" sz="4000" dirty="0" err="1"/>
              <a:t>በረኻ</a:t>
            </a:r>
            <a:r>
              <a:rPr lang="en-CA" sz="4000" dirty="0"/>
              <a:t> </a:t>
            </a:r>
            <a:r>
              <a:rPr lang="en-CA" sz="4000" dirty="0" err="1"/>
              <a:t>ቍርባን</a:t>
            </a:r>
            <a:r>
              <a:rPr lang="en-CA" sz="4000" dirty="0"/>
              <a:t> </a:t>
            </a:r>
            <a:r>
              <a:rPr lang="en-CA" sz="4000" dirty="0" err="1"/>
              <a:t>ኣቤል</a:t>
            </a:r>
            <a:r>
              <a:rPr lang="en-CA" sz="4000" dirty="0"/>
              <a:t> </a:t>
            </a:r>
            <a:r>
              <a:rPr lang="en-CA" sz="4000" dirty="0" err="1" smtClean="0"/>
              <a:t>ዝተቐበ</a:t>
            </a:r>
            <a:endParaRPr lang="en-CA" sz="4000" dirty="0" smtClean="0"/>
          </a:p>
          <a:p>
            <a:r>
              <a:rPr lang="en-CA" sz="4000" dirty="0" err="1" smtClean="0"/>
              <a:t>ልካ</a:t>
            </a:r>
            <a:r>
              <a:rPr lang="en-CA" sz="4000" dirty="0"/>
              <a:t>፥ </a:t>
            </a:r>
            <a:r>
              <a:rPr lang="en-CA" sz="4000" dirty="0" err="1"/>
              <a:t>ንኖህ</a:t>
            </a:r>
            <a:r>
              <a:rPr lang="en-CA" sz="4000" dirty="0"/>
              <a:t> </a:t>
            </a:r>
            <a:r>
              <a:rPr lang="en-CA" sz="4000" dirty="0" err="1"/>
              <a:t>እውን</a:t>
            </a:r>
            <a:r>
              <a:rPr lang="en-CA" sz="4000" dirty="0"/>
              <a:t> </a:t>
            </a:r>
            <a:r>
              <a:rPr lang="en-CA" sz="4000" dirty="0" err="1"/>
              <a:t>ኣብ</a:t>
            </a:r>
            <a:r>
              <a:rPr lang="en-CA" sz="4000" dirty="0"/>
              <a:t> </a:t>
            </a:r>
            <a:r>
              <a:rPr lang="en-CA" sz="4000" dirty="0" err="1"/>
              <a:t>ውሽጢ</a:t>
            </a:r>
            <a:r>
              <a:rPr lang="en-CA" sz="4000" dirty="0"/>
              <a:t> </a:t>
            </a:r>
            <a:r>
              <a:rPr lang="en-CA" sz="4000" dirty="0" err="1"/>
              <a:t>መርከብ</a:t>
            </a:r>
            <a:r>
              <a:rPr lang="en-CA" sz="4000" dirty="0"/>
              <a:t>፡ </a:t>
            </a:r>
            <a:r>
              <a:rPr lang="en-CA" sz="4000" dirty="0" err="1"/>
              <a:t>ንኣብርሃም</a:t>
            </a:r>
            <a:r>
              <a:rPr lang="en-CA" sz="4000" dirty="0"/>
              <a:t> </a:t>
            </a:r>
            <a:r>
              <a:rPr lang="en-CA" sz="4000" dirty="0" err="1"/>
              <a:t>ኣብ</a:t>
            </a:r>
            <a:r>
              <a:rPr lang="en-CA" sz="4000" dirty="0"/>
              <a:t> </a:t>
            </a:r>
            <a:r>
              <a:rPr lang="en-CA" sz="4000" dirty="0" err="1"/>
              <a:t>ርእሲ</a:t>
            </a:r>
            <a:r>
              <a:rPr lang="en-CA" sz="4000" dirty="0"/>
              <a:t> </a:t>
            </a:r>
            <a:r>
              <a:rPr lang="en-CA" sz="4000" dirty="0" err="1"/>
              <a:t>እምባ</a:t>
            </a:r>
            <a:r>
              <a:rPr lang="en-CA" sz="4000" dirty="0"/>
              <a:t>፥ </a:t>
            </a:r>
            <a:r>
              <a:rPr lang="en-CA" sz="4000" dirty="0" err="1"/>
              <a:t>ንኤልያስ</a:t>
            </a:r>
            <a:r>
              <a:rPr lang="en-CA" sz="4000" dirty="0"/>
              <a:t> </a:t>
            </a:r>
            <a:r>
              <a:rPr lang="en-CA" sz="4000" dirty="0" err="1"/>
              <a:t>ኣብ</a:t>
            </a:r>
            <a:r>
              <a:rPr lang="en-CA" sz="4000" dirty="0"/>
              <a:t> </a:t>
            </a:r>
            <a:r>
              <a:rPr lang="en-CA" sz="4000" dirty="0" err="1"/>
              <a:t>እምባ</a:t>
            </a:r>
            <a:r>
              <a:rPr lang="en-CA" sz="4000" dirty="0"/>
              <a:t> </a:t>
            </a:r>
            <a:r>
              <a:rPr lang="en-CA" sz="4000" dirty="0" err="1"/>
              <a:t>ቀርሜሎስ</a:t>
            </a:r>
            <a:r>
              <a:rPr lang="en-CA" sz="4000" dirty="0"/>
              <a:t>፥ </a:t>
            </a:r>
            <a:r>
              <a:rPr lang="en-CA" sz="4000" dirty="0" err="1"/>
              <a:t>ንዳዊት</a:t>
            </a:r>
            <a:r>
              <a:rPr lang="en-CA" sz="4000" dirty="0"/>
              <a:t> </a:t>
            </a:r>
            <a:r>
              <a:rPr lang="en-CA" sz="4000" dirty="0" err="1"/>
              <a:t>ኣብ</a:t>
            </a:r>
            <a:r>
              <a:rPr lang="en-CA" sz="4000" dirty="0"/>
              <a:t> </a:t>
            </a:r>
            <a:r>
              <a:rPr lang="en-CA" sz="4000" dirty="0" err="1"/>
              <a:t>ዓውዲ</a:t>
            </a:r>
            <a:r>
              <a:rPr lang="en-CA" sz="4000" dirty="0"/>
              <a:t> </a:t>
            </a:r>
            <a:r>
              <a:rPr lang="en-CA" sz="4000" dirty="0" err="1"/>
              <a:t>ኦርና</a:t>
            </a:r>
            <a:r>
              <a:rPr lang="en-CA" sz="4000" dirty="0"/>
              <a:t> </a:t>
            </a:r>
            <a:r>
              <a:rPr lang="en-CA" sz="4000" dirty="0" err="1"/>
              <a:t>ኢያቡሳዊ</a:t>
            </a:r>
            <a:r>
              <a:rPr lang="en-CA" sz="4000" dirty="0"/>
              <a:t>፥ </a:t>
            </a:r>
            <a:r>
              <a:rPr lang="en-CA" sz="4000" dirty="0" err="1"/>
              <a:t>ኣብ</a:t>
            </a:r>
            <a:r>
              <a:rPr lang="en-CA" sz="4000" dirty="0"/>
              <a:t> </a:t>
            </a:r>
            <a:r>
              <a:rPr lang="en-CA" sz="4000" dirty="0" err="1" smtClean="0"/>
              <a:t>ቤት</a:t>
            </a:r>
            <a:endParaRPr lang="en-CA" sz="4000" dirty="0"/>
          </a:p>
        </p:txBody>
      </p:sp>
      <p:sp>
        <p:nvSpPr>
          <p:cNvPr id="20" name="Rectangle 19"/>
          <p:cNvSpPr/>
          <p:nvPr/>
        </p:nvSpPr>
        <p:spPr>
          <a:xfrm>
            <a:off x="8068725" y="-22961"/>
            <a:ext cx="4217513" cy="700191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a:solidFill>
                  <a:srgbClr val="FFC000"/>
                </a:solidFill>
              </a:rPr>
              <a:t>(</a:t>
            </a:r>
            <a:r>
              <a:rPr lang="en-US" sz="2000" dirty="0" smtClean="0">
                <a:solidFill>
                  <a:srgbClr val="FFC000"/>
                </a:solidFill>
              </a:rPr>
              <a:t>The </a:t>
            </a:r>
            <a:r>
              <a:rPr lang="en-US" sz="2000" dirty="0">
                <a:solidFill>
                  <a:srgbClr val="FFC000"/>
                </a:solidFill>
              </a:rPr>
              <a:t>priest shall compass the </a:t>
            </a:r>
            <a:r>
              <a:rPr lang="en-US" sz="2000" dirty="0" smtClean="0">
                <a:solidFill>
                  <a:srgbClr val="FFC000"/>
                </a:solidFill>
              </a:rPr>
              <a:t>ark preceded </a:t>
            </a:r>
            <a:r>
              <a:rPr lang="en-US" sz="2000" dirty="0">
                <a:solidFill>
                  <a:srgbClr val="FFC000"/>
                </a:solidFill>
              </a:rPr>
              <a:t>by a light and followed by </a:t>
            </a:r>
            <a:r>
              <a:rPr lang="en-US" sz="2000" dirty="0" err="1">
                <a:solidFill>
                  <a:srgbClr val="FFC000"/>
                </a:solidFill>
              </a:rPr>
              <a:t>adeacon</a:t>
            </a:r>
            <a:r>
              <a:rPr lang="en-US" sz="2000" dirty="0">
                <a:solidFill>
                  <a:srgbClr val="FFC000"/>
                </a:solidFill>
              </a:rPr>
              <a:t>, saying </a:t>
            </a:r>
            <a:r>
              <a:rPr lang="en-US" sz="2000" dirty="0" smtClean="0">
                <a:solidFill>
                  <a:srgbClr val="FFC000"/>
                </a:solidFill>
              </a:rPr>
              <a:t>: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rPr>
              <a:t>Priest: </a:t>
            </a:r>
            <a:r>
              <a:rPr lang="en-US" sz="1400" dirty="0" smtClean="0">
                <a:solidFill>
                  <a:srgbClr val="FFC000"/>
                </a:solidFill>
              </a:rPr>
              <a:t>14.  </a:t>
            </a:r>
            <a:r>
              <a:rPr lang="en-US" sz="3200" dirty="0" smtClean="0">
                <a:solidFill>
                  <a:schemeClr val="tx1">
                    <a:lumMod val="95000"/>
                  </a:schemeClr>
                </a:solidFill>
              </a:rPr>
              <a:t>Lord </a:t>
            </a:r>
            <a:r>
              <a:rPr lang="en-US" sz="3200" dirty="0">
                <a:solidFill>
                  <a:schemeClr val="tx1">
                    <a:lumMod val="95000"/>
                  </a:schemeClr>
                </a:solidFill>
              </a:rPr>
              <a:t>our God who accepted the offering </a:t>
            </a:r>
            <a:r>
              <a:rPr lang="en-US" sz="3200" dirty="0" smtClean="0">
                <a:solidFill>
                  <a:schemeClr val="tx1">
                    <a:lumMod val="95000"/>
                  </a:schemeClr>
                </a:solidFill>
              </a:rPr>
              <a:t>of Abel </a:t>
            </a:r>
            <a:r>
              <a:rPr lang="en-US" sz="3200" dirty="0">
                <a:solidFill>
                  <a:schemeClr val="tx1">
                    <a:lumMod val="95000"/>
                  </a:schemeClr>
                </a:solidFill>
              </a:rPr>
              <a:t>in the wilderness, of Noah within </a:t>
            </a:r>
            <a:r>
              <a:rPr lang="en-US" sz="3200" dirty="0" smtClean="0">
                <a:solidFill>
                  <a:schemeClr val="tx1">
                    <a:lumMod val="95000"/>
                  </a:schemeClr>
                </a:solidFill>
              </a:rPr>
              <a:t>the Ark</a:t>
            </a:r>
            <a:r>
              <a:rPr lang="en-US" sz="3200" dirty="0">
                <a:solidFill>
                  <a:schemeClr val="tx1">
                    <a:lumMod val="95000"/>
                  </a:schemeClr>
                </a:solidFill>
              </a:rPr>
              <a:t>, of Abraham on the top of </a:t>
            </a:r>
            <a:r>
              <a:rPr lang="en-US" sz="3200" dirty="0" smtClean="0">
                <a:solidFill>
                  <a:schemeClr val="tx1">
                    <a:lumMod val="95000"/>
                  </a:schemeClr>
                </a:solidFill>
              </a:rPr>
              <a:t>the mountain</a:t>
            </a:r>
            <a:r>
              <a:rPr lang="en-US" sz="3200" dirty="0">
                <a:solidFill>
                  <a:schemeClr val="tx1">
                    <a:lumMod val="95000"/>
                  </a:schemeClr>
                </a:solidFill>
              </a:rPr>
              <a:t>, of Elijah on the top of Carmel</a:t>
            </a:r>
            <a:r>
              <a:rPr lang="en-US" sz="3200" dirty="0" smtClean="0">
                <a:solidFill>
                  <a:schemeClr val="tx1">
                    <a:lumMod val="95000"/>
                  </a:schemeClr>
                </a:solidFill>
              </a:rPr>
              <a:t>, of </a:t>
            </a:r>
            <a:r>
              <a:rPr lang="en-US" sz="3200" dirty="0">
                <a:solidFill>
                  <a:schemeClr val="tx1">
                    <a:lumMod val="95000"/>
                  </a:schemeClr>
                </a:solidFill>
              </a:rPr>
              <a:t>David on the threshing floor of </a:t>
            </a:r>
            <a:r>
              <a:rPr lang="en-US" sz="3200" dirty="0" err="1" smtClean="0">
                <a:solidFill>
                  <a:schemeClr val="tx1">
                    <a:lumMod val="95000"/>
                  </a:schemeClr>
                </a:solidFill>
              </a:rPr>
              <a:t>Ornan</a:t>
            </a:r>
            <a:r>
              <a:rPr lang="en-US" sz="3200" dirty="0" smtClean="0">
                <a:solidFill>
                  <a:schemeClr val="tx1">
                    <a:lumMod val="95000"/>
                  </a:schemeClr>
                </a:solidFill>
              </a:rPr>
              <a:t> the </a:t>
            </a:r>
            <a:r>
              <a:rPr lang="en-US" sz="3200" dirty="0" err="1">
                <a:solidFill>
                  <a:schemeClr val="tx1">
                    <a:lumMod val="95000"/>
                  </a:schemeClr>
                </a:solidFill>
              </a:rPr>
              <a:t>Jebusite</a:t>
            </a:r>
            <a:r>
              <a:rPr lang="en-US" sz="3200" dirty="0">
                <a:solidFill>
                  <a:schemeClr val="tx1">
                    <a:lumMod val="95000"/>
                  </a:schemeClr>
                </a:solidFill>
              </a:rPr>
              <a:t>, and the widow’s mite </a:t>
            </a:r>
            <a:r>
              <a:rPr lang="en-US" sz="3200" dirty="0" smtClean="0">
                <a:solidFill>
                  <a:schemeClr val="tx1">
                    <a:lumMod val="95000"/>
                  </a:schemeClr>
                </a:solidFill>
              </a:rPr>
              <a:t>in</a:t>
            </a:r>
            <a:endParaRPr lang="en-CA" sz="3200" dirty="0">
              <a:solidFill>
                <a:schemeClr val="tx1">
                  <a:lumMod val="95000"/>
                </a:schemeClr>
              </a:solidFill>
            </a:endParaRPr>
          </a:p>
        </p:txBody>
      </p:sp>
    </p:spTree>
    <p:extLst>
      <p:ext uri="{BB962C8B-B14F-4D97-AF65-F5344CB8AC3E}">
        <p14:creationId xmlns:p14="http://schemas.microsoft.com/office/powerpoint/2010/main" val="4028329801"/>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28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68102"/>
            <a:ext cx="4096106" cy="6494085"/>
          </a:xfrm>
          <a:prstGeom prst="rect">
            <a:avLst/>
          </a:prstGeom>
        </p:spPr>
        <p:txBody>
          <a:bodyPr wrap="square">
            <a:spAutoFit/>
          </a:bodyPr>
          <a:lstStyle/>
          <a:p>
            <a:pPr lvl="0" fontAlgn="base">
              <a:spcBef>
                <a:spcPct val="20000"/>
              </a:spcBef>
              <a:spcAft>
                <a:spcPct val="0"/>
              </a:spcAft>
            </a:pPr>
            <a:r>
              <a:rPr lang="en-US" altLang="en-US" sz="4000" b="1" dirty="0" err="1" smtClean="0">
                <a:solidFill>
                  <a:srgbClr val="00B0F0"/>
                </a:solidFill>
                <a:latin typeface="Arial" charset="0"/>
              </a:rPr>
              <a:t>ምስጋና</a:t>
            </a:r>
            <a:r>
              <a:rPr lang="en-US" altLang="en-US" sz="4000" b="1" dirty="0" smtClean="0">
                <a:solidFill>
                  <a:srgbClr val="00B0F0"/>
                </a:solidFill>
                <a:latin typeface="Arial" charset="0"/>
              </a:rPr>
              <a:t> </a:t>
            </a:r>
            <a:r>
              <a:rPr lang="en-US" altLang="en-US" sz="4000" dirty="0" err="1" smtClean="0">
                <a:latin typeface="Arial" charset="0"/>
              </a:rPr>
              <a:t>ንኣብ</a:t>
            </a:r>
            <a:r>
              <a:rPr lang="en-US" altLang="en-US" sz="4000" dirty="0" smtClean="0">
                <a:latin typeface="Arial" charset="0"/>
              </a:rPr>
              <a:t>፥ </a:t>
            </a:r>
            <a:r>
              <a:rPr lang="en-US" altLang="en-US" sz="4000" dirty="0" err="1" smtClean="0">
                <a:solidFill>
                  <a:srgbClr val="00B0F0"/>
                </a:solidFill>
                <a:latin typeface="Arial" charset="0"/>
              </a:rPr>
              <a:t>ምስጋና</a:t>
            </a:r>
            <a:r>
              <a:rPr lang="en-US" altLang="en-US" sz="4000" dirty="0" smtClean="0">
                <a:latin typeface="Arial" charset="0"/>
              </a:rPr>
              <a:t> </a:t>
            </a:r>
            <a:r>
              <a:rPr lang="en-US" altLang="en-US" sz="4000" dirty="0" err="1" smtClean="0">
                <a:latin typeface="Arial" charset="0"/>
              </a:rPr>
              <a:t>ንወልድ</a:t>
            </a:r>
            <a:r>
              <a:rPr lang="en-US" altLang="en-US" sz="4000" dirty="0" smtClean="0">
                <a:latin typeface="Arial" charset="0"/>
              </a:rPr>
              <a:t>፥ </a:t>
            </a:r>
            <a:r>
              <a:rPr lang="en-US" altLang="en-US" sz="4000" dirty="0" err="1" smtClean="0">
                <a:solidFill>
                  <a:srgbClr val="00B0F0"/>
                </a:solidFill>
                <a:latin typeface="Arial" charset="0"/>
              </a:rPr>
              <a:t>ምስጋና</a:t>
            </a:r>
            <a:r>
              <a:rPr lang="en-US" altLang="en-US" sz="4000" dirty="0" smtClean="0">
                <a:solidFill>
                  <a:schemeClr val="accent1"/>
                </a:solidFill>
                <a:latin typeface="Arial" charset="0"/>
              </a:rPr>
              <a:t> </a:t>
            </a:r>
            <a:r>
              <a:rPr lang="en-US" altLang="en-US" sz="4000" dirty="0" err="1" smtClean="0">
                <a:latin typeface="Arial" charset="0"/>
              </a:rPr>
              <a:t>ንመንፈስ</a:t>
            </a:r>
            <a:r>
              <a:rPr lang="en-US" altLang="en-US" sz="4000" dirty="0" smtClean="0">
                <a:latin typeface="Arial" charset="0"/>
              </a:rPr>
              <a:t> </a:t>
            </a:r>
            <a:r>
              <a:rPr lang="en-US" altLang="en-US" sz="4000" dirty="0" err="1" smtClean="0">
                <a:latin typeface="Arial" charset="0"/>
              </a:rPr>
              <a:t>ቅዱስ</a:t>
            </a:r>
            <a:r>
              <a:rPr lang="en-US" altLang="en-US" sz="4000" dirty="0" smtClean="0">
                <a:latin typeface="Arial" charset="0"/>
              </a:rPr>
              <a:t> </a:t>
            </a:r>
            <a:r>
              <a:rPr lang="en-US" altLang="en-US" sz="4000" dirty="0" err="1" smtClean="0">
                <a:latin typeface="Arial" charset="0"/>
              </a:rPr>
              <a:t>ይኹን</a:t>
            </a:r>
            <a:r>
              <a:rPr lang="en-US" altLang="en-US" sz="4000" dirty="0" smtClean="0">
                <a:latin typeface="Arial" charset="0"/>
              </a:rPr>
              <a:t>፥ </a:t>
            </a:r>
            <a:r>
              <a:rPr lang="en-US" altLang="en-US" sz="4000" dirty="0" err="1" smtClean="0">
                <a:latin typeface="Arial" charset="0"/>
              </a:rPr>
              <a:t>ሎምን</a:t>
            </a:r>
            <a:r>
              <a:rPr lang="en-US" altLang="en-US" sz="4000" dirty="0" smtClean="0">
                <a:latin typeface="Arial" charset="0"/>
              </a:rPr>
              <a:t> </a:t>
            </a:r>
            <a:r>
              <a:rPr lang="en-US" altLang="en-US" sz="4000" dirty="0" err="1" smtClean="0">
                <a:latin typeface="Arial" charset="0"/>
              </a:rPr>
              <a:t>ኵሉ</a:t>
            </a:r>
            <a:r>
              <a:rPr lang="en-US" altLang="en-US" sz="4000" dirty="0" smtClean="0">
                <a:latin typeface="Arial" charset="0"/>
              </a:rPr>
              <a:t> </a:t>
            </a:r>
            <a:r>
              <a:rPr lang="en-US" altLang="en-US" sz="4000" dirty="0" err="1" smtClean="0">
                <a:latin typeface="Arial" charset="0"/>
              </a:rPr>
              <a:t>ሳዕን</a:t>
            </a:r>
            <a:r>
              <a:rPr lang="en-US" altLang="en-US" sz="4000" dirty="0" smtClean="0">
                <a:latin typeface="Arial" charset="0"/>
              </a:rPr>
              <a:t> </a:t>
            </a:r>
            <a:r>
              <a:rPr lang="en-US" altLang="en-US" sz="4000" dirty="0" err="1" smtClean="0">
                <a:latin typeface="Arial" charset="0"/>
              </a:rPr>
              <a:t>ንዘልዓለም</a:t>
            </a:r>
            <a:r>
              <a:rPr lang="en-US" altLang="en-US" sz="4000" dirty="0" smtClean="0">
                <a:latin typeface="Arial" charset="0"/>
              </a:rPr>
              <a:t> </a:t>
            </a:r>
            <a:r>
              <a:rPr lang="en-US" altLang="en-US" sz="4000" dirty="0" err="1" smtClean="0">
                <a:latin typeface="Arial" charset="0"/>
              </a:rPr>
              <a:t>ዓለም</a:t>
            </a:r>
            <a:r>
              <a:rPr lang="en-US" altLang="en-US" sz="4000" dirty="0" smtClean="0">
                <a:latin typeface="Arial" charset="0"/>
              </a:rPr>
              <a:t> </a:t>
            </a:r>
          </a:p>
          <a:p>
            <a:pPr lvl="0" fontAlgn="base">
              <a:spcBef>
                <a:spcPct val="20000"/>
              </a:spcBef>
              <a:spcAft>
                <a:spcPct val="0"/>
              </a:spcAft>
            </a:pPr>
            <a:r>
              <a:rPr lang="en-US" altLang="en-US" sz="4000" dirty="0" err="1" smtClean="0">
                <a:latin typeface="Arial" charset="0"/>
              </a:rPr>
              <a:t>ኣሜን</a:t>
            </a:r>
            <a:r>
              <a:rPr lang="en-US" altLang="en-US" sz="4000" dirty="0" smtClean="0">
                <a:latin typeface="Arial" charset="0"/>
              </a:rPr>
              <a:t> </a:t>
            </a:r>
            <a:r>
              <a:rPr lang="en-US" altLang="en-US" sz="4000" dirty="0" err="1" smtClean="0">
                <a:latin typeface="Arial" charset="0"/>
              </a:rPr>
              <a:t>ኣሜን</a:t>
            </a:r>
            <a:r>
              <a:rPr lang="en-US" altLang="en-US" sz="4000" dirty="0" smtClean="0">
                <a:latin typeface="Arial" charset="0"/>
              </a:rPr>
              <a:t> </a:t>
            </a:r>
            <a:r>
              <a:rPr lang="en-US" altLang="en-US" sz="4000" dirty="0" err="1" smtClean="0">
                <a:latin typeface="Arial" charset="0"/>
              </a:rPr>
              <a:t>ይኹን</a:t>
            </a:r>
            <a:r>
              <a:rPr lang="en-US" altLang="en-US" sz="4000" dirty="0" smtClean="0">
                <a:latin typeface="Arial" charset="0"/>
              </a:rPr>
              <a:t> </a:t>
            </a:r>
            <a:r>
              <a:rPr lang="en-US" altLang="en-US" sz="4000" dirty="0" err="1" smtClean="0">
                <a:latin typeface="Arial" charset="0"/>
              </a:rPr>
              <a:t>ይኹነልና</a:t>
            </a:r>
            <a:r>
              <a:rPr lang="en-US" altLang="en-US" sz="4000" dirty="0" smtClean="0">
                <a:latin typeface="Arial" charset="0"/>
              </a:rPr>
              <a:t>። </a:t>
            </a:r>
          </a:p>
          <a:p>
            <a:pPr lvl="0" fontAlgn="base">
              <a:spcBef>
                <a:spcPct val="20000"/>
              </a:spcBef>
              <a:spcAft>
                <a:spcPct val="0"/>
              </a:spcAft>
            </a:pPr>
            <a:r>
              <a:rPr lang="en-US" altLang="en-US" sz="4000" dirty="0" smtClean="0">
                <a:solidFill>
                  <a:srgbClr val="FFFF00"/>
                </a:solidFill>
                <a:latin typeface="Arial" charset="0"/>
              </a:rPr>
              <a:t>- </a:t>
            </a:r>
            <a:r>
              <a:rPr lang="en-US" altLang="en-US" sz="4000" dirty="0" err="1" smtClean="0">
                <a:solidFill>
                  <a:srgbClr val="00B0F0"/>
                </a:solidFill>
                <a:latin typeface="Arial" charset="0"/>
              </a:rPr>
              <a:t>ቅዱስ</a:t>
            </a:r>
            <a:r>
              <a:rPr lang="en-US" altLang="en-US" sz="4000" dirty="0" smtClean="0">
                <a:solidFill>
                  <a:srgbClr val="00B0F0"/>
                </a:solidFill>
                <a:latin typeface="Arial" charset="0"/>
              </a:rPr>
              <a:t> </a:t>
            </a:r>
            <a:r>
              <a:rPr lang="en-US" altLang="en-US" sz="4000" dirty="0" err="1" smtClean="0">
                <a:solidFill>
                  <a:srgbClr val="00B0F0"/>
                </a:solidFill>
                <a:latin typeface="Arial" charset="0"/>
              </a:rPr>
              <a:t>ሥሉስ</a:t>
            </a:r>
            <a:r>
              <a:rPr lang="en-US" altLang="en-US" sz="4000" dirty="0" smtClean="0">
                <a:solidFill>
                  <a:srgbClr val="00B0F0"/>
                </a:solidFill>
                <a:latin typeface="Arial" charset="0"/>
              </a:rPr>
              <a:t> </a:t>
            </a:r>
            <a:r>
              <a:rPr lang="en-US" altLang="en-US" sz="4000" dirty="0" err="1" smtClean="0">
                <a:latin typeface="Arial" charset="0"/>
              </a:rPr>
              <a:t>እግዚኣብሄር</a:t>
            </a:r>
            <a:r>
              <a:rPr lang="en-US" altLang="en-US" sz="4000" dirty="0" smtClean="0">
                <a:latin typeface="Arial" charset="0"/>
              </a:rPr>
              <a:t> </a:t>
            </a:r>
            <a:r>
              <a:rPr lang="en-US" altLang="en-US" sz="4000" dirty="0" err="1" smtClean="0">
                <a:latin typeface="Arial" charset="0"/>
              </a:rPr>
              <a:t>ይቕረ</a:t>
            </a:r>
            <a:r>
              <a:rPr lang="en-US" altLang="en-US" sz="4000" dirty="0" smtClean="0">
                <a:latin typeface="Arial" charset="0"/>
              </a:rPr>
              <a:t> </a:t>
            </a:r>
            <a:r>
              <a:rPr lang="en-US" altLang="en-US" sz="4000" dirty="0" err="1" smtClean="0">
                <a:latin typeface="Arial" charset="0"/>
              </a:rPr>
              <a:t>በለልና</a:t>
            </a:r>
            <a:r>
              <a:rPr lang="en-US" altLang="en-US" sz="4000" dirty="0" smtClean="0">
                <a:latin typeface="Arial" charset="0"/>
              </a:rPr>
              <a:t>።</a:t>
            </a:r>
            <a:endParaRPr lang="en-US" altLang="en-US" sz="4000" dirty="0">
              <a:latin typeface="Arial" charset="0"/>
            </a:endParaRPr>
          </a:p>
        </p:txBody>
      </p:sp>
      <p:sp>
        <p:nvSpPr>
          <p:cNvPr id="2" name="Rectangle 1"/>
          <p:cNvSpPr/>
          <p:nvPr/>
        </p:nvSpPr>
        <p:spPr>
          <a:xfrm>
            <a:off x="-15293" y="-62079"/>
            <a:ext cx="4192957" cy="6814173"/>
          </a:xfrm>
          <a:prstGeom prst="rect">
            <a:avLst/>
          </a:prstGeom>
        </p:spPr>
        <p:txBody>
          <a:bodyPr wrap="square">
            <a:spAutoFit/>
          </a:bodyPr>
          <a:lstStyle/>
          <a:p>
            <a:pPr lvl="0" fontAlgn="base">
              <a:spcBef>
                <a:spcPct val="20000"/>
              </a:spcBef>
              <a:spcAft>
                <a:spcPct val="0"/>
              </a:spcAft>
            </a:pPr>
            <a:r>
              <a:rPr lang="en-US" altLang="en-US" sz="4200" b="1" dirty="0" err="1" smtClean="0">
                <a:solidFill>
                  <a:srgbClr val="00B0F0"/>
                </a:solidFill>
                <a:latin typeface="Arial" charset="0"/>
              </a:rPr>
              <a:t>ስብሓት</a:t>
            </a:r>
            <a:r>
              <a:rPr lang="en-US" altLang="en-US" sz="4200" b="1" dirty="0" smtClean="0">
                <a:solidFill>
                  <a:srgbClr val="00B0F0"/>
                </a:solidFill>
                <a:latin typeface="Arial" charset="0"/>
              </a:rPr>
              <a:t> </a:t>
            </a:r>
            <a:r>
              <a:rPr lang="en-US" altLang="en-US" sz="4200" b="1" dirty="0" err="1" smtClean="0">
                <a:latin typeface="Arial" charset="0"/>
              </a:rPr>
              <a:t>ለአብ</a:t>
            </a:r>
            <a:r>
              <a:rPr lang="en-US" altLang="en-US" sz="4200" b="1" dirty="0" smtClean="0">
                <a:latin typeface="Arial" charset="0"/>
              </a:rPr>
              <a:t> </a:t>
            </a:r>
          </a:p>
          <a:p>
            <a:pPr lvl="0" fontAlgn="base">
              <a:spcBef>
                <a:spcPct val="20000"/>
              </a:spcBef>
              <a:spcAft>
                <a:spcPct val="0"/>
              </a:spcAft>
            </a:pPr>
            <a:r>
              <a:rPr lang="en-US" altLang="en-US" sz="4200" b="1" dirty="0" err="1" smtClean="0">
                <a:solidFill>
                  <a:srgbClr val="00B0F0"/>
                </a:solidFill>
                <a:latin typeface="Arial" charset="0"/>
              </a:rPr>
              <a:t>ስብሓት</a:t>
            </a:r>
            <a:r>
              <a:rPr lang="en-US" altLang="en-US" sz="4200" b="1" dirty="0" smtClean="0">
                <a:latin typeface="Arial" charset="0"/>
              </a:rPr>
              <a:t> </a:t>
            </a:r>
            <a:r>
              <a:rPr lang="en-US" altLang="en-US" sz="4200" b="1" dirty="0" err="1" smtClean="0">
                <a:latin typeface="Arial" charset="0"/>
              </a:rPr>
              <a:t>ለወልድ</a:t>
            </a:r>
            <a:r>
              <a:rPr lang="en-US" altLang="en-US" sz="4200" b="1" dirty="0" smtClean="0">
                <a:latin typeface="Arial" charset="0"/>
              </a:rPr>
              <a:t>  </a:t>
            </a:r>
            <a:r>
              <a:rPr lang="en-US" altLang="en-US" sz="4200" b="1" dirty="0" err="1" smtClean="0">
                <a:solidFill>
                  <a:srgbClr val="00B0F0"/>
                </a:solidFill>
                <a:latin typeface="Arial" charset="0"/>
              </a:rPr>
              <a:t>ስብሓት</a:t>
            </a:r>
            <a:r>
              <a:rPr lang="en-US" altLang="en-US" sz="4200" b="1" dirty="0" smtClean="0">
                <a:latin typeface="Arial" charset="0"/>
              </a:rPr>
              <a:t> </a:t>
            </a:r>
            <a:r>
              <a:rPr lang="en-US" altLang="en-US" sz="4200" b="1" dirty="0" err="1" smtClean="0">
                <a:latin typeface="Arial" charset="0"/>
              </a:rPr>
              <a:t>ለመንፈስ</a:t>
            </a:r>
            <a:r>
              <a:rPr lang="en-US" altLang="en-US" sz="4200" b="1" dirty="0" smtClean="0">
                <a:latin typeface="Arial" charset="0"/>
              </a:rPr>
              <a:t> </a:t>
            </a:r>
            <a:r>
              <a:rPr lang="en-US" altLang="en-US" sz="4200" b="1" dirty="0" err="1" smtClean="0">
                <a:latin typeface="Arial" charset="0"/>
              </a:rPr>
              <a:t>ቅዱስ</a:t>
            </a:r>
            <a:r>
              <a:rPr lang="en-US" altLang="en-US" sz="4200" b="1" dirty="0" smtClean="0">
                <a:latin typeface="Arial" charset="0"/>
              </a:rPr>
              <a:t> </a:t>
            </a:r>
            <a:r>
              <a:rPr lang="en-US" altLang="en-US" sz="4200" dirty="0" err="1" smtClean="0">
                <a:latin typeface="Arial" charset="0"/>
              </a:rPr>
              <a:t>ይእዜኒ</a:t>
            </a:r>
            <a:r>
              <a:rPr lang="en-US" altLang="en-US" sz="4200" dirty="0" smtClean="0">
                <a:latin typeface="Arial" charset="0"/>
              </a:rPr>
              <a:t> </a:t>
            </a:r>
            <a:r>
              <a:rPr lang="en-US" altLang="en-US" sz="4200" dirty="0" err="1" smtClean="0">
                <a:latin typeface="Arial" charset="0"/>
              </a:rPr>
              <a:t>ወዘልፈኒ</a:t>
            </a:r>
            <a:r>
              <a:rPr lang="en-US" altLang="en-US" sz="4200" dirty="0" smtClean="0">
                <a:latin typeface="Arial" charset="0"/>
              </a:rPr>
              <a:t> </a:t>
            </a:r>
            <a:r>
              <a:rPr lang="en-US" altLang="en-US" sz="4200" dirty="0" err="1" smtClean="0">
                <a:latin typeface="Arial" charset="0"/>
              </a:rPr>
              <a:t>ወለዓለም</a:t>
            </a:r>
            <a:r>
              <a:rPr lang="en-US" altLang="en-US" sz="4200" dirty="0" smtClean="0">
                <a:latin typeface="Arial" charset="0"/>
              </a:rPr>
              <a:t> </a:t>
            </a:r>
            <a:r>
              <a:rPr lang="en-US" altLang="en-US" sz="4200" dirty="0" err="1" smtClean="0">
                <a:latin typeface="Arial" charset="0"/>
              </a:rPr>
              <a:t>ዓለም</a:t>
            </a:r>
            <a:r>
              <a:rPr lang="en-US" altLang="en-US" sz="4200" dirty="0" smtClean="0">
                <a:latin typeface="Arial" charset="0"/>
              </a:rPr>
              <a:t>፥ </a:t>
            </a:r>
            <a:r>
              <a:rPr lang="en-US" altLang="en-US" sz="4200" dirty="0" err="1" smtClean="0">
                <a:latin typeface="Arial" charset="0"/>
              </a:rPr>
              <a:t>አሜን</a:t>
            </a:r>
            <a:r>
              <a:rPr lang="en-US" altLang="en-US" sz="4200" dirty="0" smtClean="0">
                <a:latin typeface="Arial" charset="0"/>
              </a:rPr>
              <a:t> </a:t>
            </a:r>
            <a:r>
              <a:rPr lang="en-US" altLang="en-US" sz="4200" dirty="0" err="1" smtClean="0">
                <a:latin typeface="Arial" charset="0"/>
              </a:rPr>
              <a:t>ወአሜን</a:t>
            </a:r>
            <a:r>
              <a:rPr lang="en-US" altLang="en-US" sz="4200" dirty="0" smtClean="0">
                <a:latin typeface="Arial" charset="0"/>
              </a:rPr>
              <a:t> </a:t>
            </a:r>
            <a:r>
              <a:rPr lang="en-US" altLang="en-US" sz="4200" dirty="0" err="1" smtClean="0">
                <a:latin typeface="Arial" charset="0"/>
              </a:rPr>
              <a:t>ለይኵን</a:t>
            </a:r>
            <a:r>
              <a:rPr lang="en-US" altLang="en-US" sz="4200" dirty="0" smtClean="0">
                <a:latin typeface="Arial" charset="0"/>
              </a:rPr>
              <a:t> </a:t>
            </a:r>
            <a:r>
              <a:rPr lang="en-US" altLang="en-US" sz="4200" dirty="0" err="1" smtClean="0">
                <a:latin typeface="Arial" charset="0"/>
              </a:rPr>
              <a:t>ለይኵን</a:t>
            </a:r>
            <a:r>
              <a:rPr lang="en-US" altLang="en-US" sz="4200" dirty="0" smtClean="0">
                <a:latin typeface="Arial" charset="0"/>
              </a:rPr>
              <a:t>። </a:t>
            </a:r>
          </a:p>
          <a:p>
            <a:pPr lvl="0" fontAlgn="base">
              <a:spcBef>
                <a:spcPct val="20000"/>
              </a:spcBef>
              <a:spcAft>
                <a:spcPct val="0"/>
              </a:spcAft>
            </a:pPr>
            <a:r>
              <a:rPr lang="en-US" altLang="en-US" sz="4200" dirty="0" smtClean="0">
                <a:solidFill>
                  <a:srgbClr val="FFFF00"/>
                </a:solidFill>
                <a:latin typeface="Arial" charset="0"/>
              </a:rPr>
              <a:t>- </a:t>
            </a:r>
            <a:r>
              <a:rPr lang="en-US" altLang="en-US" sz="4200" dirty="0" err="1" smtClean="0">
                <a:solidFill>
                  <a:srgbClr val="00B0F0"/>
                </a:solidFill>
                <a:latin typeface="Arial" charset="0"/>
              </a:rPr>
              <a:t>ቅዱስ</a:t>
            </a:r>
            <a:r>
              <a:rPr lang="en-US" altLang="en-US" sz="4200" dirty="0" smtClean="0">
                <a:solidFill>
                  <a:srgbClr val="00B0F0"/>
                </a:solidFill>
                <a:latin typeface="Arial" charset="0"/>
              </a:rPr>
              <a:t> </a:t>
            </a:r>
            <a:r>
              <a:rPr lang="en-US" altLang="en-US" sz="4200" dirty="0" err="1" smtClean="0">
                <a:solidFill>
                  <a:srgbClr val="00B0F0"/>
                </a:solidFill>
                <a:latin typeface="Arial" charset="0"/>
              </a:rPr>
              <a:t>ሥሉስ</a:t>
            </a:r>
            <a:r>
              <a:rPr lang="en-US" altLang="en-US" sz="4200" dirty="0" smtClean="0">
                <a:solidFill>
                  <a:srgbClr val="00B0F0"/>
                </a:solidFill>
                <a:latin typeface="Arial" charset="0"/>
              </a:rPr>
              <a:t> </a:t>
            </a:r>
            <a:r>
              <a:rPr lang="en-US" altLang="en-US" sz="4200" dirty="0" err="1" smtClean="0">
                <a:latin typeface="Arial" charset="0"/>
              </a:rPr>
              <a:t>እግዚአብሔር</a:t>
            </a:r>
            <a:r>
              <a:rPr lang="en-US" altLang="en-US" sz="4200" dirty="0" smtClean="0">
                <a:latin typeface="Arial" charset="0"/>
              </a:rPr>
              <a:t> </a:t>
            </a:r>
            <a:r>
              <a:rPr lang="en-US" altLang="en-US" sz="4200" dirty="0" err="1" smtClean="0">
                <a:latin typeface="Arial" charset="0"/>
              </a:rPr>
              <a:t>ሕያው</a:t>
            </a:r>
            <a:r>
              <a:rPr lang="en-US" altLang="en-US" sz="4200" dirty="0" smtClean="0">
                <a:latin typeface="Arial" charset="0"/>
              </a:rPr>
              <a:t> </a:t>
            </a:r>
            <a:r>
              <a:rPr lang="en-US" altLang="en-US" sz="4200" dirty="0" err="1" smtClean="0">
                <a:latin typeface="Arial" charset="0"/>
              </a:rPr>
              <a:t>ተሣሃለነ</a:t>
            </a:r>
            <a:r>
              <a:rPr lang="en-US" altLang="en-US" sz="4200" dirty="0" smtClean="0">
                <a:latin typeface="Arial" charset="0"/>
              </a:rPr>
              <a:t> </a:t>
            </a:r>
            <a:r>
              <a:rPr lang="en-US" altLang="en-US" sz="4200" dirty="0" err="1" smtClean="0">
                <a:latin typeface="Arial" charset="0"/>
              </a:rPr>
              <a:t>እግዚኦ</a:t>
            </a:r>
            <a:r>
              <a:rPr lang="en-US" altLang="en-US" sz="4200" dirty="0" smtClean="0">
                <a:latin typeface="Arial" charset="0"/>
              </a:rPr>
              <a:t>። </a:t>
            </a:r>
          </a:p>
        </p:txBody>
      </p:sp>
      <p:sp>
        <p:nvSpPr>
          <p:cNvPr id="8" name="Rectangle 7"/>
          <p:cNvSpPr/>
          <p:nvPr/>
        </p:nvSpPr>
        <p:spPr>
          <a:xfrm>
            <a:off x="7860461" y="-239427"/>
            <a:ext cx="4455363" cy="6840334"/>
          </a:xfrm>
          <a:prstGeom prst="rect">
            <a:avLst/>
          </a:prstGeom>
        </p:spPr>
        <p:txBody>
          <a:bodyPr wrap="square">
            <a:spAutoFit/>
          </a:bodyPr>
          <a:lstStyle/>
          <a:p>
            <a:pPr marL="40639" marR="40639">
              <a:lnSpc>
                <a:spcPct val="150000"/>
              </a:lnSpc>
              <a:spcBef>
                <a:spcPts val="600"/>
              </a:spcBef>
              <a:defRPr sz="1800">
                <a:uFillTx/>
              </a:defRPr>
            </a:pPr>
            <a:r>
              <a:rPr lang="en-US" sz="3200" dirty="0">
                <a:solidFill>
                  <a:srgbClr val="00B0F0"/>
                </a:solidFill>
                <a:uFill>
                  <a:solidFill>
                    <a:srgbClr val="0329D6"/>
                  </a:solidFill>
                </a:uFill>
              </a:rPr>
              <a:t>Glory</a:t>
            </a:r>
            <a:r>
              <a:rPr lang="en-US" sz="3200" dirty="0">
                <a:uFill>
                  <a:solidFill>
                    <a:srgbClr val="0329D6"/>
                  </a:solidFill>
                </a:uFill>
              </a:rPr>
              <a:t> be to the Father, </a:t>
            </a:r>
            <a:r>
              <a:rPr lang="en-US" sz="3200" dirty="0">
                <a:solidFill>
                  <a:srgbClr val="00B0F0"/>
                </a:solidFill>
                <a:uFill>
                  <a:solidFill>
                    <a:srgbClr val="0329D6"/>
                  </a:solidFill>
                </a:uFill>
              </a:rPr>
              <a:t>glory </a:t>
            </a:r>
            <a:r>
              <a:rPr lang="en-US" sz="3200" dirty="0">
                <a:uFill>
                  <a:solidFill>
                    <a:srgbClr val="0329D6"/>
                  </a:solidFill>
                </a:uFill>
              </a:rPr>
              <a:t>be to the Son, </a:t>
            </a:r>
            <a:endParaRPr lang="en-US" sz="3200" dirty="0" smtClean="0">
              <a:uFill>
                <a:solidFill>
                  <a:srgbClr val="0329D6"/>
                </a:solidFill>
              </a:uFill>
            </a:endParaRPr>
          </a:p>
          <a:p>
            <a:pPr marL="40639" marR="40639">
              <a:lnSpc>
                <a:spcPct val="150000"/>
              </a:lnSpc>
              <a:spcBef>
                <a:spcPts val="600"/>
              </a:spcBef>
              <a:defRPr sz="1800">
                <a:uFillTx/>
              </a:defRPr>
            </a:pPr>
            <a:r>
              <a:rPr lang="en-US" sz="3200" dirty="0" smtClean="0">
                <a:solidFill>
                  <a:srgbClr val="00B0F0"/>
                </a:solidFill>
                <a:uFill>
                  <a:solidFill>
                    <a:srgbClr val="0329D6"/>
                  </a:solidFill>
                </a:uFill>
              </a:rPr>
              <a:t>glory </a:t>
            </a:r>
            <a:r>
              <a:rPr lang="en-US" sz="3200" dirty="0">
                <a:uFill>
                  <a:solidFill>
                    <a:srgbClr val="0329D6"/>
                  </a:solidFill>
                </a:uFill>
              </a:rPr>
              <a:t>be to the Holy Spirit, both now and ever and </a:t>
            </a:r>
            <a:r>
              <a:rPr lang="en-US" sz="3200" dirty="0" smtClean="0">
                <a:uFill>
                  <a:solidFill>
                    <a:srgbClr val="0329D6"/>
                  </a:solidFill>
                </a:uFill>
              </a:rPr>
              <a:t>world without </a:t>
            </a:r>
            <a:r>
              <a:rPr lang="en-US" sz="3200" dirty="0">
                <a:uFill>
                  <a:solidFill>
                    <a:srgbClr val="0329D6"/>
                  </a:solidFill>
                </a:uFill>
              </a:rPr>
              <a:t>end.  Amen and Amen, so be it, so be it.
</a:t>
            </a:r>
            <a:r>
              <a:rPr lang="en-US" sz="3200" dirty="0" smtClean="0">
                <a:solidFill>
                  <a:srgbClr val="FFFF00"/>
                </a:solidFill>
                <a:uFill>
                  <a:solidFill>
                    <a:srgbClr val="0329D6"/>
                  </a:solidFill>
                </a:uFill>
              </a:rPr>
              <a:t>-</a:t>
            </a:r>
            <a:r>
              <a:rPr lang="en-US" sz="3200" dirty="0" smtClean="0">
                <a:uFill>
                  <a:solidFill>
                    <a:srgbClr val="0329D6"/>
                  </a:solidFill>
                </a:uFill>
              </a:rPr>
              <a:t> O </a:t>
            </a:r>
            <a:r>
              <a:rPr lang="en-US" sz="3200" dirty="0">
                <a:solidFill>
                  <a:srgbClr val="00B0F0"/>
                </a:solidFill>
                <a:uFill>
                  <a:solidFill>
                    <a:srgbClr val="0329D6"/>
                  </a:solidFill>
                </a:uFill>
              </a:rPr>
              <a:t>Holy Trinity</a:t>
            </a:r>
            <a:r>
              <a:rPr lang="en-US" sz="3200" dirty="0">
                <a:uFill>
                  <a:solidFill>
                    <a:srgbClr val="0329D6"/>
                  </a:solidFill>
                </a:uFill>
              </a:rPr>
              <a:t>, living God have mercy upon us.</a:t>
            </a:r>
            <a:r>
              <a:rPr lang="en-US" sz="3300" dirty="0">
                <a:uFill>
                  <a:solidFill>
                    <a:srgbClr val="0329D6"/>
                  </a:solidFill>
                </a:uFill>
              </a:rPr>
              <a:t> </a:t>
            </a:r>
          </a:p>
        </p:txBody>
      </p:sp>
    </p:spTree>
    <p:extLst>
      <p:ext uri="{BB962C8B-B14F-4D97-AF65-F5344CB8AC3E}">
        <p14:creationId xmlns:p14="http://schemas.microsoft.com/office/powerpoint/2010/main" val="535111333"/>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336"/>
            <a:ext cx="4077929" cy="6463308"/>
          </a:xfrm>
          <a:prstGeom prst="rect">
            <a:avLst/>
          </a:prstGeom>
        </p:spPr>
        <p:txBody>
          <a:bodyPr wrap="square">
            <a:spAutoFit/>
          </a:bodyPr>
          <a:lstStyle/>
          <a:p>
            <a:pPr algn="ctr">
              <a:defRPr/>
            </a:pPr>
            <a:r>
              <a:rPr lang="en-US" sz="2000" dirty="0" err="1" smtClean="0">
                <a:solidFill>
                  <a:srgbClr val="FFC000"/>
                </a:solidFill>
                <a:latin typeface="Arial" charset="0"/>
                <a:ea typeface="PingFang SC Regular" charset="0"/>
                <a:cs typeface="Abyssinica SIL" charset="0"/>
              </a:rPr>
              <a:t>በነግህ</a:t>
            </a:r>
            <a:r>
              <a:rPr lang="en-US" sz="2000" dirty="0" smtClean="0">
                <a:solidFill>
                  <a:srgbClr val="FFC000"/>
                </a:solidFill>
                <a:latin typeface="Arial" charset="0"/>
                <a:ea typeface="PingFang SC Regular" charset="0"/>
                <a:cs typeface="Abyssinica SIL" charset="0"/>
              </a:rPr>
              <a:t> </a:t>
            </a:r>
            <a:r>
              <a:rPr lang="en-US" sz="2000" dirty="0" err="1" smtClean="0">
                <a:solidFill>
                  <a:srgbClr val="FFC000"/>
                </a:solidFill>
                <a:latin typeface="Arial" charset="0"/>
                <a:ea typeface="PingFang SC Regular" charset="0"/>
                <a:cs typeface="Abyssinica SIL" charset="0"/>
              </a:rPr>
              <a:t>ኪዳን</a:t>
            </a:r>
            <a:endParaRPr lang="en-US" sz="2000" dirty="0" smtClean="0">
              <a:solidFill>
                <a:srgbClr val="FFC000"/>
              </a:solidFill>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ጸጋ</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እግዚአብሔር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የሃሉ</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ምስለ</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ኵልኩሙ</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ምስለ</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መንፈስከ</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ንሰብሖ</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ለአምላክነ</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ርቱዕ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ይደሉ</a:t>
            </a:r>
            <a:endParaRPr lang="en-US" sz="4000" dirty="0">
              <a:latin typeface="Arial" charset="0"/>
              <a:ea typeface="PingFang SC Regular" charset="0"/>
              <a:cs typeface="PingFang SC Regular" charset="0"/>
            </a:endParaRPr>
          </a:p>
        </p:txBody>
      </p:sp>
      <p:sp>
        <p:nvSpPr>
          <p:cNvPr id="3" name="Rectangle 2"/>
          <p:cNvSpPr/>
          <p:nvPr/>
        </p:nvSpPr>
        <p:spPr>
          <a:xfrm>
            <a:off x="3931597" y="10336"/>
            <a:ext cx="4127165" cy="6709529"/>
          </a:xfrm>
          <a:prstGeom prst="rect">
            <a:avLst/>
          </a:prstGeom>
        </p:spPr>
        <p:txBody>
          <a:bodyPr wrap="square">
            <a:spAutoFit/>
          </a:bodyPr>
          <a:lstStyle/>
          <a:p>
            <a:pPr marL="40639" marR="40639" algn="ctr">
              <a:spcBef>
                <a:spcPts val="600"/>
              </a:spcBef>
              <a:defRPr sz="2800"/>
            </a:pPr>
            <a:r>
              <a:rPr lang="en-US" sz="2000" dirty="0">
                <a:solidFill>
                  <a:srgbClr val="FFC000"/>
                </a:solidFill>
                <a:latin typeface="Arial" charset="0"/>
                <a:ea typeface="PingFang SC Regular" charset="0"/>
                <a:cs typeface="Abyssinica SIL" charset="0"/>
              </a:rPr>
              <a:t> </a:t>
            </a:r>
            <a:r>
              <a:rPr lang="en-US" sz="2000" dirty="0" err="1"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ናይ</a:t>
            </a:r>
            <a:r>
              <a:rPr lang="en-US" sz="2000" dirty="0"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2000" dirty="0" err="1"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ንጉሆ</a:t>
            </a:r>
            <a:r>
              <a:rPr lang="en-US" sz="2000" dirty="0"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2000" dirty="0" err="1"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ኪዳን</a:t>
            </a:r>
            <a:endParaRPr lang="en-US" sz="2000" dirty="0"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endParaRPr>
          </a:p>
          <a:p>
            <a:pPr marL="40639" marR="40639">
              <a:spcBef>
                <a:spcPts val="600"/>
              </a:spcBef>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ናይ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እግዚኣብሄር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ጸጋ</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ምሳኹም</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ይኹን</a:t>
            </a:r>
            <a:endPar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endParaRPr lang="en-US" sz="1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ይ.ሕ</a:t>
            </a:r>
            <a:r>
              <a:rPr lang="en-US" sz="4400" dirty="0"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ምስ</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መንፈስካ</a:t>
            </a:r>
            <a:endPar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endParaRPr lang="en-US" sz="1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ንኣምላኽና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ነመስግኖ</a:t>
            </a:r>
            <a:endPar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ይ.ሕ</a:t>
            </a:r>
            <a:r>
              <a:rPr lang="en-US" sz="4400" dirty="0"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ብሓቂ</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ይግባእ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እዩ</a:t>
            </a:r>
            <a:endParaRPr lang="hr-HR" sz="44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7987851" y="7336"/>
            <a:ext cx="4356549" cy="6531019"/>
          </a:xfrm>
          <a:prstGeom prst="rect">
            <a:avLst/>
          </a:prstGeom>
        </p:spPr>
        <p:txBody>
          <a:bodyPr wrap="square">
            <a:spAutoFit/>
          </a:bodyPr>
          <a:lstStyle/>
          <a:p>
            <a:pPr marL="40639" marR="40639">
              <a:lnSpc>
                <a:spcPct val="120000"/>
              </a:lnSpc>
              <a:spcBef>
                <a:spcPts val="600"/>
              </a:spcBef>
              <a:defRPr sz="1800">
                <a:uFillTx/>
              </a:defRPr>
            </a:pPr>
            <a:r>
              <a:rPr lang="en-US" sz="2000" dirty="0" smtClean="0">
                <a:solidFill>
                  <a:srgbClr val="FFC000"/>
                </a:solidFill>
                <a:uFill>
                  <a:solidFill>
                    <a:srgbClr val="0329D6"/>
                  </a:solidFill>
                </a:uFill>
              </a:rPr>
              <a:t>The </a:t>
            </a:r>
            <a:r>
              <a:rPr lang="en-US" sz="2000" dirty="0" err="1" smtClean="0">
                <a:solidFill>
                  <a:srgbClr val="FFC000"/>
                </a:solidFill>
                <a:uFill>
                  <a:solidFill>
                    <a:srgbClr val="0329D6"/>
                  </a:solidFill>
                </a:uFill>
              </a:rPr>
              <a:t>Matin</a:t>
            </a:r>
            <a:r>
              <a:rPr lang="en-US" sz="2000" dirty="0" smtClean="0">
                <a:solidFill>
                  <a:srgbClr val="FFC000"/>
                </a:solidFill>
                <a:uFill>
                  <a:solidFill>
                    <a:srgbClr val="0329D6"/>
                  </a:solidFill>
                </a:uFill>
              </a:rPr>
              <a:t> Prayer</a:t>
            </a:r>
          </a:p>
          <a:p>
            <a:pPr marL="40639" marR="40639">
              <a:lnSpc>
                <a:spcPct val="130000"/>
              </a:lnSpc>
              <a:spcBef>
                <a:spcPts val="600"/>
              </a:spcBef>
              <a:buClr>
                <a:srgbClr val="FF2600"/>
              </a:buClr>
              <a:buFont typeface="Arial"/>
              <a:defRPr sz="2800"/>
            </a:pPr>
            <a:r>
              <a:rPr lang="en-US" sz="3600" b="1" dirty="0">
                <a:solidFill>
                  <a:srgbClr val="FF2600"/>
                </a:solidFill>
                <a:uFill>
                  <a:solidFill>
                    <a:srgbClr val="FF2600"/>
                  </a:solidFill>
                </a:uFill>
              </a:rPr>
              <a:t>Priest</a:t>
            </a:r>
            <a:r>
              <a:rPr lang="en-US" sz="3600" b="1" dirty="0" smtClean="0">
                <a:solidFill>
                  <a:srgbClr val="FF2600"/>
                </a:solidFill>
                <a:uFill>
                  <a:solidFill>
                    <a:srgbClr val="FF2600"/>
                  </a:solidFill>
                </a:uFill>
              </a:rPr>
              <a:t>:</a:t>
            </a:r>
            <a:r>
              <a:rPr lang="en-US" sz="3600" dirty="0" smtClean="0"/>
              <a:t>  </a:t>
            </a:r>
            <a:r>
              <a:rPr lang="en-US" sz="3600" dirty="0"/>
              <a:t>The grace of God be with you.</a:t>
            </a:r>
          </a:p>
          <a:p>
            <a:pPr marL="40639" marR="40639">
              <a:lnSpc>
                <a:spcPct val="130000"/>
              </a:lnSpc>
              <a:spcBef>
                <a:spcPts val="600"/>
              </a:spcBef>
              <a:buClr>
                <a:srgbClr val="FF2600"/>
              </a:buClr>
              <a:buFont typeface="Arial"/>
              <a:defRPr sz="2800"/>
            </a:pPr>
            <a:r>
              <a:rPr lang="en-US" sz="3600" b="1" dirty="0">
                <a:solidFill>
                  <a:srgbClr val="FFFF00"/>
                </a:solidFill>
                <a:uFill>
                  <a:solidFill>
                    <a:srgbClr val="FF2600"/>
                  </a:solidFill>
                </a:uFill>
              </a:rPr>
              <a:t>People</a:t>
            </a:r>
            <a:r>
              <a:rPr lang="en-US" sz="3600" b="1" dirty="0" smtClean="0">
                <a:solidFill>
                  <a:srgbClr val="FFFF00"/>
                </a:solidFill>
                <a:uFill>
                  <a:solidFill>
                    <a:srgbClr val="FF2600"/>
                  </a:solidFill>
                </a:uFill>
              </a:rPr>
              <a:t>:</a:t>
            </a:r>
            <a:r>
              <a:rPr lang="en-US" sz="3600" b="1" dirty="0" smtClean="0">
                <a:uFill>
                  <a:solidFill>
                    <a:srgbClr val="0329D6"/>
                  </a:solidFill>
                </a:uFill>
              </a:rPr>
              <a:t> </a:t>
            </a:r>
            <a:r>
              <a:rPr lang="en-US" sz="3600" dirty="0">
                <a:uFill>
                  <a:solidFill>
                    <a:srgbClr val="0329D6"/>
                  </a:solidFill>
                </a:uFill>
              </a:rPr>
              <a:t>And with Thy </a:t>
            </a:r>
            <a:r>
              <a:rPr lang="en-US" sz="3600" dirty="0">
                <a:solidFill>
                  <a:schemeClr val="tx1">
                    <a:lumMod val="95000"/>
                  </a:schemeClr>
                </a:solidFill>
                <a:uFill>
                  <a:solidFill>
                    <a:srgbClr val="0329D6"/>
                  </a:solidFill>
                </a:uFill>
              </a:rPr>
              <a:t>spirit.</a:t>
            </a:r>
          </a:p>
          <a:p>
            <a:pPr marL="40639" marR="40639">
              <a:lnSpc>
                <a:spcPct val="130000"/>
              </a:lnSpc>
              <a:spcBef>
                <a:spcPts val="600"/>
              </a:spcBef>
              <a:buClr>
                <a:srgbClr val="FF2600"/>
              </a:buClr>
              <a:buFont typeface="Arial"/>
              <a:defRPr sz="2800"/>
            </a:pPr>
            <a:r>
              <a:rPr lang="en-US" sz="3600" b="1" dirty="0">
                <a:solidFill>
                  <a:srgbClr val="FF0000"/>
                </a:solidFill>
                <a:uFill>
                  <a:solidFill>
                    <a:srgbClr val="FF2600"/>
                  </a:solidFill>
                </a:uFill>
              </a:rPr>
              <a:t>Priest</a:t>
            </a:r>
            <a:r>
              <a:rPr lang="en-US" sz="3600" b="1" dirty="0" smtClean="0">
                <a:solidFill>
                  <a:srgbClr val="FF0000"/>
                </a:solidFill>
              </a:rPr>
              <a:t>:</a:t>
            </a:r>
            <a:r>
              <a:rPr lang="en-US" sz="3600" dirty="0" smtClean="0">
                <a:solidFill>
                  <a:srgbClr val="FF0000"/>
                </a:solidFill>
              </a:rPr>
              <a:t> </a:t>
            </a:r>
            <a:r>
              <a:rPr lang="en-US" sz="3600" dirty="0"/>
              <a:t>Let us glorify our God</a:t>
            </a:r>
          </a:p>
          <a:p>
            <a:pPr marL="40639" marR="40639">
              <a:lnSpc>
                <a:spcPct val="130000"/>
              </a:lnSpc>
              <a:spcBef>
                <a:spcPts val="600"/>
              </a:spcBef>
              <a:buClr>
                <a:srgbClr val="FF2600"/>
              </a:buClr>
              <a:buFont typeface="Arial"/>
              <a:defRPr sz="2800"/>
            </a:pPr>
            <a:r>
              <a:rPr lang="en-US" sz="3600" b="1" dirty="0" smtClean="0">
                <a:solidFill>
                  <a:srgbClr val="FFFF00"/>
                </a:solidFill>
                <a:uFill>
                  <a:solidFill>
                    <a:srgbClr val="FF2600"/>
                  </a:solidFill>
                </a:uFill>
              </a:rPr>
              <a:t>People:</a:t>
            </a:r>
            <a:r>
              <a:rPr lang="en-US" sz="3600" dirty="0" smtClean="0">
                <a:solidFill>
                  <a:srgbClr val="FFFF00"/>
                </a:solidFill>
                <a:uFill>
                  <a:solidFill>
                    <a:srgbClr val="0329D6"/>
                  </a:solidFill>
                </a:uFill>
              </a:rPr>
              <a:t> </a:t>
            </a:r>
            <a:r>
              <a:rPr lang="en-US" sz="3600" dirty="0" smtClean="0">
                <a:uFill>
                  <a:solidFill>
                    <a:srgbClr val="0329D6"/>
                  </a:solidFill>
                </a:uFill>
              </a:rPr>
              <a:t> </a:t>
            </a:r>
            <a:r>
              <a:rPr lang="en-US" sz="3600" dirty="0">
                <a:uFill>
                  <a:solidFill>
                    <a:srgbClr val="0329D6"/>
                  </a:solidFill>
                </a:uFill>
              </a:rPr>
              <a:t>It is right, it is just</a:t>
            </a:r>
            <a:r>
              <a:rPr lang="en-US" sz="3600" dirty="0" smtClean="0">
                <a:uFill>
                  <a:solidFill>
                    <a:srgbClr val="0329D6"/>
                  </a:solidFill>
                </a:uFill>
              </a:rPr>
              <a:t>.</a:t>
            </a:r>
            <a:endParaRPr lang="en-US" sz="3600" dirty="0">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8606881"/>
      </p:ext>
    </p:extLst>
  </p:cSld>
  <p:clrMapOvr>
    <a:masterClrMapping/>
  </p:clrMapOvr>
  <p:transition spd="med"/>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617196"/>
          </a:xfrm>
          <a:prstGeom prst="rect">
            <a:avLst/>
          </a:prstGeom>
        </p:spPr>
        <p:txBody>
          <a:bodyPr wrap="square">
            <a:spAutoFit/>
          </a:bodyPr>
          <a:lstStyle/>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አጽንዑ</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ሒልና</a:t>
            </a:r>
            <a:endParaRPr lang="en-US" sz="4400" dirty="0" smtClean="0">
              <a:latin typeface="Arial" charset="0"/>
              <a:ea typeface="PingFang SC Regular" charset="0"/>
              <a:cs typeface="Abyssinica SIL" charset="0"/>
            </a:endParaRPr>
          </a:p>
          <a:p>
            <a:pPr>
              <a:defRPr/>
            </a:pPr>
            <a:r>
              <a:rPr lang="en-US" sz="4400" dirty="0" err="1" smtClean="0">
                <a:latin typeface="Arial" charset="0"/>
                <a:ea typeface="PingFang SC Regular" charset="0"/>
                <a:cs typeface="Abyssinica SIL" charset="0"/>
              </a:rPr>
              <a:t>ልብክሙ</a:t>
            </a:r>
            <a:r>
              <a:rPr lang="en-US" sz="4400" dirty="0" smtClean="0">
                <a:latin typeface="Arial" charset="0"/>
                <a:ea typeface="PingFang SC Regular" charset="0"/>
                <a:cs typeface="Abyssinica SIL" charset="0"/>
              </a:rPr>
              <a:t>።</a:t>
            </a: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ብነ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ኀበ</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እግዚአብሔር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አቡነ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ዘበሰማያት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አቡነ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ዘበሰማያት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አቡነ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ዘበሰማያት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ኢታብአነ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እግዚኦ</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ውስተ</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መንሱት</a:t>
            </a:r>
            <a:r>
              <a:rPr lang="en-US" sz="4400" dirty="0" smtClean="0">
                <a:latin typeface="Arial" charset="0"/>
                <a:ea typeface="PingFang SC Regular" charset="0"/>
                <a:cs typeface="Abyssinica SIL" charset="0"/>
              </a:rPr>
              <a:t>። </a:t>
            </a:r>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3931597" y="10336"/>
            <a:ext cx="4127165" cy="6940361"/>
          </a:xfrm>
          <a:prstGeom prst="rect">
            <a:avLst/>
          </a:prstGeom>
        </p:spPr>
        <p:txBody>
          <a:bodyPr wrap="square">
            <a:spAutoFit/>
          </a:bodyPr>
          <a:lstStyle/>
          <a:p>
            <a:pPr marL="40639" marR="40639">
              <a:spcBef>
                <a:spcPts val="600"/>
              </a:spcBef>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ሕልና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ልብኹም</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ኣጽንዑ</a:t>
            </a:r>
            <a:endPar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ይ.ሕ</a:t>
            </a:r>
            <a:r>
              <a:rPr lang="en-US" sz="4400" dirty="0"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እግዚኣብሄር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ኣሎና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ሰማያት</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እትነብር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ሰማያት</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እትነብር</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ሰማያት</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እትነብር</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ናብ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ፈተና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ኣይተእትወና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a:t>
            </a:r>
            <a:endParaRPr lang="hr-HR" sz="44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7987851" y="7336"/>
            <a:ext cx="4356549" cy="6817251"/>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3600" dirty="0"/>
              <a:t>Strengthen the thought of your heart.</a:t>
            </a:r>
          </a:p>
          <a:p>
            <a:pPr marL="40639" marR="40639">
              <a:spcBef>
                <a:spcPts val="600"/>
              </a:spcBef>
              <a:buClr>
                <a:srgbClr val="0329D6"/>
              </a:buClr>
              <a:buFont typeface="Arial"/>
              <a:defRPr sz="2800"/>
            </a:pPr>
            <a:r>
              <a:rPr lang="en-US" sz="3600" b="1" dirty="0" smtClean="0">
                <a:solidFill>
                  <a:srgbClr val="FFFF00"/>
                </a:solidFill>
                <a:uFill>
                  <a:solidFill>
                    <a:srgbClr val="FF2600"/>
                  </a:solidFill>
                </a:uFill>
              </a:rPr>
              <a:t>People:</a:t>
            </a:r>
            <a:r>
              <a:rPr lang="en-US" sz="3600" b="1" dirty="0" smtClean="0">
                <a:uFill>
                  <a:solidFill>
                    <a:srgbClr val="0329D6"/>
                  </a:solidFill>
                </a:uFill>
              </a:rPr>
              <a:t> </a:t>
            </a:r>
            <a:r>
              <a:rPr lang="en-US" sz="3600" dirty="0">
                <a:uFill>
                  <a:solidFill>
                    <a:srgbClr val="0329D6"/>
                  </a:solidFill>
                </a:uFill>
              </a:rPr>
              <a:t>We lift them unto the Lord our God, Our Father who art in heaven, Our Father who art in heaven, Our Father who art in heaven, lead us not into temptation</a:t>
            </a:r>
            <a:r>
              <a:rPr lang="en-US" sz="3600" dirty="0"/>
              <a:t>.</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007462"/>
      </p:ext>
    </p:extLst>
  </p:cSld>
  <p:clrMapOvr>
    <a:masterClrMapping/>
  </p:clrMapOvr>
  <p:transition spd="med"/>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571030"/>
          </a:xfrm>
          <a:prstGeom prst="rect">
            <a:avLst/>
          </a:prstGeom>
        </p:spPr>
        <p:txBody>
          <a:bodyPr wrap="square">
            <a:spAutoFit/>
          </a:bodyPr>
          <a:lstStyle/>
          <a:p>
            <a:pPr marL="40639" marR="40639" algn="ctr">
              <a:spcBef>
                <a:spcPts val="600"/>
              </a:spcBef>
              <a:buClr>
                <a:srgbClr val="0329D6"/>
              </a:buClr>
              <a:defRPr sz="2800"/>
            </a:pPr>
            <a:r>
              <a:rPr lang="en-US" sz="2000" b="1" dirty="0" err="1">
                <a:solidFill>
                  <a:srgbClr val="FFC000"/>
                </a:solidFill>
              </a:rPr>
              <a:t>ጸሎተ</a:t>
            </a:r>
            <a:r>
              <a:rPr lang="en-US" sz="2000" b="1" dirty="0">
                <a:solidFill>
                  <a:srgbClr val="FFC000"/>
                </a:solidFill>
              </a:rPr>
              <a:t> </a:t>
            </a:r>
            <a:r>
              <a:rPr lang="en-US" sz="2000" b="1" dirty="0" err="1">
                <a:solidFill>
                  <a:srgbClr val="FFC000"/>
                </a:solidFill>
              </a:rPr>
              <a:t>ኪዳን</a:t>
            </a:r>
            <a:endParaRPr lang="en-US" sz="2000" b="1" dirty="0">
              <a:solidFill>
                <a:srgbClr val="FFC000"/>
              </a:solidFill>
            </a:endParaRPr>
          </a:p>
          <a:p>
            <a:pPr marL="40639" marR="40639">
              <a:spcBef>
                <a:spcPts val="600"/>
              </a:spcBef>
              <a:buClr>
                <a:srgbClr val="0329D6"/>
              </a:buClr>
              <a:buFont typeface="Arial"/>
              <a:defRPr sz="2800"/>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mr-IN" sz="4400" dirty="0">
                <a:uFill>
                  <a:solidFill>
                    <a:srgbClr val="D84800"/>
                  </a:solidFill>
                </a:uFill>
              </a:rPr>
              <a:t>እግዚአብሔር አብ</a:t>
            </a:r>
            <a:r>
              <a:rPr lang="mr-IN" sz="4400" dirty="0"/>
              <a:t> ወሀቤ ብርሃን ዘለኩሉ ኃይል ወለኩሉ ነፍስ ሓዋጺ ብርሃን ዘእምቅድመ ዓለመ ሓታሚ መራሔ ሕይወት ወበቋዔ ተድላ ዘኢይመውት</a:t>
            </a:r>
            <a:r>
              <a:rPr lang="mr-IN" sz="4400" dirty="0" smtClean="0"/>
              <a:t>።</a:t>
            </a:r>
            <a:endParaRPr lang="mr-IN" sz="4400" dirty="0"/>
          </a:p>
        </p:txBody>
      </p:sp>
      <p:sp>
        <p:nvSpPr>
          <p:cNvPr id="3" name="Rectangle 2"/>
          <p:cNvSpPr/>
          <p:nvPr/>
        </p:nvSpPr>
        <p:spPr>
          <a:xfrm>
            <a:off x="3931597" y="10336"/>
            <a:ext cx="4127165" cy="7325082"/>
          </a:xfrm>
          <a:prstGeom prst="rect">
            <a:avLst/>
          </a:prstGeom>
        </p:spPr>
        <p:txBody>
          <a:bodyPr wrap="square">
            <a:spAutoFit/>
          </a:bodyPr>
          <a:lstStyle/>
          <a:p>
            <a:pPr marL="40639" marR="40639" algn="ctr">
              <a:spcBef>
                <a:spcPts val="600"/>
              </a:spcBef>
              <a:buClr>
                <a:srgbClr val="0329D6"/>
              </a:buClr>
              <a:defRPr sz="2800"/>
            </a:pPr>
            <a:r>
              <a:rPr lang="en-US" sz="2000" b="1" dirty="0" err="1" smtClean="0">
                <a:solidFill>
                  <a:srgbClr val="FFC000"/>
                </a:solidFill>
              </a:rPr>
              <a:t>ጸሎት</a:t>
            </a:r>
            <a:r>
              <a:rPr lang="en-US" sz="2000" b="1" dirty="0" smtClean="0">
                <a:solidFill>
                  <a:srgbClr val="FFC000"/>
                </a:solidFill>
              </a:rPr>
              <a:t> </a:t>
            </a:r>
            <a:r>
              <a:rPr lang="en-US" sz="2000" b="1" dirty="0" err="1">
                <a:solidFill>
                  <a:srgbClr val="FFC000"/>
                </a:solidFill>
              </a:rPr>
              <a:t>ኪዳን</a:t>
            </a:r>
            <a:endParaRPr lang="en-US" sz="2000" b="1" dirty="0">
              <a:solidFill>
                <a:srgbClr val="FFC000"/>
              </a:solidFill>
            </a:endParaRPr>
          </a:p>
          <a:p>
            <a:pPr marL="40639" marR="40639">
              <a:spcBef>
                <a:spcPts val="600"/>
              </a:spcBef>
              <a:buClr>
                <a:srgbClr val="0329D6"/>
              </a:buClr>
              <a:buFont typeface="Arial"/>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mr-IN" sz="4400" dirty="0">
                <a:uFill>
                  <a:solidFill>
                    <a:srgbClr val="D84800"/>
                  </a:solidFill>
                </a:uFill>
              </a:rPr>
              <a:t>እግዚአብሔር</a:t>
            </a:r>
            <a:r>
              <a:rPr lang="mr-IN" sz="4400" dirty="0">
                <a:solidFill>
                  <a:srgbClr val="D84800"/>
                </a:solidFill>
                <a:uFill>
                  <a:solidFill>
                    <a:srgbClr val="D84800"/>
                  </a:solidFill>
                </a:uFill>
              </a:rPr>
              <a:t> </a:t>
            </a:r>
            <a:r>
              <a:rPr lang="mr-IN" sz="4400" dirty="0"/>
              <a:t>አብ ወሃብ ብርሃን እዩ። ንኹሉ ዝኸውን ሓይሊ ዘለዎ፡ ንኹሉ ነፍሲውን ዚሕሉ፡ ካብ ጥንቲ ጀሚሩ ዝነበረ ብርሃን ንዓለም ዝፈጠረ እዩ።</a:t>
            </a:r>
          </a:p>
          <a:p>
            <a:pPr marL="40639" marR="40639">
              <a:spcBef>
                <a:spcPts val="600"/>
              </a:spcBef>
              <a:buClr>
                <a:srgbClr val="000000"/>
              </a:buClr>
              <a:buFont typeface="Arial"/>
              <a:defRPr sz="2400"/>
            </a:pPr>
            <a:r>
              <a:rPr lang="mr-IN" sz="4400" dirty="0"/>
              <a:t>ናብ ሕይወት </a:t>
            </a:r>
            <a:r>
              <a:rPr lang="mr-IN" sz="4400" dirty="0" smtClean="0"/>
              <a:t>ዝመርሕ</a:t>
            </a:r>
            <a:endParaRPr lang="mr-IN" sz="4400" dirty="0"/>
          </a:p>
        </p:txBody>
      </p:sp>
      <p:sp>
        <p:nvSpPr>
          <p:cNvPr id="9" name="Rectangle 8"/>
          <p:cNvSpPr/>
          <p:nvPr/>
        </p:nvSpPr>
        <p:spPr>
          <a:xfrm>
            <a:off x="7987851" y="7336"/>
            <a:ext cx="4356549" cy="6571030"/>
          </a:xfrm>
          <a:prstGeom prst="rect">
            <a:avLst/>
          </a:prstGeom>
        </p:spPr>
        <p:txBody>
          <a:bodyPr wrap="square">
            <a:spAutoFit/>
          </a:bodyPr>
          <a:lstStyle/>
          <a:p>
            <a:pPr marL="40639" marR="40639">
              <a:spcBef>
                <a:spcPts val="600"/>
              </a:spcBef>
              <a:buClr>
                <a:srgbClr val="000000"/>
              </a:buClr>
              <a:buFont typeface="Arial"/>
              <a:defRPr sz="2800"/>
            </a:pPr>
            <a:r>
              <a:rPr lang="en-US" sz="2000" b="1" dirty="0">
                <a:solidFill>
                  <a:srgbClr val="FFC000"/>
                </a:solidFill>
                <a:uFill>
                  <a:solidFill>
                    <a:srgbClr val="FF2600"/>
                  </a:solidFill>
                </a:uFill>
              </a:rPr>
              <a:t>PRAYER OF THE COVENAN</a:t>
            </a:r>
          </a:p>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4400" dirty="0" smtClean="0"/>
              <a:t>O </a:t>
            </a:r>
            <a:r>
              <a:rPr lang="en-US" sz="4400" dirty="0"/>
              <a:t>God the Father, giver of light</a:t>
            </a:r>
            <a:r>
              <a:rPr lang="en-US" sz="4400" dirty="0" smtClean="0"/>
              <a:t>, the </a:t>
            </a:r>
            <a:r>
              <a:rPr lang="en-US" sz="4400" dirty="0"/>
              <a:t>power of all, visitor of all souls, </a:t>
            </a:r>
            <a:r>
              <a:rPr lang="en-US" sz="4400" dirty="0" smtClean="0"/>
              <a:t>light which </a:t>
            </a:r>
            <a:r>
              <a:rPr lang="en-US" sz="4400" dirty="0"/>
              <a:t>was before, creator of the world, </a:t>
            </a:r>
            <a:r>
              <a:rPr lang="en-US" sz="4400" dirty="0" smtClean="0"/>
              <a:t>the leader </a:t>
            </a:r>
            <a:r>
              <a:rPr lang="en-US" sz="4400" dirty="0"/>
              <a:t>of life and </a:t>
            </a:r>
            <a:r>
              <a:rPr lang="en-US" sz="4400" dirty="0" smtClean="0"/>
              <a:t>giver</a:t>
            </a:r>
            <a:endParaRPr lang="en-US" sz="44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563376"/>
      </p:ext>
    </p:extLst>
  </p:cSld>
  <p:clrMapOvr>
    <a:masterClrMapping/>
  </p:clrMapOvr>
  <p:transition spd="med"/>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155531"/>
          </a:xfrm>
          <a:prstGeom prst="rect">
            <a:avLst/>
          </a:prstGeom>
        </p:spPr>
        <p:txBody>
          <a:bodyPr wrap="square">
            <a:spAutoFit/>
          </a:bodyPr>
          <a:lstStyle/>
          <a:p>
            <a:pPr marL="40639" marR="40639">
              <a:spcBef>
                <a:spcPts val="600"/>
              </a:spcBef>
              <a:buClr>
                <a:srgbClr val="000000"/>
              </a:buClr>
              <a:buFont typeface="Arial"/>
              <a:defRPr sz="2400"/>
            </a:pPr>
            <a:r>
              <a:rPr lang="mr-IN" sz="4800" dirty="0" smtClean="0"/>
              <a:t>ዘአውጻእከነ </a:t>
            </a:r>
            <a:r>
              <a:rPr lang="mr-IN" sz="4800" dirty="0"/>
              <a:t>እም ዕቅፍተ ጽልመት ወብርሃነ </a:t>
            </a:r>
            <a:r>
              <a:rPr lang="mr-IN" sz="4800" dirty="0" smtClean="0"/>
              <a:t>ዘኢይትረ</a:t>
            </a:r>
            <a:endParaRPr lang="en-CA" sz="4800" dirty="0" smtClean="0"/>
          </a:p>
          <a:p>
            <a:pPr marL="40639" marR="40639">
              <a:spcBef>
                <a:spcPts val="600"/>
              </a:spcBef>
              <a:buClr>
                <a:srgbClr val="000000"/>
              </a:buClr>
              <a:buFont typeface="Arial"/>
              <a:defRPr sz="2400"/>
            </a:pPr>
            <a:r>
              <a:rPr lang="mr-IN" sz="4800" dirty="0" smtClean="0"/>
              <a:t>ከብ ጸጎከነ።</a:t>
            </a:r>
            <a:r>
              <a:rPr lang="en-CA" sz="4800" dirty="0" smtClean="0"/>
              <a:t> </a:t>
            </a:r>
            <a:r>
              <a:rPr lang="mr-IN" sz="4800" dirty="0" smtClean="0"/>
              <a:t>ዘእማዕ</a:t>
            </a:r>
            <a:endParaRPr lang="en-CA" sz="4800" dirty="0" smtClean="0"/>
          </a:p>
          <a:p>
            <a:pPr marL="40639" marR="40639">
              <a:spcBef>
                <a:spcPts val="600"/>
              </a:spcBef>
              <a:buClr>
                <a:srgbClr val="000000"/>
              </a:buClr>
              <a:buFont typeface="Arial"/>
              <a:defRPr sz="2400"/>
            </a:pPr>
            <a:r>
              <a:rPr lang="mr-IN" sz="4800" dirty="0" smtClean="0"/>
              <a:t>ሰር </a:t>
            </a:r>
            <a:r>
              <a:rPr lang="mr-IN" sz="4800" dirty="0"/>
              <a:t>ለእለ ይአምኑ ብከ ፈቲሓከ </a:t>
            </a:r>
            <a:r>
              <a:rPr lang="mr-IN" sz="4800" dirty="0" smtClean="0"/>
              <a:t>በሃይማኖት </a:t>
            </a:r>
            <a:r>
              <a:rPr lang="mr-IN" sz="4800" dirty="0"/>
              <a:t>ከለልከነ</a:t>
            </a:r>
            <a:r>
              <a:rPr lang="mr-IN" sz="4800" dirty="0" smtClean="0"/>
              <a:t>።</a:t>
            </a:r>
            <a:endParaRPr lang="mr-IN" sz="4800" dirty="0"/>
          </a:p>
        </p:txBody>
      </p:sp>
      <p:sp>
        <p:nvSpPr>
          <p:cNvPr id="3" name="Rectangle 2"/>
          <p:cNvSpPr/>
          <p:nvPr/>
        </p:nvSpPr>
        <p:spPr>
          <a:xfrm>
            <a:off x="3931597" y="10336"/>
            <a:ext cx="4127165" cy="6417141"/>
          </a:xfrm>
          <a:prstGeom prst="rect">
            <a:avLst/>
          </a:prstGeom>
        </p:spPr>
        <p:txBody>
          <a:bodyPr wrap="square">
            <a:spAutoFit/>
          </a:bodyPr>
          <a:lstStyle/>
          <a:p>
            <a:pPr marL="40639" marR="40639">
              <a:spcBef>
                <a:spcPts val="600"/>
              </a:spcBef>
              <a:buClr>
                <a:srgbClr val="0329D6"/>
              </a:buClr>
              <a:defRPr sz="2800"/>
            </a:pPr>
            <a:r>
              <a:rPr lang="mr-IN" sz="4400" dirty="0" smtClean="0"/>
              <a:t>ዘይሓልፍ </a:t>
            </a:r>
            <a:r>
              <a:rPr lang="mr-IN" sz="4400" dirty="0"/>
              <a:t>ሓጎስ ዚህብ።</a:t>
            </a:r>
            <a:r>
              <a:rPr lang="en-US" sz="4400" dirty="0"/>
              <a:t> </a:t>
            </a:r>
            <a:r>
              <a:rPr lang="mr-IN" sz="4400" dirty="0"/>
              <a:t>ካብ </a:t>
            </a:r>
            <a:r>
              <a:rPr lang="mr-IN" sz="4400" dirty="0" smtClean="0"/>
              <a:t>መዓንቀ</a:t>
            </a:r>
            <a:endParaRPr lang="en-CA" sz="4400" dirty="0" smtClean="0"/>
          </a:p>
          <a:p>
            <a:pPr marL="40639" marR="40639">
              <a:spcBef>
                <a:spcPts val="600"/>
              </a:spcBef>
              <a:buClr>
                <a:srgbClr val="0329D6"/>
              </a:buClr>
              <a:defRPr sz="2800"/>
            </a:pPr>
            <a:r>
              <a:rPr lang="mr-IN" sz="4400" dirty="0" smtClean="0"/>
              <a:t>ፊ </a:t>
            </a:r>
            <a:r>
              <a:rPr lang="mr-IN" sz="4400" dirty="0"/>
              <a:t>ጸልማት </a:t>
            </a:r>
            <a:r>
              <a:rPr lang="mr-IN" sz="4400" dirty="0" smtClean="0"/>
              <a:t>ዘውጻእካ</a:t>
            </a:r>
            <a:endParaRPr lang="en-CA" sz="4400" dirty="0" smtClean="0"/>
          </a:p>
          <a:p>
            <a:pPr marL="40639" marR="40639">
              <a:spcBef>
                <a:spcPts val="600"/>
              </a:spcBef>
              <a:buClr>
                <a:srgbClr val="0329D6"/>
              </a:buClr>
              <a:defRPr sz="2800"/>
            </a:pPr>
            <a:r>
              <a:rPr lang="mr-IN" sz="4400" dirty="0" smtClean="0"/>
              <a:t>ና፡ </a:t>
            </a:r>
            <a:r>
              <a:rPr lang="mr-IN" sz="4400" dirty="0"/>
              <a:t>ዘይርከብ ብርሃን ከአ ጸጎኻና። </a:t>
            </a:r>
            <a:endParaRPr lang="en-CA" sz="4400" dirty="0" smtClean="0"/>
          </a:p>
          <a:p>
            <a:pPr marL="40639" marR="40639">
              <a:spcBef>
                <a:spcPts val="600"/>
              </a:spcBef>
              <a:buClr>
                <a:srgbClr val="0329D6"/>
              </a:buClr>
              <a:defRPr sz="2800"/>
            </a:pPr>
            <a:r>
              <a:rPr lang="mr-IN" sz="4400" dirty="0" smtClean="0"/>
              <a:t>ነቶም </a:t>
            </a:r>
            <a:r>
              <a:rPr lang="mr-IN" sz="4400" dirty="0"/>
              <a:t>ብኣኻ እንአምን ካብ ማእሰርቲ ፈቲሕካ ብእምነት ከለልካና</a:t>
            </a:r>
            <a:r>
              <a:rPr lang="mr-IN" sz="4400" dirty="0" smtClean="0"/>
              <a:t>።</a:t>
            </a:r>
            <a:endParaRPr lang="mr-IN" sz="4400" dirty="0"/>
          </a:p>
        </p:txBody>
      </p:sp>
      <p:sp>
        <p:nvSpPr>
          <p:cNvPr id="9" name="Rectangle 8"/>
          <p:cNvSpPr/>
          <p:nvPr/>
        </p:nvSpPr>
        <p:spPr>
          <a:xfrm>
            <a:off x="7987851" y="7336"/>
            <a:ext cx="4356549" cy="6940361"/>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of immortal happiness</a:t>
            </a:r>
            <a:r>
              <a:rPr lang="en-US" sz="4000" dirty="0"/>
              <a:t>, Thou has taken us out of </a:t>
            </a:r>
            <a:r>
              <a:rPr lang="en-US" sz="4000" dirty="0" smtClean="0"/>
              <a:t>the snares </a:t>
            </a:r>
            <a:r>
              <a:rPr lang="en-US" sz="4000" dirty="0"/>
              <a:t>of darkness, and granted us </a:t>
            </a:r>
            <a:r>
              <a:rPr lang="en-US" sz="4000" dirty="0" smtClean="0"/>
              <a:t>the</a:t>
            </a:r>
          </a:p>
          <a:p>
            <a:pPr marL="40639" marR="40639">
              <a:spcBef>
                <a:spcPts val="600"/>
              </a:spcBef>
              <a:buClr>
                <a:srgbClr val="000000"/>
              </a:buClr>
              <a:buFont typeface="Arial"/>
              <a:defRPr sz="2800"/>
            </a:pPr>
            <a:r>
              <a:rPr lang="en-US" sz="4000" dirty="0" smtClean="0"/>
              <a:t>inestimable </a:t>
            </a:r>
            <a:r>
              <a:rPr lang="en-US" sz="4000" dirty="0"/>
              <a:t>light. Thou has loosed us, </a:t>
            </a:r>
            <a:r>
              <a:rPr lang="en-US" sz="4000" dirty="0" smtClean="0"/>
              <a:t>we who </a:t>
            </a:r>
            <a:r>
              <a:rPr lang="en-US" sz="4000" dirty="0"/>
              <a:t>believe in Thee, and covered us </a:t>
            </a:r>
            <a:r>
              <a:rPr lang="en-US" sz="4000" dirty="0" smtClean="0"/>
              <a:t>with faith.</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132407"/>
      </p:ext>
    </p:extLst>
  </p:cSld>
  <p:clrMapOvr>
    <a:masterClrMapping/>
  </p:clrMapOvr>
  <p:transition spd="med"/>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9457"/>
            <a:ext cx="4077929" cy="7094250"/>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ዘእይርኅቅ እምአግብ</a:t>
            </a:r>
            <a:endParaRPr lang="en-CA" sz="4400" dirty="0" smtClean="0"/>
          </a:p>
          <a:p>
            <a:pPr marL="40639" marR="40639">
              <a:spcBef>
                <a:spcPts val="600"/>
              </a:spcBef>
              <a:buClr>
                <a:srgbClr val="000000"/>
              </a:buClr>
              <a:buFont typeface="Arial"/>
              <a:defRPr sz="2400"/>
            </a:pPr>
            <a:r>
              <a:rPr lang="mr-IN" sz="4400" dirty="0" smtClean="0"/>
              <a:t>ርቲሁ ወትረ</a:t>
            </a:r>
            <a:r>
              <a:rPr lang="en-CA" sz="4400" dirty="0" smtClean="0"/>
              <a:t> </a:t>
            </a:r>
            <a:r>
              <a:rPr lang="mr-IN" sz="4400" dirty="0" smtClean="0"/>
              <a:t>ዘምስሌ</a:t>
            </a:r>
            <a:endParaRPr lang="en-CA" sz="4400" dirty="0" smtClean="0"/>
          </a:p>
          <a:p>
            <a:pPr marL="40639" marR="40639">
              <a:spcBef>
                <a:spcPts val="600"/>
              </a:spcBef>
              <a:buClr>
                <a:srgbClr val="000000"/>
              </a:buClr>
              <a:buFont typeface="Arial"/>
              <a:defRPr sz="2400"/>
            </a:pPr>
            <a:r>
              <a:rPr lang="mr-IN" sz="4400" dirty="0" smtClean="0"/>
              <a:t>ሆሙ </a:t>
            </a:r>
            <a:r>
              <a:rPr lang="mr-IN" sz="4400" dirty="0"/>
              <a:t>ይሄሉ። ዘኢይጸመም ለዘ በፍርሃት ወበረዓድ ትስዕሎ ነፍስ</a:t>
            </a:r>
            <a:r>
              <a:rPr lang="mr-IN" sz="4400" dirty="0" smtClean="0"/>
              <a:t>።</a:t>
            </a:r>
            <a:endParaRPr lang="en-CA" sz="4400" dirty="0" smtClean="0"/>
          </a:p>
          <a:p>
            <a:pPr marL="40639" marR="40639">
              <a:spcBef>
                <a:spcPts val="600"/>
              </a:spcBef>
              <a:buClr>
                <a:srgbClr val="000000"/>
              </a:buClr>
              <a:buFont typeface="Arial"/>
              <a:defRPr sz="2000"/>
            </a:pPr>
            <a:r>
              <a:rPr lang="mr-IN" sz="4400" dirty="0"/>
              <a:t>እምቅድመ ሕሊና ኩሎ የአምር፡ ወእምቅድመ ሕሊና ይፈትን</a:t>
            </a:r>
            <a:r>
              <a:rPr lang="mr-IN" sz="4400" dirty="0" smtClean="0"/>
              <a:t>።</a:t>
            </a:r>
            <a:endParaRPr lang="mr-IN" sz="4400" dirty="0"/>
          </a:p>
        </p:txBody>
      </p:sp>
      <p:sp>
        <p:nvSpPr>
          <p:cNvPr id="3" name="Rectangle 2"/>
          <p:cNvSpPr/>
          <p:nvPr/>
        </p:nvSpPr>
        <p:spPr>
          <a:xfrm>
            <a:off x="3866511" y="0"/>
            <a:ext cx="4305216" cy="6417141"/>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ኩሉሳዕ </a:t>
            </a:r>
            <a:r>
              <a:rPr lang="mr-IN" sz="4400" dirty="0"/>
              <a:t>ካብ ባሮቱ ዘይርሕቕ ምስኣቶም ዝነብር።</a:t>
            </a:r>
            <a:r>
              <a:rPr lang="en-US" sz="4400" dirty="0"/>
              <a:t> </a:t>
            </a:r>
            <a:endParaRPr lang="en-US" sz="4400" dirty="0" smtClean="0"/>
          </a:p>
          <a:p>
            <a:pPr marL="40639" marR="40639">
              <a:spcBef>
                <a:spcPts val="600"/>
              </a:spcBef>
              <a:buClr>
                <a:srgbClr val="000000"/>
              </a:buClr>
              <a:buFont typeface="Arial"/>
              <a:defRPr sz="2400"/>
            </a:pPr>
            <a:r>
              <a:rPr lang="mr-IN" sz="4400" dirty="0" smtClean="0"/>
              <a:t>ነታ </a:t>
            </a:r>
            <a:r>
              <a:rPr lang="mr-IN" sz="4400" dirty="0"/>
              <a:t>ብምፍራህን </a:t>
            </a:r>
            <a:r>
              <a:rPr lang="mr-IN" sz="4400" dirty="0" smtClean="0"/>
              <a:t>ብምርዓድን እትልምኖ </a:t>
            </a:r>
            <a:r>
              <a:rPr lang="mr-IN" sz="4400" dirty="0"/>
              <a:t>ነፍሲ ዘይጽነን። </a:t>
            </a:r>
            <a:endParaRPr lang="en-CA" sz="4400" dirty="0" smtClean="0"/>
          </a:p>
          <a:p>
            <a:pPr marL="40639" marR="40639">
              <a:spcBef>
                <a:spcPts val="600"/>
              </a:spcBef>
              <a:buClr>
                <a:srgbClr val="000000"/>
              </a:buClr>
              <a:defRPr sz="2000"/>
            </a:pPr>
            <a:r>
              <a:rPr lang="mr-IN" sz="4400" dirty="0"/>
              <a:t>ቅድሚ ሓሳብ ኩሉ ዚፈልጥ ቅድሚ ሕሊና ኸአ </a:t>
            </a:r>
            <a:r>
              <a:rPr lang="mr-IN" sz="4400" dirty="0" smtClean="0"/>
              <a:t>ዚምርምር።</a:t>
            </a:r>
            <a:endParaRPr lang="mr-IN" sz="4400" dirty="0"/>
          </a:p>
        </p:txBody>
      </p:sp>
      <p:sp>
        <p:nvSpPr>
          <p:cNvPr id="9" name="Rectangle 8"/>
          <p:cNvSpPr/>
          <p:nvPr/>
        </p:nvSpPr>
        <p:spPr>
          <a:xfrm>
            <a:off x="7987851" y="7336"/>
            <a:ext cx="4356549"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Thou </a:t>
            </a:r>
            <a:r>
              <a:rPr lang="en-US" sz="3600" dirty="0"/>
              <a:t>art not far from Thy servants, </a:t>
            </a:r>
            <a:r>
              <a:rPr lang="en-US" sz="3600" dirty="0" smtClean="0"/>
              <a:t>but rather</a:t>
            </a:r>
            <a:r>
              <a:rPr lang="en-US" sz="3600" dirty="0"/>
              <a:t>, Thou art always with them. </a:t>
            </a:r>
            <a:r>
              <a:rPr lang="en-US" sz="3600" dirty="0" smtClean="0"/>
              <a:t>Thou does </a:t>
            </a:r>
            <a:r>
              <a:rPr lang="en-US" sz="3600" dirty="0"/>
              <a:t>not neglect the soul which begs </a:t>
            </a:r>
            <a:r>
              <a:rPr lang="en-US" sz="3600" dirty="0" smtClean="0"/>
              <a:t>Thee with </a:t>
            </a:r>
            <a:r>
              <a:rPr lang="en-US" sz="3600" dirty="0"/>
              <a:t>fear and trembling. Thou knows </a:t>
            </a:r>
            <a:r>
              <a:rPr lang="en-US" sz="3600" dirty="0" smtClean="0"/>
              <a:t>all before </a:t>
            </a:r>
            <a:r>
              <a:rPr lang="en-US" sz="3600" dirty="0"/>
              <a:t>the thought, and examines all </a:t>
            </a:r>
            <a:r>
              <a:rPr lang="en-US" sz="3600" dirty="0" smtClean="0"/>
              <a:t>before the </a:t>
            </a:r>
            <a:r>
              <a:rPr lang="en-US" sz="3600" dirty="0"/>
              <a:t>thought. </a:t>
            </a:r>
            <a:endParaRPr lang="en-US" sz="3600" dirty="0" smtClean="0"/>
          </a:p>
        </p:txBody>
      </p:sp>
      <p:cxnSp>
        <p:nvCxnSpPr>
          <p:cNvPr id="10" name="Straight Connector 9"/>
          <p:cNvCxnSpPr/>
          <p:nvPr/>
        </p:nvCxnSpPr>
        <p:spPr>
          <a:xfrm>
            <a:off x="3866511"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949238"/>
      </p:ext>
    </p:extLst>
  </p:cSld>
  <p:clrMapOvr>
    <a:masterClrMapping/>
  </p:clrMapOvr>
  <p:transition spd="med"/>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8396"/>
            <a:ext cx="4077929" cy="6940361"/>
          </a:xfrm>
          <a:prstGeom prst="rect">
            <a:avLst/>
          </a:prstGeom>
        </p:spPr>
        <p:txBody>
          <a:bodyPr wrap="square">
            <a:spAutoFit/>
          </a:bodyPr>
          <a:lstStyle/>
          <a:p>
            <a:pPr marL="40639" marR="40639">
              <a:spcBef>
                <a:spcPts val="600"/>
              </a:spcBef>
              <a:buClr>
                <a:srgbClr val="000000"/>
              </a:buClr>
              <a:buFont typeface="Arial"/>
              <a:defRPr sz="2000"/>
            </a:pPr>
            <a:r>
              <a:rPr lang="mr-IN" sz="4400" dirty="0" smtClean="0"/>
              <a:t>ወዘእንበለ </a:t>
            </a:r>
            <a:r>
              <a:rPr lang="mr-IN" sz="4400" dirty="0"/>
              <a:t>ንስአሎ ይሁብ ፍትወተነ ዘእምፈቃዱ፡፡</a:t>
            </a:r>
            <a:r>
              <a:rPr lang="en-US" sz="4400" dirty="0"/>
              <a:t> </a:t>
            </a:r>
            <a:r>
              <a:rPr lang="mr-IN" sz="4400" dirty="0"/>
              <a:t>ወይሰምዓነ እለ </a:t>
            </a:r>
            <a:r>
              <a:rPr lang="mr-IN" sz="4400" dirty="0" smtClean="0"/>
              <a:t>እንበ</a:t>
            </a:r>
            <a:endParaRPr lang="en-CA" sz="4400" dirty="0" smtClean="0"/>
          </a:p>
          <a:p>
            <a:pPr marL="40639" marR="40639">
              <a:spcBef>
                <a:spcPts val="600"/>
              </a:spcBef>
              <a:buClr>
                <a:srgbClr val="000000"/>
              </a:buClr>
              <a:buFont typeface="Arial"/>
              <a:defRPr sz="2000"/>
            </a:pPr>
            <a:r>
              <a:rPr lang="mr-IN" sz="4400" dirty="0" smtClean="0"/>
              <a:t>ለ </a:t>
            </a:r>
            <a:r>
              <a:rPr lang="mr-IN" sz="4400" dirty="0"/>
              <a:t>ኑፋቄ ንጼውዖ። ዘኢይትነገር ብርሃን ንጉሰ ሰራዊተ ሰማያት ሰማዒ ስብሐተ ማኅሌት</a:t>
            </a:r>
            <a:r>
              <a:rPr lang="en-US" sz="4400" dirty="0"/>
              <a:t> </a:t>
            </a:r>
            <a:r>
              <a:rPr lang="mr-IN" sz="4400" dirty="0"/>
              <a:t>ዘሊቃነ </a:t>
            </a:r>
            <a:r>
              <a:rPr lang="mr-IN" sz="4400" dirty="0" smtClean="0"/>
              <a:t>መላእክት</a:t>
            </a:r>
            <a:endParaRPr lang="en-US" sz="1400" dirty="0" smtClean="0">
              <a:latin typeface="Arial" charset="0"/>
              <a:ea typeface="PingFang SC Regular" charset="0"/>
              <a:cs typeface="Abyssinica SIL" charset="0"/>
            </a:endParaRPr>
          </a:p>
        </p:txBody>
      </p:sp>
      <p:sp>
        <p:nvSpPr>
          <p:cNvPr id="3" name="Rectangle 2"/>
          <p:cNvSpPr/>
          <p:nvPr/>
        </p:nvSpPr>
        <p:spPr>
          <a:xfrm>
            <a:off x="3931597" y="10336"/>
            <a:ext cx="4127165" cy="6786473"/>
          </a:xfrm>
          <a:prstGeom prst="rect">
            <a:avLst/>
          </a:prstGeom>
        </p:spPr>
        <p:txBody>
          <a:bodyPr wrap="square">
            <a:spAutoFit/>
          </a:bodyPr>
          <a:lstStyle/>
          <a:p>
            <a:pPr marL="40639" marR="40639">
              <a:spcBef>
                <a:spcPts val="600"/>
              </a:spcBef>
              <a:buClr>
                <a:srgbClr val="000000"/>
              </a:buClr>
              <a:buFont typeface="Arial"/>
              <a:defRPr sz="2400"/>
            </a:pPr>
            <a:r>
              <a:rPr lang="mr-IN" sz="4200" dirty="0" smtClean="0"/>
              <a:t>ከይለመንናዮ ዘድልየ</a:t>
            </a:r>
            <a:endParaRPr lang="en-CA" sz="4200" dirty="0" smtClean="0"/>
          </a:p>
          <a:p>
            <a:pPr marL="40639" marR="40639">
              <a:spcBef>
                <a:spcPts val="600"/>
              </a:spcBef>
              <a:buClr>
                <a:srgbClr val="000000"/>
              </a:buClr>
              <a:buFont typeface="Arial"/>
              <a:defRPr sz="2400"/>
            </a:pPr>
            <a:r>
              <a:rPr lang="mr-IN" sz="4200" dirty="0" smtClean="0"/>
              <a:t>ና </a:t>
            </a:r>
            <a:r>
              <a:rPr lang="mr-IN" sz="4200" dirty="0"/>
              <a:t>ፈሊጡ ብፍቓዱ ይህበና።</a:t>
            </a:r>
          </a:p>
          <a:p>
            <a:pPr marL="40639" marR="40639">
              <a:spcBef>
                <a:spcPts val="600"/>
              </a:spcBef>
              <a:buClr>
                <a:srgbClr val="000000"/>
              </a:buClr>
              <a:buFont typeface="Arial"/>
              <a:defRPr sz="2000"/>
            </a:pPr>
            <a:r>
              <a:rPr lang="mr-IN" sz="4200" dirty="0"/>
              <a:t>ብዘይምጥርጣር  </a:t>
            </a:r>
            <a:r>
              <a:rPr lang="mr-IN" sz="4200" dirty="0" smtClean="0"/>
              <a:t>ክንጽ</a:t>
            </a:r>
            <a:endParaRPr lang="en-CA" sz="4200" dirty="0" smtClean="0"/>
          </a:p>
          <a:p>
            <a:pPr marL="40639" marR="40639">
              <a:spcBef>
                <a:spcPts val="600"/>
              </a:spcBef>
              <a:buClr>
                <a:srgbClr val="000000"/>
              </a:buClr>
              <a:buFont typeface="Arial"/>
              <a:defRPr sz="2000"/>
            </a:pPr>
            <a:r>
              <a:rPr lang="mr-IN" sz="4200" dirty="0" smtClean="0"/>
              <a:t>ውዖ </a:t>
            </a:r>
            <a:r>
              <a:rPr lang="mr-IN" sz="4200" dirty="0"/>
              <a:t>ከሎና ዚሰምዓና። ዘይምርመር ብርሃን ንጉስ ሠራዊት ሰማያት እዩ።</a:t>
            </a:r>
            <a:r>
              <a:rPr lang="en-US" sz="4200" dirty="0"/>
              <a:t> </a:t>
            </a:r>
            <a:r>
              <a:rPr lang="mr-IN" sz="4200" dirty="0"/>
              <a:t>ናይቶም ሓዲሩዎም ዚነብር ሊቃነ </a:t>
            </a:r>
            <a:r>
              <a:rPr lang="mr-IN" sz="4200" dirty="0" smtClean="0"/>
              <a:t>መላእክቲ</a:t>
            </a:r>
            <a:endParaRPr lang="mr-IN" sz="4400" dirty="0"/>
          </a:p>
        </p:txBody>
      </p:sp>
      <p:sp>
        <p:nvSpPr>
          <p:cNvPr id="9" name="Rectangle 8"/>
          <p:cNvSpPr/>
          <p:nvPr/>
        </p:nvSpPr>
        <p:spPr>
          <a:xfrm>
            <a:off x="7987851" y="7336"/>
            <a:ext cx="4356549"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Through </a:t>
            </a:r>
            <a:r>
              <a:rPr lang="en-US" sz="3600" dirty="0"/>
              <a:t>Thy will </a:t>
            </a:r>
            <a:r>
              <a:rPr lang="en-US" sz="3600" dirty="0" smtClean="0"/>
              <a:t>Thou supplies </a:t>
            </a:r>
            <a:r>
              <a:rPr lang="en-US" sz="3600" dirty="0"/>
              <a:t>our needs before we ask; </a:t>
            </a:r>
            <a:r>
              <a:rPr lang="en-US" sz="3600" dirty="0" smtClean="0"/>
              <a:t>Thou hears </a:t>
            </a:r>
            <a:r>
              <a:rPr lang="en-US" sz="3600" dirty="0"/>
              <a:t>us who call upon Thee </a:t>
            </a:r>
            <a:r>
              <a:rPr lang="en-US" sz="3600" dirty="0" smtClean="0"/>
              <a:t>without doubting</a:t>
            </a:r>
            <a:r>
              <a:rPr lang="en-US" sz="3600" dirty="0"/>
              <a:t>. Thou art the inestimable light</a:t>
            </a:r>
            <a:r>
              <a:rPr lang="en-US" sz="3600" dirty="0" smtClean="0"/>
              <a:t>, and </a:t>
            </a:r>
            <a:r>
              <a:rPr lang="en-US" sz="3600" dirty="0"/>
              <a:t>the King of the heavenly hosts, </a:t>
            </a:r>
            <a:r>
              <a:rPr lang="en-US" sz="3600" dirty="0" smtClean="0"/>
              <a:t>hearer of </a:t>
            </a:r>
            <a:r>
              <a:rPr lang="en-US" sz="3600" dirty="0"/>
              <a:t>the glorious song of </a:t>
            </a:r>
            <a:r>
              <a:rPr lang="en-US" sz="3600" dirty="0" smtClean="0"/>
              <a:t>the</a:t>
            </a:r>
            <a:endParaRPr lang="en-US" sz="36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9970267"/>
      </p:ext>
    </p:extLst>
  </p:cSld>
  <p:clrMapOvr>
    <a:masterClrMapping/>
  </p:clrMapOvr>
  <p:transition spd="med"/>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8396"/>
            <a:ext cx="4077929" cy="7832914"/>
          </a:xfrm>
          <a:prstGeom prst="rect">
            <a:avLst/>
          </a:prstGeom>
        </p:spPr>
        <p:txBody>
          <a:bodyPr wrap="square">
            <a:spAutoFit/>
          </a:bodyPr>
          <a:lstStyle/>
          <a:p>
            <a:pPr marL="40639" marR="40639">
              <a:spcBef>
                <a:spcPts val="600"/>
              </a:spcBef>
              <a:buClr>
                <a:srgbClr val="000000"/>
              </a:buClr>
              <a:buFont typeface="Arial"/>
              <a:defRPr sz="2000"/>
            </a:pPr>
            <a:r>
              <a:rPr lang="mr-IN" sz="4400" dirty="0" smtClean="0"/>
              <a:t>የዐርፍ</a:t>
            </a:r>
            <a:r>
              <a:rPr lang="en-US" sz="4400" dirty="0" smtClean="0"/>
              <a:t> </a:t>
            </a:r>
            <a:r>
              <a:rPr lang="mr-IN" sz="4400" dirty="0"/>
              <a:t>ስምዓነ ንስእለከ እግዚኦ። ሀበነ በትውክልት ቃለ ዘኢያረምም።</a:t>
            </a:r>
            <a:r>
              <a:rPr lang="en-US" sz="4400" dirty="0"/>
              <a:t> </a:t>
            </a:r>
            <a:r>
              <a:rPr lang="mr-IN" sz="4400" dirty="0"/>
              <a:t>ኪያከ ንሰብሕ ኪያከ ናአኩት ወኪያከ ንባርክ። ወከመ ብከ </a:t>
            </a:r>
            <a:r>
              <a:rPr lang="mr-IN" sz="4400" dirty="0" smtClean="0"/>
              <a:t>ንጸወን</a:t>
            </a:r>
            <a:r>
              <a:rPr lang="en-CA" sz="4400" dirty="0"/>
              <a:t>፡</a:t>
            </a:r>
            <a:r>
              <a:rPr lang="mr-IN" sz="4400" dirty="0" smtClean="0"/>
              <a:t> </a:t>
            </a:r>
            <a:r>
              <a:rPr lang="mr-IN" sz="4400" dirty="0">
                <a:solidFill>
                  <a:srgbClr val="FFC000"/>
                </a:solidFill>
              </a:rPr>
              <a:t>ንሕነ አግብርቲከ ንሴብሐከ እግዚኦ።</a:t>
            </a:r>
            <a:endParaRPr lang="en-CA" sz="4400" dirty="0">
              <a:solidFill>
                <a:srgbClr val="FFC000"/>
              </a:solidFill>
            </a:endParaRPr>
          </a:p>
          <a:p>
            <a:pPr marL="40639" marR="40639">
              <a:spcBef>
                <a:spcPts val="600"/>
              </a:spcBef>
              <a:buClr>
                <a:srgbClr val="000000"/>
              </a:buClr>
              <a:buFont typeface="Arial"/>
              <a:defRPr sz="2400"/>
            </a:pPr>
            <a:endParaRPr lang="mr-IN" sz="4400" dirty="0"/>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3931597" y="-110789"/>
            <a:ext cx="4127165" cy="7094250"/>
          </a:xfrm>
          <a:prstGeom prst="rect">
            <a:avLst/>
          </a:prstGeom>
        </p:spPr>
        <p:txBody>
          <a:bodyPr wrap="square">
            <a:spAutoFit/>
          </a:bodyPr>
          <a:lstStyle/>
          <a:p>
            <a:pPr marL="40639" marR="40639">
              <a:spcBef>
                <a:spcPts val="600"/>
              </a:spcBef>
              <a:buClr>
                <a:srgbClr val="000000"/>
              </a:buClr>
              <a:buFont typeface="Arial"/>
              <a:defRPr sz="2400"/>
            </a:pPr>
            <a:r>
              <a:rPr lang="mr-IN" sz="4000" dirty="0" smtClean="0"/>
              <a:t>ምስጋና </a:t>
            </a:r>
            <a:r>
              <a:rPr lang="mr-IN" sz="4000" dirty="0"/>
              <a:t>ማኅሌት ሰማዒ እዩ</a:t>
            </a:r>
            <a:r>
              <a:rPr lang="mr-IN" sz="4000" dirty="0" smtClean="0"/>
              <a:t>።</a:t>
            </a:r>
            <a:endParaRPr lang="en-CA" sz="4000" dirty="0" smtClean="0"/>
          </a:p>
          <a:p>
            <a:pPr marL="40639" marR="40639">
              <a:spcBef>
                <a:spcPts val="600"/>
              </a:spcBef>
              <a:buClr>
                <a:srgbClr val="000000"/>
              </a:buClr>
              <a:buFont typeface="Arial"/>
              <a:defRPr sz="2400"/>
            </a:pPr>
            <a:r>
              <a:rPr lang="mr-IN" sz="4000" dirty="0" smtClean="0"/>
              <a:t>ኦ </a:t>
            </a:r>
            <a:r>
              <a:rPr lang="mr-IN" sz="4000" dirty="0"/>
              <a:t>ጎይታ ንልምነካ አሎና ስምዓና።ንኣኻ </a:t>
            </a:r>
            <a:r>
              <a:rPr lang="mr-IN" sz="4000" dirty="0" smtClean="0"/>
              <a:t>ነመስግ</a:t>
            </a:r>
            <a:endParaRPr lang="en-CA" sz="4000" dirty="0" smtClean="0"/>
          </a:p>
          <a:p>
            <a:pPr marL="40639" marR="40639">
              <a:spcBef>
                <a:spcPts val="600"/>
              </a:spcBef>
              <a:buClr>
                <a:srgbClr val="000000"/>
              </a:buClr>
              <a:buFont typeface="Arial"/>
              <a:defRPr sz="2400"/>
            </a:pPr>
            <a:r>
              <a:rPr lang="mr-IN" sz="4000" dirty="0" smtClean="0"/>
              <a:t>ንን</a:t>
            </a:r>
            <a:r>
              <a:rPr lang="mr-IN" sz="4000" dirty="0"/>
              <a:t>፡ ንኣኻ ንውድስን፡ ንኣኻ ንባርኽን ኣሎና። </a:t>
            </a:r>
            <a:endParaRPr lang="en-CA" sz="4000" dirty="0" smtClean="0"/>
          </a:p>
          <a:p>
            <a:pPr marL="40639" marR="40639">
              <a:spcBef>
                <a:spcPts val="600"/>
              </a:spcBef>
              <a:buClr>
                <a:srgbClr val="000000"/>
              </a:buClr>
              <a:buFont typeface="Arial"/>
              <a:defRPr sz="2400"/>
            </a:pPr>
            <a:r>
              <a:rPr lang="mr-IN" sz="4000" dirty="0" smtClean="0"/>
              <a:t>ብኣኻ </a:t>
            </a:r>
            <a:r>
              <a:rPr lang="mr-IN" sz="4000" dirty="0"/>
              <a:t>ድማ  ክንጸንዕ ብእምነት ዘየቋርጽ ቃል ሃበና፡፡</a:t>
            </a:r>
            <a:r>
              <a:rPr lang="en-US" sz="4000" dirty="0"/>
              <a:t> </a:t>
            </a:r>
            <a:r>
              <a:rPr lang="mr-IN" sz="4000" dirty="0">
                <a:solidFill>
                  <a:srgbClr val="FFC000"/>
                </a:solidFill>
              </a:rPr>
              <a:t>ኦ ጎይታ ንሕና ባሮትካ ነመስግነካ ኣሎና</a:t>
            </a:r>
            <a:r>
              <a:rPr lang="mr-IN" sz="4000" dirty="0" smtClean="0">
                <a:solidFill>
                  <a:srgbClr val="FFC000"/>
                </a:solidFill>
              </a:rPr>
              <a:t>፡፡</a:t>
            </a:r>
            <a:endParaRPr lang="en-CA" sz="4000" dirty="0">
              <a:solidFill>
                <a:srgbClr val="FFC000"/>
              </a:solidFill>
            </a:endParaRPr>
          </a:p>
        </p:txBody>
      </p:sp>
      <p:sp>
        <p:nvSpPr>
          <p:cNvPr id="9" name="Rectangle 8"/>
          <p:cNvSpPr/>
          <p:nvPr/>
        </p:nvSpPr>
        <p:spPr>
          <a:xfrm>
            <a:off x="8040227" y="0"/>
            <a:ext cx="3928286"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archangels upon whom </a:t>
            </a:r>
            <a:r>
              <a:rPr lang="en-US" sz="3600" dirty="0"/>
              <a:t>Thou rests</a:t>
            </a:r>
            <a:r>
              <a:rPr lang="en-US" sz="3600" dirty="0" smtClean="0"/>
              <a:t>. O </a:t>
            </a:r>
            <a:r>
              <a:rPr lang="en-US" sz="3600" dirty="0"/>
              <a:t>Lord, we pray Thee to hear us. </a:t>
            </a:r>
            <a:r>
              <a:rPr lang="en-US" sz="3600" dirty="0" smtClean="0"/>
              <a:t>Grant us </a:t>
            </a:r>
            <a:r>
              <a:rPr lang="en-US" sz="3600" dirty="0"/>
              <a:t>the unceasing word in trust. We </a:t>
            </a:r>
            <a:r>
              <a:rPr lang="en-US" sz="3600" dirty="0" smtClean="0"/>
              <a:t>glorify Thee</a:t>
            </a:r>
            <a:r>
              <a:rPr lang="en-US" sz="3600" dirty="0"/>
              <a:t>, we thank Thee, and we bless Thee; </a:t>
            </a:r>
            <a:r>
              <a:rPr lang="en-US" sz="3600" dirty="0" smtClean="0">
                <a:solidFill>
                  <a:srgbClr val="FFC000"/>
                </a:solidFill>
              </a:rPr>
              <a:t>O Lord</a:t>
            </a:r>
            <a:r>
              <a:rPr lang="en-US" sz="3600" dirty="0">
                <a:solidFill>
                  <a:srgbClr val="FFC000"/>
                </a:solidFill>
              </a:rPr>
              <a:t>, we, Thy servants, glorify </a:t>
            </a:r>
            <a:r>
              <a:rPr lang="en-US" sz="3600" dirty="0" smtClean="0">
                <a:solidFill>
                  <a:srgbClr val="FFC000"/>
                </a:solidFill>
              </a:rPr>
              <a:t>Thee.</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366115"/>
      </p:ext>
    </p:extLst>
  </p:cSld>
  <p:clrMapOvr>
    <a:masterClrMapping/>
  </p:clrMapOvr>
  <p:transition spd="med"/>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896" y="1321078"/>
            <a:ext cx="4077929" cy="4108817"/>
          </a:xfrm>
          <a:prstGeom prst="rect">
            <a:avLst/>
          </a:prstGeom>
        </p:spPr>
        <p:txBody>
          <a:bodyPr wrap="square">
            <a:spAutoFit/>
          </a:bodyPr>
          <a:lstStyle/>
          <a:p>
            <a:pPr marL="40639" marR="40639">
              <a:spcBef>
                <a:spcPts val="600"/>
              </a:spcBef>
              <a:buClr>
                <a:srgbClr val="000000"/>
              </a:buClr>
              <a:defRPr sz="2000"/>
            </a:pPr>
            <a:r>
              <a:rPr lang="en-CA" sz="6600" dirty="0" err="1">
                <a:solidFill>
                  <a:srgbClr val="FFFF00"/>
                </a:solidFill>
              </a:rPr>
              <a:t>ይ.ሕ</a:t>
            </a:r>
            <a:r>
              <a:rPr lang="en-CA" sz="6600" dirty="0">
                <a:solidFill>
                  <a:srgbClr val="FFFF00"/>
                </a:solidFill>
              </a:rPr>
              <a:t>. </a:t>
            </a:r>
            <a:r>
              <a:rPr lang="en-CA" sz="6600" b="1" dirty="0" err="1"/>
              <a:t>ኪያከ</a:t>
            </a:r>
            <a:r>
              <a:rPr lang="en-CA" sz="6600" b="1" dirty="0"/>
              <a:t> </a:t>
            </a:r>
            <a:r>
              <a:rPr lang="en-CA" sz="6600" b="1" dirty="0" err="1"/>
              <a:t>ንሴብሕ</a:t>
            </a:r>
            <a:r>
              <a:rPr lang="en-CA" sz="6600" b="1" dirty="0"/>
              <a:t> </a:t>
            </a:r>
            <a:r>
              <a:rPr lang="en-CA" sz="6600" b="1" dirty="0" err="1"/>
              <a:t>እግዚኦ</a:t>
            </a:r>
            <a:r>
              <a:rPr lang="en-CA" sz="6600" b="1" dirty="0"/>
              <a:t>።</a:t>
            </a:r>
            <a:endParaRPr lang="mr-IN" sz="6600" b="1" dirty="0"/>
          </a:p>
          <a:p>
            <a:pPr marL="40639" marR="40639">
              <a:spcBef>
                <a:spcPts val="600"/>
              </a:spcBef>
              <a:buClr>
                <a:srgbClr val="000000"/>
              </a:buClr>
              <a:buFont typeface="Arial"/>
              <a:defRPr sz="2400"/>
            </a:pPr>
            <a:endParaRPr lang="mr-IN" sz="4400" dirty="0"/>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4216825" y="1321078"/>
            <a:ext cx="4127165" cy="3139321"/>
          </a:xfrm>
          <a:prstGeom prst="rect">
            <a:avLst/>
          </a:prstGeom>
        </p:spPr>
        <p:txBody>
          <a:bodyPr wrap="square">
            <a:spAutoFit/>
          </a:bodyPr>
          <a:lstStyle/>
          <a:p>
            <a:pPr marL="40639" marR="40639">
              <a:spcBef>
                <a:spcPts val="600"/>
              </a:spcBef>
              <a:buClr>
                <a:srgbClr val="000000"/>
              </a:buClr>
              <a:buFont typeface="Arial"/>
              <a:defRPr sz="2000"/>
            </a:pPr>
            <a:r>
              <a:rPr lang="en-CA" sz="6600" dirty="0" err="1">
                <a:solidFill>
                  <a:srgbClr val="FFFF00"/>
                </a:solidFill>
              </a:rPr>
              <a:t>ይ.ሕ</a:t>
            </a:r>
            <a:r>
              <a:rPr lang="en-CA" sz="6600" dirty="0">
                <a:solidFill>
                  <a:srgbClr val="FFFF00"/>
                </a:solidFill>
              </a:rPr>
              <a:t>. </a:t>
            </a:r>
            <a:r>
              <a:rPr lang="en-CA" sz="6600" dirty="0"/>
              <a:t>ኦ </a:t>
            </a:r>
            <a:r>
              <a:rPr lang="en-CA" sz="6600" dirty="0" err="1"/>
              <a:t>ጐይታ</a:t>
            </a:r>
            <a:r>
              <a:rPr lang="en-CA" sz="6600" dirty="0"/>
              <a:t> </a:t>
            </a:r>
            <a:r>
              <a:rPr lang="en-CA" sz="6600" dirty="0" err="1"/>
              <a:t>ንኣኻ</a:t>
            </a:r>
            <a:r>
              <a:rPr lang="en-CA" sz="6600" dirty="0"/>
              <a:t> </a:t>
            </a:r>
            <a:r>
              <a:rPr lang="en-CA" sz="6600" dirty="0" err="1"/>
              <a:t>ነመስግን</a:t>
            </a:r>
            <a:r>
              <a:rPr lang="en-CA" sz="6600" dirty="0" smtClean="0"/>
              <a:t>።</a:t>
            </a:r>
            <a:endParaRPr lang="mr-IN" sz="6600" dirty="0"/>
          </a:p>
        </p:txBody>
      </p:sp>
      <p:sp>
        <p:nvSpPr>
          <p:cNvPr id="9" name="Rectangle 8"/>
          <p:cNvSpPr/>
          <p:nvPr/>
        </p:nvSpPr>
        <p:spPr>
          <a:xfrm>
            <a:off x="8220571" y="1182578"/>
            <a:ext cx="3928286" cy="3416320"/>
          </a:xfrm>
          <a:prstGeom prst="rect">
            <a:avLst/>
          </a:prstGeom>
        </p:spPr>
        <p:txBody>
          <a:bodyPr wrap="square">
            <a:spAutoFit/>
          </a:bodyPr>
          <a:lstStyle/>
          <a:p>
            <a:pPr marL="40639" marR="40639">
              <a:lnSpc>
                <a:spcPct val="150000"/>
              </a:lnSpc>
              <a:spcBef>
                <a:spcPts val="600"/>
              </a:spcBef>
              <a:buClr>
                <a:srgbClr val="D84800"/>
              </a:buClr>
              <a:defRPr sz="2800"/>
            </a:pPr>
            <a:r>
              <a:rPr lang="en-US" sz="4800" b="1" dirty="0">
                <a:solidFill>
                  <a:srgbClr val="FFFF00"/>
                </a:solidFill>
                <a:uFill>
                  <a:solidFill>
                    <a:srgbClr val="0329D6"/>
                  </a:solidFill>
                </a:uFill>
              </a:rPr>
              <a:t>People</a:t>
            </a:r>
            <a:r>
              <a:rPr lang="en-US" sz="4800" b="1" dirty="0" smtClean="0">
                <a:solidFill>
                  <a:srgbClr val="FFFF00"/>
                </a:solidFill>
                <a:uFill>
                  <a:solidFill>
                    <a:srgbClr val="0329D6"/>
                  </a:solidFill>
                </a:uFill>
              </a:rPr>
              <a:t>:</a:t>
            </a:r>
            <a:r>
              <a:rPr lang="en-US" sz="4800" dirty="0" smtClean="0">
                <a:solidFill>
                  <a:srgbClr val="FFFF00"/>
                </a:solidFill>
                <a:uFill>
                  <a:solidFill>
                    <a:srgbClr val="0329D6"/>
                  </a:solidFill>
                </a:uFill>
              </a:rPr>
              <a:t>  </a:t>
            </a:r>
            <a:r>
              <a:rPr lang="en-US" sz="4800" dirty="0" smtClean="0">
                <a:uFill>
                  <a:solidFill>
                    <a:srgbClr val="0329D6"/>
                  </a:solidFill>
                </a:uFill>
              </a:rPr>
              <a:t>O </a:t>
            </a:r>
            <a:r>
              <a:rPr lang="en-US" sz="4800" dirty="0">
                <a:uFill>
                  <a:solidFill>
                    <a:srgbClr val="0329D6"/>
                  </a:solidFill>
                </a:uFill>
              </a:rPr>
              <a:t>Lord, we </a:t>
            </a:r>
            <a:r>
              <a:rPr lang="en-US" sz="4800" dirty="0" smtClean="0">
                <a:uFill>
                  <a:solidFill>
                    <a:srgbClr val="0329D6"/>
                  </a:solidFill>
                </a:uFill>
              </a:rPr>
              <a:t>glorify </a:t>
            </a:r>
            <a:r>
              <a:rPr lang="en-US" sz="4800" dirty="0">
                <a:uFill>
                  <a:solidFill>
                    <a:srgbClr val="0329D6"/>
                  </a:solidFill>
                </a:uFill>
              </a:rPr>
              <a:t>Thee</a:t>
            </a:r>
            <a:r>
              <a:rPr lang="en-US" sz="4800" dirty="0" smtClean="0">
                <a:uFill>
                  <a:solidFill>
                    <a:srgbClr val="0329D6"/>
                  </a:solidFill>
                </a:uFill>
              </a:rPr>
              <a:t>.</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652650"/>
      </p:ext>
    </p:extLst>
  </p:cSld>
  <p:clrMapOvr>
    <a:masterClrMapping/>
  </p:clrMapOvr>
  <p:transition spd="med"/>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6973"/>
            <a:ext cx="4077929" cy="6924973"/>
          </a:xfrm>
          <a:prstGeom prst="rect">
            <a:avLst/>
          </a:prstGeom>
        </p:spPr>
        <p:txBody>
          <a:bodyPr wrap="square">
            <a:spAutoFit/>
          </a:bodyPr>
          <a:lstStyle/>
          <a:p>
            <a:pPr marL="40639" marR="40639">
              <a:spcBef>
                <a:spcPts val="600"/>
              </a:spcBef>
              <a:buClr>
                <a:srgbClr val="D84800"/>
              </a:buClr>
              <a:buFont typeface="GeezTypeNet"/>
              <a:defRPr sz="2400">
                <a:solidFill>
                  <a:srgbClr val="D84800"/>
                </a:solidFill>
                <a:effectLst>
                  <a:outerShdw blurRad="12700" dist="25400" dir="2700000" rotWithShape="0">
                    <a:srgbClr val="CBCBCB"/>
                  </a:outerShdw>
                </a:effectLst>
                <a:uFill>
                  <a:solidFill>
                    <a:srgbClr val="D84800"/>
                  </a:solidFill>
                </a:uFill>
                <a:latin typeface="GeezTypeNet"/>
                <a:ea typeface="GeezTypeNet"/>
                <a:cs typeface="GeezTypeNet"/>
                <a:sym typeface="GeezTypeNet"/>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mr-IN" sz="4000" dirty="0">
                <a:solidFill>
                  <a:schemeClr val="tx1">
                    <a:lumMod val="95000"/>
                  </a:schemeClr>
                </a:solidFill>
                <a:effectLst>
                  <a:outerShdw blurRad="12700" dist="25400" dir="2700000" rotWithShape="0">
                    <a:srgbClr val="CBCBCB"/>
                  </a:outerShdw>
                </a:effectLst>
                <a:uFill>
                  <a:solidFill>
                    <a:srgbClr val="D84800"/>
                  </a:solidFill>
                </a:uFill>
                <a:latin typeface="Arial" panose="020B0604020202020204" pitchFamily="34" charset="0"/>
                <a:ea typeface="Abyssinica SIL" panose="02000603020000020004" pitchFamily="2" charset="0"/>
                <a:cs typeface="GeezTypeNet"/>
                <a:sym typeface="GeezTypeNet"/>
              </a:rPr>
              <a:t>ኦ እግዚኦ ኢየሱስ</a:t>
            </a:r>
            <a:r>
              <a:rPr lang="mr-IN" sz="4000" dirty="0">
                <a:solidFill>
                  <a:schemeClr val="tx1">
                    <a:lumMod val="95000"/>
                  </a:schemeClr>
                </a:solidFill>
                <a:effectLst>
                  <a:outerShdw blurRad="12700" dist="25400" dir="2700000" rotWithShape="0">
                    <a:srgbClr val="CBCBCB"/>
                  </a:outerShdw>
                </a:effectLst>
                <a:latin typeface="Arial" panose="020B0604020202020204" pitchFamily="34" charset="0"/>
                <a:ea typeface="Abyssinica SIL" panose="02000603020000020004" pitchFamily="2" charset="0"/>
                <a:cs typeface="GeezTypeNet"/>
                <a:sym typeface="GeezTypeNet"/>
              </a:rPr>
              <a:t> ክርስቶስ ስምዓነ ቅዱሰ ለበሐማን ኮኖሙ ቃለ ለስቡራን ምርጉዘ ወለዕዉራን ብርሃነ። ወለሐንካሳን ፍኖት ወለዘለምጽ መንጽሒ። እኁዛተ ሕማማት እግዚእ </a:t>
            </a:r>
            <a:r>
              <a:rPr lang="mr-IN" sz="4000" dirty="0" smtClean="0">
                <a:solidFill>
                  <a:schemeClr val="tx1">
                    <a:lumMod val="95000"/>
                  </a:schemeClr>
                </a:solidFill>
                <a:effectLst>
                  <a:outerShdw blurRad="12700" dist="25400" dir="2700000" rotWithShape="0">
                    <a:srgbClr val="CBCBCB"/>
                  </a:outerShdw>
                </a:effectLst>
                <a:latin typeface="Arial" panose="020B0604020202020204" pitchFamily="34" charset="0"/>
                <a:ea typeface="Abyssinica SIL" panose="02000603020000020004" pitchFamily="2" charset="0"/>
                <a:cs typeface="GeezTypeNet"/>
                <a:sym typeface="GeezTypeNet"/>
              </a:rPr>
              <a:t>ፈወስከ።</a:t>
            </a:r>
            <a:r>
              <a:rPr lang="en-CA" sz="4000" dirty="0" smtClean="0">
                <a:solidFill>
                  <a:schemeClr val="tx1">
                    <a:lumMod val="95000"/>
                  </a:schemeClr>
                </a:solidFill>
                <a:effectLst>
                  <a:outerShdw blurRad="12700" dist="25400" dir="2700000" rotWithShape="0">
                    <a:srgbClr val="CBCBCB"/>
                  </a:outerShdw>
                </a:effectLst>
                <a:latin typeface="Arial" panose="020B0604020202020204" pitchFamily="34" charset="0"/>
                <a:ea typeface="Abyssinica SIL" panose="02000603020000020004" pitchFamily="2" charset="0"/>
                <a:cs typeface="GeezTypeNet"/>
                <a:sym typeface="GeezTypeNet"/>
              </a:rPr>
              <a:t> </a:t>
            </a:r>
            <a:r>
              <a:rPr lang="mr-IN" sz="4000" dirty="0" smtClean="0">
                <a:solidFill>
                  <a:schemeClr val="tx1">
                    <a:lumMod val="95000"/>
                  </a:schemeClr>
                </a:solidFill>
                <a:latin typeface="Arial" panose="020B0604020202020204" pitchFamily="34" charset="0"/>
                <a:ea typeface="Abyssinica SIL" panose="02000603020000020004" pitchFamily="2" charset="0"/>
              </a:rPr>
              <a:t>ለጽሙማን </a:t>
            </a:r>
            <a:r>
              <a:rPr lang="mr-IN" sz="4000" dirty="0">
                <a:solidFill>
                  <a:schemeClr val="tx1">
                    <a:lumMod val="95000"/>
                  </a:schemeClr>
                </a:solidFill>
                <a:latin typeface="Arial" panose="020B0604020202020204" pitchFamily="34" charset="0"/>
                <a:ea typeface="Abyssinica SIL" panose="02000603020000020004" pitchFamily="2" charset="0"/>
              </a:rPr>
              <a:t>መፈውስ።</a:t>
            </a:r>
            <a:r>
              <a:rPr lang="en-US" sz="4000" dirty="0">
                <a:solidFill>
                  <a:schemeClr val="tx1">
                    <a:lumMod val="95000"/>
                  </a:schemeClr>
                </a:solidFill>
                <a:latin typeface="Arial" panose="020B0604020202020204" pitchFamily="34" charset="0"/>
                <a:ea typeface="Abyssinica SIL" panose="02000603020000020004" pitchFamily="2" charset="0"/>
                <a:cs typeface="Arial" panose="020B0604020202020204" pitchFamily="34" charset="0"/>
              </a:rPr>
              <a:t> </a:t>
            </a:r>
            <a:endParaRPr lang="en-US" sz="4000" dirty="0" smtClean="0">
              <a:solidFill>
                <a:schemeClr val="tx1">
                  <a:lumMod val="95000"/>
                </a:schemeClr>
              </a:solidFill>
              <a:latin typeface="Arial" panose="020B0604020202020204" pitchFamily="34" charset="0"/>
              <a:ea typeface="Abyssinica SIL" panose="02000603020000020004" pitchFamily="2" charset="0"/>
              <a:cs typeface="Arial" panose="020B0604020202020204" pitchFamily="34" charset="0"/>
            </a:endParaRPr>
          </a:p>
        </p:txBody>
      </p:sp>
      <p:sp>
        <p:nvSpPr>
          <p:cNvPr id="3" name="Rectangle 2"/>
          <p:cNvSpPr/>
          <p:nvPr/>
        </p:nvSpPr>
        <p:spPr>
          <a:xfrm>
            <a:off x="3931597" y="-151453"/>
            <a:ext cx="4127165" cy="7232749"/>
          </a:xfrm>
          <a:prstGeom prst="rect">
            <a:avLst/>
          </a:prstGeom>
        </p:spPr>
        <p:txBody>
          <a:bodyPr wrap="square">
            <a:spAutoFit/>
          </a:bodyPr>
          <a:lstStyle/>
          <a:p>
            <a:pPr marL="40639" marR="40639">
              <a:spcBef>
                <a:spcPts val="600"/>
              </a:spcBef>
              <a:buClr>
                <a:srgbClr val="D84800"/>
              </a:buClr>
              <a:buFont typeface="Arial"/>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mr-IN" sz="4100" dirty="0">
                <a:solidFill>
                  <a:schemeClr val="tx1">
                    <a:lumMod val="95000"/>
                  </a:schemeClr>
                </a:solidFill>
                <a:uFill>
                  <a:solidFill>
                    <a:srgbClr val="D84800"/>
                  </a:solidFill>
                </a:uFill>
              </a:rPr>
              <a:t>ኦ ጎይታ </a:t>
            </a:r>
            <a:endParaRPr lang="en-CA" sz="4100" dirty="0" smtClean="0">
              <a:solidFill>
                <a:schemeClr val="tx1">
                  <a:lumMod val="95000"/>
                </a:schemeClr>
              </a:solidFill>
              <a:uFill>
                <a:solidFill>
                  <a:srgbClr val="D84800"/>
                </a:solidFill>
              </a:uFill>
            </a:endParaRPr>
          </a:p>
          <a:p>
            <a:pPr marL="40639" marR="40639">
              <a:spcBef>
                <a:spcPts val="600"/>
              </a:spcBef>
              <a:buClr>
                <a:srgbClr val="D84800"/>
              </a:buClr>
              <a:buFont typeface="Arial"/>
              <a:defRPr sz="2800"/>
            </a:pPr>
            <a:r>
              <a:rPr lang="mr-IN" sz="4100" dirty="0" smtClean="0">
                <a:solidFill>
                  <a:schemeClr val="tx1">
                    <a:lumMod val="95000"/>
                  </a:schemeClr>
                </a:solidFill>
                <a:uFill>
                  <a:solidFill>
                    <a:srgbClr val="D84800"/>
                  </a:solidFill>
                </a:uFill>
              </a:rPr>
              <a:t>ኢየሱስ </a:t>
            </a:r>
            <a:r>
              <a:rPr lang="mr-IN" sz="4100" dirty="0">
                <a:solidFill>
                  <a:schemeClr val="tx1">
                    <a:lumMod val="95000"/>
                  </a:schemeClr>
                </a:solidFill>
                <a:uFill>
                  <a:solidFill>
                    <a:srgbClr val="D84800"/>
                  </a:solidFill>
                </a:uFill>
              </a:rPr>
              <a:t>ክርስቶስ</a:t>
            </a:r>
            <a:r>
              <a:rPr lang="mr-IN" sz="4100" dirty="0">
                <a:solidFill>
                  <a:schemeClr val="tx1">
                    <a:lumMod val="95000"/>
                  </a:schemeClr>
                </a:solidFill>
              </a:rPr>
              <a:t> </a:t>
            </a:r>
            <a:r>
              <a:rPr lang="mr-IN" sz="4100" dirty="0"/>
              <a:t>ለመናና ስምዓና። </a:t>
            </a:r>
            <a:endParaRPr lang="en-CA" sz="4100" dirty="0" smtClean="0"/>
          </a:p>
          <a:p>
            <a:pPr marL="40639" marR="40639">
              <a:spcBef>
                <a:spcPts val="600"/>
              </a:spcBef>
              <a:buClr>
                <a:srgbClr val="D84800"/>
              </a:buClr>
              <a:buFont typeface="Arial"/>
              <a:defRPr sz="2800"/>
            </a:pPr>
            <a:r>
              <a:rPr lang="mr-IN" sz="4100" dirty="0" smtClean="0"/>
              <a:t>ንዓባሳት </a:t>
            </a:r>
            <a:r>
              <a:rPr lang="mr-IN" sz="4100" dirty="0"/>
              <a:t>ቃል ንስቡራት ምርኩስ፡ ንዕዉራት ብርሃን፡ ንሓንካሳት እግሪ፡ ንለምጻማማት መንጽሂ፡ ብሕማም ንዝተታሕዙ መሕወዪ፡ ንጸማማት ፈውሲ ኮንካዮም</a:t>
            </a:r>
            <a:r>
              <a:rPr lang="mr-IN" sz="4100" dirty="0" smtClean="0"/>
              <a:t>።</a:t>
            </a:r>
            <a:endParaRPr lang="en-CA" sz="4100" dirty="0" smtClean="0"/>
          </a:p>
        </p:txBody>
      </p:sp>
      <p:sp>
        <p:nvSpPr>
          <p:cNvPr id="9" name="Rectangle 8"/>
          <p:cNvSpPr/>
          <p:nvPr/>
        </p:nvSpPr>
        <p:spPr>
          <a:xfrm>
            <a:off x="7987851" y="7336"/>
            <a:ext cx="4356549" cy="6740307"/>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3600" dirty="0"/>
              <a:t>O Lord, Jesus Christ, holy, </a:t>
            </a:r>
            <a:r>
              <a:rPr lang="en-US" sz="3600" dirty="0" smtClean="0"/>
              <a:t>Thou has </a:t>
            </a:r>
            <a:r>
              <a:rPr lang="en-US" sz="3600" dirty="0"/>
              <a:t>heard us. Thou became a word to </a:t>
            </a:r>
            <a:r>
              <a:rPr lang="en-US" sz="3600" dirty="0" smtClean="0"/>
              <a:t>the dumb</a:t>
            </a:r>
            <a:r>
              <a:rPr lang="en-US" sz="3600" dirty="0"/>
              <a:t>, a staff to the broken ones, light to </a:t>
            </a:r>
            <a:r>
              <a:rPr lang="en-US" sz="3600" dirty="0" smtClean="0"/>
              <a:t>the blind</a:t>
            </a:r>
            <a:r>
              <a:rPr lang="en-US" sz="3600" dirty="0"/>
              <a:t>, a way to the lame, and the purifier </a:t>
            </a:r>
            <a:r>
              <a:rPr lang="en-US" sz="3600" dirty="0" smtClean="0"/>
              <a:t>of the </a:t>
            </a:r>
            <a:r>
              <a:rPr lang="en-US" sz="3600" dirty="0"/>
              <a:t>lepers. O Lord, Thou did heal the </a:t>
            </a:r>
            <a:r>
              <a:rPr lang="en-US" sz="3600" dirty="0" smtClean="0"/>
              <a:t>sick and </a:t>
            </a:r>
            <a:r>
              <a:rPr lang="en-US" sz="3600" dirty="0"/>
              <a:t>cure the deaf</a:t>
            </a:r>
            <a:r>
              <a:rPr lang="en-US" sz="3600" dirty="0" smtClean="0"/>
              <a:t>.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08529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478970"/>
          </a:xfrm>
          <a:prstGeom prst="rect">
            <a:avLst/>
          </a:prstGeom>
        </p:spPr>
        <p:txBody>
          <a:bodyPr wrap="square">
            <a:spAutoFit/>
          </a:bodyPr>
          <a:lstStyle/>
          <a:p>
            <a:r>
              <a:rPr lang="en-CA" sz="4000" dirty="0" err="1" smtClean="0"/>
              <a:t>መበለት</a:t>
            </a:r>
            <a:r>
              <a:rPr lang="en-CA" sz="4000" dirty="0" smtClean="0"/>
              <a:t> </a:t>
            </a:r>
            <a:r>
              <a:rPr lang="en-CA" sz="4000" dirty="0" err="1"/>
              <a:t>በቤተ</a:t>
            </a:r>
            <a:r>
              <a:rPr lang="en-CA" sz="4000" dirty="0"/>
              <a:t> </a:t>
            </a:r>
            <a:r>
              <a:rPr lang="en-CA" sz="4000" dirty="0" err="1"/>
              <a:t>መቅደስ</a:t>
            </a:r>
            <a:r>
              <a:rPr lang="en-CA" sz="4000" dirty="0"/>
              <a:t>፣ </a:t>
            </a:r>
            <a:r>
              <a:rPr lang="en-CA" sz="4000" dirty="0" err="1"/>
              <a:t>ከማሁ</a:t>
            </a:r>
            <a:r>
              <a:rPr lang="en-CA" sz="4000" dirty="0"/>
              <a:t> </a:t>
            </a:r>
            <a:r>
              <a:rPr lang="en-CA" sz="4000" dirty="0" err="1"/>
              <a:t>ተወከፍ</a:t>
            </a:r>
            <a:r>
              <a:rPr lang="en-CA" sz="4000" dirty="0"/>
              <a:t> </a:t>
            </a:r>
            <a:r>
              <a:rPr lang="en-CA" sz="4000" dirty="0" err="1"/>
              <a:t>መባኦ</a:t>
            </a:r>
            <a:r>
              <a:rPr lang="en-CA" sz="4000" dirty="0"/>
              <a:t> </a:t>
            </a:r>
            <a:r>
              <a:rPr lang="en-CA" sz="4000" dirty="0" err="1"/>
              <a:t>ወቍርባኖ</a:t>
            </a:r>
            <a:r>
              <a:rPr lang="en-CA" sz="4000" dirty="0"/>
              <a:t> </a:t>
            </a:r>
            <a:r>
              <a:rPr lang="en-CA" sz="4000" dirty="0" err="1"/>
              <a:t>ለኃጥእ</a:t>
            </a:r>
            <a:r>
              <a:rPr lang="en-CA" sz="4000" dirty="0"/>
              <a:t> </a:t>
            </a:r>
            <a:r>
              <a:rPr lang="en-CA" sz="4000" dirty="0" err="1"/>
              <a:t>ገብርከ</a:t>
            </a:r>
            <a:r>
              <a:rPr lang="en-CA" sz="4000" dirty="0"/>
              <a:t> </a:t>
            </a:r>
            <a:r>
              <a:rPr lang="en-CA" sz="4000" dirty="0" err="1"/>
              <a:t>ዘአብአ</a:t>
            </a:r>
            <a:r>
              <a:rPr lang="en-CA" sz="4000" dirty="0"/>
              <a:t> </a:t>
            </a:r>
            <a:r>
              <a:rPr lang="en-CA" sz="4000" dirty="0" err="1"/>
              <a:t>ለስምከ</a:t>
            </a:r>
            <a:r>
              <a:rPr lang="en-CA" sz="4000" dirty="0"/>
              <a:t> </a:t>
            </a:r>
            <a:r>
              <a:rPr lang="en-CA" sz="4000" dirty="0" err="1"/>
              <a:t>ቅዱስ</a:t>
            </a:r>
            <a:r>
              <a:rPr lang="en-CA" sz="4000" dirty="0"/>
              <a:t> </a:t>
            </a:r>
            <a:r>
              <a:rPr lang="en-CA" sz="4000" dirty="0" err="1"/>
              <a:t>ወይኩን</a:t>
            </a:r>
            <a:r>
              <a:rPr lang="en-CA" sz="4000" dirty="0"/>
              <a:t> </a:t>
            </a:r>
            <a:r>
              <a:rPr lang="en-CA" sz="4000" dirty="0" err="1"/>
              <a:t>ቤዛ</a:t>
            </a:r>
            <a:r>
              <a:rPr lang="en-CA" sz="4000" dirty="0"/>
              <a:t> </a:t>
            </a:r>
            <a:r>
              <a:rPr lang="en-CA" sz="4000" dirty="0" err="1"/>
              <a:t>ኃጣውኢሁ</a:t>
            </a:r>
            <a:r>
              <a:rPr lang="en-CA" sz="4000" dirty="0"/>
              <a:t>፥ </a:t>
            </a:r>
            <a:r>
              <a:rPr lang="en-CA" sz="4000" dirty="0" err="1"/>
              <a:t>ወፍድዮ</a:t>
            </a:r>
            <a:r>
              <a:rPr lang="en-CA" sz="4000" dirty="0"/>
              <a:t> </a:t>
            </a:r>
            <a:r>
              <a:rPr lang="en-CA" sz="4000" dirty="0" err="1"/>
              <a:t>ፍዳ</a:t>
            </a:r>
            <a:r>
              <a:rPr lang="en-CA" sz="4000" dirty="0"/>
              <a:t> </a:t>
            </a:r>
            <a:r>
              <a:rPr lang="en-CA" sz="4000" dirty="0" err="1"/>
              <a:t>ሠናየ</a:t>
            </a:r>
            <a:r>
              <a:rPr lang="en-CA" sz="4000" dirty="0"/>
              <a:t> </a:t>
            </a:r>
            <a:r>
              <a:rPr lang="en-CA" sz="4000" dirty="0" err="1"/>
              <a:t>በዝ</a:t>
            </a:r>
            <a:r>
              <a:rPr lang="en-CA" sz="4000" dirty="0"/>
              <a:t> </a:t>
            </a:r>
            <a:r>
              <a:rPr lang="en-CA" sz="4000" dirty="0" err="1"/>
              <a:t>ዓለም</a:t>
            </a:r>
            <a:r>
              <a:rPr lang="en-CA" sz="4000" dirty="0"/>
              <a:t> </a:t>
            </a:r>
            <a:r>
              <a:rPr lang="en-CA" sz="4000" dirty="0" err="1"/>
              <a:t>ወበዘይመጽእ</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 </a:t>
            </a:r>
          </a:p>
          <a:p>
            <a:r>
              <a:rPr lang="en-CA" sz="4000" dirty="0" smtClean="0"/>
              <a:t> </a:t>
            </a:r>
            <a:endParaRPr lang="en-CA" sz="4000" dirty="0"/>
          </a:p>
          <a:p>
            <a:endParaRPr lang="en-CA" sz="4000" dirty="0"/>
          </a:p>
        </p:txBody>
      </p:sp>
      <p:sp>
        <p:nvSpPr>
          <p:cNvPr id="19" name="Rectangle 18"/>
          <p:cNvSpPr/>
          <p:nvPr/>
        </p:nvSpPr>
        <p:spPr>
          <a:xfrm>
            <a:off x="4003589" y="-65489"/>
            <a:ext cx="4268541" cy="6247864"/>
          </a:xfrm>
          <a:prstGeom prst="rect">
            <a:avLst/>
          </a:prstGeom>
        </p:spPr>
        <p:txBody>
          <a:bodyPr wrap="square">
            <a:spAutoFit/>
          </a:bodyPr>
          <a:lstStyle/>
          <a:p>
            <a:r>
              <a:rPr lang="en-CA" sz="4000" dirty="0" err="1" smtClean="0"/>
              <a:t>መቕደስ</a:t>
            </a:r>
            <a:r>
              <a:rPr lang="en-CA" sz="4000" dirty="0" smtClean="0"/>
              <a:t> </a:t>
            </a:r>
            <a:r>
              <a:rPr lang="en-CA" sz="4000" dirty="0" err="1"/>
              <a:t>ክልተ</a:t>
            </a:r>
            <a:r>
              <a:rPr lang="en-CA" sz="4000" dirty="0"/>
              <a:t> </a:t>
            </a:r>
            <a:r>
              <a:rPr lang="en-CA" sz="4000" dirty="0" err="1"/>
              <a:t>ሳንቲም</a:t>
            </a:r>
            <a:r>
              <a:rPr lang="en-CA" sz="4000" dirty="0"/>
              <a:t> </a:t>
            </a:r>
            <a:r>
              <a:rPr lang="en-CA" sz="4000" dirty="0" err="1"/>
              <a:t>ካብ</a:t>
            </a:r>
            <a:r>
              <a:rPr lang="en-CA" sz="4000" dirty="0"/>
              <a:t> </a:t>
            </a:r>
            <a:r>
              <a:rPr lang="en-CA" sz="4000" dirty="0" err="1"/>
              <a:t>መበለት</a:t>
            </a:r>
            <a:r>
              <a:rPr lang="en-CA" sz="4000" dirty="0"/>
              <a:t> </a:t>
            </a:r>
            <a:r>
              <a:rPr lang="en-CA" sz="4000" dirty="0" err="1"/>
              <a:t>ዝተቐበልካ</a:t>
            </a:r>
            <a:r>
              <a:rPr lang="en-CA" sz="4000" dirty="0"/>
              <a:t>፥ </a:t>
            </a:r>
            <a:r>
              <a:rPr lang="en-CA" sz="4000" dirty="0" err="1"/>
              <a:t>ከምኡ</a:t>
            </a:r>
            <a:r>
              <a:rPr lang="en-CA" sz="4000" dirty="0"/>
              <a:t> </a:t>
            </a:r>
            <a:r>
              <a:rPr lang="en-CA" sz="4000" dirty="0" err="1"/>
              <a:t>ንቕዱስ</a:t>
            </a:r>
            <a:r>
              <a:rPr lang="en-CA" sz="4000" dirty="0"/>
              <a:t> </a:t>
            </a:r>
            <a:r>
              <a:rPr lang="en-CA" sz="4000" dirty="0" err="1"/>
              <a:t>ስምካ</a:t>
            </a:r>
            <a:r>
              <a:rPr lang="en-CA" sz="4000" dirty="0"/>
              <a:t> </a:t>
            </a:r>
            <a:r>
              <a:rPr lang="en-CA" sz="4000" dirty="0" err="1"/>
              <a:t>ዘቕረቦ</a:t>
            </a:r>
            <a:r>
              <a:rPr lang="en-CA" sz="4000" dirty="0"/>
              <a:t> </a:t>
            </a:r>
            <a:r>
              <a:rPr lang="en-CA" sz="4000" dirty="0" err="1"/>
              <a:t>ናይ</a:t>
            </a:r>
            <a:r>
              <a:rPr lang="en-CA" sz="4000" dirty="0"/>
              <a:t> </a:t>
            </a:r>
            <a:r>
              <a:rPr lang="en-CA" sz="4000" dirty="0" err="1"/>
              <a:t>ኃጥእ</a:t>
            </a:r>
            <a:r>
              <a:rPr lang="en-CA" sz="4000" dirty="0"/>
              <a:t> </a:t>
            </a:r>
            <a:r>
              <a:rPr lang="en-CA" sz="4000" dirty="0" err="1"/>
              <a:t>ባርያኻ</a:t>
            </a:r>
            <a:r>
              <a:rPr lang="en-CA" sz="4000" dirty="0"/>
              <a:t> </a:t>
            </a:r>
            <a:r>
              <a:rPr lang="en-CA" sz="4000" dirty="0" err="1"/>
              <a:t>መባኡን</a:t>
            </a:r>
            <a:r>
              <a:rPr lang="en-CA" sz="4000" dirty="0"/>
              <a:t> </a:t>
            </a:r>
            <a:r>
              <a:rPr lang="en-CA" sz="4000" dirty="0" err="1"/>
              <a:t>ቁርባኑን</a:t>
            </a:r>
            <a:r>
              <a:rPr lang="en-CA" sz="4000" dirty="0"/>
              <a:t> </a:t>
            </a:r>
            <a:r>
              <a:rPr lang="en-CA" sz="4000" dirty="0" err="1"/>
              <a:t>ተቐበል</a:t>
            </a:r>
            <a:r>
              <a:rPr lang="en-CA" sz="4000" dirty="0"/>
              <a:t>። </a:t>
            </a:r>
            <a:r>
              <a:rPr lang="en-CA" sz="4000" dirty="0" err="1"/>
              <a:t>በጃ</a:t>
            </a:r>
            <a:r>
              <a:rPr lang="en-CA" sz="4000" dirty="0"/>
              <a:t> </a:t>
            </a:r>
            <a:r>
              <a:rPr lang="en-CA" sz="4000" dirty="0" err="1"/>
              <a:t>ኃጢኣቱ</a:t>
            </a:r>
            <a:r>
              <a:rPr lang="en-CA" sz="4000" dirty="0"/>
              <a:t> </a:t>
            </a:r>
            <a:r>
              <a:rPr lang="en-CA" sz="4000" dirty="0" err="1"/>
              <a:t>ይኹን</a:t>
            </a:r>
            <a:r>
              <a:rPr lang="en-CA" sz="4000" dirty="0"/>
              <a:t>። </a:t>
            </a:r>
            <a:r>
              <a:rPr lang="en-CA" sz="4000" dirty="0" err="1"/>
              <a:t>በዚ</a:t>
            </a:r>
            <a:r>
              <a:rPr lang="en-CA" sz="4000" dirty="0"/>
              <a:t> </a:t>
            </a:r>
            <a:r>
              <a:rPr lang="en-CA" sz="4000" dirty="0" err="1"/>
              <a:t>ዓለም</a:t>
            </a:r>
            <a:r>
              <a:rPr lang="en-CA" sz="4000" dirty="0"/>
              <a:t> </a:t>
            </a:r>
            <a:r>
              <a:rPr lang="en-CA" sz="4000" dirty="0" err="1"/>
              <a:t>እዝን</a:t>
            </a:r>
            <a:r>
              <a:rPr lang="en-CA" sz="4000" dirty="0"/>
              <a:t> </a:t>
            </a:r>
            <a:r>
              <a:rPr lang="en-CA" sz="4000" dirty="0" err="1"/>
              <a:t>ብዝመጽእ</a:t>
            </a:r>
            <a:r>
              <a:rPr lang="en-CA" sz="4000" dirty="0"/>
              <a:t> </a:t>
            </a:r>
            <a:r>
              <a:rPr lang="en-CA" sz="4000" dirty="0" err="1"/>
              <a:t>ሠናይ</a:t>
            </a:r>
            <a:r>
              <a:rPr lang="en-CA" sz="4000" dirty="0"/>
              <a:t> </a:t>
            </a:r>
            <a:r>
              <a:rPr lang="en-CA" sz="4000" dirty="0" err="1"/>
              <a:t>ዋጋ</a:t>
            </a:r>
            <a:r>
              <a:rPr lang="en-CA" sz="4000" dirty="0"/>
              <a:t> </a:t>
            </a:r>
            <a:r>
              <a:rPr lang="en-CA" sz="4000" dirty="0" err="1"/>
              <a:t>ፍደዮ</a:t>
            </a:r>
            <a:r>
              <a:rPr lang="en-CA" sz="4000" dirty="0"/>
              <a:t>፥ </a:t>
            </a:r>
            <a:r>
              <a:rPr lang="en-CA" sz="4000" dirty="0" err="1"/>
              <a:t>ሎምን</a:t>
            </a:r>
            <a:r>
              <a:rPr lang="en-CA" sz="4000" dirty="0"/>
              <a:t> </a:t>
            </a:r>
            <a:r>
              <a:rPr lang="en-CA" sz="4000" dirty="0" err="1"/>
              <a:t>ኵሉሳዕን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a:t>
            </a:r>
          </a:p>
        </p:txBody>
      </p:sp>
      <p:sp>
        <p:nvSpPr>
          <p:cNvPr id="20" name="Rectangle 19"/>
          <p:cNvSpPr/>
          <p:nvPr/>
        </p:nvSpPr>
        <p:spPr>
          <a:xfrm>
            <a:off x="8068725" y="-22961"/>
            <a:ext cx="4217513" cy="6494085"/>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rPr>
              <a:t>The sanctuary </a:t>
            </a:r>
            <a:r>
              <a:rPr lang="en-US" sz="3200" dirty="0">
                <a:solidFill>
                  <a:schemeClr val="tx1">
                    <a:lumMod val="95000"/>
                  </a:schemeClr>
                </a:solidFill>
              </a:rPr>
              <a:t>: accept </a:t>
            </a:r>
            <a:r>
              <a:rPr lang="en-US" sz="3200" dirty="0" smtClean="0">
                <a:solidFill>
                  <a:schemeClr val="tx1">
                    <a:lumMod val="95000"/>
                  </a:schemeClr>
                </a:solidFill>
              </a:rPr>
              <a:t>like wise </a:t>
            </a:r>
            <a:r>
              <a:rPr lang="en-US" sz="3200" dirty="0">
                <a:solidFill>
                  <a:schemeClr val="tx1">
                    <a:lumMod val="95000"/>
                  </a:schemeClr>
                </a:solidFill>
              </a:rPr>
              <a:t>the oblation </a:t>
            </a:r>
            <a:r>
              <a:rPr lang="en-US" sz="3200" dirty="0" smtClean="0">
                <a:solidFill>
                  <a:schemeClr val="tx1">
                    <a:lumMod val="95000"/>
                  </a:schemeClr>
                </a:solidFill>
              </a:rPr>
              <a:t>and offering </a:t>
            </a:r>
            <a:r>
              <a:rPr lang="en-US" sz="3200" dirty="0">
                <a:solidFill>
                  <a:schemeClr val="tx1">
                    <a:lumMod val="95000"/>
                  </a:schemeClr>
                </a:solidFill>
              </a:rPr>
              <a:t>of Thy sinful servant, which </a:t>
            </a:r>
            <a:r>
              <a:rPr lang="en-US" sz="3200" dirty="0" smtClean="0">
                <a:solidFill>
                  <a:schemeClr val="tx1">
                    <a:lumMod val="95000"/>
                  </a:schemeClr>
                </a:solidFill>
              </a:rPr>
              <a:t>he has </a:t>
            </a:r>
            <a:r>
              <a:rPr lang="en-US" sz="3200" dirty="0">
                <a:solidFill>
                  <a:schemeClr val="tx1">
                    <a:lumMod val="95000"/>
                  </a:schemeClr>
                </a:solidFill>
              </a:rPr>
              <a:t>brought unto Thy holy Name, and let </a:t>
            </a:r>
            <a:r>
              <a:rPr lang="en-US" sz="3200" dirty="0" smtClean="0">
                <a:solidFill>
                  <a:schemeClr val="tx1">
                    <a:lumMod val="95000"/>
                  </a:schemeClr>
                </a:solidFill>
              </a:rPr>
              <a:t>it be </a:t>
            </a:r>
            <a:r>
              <a:rPr lang="en-US" sz="3200" dirty="0">
                <a:solidFill>
                  <a:schemeClr val="tx1">
                    <a:lumMod val="95000"/>
                  </a:schemeClr>
                </a:solidFill>
              </a:rPr>
              <a:t>for the expiation of his sins, reward </a:t>
            </a:r>
            <a:r>
              <a:rPr lang="en-US" sz="3200" dirty="0" smtClean="0">
                <a:solidFill>
                  <a:schemeClr val="tx1">
                    <a:lumMod val="95000"/>
                  </a:schemeClr>
                </a:solidFill>
              </a:rPr>
              <a:t>him with </a:t>
            </a:r>
            <a:r>
              <a:rPr lang="en-US" sz="3200" dirty="0">
                <a:solidFill>
                  <a:schemeClr val="tx1">
                    <a:lumMod val="95000"/>
                  </a:schemeClr>
                </a:solidFill>
              </a:rPr>
              <a:t>a good recompense in this world </a:t>
            </a:r>
            <a:r>
              <a:rPr lang="en-US" sz="3200" dirty="0" smtClean="0">
                <a:solidFill>
                  <a:schemeClr val="tx1">
                    <a:lumMod val="95000"/>
                  </a:schemeClr>
                </a:solidFill>
              </a:rPr>
              <a:t>and in </a:t>
            </a:r>
            <a:r>
              <a:rPr lang="en-US" sz="3200" dirty="0">
                <a:solidFill>
                  <a:schemeClr val="tx1">
                    <a:lumMod val="95000"/>
                  </a:schemeClr>
                </a:solidFill>
              </a:rPr>
              <a:t>the age to come, both now and ever </a:t>
            </a:r>
            <a:r>
              <a:rPr lang="en-US" sz="3200" dirty="0" smtClean="0">
                <a:solidFill>
                  <a:schemeClr val="tx1">
                    <a:lumMod val="95000"/>
                  </a:schemeClr>
                </a:solidFill>
              </a:rPr>
              <a:t>and unto </a:t>
            </a:r>
            <a:r>
              <a:rPr lang="en-US" sz="3200" dirty="0">
                <a:solidFill>
                  <a:schemeClr val="tx1">
                    <a:lumMod val="95000"/>
                  </a:schemeClr>
                </a:solidFill>
              </a:rPr>
              <a:t>ages of ages. Amen.</a:t>
            </a:r>
            <a:endParaRPr lang="en-CA" sz="3200" dirty="0">
              <a:solidFill>
                <a:schemeClr val="tx1">
                  <a:lumMod val="95000"/>
                </a:schemeClr>
              </a:solidFill>
            </a:endParaRPr>
          </a:p>
        </p:txBody>
      </p:sp>
    </p:spTree>
    <p:extLst>
      <p:ext uri="{BB962C8B-B14F-4D97-AF65-F5344CB8AC3E}">
        <p14:creationId xmlns:p14="http://schemas.microsoft.com/office/powerpoint/2010/main" val="3117323870"/>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478697"/>
          </a:xfrm>
          <a:prstGeom prst="rect">
            <a:avLst/>
          </a:prstGeom>
        </p:spPr>
        <p:txBody>
          <a:bodyPr wrap="square">
            <a:spAutoFit/>
          </a:bodyPr>
          <a:lstStyle/>
          <a:p>
            <a:pPr marL="40639" marR="40639">
              <a:spcBef>
                <a:spcPts val="600"/>
              </a:spcBef>
              <a:buClr>
                <a:srgbClr val="D84800"/>
              </a:buClr>
              <a:buFont typeface="GeezTypeNet"/>
              <a:defRPr sz="2400">
                <a:solidFill>
                  <a:srgbClr val="D84800"/>
                </a:solidFill>
                <a:effectLst>
                  <a:outerShdw blurRad="12700" dist="25400" dir="2700000" rotWithShape="0">
                    <a:srgbClr val="CBCBCB"/>
                  </a:outerShdw>
                </a:effectLst>
                <a:uFill>
                  <a:solidFill>
                    <a:srgbClr val="D84800"/>
                  </a:solidFill>
                </a:uFill>
                <a:latin typeface="GeezTypeNet"/>
                <a:ea typeface="GeezTypeNet"/>
                <a:cs typeface="GeezTypeNet"/>
                <a:sym typeface="GeezTypeNet"/>
              </a:defRPr>
            </a:pPr>
            <a:r>
              <a:rPr lang="mr-IN" sz="4000" dirty="0" smtClean="0">
                <a:solidFill>
                  <a:schemeClr val="tx1">
                    <a:lumMod val="95000"/>
                  </a:schemeClr>
                </a:solidFill>
                <a:latin typeface="Arial" panose="020B0604020202020204" pitchFamily="34" charset="0"/>
                <a:ea typeface="Abyssinica SIL" panose="02000603020000020004" pitchFamily="2" charset="0"/>
              </a:rPr>
              <a:t>ለሞት </a:t>
            </a:r>
            <a:r>
              <a:rPr lang="mr-IN" sz="4000" dirty="0">
                <a:solidFill>
                  <a:schemeClr val="tx1">
                    <a:lumMod val="95000"/>
                  </a:schemeClr>
                </a:solidFill>
                <a:latin typeface="Arial" panose="020B0604020202020204" pitchFamily="34" charset="0"/>
                <a:ea typeface="Abyssinica SIL" panose="02000603020000020004" pitchFamily="2" charset="0"/>
              </a:rPr>
              <a:t>ዘለፎ ወለጽልመት ሣቀዮ።</a:t>
            </a:r>
            <a:r>
              <a:rPr lang="en-US" sz="4000" dirty="0">
                <a:solidFill>
                  <a:schemeClr val="tx1">
                    <a:lumMod val="95000"/>
                  </a:schemeClr>
                </a:solidFill>
                <a:latin typeface="Arial" panose="020B0604020202020204" pitchFamily="34" charset="0"/>
                <a:ea typeface="Abyssinica SIL" panose="02000603020000020004" pitchFamily="2" charset="0"/>
                <a:cs typeface="Arial" panose="020B0604020202020204" pitchFamily="34" charset="0"/>
              </a:rPr>
              <a:t> </a:t>
            </a:r>
            <a:r>
              <a:rPr lang="mr-IN" sz="4000" dirty="0">
                <a:solidFill>
                  <a:schemeClr val="tx1">
                    <a:lumMod val="95000"/>
                  </a:schemeClr>
                </a:solidFill>
                <a:latin typeface="Arial" panose="020B0604020202020204" pitchFamily="34" charset="0"/>
                <a:ea typeface="Abyssinica SIL" panose="02000603020000020004" pitchFamily="2" charset="0"/>
              </a:rPr>
              <a:t>ዘገብረ ብርሃነ ጸሓይ ዘኢየዐርብ ወማኅቶት  ዘኢይጠፍእ።</a:t>
            </a:r>
          </a:p>
          <a:p>
            <a:pPr marL="40639" marR="40639">
              <a:spcBef>
                <a:spcPts val="600"/>
              </a:spcBef>
              <a:buClr>
                <a:srgbClr val="000000"/>
              </a:buClr>
              <a:buFont typeface="Arial"/>
              <a:defRPr sz="2400"/>
            </a:pPr>
            <a:r>
              <a:rPr lang="mr-IN" sz="4000" dirty="0">
                <a:solidFill>
                  <a:schemeClr val="tx1">
                    <a:lumMod val="95000"/>
                  </a:schemeClr>
                </a:solidFill>
                <a:latin typeface="Arial" panose="020B0604020202020204" pitchFamily="34" charset="0"/>
                <a:ea typeface="Abyssinica SIL" panose="02000603020000020004" pitchFamily="2" charset="0"/>
              </a:rPr>
              <a:t>ፀሓይ ዘዘልፈ </a:t>
            </a:r>
            <a:endParaRPr lang="en-CA" sz="4000" dirty="0" smtClean="0">
              <a:solidFill>
                <a:schemeClr val="tx1">
                  <a:lumMod val="95000"/>
                </a:schemeClr>
              </a:solidFill>
              <a:latin typeface="Arial" panose="020B0604020202020204" pitchFamily="34" charset="0"/>
              <a:ea typeface="Abyssinica SIL" panose="02000603020000020004" pitchFamily="2" charset="0"/>
            </a:endParaRPr>
          </a:p>
          <a:p>
            <a:pPr marL="40639" marR="40639">
              <a:spcBef>
                <a:spcPts val="600"/>
              </a:spcBef>
              <a:buClr>
                <a:srgbClr val="000000"/>
              </a:buClr>
              <a:buFont typeface="Arial"/>
              <a:defRPr sz="2400"/>
            </a:pPr>
            <a:r>
              <a:rPr lang="mr-IN" sz="4000" dirty="0" smtClean="0">
                <a:solidFill>
                  <a:schemeClr val="tx1">
                    <a:lumMod val="95000"/>
                  </a:schemeClr>
                </a:solidFill>
                <a:latin typeface="Arial" panose="020B0604020202020204" pitchFamily="34" charset="0"/>
                <a:ea typeface="Abyssinica SIL" panose="02000603020000020004" pitchFamily="2" charset="0"/>
              </a:rPr>
              <a:t>ያበርህ </a:t>
            </a:r>
            <a:r>
              <a:rPr lang="mr-IN" sz="4000" dirty="0">
                <a:solidFill>
                  <a:schemeClr val="tx1">
                    <a:lumMod val="95000"/>
                  </a:schemeClr>
                </a:solidFill>
                <a:latin typeface="Arial" panose="020B0604020202020204" pitchFamily="34" charset="0"/>
                <a:ea typeface="Abyssinica SIL" panose="02000603020000020004" pitchFamily="2" charset="0"/>
              </a:rPr>
              <a:t>ዲበ ቅዱሳኑ፡</a:t>
            </a:r>
          </a:p>
          <a:p>
            <a:pPr marL="40639" marR="40639">
              <a:spcBef>
                <a:spcPts val="600"/>
              </a:spcBef>
              <a:buClr>
                <a:srgbClr val="000000"/>
              </a:buClr>
              <a:buFont typeface="Arial"/>
              <a:defRPr sz="2400"/>
            </a:pPr>
            <a:r>
              <a:rPr lang="mr-IN" sz="4000" dirty="0">
                <a:solidFill>
                  <a:schemeClr val="tx1">
                    <a:lumMod val="95000"/>
                  </a:schemeClr>
                </a:solidFill>
                <a:latin typeface="Arial" panose="020B0604020202020204" pitchFamily="34" charset="0"/>
                <a:ea typeface="Abyssinica SIL" panose="02000603020000020004" pitchFamily="2" charset="0"/>
              </a:rPr>
              <a:t>ወኵሎ ተከለ ለሰርጎ ዓለም በስምረት እቁም። </a:t>
            </a:r>
            <a:endParaRPr lang="en-CA" sz="4000" dirty="0" smtClean="0">
              <a:solidFill>
                <a:schemeClr val="tx1">
                  <a:lumMod val="95000"/>
                </a:schemeClr>
              </a:solidFill>
              <a:latin typeface="Arial" panose="020B0604020202020204" pitchFamily="34" charset="0"/>
              <a:ea typeface="Abyssinica SIL" panose="02000603020000020004" pitchFamily="2" charset="0"/>
            </a:endParaRPr>
          </a:p>
        </p:txBody>
      </p:sp>
      <p:sp>
        <p:nvSpPr>
          <p:cNvPr id="3" name="Rectangle 2"/>
          <p:cNvSpPr/>
          <p:nvPr/>
        </p:nvSpPr>
        <p:spPr>
          <a:xfrm>
            <a:off x="3931597" y="10336"/>
            <a:ext cx="4127165" cy="7017306"/>
          </a:xfrm>
          <a:prstGeom prst="rect">
            <a:avLst/>
          </a:prstGeom>
        </p:spPr>
        <p:txBody>
          <a:bodyPr wrap="square">
            <a:spAutoFit/>
          </a:bodyPr>
          <a:lstStyle/>
          <a:p>
            <a:pPr marL="40639" marR="40639">
              <a:spcBef>
                <a:spcPts val="600"/>
              </a:spcBef>
              <a:buClr>
                <a:srgbClr val="000000"/>
              </a:buClr>
              <a:buFont typeface="Arial"/>
              <a:defRPr sz="2400"/>
            </a:pPr>
            <a:r>
              <a:rPr lang="mr-IN" sz="4000" dirty="0" smtClean="0"/>
              <a:t>ንሞት </a:t>
            </a:r>
            <a:r>
              <a:rPr lang="mr-IN" sz="4000" dirty="0"/>
              <a:t>ዘለፎ፡ ንጸልማት ከአ ሣቐዮ። </a:t>
            </a:r>
            <a:endParaRPr lang="en-CA" sz="4000" dirty="0" smtClean="0"/>
          </a:p>
          <a:p>
            <a:pPr marL="40639" marR="40639">
              <a:spcBef>
                <a:spcPts val="600"/>
              </a:spcBef>
              <a:buClr>
                <a:srgbClr val="000000"/>
              </a:buClr>
              <a:buFont typeface="Arial"/>
              <a:defRPr sz="2400"/>
            </a:pPr>
            <a:r>
              <a:rPr lang="mr-IN" sz="4000" dirty="0" smtClean="0"/>
              <a:t>ብርሃን </a:t>
            </a:r>
            <a:r>
              <a:rPr lang="mr-IN" sz="4000" dirty="0"/>
              <a:t>ዝፈጠረ፡ ዘይዓርብ ፀሐይ፡ ዘይጠፍእ መብራህቲ እዩ፡፡</a:t>
            </a:r>
          </a:p>
          <a:p>
            <a:pPr marL="40639" marR="40639">
              <a:spcBef>
                <a:spcPts val="600"/>
              </a:spcBef>
              <a:buClr>
                <a:srgbClr val="000000"/>
              </a:buClr>
              <a:buFont typeface="Arial"/>
              <a:defRPr sz="2400"/>
            </a:pPr>
            <a:r>
              <a:rPr lang="mr-IN" sz="4000" dirty="0"/>
              <a:t>ኵሉሳዕ ኣብ ልዕሊ ቅዱሳን ዘብርህ ፀሐይ እዩ። ብምዱብ ፍታዉ ንኹሉ ስልማት ዓለም ዝፈጠረ እዩ፡፡ </a:t>
            </a:r>
            <a:endParaRPr lang="en-CA" sz="4000" dirty="0" smtClean="0"/>
          </a:p>
        </p:txBody>
      </p:sp>
      <p:sp>
        <p:nvSpPr>
          <p:cNvPr id="9" name="Rectangle 8"/>
          <p:cNvSpPr/>
          <p:nvPr/>
        </p:nvSpPr>
        <p:spPr>
          <a:xfrm>
            <a:off x="7987851" y="7336"/>
            <a:ext cx="4287101" cy="6971139"/>
          </a:xfrm>
          <a:prstGeom prst="rect">
            <a:avLst/>
          </a:prstGeom>
        </p:spPr>
        <p:txBody>
          <a:bodyPr wrap="square">
            <a:spAutoFit/>
          </a:bodyPr>
          <a:lstStyle/>
          <a:p>
            <a:pPr marL="40639" marR="40639">
              <a:spcBef>
                <a:spcPts val="600"/>
              </a:spcBef>
              <a:buClr>
                <a:srgbClr val="000000"/>
              </a:buClr>
              <a:buFont typeface="Arial"/>
              <a:defRPr sz="2800"/>
            </a:pPr>
            <a:r>
              <a:rPr lang="en-US" sz="3400" dirty="0" smtClean="0"/>
              <a:t>Thou </a:t>
            </a:r>
            <a:r>
              <a:rPr lang="en-US" sz="3400" dirty="0"/>
              <a:t>rebuked </a:t>
            </a:r>
            <a:r>
              <a:rPr lang="en-US" sz="3400" dirty="0" smtClean="0"/>
              <a:t>death and </a:t>
            </a:r>
            <a:r>
              <a:rPr lang="en-US" sz="3400" dirty="0"/>
              <a:t>destroyed the darkness. Thou </a:t>
            </a:r>
            <a:r>
              <a:rPr lang="en-US" sz="3400" dirty="0" smtClean="0"/>
              <a:t>created the </a:t>
            </a:r>
            <a:r>
              <a:rPr lang="en-US" sz="3400" dirty="0"/>
              <a:t>light of the sun which does not set, </a:t>
            </a:r>
            <a:r>
              <a:rPr lang="en-US" sz="3400" dirty="0" smtClean="0"/>
              <a:t>the unquenchable </a:t>
            </a:r>
            <a:r>
              <a:rPr lang="en-US" sz="3400" dirty="0"/>
              <a:t>light</a:t>
            </a:r>
            <a:r>
              <a:rPr lang="en-US" sz="3400" dirty="0" smtClean="0"/>
              <a:t>,</a:t>
            </a:r>
          </a:p>
          <a:p>
            <a:pPr marL="40639" marR="40639">
              <a:spcBef>
                <a:spcPts val="600"/>
              </a:spcBef>
              <a:buClr>
                <a:srgbClr val="000000"/>
              </a:buClr>
              <a:buFont typeface="Arial"/>
              <a:defRPr sz="2800"/>
            </a:pPr>
            <a:r>
              <a:rPr lang="en-US" sz="3400" dirty="0" smtClean="0"/>
              <a:t> The </a:t>
            </a:r>
            <a:r>
              <a:rPr lang="en-US" sz="3400" dirty="0"/>
              <a:t>Sun which </a:t>
            </a:r>
            <a:r>
              <a:rPr lang="en-US" sz="3400" dirty="0" smtClean="0"/>
              <a:t>always shines </a:t>
            </a:r>
            <a:r>
              <a:rPr lang="en-US" sz="3400" dirty="0"/>
              <a:t>over the holy ones, Thou </a:t>
            </a:r>
            <a:r>
              <a:rPr lang="en-US" sz="3400" dirty="0" smtClean="0"/>
              <a:t>established all </a:t>
            </a:r>
            <a:r>
              <a:rPr lang="en-US" sz="3400" dirty="0"/>
              <a:t>through Thy fixed will for the </a:t>
            </a:r>
            <a:r>
              <a:rPr lang="en-US" sz="3400" dirty="0" smtClean="0"/>
              <a:t>decoration of </a:t>
            </a:r>
            <a:r>
              <a:rPr lang="en-US" sz="3400" dirty="0"/>
              <a:t>the world</a:t>
            </a:r>
            <a:r>
              <a:rPr lang="en-US" sz="3400" dirty="0" smtClean="0"/>
              <a:t>.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84622"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277188"/>
      </p:ext>
    </p:extLst>
  </p:cSld>
  <p:clrMapOvr>
    <a:masterClrMapping/>
  </p:clrMapOvr>
  <p:transition spd="med"/>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200"/>
            <a:ext cx="4077929" cy="6417141"/>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solidFill>
                  <a:schemeClr val="tx1">
                    <a:lumMod val="95000"/>
                  </a:schemeClr>
                </a:solidFill>
                <a:latin typeface="Arial" panose="020B0604020202020204" pitchFamily="34" charset="0"/>
                <a:ea typeface="Abyssinica SIL" panose="02000603020000020004" pitchFamily="2" charset="0"/>
              </a:rPr>
              <a:t>ገሃደ </a:t>
            </a:r>
            <a:r>
              <a:rPr lang="mr-IN" sz="4400" dirty="0">
                <a:solidFill>
                  <a:schemeClr val="tx1">
                    <a:lumMod val="95000"/>
                  </a:schemeClr>
                </a:solidFill>
                <a:latin typeface="Arial" panose="020B0604020202020204" pitchFamily="34" charset="0"/>
                <a:ea typeface="Abyssinica SIL" panose="02000603020000020004" pitchFamily="2" charset="0"/>
              </a:rPr>
              <a:t>ለኵሉ ሠረቀ ለሰብእ መድኃኒተ</a:t>
            </a:r>
            <a:r>
              <a:rPr lang="mr-IN" sz="4400" dirty="0" smtClean="0">
                <a:solidFill>
                  <a:schemeClr val="tx1">
                    <a:lumMod val="95000"/>
                  </a:schemeClr>
                </a:solidFill>
                <a:latin typeface="Arial" panose="020B0604020202020204" pitchFamily="34" charset="0"/>
                <a:ea typeface="Abyssinica SIL" panose="02000603020000020004" pitchFamily="2" charset="0"/>
              </a:rPr>
              <a:t>።</a:t>
            </a:r>
            <a:endParaRPr lang="en-CA" sz="4400" dirty="0" smtClean="0">
              <a:solidFill>
                <a:schemeClr val="tx1">
                  <a:lumMod val="95000"/>
                </a:schemeClr>
              </a:solidFill>
              <a:latin typeface="Arial" panose="020B0604020202020204" pitchFamily="34" charset="0"/>
              <a:ea typeface="Abyssinica SIL" panose="02000603020000020004" pitchFamily="2" charset="0"/>
            </a:endParaRPr>
          </a:p>
          <a:p>
            <a:pPr marL="40639" marR="40639">
              <a:spcBef>
                <a:spcPts val="600"/>
              </a:spcBef>
              <a:buClr>
                <a:srgbClr val="000000"/>
              </a:buClr>
              <a:buFont typeface="Arial"/>
              <a:defRPr sz="2400"/>
            </a:pPr>
            <a:r>
              <a:rPr lang="mr-IN" sz="4400" dirty="0"/>
              <a:t>መያጢሃ ለነፍስ ወኩሎ በዘይደሉ አቅደምከ ሐልዮ።</a:t>
            </a:r>
          </a:p>
          <a:p>
            <a:pPr marL="40639" marR="40639">
              <a:spcBef>
                <a:spcPts val="600"/>
              </a:spcBef>
              <a:buClr>
                <a:srgbClr val="000000"/>
              </a:buClr>
              <a:buFont typeface="Arial"/>
              <a:defRPr sz="2400"/>
            </a:pPr>
            <a:r>
              <a:rPr lang="mr-IN" sz="4400" dirty="0"/>
              <a:t>ገባሬ መላእክት አበ ኩሉ ሠርጎ ዓለም ሣራሪሃ ለምድር።</a:t>
            </a:r>
          </a:p>
          <a:p>
            <a:pPr marL="40639" marR="40639">
              <a:spcBef>
                <a:spcPts val="600"/>
              </a:spcBef>
              <a:buClr>
                <a:srgbClr val="000000"/>
              </a:buClr>
              <a:buFont typeface="Arial"/>
              <a:defRPr sz="2400"/>
            </a:pPr>
            <a:r>
              <a:rPr lang="mr-IN" sz="4400" dirty="0"/>
              <a:t>ጥበብ </a:t>
            </a:r>
            <a:r>
              <a:rPr lang="mr-IN" sz="4400" dirty="0" smtClean="0"/>
              <a:t>ወአእምሮ</a:t>
            </a:r>
            <a:endParaRPr lang="mr-IN" sz="4400" dirty="0">
              <a:solidFill>
                <a:schemeClr val="tx1">
                  <a:lumMod val="95000"/>
                </a:schemeClr>
              </a:solidFill>
              <a:latin typeface="Arial" panose="020B0604020202020204" pitchFamily="34" charset="0"/>
              <a:ea typeface="Abyssinica SIL" panose="02000603020000020004" pitchFamily="2" charset="0"/>
            </a:endParaRPr>
          </a:p>
        </p:txBody>
      </p:sp>
      <p:sp>
        <p:nvSpPr>
          <p:cNvPr id="3" name="Rectangle 2"/>
          <p:cNvSpPr/>
          <p:nvPr/>
        </p:nvSpPr>
        <p:spPr>
          <a:xfrm>
            <a:off x="3931597" y="10336"/>
            <a:ext cx="4127165" cy="6832640"/>
          </a:xfrm>
          <a:prstGeom prst="rect">
            <a:avLst/>
          </a:prstGeom>
        </p:spPr>
        <p:txBody>
          <a:bodyPr wrap="square">
            <a:spAutoFit/>
          </a:bodyPr>
          <a:lstStyle/>
          <a:p>
            <a:pPr marL="40639" marR="40639">
              <a:spcBef>
                <a:spcPts val="600"/>
              </a:spcBef>
              <a:buClr>
                <a:srgbClr val="000000"/>
              </a:buClr>
              <a:buFont typeface="Arial"/>
              <a:defRPr sz="2400"/>
            </a:pPr>
            <a:r>
              <a:rPr lang="mr-IN" sz="3800" dirty="0" smtClean="0"/>
              <a:t>ሰብ </a:t>
            </a:r>
            <a:r>
              <a:rPr lang="mr-IN" sz="3800" dirty="0"/>
              <a:t>ንምድኃን </a:t>
            </a:r>
            <a:r>
              <a:rPr lang="mr-IN" sz="3800" dirty="0" smtClean="0"/>
              <a:t>ተወሊድ</a:t>
            </a:r>
            <a:r>
              <a:rPr lang="en-CA" sz="3800" dirty="0" smtClean="0"/>
              <a:t> </a:t>
            </a:r>
            <a:r>
              <a:rPr lang="mr-IN" sz="3800" dirty="0" smtClean="0"/>
              <a:t>ካ </a:t>
            </a:r>
            <a:r>
              <a:rPr lang="mr-IN" sz="3800" dirty="0"/>
              <a:t>ንኹሉ ተገለጽካ</a:t>
            </a:r>
            <a:r>
              <a:rPr lang="mr-IN" sz="3800" dirty="0" smtClean="0"/>
              <a:t>፡፡</a:t>
            </a:r>
            <a:endParaRPr lang="en-CA" sz="3800" dirty="0" smtClean="0"/>
          </a:p>
          <a:p>
            <a:pPr marL="40639" marR="40639">
              <a:spcBef>
                <a:spcPts val="600"/>
              </a:spcBef>
              <a:buClr>
                <a:srgbClr val="000000"/>
              </a:buClr>
              <a:buFont typeface="Arial"/>
              <a:defRPr sz="2400"/>
            </a:pPr>
            <a:r>
              <a:rPr lang="mr-IN" sz="3800" dirty="0" smtClean="0"/>
              <a:t>ንነፍሲ </a:t>
            </a:r>
            <a:r>
              <a:rPr lang="mr-IN" sz="3800" dirty="0"/>
              <a:t>ዝመለስካያ ንስኻ ኢኻ።</a:t>
            </a:r>
          </a:p>
          <a:p>
            <a:pPr marL="40639" marR="40639">
              <a:spcBef>
                <a:spcPts val="600"/>
              </a:spcBef>
              <a:buClr>
                <a:srgbClr val="000000"/>
              </a:buClr>
              <a:buFont typeface="Arial"/>
              <a:defRPr sz="2400"/>
            </a:pPr>
            <a:r>
              <a:rPr lang="mr-IN" sz="3800" dirty="0"/>
              <a:t>ንኹሉ ድማ በብዘድልዮ አቐዲምካ ሓሌኻ።</a:t>
            </a:r>
          </a:p>
          <a:p>
            <a:pPr marL="40639" marR="40639">
              <a:spcBef>
                <a:spcPts val="600"/>
              </a:spcBef>
              <a:buClr>
                <a:srgbClr val="000000"/>
              </a:buClr>
              <a:buFont typeface="Arial"/>
              <a:defRPr sz="2400"/>
            </a:pPr>
            <a:r>
              <a:rPr lang="mr-IN" sz="3800" dirty="0"/>
              <a:t>ንመላእኽቲ ዝፈጠርካ ኣቦ ኵሉ ጌጽ ዓለም ንምድሪ ዝፈጠርካያ ንስኻ ኢኻ።</a:t>
            </a:r>
          </a:p>
          <a:p>
            <a:pPr marL="40639" marR="40639">
              <a:spcBef>
                <a:spcPts val="600"/>
              </a:spcBef>
              <a:buClr>
                <a:srgbClr val="000000"/>
              </a:buClr>
              <a:buFont typeface="Arial"/>
              <a:defRPr sz="2400"/>
            </a:pPr>
            <a:r>
              <a:rPr lang="mr-IN" sz="3800" dirty="0"/>
              <a:t>ካብ ጥንቲ </a:t>
            </a:r>
            <a:r>
              <a:rPr lang="mr-IN" sz="3800" dirty="0" smtClean="0"/>
              <a:t>ጥበብን</a:t>
            </a:r>
            <a:endParaRPr lang="mr-IN" sz="4000" dirty="0"/>
          </a:p>
        </p:txBody>
      </p:sp>
      <p:sp>
        <p:nvSpPr>
          <p:cNvPr id="9" name="Rectangle 8"/>
          <p:cNvSpPr/>
          <p:nvPr/>
        </p:nvSpPr>
        <p:spPr>
          <a:xfrm>
            <a:off x="7987851" y="7336"/>
            <a:ext cx="4356549" cy="6817251"/>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Thou </a:t>
            </a:r>
            <a:r>
              <a:rPr lang="en-US" sz="3600" dirty="0"/>
              <a:t>appeared clearly to all to save man</a:t>
            </a:r>
            <a:r>
              <a:rPr lang="en-US" sz="3600" dirty="0" smtClean="0"/>
              <a:t>, Thou </a:t>
            </a:r>
            <a:r>
              <a:rPr lang="en-US" sz="3600" dirty="0"/>
              <a:t>art the restorer of the soul, and </a:t>
            </a:r>
            <a:r>
              <a:rPr lang="en-US" sz="3600" dirty="0" smtClean="0"/>
              <a:t>Thou was </a:t>
            </a:r>
            <a:r>
              <a:rPr lang="en-US" sz="3600" dirty="0"/>
              <a:t>beforehand in determining all </a:t>
            </a:r>
            <a:r>
              <a:rPr lang="en-US" sz="3600" dirty="0" smtClean="0"/>
              <a:t>things rightly</a:t>
            </a:r>
            <a:r>
              <a:rPr lang="en-US" sz="3600" dirty="0"/>
              <a:t>. </a:t>
            </a:r>
            <a:endParaRPr lang="en-US" sz="3600" dirty="0" smtClean="0"/>
          </a:p>
          <a:p>
            <a:pPr marL="40639" marR="40639">
              <a:spcBef>
                <a:spcPts val="600"/>
              </a:spcBef>
              <a:buClr>
                <a:srgbClr val="000000"/>
              </a:buClr>
              <a:buFont typeface="Arial"/>
              <a:defRPr sz="2800"/>
            </a:pPr>
            <a:r>
              <a:rPr lang="en-US" sz="3600" dirty="0" smtClean="0"/>
              <a:t>O </a:t>
            </a:r>
            <a:r>
              <a:rPr lang="en-US" sz="3600" dirty="0"/>
              <a:t>Thou, Creator of angels, </a:t>
            </a:r>
            <a:r>
              <a:rPr lang="en-US" sz="3600" dirty="0" smtClean="0"/>
              <a:t>Father of </a:t>
            </a:r>
            <a:r>
              <a:rPr lang="en-US" sz="3600" dirty="0"/>
              <a:t>all, the adornment of the world and </a:t>
            </a:r>
            <a:r>
              <a:rPr lang="en-US" sz="3600" dirty="0" smtClean="0"/>
              <a:t>the maker</a:t>
            </a:r>
            <a:endParaRPr lang="en-US" sz="36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84622"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48970"/>
      </p:ext>
    </p:extLst>
  </p:cSld>
  <p:clrMapOvr>
    <a:masterClrMapping/>
  </p:clrMapOvr>
  <p:transition spd="med"/>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200"/>
            <a:ext cx="4077929" cy="7617470"/>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እምቅድም </a:t>
            </a:r>
            <a:r>
              <a:rPr lang="mr-IN" sz="4400" dirty="0"/>
              <a:t>ውስተ ዓለም ተፈነወ ዝ ህሉና ዘኢይትነሰት ወዘኢይተረጎም ፡ መንፈስ </a:t>
            </a:r>
            <a:r>
              <a:rPr lang="mr-IN" sz="4400" dirty="0" smtClean="0"/>
              <a:t>ዘኢያስተርኢ</a:t>
            </a:r>
            <a:r>
              <a:rPr lang="mr-IN" sz="1400" dirty="0" smtClean="0"/>
              <a:t>።</a:t>
            </a:r>
            <a:r>
              <a:rPr lang="en-CA" sz="1400" dirty="0" smtClean="0"/>
              <a:t> </a:t>
            </a:r>
            <a:r>
              <a:rPr lang="mr-IN" sz="4400" dirty="0" smtClean="0"/>
              <a:t>ዜናዊ </a:t>
            </a:r>
            <a:r>
              <a:rPr lang="mr-IN" sz="4400" dirty="0"/>
              <a:t>ስቡሕ አንተ ወመንክር ስምከ </a:t>
            </a:r>
            <a:r>
              <a:rPr lang="mr-IN" sz="4400" dirty="0">
                <a:solidFill>
                  <a:srgbClr val="FFC000"/>
                </a:solidFill>
              </a:rPr>
              <a:t>በእንተ ዝንቱ  ንሕነ አግብርቲከ ንዌድሰከ እግዚኦ።</a:t>
            </a:r>
          </a:p>
          <a:p>
            <a:pPr marL="40639" marR="40639">
              <a:spcBef>
                <a:spcPts val="600"/>
              </a:spcBef>
              <a:buClr>
                <a:srgbClr val="000000"/>
              </a:buClr>
              <a:buFont typeface="Arial"/>
              <a:defRPr sz="2400"/>
            </a:pPr>
            <a:endParaRPr lang="mr-IN" sz="4400" dirty="0">
              <a:solidFill>
                <a:schemeClr val="tx1">
                  <a:lumMod val="95000"/>
                </a:schemeClr>
              </a:solidFill>
              <a:latin typeface="Arial" panose="020B0604020202020204" pitchFamily="34" charset="0"/>
              <a:ea typeface="Abyssinica SIL" panose="02000603020000020004" pitchFamily="2" charset="0"/>
            </a:endParaRPr>
          </a:p>
        </p:txBody>
      </p:sp>
      <p:sp>
        <p:nvSpPr>
          <p:cNvPr id="3" name="Rectangle 2"/>
          <p:cNvSpPr/>
          <p:nvPr/>
        </p:nvSpPr>
        <p:spPr>
          <a:xfrm>
            <a:off x="3931597" y="10336"/>
            <a:ext cx="4127165" cy="6878806"/>
          </a:xfrm>
          <a:prstGeom prst="rect">
            <a:avLst/>
          </a:prstGeom>
        </p:spPr>
        <p:txBody>
          <a:bodyPr wrap="square">
            <a:spAutoFit/>
          </a:bodyPr>
          <a:lstStyle/>
          <a:p>
            <a:pPr marL="40639" marR="40639">
              <a:spcBef>
                <a:spcPts val="600"/>
              </a:spcBef>
              <a:buClr>
                <a:srgbClr val="000000"/>
              </a:buClr>
              <a:buFont typeface="Arial"/>
              <a:defRPr sz="2400"/>
            </a:pPr>
            <a:r>
              <a:rPr lang="mr-IN" sz="3800" dirty="0" smtClean="0"/>
              <a:t>አእምሮን </a:t>
            </a:r>
            <a:r>
              <a:rPr lang="mr-IN" sz="3800" dirty="0"/>
              <a:t>፡ ካብ ኣብ ናብዚ ዓለም’ዚ ተላእከ። </a:t>
            </a:r>
            <a:r>
              <a:rPr lang="mr-IN" sz="4000" dirty="0"/>
              <a:t>እዚ ህላዌ’ዚ  ዘይበርስን ዘይምርመርን ኢዩ። ዘይርአ መንፈስ ኢዩ። ነዚ ዘብሰርካና ንስኻ ምስጉን ኢኻ።</a:t>
            </a:r>
          </a:p>
          <a:p>
            <a:pPr marL="40639" marR="40639">
              <a:spcBef>
                <a:spcPts val="600"/>
              </a:spcBef>
              <a:buClr>
                <a:srgbClr val="000000"/>
              </a:buClr>
              <a:buFont typeface="Arial"/>
              <a:defRPr sz="2400"/>
            </a:pPr>
            <a:r>
              <a:rPr lang="mr-IN" sz="4000" dirty="0"/>
              <a:t>ስምካ መስተንክር እዩ። </a:t>
            </a:r>
            <a:r>
              <a:rPr lang="mr-IN" sz="4000" dirty="0">
                <a:solidFill>
                  <a:srgbClr val="FFC000"/>
                </a:solidFill>
              </a:rPr>
              <a:t>ኦ ጎይታ ምእንት’ዚ ንሕና ባሮትካ ንውድሰካ ኣሎና</a:t>
            </a:r>
            <a:r>
              <a:rPr lang="mr-IN" sz="4000" dirty="0" smtClean="0">
                <a:solidFill>
                  <a:srgbClr val="FFC000"/>
                </a:solidFill>
              </a:rPr>
              <a:t>።</a:t>
            </a:r>
            <a:endParaRPr lang="mr-IN" sz="4000" dirty="0">
              <a:solidFill>
                <a:srgbClr val="FFC000"/>
              </a:solidFill>
            </a:endParaRPr>
          </a:p>
        </p:txBody>
      </p:sp>
      <p:sp>
        <p:nvSpPr>
          <p:cNvPr id="9" name="Rectangle 8"/>
          <p:cNvSpPr/>
          <p:nvPr/>
        </p:nvSpPr>
        <p:spPr>
          <a:xfrm>
            <a:off x="7987851" y="7336"/>
            <a:ext cx="4356549" cy="6924973"/>
          </a:xfrm>
          <a:prstGeom prst="rect">
            <a:avLst/>
          </a:prstGeom>
        </p:spPr>
        <p:txBody>
          <a:bodyPr wrap="square">
            <a:spAutoFit/>
          </a:bodyPr>
          <a:lstStyle/>
          <a:p>
            <a:pPr marL="40639" marR="40639">
              <a:spcBef>
                <a:spcPts val="600"/>
              </a:spcBef>
              <a:buClr>
                <a:srgbClr val="000000"/>
              </a:buClr>
              <a:buFont typeface="Arial"/>
              <a:defRPr sz="2800"/>
            </a:pPr>
            <a:r>
              <a:rPr lang="en-US" sz="3300" dirty="0" smtClean="0"/>
              <a:t>of </a:t>
            </a:r>
            <a:r>
              <a:rPr lang="en-US" sz="3300" dirty="0"/>
              <a:t>earth, Wisdom and </a:t>
            </a:r>
            <a:r>
              <a:rPr lang="en-US" sz="3300" dirty="0" smtClean="0"/>
              <a:t>Knowledge were </a:t>
            </a:r>
            <a:r>
              <a:rPr lang="en-US" sz="3300" dirty="0"/>
              <a:t>sent to the world by the </a:t>
            </a:r>
            <a:r>
              <a:rPr lang="en-US" sz="3300" dirty="0" smtClean="0"/>
              <a:t>everlasting Father</a:t>
            </a:r>
            <a:r>
              <a:rPr lang="en-US" sz="3300" dirty="0"/>
              <a:t>. This existence is </a:t>
            </a:r>
            <a:r>
              <a:rPr lang="en-US" sz="3300" dirty="0" err="1" smtClean="0"/>
              <a:t>unchange</a:t>
            </a:r>
            <a:r>
              <a:rPr lang="en-US" sz="3300" dirty="0" smtClean="0"/>
              <a:t>-</a:t>
            </a:r>
          </a:p>
          <a:p>
            <a:pPr marL="40639" marR="40639">
              <a:spcBef>
                <a:spcPts val="600"/>
              </a:spcBef>
              <a:buClr>
                <a:srgbClr val="000000"/>
              </a:buClr>
              <a:buFont typeface="Arial"/>
              <a:defRPr sz="2800"/>
            </a:pPr>
            <a:r>
              <a:rPr lang="en-US" sz="3300" dirty="0" smtClean="0"/>
              <a:t>able and immeasurable </a:t>
            </a:r>
            <a:r>
              <a:rPr lang="en-US" sz="3300" dirty="0"/>
              <a:t>and invisible spirit. Thou </a:t>
            </a:r>
            <a:r>
              <a:rPr lang="en-US" sz="3300" dirty="0" smtClean="0"/>
              <a:t>art the </a:t>
            </a:r>
            <a:r>
              <a:rPr lang="en-US" sz="3300" dirty="0"/>
              <a:t>glorious announcer and Thy name </a:t>
            </a:r>
            <a:r>
              <a:rPr lang="en-US" sz="3300" dirty="0" smtClean="0"/>
              <a:t>is wonderful</a:t>
            </a:r>
            <a:r>
              <a:rPr lang="en-US" sz="3300" dirty="0"/>
              <a:t>. </a:t>
            </a:r>
            <a:endParaRPr lang="en-US" sz="3300" dirty="0" smtClean="0"/>
          </a:p>
          <a:p>
            <a:pPr marL="40639" marR="40639">
              <a:spcBef>
                <a:spcPts val="600"/>
              </a:spcBef>
              <a:buClr>
                <a:srgbClr val="000000"/>
              </a:buClr>
              <a:buFont typeface="Arial"/>
              <a:defRPr sz="2800"/>
            </a:pPr>
            <a:r>
              <a:rPr lang="en-US" sz="3300" dirty="0" smtClean="0">
                <a:solidFill>
                  <a:srgbClr val="FFC000"/>
                </a:solidFill>
              </a:rPr>
              <a:t>For </a:t>
            </a:r>
            <a:r>
              <a:rPr lang="en-US" sz="3300" dirty="0">
                <a:solidFill>
                  <a:srgbClr val="FFC000"/>
                </a:solidFill>
              </a:rPr>
              <a:t>this reason we, </a:t>
            </a:r>
            <a:r>
              <a:rPr lang="en-US" sz="3300" dirty="0" smtClean="0">
                <a:solidFill>
                  <a:srgbClr val="FFC000"/>
                </a:solidFill>
              </a:rPr>
              <a:t>Thy servants</a:t>
            </a:r>
            <a:r>
              <a:rPr lang="en-US" sz="3300" dirty="0">
                <a:solidFill>
                  <a:srgbClr val="FFC000"/>
                </a:solidFill>
              </a:rPr>
              <a:t>, praise Thee, </a:t>
            </a:r>
            <a:endParaRPr lang="en-US" sz="3300" dirty="0" smtClean="0">
              <a:solidFill>
                <a:srgbClr val="FFC000"/>
              </a:solidFill>
            </a:endParaRPr>
          </a:p>
          <a:p>
            <a:pPr marL="40639" marR="40639">
              <a:spcBef>
                <a:spcPts val="600"/>
              </a:spcBef>
              <a:buClr>
                <a:srgbClr val="000000"/>
              </a:buClr>
              <a:buFont typeface="Arial"/>
              <a:defRPr sz="2800"/>
            </a:pPr>
            <a:r>
              <a:rPr lang="en-US" sz="3300" dirty="0" smtClean="0">
                <a:solidFill>
                  <a:srgbClr val="FFC000"/>
                </a:solidFill>
              </a:rPr>
              <a:t>O </a:t>
            </a:r>
            <a:r>
              <a:rPr lang="en-US" sz="3300" dirty="0">
                <a:solidFill>
                  <a:srgbClr val="FFC000"/>
                </a:solidFill>
              </a:rPr>
              <a:t>Lord.</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84622"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789405"/>
      </p:ext>
    </p:extLst>
  </p:cSld>
  <p:clrMapOvr>
    <a:masterClrMapping/>
  </p:clrMapOvr>
  <p:transition spd="med"/>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896" y="1321078"/>
            <a:ext cx="4077929" cy="4108817"/>
          </a:xfrm>
          <a:prstGeom prst="rect">
            <a:avLst/>
          </a:prstGeom>
        </p:spPr>
        <p:txBody>
          <a:bodyPr wrap="square">
            <a:spAutoFit/>
          </a:bodyPr>
          <a:lstStyle/>
          <a:p>
            <a:pPr marL="40639" marR="40639">
              <a:spcBef>
                <a:spcPts val="600"/>
              </a:spcBef>
              <a:buClr>
                <a:srgbClr val="000000"/>
              </a:buClr>
              <a:defRPr sz="2000"/>
            </a:pPr>
            <a:r>
              <a:rPr lang="en-CA" sz="6600" dirty="0" err="1">
                <a:solidFill>
                  <a:srgbClr val="FFFF00"/>
                </a:solidFill>
              </a:rPr>
              <a:t>ይ.ሕ</a:t>
            </a:r>
            <a:r>
              <a:rPr lang="en-CA" sz="6600" dirty="0">
                <a:solidFill>
                  <a:srgbClr val="FFFF00"/>
                </a:solidFill>
              </a:rPr>
              <a:t>. </a:t>
            </a:r>
            <a:r>
              <a:rPr lang="en-CA" sz="6600" b="1" dirty="0" err="1"/>
              <a:t>ኪያከ</a:t>
            </a:r>
            <a:r>
              <a:rPr lang="en-CA" sz="6600" b="1" dirty="0"/>
              <a:t> </a:t>
            </a:r>
            <a:r>
              <a:rPr lang="en-CA" sz="6600" b="1" dirty="0" err="1"/>
              <a:t>ንዌድስ</a:t>
            </a:r>
            <a:r>
              <a:rPr lang="en-CA" sz="6600" b="1" dirty="0" smtClean="0"/>
              <a:t> </a:t>
            </a:r>
            <a:r>
              <a:rPr lang="en-CA" sz="6600" b="1" dirty="0" err="1"/>
              <a:t>እግዚኦ</a:t>
            </a:r>
            <a:r>
              <a:rPr lang="en-CA" sz="6600" b="1" dirty="0"/>
              <a:t>።</a:t>
            </a:r>
            <a:endParaRPr lang="mr-IN" sz="6600" b="1" dirty="0"/>
          </a:p>
          <a:p>
            <a:pPr marL="40639" marR="40639">
              <a:spcBef>
                <a:spcPts val="600"/>
              </a:spcBef>
              <a:buClr>
                <a:srgbClr val="000000"/>
              </a:buClr>
              <a:buFont typeface="Arial"/>
              <a:defRPr sz="2400"/>
            </a:pPr>
            <a:endParaRPr lang="mr-IN" sz="4400" dirty="0"/>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4216825" y="1321078"/>
            <a:ext cx="4127165" cy="3139321"/>
          </a:xfrm>
          <a:prstGeom prst="rect">
            <a:avLst/>
          </a:prstGeom>
        </p:spPr>
        <p:txBody>
          <a:bodyPr wrap="square">
            <a:spAutoFit/>
          </a:bodyPr>
          <a:lstStyle/>
          <a:p>
            <a:pPr marL="40639" marR="40639">
              <a:spcBef>
                <a:spcPts val="600"/>
              </a:spcBef>
              <a:buClr>
                <a:srgbClr val="000000"/>
              </a:buClr>
              <a:buFont typeface="Arial"/>
              <a:defRPr sz="2000"/>
            </a:pPr>
            <a:r>
              <a:rPr lang="en-CA" sz="6600" dirty="0" err="1">
                <a:solidFill>
                  <a:srgbClr val="FFFF00"/>
                </a:solidFill>
              </a:rPr>
              <a:t>ይ.ሕ</a:t>
            </a:r>
            <a:r>
              <a:rPr lang="en-CA" sz="6600" dirty="0">
                <a:solidFill>
                  <a:srgbClr val="FFFF00"/>
                </a:solidFill>
              </a:rPr>
              <a:t>. </a:t>
            </a:r>
            <a:r>
              <a:rPr lang="en-CA" sz="6600" dirty="0"/>
              <a:t>ኦ </a:t>
            </a:r>
            <a:r>
              <a:rPr lang="en-CA" sz="6600" dirty="0" err="1"/>
              <a:t>ጐይታ</a:t>
            </a:r>
            <a:r>
              <a:rPr lang="en-CA" sz="6600" dirty="0"/>
              <a:t> </a:t>
            </a:r>
            <a:r>
              <a:rPr lang="en-CA" sz="6600" dirty="0" err="1"/>
              <a:t>ንኣኻ</a:t>
            </a:r>
            <a:r>
              <a:rPr lang="en-CA" sz="6600" dirty="0"/>
              <a:t> </a:t>
            </a:r>
            <a:r>
              <a:rPr lang="en-CA" sz="6600" dirty="0" err="1"/>
              <a:t>ንውድስ</a:t>
            </a:r>
            <a:r>
              <a:rPr lang="en-CA" sz="6600" dirty="0"/>
              <a:t>።</a:t>
            </a:r>
            <a:endParaRPr lang="mr-IN" sz="6600" dirty="0"/>
          </a:p>
        </p:txBody>
      </p:sp>
      <p:sp>
        <p:nvSpPr>
          <p:cNvPr id="9" name="Rectangle 8"/>
          <p:cNvSpPr/>
          <p:nvPr/>
        </p:nvSpPr>
        <p:spPr>
          <a:xfrm>
            <a:off x="8242339" y="1105634"/>
            <a:ext cx="3928286" cy="4324261"/>
          </a:xfrm>
          <a:prstGeom prst="rect">
            <a:avLst/>
          </a:prstGeom>
        </p:spPr>
        <p:txBody>
          <a:bodyPr wrap="square">
            <a:spAutoFit/>
          </a:bodyPr>
          <a:lstStyle/>
          <a:p>
            <a:pPr marL="40639" marR="40639">
              <a:lnSpc>
                <a:spcPct val="150000"/>
              </a:lnSpc>
              <a:spcBef>
                <a:spcPts val="600"/>
              </a:spcBef>
              <a:buClr>
                <a:srgbClr val="D84800"/>
              </a:buClr>
              <a:defRPr sz="2800"/>
            </a:pPr>
            <a:r>
              <a:rPr lang="en-US" sz="4800" b="1" dirty="0" smtClean="0">
                <a:solidFill>
                  <a:srgbClr val="FFFF00"/>
                </a:solidFill>
                <a:uFill>
                  <a:solidFill>
                    <a:srgbClr val="0329D6"/>
                  </a:solidFill>
                </a:uFill>
              </a:rPr>
              <a:t>People:</a:t>
            </a:r>
            <a:r>
              <a:rPr lang="en-US" sz="4800" dirty="0" smtClean="0">
                <a:solidFill>
                  <a:srgbClr val="FFFF00"/>
                </a:solidFill>
                <a:uFill>
                  <a:solidFill>
                    <a:srgbClr val="0329D6"/>
                  </a:solidFill>
                </a:uFill>
              </a:rPr>
              <a:t>  </a:t>
            </a:r>
            <a:r>
              <a:rPr lang="en-US" sz="4800" dirty="0" smtClean="0">
                <a:uFill>
                  <a:solidFill>
                    <a:srgbClr val="0329D6"/>
                  </a:solidFill>
                </a:uFill>
              </a:rPr>
              <a:t>O </a:t>
            </a:r>
            <a:r>
              <a:rPr lang="en-US" sz="4800" dirty="0">
                <a:uFill>
                  <a:solidFill>
                    <a:srgbClr val="0329D6"/>
                  </a:solidFill>
                </a:uFill>
              </a:rPr>
              <a:t>Lord, we praise</a:t>
            </a:r>
            <a:r>
              <a:rPr lang="en-US" sz="4800" dirty="0" smtClean="0">
                <a:uFill>
                  <a:solidFill>
                    <a:srgbClr val="0329D6"/>
                  </a:solidFill>
                </a:uFill>
              </a:rPr>
              <a:t> </a:t>
            </a:r>
            <a:r>
              <a:rPr lang="en-US" sz="4800" dirty="0">
                <a:uFill>
                  <a:solidFill>
                    <a:srgbClr val="0329D6"/>
                  </a:solidFill>
                </a:uFill>
              </a:rPr>
              <a:t>Thee.</a:t>
            </a:r>
          </a:p>
          <a:p>
            <a:pPr marL="40639" marR="40639">
              <a:lnSpc>
                <a:spcPct val="150000"/>
              </a:lnSpc>
              <a:spcBef>
                <a:spcPts val="600"/>
              </a:spcBef>
              <a:buClr>
                <a:srgbClr val="D84800"/>
              </a:buClr>
              <a:defRPr sz="2800"/>
            </a:pPr>
            <a:endParaRPr lang="en-US" sz="3600" dirty="0">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736356"/>
      </p:ext>
    </p:extLst>
  </p:cSld>
  <p:clrMapOvr>
    <a:masterClrMapping/>
  </p:clrMapOvr>
  <p:transition spd="med"/>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863417"/>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mr-IN" sz="4400" dirty="0">
                <a:solidFill>
                  <a:schemeClr val="tx1">
                    <a:lumMod val="95000"/>
                  </a:schemeClr>
                </a:solidFill>
                <a:uFill>
                  <a:solidFill>
                    <a:srgbClr val="0329D6"/>
                  </a:solidFill>
                </a:uFill>
              </a:rPr>
              <a:t>ንሴልስ ለከ ዘንተ ቅዱሰ</a:t>
            </a:r>
            <a:r>
              <a:rPr lang="mr-IN" sz="4400" dirty="0">
                <a:solidFill>
                  <a:schemeClr val="tx1">
                    <a:lumMod val="95000"/>
                  </a:schemeClr>
                </a:solidFill>
              </a:rPr>
              <a:t> ስብሐተ ዘወሀከነ ዚአከ ሃይማኖተ </a:t>
            </a:r>
            <a:r>
              <a:rPr lang="mr-IN" sz="4400" dirty="0" smtClean="0">
                <a:solidFill>
                  <a:schemeClr val="tx1">
                    <a:lumMod val="95000"/>
                  </a:schemeClr>
                </a:solidFill>
              </a:rPr>
              <a:t>ዘኢይትነሠት</a:t>
            </a:r>
            <a:r>
              <a:rPr lang="mr-IN" sz="4400" dirty="0">
                <a:solidFill>
                  <a:schemeClr val="tx1">
                    <a:lumMod val="95000"/>
                  </a:schemeClr>
                </a:solidFill>
              </a:rPr>
              <a:t>፡ ወቦቱ ገበርከ ለነ ንማዕ ማዕሰሪሁ ለሞት። ዘፈጠርከ ሕሊናተ ርቱዓተ ለእለ የአምኑ </a:t>
            </a:r>
            <a:r>
              <a:rPr lang="mr-IN" sz="4400" dirty="0" smtClean="0">
                <a:solidFill>
                  <a:schemeClr val="tx1">
                    <a:lumMod val="95000"/>
                  </a:schemeClr>
                </a:solidFill>
              </a:rPr>
              <a:t>ብከ</a:t>
            </a:r>
            <a:r>
              <a:rPr lang="en-CA" sz="4400" dirty="0" smtClean="0">
                <a:solidFill>
                  <a:schemeClr val="tx1">
                    <a:lumMod val="95000"/>
                  </a:schemeClr>
                </a:solidFill>
              </a:rPr>
              <a:t>።</a:t>
            </a:r>
            <a:endParaRPr lang="mr-IN" sz="4400" dirty="0"/>
          </a:p>
        </p:txBody>
      </p:sp>
      <p:sp>
        <p:nvSpPr>
          <p:cNvPr id="3" name="Rectangle 2"/>
          <p:cNvSpPr/>
          <p:nvPr/>
        </p:nvSpPr>
        <p:spPr>
          <a:xfrm>
            <a:off x="3931597" y="10336"/>
            <a:ext cx="4127165" cy="6940361"/>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mr-IN" sz="4400" dirty="0">
                <a:solidFill>
                  <a:schemeClr val="tx1">
                    <a:lumMod val="95000"/>
                  </a:schemeClr>
                </a:solidFill>
                <a:uFill>
                  <a:solidFill>
                    <a:srgbClr val="0329D6"/>
                  </a:solidFill>
                </a:uFill>
              </a:rPr>
              <a:t>ኦ ጎይታ ፡ ነዚ ፡ ቅዱስ</a:t>
            </a:r>
            <a:r>
              <a:rPr lang="mr-IN" sz="4400" dirty="0">
                <a:solidFill>
                  <a:schemeClr val="tx1">
                    <a:lumMod val="95000"/>
                  </a:schemeClr>
                </a:solidFill>
              </a:rPr>
              <a:t> ምስጋና </a:t>
            </a:r>
            <a:r>
              <a:rPr lang="mr-IN" sz="4400" dirty="0" smtClean="0">
                <a:solidFill>
                  <a:schemeClr val="tx1">
                    <a:lumMod val="95000"/>
                  </a:schemeClr>
                </a:solidFill>
              </a:rPr>
              <a:t>ንሣልሳ</a:t>
            </a:r>
            <a:endParaRPr lang="en-CA" sz="44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400" dirty="0" smtClean="0">
                <a:solidFill>
                  <a:schemeClr val="tx1">
                    <a:lumMod val="95000"/>
                  </a:schemeClr>
                </a:solidFill>
              </a:rPr>
              <a:t>ይ </a:t>
            </a:r>
            <a:r>
              <a:rPr lang="en-CA" sz="4400" dirty="0" smtClean="0">
                <a:solidFill>
                  <a:schemeClr val="tx1">
                    <a:lumMod val="95000"/>
                  </a:schemeClr>
                </a:solidFill>
              </a:rPr>
              <a:t>ግ</a:t>
            </a:r>
            <a:r>
              <a:rPr lang="mr-IN" sz="4400" dirty="0" smtClean="0">
                <a:solidFill>
                  <a:schemeClr val="tx1">
                    <a:lumMod val="95000"/>
                  </a:schemeClr>
                </a:solidFill>
              </a:rPr>
              <a:t>ዜ </a:t>
            </a:r>
            <a:r>
              <a:rPr lang="mr-IN" sz="4400" dirty="0">
                <a:solidFill>
                  <a:schemeClr val="tx1">
                    <a:lumMod val="95000"/>
                  </a:schemeClr>
                </a:solidFill>
              </a:rPr>
              <a:t>ናባኻ ነቕርብ  ኣሎና።  ዘይልወጥ ናትካ እምነት ሃብካና፡፡ ብእኡ ኸኣ ማእሰር ሞት ክንስዕር ገበርካና፡፡ ካብሰብ መራሕቲ ኪኾኑ ነቶም ብኣኻ ዚኣምኑ </a:t>
            </a:r>
            <a:r>
              <a:rPr lang="mr-IN" sz="4400" dirty="0" smtClean="0">
                <a:solidFill>
                  <a:schemeClr val="tx1">
                    <a:lumMod val="95000"/>
                  </a:schemeClr>
                </a:solidFill>
              </a:rPr>
              <a:t>ቅኑዕ</a:t>
            </a:r>
            <a:endParaRPr lang="mr-IN" sz="4400" dirty="0"/>
          </a:p>
        </p:txBody>
      </p:sp>
      <p:sp>
        <p:nvSpPr>
          <p:cNvPr id="9" name="Rectangle 8"/>
          <p:cNvSpPr/>
          <p:nvPr/>
        </p:nvSpPr>
        <p:spPr>
          <a:xfrm>
            <a:off x="7987851" y="7336"/>
            <a:ext cx="4356549" cy="6524863"/>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3800" dirty="0"/>
              <a:t>We offer this three-fold </a:t>
            </a:r>
            <a:r>
              <a:rPr lang="en-US" sz="3800" dirty="0" smtClean="0"/>
              <a:t>holy glory </a:t>
            </a:r>
            <a:r>
              <a:rPr lang="en-US" sz="3800" dirty="0"/>
              <a:t>unto Thee, Who has given us </a:t>
            </a:r>
            <a:r>
              <a:rPr lang="en-US" sz="3800" dirty="0" smtClean="0"/>
              <a:t>Thine unchangeable </a:t>
            </a:r>
            <a:r>
              <a:rPr lang="en-US" sz="3800" dirty="0"/>
              <a:t>faith, enabling us to break </a:t>
            </a:r>
            <a:r>
              <a:rPr lang="en-US" sz="3800" dirty="0" smtClean="0"/>
              <a:t>the bonds </a:t>
            </a:r>
            <a:r>
              <a:rPr lang="en-US" sz="3800" dirty="0"/>
              <a:t>of death. Thou created the </a:t>
            </a:r>
            <a:r>
              <a:rPr lang="en-US" sz="3800" dirty="0" smtClean="0"/>
              <a:t>upright minds </a:t>
            </a:r>
            <a:r>
              <a:rPr lang="en-US" sz="3800" dirty="0"/>
              <a:t>of those who believe in Thee, </a:t>
            </a:r>
            <a:r>
              <a:rPr lang="en-US" sz="3800" dirty="0" smtClean="0"/>
              <a:t>that they may</a:t>
            </a:r>
            <a:endParaRPr lang="en-US" sz="38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397880"/>
      </p:ext>
    </p:extLst>
  </p:cSld>
  <p:clrMapOvr>
    <a:masterClrMapping/>
  </p:clrMapOvr>
  <p:transition spd="med"/>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478697"/>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mr-IN" sz="4500" dirty="0">
                <a:solidFill>
                  <a:schemeClr val="tx1">
                    <a:lumMod val="95000"/>
                  </a:schemeClr>
                </a:solidFill>
              </a:rPr>
              <a:t>ከመ እምሰብእ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ይኩኑ </a:t>
            </a:r>
            <a:r>
              <a:rPr lang="mr-IN" sz="4500" dirty="0">
                <a:solidFill>
                  <a:schemeClr val="tx1">
                    <a:lumMod val="95000"/>
                  </a:schemeClr>
                </a:solidFill>
              </a:rPr>
              <a:t>አማልክተ፡ ዘወሀብከነ ብመንፈስ ንኪድ ኩሎ ኃይሎ </a:t>
            </a:r>
            <a:r>
              <a:rPr lang="mr-IN" sz="4500" dirty="0" smtClean="0">
                <a:solidFill>
                  <a:schemeClr val="tx1">
                    <a:lumMod val="95000"/>
                  </a:schemeClr>
                </a:solidFill>
              </a:rPr>
              <a:t>ለጸላኢ</a:t>
            </a:r>
            <a:r>
              <a:rPr lang="en-CA" sz="4500" dirty="0" smtClean="0">
                <a:solidFill>
                  <a:schemeClr val="tx1">
                    <a:lumMod val="95000"/>
                  </a:schemeClr>
                </a:solidFill>
              </a:rPr>
              <a:t>።</a:t>
            </a: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ከመ </a:t>
            </a:r>
            <a:r>
              <a:rPr lang="mr-IN" sz="4500" dirty="0">
                <a:solidFill>
                  <a:schemeClr val="tx1">
                    <a:lumMod val="95000"/>
                  </a:schemeClr>
                </a:solidFill>
              </a:rPr>
              <a:t>ንፍታሕ ዘኢይትፈታሕ፡ ፍቅረ ለነ ኅበ አቡከ ገበርከ ወዐረቀ ማእከሌነ</a:t>
            </a:r>
            <a:r>
              <a:rPr lang="mr-IN" sz="4500" dirty="0" smtClean="0">
                <a:solidFill>
                  <a:schemeClr val="tx1">
                    <a:lumMod val="95000"/>
                  </a:schemeClr>
                </a:solidFill>
              </a:rPr>
              <a:t>።</a:t>
            </a:r>
            <a:endParaRPr lang="mr-IN" sz="4500" dirty="0">
              <a:solidFill>
                <a:schemeClr val="tx1">
                  <a:lumMod val="95000"/>
                </a:schemeClr>
              </a:solidFill>
            </a:endParaRPr>
          </a:p>
        </p:txBody>
      </p:sp>
      <p:sp>
        <p:nvSpPr>
          <p:cNvPr id="3" name="Rectangle 2"/>
          <p:cNvSpPr/>
          <p:nvPr/>
        </p:nvSpPr>
        <p:spPr>
          <a:xfrm>
            <a:off x="3894527" y="-187733"/>
            <a:ext cx="4127165" cy="7248138"/>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ሕልና </a:t>
            </a:r>
            <a:r>
              <a:rPr lang="mr-IN" sz="4500" dirty="0">
                <a:solidFill>
                  <a:schemeClr val="tx1">
                    <a:lumMod val="95000"/>
                  </a:schemeClr>
                </a:solidFill>
              </a:rPr>
              <a:t>ዝሃብካ ንስኻ ኢኻ።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ንኹሉ </a:t>
            </a:r>
            <a:r>
              <a:rPr lang="mr-IN" sz="4500" dirty="0">
                <a:solidFill>
                  <a:schemeClr val="tx1">
                    <a:lumMod val="95000"/>
                  </a:schemeClr>
                </a:solidFill>
              </a:rPr>
              <a:t>ኃይሊ ጸላኢ ብመንፈስ ክንረግጽ ሃብካና።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ዘይፍታሕ </a:t>
            </a:r>
            <a:r>
              <a:rPr lang="mr-IN" sz="4500" dirty="0">
                <a:solidFill>
                  <a:schemeClr val="tx1">
                    <a:lumMod val="95000"/>
                  </a:schemeClr>
                </a:solidFill>
              </a:rPr>
              <a:t>ክንፈትሕ ድማ ምስ ኣቦኻ ፍቕሪ </a:t>
            </a:r>
            <a:r>
              <a:rPr lang="mr-IN" sz="4500" dirty="0" smtClean="0">
                <a:solidFill>
                  <a:schemeClr val="tx1">
                    <a:lumMod val="95000"/>
                  </a:schemeClr>
                </a:solidFill>
              </a:rPr>
              <a:t>ገበርካልና</a:t>
            </a:r>
            <a:r>
              <a:rPr lang="mr-IN" sz="4500" dirty="0">
                <a:solidFill>
                  <a:schemeClr val="tx1">
                    <a:lumMod val="95000"/>
                  </a:schemeClr>
                </a:solidFill>
              </a:rPr>
              <a:t>።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ኣብ </a:t>
            </a:r>
            <a:r>
              <a:rPr lang="mr-IN" sz="4500" dirty="0">
                <a:solidFill>
                  <a:schemeClr val="tx1">
                    <a:lumMod val="95000"/>
                  </a:schemeClr>
                </a:solidFill>
              </a:rPr>
              <a:t>ማእከልና ኬንካ ድማ ዓረቕካና</a:t>
            </a:r>
            <a:r>
              <a:rPr lang="mr-IN" sz="4500" dirty="0" smtClean="0">
                <a:solidFill>
                  <a:schemeClr val="tx1">
                    <a:lumMod val="95000"/>
                  </a:schemeClr>
                </a:solidFill>
              </a:rPr>
              <a:t>።</a:t>
            </a:r>
            <a:endParaRPr lang="mr-IN" sz="4500" dirty="0">
              <a:solidFill>
                <a:schemeClr val="tx1">
                  <a:lumMod val="95000"/>
                </a:schemeClr>
              </a:solidFill>
            </a:endParaRPr>
          </a:p>
        </p:txBody>
      </p:sp>
      <p:sp>
        <p:nvSpPr>
          <p:cNvPr id="9" name="Rectangle 8"/>
          <p:cNvSpPr/>
          <p:nvPr/>
        </p:nvSpPr>
        <p:spPr>
          <a:xfrm>
            <a:off x="7987851" y="7336"/>
            <a:ext cx="4356549" cy="6771084"/>
          </a:xfrm>
          <a:prstGeom prst="rect">
            <a:avLst/>
          </a:prstGeom>
        </p:spPr>
        <p:txBody>
          <a:bodyPr wrap="square">
            <a:spAutoFit/>
          </a:bodyPr>
          <a:lstStyle/>
          <a:p>
            <a:pPr marL="40639" marR="40639">
              <a:spcBef>
                <a:spcPts val="600"/>
              </a:spcBef>
              <a:buClr>
                <a:srgbClr val="000000"/>
              </a:buClr>
              <a:buFont typeface="Arial"/>
              <a:defRPr sz="2800"/>
            </a:pPr>
            <a:r>
              <a:rPr lang="en-US" sz="3300" dirty="0" smtClean="0"/>
              <a:t>be </a:t>
            </a:r>
            <a:r>
              <a:rPr lang="en-US" sz="3300" dirty="0"/>
              <a:t>called gods among men. </a:t>
            </a:r>
            <a:r>
              <a:rPr lang="en-US" sz="3300" dirty="0" smtClean="0"/>
              <a:t>Thou has </a:t>
            </a:r>
            <a:r>
              <a:rPr lang="en-US" sz="3300" dirty="0"/>
              <a:t>granted us to tread down all the </a:t>
            </a:r>
            <a:r>
              <a:rPr lang="en-US" sz="3300" dirty="0" smtClean="0"/>
              <a:t>powers of </a:t>
            </a:r>
            <a:r>
              <a:rPr lang="en-US" sz="3300" dirty="0"/>
              <a:t>the enemy through the Spirit, so that </a:t>
            </a:r>
            <a:r>
              <a:rPr lang="en-US" sz="3300" dirty="0" smtClean="0"/>
              <a:t>we may </a:t>
            </a:r>
            <a:r>
              <a:rPr lang="en-US" sz="3300" dirty="0"/>
              <a:t>loosen that which could not </a:t>
            </a:r>
            <a:r>
              <a:rPr lang="en-US" sz="3300" dirty="0" smtClean="0"/>
              <a:t>be loosened.</a:t>
            </a:r>
          </a:p>
          <a:p>
            <a:pPr marL="40639" marR="40639">
              <a:spcBef>
                <a:spcPts val="600"/>
              </a:spcBef>
              <a:buClr>
                <a:srgbClr val="000000"/>
              </a:buClr>
              <a:buFont typeface="Arial"/>
              <a:defRPr sz="2800"/>
            </a:pPr>
            <a:r>
              <a:rPr lang="en-US" sz="3300" dirty="0" smtClean="0"/>
              <a:t>Thou </a:t>
            </a:r>
            <a:r>
              <a:rPr lang="en-US" sz="3300" dirty="0"/>
              <a:t>has made effectual for </a:t>
            </a:r>
            <a:r>
              <a:rPr lang="en-US" sz="3300" dirty="0" smtClean="0"/>
              <a:t>us love </a:t>
            </a:r>
            <a:r>
              <a:rPr lang="en-US" sz="3300" dirty="0"/>
              <a:t>towards </a:t>
            </a:r>
            <a:r>
              <a:rPr lang="en-US" sz="3300" dirty="0" smtClean="0"/>
              <a:t>Thy Father </a:t>
            </a:r>
            <a:r>
              <a:rPr lang="en-US" sz="3300" dirty="0"/>
              <a:t>and </a:t>
            </a:r>
            <a:r>
              <a:rPr lang="en-US" sz="3300" dirty="0" smtClean="0"/>
              <a:t>made reconciliation </a:t>
            </a:r>
            <a:r>
              <a:rPr lang="en-US" sz="3300" dirty="0"/>
              <a:t>between us and Him</a:t>
            </a:r>
            <a:r>
              <a:rPr lang="en-US" sz="3300" dirty="0" smtClean="0"/>
              <a:t>.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3158"/>
      </p:ext>
    </p:extLst>
  </p:cSld>
  <p:clrMapOvr>
    <a:masterClrMapping/>
  </p:clrMapOvr>
  <p:transition spd="med"/>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263253"/>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ስማዕ </a:t>
            </a:r>
            <a:r>
              <a:rPr lang="mr-IN" sz="4400" dirty="0"/>
              <a:t>እግዚኦ እለ ኪያከ ይስእሉ። እግዚኦ እለ ንስእለከ ኢንሰተት አላ በስክየት ዲበ ጸላኢነ ነሀሉ</a:t>
            </a:r>
            <a:r>
              <a:rPr lang="mr-IN" sz="4400" dirty="0" smtClean="0"/>
              <a:t>።</a:t>
            </a:r>
            <a:endParaRPr lang="en-CA" sz="4400" dirty="0" smtClean="0"/>
          </a:p>
          <a:p>
            <a:pPr marL="40639" marR="40639">
              <a:spcBef>
                <a:spcPts val="600"/>
              </a:spcBef>
              <a:buClr>
                <a:srgbClr val="000000"/>
              </a:buClr>
              <a:buFont typeface="Arial"/>
              <a:defRPr sz="2400"/>
            </a:pPr>
            <a:r>
              <a:rPr lang="mr-IN" sz="4400" dirty="0"/>
              <a:t>ሀበነ ዘወትረ ጸሎተነ እምኂጠተ ጸላኢ ንትዓቀብ</a:t>
            </a:r>
            <a:r>
              <a:rPr lang="mr-IN" sz="4400" dirty="0" smtClean="0"/>
              <a:t>።</a:t>
            </a:r>
            <a:endParaRPr lang="mr-IN" sz="4400" dirty="0"/>
          </a:p>
        </p:txBody>
      </p:sp>
      <p:sp>
        <p:nvSpPr>
          <p:cNvPr id="3" name="Rectangle 2"/>
          <p:cNvSpPr/>
          <p:nvPr/>
        </p:nvSpPr>
        <p:spPr>
          <a:xfrm>
            <a:off x="3931597" y="-110789"/>
            <a:ext cx="4127165" cy="7094250"/>
          </a:xfrm>
          <a:prstGeom prst="rect">
            <a:avLst/>
          </a:prstGeom>
        </p:spPr>
        <p:txBody>
          <a:bodyPr wrap="square">
            <a:spAutoFit/>
          </a:bodyPr>
          <a:lstStyle/>
          <a:p>
            <a:pPr marL="40639" marR="40639">
              <a:spcBef>
                <a:spcPts val="600"/>
              </a:spcBef>
              <a:buClr>
                <a:srgbClr val="000000"/>
              </a:buClr>
              <a:buFont typeface="Arial"/>
              <a:defRPr sz="2400"/>
            </a:pPr>
            <a:r>
              <a:rPr lang="mr-IN" sz="4300" dirty="0" smtClean="0"/>
              <a:t>ኦ </a:t>
            </a:r>
            <a:r>
              <a:rPr lang="mr-IN" sz="4300" dirty="0"/>
              <a:t>ጎይታ ነቶም </a:t>
            </a:r>
            <a:r>
              <a:rPr lang="mr-IN" sz="4300" dirty="0" smtClean="0"/>
              <a:t>ዚልሙ</a:t>
            </a:r>
            <a:endParaRPr lang="en-CA" sz="4300" dirty="0" smtClean="0"/>
          </a:p>
          <a:p>
            <a:pPr marL="40639" marR="40639">
              <a:spcBef>
                <a:spcPts val="600"/>
              </a:spcBef>
              <a:buClr>
                <a:srgbClr val="000000"/>
              </a:buClr>
              <a:buFont typeface="Arial"/>
              <a:defRPr sz="2400"/>
            </a:pPr>
            <a:r>
              <a:rPr lang="mr-IN" sz="4300" dirty="0" smtClean="0"/>
              <a:t>ንኻ ስምዓዮም፡ </a:t>
            </a:r>
            <a:endParaRPr lang="en-CA" sz="4300" dirty="0" smtClean="0"/>
          </a:p>
          <a:p>
            <a:pPr marL="40639" marR="40639">
              <a:spcBef>
                <a:spcPts val="600"/>
              </a:spcBef>
              <a:buClr>
                <a:srgbClr val="000000"/>
              </a:buClr>
              <a:buFont typeface="Arial"/>
              <a:defRPr sz="2400"/>
            </a:pPr>
            <a:r>
              <a:rPr lang="mr-IN" sz="4300" dirty="0" smtClean="0"/>
              <a:t>ኦ </a:t>
            </a:r>
            <a:r>
              <a:rPr lang="mr-IN" sz="4300" dirty="0"/>
              <a:t>ጎይታ እዞም </a:t>
            </a:r>
            <a:r>
              <a:rPr lang="mr-IN" sz="4300" dirty="0" smtClean="0"/>
              <a:t>እንል</a:t>
            </a:r>
            <a:endParaRPr lang="en-CA" sz="4300" dirty="0" smtClean="0"/>
          </a:p>
          <a:p>
            <a:pPr marL="40639" marR="40639">
              <a:spcBef>
                <a:spcPts val="600"/>
              </a:spcBef>
              <a:buClr>
                <a:srgbClr val="000000"/>
              </a:buClr>
              <a:buFont typeface="Arial"/>
              <a:defRPr sz="2400"/>
            </a:pPr>
            <a:r>
              <a:rPr lang="mr-IN" sz="4300" dirty="0" smtClean="0"/>
              <a:t>ምነካ’ውን ኣይንከሰስ።</a:t>
            </a:r>
            <a:endParaRPr lang="en-CA" sz="4300" dirty="0" smtClean="0"/>
          </a:p>
          <a:p>
            <a:pPr marL="40639" marR="40639">
              <a:spcBef>
                <a:spcPts val="600"/>
              </a:spcBef>
              <a:buClr>
                <a:srgbClr val="000000"/>
              </a:buClr>
              <a:buFont typeface="Arial"/>
              <a:defRPr sz="2400"/>
            </a:pPr>
            <a:r>
              <a:rPr lang="mr-IN" sz="4300" dirty="0" smtClean="0"/>
              <a:t>ኣብ </a:t>
            </a:r>
            <a:r>
              <a:rPr lang="mr-IN" sz="4300" dirty="0"/>
              <a:t>ጊዜ ክስስ ኣብ ልዕሊ ጸላኢና ድኣ ዓወት ሃበና</a:t>
            </a:r>
            <a:r>
              <a:rPr lang="mr-IN" sz="4300" dirty="0" smtClean="0"/>
              <a:t>።</a:t>
            </a:r>
            <a:endParaRPr lang="en-CA" sz="4300" dirty="0" smtClean="0"/>
          </a:p>
          <a:p>
            <a:pPr marL="40639" marR="40639">
              <a:spcBef>
                <a:spcPts val="600"/>
              </a:spcBef>
              <a:buClr>
                <a:srgbClr val="000000"/>
              </a:buClr>
              <a:buFont typeface="Arial"/>
              <a:defRPr sz="2400"/>
            </a:pPr>
            <a:r>
              <a:rPr lang="mr-IN" sz="4300" dirty="0"/>
              <a:t>ካብ ምትላል ጸላኢ ክንሕሎ ዘየቋርጽ ጸሎት ሃበና</a:t>
            </a:r>
            <a:r>
              <a:rPr lang="mr-IN" sz="4300" dirty="0" smtClean="0"/>
              <a:t>።</a:t>
            </a:r>
            <a:endParaRPr lang="mr-IN" sz="4300" dirty="0"/>
          </a:p>
        </p:txBody>
      </p:sp>
      <p:sp>
        <p:nvSpPr>
          <p:cNvPr id="9" name="Rectangle 8"/>
          <p:cNvSpPr/>
          <p:nvPr/>
        </p:nvSpPr>
        <p:spPr>
          <a:xfrm>
            <a:off x="7987851" y="7336"/>
            <a:ext cx="4356549" cy="6971139"/>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O Lord, hear those who beg Thee. </a:t>
            </a:r>
          </a:p>
          <a:p>
            <a:pPr marL="40639" marR="40639">
              <a:spcBef>
                <a:spcPts val="600"/>
              </a:spcBef>
              <a:buClr>
                <a:srgbClr val="000000"/>
              </a:buClr>
              <a:buFont typeface="Arial"/>
              <a:defRPr sz="2800"/>
            </a:pPr>
            <a:r>
              <a:rPr lang="en-US" sz="3600" dirty="0" smtClean="0"/>
              <a:t>O Lord, let not us, who petition Thee fall into sin, but vindicate us against our </a:t>
            </a:r>
            <a:r>
              <a:rPr lang="en-US" sz="3600" dirty="0" err="1" smtClean="0"/>
              <a:t>enem</a:t>
            </a:r>
            <a:r>
              <a:rPr lang="en-US" sz="3600" dirty="0" smtClean="0"/>
              <a:t>-</a:t>
            </a:r>
          </a:p>
          <a:p>
            <a:pPr marL="40639" marR="40639">
              <a:spcBef>
                <a:spcPts val="600"/>
              </a:spcBef>
              <a:buClr>
                <a:srgbClr val="000000"/>
              </a:buClr>
              <a:buFont typeface="Arial"/>
              <a:defRPr sz="2800"/>
            </a:pPr>
            <a:r>
              <a:rPr lang="en-US" sz="3600" dirty="0" err="1" smtClean="0"/>
              <a:t>ies</a:t>
            </a:r>
            <a:r>
              <a:rPr lang="en-US" sz="3600" dirty="0" smtClean="0"/>
              <a:t>, our accusers.</a:t>
            </a:r>
          </a:p>
          <a:p>
            <a:pPr marL="40639" marR="40639">
              <a:spcBef>
                <a:spcPts val="600"/>
              </a:spcBef>
              <a:buClr>
                <a:srgbClr val="000000"/>
              </a:buClr>
              <a:buFont typeface="Arial"/>
              <a:defRPr sz="2800"/>
            </a:pPr>
            <a:r>
              <a:rPr lang="en-US" sz="3600" dirty="0" smtClean="0"/>
              <a:t>Grant us continuous prayer that we may be kept from being swallowed up by the enemy.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205271"/>
      </p:ext>
    </p:extLst>
  </p:cSld>
  <p:clrMapOvr>
    <a:masterClrMapping/>
  </p:clrMapOvr>
  <p:transition spd="med"/>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940361"/>
          </a:xfrm>
          <a:prstGeom prst="rect">
            <a:avLst/>
          </a:prstGeom>
        </p:spPr>
        <p:txBody>
          <a:bodyPr wrap="square">
            <a:spAutoFit/>
          </a:bodyPr>
          <a:lstStyle/>
          <a:p>
            <a:pPr marL="40639" marR="40639">
              <a:spcBef>
                <a:spcPts val="600"/>
              </a:spcBef>
              <a:buClr>
                <a:srgbClr val="D84800"/>
              </a:buClr>
              <a:buFont typeface="Arial"/>
              <a:defRPr sz="2800"/>
            </a:pPr>
            <a:r>
              <a:rPr lang="mr-IN" sz="4400" dirty="0" smtClean="0">
                <a:solidFill>
                  <a:srgbClr val="FFC000"/>
                </a:solidFill>
                <a:uFill>
                  <a:solidFill>
                    <a:srgbClr val="D84800"/>
                  </a:solidFill>
                </a:uFill>
              </a:rPr>
              <a:t>ስማዕ </a:t>
            </a:r>
            <a:r>
              <a:rPr lang="mr-IN" sz="4400" dirty="0">
                <a:solidFill>
                  <a:srgbClr val="FFC000"/>
                </a:solidFill>
                <a:uFill>
                  <a:solidFill>
                    <a:srgbClr val="D84800"/>
                  </a:solidFill>
                </a:uFill>
              </a:rPr>
              <a:t>ዘለዓለም ንጉስ</a:t>
            </a:r>
            <a:r>
              <a:rPr lang="mr-IN" sz="4400" dirty="0">
                <a:solidFill>
                  <a:srgbClr val="FFC000"/>
                </a:solidFill>
              </a:rPr>
              <a:t> </a:t>
            </a:r>
            <a:r>
              <a:rPr lang="mr-IN" sz="4400" dirty="0"/>
              <a:t>መዓስበ ናዝዝ፡</a:t>
            </a:r>
            <a:r>
              <a:rPr lang="en-US" sz="4400" dirty="0"/>
              <a:t> </a:t>
            </a:r>
            <a:r>
              <a:rPr lang="mr-IN" sz="4400" dirty="0"/>
              <a:t>እጓለማውታ ተወከፍ ሲሩያነ በምሕረትከ አንጽሕ</a:t>
            </a:r>
            <a:r>
              <a:rPr lang="en-US" sz="4400" dirty="0"/>
              <a:t> </a:t>
            </a:r>
            <a:r>
              <a:rPr lang="mr-IN" sz="4400" dirty="0"/>
              <a:t>አብዳነ አጥብብ ወሕጉላነ ሚጥ፡ እለ ውስተ ሞቅህ አድህን ወለኩልነ ኩን ጸወነ፡ </a:t>
            </a:r>
          </a:p>
          <a:p>
            <a:pPr marL="40639" marR="40639">
              <a:spcBef>
                <a:spcPts val="600"/>
              </a:spcBef>
              <a:buClr>
                <a:srgbClr val="000000"/>
              </a:buClr>
              <a:buFont typeface="Arial"/>
              <a:defRPr sz="2400"/>
            </a:pPr>
            <a:endParaRPr lang="mr-IN" sz="4400" dirty="0"/>
          </a:p>
        </p:txBody>
      </p:sp>
      <p:sp>
        <p:nvSpPr>
          <p:cNvPr id="3" name="Rectangle 2"/>
          <p:cNvSpPr/>
          <p:nvPr/>
        </p:nvSpPr>
        <p:spPr>
          <a:xfrm>
            <a:off x="3931597" y="10336"/>
            <a:ext cx="4127165" cy="6940361"/>
          </a:xfrm>
          <a:prstGeom prst="rect">
            <a:avLst/>
          </a:prstGeom>
        </p:spPr>
        <p:txBody>
          <a:bodyPr wrap="square">
            <a:spAutoFit/>
          </a:bodyPr>
          <a:lstStyle/>
          <a:p>
            <a:pPr marL="40639" marR="40639">
              <a:spcBef>
                <a:spcPts val="600"/>
              </a:spcBef>
              <a:buClr>
                <a:srgbClr val="D84800"/>
              </a:buClr>
              <a:buFont typeface="Arial"/>
              <a:defRPr sz="2800"/>
            </a:pPr>
            <a:r>
              <a:rPr lang="mr-IN" sz="4400" dirty="0" smtClean="0">
                <a:solidFill>
                  <a:srgbClr val="FFC000"/>
                </a:solidFill>
                <a:uFill>
                  <a:solidFill>
                    <a:srgbClr val="D84800"/>
                  </a:solidFill>
                </a:uFill>
              </a:rPr>
              <a:t>ኦ </a:t>
            </a:r>
            <a:r>
              <a:rPr lang="mr-IN" sz="4400" dirty="0">
                <a:solidFill>
                  <a:srgbClr val="FFC000"/>
                </a:solidFill>
                <a:uFill>
                  <a:solidFill>
                    <a:srgbClr val="D84800"/>
                  </a:solidFill>
                </a:uFill>
              </a:rPr>
              <a:t>ዘልኣለማዊ ንጉሥ</a:t>
            </a:r>
            <a:r>
              <a:rPr lang="mr-IN" sz="4400" dirty="0">
                <a:solidFill>
                  <a:srgbClr val="FFC000"/>
                </a:solidFill>
              </a:rPr>
              <a:t> </a:t>
            </a:r>
            <a:r>
              <a:rPr lang="mr-IN" sz="4400" dirty="0"/>
              <a:t>ስማዕ። ንመበለት ኣጸናንዕ፡ ንዘኽታማት ከኣ ተቐበል። ብኃጢኣት ንዝረኸሱ ብምሕረትካ እንጽሕ። </a:t>
            </a:r>
            <a:r>
              <a:rPr lang="mr-IN" sz="4400" dirty="0" smtClean="0"/>
              <a:t>ንዓያሱ</a:t>
            </a:r>
            <a:r>
              <a:rPr lang="en-CA" sz="4400" dirty="0" smtClean="0"/>
              <a:t> </a:t>
            </a:r>
            <a:r>
              <a:rPr lang="mr-IN" sz="4400" dirty="0" smtClean="0"/>
              <a:t>ኣለብም።</a:t>
            </a:r>
            <a:r>
              <a:rPr lang="en-CA" sz="4400" dirty="0" smtClean="0"/>
              <a:t> </a:t>
            </a:r>
            <a:r>
              <a:rPr lang="mr-IN" sz="4400" dirty="0" smtClean="0"/>
              <a:t>ንጥፉኣት </a:t>
            </a:r>
            <a:r>
              <a:rPr lang="mr-IN" sz="4400" dirty="0"/>
              <a:t>ምለስ</a:t>
            </a:r>
            <a:r>
              <a:rPr lang="mr-IN" sz="4400" dirty="0" smtClean="0"/>
              <a:t>።</a:t>
            </a:r>
            <a:endParaRPr lang="en-CA" sz="4400" dirty="0" smtClean="0"/>
          </a:p>
          <a:p>
            <a:pPr marL="40639" marR="40639">
              <a:spcBef>
                <a:spcPts val="600"/>
              </a:spcBef>
              <a:buClr>
                <a:srgbClr val="D84800"/>
              </a:buClr>
              <a:buFont typeface="Arial"/>
              <a:defRPr sz="2800"/>
            </a:pPr>
            <a:r>
              <a:rPr lang="mr-IN" sz="4400" dirty="0" smtClean="0"/>
              <a:t> </a:t>
            </a:r>
            <a:r>
              <a:rPr lang="mr-IN" sz="4400" dirty="0"/>
              <a:t>ኣብ ቤት ማእሰርቲ ንዘለው ኣድኅን</a:t>
            </a:r>
            <a:r>
              <a:rPr lang="mr-IN" sz="4400" dirty="0" smtClean="0"/>
              <a:t>።</a:t>
            </a:r>
            <a:endParaRPr lang="mr-IN" sz="4400" dirty="0"/>
          </a:p>
        </p:txBody>
      </p:sp>
      <p:sp>
        <p:nvSpPr>
          <p:cNvPr id="9" name="Rectangle 8"/>
          <p:cNvSpPr/>
          <p:nvPr/>
        </p:nvSpPr>
        <p:spPr>
          <a:xfrm>
            <a:off x="7987851" y="7336"/>
            <a:ext cx="4356549" cy="6863417"/>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solidFill>
                  <a:srgbClr val="FFC000"/>
                </a:solidFill>
              </a:rPr>
              <a:t>O </a:t>
            </a:r>
            <a:r>
              <a:rPr lang="en-US" sz="4000" dirty="0">
                <a:solidFill>
                  <a:srgbClr val="FFC000"/>
                </a:solidFill>
              </a:rPr>
              <a:t>eternal King, </a:t>
            </a:r>
            <a:r>
              <a:rPr lang="en-US" sz="4000" dirty="0"/>
              <a:t>hear: comfort the widows</a:t>
            </a:r>
            <a:r>
              <a:rPr lang="en-US" sz="4000" dirty="0" smtClean="0"/>
              <a:t>, accept </a:t>
            </a:r>
            <a:r>
              <a:rPr lang="en-US" sz="4000" dirty="0"/>
              <a:t>the orphans, purify the </a:t>
            </a:r>
            <a:r>
              <a:rPr lang="en-US" sz="4000" dirty="0" smtClean="0"/>
              <a:t>unclean through </a:t>
            </a:r>
            <a:r>
              <a:rPr lang="en-US" sz="4000" dirty="0"/>
              <a:t>Thy mercy, grant wisdom to </a:t>
            </a:r>
            <a:r>
              <a:rPr lang="en-US" sz="4000" dirty="0" smtClean="0"/>
              <a:t>the foolish</a:t>
            </a:r>
            <a:r>
              <a:rPr lang="en-US" sz="4000" dirty="0"/>
              <a:t>, restore the lost, save the prisoners</a:t>
            </a:r>
            <a:r>
              <a:rPr lang="en-US" sz="4000" dirty="0" smtClean="0"/>
              <a:t>, and </a:t>
            </a:r>
            <a:r>
              <a:rPr lang="en-US" sz="4000" dirty="0"/>
              <a:t>be a refuge to all of us</a:t>
            </a:r>
            <a:r>
              <a:rPr lang="en-US" sz="4000" dirty="0" smtClean="0"/>
              <a:t>,</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374899"/>
      </p:ext>
    </p:extLst>
  </p:cSld>
  <p:clrMapOvr>
    <a:masterClrMapping/>
  </p:clrMapOvr>
  <p:transition spd="med"/>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7648248"/>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solidFill>
                  <a:srgbClr val="FFC000"/>
                </a:solidFill>
              </a:rPr>
              <a:t>እስመ</a:t>
            </a:r>
            <a:r>
              <a:rPr lang="en-US" sz="4400" dirty="0" smtClean="0">
                <a:solidFill>
                  <a:srgbClr val="FFC000"/>
                </a:solidFill>
              </a:rPr>
              <a:t> </a:t>
            </a:r>
            <a:r>
              <a:rPr lang="mr-IN" sz="4400" dirty="0">
                <a:solidFill>
                  <a:srgbClr val="FFC000"/>
                </a:solidFill>
              </a:rPr>
              <a:t>ለከ እግዚኦ </a:t>
            </a:r>
            <a:r>
              <a:rPr lang="mr-IN" sz="4400" dirty="0"/>
              <a:t>አምላክነ መንግስት </a:t>
            </a:r>
            <a:r>
              <a:rPr lang="mr-IN" sz="4400" dirty="0" smtClean="0"/>
              <a:t>ብሩ</a:t>
            </a:r>
            <a:r>
              <a:rPr lang="en-CA" sz="4400" dirty="0" smtClean="0"/>
              <a:t>ክ</a:t>
            </a:r>
            <a:r>
              <a:rPr lang="mr-IN" sz="4400" dirty="0" smtClean="0"/>
              <a:t>።</a:t>
            </a:r>
            <a:endParaRPr lang="en-CA" sz="4400" dirty="0" smtClean="0"/>
          </a:p>
          <a:p>
            <a:pPr marL="40639" marR="40639">
              <a:spcBef>
                <a:spcPts val="600"/>
              </a:spcBef>
              <a:buClr>
                <a:srgbClr val="000000"/>
              </a:buClr>
              <a:buFont typeface="Arial"/>
              <a:defRPr sz="2400"/>
            </a:pPr>
            <a:endParaRPr lang="en-CA" sz="4400" dirty="0"/>
          </a:p>
          <a:p>
            <a:pPr marL="40639" marR="40639">
              <a:spcBef>
                <a:spcPts val="600"/>
              </a:spcBef>
              <a:buClr>
                <a:srgbClr val="000000"/>
              </a:buClr>
              <a:buFont typeface="Arial"/>
              <a:defRPr sz="2400"/>
            </a:pPr>
            <a:endParaRPr lang="en-CA" sz="4400" dirty="0" smtClean="0"/>
          </a:p>
          <a:p>
            <a:pPr marL="40639" marR="40639">
              <a:spcBef>
                <a:spcPts val="600"/>
              </a:spcBef>
              <a:buClr>
                <a:srgbClr val="000000"/>
              </a:buClr>
              <a:buFont typeface="Arial"/>
              <a:defRPr sz="2400"/>
            </a:pPr>
            <a:endParaRPr lang="en-CA" sz="4400" dirty="0" smtClean="0"/>
          </a:p>
          <a:p>
            <a:pPr marL="40639" marR="40639">
              <a:spcBef>
                <a:spcPts val="600"/>
              </a:spcBef>
              <a:buClr>
                <a:srgbClr val="000000"/>
              </a:buClr>
              <a:buFont typeface="Arial"/>
              <a:defRPr sz="2400"/>
            </a:pPr>
            <a:endParaRPr lang="en-CA" sz="4400" dirty="0" smtClean="0"/>
          </a:p>
          <a:p>
            <a:pPr marL="40639" marR="40639">
              <a:spcBef>
                <a:spcPts val="600"/>
              </a:spcBef>
              <a:buClr>
                <a:srgbClr val="000000"/>
              </a:buClr>
              <a:buFont typeface="Arial"/>
              <a:defRPr sz="2400"/>
            </a:pPr>
            <a:r>
              <a:rPr lang="en-CA" sz="6000" b="1" dirty="0" err="1" smtClean="0">
                <a:solidFill>
                  <a:srgbClr val="FFFF00"/>
                </a:solidFill>
              </a:rPr>
              <a:t>ይ.ሕ</a:t>
            </a:r>
            <a:r>
              <a:rPr lang="en-CA" sz="6000" b="1" dirty="0" smtClean="0">
                <a:solidFill>
                  <a:srgbClr val="FFFF00"/>
                </a:solidFill>
              </a:rPr>
              <a:t>. </a:t>
            </a:r>
            <a:r>
              <a:rPr lang="en-CA" sz="6000" b="1" dirty="0" err="1" smtClean="0"/>
              <a:t>አሜን</a:t>
            </a:r>
            <a:r>
              <a:rPr lang="en-CA" sz="6000" b="1" dirty="0" smtClean="0"/>
              <a:t>።</a:t>
            </a:r>
            <a:endParaRPr lang="en-CA" sz="6000" b="1" dirty="0"/>
          </a:p>
          <a:p>
            <a:pPr marL="40639" marR="40639">
              <a:spcBef>
                <a:spcPts val="600"/>
              </a:spcBef>
              <a:buClr>
                <a:srgbClr val="000000"/>
              </a:buClr>
              <a:buFont typeface="Arial"/>
              <a:defRPr sz="2400"/>
            </a:pPr>
            <a:endParaRPr lang="mr-IN" sz="4400" dirty="0"/>
          </a:p>
          <a:p>
            <a:pPr marL="40639" marR="40639">
              <a:spcBef>
                <a:spcPts val="600"/>
              </a:spcBef>
              <a:buClr>
                <a:srgbClr val="000000"/>
              </a:buClr>
              <a:buFont typeface="Arial"/>
              <a:defRPr sz="2400"/>
            </a:pPr>
            <a:endParaRPr lang="mr-IN" sz="4400" dirty="0"/>
          </a:p>
        </p:txBody>
      </p:sp>
      <p:sp>
        <p:nvSpPr>
          <p:cNvPr id="3" name="Rectangle 2"/>
          <p:cNvSpPr/>
          <p:nvPr/>
        </p:nvSpPr>
        <p:spPr>
          <a:xfrm>
            <a:off x="3959108" y="207105"/>
            <a:ext cx="4127165" cy="5986254"/>
          </a:xfrm>
          <a:prstGeom prst="rect">
            <a:avLst/>
          </a:prstGeom>
        </p:spPr>
        <p:txBody>
          <a:bodyPr wrap="square">
            <a:spAutoFit/>
          </a:bodyPr>
          <a:lstStyle/>
          <a:p>
            <a:pPr marL="40639" marR="40639">
              <a:spcBef>
                <a:spcPts val="600"/>
              </a:spcBef>
              <a:buClr>
                <a:srgbClr val="D84800"/>
              </a:buClr>
              <a:buFont typeface="Arial"/>
              <a:defRPr sz="2800"/>
            </a:pPr>
            <a:r>
              <a:rPr lang="mr-IN" sz="4400" dirty="0" smtClean="0">
                <a:solidFill>
                  <a:srgbClr val="FFC000"/>
                </a:solidFill>
                <a:uFill>
                  <a:solidFill>
                    <a:srgbClr val="D84800"/>
                  </a:solidFill>
                </a:uFill>
              </a:rPr>
              <a:t>ኦ </a:t>
            </a:r>
            <a:r>
              <a:rPr lang="mr-IN" sz="4400" dirty="0">
                <a:solidFill>
                  <a:srgbClr val="FFC000"/>
                </a:solidFill>
                <a:uFill>
                  <a:solidFill>
                    <a:srgbClr val="D84800"/>
                  </a:solidFill>
                </a:uFill>
              </a:rPr>
              <a:t>ጎይታናን ኣምላኽናን፡</a:t>
            </a:r>
            <a:r>
              <a:rPr lang="mr-IN" sz="4400" dirty="0">
                <a:solidFill>
                  <a:srgbClr val="FFC000"/>
                </a:solidFill>
              </a:rPr>
              <a:t> </a:t>
            </a:r>
            <a:r>
              <a:rPr lang="mr-IN" sz="4400" dirty="0"/>
              <a:t>ብሩኽ መንግስቲ ናትካ እዩ’ሞ፡ ንኵልና ጸግዒ ኩነና። </a:t>
            </a:r>
            <a:endParaRPr lang="en-CA" sz="4400" dirty="0" smtClean="0"/>
          </a:p>
          <a:p>
            <a:pPr marL="40639" marR="40639">
              <a:spcBef>
                <a:spcPts val="600"/>
              </a:spcBef>
              <a:buClr>
                <a:srgbClr val="D84800"/>
              </a:buClr>
              <a:buFont typeface="Arial"/>
              <a:defRPr sz="2800"/>
            </a:pPr>
            <a:endParaRPr lang="en-CA" sz="4400" dirty="0" smtClean="0"/>
          </a:p>
          <a:p>
            <a:pPr marL="40639" marR="40639">
              <a:spcBef>
                <a:spcPts val="600"/>
              </a:spcBef>
              <a:buClr>
                <a:srgbClr val="D84800"/>
              </a:buClr>
              <a:buFont typeface="Arial"/>
              <a:defRPr sz="2800"/>
            </a:pPr>
            <a:endParaRPr lang="mr-IN" sz="4400" dirty="0"/>
          </a:p>
          <a:p>
            <a:pPr marL="40639" marR="40639">
              <a:spcBef>
                <a:spcPts val="600"/>
              </a:spcBef>
              <a:buClr>
                <a:srgbClr val="000000"/>
              </a:buClr>
              <a:buFont typeface="Arial"/>
              <a:defRPr sz="2400"/>
            </a:pPr>
            <a:r>
              <a:rPr lang="en-CA" sz="6000" dirty="0" err="1" smtClean="0">
                <a:solidFill>
                  <a:srgbClr val="FFFF00"/>
                </a:solidFill>
              </a:rPr>
              <a:t>ይ.ሕ</a:t>
            </a:r>
            <a:r>
              <a:rPr lang="en-CA" sz="6000" dirty="0" smtClean="0">
                <a:solidFill>
                  <a:srgbClr val="FFFF00"/>
                </a:solidFill>
              </a:rPr>
              <a:t>. </a:t>
            </a:r>
            <a:r>
              <a:rPr lang="en-CA" sz="6000" dirty="0" err="1" smtClean="0"/>
              <a:t>ኣሜን</a:t>
            </a:r>
            <a:r>
              <a:rPr lang="en-CA" sz="6000" dirty="0" smtClean="0"/>
              <a:t>። </a:t>
            </a:r>
            <a:endParaRPr lang="mr-IN" sz="6000" dirty="0"/>
          </a:p>
        </p:txBody>
      </p:sp>
      <p:sp>
        <p:nvSpPr>
          <p:cNvPr id="9" name="Rectangle 8"/>
          <p:cNvSpPr/>
          <p:nvPr/>
        </p:nvSpPr>
        <p:spPr>
          <a:xfrm>
            <a:off x="8037037" y="395322"/>
            <a:ext cx="4356549" cy="5693866"/>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for </a:t>
            </a:r>
            <a:r>
              <a:rPr lang="en-US" sz="4000" dirty="0"/>
              <a:t>Thine is </a:t>
            </a:r>
            <a:r>
              <a:rPr lang="en-US" sz="4000" dirty="0" smtClean="0"/>
              <a:t>the blessed </a:t>
            </a:r>
            <a:r>
              <a:rPr lang="en-US" sz="4000" dirty="0"/>
              <a:t>kingdom, </a:t>
            </a:r>
            <a:endParaRPr lang="en-US" sz="4000" dirty="0" smtClean="0"/>
          </a:p>
          <a:p>
            <a:pPr marL="40639" marR="40639">
              <a:spcBef>
                <a:spcPts val="600"/>
              </a:spcBef>
              <a:buClr>
                <a:srgbClr val="000000"/>
              </a:buClr>
              <a:buFont typeface="Arial"/>
              <a:defRPr sz="2800"/>
            </a:pPr>
            <a:r>
              <a:rPr lang="en-US" sz="4000" dirty="0" smtClean="0">
                <a:solidFill>
                  <a:srgbClr val="FFC000"/>
                </a:solidFill>
              </a:rPr>
              <a:t>O </a:t>
            </a:r>
            <a:r>
              <a:rPr lang="en-US" sz="4000" dirty="0">
                <a:solidFill>
                  <a:srgbClr val="FFC000"/>
                </a:solidFill>
              </a:rPr>
              <a:t>Lord our God</a:t>
            </a:r>
            <a:r>
              <a:rPr lang="en-US" sz="4000" dirty="0" smtClean="0"/>
              <a:t>.</a:t>
            </a:r>
          </a:p>
          <a:p>
            <a:pPr marL="40639" marR="40639">
              <a:spcBef>
                <a:spcPts val="600"/>
              </a:spcBef>
              <a:buClr>
                <a:srgbClr val="000000"/>
              </a:buClr>
              <a:buFont typeface="Arial"/>
              <a:defRPr sz="2800"/>
            </a:pPr>
            <a:endParaRPr lang="en-US" sz="4000" dirty="0" smtClean="0"/>
          </a:p>
          <a:p>
            <a:pPr marL="40639" marR="40639">
              <a:spcBef>
                <a:spcPts val="600"/>
              </a:spcBef>
              <a:buClr>
                <a:srgbClr val="000000"/>
              </a:buClr>
              <a:buFont typeface="Arial"/>
              <a:defRPr sz="2800"/>
            </a:pPr>
            <a:endParaRPr lang="en-US" sz="4000" dirty="0"/>
          </a:p>
          <a:p>
            <a:pPr marL="40639" marR="40639">
              <a:spcBef>
                <a:spcPts val="600"/>
              </a:spcBef>
              <a:buClr>
                <a:srgbClr val="000000"/>
              </a:buClr>
              <a:buFont typeface="Arial"/>
              <a:defRPr sz="2800"/>
            </a:pPr>
            <a:endParaRPr lang="en-US" sz="4000" dirty="0" smtClean="0"/>
          </a:p>
          <a:p>
            <a:pPr marL="40639" marR="40639">
              <a:spcBef>
                <a:spcPts val="600"/>
              </a:spcBef>
              <a:buClr>
                <a:srgbClr val="000000"/>
              </a:buClr>
              <a:buFont typeface="Arial"/>
              <a:defRPr sz="2800"/>
            </a:pPr>
            <a:endParaRPr lang="en-US" sz="4000" dirty="0"/>
          </a:p>
          <a:p>
            <a:pPr marL="40639" marR="40639">
              <a:spcBef>
                <a:spcPts val="600"/>
              </a:spcBef>
              <a:buClr>
                <a:srgbClr val="000000"/>
              </a:buClr>
              <a:buFont typeface="Arial"/>
              <a:defRPr sz="2800"/>
            </a:pPr>
            <a:r>
              <a:rPr lang="en-US" sz="5400" dirty="0" smtClean="0">
                <a:solidFill>
                  <a:srgbClr val="FFFF00"/>
                </a:solidFill>
              </a:rPr>
              <a:t>People: </a:t>
            </a:r>
            <a:r>
              <a:rPr lang="en-US" sz="5400" dirty="0" smtClean="0"/>
              <a:t>Amen.</a:t>
            </a:r>
            <a:endParaRPr lang="en-US" sz="54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2835395"/>
      </p:ext>
    </p:extLst>
  </p:cSld>
  <p:clrMapOvr>
    <a:masterClrMapping/>
  </p:clrMapOvr>
  <p:transition spd="med"/>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4236720" cy="6924973"/>
          </a:xfrm>
          <a:prstGeom prst="rect">
            <a:avLst/>
          </a:prstGeom>
        </p:spPr>
        <p:txBody>
          <a:bodyPr wrap="square">
            <a:spAutoFit/>
          </a:bodyPr>
          <a:lstStyle/>
          <a:p>
            <a:pPr>
              <a:defRPr/>
            </a:pPr>
            <a:r>
              <a:rPr lang="en-US" sz="4400" dirty="0" err="1">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000" dirty="0" err="1">
                <a:latin typeface="Arial" charset="0"/>
                <a:ea typeface="PingFang SC Regular" charset="0"/>
                <a:cs typeface="Abyssinica SIL" charset="0"/>
              </a:rPr>
              <a:t>አቡነ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ዘበሰማያት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ይትቀደስ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ስምከ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ትምጻእ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መንግስትከ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ወይኩን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ፈቃድከ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በከመ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በሰማይ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ከማሁ</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በምድር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ሲሳየነ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ዘለዕለተነ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ሀበነ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ዮም</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ኅድግ</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ኣበሳነ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ወጌጋየነ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ከመ</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ንሕነኒ</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ንሕድግ</a:t>
            </a:r>
            <a:r>
              <a:rPr lang="en-US" sz="4000" dirty="0">
                <a:latin typeface="Arial" charset="0"/>
                <a:ea typeface="PingFang SC Regular" charset="0"/>
                <a:cs typeface="Abyssinica SIL" charset="0"/>
              </a:rPr>
              <a:t> </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ለዘኣበሰ</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ለነ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ኢታብኣነ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እግዚኦ</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ውስተ</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መንሱት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ኣላኣድህነነ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ወባልሓነ</a:t>
            </a:r>
            <a:endParaRPr lang="en-US" sz="4000" dirty="0">
              <a:latin typeface="Arial" charset="0"/>
              <a:ea typeface="PingFang SC Regular" charset="0"/>
              <a:cs typeface="PingFang SC Regular" charset="0"/>
            </a:endParaRPr>
          </a:p>
        </p:txBody>
      </p:sp>
      <p:sp>
        <p:nvSpPr>
          <p:cNvPr id="3" name="Rectangle 2"/>
          <p:cNvSpPr/>
          <p:nvPr/>
        </p:nvSpPr>
        <p:spPr>
          <a:xfrm>
            <a:off x="3931597" y="-106077"/>
            <a:ext cx="4291427" cy="6940361"/>
          </a:xfrm>
          <a:prstGeom prst="rect">
            <a:avLst/>
          </a:prstGeom>
        </p:spPr>
        <p:txBody>
          <a:bodyPr wrap="square">
            <a:spAutoFit/>
          </a:bodyPr>
          <a:lstStyle/>
          <a:p>
            <a:pPr marL="40639" marR="40639">
              <a:spcBef>
                <a:spcPts val="600"/>
              </a:spcBef>
              <a:defRPr sz="2800"/>
            </a:pPr>
            <a:r>
              <a:rPr lang="en-US" sz="2400" dirty="0">
                <a:latin typeface="Arial" charset="0"/>
                <a:ea typeface="PingFang SC Regular" charset="0"/>
                <a:cs typeface="Abyssinica SIL" charset="0"/>
              </a:rPr>
              <a:t> </a:t>
            </a:r>
            <a:r>
              <a:rPr lang="en-US" sz="4000" dirty="0" err="1" smtClean="0">
                <a:solidFill>
                  <a:srgbClr val="FFFF00"/>
                </a:solidFill>
                <a:effectLst>
                  <a:outerShdw blurRad="38100" dist="38100" dir="2700000" algn="tl">
                    <a:srgbClr val="000000"/>
                  </a:outerShdw>
                </a:effectLst>
                <a:latin typeface="Arial Bold" charset="0"/>
                <a:ea typeface="PingFang SC Regular" charset="0"/>
                <a:cs typeface="Abyssinica SIL" charset="0"/>
                <a:sym typeface="Arial Bold" charset="0"/>
              </a:rPr>
              <a:t>ይ.ሕ</a:t>
            </a:r>
            <a:r>
              <a:rPr lang="en-US" sz="4000" dirty="0" smtClean="0">
                <a:solidFill>
                  <a:srgbClr val="FFFF00"/>
                </a:solidFill>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smtClean="0">
                <a:effectLst>
                  <a:outerShdw blurRad="38100" dist="38100" dir="2700000" algn="tl">
                    <a:srgbClr val="000000"/>
                  </a:outerShdw>
                </a:effectLst>
                <a:latin typeface="Arial Bold" charset="0"/>
                <a:ea typeface="PingFang SC Regular" charset="0"/>
                <a:cs typeface="Abyssinica SIL" charset="0"/>
                <a:sym typeface="Arial Bold" charset="0"/>
              </a:rPr>
              <a:t>ኣብ</a:t>
            </a:r>
            <a:r>
              <a:rPr lang="en-US" sz="4000" dirty="0" smtClean="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a:effectLst>
                  <a:outerShdw blurRad="38100" dist="38100" dir="2700000" algn="tl">
                    <a:srgbClr val="000000"/>
                  </a:outerShdw>
                </a:effectLst>
                <a:latin typeface="Arial Bold" charset="0"/>
                <a:ea typeface="PingFang SC Regular" charset="0"/>
                <a:cs typeface="Abyssinica SIL" charset="0"/>
                <a:sym typeface="Arial Bold" charset="0"/>
              </a:rPr>
              <a:t>ሰማያት</a:t>
            </a:r>
            <a:r>
              <a:rPr lang="en-US" sz="4000" dirty="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a:effectLst>
                  <a:outerShdw blurRad="38100" dist="38100" dir="2700000" algn="tl">
                    <a:srgbClr val="000000"/>
                  </a:outerShdw>
                </a:effectLst>
                <a:latin typeface="Arial Bold" charset="0"/>
                <a:ea typeface="PingFang SC Regular" charset="0"/>
                <a:cs typeface="Abyssinica SIL" charset="0"/>
                <a:sym typeface="Arial Bold" charset="0"/>
              </a:rPr>
              <a:t>እትነብር</a:t>
            </a:r>
            <a:r>
              <a:rPr lang="en-US" sz="4000" dirty="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smtClean="0">
                <a:effectLst>
                  <a:outerShdw blurRad="38100" dist="38100" dir="2700000" algn="tl">
                    <a:srgbClr val="000000"/>
                  </a:outerShdw>
                </a:effectLst>
                <a:latin typeface="Arial Bold" charset="0"/>
                <a:ea typeface="PingFang SC Regular" charset="0"/>
                <a:cs typeface="Abyssinica SIL" charset="0"/>
                <a:sym typeface="Arial Bold" charset="0"/>
              </a:rPr>
              <a:t>ኣቦና</a:t>
            </a:r>
            <a:r>
              <a:rPr lang="en-US" sz="4000" dirty="0" smtClean="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smtClean="0">
                <a:latin typeface="Arial" charset="0"/>
                <a:ea typeface="PingFang SC Regular" charset="0"/>
                <a:cs typeface="Abyssinica SIL" charset="0"/>
              </a:rPr>
              <a:t>ስምካ</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ይቀደስ</a:t>
            </a:r>
            <a:r>
              <a:rPr lang="en-US" sz="4000" dirty="0" smtClean="0">
                <a:latin typeface="Arial" charset="0"/>
                <a:ea typeface="PingFang SC Regular" charset="0"/>
                <a:cs typeface="Abyssinica SIL" charset="0"/>
              </a:rPr>
              <a:t> </a:t>
            </a:r>
            <a:r>
              <a:rPr lang="en-US" sz="4000" dirty="0" smtClean="0">
                <a:latin typeface="System Font" charset="0"/>
                <a:ea typeface="PingFang SC Regular" charset="0"/>
                <a:cs typeface="Abyssinica SIL" charset="0"/>
                <a:sym typeface="System Font" charset="0"/>
              </a:rPr>
              <a:t>፤</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መንግስትኻ</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ትምጻእ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ፍቓድካ</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ከም’ቲ</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ኣብ</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ሰማይ</a:t>
            </a:r>
            <a:r>
              <a:rPr lang="en-US" sz="4000" dirty="0" smtClean="0">
                <a:latin typeface="Arial" charset="0"/>
                <a:ea typeface="PingFang SC Regular" charset="0"/>
                <a:cs typeface="Abyssinica SIL" charset="0"/>
              </a:rPr>
              <a:t> ፤ </a:t>
            </a:r>
            <a:r>
              <a:rPr lang="en-US" sz="4000" dirty="0" err="1" smtClean="0">
                <a:latin typeface="Arial" charset="0"/>
                <a:ea typeface="PingFang SC Regular" charset="0"/>
                <a:cs typeface="Abyssinica SIL" charset="0"/>
              </a:rPr>
              <a:t>ከምኡ</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ድማ</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ኣብ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ምድሪ</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ይኹን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ናይ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ዕለት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መግብና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ሎሚ</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ሃበና</a:t>
            </a:r>
            <a:r>
              <a:rPr lang="en-US" sz="4000" dirty="0" smtClean="0">
                <a:latin typeface="Arial" charset="0"/>
                <a:ea typeface="PingFang SC Regular" charset="0"/>
                <a:cs typeface="Abyssinica SIL" charset="0"/>
              </a:rPr>
              <a:t> ፤ </a:t>
            </a:r>
            <a:r>
              <a:rPr lang="en-US" sz="4000" dirty="0" err="1">
                <a:latin typeface="Arial" charset="0"/>
                <a:ea typeface="PingFang SC Regular" charset="0"/>
                <a:cs typeface="Abyssinica SIL" charset="0"/>
              </a:rPr>
              <a:t>ንሕና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ንዝበደሉና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በደሎም</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ከም</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ዝሓደግና</a:t>
            </a:r>
            <a:endParaRPr lang="en-US" sz="4000" dirty="0" smtClean="0">
              <a:latin typeface="Arial" charset="0"/>
              <a:ea typeface="PingFang SC Regular" charset="0"/>
              <a:cs typeface="Abyssinica SIL" charset="0"/>
            </a:endParaRPr>
          </a:p>
          <a:p>
            <a:pPr marL="40639" marR="40639">
              <a:spcBef>
                <a:spcPts val="600"/>
              </a:spcBef>
              <a:defRPr sz="2800"/>
            </a:pPr>
            <a:r>
              <a:rPr lang="en-US" sz="4000" dirty="0" err="1" smtClean="0">
                <a:latin typeface="Arial" charset="0"/>
                <a:ea typeface="PingFang SC Regular" charset="0"/>
                <a:cs typeface="Abyssinica SIL" charset="0"/>
              </a:rPr>
              <a:t>ሎም</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በደልና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ሕደገልና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ካብ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ኩሉ</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ክፉእ</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ኣድሕነና</a:t>
            </a:r>
            <a:endParaRPr lang="hr-HR"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7987851" y="7336"/>
            <a:ext cx="4356549" cy="6795707"/>
          </a:xfrm>
          <a:prstGeom prst="rect">
            <a:avLst/>
          </a:prstGeom>
        </p:spPr>
        <p:txBody>
          <a:bodyPr wrap="square">
            <a:spAutoFit/>
          </a:bodyPr>
          <a:lstStyle/>
          <a:p>
            <a:pPr marL="40639" marR="40639">
              <a:lnSpc>
                <a:spcPct val="120000"/>
              </a:lnSpc>
              <a:spcBef>
                <a:spcPts val="600"/>
              </a:spcBef>
              <a:defRPr sz="1800">
                <a:uFillTx/>
              </a:defRPr>
            </a:pPr>
            <a:r>
              <a:rPr lang="en-US" sz="3300" dirty="0">
                <a:solidFill>
                  <a:srgbClr val="FFFF00"/>
                </a:solidFill>
                <a:uFill>
                  <a:solidFill>
                    <a:srgbClr val="0329D6"/>
                  </a:solidFill>
                </a:uFill>
              </a:rPr>
              <a:t>People:  </a:t>
            </a:r>
            <a:r>
              <a:rPr lang="en-US" sz="3300" dirty="0">
                <a:solidFill>
                  <a:schemeClr val="tx1">
                    <a:lumMod val="95000"/>
                  </a:schemeClr>
                </a:solidFill>
                <a:uFill>
                  <a:solidFill>
                    <a:srgbClr val="0329D6"/>
                  </a:solidFill>
                </a:uFill>
              </a:rPr>
              <a:t>Our father who art in heaven, hallowed be thy name, Thy kingdom come, Thy will be done on earth as it is in heaven; give us this day our daily bread, and forgive us our trespasses as we forgive them that trespass against us, and lead </a:t>
            </a:r>
            <a:r>
              <a:rPr lang="en-US" sz="3300" dirty="0" smtClean="0">
                <a:solidFill>
                  <a:schemeClr val="tx1">
                    <a:lumMod val="95000"/>
                  </a:schemeClr>
                </a:solidFill>
                <a:uFill>
                  <a:solidFill>
                    <a:srgbClr val="0329D6"/>
                  </a:solidFill>
                </a:uFill>
              </a:rPr>
              <a:t>us</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843255"/>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611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ያንብር</a:t>
            </a:r>
            <a:r>
              <a:rPr lang="en-CA" sz="2000" dirty="0">
                <a:solidFill>
                  <a:srgbClr val="FFC000"/>
                </a:solidFill>
              </a:rPr>
              <a:t> </a:t>
            </a:r>
            <a:r>
              <a:rPr lang="en-CA" sz="2000" dirty="0" err="1">
                <a:solidFill>
                  <a:srgbClr val="FFC000"/>
                </a:solidFill>
              </a:rPr>
              <a:t>ቍርባነ</a:t>
            </a:r>
            <a:r>
              <a:rPr lang="en-CA" sz="2000" dirty="0">
                <a:solidFill>
                  <a:srgbClr val="FFC000"/>
                </a:solidFill>
              </a:rPr>
              <a:t> </a:t>
            </a:r>
            <a:r>
              <a:rPr lang="en-CA" sz="2000" dirty="0" err="1">
                <a:solidFill>
                  <a:srgbClr val="FFC000"/>
                </a:solidFill>
              </a:rPr>
              <a:t>በፃሕል</a:t>
            </a:r>
            <a:r>
              <a:rPr lang="en-CA" sz="2000" dirty="0">
                <a:solidFill>
                  <a:srgbClr val="FFC000"/>
                </a:solidFill>
              </a:rPr>
              <a:t> </a:t>
            </a:r>
            <a:r>
              <a:rPr lang="en-CA" sz="2000" dirty="0" err="1">
                <a:solidFill>
                  <a:srgbClr val="FFC000"/>
                </a:solidFill>
              </a:rPr>
              <a:t>ወይዑድ</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ይእኅዝ</a:t>
            </a:r>
            <a:r>
              <a:rPr lang="en-CA" sz="2000" dirty="0">
                <a:solidFill>
                  <a:srgbClr val="FFC000"/>
                </a:solidFill>
              </a:rPr>
              <a:t> </a:t>
            </a:r>
            <a:r>
              <a:rPr lang="en-CA" sz="2000" dirty="0" err="1">
                <a:solidFill>
                  <a:srgbClr val="FFC000"/>
                </a:solidFill>
              </a:rPr>
              <a:t>ጽውዐ</a:t>
            </a:r>
            <a:r>
              <a:rPr lang="en-CA" sz="2000" dirty="0">
                <a:solidFill>
                  <a:srgbClr val="FFC000"/>
                </a:solidFill>
              </a:rPr>
              <a:t> ፫ተ </a:t>
            </a:r>
            <a:r>
              <a:rPr lang="en-CA" sz="2000" dirty="0" err="1">
                <a:solidFill>
                  <a:srgbClr val="FFC000"/>
                </a:solidFill>
              </a:rPr>
              <a:t>ግዜ</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፲፭. </a:t>
            </a:r>
            <a:r>
              <a:rPr lang="en-CA" sz="4000" dirty="0" err="1"/>
              <a:t>እግዚአብሔር</a:t>
            </a:r>
            <a:r>
              <a:rPr lang="en-CA" sz="4000" dirty="0"/>
              <a:t> </a:t>
            </a:r>
            <a:r>
              <a:rPr lang="en-CA" sz="4000" dirty="0" err="1"/>
              <a:t>ይሬእየኒ</a:t>
            </a:r>
            <a:r>
              <a:rPr lang="en-CA" sz="4000" dirty="0"/>
              <a:t> </a:t>
            </a:r>
            <a:r>
              <a:rPr lang="en-CA" sz="4000" dirty="0" err="1"/>
              <a:t>ወአልቦ</a:t>
            </a:r>
            <a:r>
              <a:rPr lang="en-CA" sz="4000" dirty="0"/>
              <a:t> </a:t>
            </a:r>
            <a:r>
              <a:rPr lang="en-CA" sz="4000" dirty="0" err="1" smtClean="0"/>
              <a:t>ዘየኀጥ</a:t>
            </a:r>
            <a:endParaRPr lang="en-CA" sz="4000" dirty="0" smtClean="0"/>
          </a:p>
          <a:p>
            <a:r>
              <a:rPr lang="en-CA" sz="4000" dirty="0" err="1" smtClean="0"/>
              <a:t>አኒ</a:t>
            </a:r>
            <a:r>
              <a:rPr lang="en-CA" sz="4000" dirty="0"/>
              <a:t>፡ </a:t>
            </a:r>
            <a:r>
              <a:rPr lang="en-CA" sz="4000" dirty="0" err="1"/>
              <a:t>ውስተ</a:t>
            </a:r>
            <a:r>
              <a:rPr lang="en-CA" sz="4000" dirty="0"/>
              <a:t> </a:t>
            </a:r>
            <a:r>
              <a:rPr lang="en-CA" sz="4000" dirty="0" err="1"/>
              <a:t>ብሔር</a:t>
            </a:r>
            <a:r>
              <a:rPr lang="en-CA" sz="4000" dirty="0"/>
              <a:t> </a:t>
            </a:r>
            <a:r>
              <a:rPr lang="en-CA" sz="4000" dirty="0" err="1"/>
              <a:t>ስዑር</a:t>
            </a:r>
            <a:r>
              <a:rPr lang="en-CA" sz="4000" dirty="0"/>
              <a:t> </a:t>
            </a:r>
            <a:r>
              <a:rPr lang="en-CA" sz="4000" dirty="0" err="1"/>
              <a:t>ህየ</a:t>
            </a:r>
            <a:r>
              <a:rPr lang="en-CA" sz="4000" dirty="0"/>
              <a:t> </a:t>
            </a:r>
            <a:r>
              <a:rPr lang="en-CA" sz="4000" dirty="0" err="1"/>
              <a:t>የኀድረኒ</a:t>
            </a:r>
            <a:r>
              <a:rPr lang="en-CA" sz="4000" dirty="0"/>
              <a:t>፡ </a:t>
            </a:r>
            <a:r>
              <a:rPr lang="en-CA" sz="4000" dirty="0" err="1"/>
              <a:t>ወበማይ</a:t>
            </a:r>
            <a:r>
              <a:rPr lang="en-CA" sz="4000" dirty="0"/>
              <a:t> </a:t>
            </a:r>
            <a:r>
              <a:rPr lang="en-CA" sz="4000" dirty="0" err="1"/>
              <a:t>ዕረፍት</a:t>
            </a:r>
            <a:r>
              <a:rPr lang="en-CA" sz="4000" dirty="0"/>
              <a:t> </a:t>
            </a:r>
            <a:r>
              <a:rPr lang="en-CA" sz="4000" dirty="0" err="1"/>
              <a:t>ህየ</a:t>
            </a:r>
            <a:r>
              <a:rPr lang="en-CA" sz="4000" dirty="0"/>
              <a:t> </a:t>
            </a:r>
            <a:r>
              <a:rPr lang="en-CA" sz="4000" dirty="0" err="1"/>
              <a:t>ሐፀነኒ</a:t>
            </a:r>
            <a:r>
              <a:rPr lang="en-CA" sz="4000" dirty="0"/>
              <a:t>፡ </a:t>
            </a:r>
            <a:r>
              <a:rPr lang="en-CA" sz="4000" dirty="0" err="1"/>
              <a:t>ሜጣ</a:t>
            </a:r>
            <a:r>
              <a:rPr lang="en-CA" sz="4000" dirty="0"/>
              <a:t> </a:t>
            </a:r>
            <a:r>
              <a:rPr lang="en-CA" sz="4000" dirty="0" err="1"/>
              <a:t>ለነፍስየ</a:t>
            </a:r>
            <a:r>
              <a:rPr lang="en-CA" sz="4000" dirty="0"/>
              <a:t> </a:t>
            </a:r>
            <a:r>
              <a:rPr lang="en-CA" sz="4000" dirty="0" err="1"/>
              <a:t>ወመርሐኒ</a:t>
            </a:r>
            <a:r>
              <a:rPr lang="en-CA" sz="4000" dirty="0"/>
              <a:t> </a:t>
            </a:r>
            <a:r>
              <a:rPr lang="en-CA" sz="4000" dirty="0" err="1"/>
              <a:t>ፍኖተ</a:t>
            </a:r>
            <a:r>
              <a:rPr lang="en-CA" sz="4000" dirty="0"/>
              <a:t> </a:t>
            </a:r>
            <a:r>
              <a:rPr lang="en-CA" sz="4000" dirty="0" err="1"/>
              <a:t>ጽድቅ</a:t>
            </a:r>
            <a:r>
              <a:rPr lang="en-CA" sz="4000" dirty="0"/>
              <a:t>፥ </a:t>
            </a:r>
            <a:r>
              <a:rPr lang="en-CA" sz="4000" dirty="0" err="1"/>
              <a:t>በእንተ</a:t>
            </a:r>
            <a:r>
              <a:rPr lang="en-CA" sz="4000" dirty="0"/>
              <a:t> </a:t>
            </a:r>
            <a:r>
              <a:rPr lang="en-CA" sz="4000" dirty="0" err="1"/>
              <a:t>ስመ</a:t>
            </a:r>
            <a:r>
              <a:rPr lang="en-CA" sz="4000" dirty="0"/>
              <a:t> </a:t>
            </a:r>
            <a:r>
              <a:rPr lang="en-CA" sz="4000" dirty="0" err="1"/>
              <a:t>ዚአሁ</a:t>
            </a:r>
            <a:r>
              <a:rPr lang="en-CA" sz="4000" dirty="0"/>
              <a:t>፥ </a:t>
            </a:r>
            <a:r>
              <a:rPr lang="en-CA" sz="4000" dirty="0" err="1"/>
              <a:t>እመኒ</a:t>
            </a:r>
            <a:r>
              <a:rPr lang="en-CA" sz="4000" dirty="0"/>
              <a:t> </a:t>
            </a:r>
            <a:r>
              <a:rPr lang="en-CA" sz="4000" dirty="0" err="1"/>
              <a:t>ሖርኩ</a:t>
            </a:r>
            <a:r>
              <a:rPr lang="en-CA" sz="4000" dirty="0"/>
              <a:t> </a:t>
            </a:r>
            <a:r>
              <a:rPr lang="en-CA" sz="4000" dirty="0" err="1"/>
              <a:t>ማእከለ</a:t>
            </a:r>
            <a:r>
              <a:rPr lang="en-CA" sz="4000" dirty="0"/>
              <a:t> </a:t>
            </a:r>
            <a:r>
              <a:rPr lang="en-CA" sz="4000" dirty="0" err="1"/>
              <a:t>ጽላሎተ</a:t>
            </a:r>
            <a:r>
              <a:rPr lang="en-CA" sz="4000" dirty="0"/>
              <a:t> </a:t>
            </a:r>
            <a:r>
              <a:rPr lang="en-CA" sz="4000" dirty="0" err="1"/>
              <a:t>ሞት</a:t>
            </a:r>
            <a:r>
              <a:rPr lang="en-CA" sz="4000" dirty="0"/>
              <a:t>፥ </a:t>
            </a:r>
            <a:r>
              <a:rPr lang="en-CA" sz="4000" dirty="0" err="1"/>
              <a:t>እይፈርሖ</a:t>
            </a:r>
            <a:r>
              <a:rPr lang="en-CA" sz="4000" dirty="0"/>
              <a:t> </a:t>
            </a:r>
            <a:r>
              <a:rPr lang="en-CA" sz="4000" dirty="0" err="1"/>
              <a:t>ለእኩይ</a:t>
            </a:r>
            <a:r>
              <a:rPr lang="en-CA" sz="4000" dirty="0"/>
              <a:t> </a:t>
            </a:r>
            <a:r>
              <a:rPr lang="en-CA" sz="4000" dirty="0" err="1" smtClean="0"/>
              <a:t>እስመ</a:t>
            </a:r>
            <a:endParaRPr lang="en-CA" sz="4000" dirty="0"/>
          </a:p>
        </p:txBody>
      </p:sp>
      <p:sp>
        <p:nvSpPr>
          <p:cNvPr id="19" name="Rectangle 18"/>
          <p:cNvSpPr/>
          <p:nvPr/>
        </p:nvSpPr>
        <p:spPr>
          <a:xfrm>
            <a:off x="4034087" y="-65489"/>
            <a:ext cx="4268541" cy="6863417"/>
          </a:xfrm>
          <a:prstGeom prst="rect">
            <a:avLst/>
          </a:prstGeom>
        </p:spPr>
        <p:txBody>
          <a:bodyPr wrap="square">
            <a:spAutoFit/>
          </a:bodyPr>
          <a:lstStyle/>
          <a:p>
            <a:r>
              <a:rPr lang="en-CA" sz="2000" dirty="0">
                <a:solidFill>
                  <a:srgbClr val="FFC000"/>
                </a:solidFill>
              </a:rPr>
              <a:t>(</a:t>
            </a:r>
            <a:r>
              <a:rPr lang="en-CA" sz="2000" dirty="0" err="1">
                <a:solidFill>
                  <a:srgbClr val="FFC000"/>
                </a:solidFill>
              </a:rPr>
              <a:t>ካህን</a:t>
            </a:r>
            <a:r>
              <a:rPr lang="en-CA" sz="2000" dirty="0">
                <a:solidFill>
                  <a:srgbClr val="FFC000"/>
                </a:solidFill>
              </a:rPr>
              <a:t> </a:t>
            </a:r>
            <a:r>
              <a:rPr lang="en-CA" sz="2000" dirty="0" err="1">
                <a:solidFill>
                  <a:srgbClr val="FFC000"/>
                </a:solidFill>
              </a:rPr>
              <a:t>ቁርባን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ጻሕሊ</a:t>
            </a:r>
            <a:r>
              <a:rPr lang="en-CA" sz="2000" dirty="0">
                <a:solidFill>
                  <a:srgbClr val="FFC000"/>
                </a:solidFill>
              </a:rPr>
              <a:t> </a:t>
            </a:r>
            <a:r>
              <a:rPr lang="en-CA" sz="2000" dirty="0" err="1">
                <a:solidFill>
                  <a:srgbClr val="FFC000"/>
                </a:solidFill>
              </a:rPr>
              <a:t>የንብር</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2000" dirty="0" err="1">
                <a:solidFill>
                  <a:srgbClr val="FFC000"/>
                </a:solidFill>
              </a:rPr>
              <a:t>ሒዙ</a:t>
            </a:r>
            <a:r>
              <a:rPr lang="en-CA" sz="2000" dirty="0">
                <a:solidFill>
                  <a:srgbClr val="FFC000"/>
                </a:solidFill>
              </a:rPr>
              <a:t> </a:t>
            </a:r>
            <a:r>
              <a:rPr lang="en-CA" sz="2000" dirty="0" err="1">
                <a:solidFill>
                  <a:srgbClr val="FFC000"/>
                </a:solidFill>
              </a:rPr>
              <a:t>ሠልስተ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እናዞረ</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15. </a:t>
            </a:r>
            <a:r>
              <a:rPr lang="en-CA" sz="4000" dirty="0" err="1"/>
              <a:t>እግዚኣብሄር</a:t>
            </a:r>
            <a:r>
              <a:rPr lang="en-CA" sz="4000" dirty="0"/>
              <a:t> </a:t>
            </a:r>
            <a:r>
              <a:rPr lang="en-CA" sz="4000" dirty="0" err="1"/>
              <a:t>ጓሳይየይ</a:t>
            </a:r>
            <a:r>
              <a:rPr lang="en-CA" sz="4000" dirty="0"/>
              <a:t> </a:t>
            </a:r>
            <a:r>
              <a:rPr lang="en-CA" sz="4000" dirty="0" err="1"/>
              <a:t>እዩ</a:t>
            </a:r>
            <a:r>
              <a:rPr lang="en-CA" sz="4000" dirty="0"/>
              <a:t>፡ </a:t>
            </a:r>
            <a:r>
              <a:rPr lang="en-CA" sz="4000" dirty="0" err="1"/>
              <a:t>ዝጎድለኒ</a:t>
            </a:r>
            <a:r>
              <a:rPr lang="en-CA" sz="4000" dirty="0"/>
              <a:t> </a:t>
            </a:r>
            <a:r>
              <a:rPr lang="en-CA" sz="4000" dirty="0" err="1"/>
              <a:t>የለን</a:t>
            </a:r>
            <a:r>
              <a:rPr lang="en-CA" sz="4000" dirty="0"/>
              <a:t>፥ </a:t>
            </a:r>
            <a:r>
              <a:rPr lang="en-CA" sz="4000" dirty="0" err="1"/>
              <a:t>ኣብ</a:t>
            </a:r>
            <a:r>
              <a:rPr lang="en-CA" sz="4000" dirty="0"/>
              <a:t> </a:t>
            </a:r>
            <a:r>
              <a:rPr lang="en-CA" sz="4000" dirty="0" err="1"/>
              <a:t>ልሙዕ</a:t>
            </a:r>
            <a:r>
              <a:rPr lang="en-CA" sz="4000" dirty="0"/>
              <a:t> </a:t>
            </a:r>
            <a:r>
              <a:rPr lang="en-CA" sz="4000" dirty="0" err="1"/>
              <a:t>ሸኻ</a:t>
            </a:r>
            <a:r>
              <a:rPr lang="en-CA" sz="4000" dirty="0"/>
              <a:t> </a:t>
            </a:r>
            <a:r>
              <a:rPr lang="en-CA" sz="4000" dirty="0" err="1"/>
              <a:t>የውዕለኒ</a:t>
            </a:r>
            <a:r>
              <a:rPr lang="en-CA" sz="4000" dirty="0"/>
              <a:t> </a:t>
            </a:r>
            <a:r>
              <a:rPr lang="en-CA" sz="4000" dirty="0" err="1"/>
              <a:t>ናብ</a:t>
            </a:r>
            <a:r>
              <a:rPr lang="en-CA" sz="4000" dirty="0"/>
              <a:t> </a:t>
            </a:r>
            <a:r>
              <a:rPr lang="en-CA" sz="4000" dirty="0" err="1"/>
              <a:t>ዝዓርፈሉ</a:t>
            </a:r>
            <a:r>
              <a:rPr lang="en-CA" sz="4000" dirty="0"/>
              <a:t> </a:t>
            </a:r>
            <a:r>
              <a:rPr lang="en-CA" sz="4000" dirty="0" err="1"/>
              <a:t>ማይ</a:t>
            </a:r>
            <a:r>
              <a:rPr lang="en-CA" sz="4000" dirty="0"/>
              <a:t> </a:t>
            </a:r>
            <a:r>
              <a:rPr lang="en-CA" sz="4000" dirty="0" err="1"/>
              <a:t>ይመርሓኒ</a:t>
            </a:r>
            <a:r>
              <a:rPr lang="en-CA" sz="4000" dirty="0"/>
              <a:t>፥ </a:t>
            </a:r>
            <a:r>
              <a:rPr lang="en-CA" sz="4000" dirty="0" err="1"/>
              <a:t>ንሱ</a:t>
            </a:r>
            <a:r>
              <a:rPr lang="en-CA" sz="4000" dirty="0"/>
              <a:t> </a:t>
            </a:r>
            <a:r>
              <a:rPr lang="en-CA" sz="4000" dirty="0" err="1"/>
              <a:t>ንነፍሰይ</a:t>
            </a:r>
            <a:r>
              <a:rPr lang="en-CA" sz="4000" dirty="0"/>
              <a:t> </a:t>
            </a:r>
            <a:r>
              <a:rPr lang="en-CA" sz="4000" dirty="0" err="1"/>
              <a:t>ይኅድኣ</a:t>
            </a:r>
            <a:r>
              <a:rPr lang="en-CA" sz="4000" dirty="0"/>
              <a:t>፥ </a:t>
            </a:r>
            <a:r>
              <a:rPr lang="en-CA" sz="4000" dirty="0" err="1" smtClean="0"/>
              <a:t>ምእ</a:t>
            </a:r>
            <a:endParaRPr lang="en-CA" sz="4000" dirty="0" smtClean="0"/>
          </a:p>
          <a:p>
            <a:r>
              <a:rPr lang="en-CA" sz="4000" dirty="0" err="1" smtClean="0"/>
              <a:t>ንቱ</a:t>
            </a:r>
            <a:r>
              <a:rPr lang="en-CA" sz="4000" dirty="0" smtClean="0"/>
              <a:t> </a:t>
            </a:r>
            <a:r>
              <a:rPr lang="en-CA" sz="4000" dirty="0" err="1"/>
              <a:t>ስሙ</a:t>
            </a:r>
            <a:r>
              <a:rPr lang="en-CA" sz="4000" dirty="0"/>
              <a:t> </a:t>
            </a:r>
            <a:r>
              <a:rPr lang="en-CA" sz="4000" dirty="0" err="1"/>
              <a:t>ኢሉ</a:t>
            </a:r>
            <a:r>
              <a:rPr lang="en-CA" sz="4000" dirty="0"/>
              <a:t> </a:t>
            </a:r>
            <a:r>
              <a:rPr lang="en-CA" sz="4000" dirty="0" err="1"/>
              <a:t>ብመንገዲ</a:t>
            </a:r>
            <a:r>
              <a:rPr lang="en-CA" sz="4000" dirty="0"/>
              <a:t> </a:t>
            </a:r>
            <a:r>
              <a:rPr lang="en-CA" sz="4000" dirty="0" err="1"/>
              <a:t>ጽድቂ</a:t>
            </a:r>
            <a:r>
              <a:rPr lang="en-CA" sz="4000" dirty="0"/>
              <a:t> </a:t>
            </a:r>
            <a:r>
              <a:rPr lang="en-CA" sz="4000" dirty="0" err="1"/>
              <a:t>ይመርሐኒ</a:t>
            </a:r>
            <a:r>
              <a:rPr lang="en-CA" sz="4000" dirty="0"/>
              <a:t>፥ </a:t>
            </a:r>
            <a:r>
              <a:rPr lang="en-CA" sz="4000" dirty="0" err="1" smtClean="0"/>
              <a:t>በትር</a:t>
            </a:r>
            <a:endParaRPr lang="en-CA" sz="4000" dirty="0" smtClean="0"/>
          </a:p>
          <a:p>
            <a:r>
              <a:rPr lang="en-CA" sz="4000" dirty="0" err="1" smtClean="0"/>
              <a:t>ኻን</a:t>
            </a:r>
            <a:r>
              <a:rPr lang="en-CA" sz="4000" dirty="0" smtClean="0"/>
              <a:t> </a:t>
            </a:r>
            <a:r>
              <a:rPr lang="en-CA" sz="4000" dirty="0" err="1"/>
              <a:t>ምርኵስካን</a:t>
            </a:r>
            <a:r>
              <a:rPr lang="en-CA" sz="4000" dirty="0"/>
              <a:t> </a:t>
            </a:r>
            <a:r>
              <a:rPr lang="en-CA" sz="4000" dirty="0" err="1"/>
              <a:t>የጸናንዓኒ</a:t>
            </a:r>
            <a:r>
              <a:rPr lang="en-CA" sz="4000" dirty="0"/>
              <a:t> </a:t>
            </a:r>
            <a:r>
              <a:rPr lang="en-CA" sz="4000" dirty="0" err="1"/>
              <a:t>እዩ</a:t>
            </a:r>
            <a:r>
              <a:rPr lang="en-CA" sz="4000" dirty="0"/>
              <a:t>፥ </a:t>
            </a:r>
            <a:r>
              <a:rPr lang="en-CA" sz="4000" dirty="0" err="1"/>
              <a:t>ብሩባሩባ</a:t>
            </a:r>
            <a:r>
              <a:rPr lang="en-CA" sz="4000" dirty="0"/>
              <a:t> </a:t>
            </a:r>
            <a:r>
              <a:rPr lang="en-CA" sz="4000" dirty="0" err="1"/>
              <a:t>ድነ</a:t>
            </a:r>
            <a:r>
              <a:rPr lang="en-CA" sz="4000" dirty="0"/>
              <a:t> </a:t>
            </a:r>
            <a:r>
              <a:rPr lang="en-CA" sz="4000" dirty="0" err="1" smtClean="0"/>
              <a:t>ሞት</a:t>
            </a:r>
            <a:endParaRPr lang="en-CA" sz="4000" dirty="0"/>
          </a:p>
        </p:txBody>
      </p:sp>
      <p:sp>
        <p:nvSpPr>
          <p:cNvPr id="20" name="Rectangle 19"/>
          <p:cNvSpPr/>
          <p:nvPr/>
        </p:nvSpPr>
        <p:spPr>
          <a:xfrm>
            <a:off x="8068725" y="-22961"/>
            <a:ext cx="4217513" cy="6817251"/>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a:solidFill>
                  <a:srgbClr val="FFC000"/>
                </a:solidFill>
              </a:rPr>
              <a:t>(</a:t>
            </a:r>
            <a:r>
              <a:rPr lang="en-US" sz="2000" dirty="0" smtClean="0">
                <a:solidFill>
                  <a:srgbClr val="FFC000"/>
                </a:solidFill>
              </a:rPr>
              <a:t>Then </a:t>
            </a:r>
            <a:r>
              <a:rPr lang="en-US" sz="2000" dirty="0">
                <a:solidFill>
                  <a:srgbClr val="FFC000"/>
                </a:solidFill>
              </a:rPr>
              <a:t>he shall set the Host on the </a:t>
            </a:r>
            <a:r>
              <a:rPr lang="en-US" sz="2000" dirty="0" err="1">
                <a:solidFill>
                  <a:srgbClr val="FFC000"/>
                </a:solidFill>
              </a:rPr>
              <a:t>Paten,and</a:t>
            </a:r>
            <a:r>
              <a:rPr lang="en-US" sz="2000" dirty="0">
                <a:solidFill>
                  <a:srgbClr val="FFC000"/>
                </a:solidFill>
              </a:rPr>
              <a:t> the deacon shall compass the </a:t>
            </a:r>
            <a:r>
              <a:rPr lang="en-US" sz="2000" dirty="0" err="1">
                <a:solidFill>
                  <a:srgbClr val="FFC000"/>
                </a:solidFill>
              </a:rPr>
              <a:t>altarthree</a:t>
            </a:r>
            <a:r>
              <a:rPr lang="en-US" sz="2000" dirty="0">
                <a:solidFill>
                  <a:srgbClr val="FFC000"/>
                </a:solidFill>
              </a:rPr>
              <a:t> times holding the chalice and say </a:t>
            </a:r>
            <a:r>
              <a:rPr lang="en-US" sz="2000" dirty="0" smtClean="0">
                <a:solidFill>
                  <a:srgbClr val="FFC000"/>
                </a:solidFill>
              </a:rPr>
              <a:t>: )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92D050"/>
                </a:solidFill>
              </a:rPr>
              <a:t>Deacon: </a:t>
            </a:r>
            <a:r>
              <a:rPr lang="en-US" sz="1400" dirty="0" smtClean="0">
                <a:solidFill>
                  <a:srgbClr val="FFC000"/>
                </a:solidFill>
              </a:rPr>
              <a:t>15. </a:t>
            </a:r>
            <a:r>
              <a:rPr lang="en-US" sz="3200" dirty="0" smtClean="0">
                <a:solidFill>
                  <a:schemeClr val="tx1">
                    <a:lumMod val="95000"/>
                  </a:schemeClr>
                </a:solidFill>
              </a:rPr>
              <a:t>The </a:t>
            </a:r>
            <a:r>
              <a:rPr lang="en-US" sz="3200" dirty="0">
                <a:solidFill>
                  <a:schemeClr val="tx1">
                    <a:lumMod val="95000"/>
                  </a:schemeClr>
                </a:solidFill>
              </a:rPr>
              <a:t>Lord shepherds me, and nothing is </a:t>
            </a:r>
            <a:r>
              <a:rPr lang="en-US" sz="3200" dirty="0" smtClean="0">
                <a:solidFill>
                  <a:schemeClr val="tx1">
                    <a:lumMod val="95000"/>
                  </a:schemeClr>
                </a:solidFill>
              </a:rPr>
              <a:t>denied me</a:t>
            </a:r>
            <a:r>
              <a:rPr lang="en-US" sz="3200" dirty="0">
                <a:solidFill>
                  <a:schemeClr val="tx1">
                    <a:lumMod val="95000"/>
                  </a:schemeClr>
                </a:solidFill>
              </a:rPr>
              <a:t>. He settles me in verdant pasturage, </a:t>
            </a:r>
            <a:r>
              <a:rPr lang="en-US" sz="3200" dirty="0" smtClean="0">
                <a:solidFill>
                  <a:schemeClr val="tx1">
                    <a:lumMod val="95000"/>
                  </a:schemeClr>
                </a:solidFill>
              </a:rPr>
              <a:t>and raises </a:t>
            </a:r>
            <a:r>
              <a:rPr lang="en-US" sz="3200" dirty="0">
                <a:solidFill>
                  <a:schemeClr val="tx1">
                    <a:lumMod val="95000"/>
                  </a:schemeClr>
                </a:solidFill>
              </a:rPr>
              <a:t>me on refreshing water. He </a:t>
            </a:r>
            <a:r>
              <a:rPr lang="en-US" sz="3200" dirty="0" smtClean="0">
                <a:solidFill>
                  <a:schemeClr val="tx1">
                    <a:lumMod val="95000"/>
                  </a:schemeClr>
                </a:solidFill>
              </a:rPr>
              <a:t>converts my </a:t>
            </a:r>
            <a:r>
              <a:rPr lang="en-US" sz="3200" dirty="0">
                <a:solidFill>
                  <a:schemeClr val="tx1">
                    <a:lumMod val="95000"/>
                  </a:schemeClr>
                </a:solidFill>
              </a:rPr>
              <a:t>soul, and guides me toward a course </a:t>
            </a:r>
            <a:r>
              <a:rPr lang="en-US" sz="3200" dirty="0" smtClean="0">
                <a:solidFill>
                  <a:schemeClr val="tx1">
                    <a:lumMod val="95000"/>
                  </a:schemeClr>
                </a:solidFill>
              </a:rPr>
              <a:t>of righteousness </a:t>
            </a:r>
            <a:r>
              <a:rPr lang="en-US" sz="3200" dirty="0">
                <a:solidFill>
                  <a:schemeClr val="tx1">
                    <a:lumMod val="95000"/>
                  </a:schemeClr>
                </a:solidFill>
              </a:rPr>
              <a:t>for His Name’s sake. </a:t>
            </a:r>
            <a:r>
              <a:rPr lang="en-US" sz="3200" dirty="0" smtClean="0">
                <a:solidFill>
                  <a:schemeClr val="tx1">
                    <a:lumMod val="95000"/>
                  </a:schemeClr>
                </a:solidFill>
              </a:rPr>
              <a:t>For</a:t>
            </a:r>
            <a:endParaRPr lang="en-CA" sz="3200" dirty="0">
              <a:solidFill>
                <a:schemeClr val="tx1">
                  <a:lumMod val="95000"/>
                </a:schemeClr>
              </a:solidFill>
            </a:endParaRPr>
          </a:p>
        </p:txBody>
      </p:sp>
    </p:spTree>
    <p:extLst>
      <p:ext uri="{BB962C8B-B14F-4D97-AF65-F5344CB8AC3E}">
        <p14:creationId xmlns:p14="http://schemas.microsoft.com/office/powerpoint/2010/main" val="2765693618"/>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4236720" cy="6863417"/>
          </a:xfrm>
          <a:prstGeom prst="rect">
            <a:avLst/>
          </a:prstGeom>
        </p:spPr>
        <p:txBody>
          <a:bodyPr wrap="square">
            <a:spAutoFit/>
          </a:bodyPr>
          <a:lstStyle/>
          <a:p>
            <a:pPr>
              <a:defRPr/>
            </a:pPr>
            <a:r>
              <a:rPr lang="en-US" sz="4000" dirty="0" err="1" smtClean="0">
                <a:latin typeface="Arial" charset="0"/>
                <a:ea typeface="PingFang SC Regular" charset="0"/>
                <a:cs typeface="Abyssinica SIL" charset="0"/>
              </a:rPr>
              <a:t>እምኩሉ</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እኩይ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እስመ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ዚኣከ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ይእቲ</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መንግስት</a:t>
            </a:r>
            <a:r>
              <a:rPr lang="en-US" sz="4000" dirty="0">
                <a:latin typeface="Arial" charset="0"/>
                <a:ea typeface="PingFang SC Regular" charset="0"/>
                <a:cs typeface="Abyssinica SIL" charset="0"/>
              </a:rPr>
              <a:t> </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ሓይል</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ወስብሐት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ለዓለመ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ዐለም</a:t>
            </a:r>
            <a:r>
              <a:rPr lang="en-US" sz="4000" dirty="0" smtClean="0">
                <a:latin typeface="Arial" charset="0"/>
                <a:ea typeface="PingFang SC Regular" charset="0"/>
                <a:cs typeface="Abyssinica SIL" charset="0"/>
              </a:rPr>
              <a:t>። </a:t>
            </a:r>
          </a:p>
          <a:p>
            <a:pPr>
              <a:defRPr/>
            </a:pP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በሰላመ</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ቅዱስ</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ገብርኤል</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መልኣክ</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a:solidFill>
                  <a:srgbClr val="FFFF00"/>
                </a:solidFill>
                <a:latin typeface="Arial" charset="0"/>
                <a:ea typeface="PingFang SC Regular" charset="0"/>
                <a:cs typeface="Abyssinica SIL" charset="0"/>
              </a:rPr>
              <a:t>ኦ </a:t>
            </a:r>
            <a:r>
              <a:rPr lang="en-US" sz="4000" dirty="0" err="1">
                <a:solidFill>
                  <a:srgbClr val="FFFF00"/>
                </a:solidFill>
                <a:latin typeface="Arial" charset="0"/>
                <a:ea typeface="PingFang SC Regular" charset="0"/>
                <a:cs typeface="Abyssinica SIL" charset="0"/>
              </a:rPr>
              <a:t>እግዝትነ</a:t>
            </a:r>
            <a:r>
              <a:rPr lang="en-US" sz="4000" dirty="0">
                <a:solidFill>
                  <a:srgbClr val="FFFF00"/>
                </a:solidFill>
                <a:latin typeface="Arial" charset="0"/>
                <a:ea typeface="PingFang SC Regular" charset="0"/>
                <a:cs typeface="Abyssinica SIL" charset="0"/>
              </a:rPr>
              <a:t> </a:t>
            </a:r>
            <a:r>
              <a:rPr lang="en-US" sz="4000" dirty="0" err="1">
                <a:solidFill>
                  <a:srgbClr val="FFFF00"/>
                </a:solidFill>
                <a:latin typeface="Arial" charset="0"/>
                <a:ea typeface="PingFang SC Regular" charset="0"/>
                <a:cs typeface="Abyssinica SIL" charset="0"/>
              </a:rPr>
              <a:t>ማርያም</a:t>
            </a:r>
            <a:r>
              <a:rPr lang="en-US" sz="4000" dirty="0">
                <a:solidFill>
                  <a:srgbClr val="FFFF00"/>
                </a:solidFill>
                <a:latin typeface="Arial" charset="0"/>
                <a:ea typeface="PingFang SC Regular" charset="0"/>
                <a:cs typeface="Abyssinica SIL" charset="0"/>
              </a:rPr>
              <a:t> </a:t>
            </a:r>
            <a:r>
              <a:rPr lang="en-US" sz="4000" dirty="0" err="1">
                <a:solidFill>
                  <a:srgbClr val="FFFF00"/>
                </a:solidFill>
                <a:latin typeface="Arial" charset="0"/>
                <a:ea typeface="PingFang SC Regular" charset="0"/>
                <a:cs typeface="Abyssinica SIL" charset="0"/>
              </a:rPr>
              <a:t>ሰላም</a:t>
            </a:r>
            <a:r>
              <a:rPr lang="en-US" sz="4000" dirty="0">
                <a:solidFill>
                  <a:srgbClr val="FFFF00"/>
                </a:solidFill>
                <a:latin typeface="Arial" charset="0"/>
                <a:ea typeface="PingFang SC Regular" charset="0"/>
                <a:cs typeface="Abyssinica SIL" charset="0"/>
              </a:rPr>
              <a:t> </a:t>
            </a:r>
            <a:r>
              <a:rPr lang="en-US" sz="4000" dirty="0" err="1">
                <a:solidFill>
                  <a:srgbClr val="FFFF00"/>
                </a:solidFill>
                <a:latin typeface="Arial" charset="0"/>
                <a:ea typeface="PingFang SC Regular" charset="0"/>
                <a:cs typeface="Abyssinica SIL" charset="0"/>
              </a:rPr>
              <a:t>ለኪ</a:t>
            </a:r>
            <a:r>
              <a:rPr lang="en-US" sz="4000" dirty="0">
                <a:solidFill>
                  <a:srgbClr val="FFFF00"/>
                </a:solidFill>
                <a:latin typeface="Arial" charset="0"/>
                <a:ea typeface="PingFang SC Regular" charset="0"/>
                <a:cs typeface="Abyssinica SIL" charset="0"/>
              </a:rPr>
              <a:t>፤ </a:t>
            </a:r>
          </a:p>
          <a:p>
            <a:pPr>
              <a:defRPr/>
            </a:pPr>
            <a:r>
              <a:rPr lang="en-US" sz="4000" dirty="0" err="1">
                <a:latin typeface="Arial" charset="0"/>
                <a:ea typeface="PingFang SC Regular" charset="0"/>
                <a:cs typeface="Abyssinica SIL" charset="0"/>
              </a:rPr>
              <a:t>ድንግል</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በሕልናኺ</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ወድንግል</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በስጋኪ</a:t>
            </a:r>
            <a:r>
              <a:rPr lang="en-US" sz="4000" dirty="0">
                <a:latin typeface="Arial" charset="0"/>
                <a:ea typeface="PingFang SC Regular" charset="0"/>
                <a:cs typeface="Abyssinica SIL" charset="0"/>
              </a:rPr>
              <a:t>፤</a:t>
            </a:r>
          </a:p>
          <a:p>
            <a:pPr>
              <a:defRPr/>
            </a:pPr>
            <a:r>
              <a:rPr lang="en-US" sz="4000" dirty="0" err="1" smtClean="0">
                <a:latin typeface="Arial" charset="0"/>
                <a:ea typeface="PingFang SC Regular" charset="0"/>
                <a:cs typeface="Abyssinica SIL" charset="0"/>
              </a:rPr>
              <a:t>እመ</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እግዚኣብሔር</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ጸባዖት</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ሰላም</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ለኪ</a:t>
            </a:r>
            <a:r>
              <a:rPr lang="en-US" sz="4000" dirty="0">
                <a:latin typeface="Arial" charset="0"/>
                <a:ea typeface="PingFang SC Regular" charset="0"/>
                <a:cs typeface="Abyssinica SIL" charset="0"/>
              </a:rPr>
              <a:t>፤ </a:t>
            </a:r>
          </a:p>
        </p:txBody>
      </p:sp>
      <p:sp>
        <p:nvSpPr>
          <p:cNvPr id="3" name="Rectangle 2"/>
          <p:cNvSpPr/>
          <p:nvPr/>
        </p:nvSpPr>
        <p:spPr>
          <a:xfrm>
            <a:off x="3931597" y="-106077"/>
            <a:ext cx="4291427" cy="7094250"/>
          </a:xfrm>
          <a:prstGeom prst="rect">
            <a:avLst/>
          </a:prstGeom>
        </p:spPr>
        <p:txBody>
          <a:bodyPr wrap="square">
            <a:spAutoFit/>
          </a:bodyPr>
          <a:lstStyle/>
          <a:p>
            <a:pPr marL="40639" marR="40639">
              <a:spcBef>
                <a:spcPts val="600"/>
              </a:spcBef>
              <a:defRPr sz="2800"/>
            </a:pPr>
            <a:r>
              <a:rPr lang="en-US" sz="4000" dirty="0" err="1" smtClean="0">
                <a:latin typeface="Arial" charset="0"/>
                <a:ea typeface="PingFang SC Regular" charset="0"/>
                <a:cs typeface="Abyssinica SIL" charset="0"/>
              </a:rPr>
              <a:t>እምበር</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ኣብ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ፈተና</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ኣይተ</a:t>
            </a:r>
            <a:endParaRPr lang="en-US" sz="4000" dirty="0" smtClean="0">
              <a:latin typeface="Arial" charset="0"/>
              <a:ea typeface="PingFang SC Regular" charset="0"/>
              <a:cs typeface="Abyssinica SIL" charset="0"/>
            </a:endParaRPr>
          </a:p>
          <a:p>
            <a:pPr marL="40639" marR="40639">
              <a:spcBef>
                <a:spcPts val="600"/>
              </a:spcBef>
              <a:defRPr sz="2800"/>
            </a:pPr>
            <a:r>
              <a:rPr lang="en-US" sz="4000" dirty="0" err="1" smtClean="0">
                <a:latin typeface="Arial" charset="0"/>
                <a:ea typeface="PingFang SC Regular" charset="0"/>
                <a:cs typeface="Abyssinica SIL" charset="0"/>
              </a:rPr>
              <a:t>እትወና</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መንግስትን</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ሓይልን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ክብርን</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ንዘልኣ</a:t>
            </a:r>
            <a:endParaRPr lang="en-US" sz="4000" dirty="0" smtClean="0">
              <a:latin typeface="Arial" charset="0"/>
              <a:ea typeface="PingFang SC Regular" charset="0"/>
              <a:cs typeface="Abyssinica SIL" charset="0"/>
            </a:endParaRPr>
          </a:p>
          <a:p>
            <a:pPr marL="40639" marR="40639">
              <a:spcBef>
                <a:spcPts val="600"/>
              </a:spcBef>
              <a:defRPr sz="2800"/>
            </a:pPr>
            <a:r>
              <a:rPr lang="en-US" sz="4000" dirty="0" err="1" smtClean="0">
                <a:latin typeface="Arial" charset="0"/>
                <a:ea typeface="PingFang SC Regular" charset="0"/>
                <a:cs typeface="Abyssinica SIL" charset="0"/>
              </a:rPr>
              <a:t>ለም</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ናትካ</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እዩ</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እሞ</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ኣሜን</a:t>
            </a:r>
            <a:r>
              <a:rPr lang="en-US" sz="4000" dirty="0" smtClean="0">
                <a:latin typeface="Arial" charset="0"/>
                <a:ea typeface="PingFang SC Regular" charset="0"/>
                <a:cs typeface="Abyssinica SIL" charset="0"/>
              </a:rPr>
              <a:t>።</a:t>
            </a:r>
          </a:p>
          <a:p>
            <a:pPr marL="40639" marR="40639">
              <a:spcBef>
                <a:spcPts val="600"/>
              </a:spcBef>
              <a:defRPr sz="2800"/>
            </a:pP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ኦ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እግዝእትየ</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ማርያም</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ብናይ</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ቅዱስ</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ገብርኤ</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መልኣኽ</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ሰላምታ</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ሰላም</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እብለኪ</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ብሕልናኺ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ድንግል</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ብሥጋኺ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ድንግል</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ኢኺ</a:t>
            </a:r>
            <a:r>
              <a:rPr lang="en-US" sz="4000" dirty="0">
                <a:effectLst>
                  <a:outerShdw blurRad="38100" dist="38100" dir="2700000" algn="tl">
                    <a:srgbClr val="000000"/>
                  </a:outerShdw>
                </a:effectLst>
                <a:latin typeface="Arial" charset="0"/>
                <a:ea typeface="PingFang SC Regular" charset="0"/>
                <a:cs typeface="Abyssinica SIL" charset="0"/>
              </a:rPr>
              <a:t>። </a:t>
            </a:r>
            <a:endParaRPr lang="en-US" sz="4000" dirty="0" smtClean="0">
              <a:effectLst>
                <a:outerShdw blurRad="38100" dist="38100" dir="2700000" algn="tl">
                  <a:srgbClr val="000000"/>
                </a:outerShdw>
              </a:effectLst>
              <a:latin typeface="Arial" charset="0"/>
              <a:ea typeface="PingFang SC Regular" charset="0"/>
              <a:cs typeface="Abyssinica SIL" charset="0"/>
            </a:endParaRPr>
          </a:p>
        </p:txBody>
      </p:sp>
      <p:sp>
        <p:nvSpPr>
          <p:cNvPr id="9" name="Rectangle 8"/>
          <p:cNvSpPr/>
          <p:nvPr/>
        </p:nvSpPr>
        <p:spPr>
          <a:xfrm>
            <a:off x="7949751" y="-175544"/>
            <a:ext cx="4356549" cy="6872651"/>
          </a:xfrm>
          <a:prstGeom prst="rect">
            <a:avLst/>
          </a:prstGeom>
        </p:spPr>
        <p:txBody>
          <a:bodyPr wrap="square">
            <a:spAutoFit/>
          </a:bodyPr>
          <a:lstStyle/>
          <a:p>
            <a:pPr marL="40639" marR="40639">
              <a:lnSpc>
                <a:spcPct val="120000"/>
              </a:lnSpc>
              <a:spcBef>
                <a:spcPts val="600"/>
              </a:spcBef>
              <a:defRPr sz="1800">
                <a:uFillTx/>
              </a:defRPr>
            </a:pPr>
            <a:r>
              <a:rPr lang="en-US" sz="3300" dirty="0" smtClean="0">
                <a:solidFill>
                  <a:schemeClr val="tx1">
                    <a:lumMod val="95000"/>
                  </a:schemeClr>
                </a:solidFill>
                <a:uFill>
                  <a:solidFill>
                    <a:srgbClr val="0329D6"/>
                  </a:solidFill>
                </a:uFill>
              </a:rPr>
              <a:t>not </a:t>
            </a:r>
            <a:r>
              <a:rPr lang="en-US" sz="3300" dirty="0">
                <a:solidFill>
                  <a:schemeClr val="tx1">
                    <a:lumMod val="95000"/>
                  </a:schemeClr>
                </a:solidFill>
                <a:uFill>
                  <a:solidFill>
                    <a:srgbClr val="0329D6"/>
                  </a:solidFill>
                </a:uFill>
              </a:rPr>
              <a:t>into temptation but deliver us and rescue us from all evil; for Thine is the kingdom, the power and glory for ever and ever</a:t>
            </a:r>
            <a:r>
              <a:rPr lang="en-US" sz="3300" dirty="0" smtClean="0">
                <a:solidFill>
                  <a:schemeClr val="tx1">
                    <a:lumMod val="95000"/>
                  </a:schemeClr>
                </a:solidFill>
                <a:uFill>
                  <a:solidFill>
                    <a:srgbClr val="0329D6"/>
                  </a:solidFill>
                </a:uFill>
              </a:rPr>
              <a:t>.</a:t>
            </a:r>
          </a:p>
          <a:p>
            <a:pPr marL="40639" marR="40639">
              <a:lnSpc>
                <a:spcPct val="120000"/>
              </a:lnSpc>
              <a:spcBef>
                <a:spcPts val="600"/>
              </a:spcBef>
              <a:buClr>
                <a:srgbClr val="D84800"/>
              </a:buClr>
              <a:buFont typeface="Arial"/>
              <a:defRPr sz="2800"/>
            </a:pPr>
            <a:r>
              <a:rPr lang="en-US" sz="3300" dirty="0" smtClean="0">
                <a:solidFill>
                  <a:srgbClr val="FFFF00"/>
                </a:solidFill>
                <a:uFill>
                  <a:solidFill>
                    <a:srgbClr val="0329D6"/>
                  </a:solidFill>
                </a:uFill>
              </a:rPr>
              <a:t>O </a:t>
            </a:r>
            <a:r>
              <a:rPr lang="en-US" sz="3300" dirty="0">
                <a:solidFill>
                  <a:srgbClr val="FFFF00"/>
                </a:solidFill>
                <a:uFill>
                  <a:solidFill>
                    <a:srgbClr val="0329D6"/>
                  </a:solidFill>
                </a:uFill>
              </a:rPr>
              <a:t>our Lady, Virgin Saint Mary! In saint Gabriel’s greetings, peace be unto you. </a:t>
            </a:r>
            <a:r>
              <a:rPr lang="en-US" sz="3300" dirty="0">
                <a:solidFill>
                  <a:schemeClr val="tx1">
                    <a:lumMod val="95000"/>
                  </a:schemeClr>
                </a:solidFill>
                <a:uFill>
                  <a:solidFill>
                    <a:srgbClr val="0329D6"/>
                  </a:solidFill>
                </a:uFill>
              </a:rPr>
              <a:t>Holy and pure, O mother of </a:t>
            </a:r>
            <a:r>
              <a:rPr lang="en-US" sz="3300" dirty="0" smtClean="0">
                <a:solidFill>
                  <a:schemeClr val="tx1">
                    <a:lumMod val="95000"/>
                  </a:schemeClr>
                </a:solidFill>
                <a:uFill>
                  <a:solidFill>
                    <a:srgbClr val="0329D6"/>
                  </a:solidFill>
                </a:uFill>
              </a:rPr>
              <a:t>the</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335173"/>
      </p:ext>
    </p:extLst>
  </p:cSld>
  <p:clrMapOvr>
    <a:masterClrMapping/>
  </p:clrMapOvr>
  <p:transition spd="med"/>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3688080" cy="7478970"/>
          </a:xfrm>
          <a:prstGeom prst="rect">
            <a:avLst/>
          </a:prstGeom>
        </p:spPr>
        <p:txBody>
          <a:bodyPr wrap="square">
            <a:spAutoFit/>
          </a:bodyPr>
          <a:lstStyle/>
          <a:p>
            <a:pPr>
              <a:defRPr/>
            </a:pPr>
            <a:r>
              <a:rPr lang="en-US" sz="4000" dirty="0" err="1" smtClean="0">
                <a:latin typeface="Arial" charset="0"/>
                <a:ea typeface="PingFang SC Regular" charset="0"/>
                <a:cs typeface="Abyssinica SIL" charset="0"/>
              </a:rPr>
              <a:t>ቡርክት</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ኣንቲ</a:t>
            </a:r>
            <a:r>
              <a:rPr lang="en-US" sz="4000" dirty="0">
                <a:latin typeface="Arial" charset="0"/>
                <a:ea typeface="PingFang SC Regular" charset="0"/>
                <a:cs typeface="Abyssinica SIL" charset="0"/>
              </a:rPr>
              <a:t> </a:t>
            </a:r>
            <a:endParaRPr lang="en-US" sz="4000" dirty="0" smtClean="0">
              <a:latin typeface="Arial" charset="0"/>
              <a:ea typeface="PingFang SC Regular" charset="0"/>
              <a:cs typeface="Abyssinica SIL" charset="0"/>
            </a:endParaRPr>
          </a:p>
          <a:p>
            <a:pPr>
              <a:defRPr/>
            </a:pPr>
            <a:r>
              <a:rPr lang="en-US" sz="4000" dirty="0" err="1" smtClean="0">
                <a:latin typeface="Arial" charset="0"/>
                <a:ea typeface="PingFang SC Regular" charset="0"/>
                <a:cs typeface="Abyssinica SIL" charset="0"/>
              </a:rPr>
              <a:t>እምኣንስት</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ወብሩክት</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ፍሬ</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ከርስኪ</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ተፈሥ</a:t>
            </a:r>
            <a:endParaRPr lang="en-US" sz="4000" dirty="0" smtClean="0">
              <a:latin typeface="Arial" charset="0"/>
              <a:ea typeface="PingFang SC Regular" charset="0"/>
              <a:cs typeface="Abyssinica SIL" charset="0"/>
            </a:endParaRPr>
          </a:p>
          <a:p>
            <a:pPr>
              <a:defRPr/>
            </a:pPr>
            <a:r>
              <a:rPr lang="en-US" sz="4000" dirty="0" smtClean="0">
                <a:latin typeface="Arial" charset="0"/>
                <a:ea typeface="PingFang SC Regular" charset="0"/>
                <a:cs typeface="Abyssinica SIL" charset="0"/>
              </a:rPr>
              <a:t>ሒ </a:t>
            </a:r>
            <a:r>
              <a:rPr lang="en-US" sz="4000" dirty="0" err="1">
                <a:latin typeface="Arial" charset="0"/>
                <a:ea typeface="PingFang SC Regular" charset="0"/>
                <a:cs typeface="Abyssinica SIL" charset="0"/>
              </a:rPr>
              <a:t>ፍስሕት</a:t>
            </a:r>
            <a:r>
              <a:rPr lang="en-US" sz="4000" dirty="0">
                <a:latin typeface="Arial" charset="0"/>
                <a:ea typeface="PingFang SC Regular" charset="0"/>
                <a:cs typeface="Abyssinica SIL" charset="0"/>
              </a:rPr>
              <a:t>፤ </a:t>
            </a:r>
            <a:r>
              <a:rPr lang="en-US" sz="4000" dirty="0" smtClean="0">
                <a:latin typeface="Arial" charset="0"/>
                <a:ea typeface="PingFang SC Regular" charset="0"/>
                <a:cs typeface="Abyssinica SIL" charset="0"/>
              </a:rPr>
              <a:t>ኦ </a:t>
            </a:r>
            <a:r>
              <a:rPr lang="en-US" sz="4000" dirty="0" err="1" smtClean="0">
                <a:latin typeface="Arial" charset="0"/>
                <a:ea typeface="PingFang SC Regular" charset="0"/>
                <a:cs typeface="Abyssinica SIL" charset="0"/>
              </a:rPr>
              <a:t>ምልእ</a:t>
            </a:r>
            <a:endParaRPr lang="en-US" sz="4000" dirty="0" smtClean="0">
              <a:latin typeface="Arial" charset="0"/>
              <a:ea typeface="PingFang SC Regular" charset="0"/>
              <a:cs typeface="Abyssinica SIL" charset="0"/>
            </a:endParaRPr>
          </a:p>
          <a:p>
            <a:pPr>
              <a:defRPr/>
            </a:pPr>
            <a:r>
              <a:rPr lang="en-US" sz="4000" dirty="0" smtClean="0">
                <a:latin typeface="Arial" charset="0"/>
                <a:ea typeface="PingFang SC Regular" charset="0"/>
                <a:cs typeface="Abyssinica SIL" charset="0"/>
              </a:rPr>
              <a:t>ተ </a:t>
            </a:r>
            <a:r>
              <a:rPr lang="en-US" sz="4000" dirty="0" err="1">
                <a:latin typeface="Arial" charset="0"/>
                <a:ea typeface="PingFang SC Regular" charset="0"/>
                <a:cs typeface="Abyssinica SIL" charset="0"/>
              </a:rPr>
              <a:t>ጸጋ</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እግዚኣብሔር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ምስሌኪ</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ሰዓሊ</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ወጸልይ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በእንቲኣነ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ሃበ</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ፍቁር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ወልድኪ</a:t>
            </a:r>
            <a:endParaRPr lang="en-US" sz="4000" dirty="0">
              <a:latin typeface="Arial" charset="0"/>
              <a:ea typeface="PingFang SC Regular" charset="0"/>
              <a:cs typeface="Abyssinica SIL" charset="0"/>
            </a:endParaRPr>
          </a:p>
          <a:p>
            <a:pPr>
              <a:defRPr/>
            </a:pPr>
            <a:r>
              <a:rPr lang="en-US" sz="4000" dirty="0" err="1">
                <a:latin typeface="Arial" charset="0"/>
                <a:ea typeface="PingFang SC Regular" charset="0"/>
                <a:cs typeface="Abyssinica SIL" charset="0"/>
              </a:rPr>
              <a:t>ኢየሱስ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ክርስቶስ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ይስረይ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ኀጣውኢነ</a:t>
            </a:r>
            <a:r>
              <a:rPr lang="en-US" sz="4000" dirty="0">
                <a:latin typeface="Arial" charset="0"/>
                <a:ea typeface="PingFang SC Regular" charset="0"/>
                <a:cs typeface="Abyssinica SIL" charset="0"/>
              </a:rPr>
              <a:t>።</a:t>
            </a:r>
            <a:endParaRPr lang="en-US" sz="4000" dirty="0">
              <a:latin typeface="Arial" charset="0"/>
              <a:ea typeface="PingFang SC Regular" charset="0"/>
              <a:cs typeface="PingFang SC Regular" charset="0"/>
            </a:endParaRPr>
          </a:p>
          <a:p>
            <a:pPr>
              <a:defRPr/>
            </a:pPr>
            <a:endParaRPr lang="en-US" sz="4000" dirty="0">
              <a:latin typeface="Arial" charset="0"/>
              <a:ea typeface="PingFang SC Regular" charset="0"/>
              <a:cs typeface="PingFang SC Regular" charset="0"/>
            </a:endParaRPr>
          </a:p>
        </p:txBody>
      </p:sp>
      <p:sp>
        <p:nvSpPr>
          <p:cNvPr id="3" name="Rectangle 2"/>
          <p:cNvSpPr/>
          <p:nvPr/>
        </p:nvSpPr>
        <p:spPr>
          <a:xfrm>
            <a:off x="3592318" y="-106077"/>
            <a:ext cx="4865881" cy="7786747"/>
          </a:xfrm>
          <a:prstGeom prst="rect">
            <a:avLst/>
          </a:prstGeom>
        </p:spPr>
        <p:txBody>
          <a:bodyPr wrap="square">
            <a:spAutoFit/>
          </a:bodyPr>
          <a:lstStyle/>
          <a:p>
            <a:pPr marL="40639" marR="40639">
              <a:spcBef>
                <a:spcPts val="600"/>
              </a:spcBef>
              <a:defRPr sz="2800"/>
            </a:pPr>
            <a:r>
              <a:rPr lang="en-US" sz="4000" dirty="0" err="1" smtClean="0">
                <a:effectLst>
                  <a:outerShdw blurRad="38100" dist="38100" dir="2700000" algn="tl">
                    <a:srgbClr val="000000"/>
                  </a:outerShdw>
                </a:effectLst>
                <a:latin typeface="Arial" charset="0"/>
                <a:ea typeface="PingFang SC Regular" charset="0"/>
                <a:cs typeface="Abyssinica SIL" charset="0"/>
              </a:rPr>
              <a:t>ኣደ</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እግዚኣብሄሔር</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ጐይታ</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ሰራዊት</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ሰላም</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እብለኪ</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ኣለኹ</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ንስኺ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ካብ</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ኣንስቲ</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ብርኽቲ</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ኢኺ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ፍረ</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smtClean="0">
                <a:effectLst>
                  <a:outerShdw blurRad="38100" dist="38100" dir="2700000" algn="tl">
                    <a:srgbClr val="000000"/>
                  </a:outerShdw>
                </a:effectLst>
                <a:latin typeface="Arial" charset="0"/>
                <a:ea typeface="PingFang SC Regular" charset="0"/>
                <a:cs typeface="Abyssinica SIL" charset="0"/>
              </a:rPr>
              <a:t>ከርስ</a:t>
            </a:r>
            <a:endParaRPr lang="en-US" sz="4000" dirty="0" smtClean="0">
              <a:effectLst>
                <a:outerShdw blurRad="38100" dist="38100" dir="2700000" algn="tl">
                  <a:srgbClr val="000000"/>
                </a:outerShdw>
              </a:effectLst>
              <a:latin typeface="Arial" charset="0"/>
              <a:ea typeface="PingFang SC Regular" charset="0"/>
              <a:cs typeface="Abyssinica SIL" charset="0"/>
            </a:endParaRPr>
          </a:p>
          <a:p>
            <a:pPr marL="40639" marR="40639">
              <a:spcBef>
                <a:spcPts val="600"/>
              </a:spcBef>
              <a:defRPr sz="2800"/>
            </a:pPr>
            <a:r>
              <a:rPr lang="en-US" sz="4000" dirty="0" err="1" smtClean="0">
                <a:effectLst>
                  <a:outerShdw blurRad="38100" dist="38100" dir="2700000" algn="tl">
                    <a:srgbClr val="000000"/>
                  </a:outerShdw>
                </a:effectLst>
                <a:latin typeface="Arial" charset="0"/>
                <a:ea typeface="PingFang SC Regular" charset="0"/>
                <a:cs typeface="Abyssinica SIL" charset="0"/>
              </a:rPr>
              <a:t>ኺውን</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ቡሩኽ</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እዩ</a:t>
            </a:r>
            <a:r>
              <a:rPr lang="en-US" sz="4000" dirty="0">
                <a:effectLst>
                  <a:outerShdw blurRad="38100" dist="38100" dir="2700000" algn="tl">
                    <a:srgbClr val="000000"/>
                  </a:outerShdw>
                </a:effectLst>
                <a:latin typeface="Arial" charset="0"/>
                <a:ea typeface="PingFang SC Regular" charset="0"/>
                <a:cs typeface="Abyssinica SIL" charset="0"/>
              </a:rPr>
              <a:t>። ኦ </a:t>
            </a:r>
            <a:r>
              <a:rPr lang="en-US" sz="4000" dirty="0" err="1">
                <a:effectLst>
                  <a:outerShdw blurRad="38100" dist="38100" dir="2700000" algn="tl">
                    <a:srgbClr val="000000"/>
                  </a:outerShdw>
                </a:effectLst>
                <a:latin typeface="Arial" charset="0"/>
                <a:ea typeface="PingFang SC Regular" charset="0"/>
                <a:cs typeface="Abyssinica SIL" charset="0"/>
              </a:rPr>
              <a:t>ምልእቲ</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ጸጋ</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smtClean="0">
                <a:effectLst>
                  <a:outerShdw blurRad="38100" dist="38100" dir="2700000" algn="tl">
                    <a:srgbClr val="000000"/>
                  </a:outerShdw>
                </a:effectLst>
                <a:latin typeface="Arial" charset="0"/>
                <a:ea typeface="PingFang SC Regular" charset="0"/>
                <a:cs typeface="Abyssinica SIL" charset="0"/>
              </a:rPr>
              <a:t>እግዚኣብ</a:t>
            </a:r>
            <a:endParaRPr lang="en-US" sz="4000" dirty="0" smtClean="0">
              <a:effectLst>
                <a:outerShdw blurRad="38100" dist="38100" dir="2700000" algn="tl">
                  <a:srgbClr val="000000"/>
                </a:outerShdw>
              </a:effectLst>
              <a:latin typeface="Arial" charset="0"/>
              <a:ea typeface="PingFang SC Regular" charset="0"/>
              <a:cs typeface="Abyssinica SIL" charset="0"/>
            </a:endParaRPr>
          </a:p>
          <a:p>
            <a:pPr marL="40639" marR="40639">
              <a:spcBef>
                <a:spcPts val="600"/>
              </a:spcBef>
              <a:defRPr sz="2800"/>
            </a:pPr>
            <a:r>
              <a:rPr lang="en-US" sz="4000" dirty="0" err="1" smtClean="0">
                <a:effectLst>
                  <a:outerShdw blurRad="38100" dist="38100" dir="2700000" algn="tl">
                    <a:srgbClr val="000000"/>
                  </a:outerShdw>
                </a:effectLst>
                <a:latin typeface="Arial" charset="0"/>
                <a:ea typeface="PingFang SC Regular" charset="0"/>
                <a:cs typeface="Abyssinica SIL" charset="0"/>
              </a:rPr>
              <a:t>ሄር</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ምሳኺ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እዩ</a:t>
            </a:r>
            <a:r>
              <a:rPr lang="en-US" sz="4000" dirty="0">
                <a:effectLst>
                  <a:outerShdw blurRad="38100" dist="38100" dir="2700000" algn="tl">
                    <a:srgbClr val="000000"/>
                  </a:outerShdw>
                </a:effectLst>
                <a:latin typeface="Arial" charset="0"/>
                <a:ea typeface="PingFang SC Regular" charset="0"/>
                <a:cs typeface="Abyssinica SIL" charset="0"/>
              </a:rPr>
              <a:t>። </a:t>
            </a:r>
            <a:endParaRPr lang="en-US" sz="4000" dirty="0" smtClean="0">
              <a:effectLst>
                <a:outerShdw blurRad="38100" dist="38100" dir="2700000" algn="tl">
                  <a:srgbClr val="000000"/>
                </a:outerShdw>
              </a:effectLst>
              <a:latin typeface="Arial" charset="0"/>
              <a:ea typeface="PingFang SC Regular" charset="0"/>
              <a:cs typeface="Abyssinica SIL" charset="0"/>
            </a:endParaRPr>
          </a:p>
          <a:p>
            <a:pPr marL="40639" marR="40639">
              <a:spcBef>
                <a:spcPts val="600"/>
              </a:spcBef>
              <a:defRPr sz="2800"/>
            </a:pPr>
            <a:r>
              <a:rPr lang="en-US" sz="4000" dirty="0" smtClean="0">
                <a:effectLst>
                  <a:outerShdw blurRad="38100" dist="38100" dir="2700000" algn="tl">
                    <a:srgbClr val="000000"/>
                  </a:outerShdw>
                </a:effectLst>
                <a:latin typeface="Arial" charset="0"/>
                <a:ea typeface="PingFang SC Regular" charset="0"/>
                <a:cs typeface="Abyssinica SIL" charset="0"/>
              </a:rPr>
              <a:t>ኦ </a:t>
            </a:r>
            <a:r>
              <a:rPr lang="en-US" sz="4000" dirty="0" err="1" smtClean="0">
                <a:effectLst>
                  <a:outerShdw blurRad="38100" dist="38100" dir="2700000" algn="tl">
                    <a:srgbClr val="000000"/>
                  </a:outerShdw>
                </a:effectLst>
                <a:latin typeface="Arial" charset="0"/>
                <a:ea typeface="PingFang SC Regular" charset="0"/>
                <a:cs typeface="Abyssinica SIL" charset="0"/>
              </a:rPr>
              <a:t>ፍሥሕቲ</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ደስ</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ይበልኪ</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ሓጢኣትን</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ክሓድገልና</a:t>
            </a:r>
            <a:r>
              <a:rPr lang="en-US" sz="4000" dirty="0">
                <a:effectLst>
                  <a:outerShdw blurRad="38100" dist="38100" dir="2700000" algn="tl">
                    <a:srgbClr val="000000"/>
                  </a:outerShdw>
                </a:effectLst>
                <a:latin typeface="Arial" charset="0"/>
                <a:ea typeface="PingFang SC Regular" charset="0"/>
                <a:cs typeface="Abyssinica SIL" charset="0"/>
              </a:rPr>
              <a:t> ፣ </a:t>
            </a:r>
            <a:r>
              <a:rPr lang="en-US" sz="4000" dirty="0" err="1">
                <a:effectLst>
                  <a:outerShdw blurRad="38100" dist="38100" dir="2700000" algn="tl">
                    <a:srgbClr val="000000"/>
                  </a:outerShdw>
                </a:effectLst>
                <a:latin typeface="Arial" charset="0"/>
                <a:ea typeface="PingFang SC Regular" charset="0"/>
                <a:cs typeface="Abyssinica SIL" charset="0"/>
              </a:rPr>
              <a:t>ናብ</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ፍትው</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ወድኺ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ምእንታና</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ምሕረት</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ለምንልና</a:t>
            </a:r>
            <a:r>
              <a:rPr lang="en-US" sz="4000" dirty="0">
                <a:effectLst>
                  <a:outerShdw blurRad="38100" dist="38100" dir="2700000" algn="tl">
                    <a:srgbClr val="000000"/>
                  </a:outerShdw>
                </a:effectLst>
                <a:latin typeface="Arial" charset="0"/>
                <a:ea typeface="PingFang SC Regular" charset="0"/>
                <a:cs typeface="Abyssinica SIL" charset="0"/>
              </a:rPr>
              <a:t>።  </a:t>
            </a:r>
            <a:endParaRPr lang="en-US" sz="4000" dirty="0">
              <a:latin typeface="Arial" charset="0"/>
              <a:ea typeface="PingFang SC Regular" charset="0"/>
              <a:cs typeface="PingFang SC Regular" charset="0"/>
            </a:endParaRPr>
          </a:p>
          <a:p>
            <a:pPr marL="40639" marR="40639">
              <a:spcBef>
                <a:spcPts val="600"/>
              </a:spcBef>
              <a:defRPr sz="2800"/>
            </a:pPr>
            <a:endParaRPr lang="hr-HR"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8260080" y="-91724"/>
            <a:ext cx="4015740" cy="7482048"/>
          </a:xfrm>
          <a:prstGeom prst="rect">
            <a:avLst/>
          </a:prstGeom>
        </p:spPr>
        <p:txBody>
          <a:bodyPr wrap="square">
            <a:spAutoFit/>
          </a:bodyPr>
          <a:lstStyle/>
          <a:p>
            <a:pPr marL="40639" marR="40639">
              <a:lnSpc>
                <a:spcPct val="120000"/>
              </a:lnSpc>
              <a:spcBef>
                <a:spcPts val="600"/>
              </a:spcBef>
              <a:defRPr sz="1800">
                <a:uFillTx/>
              </a:defRPr>
            </a:pPr>
            <a:r>
              <a:rPr lang="en-US" sz="3300" dirty="0" smtClean="0">
                <a:solidFill>
                  <a:schemeClr val="tx1">
                    <a:lumMod val="95000"/>
                  </a:schemeClr>
                </a:solidFill>
                <a:uFill>
                  <a:solidFill>
                    <a:srgbClr val="0329D6"/>
                  </a:solidFill>
                </a:uFill>
              </a:rPr>
              <a:t>almighty </a:t>
            </a:r>
            <a:r>
              <a:rPr lang="en-US" sz="3300" dirty="0">
                <a:solidFill>
                  <a:schemeClr val="tx1">
                    <a:lumMod val="95000"/>
                  </a:schemeClr>
                </a:solidFill>
                <a:uFill>
                  <a:solidFill>
                    <a:srgbClr val="0329D6"/>
                  </a:solidFill>
                </a:uFill>
              </a:rPr>
              <a:t>God! Peace be unto you. Blessed are thou </a:t>
            </a:r>
            <a:r>
              <a:rPr lang="en-US" sz="3300" dirty="0" smtClean="0">
                <a:solidFill>
                  <a:schemeClr val="tx1">
                    <a:lumMod val="95000"/>
                  </a:schemeClr>
                </a:solidFill>
                <a:uFill>
                  <a:solidFill>
                    <a:srgbClr val="0329D6"/>
                  </a:solidFill>
                </a:uFill>
              </a:rPr>
              <a:t>amongst women and blessed is the fruit of thy womb. Hail Mary, full of grace, the Lord is with Thee. Pray for us before our Lord Jesus Christ that he may forgive us our sins.</a:t>
            </a:r>
            <a:endParaRPr lang="en-US" sz="3300" dirty="0">
              <a:solidFill>
                <a:schemeClr val="tx1">
                  <a:lumMod val="95000"/>
                </a:schemeClr>
              </a:solidFill>
              <a:uFill>
                <a:solidFill>
                  <a:srgbClr val="0329D6"/>
                </a:solidFill>
              </a:uFill>
            </a:endParaRPr>
          </a:p>
          <a:p>
            <a:pPr marL="40639" marR="40639">
              <a:lnSpc>
                <a:spcPct val="120000"/>
              </a:lnSpc>
              <a:spcBef>
                <a:spcPts val="600"/>
              </a:spcBef>
              <a:defRPr sz="1800">
                <a:uFillTx/>
              </a:defRPr>
            </a:pP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6162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569642"/>
      </p:ext>
    </p:extLst>
  </p:cSld>
  <p:clrMapOvr>
    <a:masterClrMapping/>
  </p:clrMapOvr>
  <p:transition spd="med"/>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224"/>
            <a:ext cx="4332582" cy="6863417"/>
          </a:xfrm>
          <a:prstGeom prst="rect">
            <a:avLst/>
          </a:prstGeom>
        </p:spPr>
        <p:txBody>
          <a:bodyPr wrap="square">
            <a:spAutoFit/>
          </a:bodyPr>
          <a:lstStyle/>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1400" dirty="0" smtClean="0">
                <a:solidFill>
                  <a:srgbClr val="FFC000"/>
                </a:solidFill>
                <a:latin typeface="Arial" charset="0"/>
                <a:ea typeface="PingFang SC Regular" charset="0"/>
                <a:cs typeface="Abyssinica SIL" charset="0"/>
              </a:rPr>
              <a:t>፻፸፭. </a:t>
            </a:r>
            <a:r>
              <a:rPr lang="en-US" sz="4400" dirty="0" smtClean="0">
                <a:latin typeface="Arial" charset="0"/>
                <a:ea typeface="PingFang SC Regular" charset="0"/>
                <a:cs typeface="Abyssinica SIL" charset="0"/>
              </a:rPr>
              <a:t>ኦ </a:t>
            </a:r>
            <a:r>
              <a:rPr lang="en-US" sz="4400" dirty="0" err="1" smtClean="0">
                <a:latin typeface="Arial" charset="0"/>
                <a:ea typeface="PingFang SC Regular" charset="0"/>
                <a:cs typeface="Abyssinica SIL" charset="0"/>
              </a:rPr>
              <a:t>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መሐረነ</a:t>
            </a:r>
            <a:r>
              <a:rPr lang="en-US" sz="4400" dirty="0" smtClean="0">
                <a:latin typeface="Arial" charset="0"/>
                <a:ea typeface="PingFang SC Regular" charset="0"/>
                <a:cs typeface="Abyssinica SIL" charset="0"/>
              </a:rPr>
              <a:t>፣ ኦ </a:t>
            </a:r>
            <a:r>
              <a:rPr lang="en-US" sz="4400" dirty="0" err="1" smtClean="0">
                <a:latin typeface="Arial" charset="0"/>
                <a:ea typeface="PingFang SC Regular" charset="0"/>
                <a:cs typeface="Abyssinica SIL" charset="0"/>
              </a:rPr>
              <a:t>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መሐከነ</a:t>
            </a:r>
            <a:r>
              <a:rPr lang="en-US" sz="4400" dirty="0" smtClean="0">
                <a:latin typeface="Arial" charset="0"/>
                <a:ea typeface="PingFang SC Regular" charset="0"/>
                <a:cs typeface="Abyssinica SIL" charset="0"/>
              </a:rPr>
              <a:t>፣ ኦ </a:t>
            </a:r>
            <a:r>
              <a:rPr lang="en-US" sz="4400" dirty="0" err="1" smtClean="0">
                <a:latin typeface="Arial" charset="0"/>
                <a:ea typeface="PingFang SC Regular" charset="0"/>
                <a:cs typeface="Abyssinica SIL" charset="0"/>
              </a:rPr>
              <a:t>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ተሣሀለነ</a:t>
            </a:r>
            <a:r>
              <a:rPr lang="en-US" sz="4400" dirty="0" smtClean="0">
                <a:latin typeface="Arial" charset="0"/>
                <a:ea typeface="PingFang SC Regular" charset="0"/>
                <a:cs typeface="Abyssinica SIL" charset="0"/>
              </a:rPr>
              <a:t>።</a:t>
            </a:r>
          </a:p>
          <a:p>
            <a:pPr>
              <a:defRPr/>
            </a:pPr>
            <a:endParaRPr lang="en-US" sz="4400" dirty="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1400" dirty="0" smtClean="0">
                <a:solidFill>
                  <a:srgbClr val="FFC000"/>
                </a:solidFill>
                <a:latin typeface="Arial" charset="0"/>
                <a:ea typeface="PingFang SC Regular" charset="0"/>
                <a:cs typeface="Abyssinica SIL" charset="0"/>
              </a:rPr>
              <a:t>፻፸፮. </a:t>
            </a:r>
            <a:r>
              <a:rPr lang="en-US" sz="4400" dirty="0" err="1" smtClean="0">
                <a:latin typeface="Arial" charset="0"/>
                <a:ea typeface="PingFang SC Regular" charset="0"/>
                <a:cs typeface="Abyssinica SIL" charset="0"/>
              </a:rPr>
              <a:t>ተፈሥሒ</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ተፈሥሒ</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ተፈሥሒ</a:t>
            </a:r>
            <a:r>
              <a:rPr lang="en-US" sz="4400" dirty="0" smtClean="0">
                <a:latin typeface="Arial" charset="0"/>
                <a:ea typeface="PingFang SC Regular" charset="0"/>
                <a:cs typeface="Abyssinica SIL" charset="0"/>
              </a:rPr>
              <a:t>፣ ኦ </a:t>
            </a:r>
            <a:r>
              <a:rPr lang="en-US" sz="4400" dirty="0" err="1" smtClean="0">
                <a:latin typeface="Arial" charset="0"/>
                <a:ea typeface="PingFang SC Regular" charset="0"/>
                <a:cs typeface="Abyssinica SIL" charset="0"/>
              </a:rPr>
              <a:t>ማርያም</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ምልዕተ</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ጸጋ</a:t>
            </a:r>
            <a:r>
              <a:rPr lang="en-US" sz="4400" dirty="0" smtClean="0">
                <a:latin typeface="Arial" charset="0"/>
                <a:ea typeface="PingFang SC Regular" charset="0"/>
                <a:cs typeface="Abyssinica SIL" charset="0"/>
              </a:rPr>
              <a:t>።</a:t>
            </a:r>
          </a:p>
        </p:txBody>
      </p:sp>
      <p:sp>
        <p:nvSpPr>
          <p:cNvPr id="3" name="Rectangle 2"/>
          <p:cNvSpPr/>
          <p:nvPr/>
        </p:nvSpPr>
        <p:spPr>
          <a:xfrm>
            <a:off x="4130040" y="-106077"/>
            <a:ext cx="4480560" cy="7248138"/>
          </a:xfrm>
          <a:prstGeom prst="rect">
            <a:avLst/>
          </a:prstGeom>
        </p:spPr>
        <p:txBody>
          <a:bodyPr wrap="square">
            <a:spAutoFit/>
          </a:bodyPr>
          <a:lstStyle/>
          <a:p>
            <a:pPr marL="40639" marR="40639">
              <a:spcBef>
                <a:spcPts val="600"/>
              </a:spcBef>
              <a:defRPr sz="2800"/>
            </a:pPr>
            <a:r>
              <a:rPr lang="en-CA" sz="4000" dirty="0" err="1"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ይ.ሕ</a:t>
            </a:r>
            <a:r>
              <a:rPr lang="en-CA" sz="4000" dirty="0"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1400" dirty="0" smtClean="0">
                <a:solidFill>
                  <a:srgbClr val="FFC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175. </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ሥሉስ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ቅዱስ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ምሓረና</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ሥሉስ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ቅዱስ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ራህርሃ</a:t>
            </a:r>
            <a:endPar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marL="40639" marR="40639">
              <a:spcBef>
                <a:spcPts val="600"/>
              </a:spcBef>
              <a:defRPr sz="2800"/>
            </a:pP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ልና</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ሥሉስ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ቅዱስ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ይቕረ</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በለልና</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p>
          <a:p>
            <a:pPr marL="40639" marR="40639">
              <a:spcBef>
                <a:spcPts val="600"/>
              </a:spcBef>
              <a:defRPr sz="2800"/>
            </a:pPr>
            <a:endParaRPr lang="en-CA"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marL="40639" marR="40639">
              <a:spcBef>
                <a:spcPts val="600"/>
              </a:spcBef>
              <a:defRPr sz="2800"/>
            </a:pPr>
            <a:r>
              <a:rPr lang="en-CA" sz="4000" dirty="0" err="1" smtClean="0">
                <a:solidFill>
                  <a:srgbClr val="FF0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ይ.ካ</a:t>
            </a:r>
            <a:r>
              <a:rPr lang="en-CA" sz="4000" dirty="0" smtClean="0">
                <a:solidFill>
                  <a:srgbClr val="FF0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1400" dirty="0" smtClean="0">
                <a:solidFill>
                  <a:srgbClr val="FFC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176.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ጸጋ</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ዝተመላ</a:t>
            </a:r>
            <a:endPar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marL="40639" marR="40639">
              <a:spcBef>
                <a:spcPts val="600"/>
              </a:spcBef>
              <a:defRPr sz="2800"/>
            </a:pP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እኪ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ድንግል</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ማርያም</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ደስ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ይበልኪ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ደስ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ይበልኪ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ደስ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ይበልኪ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endParaRPr lang="hr-HR"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8260080" y="-91724"/>
            <a:ext cx="4259580" cy="7017306"/>
          </a:xfrm>
          <a:prstGeom prst="rect">
            <a:avLst/>
          </a:prstGeom>
        </p:spPr>
        <p:txBody>
          <a:bodyPr wrap="square">
            <a:spAutoFit/>
          </a:bodyPr>
          <a:lstStyle/>
          <a:p>
            <a:pPr marL="40639" marR="40639">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 </a:t>
            </a:r>
            <a:r>
              <a:rPr lang="en-US" sz="1400" b="1" dirty="0" smtClean="0">
                <a:solidFill>
                  <a:srgbClr val="FFC000"/>
                </a:solidFill>
                <a:uFill>
                  <a:solidFill>
                    <a:srgbClr val="0329D6"/>
                  </a:solidFill>
                </a:uFill>
              </a:rPr>
              <a:t>175.</a:t>
            </a:r>
            <a:r>
              <a:rPr lang="en-US" sz="1400" dirty="0" smtClean="0">
                <a:solidFill>
                  <a:srgbClr val="FFC000"/>
                </a:solidFill>
                <a:uFill>
                  <a:solidFill>
                    <a:srgbClr val="0329D6"/>
                  </a:solidFill>
                </a:uFill>
              </a:rPr>
              <a:t> </a:t>
            </a:r>
            <a:r>
              <a:rPr lang="en-US" sz="4000" dirty="0">
                <a:solidFill>
                  <a:schemeClr val="tx1">
                    <a:lumMod val="95000"/>
                  </a:schemeClr>
                </a:solidFill>
                <a:uFill>
                  <a:solidFill>
                    <a:srgbClr val="0329D6"/>
                  </a:solidFill>
                </a:uFill>
              </a:rPr>
              <a:t>O Holy Trinity, pity us, O Holy Trinity, spare us, O Holy Trinity, have mercy upon us</a:t>
            </a:r>
            <a:r>
              <a:rPr lang="en-US" sz="4000" dirty="0" smtClean="0">
                <a:solidFill>
                  <a:schemeClr val="tx1">
                    <a:lumMod val="95000"/>
                  </a:schemeClr>
                </a:solidFill>
                <a:uFill>
                  <a:solidFill>
                    <a:srgbClr val="0329D6"/>
                  </a:solidFill>
                </a:uFill>
              </a:rPr>
              <a:t>.</a:t>
            </a:r>
          </a:p>
          <a:p>
            <a:pPr marL="40639" marR="40639">
              <a:spcBef>
                <a:spcPts val="600"/>
              </a:spcBef>
              <a:buClr>
                <a:srgbClr val="0329D6"/>
              </a:buClr>
              <a:buFont typeface="Arial"/>
              <a:defRPr sz="2800"/>
            </a:pPr>
            <a:endParaRPr lang="en-US" sz="4000" dirty="0">
              <a:solidFill>
                <a:schemeClr val="tx1">
                  <a:lumMod val="95000"/>
                </a:schemeClr>
              </a:solidFill>
              <a:uFill>
                <a:solidFill>
                  <a:srgbClr val="0329D6"/>
                </a:solidFill>
              </a:uFill>
            </a:endParaRPr>
          </a:p>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176. </a:t>
            </a:r>
            <a:r>
              <a:rPr lang="en-US" sz="4000" dirty="0"/>
              <a:t>Rejoice, rejoice, rejoice, O Virgin Mary, full of grace</a:t>
            </a:r>
            <a:r>
              <a:rPr lang="en-US" sz="4000" dirty="0" smtClean="0"/>
              <a:t>.</a:t>
            </a:r>
            <a:endParaRPr lang="en-US" sz="4000" dirty="0"/>
          </a:p>
        </p:txBody>
      </p:sp>
      <p:cxnSp>
        <p:nvCxnSpPr>
          <p:cNvPr id="10" name="Straight Connector 9"/>
          <p:cNvCxnSpPr/>
          <p:nvPr/>
        </p:nvCxnSpPr>
        <p:spPr>
          <a:xfrm>
            <a:off x="414198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355761"/>
      </p:ext>
    </p:extLst>
  </p:cSld>
  <p:clrMapOvr>
    <a:masterClrMapping/>
  </p:clrMapOvr>
  <p:transition spd="med"/>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224"/>
            <a:ext cx="4249791" cy="6370975"/>
          </a:xfrm>
          <a:prstGeom prst="rect">
            <a:avLst/>
          </a:prstGeom>
        </p:spPr>
        <p:txBody>
          <a:bodyPr wrap="square">
            <a:spAutoFit/>
          </a:bodyPr>
          <a:lstStyle/>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እግዚአብሔር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ምስሌኪ</a:t>
            </a:r>
            <a:r>
              <a:rPr lang="en-US" sz="4400" dirty="0" smtClean="0">
                <a:latin typeface="Arial" charset="0"/>
                <a:ea typeface="PingFang SC Regular" charset="0"/>
                <a:cs typeface="Abyssinica SIL" charset="0"/>
              </a:rPr>
              <a:t>።</a:t>
            </a: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ተንብሊ</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ወሰአሊ</a:t>
            </a:r>
            <a:endParaRPr lang="en-US" sz="4400" dirty="0" smtClean="0">
              <a:latin typeface="Arial" charset="0"/>
              <a:ea typeface="PingFang SC Regular" charset="0"/>
              <a:cs typeface="Abyssinica SIL" charset="0"/>
            </a:endParaRPr>
          </a:p>
          <a:p>
            <a:pPr>
              <a:defRPr/>
            </a:pPr>
            <a:endParaRPr lang="en-US" sz="1400" dirty="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ኀበ</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ፍቁር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ወልድኪ</a:t>
            </a:r>
            <a:r>
              <a:rPr lang="en-US" sz="4400" dirty="0" smtClean="0">
                <a:latin typeface="Arial" charset="0"/>
                <a:ea typeface="PingFang SC Regular" charset="0"/>
                <a:cs typeface="Abyssinica SIL" charset="0"/>
              </a:rPr>
              <a:t>።</a:t>
            </a: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ኢየሱስ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ክርስቶስ</a:t>
            </a:r>
            <a:endParaRPr lang="en-US" sz="4400" dirty="0" smtClean="0">
              <a:latin typeface="Arial" charset="0"/>
              <a:ea typeface="PingFang SC Regular" charset="0"/>
              <a:cs typeface="Abyssinica SIL" charset="0"/>
            </a:endParaRPr>
          </a:p>
          <a:p>
            <a:pPr>
              <a:defRPr/>
            </a:pPr>
            <a:endParaRPr lang="en-US" sz="1400" dirty="0" smtClean="0">
              <a:solidFill>
                <a:srgbClr val="FFFF00"/>
              </a:solidFill>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ከመ</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ይሥረይ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ለነ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ኃጣውኢነ</a:t>
            </a:r>
            <a:r>
              <a:rPr lang="en-US" sz="4400" dirty="0" smtClean="0">
                <a:latin typeface="Arial" charset="0"/>
                <a:ea typeface="PingFang SC Regular" charset="0"/>
                <a:cs typeface="Abyssinica SIL" charset="0"/>
              </a:rPr>
              <a:t>።</a:t>
            </a:r>
            <a:endParaRPr lang="en-US" sz="4400" dirty="0">
              <a:latin typeface="Arial" charset="0"/>
              <a:ea typeface="PingFang SC Regular" charset="0"/>
              <a:cs typeface="PingFang SC Regular" charset="0"/>
            </a:endParaRPr>
          </a:p>
        </p:txBody>
      </p:sp>
      <p:sp>
        <p:nvSpPr>
          <p:cNvPr id="3" name="Rectangle 2"/>
          <p:cNvSpPr/>
          <p:nvPr/>
        </p:nvSpPr>
        <p:spPr>
          <a:xfrm>
            <a:off x="4130040" y="-106077"/>
            <a:ext cx="4328159" cy="6694140"/>
          </a:xfrm>
          <a:prstGeom prst="rect">
            <a:avLst/>
          </a:prstGeom>
        </p:spPr>
        <p:txBody>
          <a:bodyPr wrap="square">
            <a:spAutoFit/>
          </a:bodyPr>
          <a:lstStyle/>
          <a:p>
            <a:pPr marL="40639" marR="40639">
              <a:spcBef>
                <a:spcPts val="600"/>
              </a:spcBef>
              <a:defRPr sz="2800"/>
            </a:pPr>
            <a:r>
              <a:rPr lang="en-CA" sz="4400" dirty="0" err="1"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ይ.ሕ</a:t>
            </a:r>
            <a:r>
              <a:rPr lang="en-CA" sz="4400" dirty="0"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4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እግዚኣብሄር</a:t>
            </a:r>
            <a:r>
              <a:rPr lang="en-CA" sz="4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4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ምስኺ</a:t>
            </a:r>
            <a:r>
              <a:rPr lang="en-CA" sz="4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4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እዩ</a:t>
            </a:r>
            <a:r>
              <a:rPr lang="en-CA" sz="4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p>
          <a:p>
            <a:pPr marL="40639" marR="40639">
              <a:spcBef>
                <a:spcPts val="600"/>
              </a:spcBef>
              <a:defRPr sz="2800"/>
            </a:pPr>
            <a:endParaRPr lang="en-CA" sz="1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a:defRPr/>
            </a:pPr>
            <a:r>
              <a:rPr lang="en-US" sz="4400" dirty="0" err="1">
                <a:solidFill>
                  <a:srgbClr val="FF0000"/>
                </a:solidFill>
                <a:latin typeface="Arial" charset="0"/>
                <a:ea typeface="PingFang SC Regular" charset="0"/>
                <a:cs typeface="Abyssinica SIL" charset="0"/>
              </a:rPr>
              <a:t>ይ.ካ</a:t>
            </a:r>
            <a:r>
              <a:rPr lang="en-US" sz="4400" dirty="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ጸልይልናን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ለምንልናን</a:t>
            </a:r>
            <a:r>
              <a:rPr lang="en-US" sz="4400" dirty="0" smtClean="0">
                <a:latin typeface="Arial" charset="0"/>
                <a:ea typeface="PingFang SC Regular" charset="0"/>
                <a:cs typeface="Abyssinica SIL" charset="0"/>
              </a:rPr>
              <a:t> </a:t>
            </a:r>
          </a:p>
          <a:p>
            <a:pPr>
              <a:defRPr/>
            </a:pPr>
            <a:r>
              <a:rPr lang="en-US" sz="4400" dirty="0" err="1" smtClean="0">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400" dirty="0" err="1">
                <a:latin typeface="Arial" charset="0"/>
                <a:ea typeface="PingFang SC Regular" charset="0"/>
                <a:cs typeface="Abyssinica SIL" charset="0"/>
              </a:rPr>
              <a:t>ናብ</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ፍቝር</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ወድኺ</a:t>
            </a:r>
            <a:r>
              <a:rPr lang="en-US" sz="4400" dirty="0">
                <a:latin typeface="Arial" charset="0"/>
                <a:ea typeface="PingFang SC Regular" charset="0"/>
                <a:cs typeface="Abyssinica SIL" charset="0"/>
              </a:rPr>
              <a:t> </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a:solidFill>
                  <a:srgbClr val="FF0000"/>
                </a:solidFill>
                <a:latin typeface="Arial" charset="0"/>
                <a:ea typeface="PingFang SC Regular" charset="0"/>
                <a:cs typeface="Abyssinica SIL" charset="0"/>
              </a:rPr>
              <a:t>. </a:t>
            </a:r>
            <a:r>
              <a:rPr lang="en-US" sz="4400" dirty="0" err="1">
                <a:latin typeface="Arial" charset="0"/>
                <a:ea typeface="PingFang SC Regular" charset="0"/>
                <a:cs typeface="Abyssinica SIL" charset="0"/>
              </a:rPr>
              <a:t>ኢየሱስ</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ክርስቶስ</a:t>
            </a:r>
            <a:endParaRPr lang="en-US" sz="4400" dirty="0">
              <a:latin typeface="Arial" charset="0"/>
              <a:ea typeface="PingFang SC Regular" charset="0"/>
              <a:cs typeface="Abyssinica SIL" charset="0"/>
            </a:endParaRPr>
          </a:p>
          <a:p>
            <a:pPr>
              <a:defRPr/>
            </a:pPr>
            <a:r>
              <a:rPr lang="en-US" sz="4400" dirty="0" err="1">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ሓጢኣትና</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ምእንቲ</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ክሓድገልና</a:t>
            </a:r>
            <a:r>
              <a:rPr lang="en-US" sz="4400" dirty="0" smtClean="0">
                <a:latin typeface="Arial" charset="0"/>
                <a:ea typeface="PingFang SC Regular" charset="0"/>
                <a:cs typeface="Abyssinica SIL" charset="0"/>
              </a:rPr>
              <a:t>።</a:t>
            </a:r>
            <a:endParaRPr lang="en-US" sz="4400" dirty="0">
              <a:latin typeface="Arial" charset="0"/>
              <a:ea typeface="PingFang SC Regular" charset="0"/>
              <a:cs typeface="PingFang SC Regular" charset="0"/>
            </a:endParaRPr>
          </a:p>
        </p:txBody>
      </p:sp>
      <p:sp>
        <p:nvSpPr>
          <p:cNvPr id="9" name="Rectangle 8"/>
          <p:cNvSpPr/>
          <p:nvPr/>
        </p:nvSpPr>
        <p:spPr>
          <a:xfrm>
            <a:off x="8260080" y="7336"/>
            <a:ext cx="4259580" cy="6740307"/>
          </a:xfrm>
          <a:prstGeom prst="rect">
            <a:avLst/>
          </a:prstGeom>
        </p:spPr>
        <p:txBody>
          <a:bodyPr wrap="square">
            <a:spAutoFit/>
          </a:bodyPr>
          <a:lstStyle/>
          <a:p>
            <a:pPr marL="40639" marR="40639">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The Lord is with thee</a:t>
            </a:r>
            <a:r>
              <a:rPr lang="en-US" sz="3600" dirty="0" smtClean="0">
                <a:solidFill>
                  <a:schemeClr val="tx1">
                    <a:lumMod val="95000"/>
                  </a:schemeClr>
                </a:solidFill>
                <a:uFill>
                  <a:solidFill>
                    <a:srgbClr val="0329D6"/>
                  </a:solidFill>
                </a:uFill>
              </a:rPr>
              <a:t>.</a:t>
            </a:r>
          </a:p>
          <a:p>
            <a:pPr marL="40639" marR="40639">
              <a:spcBef>
                <a:spcPts val="600"/>
              </a:spcBef>
              <a:buClr>
                <a:srgbClr val="0329D6"/>
              </a:buClr>
              <a:buFont typeface="Arial"/>
              <a:defRPr sz="2800"/>
            </a:pPr>
            <a:endParaRPr lang="en-US" sz="1400" dirty="0" smtClean="0">
              <a:solidFill>
                <a:schemeClr val="tx1">
                  <a:lumMod val="95000"/>
                </a:schemeClr>
              </a:solidFill>
              <a:uFill>
                <a:solidFill>
                  <a:srgbClr val="0329D6"/>
                </a:solidFill>
              </a:uFill>
            </a:endParaRPr>
          </a:p>
          <a:p>
            <a:pPr marL="40639" marR="40639">
              <a:spcBef>
                <a:spcPts val="600"/>
              </a:spcBef>
              <a:buClr>
                <a:srgbClr val="0329D6"/>
              </a:buClr>
              <a:defRPr sz="2800"/>
            </a:pPr>
            <a:r>
              <a:rPr lang="en-US" sz="3600" b="1" dirty="0">
                <a:solidFill>
                  <a:srgbClr val="FF0000"/>
                </a:solidFill>
              </a:rPr>
              <a:t>Priest:</a:t>
            </a:r>
            <a:r>
              <a:rPr lang="en-US" sz="3600" dirty="0">
                <a:solidFill>
                  <a:srgbClr val="FF0000"/>
                </a:solidFill>
              </a:rPr>
              <a:t> </a:t>
            </a:r>
            <a:r>
              <a:rPr lang="en-US" sz="4000" dirty="0" smtClean="0"/>
              <a:t>Intercede and pray</a:t>
            </a:r>
            <a:endParaRPr lang="en-US" sz="3600" dirty="0" smtClean="0">
              <a:solidFill>
                <a:schemeClr val="tx1">
                  <a:lumMod val="95000"/>
                </a:schemeClr>
              </a:solidFill>
              <a:uFill>
                <a:solidFill>
                  <a:srgbClr val="0329D6"/>
                </a:solidFill>
              </a:uFill>
            </a:endParaRPr>
          </a:p>
          <a:p>
            <a:pPr marL="40639" marR="40639">
              <a:spcBef>
                <a:spcPts val="600"/>
              </a:spcBef>
              <a:buClr>
                <a:srgbClr val="0329D6"/>
              </a:buClr>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to thy beloved son.</a:t>
            </a:r>
          </a:p>
          <a:p>
            <a:pPr marL="40639" marR="40639">
              <a:spcBef>
                <a:spcPts val="600"/>
              </a:spcBef>
              <a:buClr>
                <a:srgbClr val="0329D6"/>
              </a:buClr>
              <a:defRPr sz="2800"/>
            </a:pPr>
            <a:endParaRPr lang="en-US" sz="1400" dirty="0">
              <a:solidFill>
                <a:schemeClr val="tx1">
                  <a:lumMod val="95000"/>
                </a:schemeClr>
              </a:solidFill>
              <a:uFill>
                <a:solidFill>
                  <a:srgbClr val="0329D6"/>
                </a:solidFill>
              </a:uFill>
            </a:endParaRPr>
          </a:p>
          <a:p>
            <a:pPr marL="40639" marR="40639">
              <a:spcBef>
                <a:spcPts val="600"/>
              </a:spcBef>
              <a:buClr>
                <a:srgbClr val="0329D6"/>
              </a:buClr>
              <a:buFont typeface="Arial"/>
              <a:defRPr sz="2800"/>
            </a:pPr>
            <a:r>
              <a:rPr lang="en-US" sz="3600" b="1" dirty="0" smtClean="0">
                <a:solidFill>
                  <a:srgbClr val="FF0000"/>
                </a:solidFill>
              </a:rPr>
              <a:t>Priest:</a:t>
            </a:r>
            <a:r>
              <a:rPr lang="en-US" sz="3600" dirty="0" smtClean="0">
                <a:solidFill>
                  <a:srgbClr val="FF0000"/>
                </a:solidFill>
              </a:rPr>
              <a:t> </a:t>
            </a:r>
            <a:r>
              <a:rPr lang="en-US" sz="4000" dirty="0" smtClean="0"/>
              <a:t>Jesus Christ</a:t>
            </a:r>
            <a:endParaRPr lang="en-US" sz="3600" dirty="0" smtClean="0">
              <a:solidFill>
                <a:schemeClr val="tx1">
                  <a:lumMod val="95000"/>
                </a:schemeClr>
              </a:solidFill>
              <a:uFill>
                <a:solidFill>
                  <a:srgbClr val="0329D6"/>
                </a:solidFill>
              </a:uFill>
            </a:endParaRPr>
          </a:p>
          <a:p>
            <a:pPr marL="40639" marR="40639">
              <a:spcBef>
                <a:spcPts val="600"/>
              </a:spcBef>
              <a:buClr>
                <a:srgbClr val="0329D6"/>
              </a:buClr>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That he may forgive us our sins.</a:t>
            </a:r>
            <a:endParaRPr lang="en-US" sz="3600" dirty="0">
              <a:solidFill>
                <a:schemeClr val="tx1">
                  <a:lumMod val="95000"/>
                </a:schemeClr>
              </a:solidFill>
              <a:uFill>
                <a:solidFill>
                  <a:srgbClr val="0329D6"/>
                </a:solidFill>
              </a:uFill>
            </a:endParaRPr>
          </a:p>
          <a:p>
            <a:pPr marL="40639" marR="40639">
              <a:spcBef>
                <a:spcPts val="600"/>
              </a:spcBef>
              <a:defRPr sz="1800">
                <a:uFillTx/>
              </a:defRPr>
            </a:pP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414198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348025"/>
      </p:ext>
    </p:extLst>
  </p:cSld>
  <p:clrMapOvr>
    <a:masterClrMapping/>
  </p:clrMapOvr>
  <p:transition spd="med"/>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 y="-173586"/>
            <a:ext cx="4249791" cy="6617196"/>
          </a:xfrm>
          <a:prstGeom prst="rect">
            <a:avLst/>
          </a:prstGeom>
        </p:spPr>
        <p:txBody>
          <a:bodyPr wrap="square">
            <a:spAutoFit/>
          </a:bodyPr>
          <a:lstStyle/>
          <a:p>
            <a:pPr>
              <a:defRPr/>
            </a:pPr>
            <a:endParaRPr lang="en-US" sz="1400" dirty="0" smtClean="0">
              <a:latin typeface="Arial" charset="0"/>
              <a:ea typeface="PingFang SC Regular" charset="0"/>
              <a:cs typeface="Abyssinica SIL" charset="0"/>
            </a:endParaRPr>
          </a:p>
          <a:p>
            <a:pPr>
              <a:lnSpc>
                <a:spcPct val="150000"/>
              </a:lnSpc>
              <a:defRPr/>
            </a:pPr>
            <a:r>
              <a:rPr lang="en-US" sz="4400" b="1" dirty="0" err="1" smtClean="0">
                <a:solidFill>
                  <a:srgbClr val="FF0000"/>
                </a:solidFill>
                <a:latin typeface="Arial" charset="0"/>
                <a:ea typeface="PingFang SC Regular" charset="0"/>
                <a:cs typeface="Abyssinica SIL" charset="0"/>
              </a:rPr>
              <a:t>ይ.ካ</a:t>
            </a:r>
            <a:r>
              <a:rPr lang="en-US" sz="4400" b="1" dirty="0" smtClean="0">
                <a:solidFill>
                  <a:srgbClr val="FF0000"/>
                </a:solidFill>
                <a:latin typeface="Arial" charset="0"/>
                <a:ea typeface="PingFang SC Regular" charset="0"/>
                <a:cs typeface="Abyssinica SIL" charset="0"/>
              </a:rPr>
              <a:t>. </a:t>
            </a:r>
            <a:r>
              <a:rPr lang="en-US" sz="1400" b="1" dirty="0" smtClean="0">
                <a:solidFill>
                  <a:srgbClr val="FFC000"/>
                </a:solidFill>
                <a:latin typeface="Arial" charset="0"/>
                <a:ea typeface="PingFang SC Regular" charset="0"/>
                <a:cs typeface="Abyssinica SIL" charset="0"/>
              </a:rPr>
              <a:t>፻፸፯. </a:t>
            </a:r>
            <a:r>
              <a:rPr lang="en-US" sz="4400" b="1" dirty="0" err="1" smtClean="0">
                <a:latin typeface="Arial" charset="0"/>
                <a:ea typeface="PingFang SC Regular" charset="0"/>
                <a:cs typeface="Abyssinica SIL" charset="0"/>
              </a:rPr>
              <a:t>ስብሐት</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ወክብር</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ለሥሉስ</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ቅዱስ</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ኵሎ</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ጊዜ</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ይእዜኒ</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ወዘልፈኒ</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ወለዓለም</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ዓለም</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አሜን</a:t>
            </a:r>
            <a:r>
              <a:rPr lang="en-US" sz="4400" b="1" dirty="0" smtClean="0">
                <a:latin typeface="Arial" charset="0"/>
                <a:ea typeface="PingFang SC Regular" charset="0"/>
                <a:cs typeface="Abyssinica SIL" charset="0"/>
              </a:rPr>
              <a:t>። </a:t>
            </a:r>
          </a:p>
          <a:p>
            <a:pPr>
              <a:defRPr/>
            </a:pPr>
            <a:endParaRPr lang="en-US" sz="1400" dirty="0" smtClean="0">
              <a:solidFill>
                <a:srgbClr val="FFFF00"/>
              </a:solidFill>
              <a:latin typeface="Arial" charset="0"/>
              <a:ea typeface="PingFang SC Regular" charset="0"/>
              <a:cs typeface="Abyssinica SIL" charset="0"/>
            </a:endParaRPr>
          </a:p>
        </p:txBody>
      </p:sp>
      <p:sp>
        <p:nvSpPr>
          <p:cNvPr id="3" name="Rectangle 2"/>
          <p:cNvSpPr/>
          <p:nvPr/>
        </p:nvSpPr>
        <p:spPr>
          <a:xfrm>
            <a:off x="4076703" y="-647097"/>
            <a:ext cx="4328159" cy="7418056"/>
          </a:xfrm>
          <a:prstGeom prst="rect">
            <a:avLst/>
          </a:prstGeom>
        </p:spPr>
        <p:txBody>
          <a:bodyPr wrap="square">
            <a:spAutoFit/>
          </a:bodyPr>
          <a:lstStyle/>
          <a:p>
            <a:pPr marL="40639" marR="40639">
              <a:lnSpc>
                <a:spcPct val="150000"/>
              </a:lnSpc>
              <a:spcBef>
                <a:spcPts val="600"/>
              </a:spcBef>
              <a:defRPr sz="2800"/>
            </a:pPr>
            <a:endParaRPr lang="en-CA" sz="1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a:lnSpc>
                <a:spcPct val="150000"/>
              </a:lnSpc>
              <a:defRPr/>
            </a:pPr>
            <a:r>
              <a:rPr lang="en-US" sz="4400" dirty="0" smtClean="0">
                <a:solidFill>
                  <a:srgbClr val="FF0000"/>
                </a:solidFill>
                <a:latin typeface="Arial" charset="0"/>
                <a:ea typeface="PingFang SC Regular" charset="0"/>
                <a:cs typeface="Abyssinica SIL" charset="0"/>
              </a:rPr>
              <a:t>ይ.ካ.</a:t>
            </a:r>
            <a:r>
              <a:rPr lang="en-US" sz="1400" dirty="0" smtClean="0">
                <a:solidFill>
                  <a:srgbClr val="FFC000"/>
                </a:solidFill>
                <a:latin typeface="Arial" charset="0"/>
                <a:ea typeface="PingFang SC Regular" charset="0"/>
                <a:cs typeface="Abyssinica SIL" charset="0"/>
              </a:rPr>
              <a:t>177. </a:t>
            </a:r>
            <a:r>
              <a:rPr lang="en-US" sz="4400" dirty="0" err="1" smtClean="0">
                <a:latin typeface="Arial" charset="0"/>
                <a:ea typeface="PingFang SC Regular" charset="0"/>
                <a:cs typeface="Abyssinica SIL" charset="0"/>
              </a:rPr>
              <a:t>ንሥሉስ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ንኣብ</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ንወልድ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ንመንፈስ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ክብሪን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ምስጋናን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ይዅን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ሎምን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ኵሉ</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ሳዕን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ንዘለዓለም</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ዓለም</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ኣሜን</a:t>
            </a:r>
            <a:r>
              <a:rPr lang="en-US" sz="4400" dirty="0" smtClean="0">
                <a:latin typeface="Arial" charset="0"/>
                <a:ea typeface="PingFang SC Regular" charset="0"/>
                <a:cs typeface="Abyssinica SIL" charset="0"/>
              </a:rPr>
              <a:t>።</a:t>
            </a:r>
            <a:endParaRPr lang="en-US" sz="4400" dirty="0">
              <a:latin typeface="Arial" charset="0"/>
              <a:ea typeface="PingFang SC Regular" charset="0"/>
              <a:cs typeface="PingFang SC Regular" charset="0"/>
            </a:endParaRPr>
          </a:p>
        </p:txBody>
      </p:sp>
      <p:sp>
        <p:nvSpPr>
          <p:cNvPr id="9" name="Rectangle 8"/>
          <p:cNvSpPr/>
          <p:nvPr/>
        </p:nvSpPr>
        <p:spPr>
          <a:xfrm>
            <a:off x="8394043" y="-337658"/>
            <a:ext cx="3931920" cy="7155805"/>
          </a:xfrm>
          <a:prstGeom prst="rect">
            <a:avLst/>
          </a:prstGeom>
        </p:spPr>
        <p:txBody>
          <a:bodyPr wrap="square">
            <a:spAutoFit/>
          </a:bodyPr>
          <a:lstStyle/>
          <a:p>
            <a:pPr marL="40639" marR="40639">
              <a:spcBef>
                <a:spcPts val="600"/>
              </a:spcBef>
              <a:buClr>
                <a:srgbClr val="0329D6"/>
              </a:buClr>
              <a:buFont typeface="Arial"/>
              <a:defRPr sz="2800"/>
            </a:pPr>
            <a:endParaRPr lang="en-US" sz="1400" dirty="0" smtClean="0">
              <a:solidFill>
                <a:schemeClr val="tx1">
                  <a:lumMod val="95000"/>
                </a:schemeClr>
              </a:solidFill>
              <a:uFill>
                <a:solidFill>
                  <a:srgbClr val="0329D6"/>
                </a:solidFill>
              </a:uFill>
            </a:endParaRPr>
          </a:p>
          <a:p>
            <a:pPr marL="40639" marR="40639">
              <a:spcBef>
                <a:spcPts val="600"/>
              </a:spcBef>
              <a:buClr>
                <a:srgbClr val="D84800"/>
              </a:buClr>
              <a:buFont typeface="Arial"/>
              <a:defRPr sz="2800"/>
            </a:pPr>
            <a:r>
              <a:rPr lang="en-US" sz="3600" b="1" dirty="0" smtClean="0">
                <a:solidFill>
                  <a:srgbClr val="FF0000"/>
                </a:solidFill>
              </a:rPr>
              <a:t>Priest:</a:t>
            </a:r>
            <a:r>
              <a:rPr lang="en-US" sz="3600" dirty="0" smtClean="0">
                <a:solidFill>
                  <a:srgbClr val="FF0000"/>
                </a:solidFill>
              </a:rPr>
              <a:t> </a:t>
            </a:r>
            <a:r>
              <a:rPr lang="en-US" sz="1400" dirty="0" smtClean="0">
                <a:solidFill>
                  <a:srgbClr val="FFC000"/>
                </a:solidFill>
              </a:rPr>
              <a:t>177. </a:t>
            </a:r>
            <a:r>
              <a:rPr lang="en-US" sz="4000" dirty="0" smtClean="0"/>
              <a:t>Glory and honor are meet to the Holy Trinity, the Father and the Son and the Holy Spirit at all times, both now and ever and world without end.  Amen.</a:t>
            </a:r>
          </a:p>
        </p:txBody>
      </p:sp>
      <p:cxnSp>
        <p:nvCxnSpPr>
          <p:cNvPr id="10" name="Straight Connector 9"/>
          <p:cNvCxnSpPr/>
          <p:nvPr/>
        </p:nvCxnSpPr>
        <p:spPr>
          <a:xfrm>
            <a:off x="405816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837753"/>
      </p:ext>
    </p:extLst>
  </p:cSld>
  <p:clrMapOvr>
    <a:masterClrMapping/>
  </p:clrMapOvr>
  <p:transition spd="med"/>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፻፸፰</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178.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178.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0809774"/>
      </p:ext>
    </p:extLst>
  </p:cSld>
  <p:clrMapOvr>
    <a:masterClrMapping/>
  </p:clrMapOvr>
  <p:transition spd="med"/>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3949317" cy="6678751"/>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smtClean="0">
                <a:solidFill>
                  <a:srgbClr val="FFC000"/>
                </a:solidFill>
              </a:rPr>
              <a:t>ወንጌል</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smtClean="0">
                <a:solidFill>
                  <a:srgbClr val="FFC000"/>
                </a:solidFill>
              </a:rPr>
              <a:t>፻፯፱. </a:t>
            </a:r>
            <a:r>
              <a:rPr lang="en-CA" sz="4600" dirty="0" err="1" smtClean="0"/>
              <a:t>እግዚአብሔር</a:t>
            </a:r>
            <a:r>
              <a:rPr lang="en-CA" sz="4600" dirty="0" smtClean="0"/>
              <a:t> </a:t>
            </a:r>
            <a:r>
              <a:rPr lang="en-CA" sz="4600" dirty="0" err="1" smtClean="0"/>
              <a:t>እግዚኦ</a:t>
            </a:r>
            <a:r>
              <a:rPr lang="en-CA" sz="4600" dirty="0" smtClean="0"/>
              <a:t>  </a:t>
            </a:r>
            <a:r>
              <a:rPr lang="en-CA" sz="4600" dirty="0" err="1" smtClean="0"/>
              <a:t>ኢየሱስ</a:t>
            </a:r>
            <a:endParaRPr lang="en-CA" sz="4600" dirty="0" smtClean="0"/>
          </a:p>
          <a:p>
            <a:r>
              <a:rPr lang="en-CA" sz="4600" dirty="0" err="1" smtClean="0"/>
              <a:t>ክርስቶስ</a:t>
            </a:r>
            <a:r>
              <a:rPr lang="en-CA" sz="4600" dirty="0" smtClean="0"/>
              <a:t> </a:t>
            </a:r>
            <a:r>
              <a:rPr lang="en-CA" sz="4600" dirty="0" err="1" smtClean="0"/>
              <a:t>አምላክነ</a:t>
            </a:r>
            <a:r>
              <a:rPr lang="en-CA" sz="4600" dirty="0" smtClean="0"/>
              <a:t> ፣</a:t>
            </a:r>
          </a:p>
          <a:p>
            <a:r>
              <a:rPr lang="en-CA" sz="4600" dirty="0" err="1" smtClean="0"/>
              <a:t>ዘትቤሎሙ</a:t>
            </a:r>
            <a:r>
              <a:rPr lang="en-CA" sz="4600" dirty="0" smtClean="0"/>
              <a:t> </a:t>
            </a:r>
            <a:r>
              <a:rPr lang="en-CA" sz="4600" dirty="0" err="1" smtClean="0"/>
              <a:t>ለአርዳ</a:t>
            </a:r>
            <a:endParaRPr lang="en-CA" sz="4600" dirty="0" smtClean="0"/>
          </a:p>
          <a:p>
            <a:r>
              <a:rPr lang="en-CA" sz="4600" dirty="0" err="1" smtClean="0"/>
              <a:t>ኢከ</a:t>
            </a:r>
            <a:r>
              <a:rPr lang="en-CA" sz="4600" dirty="0" smtClean="0"/>
              <a:t> </a:t>
            </a:r>
            <a:r>
              <a:rPr lang="en-CA" sz="4600" dirty="0" err="1" smtClean="0"/>
              <a:t>ቅዱሳን</a:t>
            </a:r>
            <a:r>
              <a:rPr lang="en-CA" sz="4600" dirty="0" smtClean="0"/>
              <a:t> </a:t>
            </a:r>
            <a:r>
              <a:rPr lang="en-CA" sz="4600" dirty="0" err="1" smtClean="0"/>
              <a:t>ወለሐዋ</a:t>
            </a:r>
            <a:endParaRPr lang="en-CA" sz="4600" dirty="0" smtClean="0"/>
          </a:p>
          <a:p>
            <a:r>
              <a:rPr lang="en-CA" sz="4600" dirty="0" err="1" smtClean="0"/>
              <a:t>ርያቲከ</a:t>
            </a:r>
            <a:r>
              <a:rPr lang="en-CA" sz="4600" dirty="0" smtClean="0"/>
              <a:t> </a:t>
            </a:r>
            <a:r>
              <a:rPr lang="en-CA" sz="4600" dirty="0" err="1" smtClean="0"/>
              <a:t>ንጹሐን</a:t>
            </a:r>
            <a:r>
              <a:rPr lang="en-CA" sz="4600" dirty="0" smtClean="0"/>
              <a:t>። </a:t>
            </a:r>
            <a:r>
              <a:rPr lang="en-CA" sz="4600" dirty="0" err="1" smtClean="0"/>
              <a:t>እስመ</a:t>
            </a:r>
            <a:r>
              <a:rPr lang="en-CA" sz="4600" dirty="0" smtClean="0"/>
              <a:t> </a:t>
            </a:r>
            <a:r>
              <a:rPr lang="en-CA" sz="4600" dirty="0" err="1" smtClean="0"/>
              <a:t>ብዙኃን</a:t>
            </a:r>
            <a:r>
              <a:rPr lang="en-CA" sz="4600" dirty="0" smtClean="0"/>
              <a:t> </a:t>
            </a:r>
            <a:r>
              <a:rPr lang="en-CA" sz="4600" dirty="0" err="1" smtClean="0"/>
              <a:t>ነቢያት</a:t>
            </a:r>
            <a:r>
              <a:rPr lang="en-CA" sz="4600" dirty="0" smtClean="0"/>
              <a:t> </a:t>
            </a:r>
            <a:r>
              <a:rPr lang="en-CA" sz="4600" dirty="0" err="1" smtClean="0"/>
              <a:t>ወጻድቃን</a:t>
            </a:r>
            <a:endParaRPr lang="en-CA" sz="4600" dirty="0">
              <a:solidFill>
                <a:srgbClr val="FFC000"/>
              </a:solidFill>
            </a:endParaRPr>
          </a:p>
        </p:txBody>
      </p:sp>
      <p:sp>
        <p:nvSpPr>
          <p:cNvPr id="3" name="Rectangle 2"/>
          <p:cNvSpPr/>
          <p:nvPr/>
        </p:nvSpPr>
        <p:spPr>
          <a:xfrm>
            <a:off x="4025777" y="69183"/>
            <a:ext cx="4140903" cy="6494085"/>
          </a:xfrm>
          <a:prstGeom prst="rect">
            <a:avLst/>
          </a:prstGeom>
        </p:spPr>
        <p:txBody>
          <a:bodyPr wrap="square">
            <a:spAutoFit/>
          </a:bodyPr>
          <a:lstStyle/>
          <a:p>
            <a:pPr algn="ct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ጸሎት</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smtClean="0">
                <a:solidFill>
                  <a:srgbClr val="FFC000"/>
                </a:solidFill>
              </a:rPr>
              <a:t>179. </a:t>
            </a:r>
            <a:r>
              <a:rPr lang="en-CA" sz="4400" dirty="0" smtClean="0"/>
              <a:t> “ኦ </a:t>
            </a:r>
            <a:r>
              <a:rPr lang="en-CA" sz="4400" dirty="0" err="1" smtClean="0"/>
              <a:t>ጐይታና</a:t>
            </a:r>
            <a:r>
              <a:rPr lang="en-CA" sz="4400" dirty="0" smtClean="0"/>
              <a:t> </a:t>
            </a:r>
            <a:r>
              <a:rPr lang="en-CA" sz="4400" dirty="0" err="1" smtClean="0"/>
              <a:t>እግዚኣብሄር</a:t>
            </a:r>
            <a:r>
              <a:rPr lang="en-CA" sz="4400" dirty="0" smtClean="0"/>
              <a:t>    </a:t>
            </a:r>
            <a:r>
              <a:rPr lang="en-CA" sz="4400" dirty="0" err="1" smtClean="0"/>
              <a:t>ኣምላ</a:t>
            </a:r>
            <a:endParaRPr lang="en-CA" sz="4400" dirty="0" smtClean="0"/>
          </a:p>
          <a:p>
            <a:r>
              <a:rPr lang="en-CA" sz="4400" dirty="0" err="1" smtClean="0"/>
              <a:t>ኽና</a:t>
            </a:r>
            <a:r>
              <a:rPr lang="en-CA" sz="4400" dirty="0" smtClean="0"/>
              <a:t>፥ </a:t>
            </a:r>
            <a:r>
              <a:rPr lang="en-CA" sz="4400" dirty="0" err="1" smtClean="0"/>
              <a:t>ንቕዱሳን</a:t>
            </a:r>
            <a:r>
              <a:rPr lang="en-CA" sz="4400" dirty="0" smtClean="0"/>
              <a:t> </a:t>
            </a:r>
            <a:r>
              <a:rPr lang="en-CA" sz="4400" dirty="0" err="1" smtClean="0"/>
              <a:t>ደቀ</a:t>
            </a:r>
            <a:r>
              <a:rPr lang="en-CA" sz="4400" dirty="0" smtClean="0"/>
              <a:t> </a:t>
            </a:r>
            <a:r>
              <a:rPr lang="en-CA" sz="4400" dirty="0" err="1" smtClean="0"/>
              <a:t>መዛሙርትኻን</a:t>
            </a:r>
            <a:r>
              <a:rPr lang="en-CA" sz="4400" dirty="0" smtClean="0"/>
              <a:t> </a:t>
            </a:r>
            <a:r>
              <a:rPr lang="en-CA" sz="4400" dirty="0" err="1" smtClean="0"/>
              <a:t>ንንጹ</a:t>
            </a:r>
            <a:endParaRPr lang="en-CA" sz="4400" dirty="0" smtClean="0"/>
          </a:p>
          <a:p>
            <a:r>
              <a:rPr lang="en-CA" sz="4400" dirty="0" err="1" smtClean="0"/>
              <a:t>ሓን</a:t>
            </a:r>
            <a:r>
              <a:rPr lang="en-CA" sz="4400" dirty="0" smtClean="0"/>
              <a:t> </a:t>
            </a:r>
            <a:r>
              <a:rPr lang="en-CA" sz="4400" dirty="0" err="1" smtClean="0"/>
              <a:t>ሃዋርያትካን</a:t>
            </a:r>
            <a:r>
              <a:rPr lang="en-CA" sz="4400" dirty="0" smtClean="0"/>
              <a:t>፣ </a:t>
            </a:r>
            <a:r>
              <a:rPr lang="en-CA" sz="4400" dirty="0" err="1" smtClean="0"/>
              <a:t>ነዚ</a:t>
            </a:r>
            <a:r>
              <a:rPr lang="en-CA" sz="4400" dirty="0" smtClean="0"/>
              <a:t> </a:t>
            </a:r>
            <a:r>
              <a:rPr lang="en-CA" sz="4400" dirty="0" err="1" smtClean="0"/>
              <a:t>ንስኻትኩም</a:t>
            </a:r>
            <a:r>
              <a:rPr lang="en-CA" sz="4400" dirty="0" smtClean="0"/>
              <a:t>  </a:t>
            </a:r>
            <a:r>
              <a:rPr lang="en-CA" sz="4400" dirty="0" err="1" smtClean="0"/>
              <a:t>እትርእ</a:t>
            </a:r>
            <a:endParaRPr lang="en-CA" sz="4400" dirty="0" smtClean="0"/>
          </a:p>
          <a:p>
            <a:r>
              <a:rPr lang="en-CA" sz="4400" dirty="0" err="1" smtClean="0"/>
              <a:t>ይዎ</a:t>
            </a:r>
            <a:r>
              <a:rPr lang="en-CA" sz="4400" dirty="0" smtClean="0"/>
              <a:t> </a:t>
            </a:r>
            <a:r>
              <a:rPr lang="en-CA" sz="4400" dirty="0" err="1" smtClean="0"/>
              <a:t>ዘሎኹም</a:t>
            </a:r>
            <a:r>
              <a:rPr lang="en-CA" sz="4400" dirty="0" smtClean="0"/>
              <a:t> ፣   </a:t>
            </a:r>
            <a:r>
              <a:rPr lang="en-CA" sz="4400" dirty="0" err="1" smtClean="0"/>
              <a:t>ክር</a:t>
            </a:r>
            <a:endParaRPr lang="en-CA" sz="4400" dirty="0" smtClean="0"/>
          </a:p>
          <a:p>
            <a:r>
              <a:rPr lang="en-CA" sz="4400" dirty="0" err="1" smtClean="0"/>
              <a:t>እዩ</a:t>
            </a:r>
            <a:r>
              <a:rPr lang="en-CA" sz="4400" dirty="0" smtClean="0"/>
              <a:t> </a:t>
            </a:r>
            <a:r>
              <a:rPr lang="en-CA" sz="4400" dirty="0" err="1" smtClean="0"/>
              <a:t>ብዙሓት</a:t>
            </a:r>
            <a:r>
              <a:rPr lang="en-CA" sz="4400" dirty="0" smtClean="0"/>
              <a:t> </a:t>
            </a:r>
            <a:r>
              <a:rPr lang="en-CA" sz="4400" dirty="0" err="1" smtClean="0"/>
              <a:t>ነቢያትን</a:t>
            </a:r>
            <a:r>
              <a:rPr lang="en-CA" sz="4400" dirty="0" smtClean="0"/>
              <a:t> </a:t>
            </a:r>
            <a:r>
              <a:rPr lang="en-CA" sz="4400" dirty="0" err="1" smtClean="0"/>
              <a:t>ጻድቃንን</a:t>
            </a:r>
            <a:r>
              <a:rPr lang="en-CA" sz="4400" dirty="0" smtClean="0"/>
              <a:t> </a:t>
            </a:r>
            <a:r>
              <a:rPr lang="en-CA" sz="4400" dirty="0" err="1" smtClean="0"/>
              <a:t>ደለዩ</a:t>
            </a:r>
            <a:r>
              <a:rPr lang="en-CA" sz="4400" dirty="0" smtClean="0"/>
              <a:t>፥ </a:t>
            </a:r>
            <a:r>
              <a:rPr lang="en-CA" sz="4400" dirty="0" err="1" smtClean="0"/>
              <a:t>ግናኸ</a:t>
            </a:r>
            <a:endParaRPr lang="en-CA" sz="4400" dirty="0"/>
          </a:p>
        </p:txBody>
      </p:sp>
      <p:sp>
        <p:nvSpPr>
          <p:cNvPr id="9" name="Rectangle 8"/>
          <p:cNvSpPr/>
          <p:nvPr/>
        </p:nvSpPr>
        <p:spPr>
          <a:xfrm>
            <a:off x="7936876" y="52854"/>
            <a:ext cx="4391078" cy="6632585"/>
          </a:xfrm>
          <a:prstGeom prst="rect">
            <a:avLst/>
          </a:prstGeom>
        </p:spPr>
        <p:txBody>
          <a:bodyPr wrap="square">
            <a:spAutoFit/>
          </a:bodyPr>
          <a:lstStyle/>
          <a:p>
            <a:pPr marL="40639" marR="40639" algn="ctr">
              <a:spcBef>
                <a:spcPts val="600"/>
              </a:spcBef>
              <a:defRPr sz="1800">
                <a:uFillTx/>
              </a:defRPr>
            </a:pPr>
            <a:r>
              <a:rPr lang="en-US" sz="2000" dirty="0" smtClean="0">
                <a:solidFill>
                  <a:srgbClr val="FFC000"/>
                </a:solidFill>
              </a:rPr>
              <a:t>The Gospel Prayer</a:t>
            </a:r>
          </a:p>
          <a:p>
            <a:pPr marL="40639" marR="40639">
              <a:spcBef>
                <a:spcPts val="600"/>
              </a:spcBef>
              <a:defRPr sz="1800">
                <a:uFillTx/>
              </a:defRPr>
            </a:pPr>
            <a:r>
              <a:rPr lang="en-US" sz="3300" dirty="0" smtClean="0">
                <a:solidFill>
                  <a:srgbClr val="FF0000"/>
                </a:solidFill>
              </a:rPr>
              <a:t>Priest: </a:t>
            </a:r>
            <a:r>
              <a:rPr lang="en-US" sz="1400" dirty="0" smtClean="0">
                <a:solidFill>
                  <a:srgbClr val="FFC000"/>
                </a:solidFill>
              </a:rPr>
              <a:t>179. </a:t>
            </a:r>
            <a:r>
              <a:rPr lang="en-US" sz="4000" dirty="0" smtClean="0"/>
              <a:t>O </a:t>
            </a:r>
            <a:r>
              <a:rPr lang="en-US" sz="4000" dirty="0"/>
              <a:t>Lord Jesus Christ, our God, who didst say to Thy holy disciples and Thy pure apostles:  Many prophets and righteous men have desired to see the things which ye </a:t>
            </a:r>
            <a:r>
              <a:rPr lang="en-US" sz="4000" dirty="0" smtClean="0"/>
              <a:t>see</a:t>
            </a:r>
            <a:endParaRPr lang="en-US" sz="4000" dirty="0">
              <a:uFill>
                <a:solidFill>
                  <a:srgbClr val="000000"/>
                </a:solidFill>
              </a:uFill>
            </a:endParaRPr>
          </a:p>
        </p:txBody>
      </p:sp>
      <p:cxnSp>
        <p:nvCxnSpPr>
          <p:cNvPr id="10" name="Straight Connector 9"/>
          <p:cNvCxnSpPr/>
          <p:nvPr/>
        </p:nvCxnSpPr>
        <p:spPr>
          <a:xfrm>
            <a:off x="4047789" y="6052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005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19089"/>
      </p:ext>
    </p:extLst>
  </p:cSld>
  <p:clrMapOvr>
    <a:masterClrMapping/>
  </p:clrMapOvr>
  <p:transition spd="med"/>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67021" cy="10618291"/>
          </a:xfrm>
          <a:prstGeom prst="rect">
            <a:avLst/>
          </a:prstGeom>
        </p:spPr>
        <p:txBody>
          <a:bodyPr wrap="square">
            <a:spAutoFit/>
          </a:bodyPr>
          <a:lstStyle/>
          <a:p>
            <a:r>
              <a:rPr lang="en-CA" sz="4600" dirty="0" err="1"/>
              <a:t>ፈተዉ</a:t>
            </a:r>
            <a:r>
              <a:rPr lang="en-CA" sz="4600" dirty="0"/>
              <a:t>  </a:t>
            </a:r>
            <a:r>
              <a:rPr lang="en-CA" sz="4600" dirty="0" err="1"/>
              <a:t>ይርአዩ</a:t>
            </a:r>
            <a:r>
              <a:rPr lang="en-CA" sz="4600" dirty="0"/>
              <a:t>  </a:t>
            </a:r>
          </a:p>
          <a:p>
            <a:r>
              <a:rPr lang="en-CA" sz="4600" dirty="0" err="1"/>
              <a:t>አንትሙ</a:t>
            </a:r>
            <a:r>
              <a:rPr lang="en-CA" sz="4600" dirty="0"/>
              <a:t> </a:t>
            </a:r>
            <a:r>
              <a:rPr lang="en-CA" sz="4600" dirty="0" err="1"/>
              <a:t>ዘትሬእዩ</a:t>
            </a:r>
            <a:r>
              <a:rPr lang="en-CA" sz="4600" dirty="0"/>
              <a:t>፥</a:t>
            </a:r>
            <a:endParaRPr lang="en-CA" sz="4600" dirty="0">
              <a:solidFill>
                <a:srgbClr val="FFC000"/>
              </a:solidFill>
            </a:endParaRPr>
          </a:p>
          <a:p>
            <a:r>
              <a:rPr lang="en-CA" sz="4600" dirty="0" err="1" smtClean="0"/>
              <a:t>ወፈተዉ</a:t>
            </a:r>
            <a:r>
              <a:rPr lang="en-CA" sz="4600" dirty="0" smtClean="0"/>
              <a:t> </a:t>
            </a:r>
            <a:r>
              <a:rPr lang="en-CA" sz="4600" dirty="0" err="1" smtClean="0"/>
              <a:t>ይስምዑ</a:t>
            </a:r>
            <a:r>
              <a:rPr lang="en-CA" sz="4600" dirty="0" smtClean="0"/>
              <a:t> </a:t>
            </a:r>
          </a:p>
          <a:p>
            <a:r>
              <a:rPr lang="en-CA" sz="4600" dirty="0" err="1" smtClean="0"/>
              <a:t>አንትሙ</a:t>
            </a:r>
            <a:r>
              <a:rPr lang="en-CA" sz="4600" dirty="0" smtClean="0"/>
              <a:t> </a:t>
            </a:r>
            <a:r>
              <a:rPr lang="en-CA" sz="4600" dirty="0" err="1" smtClean="0"/>
              <a:t>ዘትሰምዑ</a:t>
            </a:r>
            <a:r>
              <a:rPr lang="en-CA" sz="4600" dirty="0" smtClean="0"/>
              <a:t>፥ </a:t>
            </a:r>
          </a:p>
          <a:p>
            <a:r>
              <a:rPr lang="en-CA" sz="4600" dirty="0" err="1" smtClean="0"/>
              <a:t>ወኢሰምዑ</a:t>
            </a:r>
            <a:r>
              <a:rPr lang="en-CA" sz="4600" dirty="0" smtClean="0"/>
              <a:t>፥ </a:t>
            </a:r>
            <a:r>
              <a:rPr lang="en-CA" sz="4600" dirty="0" err="1" smtClean="0"/>
              <a:t>ወለክሙሰ</a:t>
            </a:r>
            <a:r>
              <a:rPr lang="en-CA" sz="4600" dirty="0" smtClean="0"/>
              <a:t> </a:t>
            </a:r>
            <a:r>
              <a:rPr lang="en-CA" sz="4600" dirty="0" err="1" smtClean="0"/>
              <a:t>ብፁዓት</a:t>
            </a:r>
            <a:r>
              <a:rPr lang="en-CA" sz="4600" dirty="0" smtClean="0"/>
              <a:t> </a:t>
            </a:r>
            <a:r>
              <a:rPr lang="en-CA" sz="4600" dirty="0" err="1" smtClean="0"/>
              <a:t>አዕይንቲክሙ</a:t>
            </a:r>
            <a:r>
              <a:rPr lang="en-CA" sz="4600" dirty="0" smtClean="0"/>
              <a:t> </a:t>
            </a:r>
            <a:r>
              <a:rPr lang="en-CA" sz="4600" dirty="0" err="1" smtClean="0"/>
              <a:t>እለ</a:t>
            </a:r>
            <a:r>
              <a:rPr lang="en-CA" sz="4600" dirty="0" smtClean="0"/>
              <a:t> </a:t>
            </a:r>
            <a:r>
              <a:rPr lang="en-CA" sz="4600" dirty="0" err="1" smtClean="0"/>
              <a:t>ርእያ</a:t>
            </a:r>
            <a:r>
              <a:rPr lang="en-CA" sz="4600" dirty="0" smtClean="0"/>
              <a:t> </a:t>
            </a:r>
            <a:r>
              <a:rPr lang="en-CA" sz="4600" dirty="0" err="1" smtClean="0"/>
              <a:t>ወአእዛኒክሙ</a:t>
            </a:r>
            <a:r>
              <a:rPr lang="en-CA" sz="4600" dirty="0" smtClean="0"/>
              <a:t> </a:t>
            </a:r>
            <a:r>
              <a:rPr lang="en-CA" sz="4600" dirty="0" err="1" smtClean="0"/>
              <a:t>እለ</a:t>
            </a:r>
            <a:r>
              <a:rPr lang="en-CA" sz="4600" dirty="0" smtClean="0"/>
              <a:t> </a:t>
            </a:r>
            <a:r>
              <a:rPr lang="en-CA" sz="4600" dirty="0" err="1" smtClean="0"/>
              <a:t>ሰምዓ</a:t>
            </a:r>
            <a:r>
              <a:rPr lang="en-CA" sz="4600" dirty="0" smtClean="0"/>
              <a:t>፣ </a:t>
            </a:r>
          </a:p>
          <a:p>
            <a:endParaRPr lang="en-CA" sz="4500" dirty="0" smtClean="0"/>
          </a:p>
          <a:p>
            <a:r>
              <a:rPr lang="en-CA" sz="4500" dirty="0" smtClean="0"/>
              <a:t>፻፹. </a:t>
            </a:r>
            <a:r>
              <a:rPr lang="en-CA" sz="4500" dirty="0" err="1" smtClean="0"/>
              <a:t>ወከማሆሙ</a:t>
            </a:r>
            <a:r>
              <a:rPr lang="en-CA" sz="4500" dirty="0" smtClean="0"/>
              <a:t> </a:t>
            </a:r>
            <a:r>
              <a:rPr lang="en-CA" sz="4500" dirty="0" err="1" smtClean="0"/>
              <a:t>ለነኒ</a:t>
            </a:r>
            <a:r>
              <a:rPr lang="en-CA" sz="4500" dirty="0" smtClean="0"/>
              <a:t> </a:t>
            </a:r>
            <a:r>
              <a:rPr lang="en-CA" sz="4500" dirty="0" err="1" smtClean="0"/>
              <a:t>ረስየነ</a:t>
            </a:r>
            <a:r>
              <a:rPr lang="en-CA" sz="4500" dirty="0" smtClean="0"/>
              <a:t> </a:t>
            </a:r>
            <a:r>
              <a:rPr lang="en-CA" sz="4500" dirty="0" err="1" smtClean="0"/>
              <a:t>ድልዋነ</a:t>
            </a:r>
            <a:r>
              <a:rPr lang="en-CA" sz="4500" dirty="0" smtClean="0"/>
              <a:t> </a:t>
            </a:r>
            <a:r>
              <a:rPr lang="en-CA" sz="4500" dirty="0" err="1" smtClean="0"/>
              <a:t>ንስማዕ</a:t>
            </a:r>
            <a:r>
              <a:rPr lang="en-CA" sz="4500" dirty="0" smtClean="0"/>
              <a:t> </a:t>
            </a:r>
            <a:r>
              <a:rPr lang="en-CA" sz="4500" dirty="0" err="1" smtClean="0"/>
              <a:t>ወንግበር</a:t>
            </a:r>
            <a:r>
              <a:rPr lang="en-CA" sz="4500" dirty="0" smtClean="0"/>
              <a:t> </a:t>
            </a:r>
            <a:r>
              <a:rPr lang="en-CA" sz="4500" dirty="0" err="1" smtClean="0"/>
              <a:t>ቃለ</a:t>
            </a:r>
            <a:r>
              <a:rPr lang="en-CA" sz="4500" dirty="0" smtClean="0"/>
              <a:t> </a:t>
            </a:r>
            <a:r>
              <a:rPr lang="en-CA" sz="4500" dirty="0" err="1" smtClean="0"/>
              <a:t>ወንጌልከ</a:t>
            </a:r>
            <a:r>
              <a:rPr lang="en-CA" sz="4500" dirty="0" smtClean="0"/>
              <a:t> </a:t>
            </a:r>
            <a:r>
              <a:rPr lang="en-CA" sz="4500" dirty="0" err="1" smtClean="0"/>
              <a:t>ቅዱስ</a:t>
            </a:r>
            <a:r>
              <a:rPr lang="en-CA" sz="4500" dirty="0" smtClean="0"/>
              <a:t> </a:t>
            </a:r>
            <a:r>
              <a:rPr lang="en-CA" sz="4500" dirty="0" err="1" smtClean="0"/>
              <a:t>በጸሎቶሙ</a:t>
            </a:r>
            <a:r>
              <a:rPr lang="en-CA" sz="4500" dirty="0" smtClean="0"/>
              <a:t> </a:t>
            </a:r>
            <a:r>
              <a:rPr lang="en-CA" sz="4500" dirty="0" err="1" smtClean="0"/>
              <a:t>ለቅዱሳን</a:t>
            </a:r>
            <a:r>
              <a:rPr lang="en-CA" sz="4500" dirty="0" smtClean="0"/>
              <a:t>።</a:t>
            </a:r>
            <a:endParaRPr lang="en-CA" sz="4500" dirty="0"/>
          </a:p>
        </p:txBody>
      </p:sp>
      <p:sp>
        <p:nvSpPr>
          <p:cNvPr id="3" name="Rectangle 2"/>
          <p:cNvSpPr/>
          <p:nvPr/>
        </p:nvSpPr>
        <p:spPr>
          <a:xfrm>
            <a:off x="4025777" y="69183"/>
            <a:ext cx="4140903" cy="10926068"/>
          </a:xfrm>
          <a:prstGeom prst="rect">
            <a:avLst/>
          </a:prstGeom>
        </p:spPr>
        <p:txBody>
          <a:bodyPr wrap="square">
            <a:spAutoFit/>
          </a:bodyPr>
          <a:lstStyle/>
          <a:p>
            <a:r>
              <a:rPr lang="en-CA" sz="4400" dirty="0" err="1" smtClean="0"/>
              <a:t>ኣይረኣዩን</a:t>
            </a:r>
            <a:r>
              <a:rPr lang="en-CA" sz="4400" dirty="0" smtClean="0"/>
              <a:t>። </a:t>
            </a:r>
            <a:r>
              <a:rPr lang="en-CA" sz="4400" dirty="0" err="1" smtClean="0"/>
              <a:t>ነዚ</a:t>
            </a:r>
            <a:r>
              <a:rPr lang="en-CA" sz="4400" dirty="0" smtClean="0"/>
              <a:t> </a:t>
            </a:r>
            <a:r>
              <a:rPr lang="en-CA" sz="4400" dirty="0" err="1" smtClean="0"/>
              <a:t>ንስኻ</a:t>
            </a:r>
            <a:endParaRPr lang="en-CA" sz="4400" dirty="0" smtClean="0"/>
          </a:p>
          <a:p>
            <a:r>
              <a:rPr lang="en-CA" sz="4400" dirty="0" err="1" smtClean="0"/>
              <a:t>ትኩም</a:t>
            </a:r>
            <a:r>
              <a:rPr lang="en-CA" sz="4400" dirty="0" smtClean="0"/>
              <a:t> </a:t>
            </a:r>
            <a:r>
              <a:rPr lang="en-CA" sz="4400" dirty="0" err="1" smtClean="0"/>
              <a:t>እትሰምዕዎ</a:t>
            </a:r>
            <a:r>
              <a:rPr lang="en-CA" sz="4400" dirty="0" smtClean="0"/>
              <a:t> </a:t>
            </a:r>
            <a:r>
              <a:rPr lang="en-CA" sz="4400" dirty="0" err="1" smtClean="0"/>
              <a:t>ዘሎኹም</a:t>
            </a:r>
            <a:r>
              <a:rPr lang="en-CA" sz="4400" dirty="0" smtClean="0"/>
              <a:t> </a:t>
            </a:r>
            <a:r>
              <a:rPr lang="en-CA" sz="4400" dirty="0" err="1" smtClean="0"/>
              <a:t>ክሰምዑውን</a:t>
            </a:r>
            <a:r>
              <a:rPr lang="en-CA" sz="4400" dirty="0" smtClean="0"/>
              <a:t>  </a:t>
            </a:r>
            <a:r>
              <a:rPr lang="en-CA" sz="4400" dirty="0" err="1" smtClean="0"/>
              <a:t>ደለዩ</a:t>
            </a:r>
            <a:r>
              <a:rPr lang="en-CA" sz="4400" dirty="0" smtClean="0"/>
              <a:t>፣ </a:t>
            </a:r>
            <a:r>
              <a:rPr lang="en-CA" sz="4400" dirty="0" err="1" smtClean="0"/>
              <a:t>ግናኸ</a:t>
            </a:r>
            <a:r>
              <a:rPr lang="en-CA" sz="4400" dirty="0" smtClean="0"/>
              <a:t> </a:t>
            </a:r>
            <a:r>
              <a:rPr lang="en-CA" sz="4400" dirty="0" err="1" smtClean="0"/>
              <a:t>ኣይሰም</a:t>
            </a:r>
            <a:endParaRPr lang="en-CA" sz="4400" dirty="0" smtClean="0"/>
          </a:p>
          <a:p>
            <a:r>
              <a:rPr lang="en-CA" sz="4400" dirty="0" err="1" smtClean="0"/>
              <a:t>ዑን</a:t>
            </a:r>
            <a:r>
              <a:rPr lang="en-CA" sz="4400" dirty="0" smtClean="0"/>
              <a:t>፥ </a:t>
            </a:r>
            <a:r>
              <a:rPr lang="en-CA" sz="4400" dirty="0" err="1" smtClean="0"/>
              <a:t>ናታትኩም</a:t>
            </a:r>
            <a:r>
              <a:rPr lang="en-CA" sz="4400" dirty="0" smtClean="0"/>
              <a:t> </a:t>
            </a:r>
            <a:r>
              <a:rPr lang="en-CA" sz="4400" dirty="0" err="1" smtClean="0"/>
              <a:t>ግና</a:t>
            </a:r>
            <a:r>
              <a:rPr lang="en-CA" sz="4400" dirty="0" smtClean="0"/>
              <a:t> </a:t>
            </a:r>
            <a:r>
              <a:rPr lang="en-CA" sz="4400" dirty="0" err="1" smtClean="0"/>
              <a:t>ዝርእያ</a:t>
            </a:r>
            <a:r>
              <a:rPr lang="en-CA" sz="4400" dirty="0" smtClean="0"/>
              <a:t> </a:t>
            </a:r>
            <a:r>
              <a:rPr lang="en-CA" sz="4400" dirty="0" err="1" smtClean="0"/>
              <a:t>ኣዕይንትኹም</a:t>
            </a:r>
            <a:r>
              <a:rPr lang="en-CA" sz="4400" dirty="0" smtClean="0"/>
              <a:t> </a:t>
            </a:r>
            <a:r>
              <a:rPr lang="en-CA" sz="4400" dirty="0" err="1" smtClean="0"/>
              <a:t>ዘሰምዓ</a:t>
            </a:r>
            <a:r>
              <a:rPr lang="en-CA" sz="4400" dirty="0" smtClean="0"/>
              <a:t> </a:t>
            </a:r>
            <a:r>
              <a:rPr lang="en-CA" sz="4400" dirty="0" err="1" smtClean="0"/>
              <a:t>ኣእዛንኩም</a:t>
            </a:r>
            <a:r>
              <a:rPr lang="en-CA" sz="4400" dirty="0" smtClean="0"/>
              <a:t> </a:t>
            </a:r>
            <a:r>
              <a:rPr lang="en-CA" sz="4400" dirty="0" err="1" smtClean="0"/>
              <a:t>ብፁዓት</a:t>
            </a:r>
            <a:r>
              <a:rPr lang="en-CA" sz="4400" dirty="0" smtClean="0"/>
              <a:t> </a:t>
            </a:r>
            <a:r>
              <a:rPr lang="en-CA" sz="4400" dirty="0" err="1" smtClean="0"/>
              <a:t>እየን</a:t>
            </a:r>
            <a:r>
              <a:rPr lang="en-CA" sz="4400" dirty="0" smtClean="0"/>
              <a:t>” </a:t>
            </a:r>
            <a:r>
              <a:rPr lang="en-CA" sz="4400" dirty="0" err="1" smtClean="0"/>
              <a:t>ዝበልካ</a:t>
            </a:r>
            <a:endParaRPr lang="en-CA" sz="4400" dirty="0" smtClean="0"/>
          </a:p>
          <a:p>
            <a:r>
              <a:rPr lang="en-CA" sz="4400" dirty="0" err="1" smtClean="0"/>
              <a:t>ዮም</a:t>
            </a:r>
            <a:r>
              <a:rPr lang="en-CA" sz="4400" dirty="0" smtClean="0"/>
              <a:t>።</a:t>
            </a:r>
          </a:p>
          <a:p>
            <a:endParaRPr lang="en-CA" sz="4400" dirty="0" smtClean="0"/>
          </a:p>
          <a:p>
            <a:r>
              <a:rPr lang="en-CA" sz="4400" dirty="0" smtClean="0"/>
              <a:t>180. </a:t>
            </a:r>
            <a:r>
              <a:rPr lang="en-CA" sz="4400" dirty="0" err="1" smtClean="0"/>
              <a:t>ንኣናውን</a:t>
            </a:r>
            <a:r>
              <a:rPr lang="en-CA" sz="4400" dirty="0" smtClean="0"/>
              <a:t> </a:t>
            </a:r>
            <a:r>
              <a:rPr lang="en-CA" sz="4400" dirty="0" err="1" smtClean="0"/>
              <a:t>ከምኣቶም</a:t>
            </a:r>
            <a:r>
              <a:rPr lang="en-CA" sz="4400" dirty="0" smtClean="0"/>
              <a:t> </a:t>
            </a:r>
            <a:r>
              <a:rPr lang="en-CA" sz="4400" dirty="0" err="1" smtClean="0"/>
              <a:t>ቃል</a:t>
            </a:r>
            <a:r>
              <a:rPr lang="en-CA" sz="4400" dirty="0" smtClean="0"/>
              <a:t> </a:t>
            </a:r>
            <a:r>
              <a:rPr lang="en-CA" sz="4400" dirty="0" err="1" smtClean="0"/>
              <a:t>ቅዱስ</a:t>
            </a:r>
            <a:r>
              <a:rPr lang="en-CA" sz="4400" dirty="0" smtClean="0"/>
              <a:t> </a:t>
            </a:r>
            <a:r>
              <a:rPr lang="en-CA" sz="4400" dirty="0" err="1" smtClean="0"/>
              <a:t>ወንጌልካ</a:t>
            </a:r>
            <a:r>
              <a:rPr lang="en-CA" sz="4400" dirty="0" smtClean="0"/>
              <a:t> </a:t>
            </a:r>
            <a:r>
              <a:rPr lang="en-CA" sz="4400" dirty="0" err="1" smtClean="0"/>
              <a:t>ክንሰምዕን</a:t>
            </a:r>
            <a:r>
              <a:rPr lang="en-CA" sz="4400" dirty="0" smtClean="0"/>
              <a:t> </a:t>
            </a:r>
            <a:r>
              <a:rPr lang="en-CA" sz="4400" dirty="0" err="1" smtClean="0"/>
              <a:t>ክንሠርሕን</a:t>
            </a:r>
            <a:r>
              <a:rPr lang="en-CA" sz="4400" dirty="0" smtClean="0"/>
              <a:t>፥ </a:t>
            </a:r>
            <a:r>
              <a:rPr lang="en-CA" sz="4400" dirty="0" err="1" smtClean="0"/>
              <a:t>ብጸሎት</a:t>
            </a:r>
            <a:r>
              <a:rPr lang="en-CA" sz="4400" dirty="0" smtClean="0"/>
              <a:t> </a:t>
            </a:r>
            <a:r>
              <a:rPr lang="en-CA" sz="4400" dirty="0" err="1" smtClean="0"/>
              <a:t>ቅዱሳን</a:t>
            </a:r>
            <a:r>
              <a:rPr lang="en-CA" sz="4400" dirty="0" smtClean="0"/>
              <a:t> </a:t>
            </a:r>
            <a:r>
              <a:rPr lang="en-CA" sz="4400" dirty="0" err="1" smtClean="0"/>
              <a:t>ብቑዓት</a:t>
            </a:r>
            <a:r>
              <a:rPr lang="en-CA" sz="4400" dirty="0" smtClean="0"/>
              <a:t> </a:t>
            </a:r>
            <a:r>
              <a:rPr lang="en-CA" sz="4400" dirty="0" err="1" smtClean="0"/>
              <a:t>ግበረና</a:t>
            </a:r>
            <a:r>
              <a:rPr lang="en-CA" sz="4400" dirty="0" smtClean="0"/>
              <a:t>። </a:t>
            </a:r>
            <a:r>
              <a:rPr lang="en-CA" sz="4400" dirty="0" err="1" smtClean="0"/>
              <a:t>ኣሜን</a:t>
            </a:r>
            <a:r>
              <a:rPr lang="en-CA" sz="4400" dirty="0" smtClean="0"/>
              <a:t>።</a:t>
            </a:r>
            <a:endParaRPr lang="en-CA" sz="4400" dirty="0"/>
          </a:p>
        </p:txBody>
      </p:sp>
      <p:sp>
        <p:nvSpPr>
          <p:cNvPr id="9" name="Rectangle 8"/>
          <p:cNvSpPr/>
          <p:nvPr/>
        </p:nvSpPr>
        <p:spPr>
          <a:xfrm>
            <a:off x="7936876" y="52854"/>
            <a:ext cx="4391078" cy="11326178"/>
          </a:xfrm>
          <a:prstGeom prst="rect">
            <a:avLst/>
          </a:prstGeom>
        </p:spPr>
        <p:txBody>
          <a:bodyPr wrap="square">
            <a:spAutoFit/>
          </a:bodyPr>
          <a:lstStyle/>
          <a:p>
            <a:pPr marL="40639" marR="40639">
              <a:spcBef>
                <a:spcPts val="600"/>
              </a:spcBef>
              <a:defRPr sz="1800">
                <a:uFillTx/>
              </a:defRPr>
            </a:pPr>
            <a:r>
              <a:rPr lang="en-US" sz="4000" dirty="0" smtClean="0"/>
              <a:t>and </a:t>
            </a:r>
            <a:r>
              <a:rPr lang="en-US" sz="4000" dirty="0"/>
              <a:t>have not seen them, </a:t>
            </a:r>
            <a:r>
              <a:rPr lang="en-US" sz="3800" dirty="0" smtClean="0"/>
              <a:t>, </a:t>
            </a:r>
            <a:r>
              <a:rPr lang="en-US" sz="4000" dirty="0">
                <a:uFill>
                  <a:solidFill>
                    <a:srgbClr val="000000"/>
                  </a:solidFill>
                </a:uFill>
              </a:rPr>
              <a:t>and have desired to hear the things which ye hear and have not heard them, but you, blessed are your eyes that have seen and your ears that have heard</a:t>
            </a:r>
            <a:r>
              <a:rPr lang="en-US" sz="4000" dirty="0" smtClean="0">
                <a:uFill>
                  <a:solidFill>
                    <a:srgbClr val="000000"/>
                  </a:solidFill>
                </a:uFill>
              </a:rPr>
              <a:t>,</a:t>
            </a:r>
          </a:p>
          <a:p>
            <a:pPr marL="40639" marR="40639">
              <a:spcBef>
                <a:spcPts val="600"/>
              </a:spcBef>
              <a:defRPr sz="1800">
                <a:uFillTx/>
              </a:defRPr>
            </a:pPr>
            <a:endParaRPr lang="en-US" sz="4000" dirty="0" smtClean="0">
              <a:uFill>
                <a:solidFill>
                  <a:srgbClr val="000000"/>
                </a:solidFill>
              </a:uFill>
            </a:endParaRPr>
          </a:p>
          <a:p>
            <a:pPr marL="40639" marR="40639">
              <a:spcBef>
                <a:spcPts val="600"/>
              </a:spcBef>
              <a:defRPr sz="1800">
                <a:uFillTx/>
              </a:defRPr>
            </a:pPr>
            <a:r>
              <a:rPr lang="en-US" sz="4000" dirty="0" smtClean="0">
                <a:uFill>
                  <a:solidFill>
                    <a:srgbClr val="000000"/>
                  </a:solidFill>
                </a:uFill>
              </a:rPr>
              <a:t>180. </a:t>
            </a:r>
            <a:r>
              <a:rPr lang="en-US" sz="4000" dirty="0">
                <a:uFill>
                  <a:solidFill>
                    <a:srgbClr val="000000"/>
                  </a:solidFill>
                </a:uFill>
              </a:rPr>
              <a:t>Do Thou make us also like them meet to hear and to do the word of Thy holy gospel through the prayer of the saints.</a:t>
            </a:r>
          </a:p>
        </p:txBody>
      </p:sp>
      <p:cxnSp>
        <p:nvCxnSpPr>
          <p:cNvPr id="10" name="Straight Connector 9"/>
          <p:cNvCxnSpPr/>
          <p:nvPr/>
        </p:nvCxnSpPr>
        <p:spPr>
          <a:xfrm>
            <a:off x="4047789" y="6052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152051"/>
      </p:ext>
    </p:extLst>
  </p:cSld>
  <p:clrMapOvr>
    <a:masterClrMapping/>
  </p:clrMapOvr>
  <p:transition spd="med"/>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67021" cy="4893647"/>
          </a:xfrm>
          <a:prstGeom prst="rect">
            <a:avLst/>
          </a:prstGeom>
        </p:spPr>
        <p:txBody>
          <a:bodyPr wrap="square">
            <a:spAutoFit/>
          </a:bodyPr>
          <a:lstStyle/>
          <a:p>
            <a:r>
              <a:rPr lang="en-CA" sz="1400" dirty="0" smtClean="0">
                <a:solidFill>
                  <a:srgbClr val="FFC000"/>
                </a:solidFill>
              </a:rPr>
              <a:t>፻፹. </a:t>
            </a:r>
            <a:r>
              <a:rPr lang="en-CA" sz="4500" dirty="0" err="1" smtClean="0"/>
              <a:t>ወከማሆሙ</a:t>
            </a:r>
            <a:r>
              <a:rPr lang="en-CA" sz="4500" dirty="0" smtClean="0"/>
              <a:t> </a:t>
            </a:r>
            <a:r>
              <a:rPr lang="en-CA" sz="4500" dirty="0" err="1" smtClean="0"/>
              <a:t>ለነኒ</a:t>
            </a:r>
            <a:r>
              <a:rPr lang="en-CA" sz="4500" dirty="0" smtClean="0"/>
              <a:t> </a:t>
            </a:r>
            <a:r>
              <a:rPr lang="en-CA" sz="4500" dirty="0" err="1" smtClean="0"/>
              <a:t>ረስየነ</a:t>
            </a:r>
            <a:r>
              <a:rPr lang="en-CA" sz="4500" dirty="0" smtClean="0"/>
              <a:t> </a:t>
            </a:r>
            <a:r>
              <a:rPr lang="en-CA" sz="4500" dirty="0" err="1" smtClean="0"/>
              <a:t>ድልዋነ</a:t>
            </a:r>
            <a:r>
              <a:rPr lang="en-CA" sz="4500" dirty="0" smtClean="0"/>
              <a:t> </a:t>
            </a:r>
            <a:r>
              <a:rPr lang="en-CA" sz="4500" dirty="0" err="1" smtClean="0"/>
              <a:t>ንስማዕ</a:t>
            </a:r>
            <a:r>
              <a:rPr lang="en-CA" sz="4500" dirty="0" smtClean="0"/>
              <a:t> </a:t>
            </a:r>
            <a:r>
              <a:rPr lang="en-CA" sz="4500" dirty="0" err="1" smtClean="0"/>
              <a:t>ወንግበር</a:t>
            </a:r>
            <a:r>
              <a:rPr lang="en-CA" sz="4500" dirty="0" smtClean="0"/>
              <a:t> </a:t>
            </a:r>
            <a:r>
              <a:rPr lang="en-CA" sz="4500" dirty="0" err="1" smtClean="0"/>
              <a:t>ቃለ</a:t>
            </a:r>
            <a:r>
              <a:rPr lang="en-CA" sz="4500" dirty="0" smtClean="0"/>
              <a:t> </a:t>
            </a:r>
            <a:r>
              <a:rPr lang="en-CA" sz="4500" dirty="0" err="1" smtClean="0"/>
              <a:t>ወንጌልከ</a:t>
            </a:r>
            <a:r>
              <a:rPr lang="en-CA" sz="4500" dirty="0" smtClean="0"/>
              <a:t> </a:t>
            </a:r>
            <a:r>
              <a:rPr lang="en-CA" sz="4500" dirty="0" err="1" smtClean="0"/>
              <a:t>ቅዱስ</a:t>
            </a:r>
            <a:r>
              <a:rPr lang="en-CA" sz="4500" dirty="0" smtClean="0"/>
              <a:t> </a:t>
            </a:r>
            <a:r>
              <a:rPr lang="en-CA" sz="4500" dirty="0" err="1" smtClean="0"/>
              <a:t>በጸሎቶሙ</a:t>
            </a:r>
            <a:r>
              <a:rPr lang="en-CA" sz="4500" dirty="0" smtClean="0"/>
              <a:t> </a:t>
            </a:r>
            <a:r>
              <a:rPr lang="en-CA" sz="4500" dirty="0" err="1" smtClean="0"/>
              <a:t>ለቅዱሳን</a:t>
            </a:r>
            <a:r>
              <a:rPr lang="en-CA" sz="4500" dirty="0" smtClean="0"/>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4025777" y="69183"/>
            <a:ext cx="4140903" cy="4370427"/>
          </a:xfrm>
          <a:prstGeom prst="rect">
            <a:avLst/>
          </a:prstGeom>
        </p:spPr>
        <p:txBody>
          <a:bodyPr wrap="square">
            <a:spAutoFit/>
          </a:bodyPr>
          <a:lstStyle/>
          <a:p>
            <a:r>
              <a:rPr lang="en-CA" sz="1400" dirty="0" smtClean="0">
                <a:solidFill>
                  <a:srgbClr val="FFC000"/>
                </a:solidFill>
              </a:rPr>
              <a:t>180. </a:t>
            </a:r>
            <a:r>
              <a:rPr lang="en-CA" sz="4400" dirty="0" err="1" smtClean="0"/>
              <a:t>ንኣናውን</a:t>
            </a:r>
            <a:r>
              <a:rPr lang="en-CA" sz="4400" dirty="0" smtClean="0"/>
              <a:t> </a:t>
            </a:r>
            <a:r>
              <a:rPr lang="en-CA" sz="4400" dirty="0" err="1" smtClean="0"/>
              <a:t>ከምኣቶም</a:t>
            </a:r>
            <a:r>
              <a:rPr lang="en-CA" sz="4400" dirty="0" smtClean="0"/>
              <a:t> </a:t>
            </a:r>
            <a:r>
              <a:rPr lang="en-CA" sz="4400" dirty="0" err="1" smtClean="0"/>
              <a:t>ቃል</a:t>
            </a:r>
            <a:r>
              <a:rPr lang="en-CA" sz="4400" dirty="0" smtClean="0"/>
              <a:t> </a:t>
            </a:r>
            <a:r>
              <a:rPr lang="en-CA" sz="4400" dirty="0" err="1" smtClean="0"/>
              <a:t>ቅዱስ</a:t>
            </a:r>
            <a:r>
              <a:rPr lang="en-CA" sz="4400" dirty="0" smtClean="0"/>
              <a:t> </a:t>
            </a:r>
            <a:r>
              <a:rPr lang="en-CA" sz="4400" dirty="0" err="1" smtClean="0"/>
              <a:t>ወንጌልካ</a:t>
            </a:r>
            <a:r>
              <a:rPr lang="en-CA" sz="4400" dirty="0" smtClean="0"/>
              <a:t> </a:t>
            </a:r>
            <a:r>
              <a:rPr lang="en-CA" sz="4400" dirty="0" err="1" smtClean="0"/>
              <a:t>ክንሰምዕን</a:t>
            </a:r>
            <a:r>
              <a:rPr lang="en-CA" sz="4400" dirty="0" smtClean="0"/>
              <a:t> </a:t>
            </a:r>
            <a:r>
              <a:rPr lang="en-CA" sz="4400" dirty="0" err="1" smtClean="0"/>
              <a:t>ክንሠርሕን</a:t>
            </a:r>
            <a:r>
              <a:rPr lang="en-CA" sz="4400" dirty="0" smtClean="0"/>
              <a:t> ፥ </a:t>
            </a:r>
            <a:r>
              <a:rPr lang="en-CA" sz="4400" dirty="0" err="1" smtClean="0"/>
              <a:t>ብጸሎት</a:t>
            </a:r>
            <a:r>
              <a:rPr lang="en-CA" sz="4400" dirty="0" smtClean="0"/>
              <a:t> </a:t>
            </a:r>
            <a:r>
              <a:rPr lang="en-CA" sz="4400" dirty="0" err="1" smtClean="0"/>
              <a:t>ቅዱሳን</a:t>
            </a:r>
            <a:r>
              <a:rPr lang="en-CA" sz="4400" dirty="0" smtClean="0"/>
              <a:t> </a:t>
            </a:r>
            <a:r>
              <a:rPr lang="en-CA" sz="4400" dirty="0" err="1" smtClean="0"/>
              <a:t>ብቑዓት</a:t>
            </a:r>
            <a:r>
              <a:rPr lang="en-CA" sz="4400" dirty="0" smtClean="0"/>
              <a:t> </a:t>
            </a:r>
            <a:r>
              <a:rPr lang="en-CA" sz="4400" dirty="0" err="1" smtClean="0"/>
              <a:t>ግበረና</a:t>
            </a:r>
            <a:r>
              <a:rPr lang="en-CA" sz="4400" dirty="0" smtClean="0"/>
              <a:t>። </a:t>
            </a:r>
            <a:r>
              <a:rPr lang="en-CA" sz="4400" dirty="0" err="1" smtClean="0"/>
              <a:t>ኣሜን</a:t>
            </a:r>
            <a:r>
              <a:rPr lang="en-CA" sz="4400" dirty="0" smtClean="0"/>
              <a:t>።</a:t>
            </a:r>
          </a:p>
          <a:p>
            <a:endParaRPr lang="en-CA" sz="1400" dirty="0" smtClean="0"/>
          </a:p>
        </p:txBody>
      </p:sp>
      <p:sp>
        <p:nvSpPr>
          <p:cNvPr id="9" name="Rectangle 8"/>
          <p:cNvSpPr/>
          <p:nvPr/>
        </p:nvSpPr>
        <p:spPr>
          <a:xfrm>
            <a:off x="7936876" y="52854"/>
            <a:ext cx="4391078" cy="4693593"/>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180. </a:t>
            </a:r>
            <a:r>
              <a:rPr lang="en-US" sz="4000" dirty="0">
                <a:uFill>
                  <a:solidFill>
                    <a:srgbClr val="000000"/>
                  </a:solidFill>
                </a:uFill>
              </a:rPr>
              <a:t>Do Thou make us also like them meet to hear and to do the word of Thy holy gospel through the prayer of the saints</a:t>
            </a:r>
            <a:r>
              <a:rPr lang="en-US" sz="4000" dirty="0" smtClean="0">
                <a:uFill>
                  <a:solidFill>
                    <a:srgbClr val="000000"/>
                  </a:solidFill>
                </a:uFill>
              </a:rPr>
              <a:t>.</a:t>
            </a:r>
          </a:p>
          <a:p>
            <a:pPr marL="40639" marR="40639">
              <a:spcBef>
                <a:spcPts val="600"/>
              </a:spcBef>
              <a:defRPr sz="1800">
                <a:uFillTx/>
              </a:defRPr>
            </a:pP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78697"/>
      </p:ext>
    </p:extLst>
  </p:cSld>
  <p:clrMapOvr>
    <a:masterClrMapping/>
  </p:clrMapOvr>
  <p:transition spd="med"/>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6652"/>
            <a:ext cx="4167021" cy="7571303"/>
          </a:xfrm>
          <a:prstGeom prst="rect">
            <a:avLst/>
          </a:prstGeom>
        </p:spPr>
        <p:txBody>
          <a:bodyPr wrap="square">
            <a:spAutoFit/>
          </a:bodyPr>
          <a:lstStyle/>
          <a:p>
            <a:pPr>
              <a:lnSpc>
                <a:spcPct val="150000"/>
              </a:lnSpc>
            </a:pPr>
            <a:r>
              <a:rPr lang="en-CA" sz="5400" dirty="0" err="1">
                <a:solidFill>
                  <a:srgbClr val="92D050"/>
                </a:solidFill>
              </a:rPr>
              <a:t>ይ.ዲ</a:t>
            </a:r>
            <a:r>
              <a:rPr lang="en-CA" sz="5400" dirty="0">
                <a:solidFill>
                  <a:srgbClr val="92D050"/>
                </a:solidFill>
              </a:rPr>
              <a:t>. </a:t>
            </a:r>
            <a:r>
              <a:rPr lang="en-CA" sz="1600" dirty="0">
                <a:solidFill>
                  <a:srgbClr val="FFC000"/>
                </a:solidFill>
              </a:rPr>
              <a:t>፻፹፩. </a:t>
            </a:r>
            <a:r>
              <a:rPr lang="en-CA" sz="5400" dirty="0" err="1"/>
              <a:t>ጸልዩ</a:t>
            </a:r>
            <a:r>
              <a:rPr lang="en-CA" sz="5400" dirty="0"/>
              <a:t> </a:t>
            </a:r>
            <a:r>
              <a:rPr lang="en-CA" sz="5400" dirty="0" err="1"/>
              <a:t>በእንተ</a:t>
            </a:r>
            <a:r>
              <a:rPr lang="en-CA" sz="5400" dirty="0"/>
              <a:t> </a:t>
            </a:r>
            <a:r>
              <a:rPr lang="en-CA" sz="5400" dirty="0" err="1"/>
              <a:t>ወንጌል</a:t>
            </a:r>
            <a:r>
              <a:rPr lang="en-CA" sz="5400" dirty="0"/>
              <a:t> </a:t>
            </a:r>
            <a:r>
              <a:rPr lang="en-CA" sz="5400" dirty="0" err="1"/>
              <a:t>ቅዱስ</a:t>
            </a:r>
            <a:endParaRPr lang="en-CA" sz="5400" dirty="0"/>
          </a:p>
          <a:p>
            <a:pPr>
              <a:lnSpc>
                <a:spcPct val="150000"/>
              </a:lnSpc>
            </a:pPr>
            <a:r>
              <a:rPr lang="en-CA" sz="5400" b="1" dirty="0" err="1" smtClean="0">
                <a:solidFill>
                  <a:srgbClr val="FFFF00"/>
                </a:solidFill>
              </a:rPr>
              <a:t>ይ.ሕ</a:t>
            </a:r>
            <a:r>
              <a:rPr lang="en-CA" sz="5400" b="1" dirty="0" smtClean="0">
                <a:solidFill>
                  <a:srgbClr val="FFFF00"/>
                </a:solidFill>
              </a:rPr>
              <a:t>. </a:t>
            </a:r>
            <a:r>
              <a:rPr lang="en-CA" sz="1400" dirty="0" smtClean="0">
                <a:solidFill>
                  <a:srgbClr val="FFC000"/>
                </a:solidFill>
              </a:rPr>
              <a:t> </a:t>
            </a:r>
            <a:r>
              <a:rPr lang="en-CA" sz="5400" b="1" dirty="0" err="1" smtClean="0"/>
              <a:t>ይረስየነ</a:t>
            </a:r>
            <a:r>
              <a:rPr lang="en-CA" sz="5400" b="1" dirty="0" smtClean="0"/>
              <a:t> </a:t>
            </a:r>
            <a:r>
              <a:rPr lang="en-CA" sz="5400" b="1" dirty="0" err="1" smtClean="0"/>
              <a:t>ድልዋነ</a:t>
            </a:r>
            <a:r>
              <a:rPr lang="en-CA" sz="5400" b="1" dirty="0" smtClean="0"/>
              <a:t> </a:t>
            </a:r>
            <a:r>
              <a:rPr lang="en-CA" sz="5400" b="1" dirty="0" err="1" smtClean="0"/>
              <a:t>ለሰሚዐ</a:t>
            </a:r>
            <a:r>
              <a:rPr lang="en-CA" sz="5400" b="1" dirty="0" smtClean="0"/>
              <a:t> </a:t>
            </a:r>
            <a:r>
              <a:rPr lang="en-CA" sz="5400" b="1" dirty="0" err="1" smtClean="0"/>
              <a:t>ወንጌል</a:t>
            </a:r>
            <a:r>
              <a:rPr lang="en-CA" sz="5400" b="1" dirty="0" smtClean="0"/>
              <a:t> </a:t>
            </a:r>
            <a:r>
              <a:rPr lang="en-CA" sz="5400" b="1" dirty="0" err="1" smtClean="0"/>
              <a:t>ቅዱስ</a:t>
            </a:r>
            <a:r>
              <a:rPr lang="en-CA" sz="5400" b="1" dirty="0" smtClean="0"/>
              <a:t>።</a:t>
            </a:r>
          </a:p>
        </p:txBody>
      </p:sp>
      <p:sp>
        <p:nvSpPr>
          <p:cNvPr id="3" name="Rectangle 2"/>
          <p:cNvSpPr/>
          <p:nvPr/>
        </p:nvSpPr>
        <p:spPr>
          <a:xfrm>
            <a:off x="3767019" y="-387023"/>
            <a:ext cx="4277231" cy="7571303"/>
          </a:xfrm>
          <a:prstGeom prst="rect">
            <a:avLst/>
          </a:prstGeom>
        </p:spPr>
        <p:txBody>
          <a:bodyPr wrap="square">
            <a:spAutoFit/>
          </a:bodyPr>
          <a:lstStyle/>
          <a:p>
            <a:pPr>
              <a:lnSpc>
                <a:spcPct val="150000"/>
              </a:lnSpc>
            </a:pPr>
            <a:r>
              <a:rPr lang="en-CA" sz="5400" dirty="0">
                <a:solidFill>
                  <a:srgbClr val="92D050"/>
                </a:solidFill>
              </a:rPr>
              <a:t>ይ.ዲ.</a:t>
            </a:r>
            <a:r>
              <a:rPr lang="en-CA" sz="1400" dirty="0">
                <a:solidFill>
                  <a:srgbClr val="FFC000"/>
                </a:solidFill>
              </a:rPr>
              <a:t>181. </a:t>
            </a:r>
            <a:r>
              <a:rPr lang="en-CA" sz="5400" dirty="0" err="1"/>
              <a:t>ምእንቲ</a:t>
            </a:r>
            <a:r>
              <a:rPr lang="en-CA" sz="5400" dirty="0"/>
              <a:t> </a:t>
            </a:r>
            <a:r>
              <a:rPr lang="en-CA" sz="5400" dirty="0" err="1"/>
              <a:t>ቅዱስ</a:t>
            </a:r>
            <a:r>
              <a:rPr lang="en-CA" sz="5400" dirty="0"/>
              <a:t> </a:t>
            </a:r>
            <a:r>
              <a:rPr lang="en-CA" sz="5400" dirty="0" err="1"/>
              <a:t>ወንጌል</a:t>
            </a:r>
            <a:r>
              <a:rPr lang="en-CA" sz="5400" dirty="0"/>
              <a:t> </a:t>
            </a:r>
            <a:r>
              <a:rPr lang="en-CA" sz="5400" dirty="0" err="1"/>
              <a:t>ጸልዩ</a:t>
            </a:r>
            <a:r>
              <a:rPr lang="en-CA" sz="5400" dirty="0"/>
              <a:t>።</a:t>
            </a:r>
          </a:p>
          <a:p>
            <a:pPr>
              <a:lnSpc>
                <a:spcPct val="150000"/>
              </a:lnSpc>
            </a:pPr>
            <a:r>
              <a:rPr lang="en-CA" sz="5400" b="1" dirty="0" err="1" smtClean="0">
                <a:solidFill>
                  <a:srgbClr val="FFFF00"/>
                </a:solidFill>
              </a:rPr>
              <a:t>ይ.ሕ</a:t>
            </a:r>
            <a:r>
              <a:rPr lang="en-CA" sz="5400" b="1" dirty="0">
                <a:solidFill>
                  <a:srgbClr val="FFFF00"/>
                </a:solidFill>
              </a:rPr>
              <a:t>. </a:t>
            </a:r>
            <a:r>
              <a:rPr lang="en-CA" sz="1400" dirty="0" smtClean="0">
                <a:solidFill>
                  <a:srgbClr val="FFC000"/>
                </a:solidFill>
              </a:rPr>
              <a:t> </a:t>
            </a:r>
            <a:r>
              <a:rPr lang="en-CA" sz="5400" b="1" dirty="0" err="1" smtClean="0"/>
              <a:t>ቃል</a:t>
            </a:r>
            <a:r>
              <a:rPr lang="en-CA" sz="5400" b="1" dirty="0" smtClean="0"/>
              <a:t> </a:t>
            </a:r>
            <a:r>
              <a:rPr lang="en-CA" sz="5400" b="1" dirty="0" err="1" smtClean="0"/>
              <a:t>ቅዱስ</a:t>
            </a:r>
            <a:r>
              <a:rPr lang="en-CA" sz="5400" b="1" dirty="0" smtClean="0"/>
              <a:t> </a:t>
            </a:r>
            <a:r>
              <a:rPr lang="en-CA" sz="5400" b="1" dirty="0" err="1" smtClean="0"/>
              <a:t>ወንጌል</a:t>
            </a:r>
            <a:r>
              <a:rPr lang="en-CA" sz="5400" b="1" dirty="0" smtClean="0"/>
              <a:t> </a:t>
            </a:r>
            <a:r>
              <a:rPr lang="en-CA" sz="5400" b="1" dirty="0" err="1" smtClean="0"/>
              <a:t>ንምስማዕ</a:t>
            </a:r>
            <a:r>
              <a:rPr lang="en-CA" sz="5400" b="1" dirty="0" smtClean="0"/>
              <a:t> </a:t>
            </a:r>
            <a:r>
              <a:rPr lang="en-CA" sz="5400" b="1" dirty="0" err="1" smtClean="0"/>
              <a:t>ድልዋት</a:t>
            </a:r>
            <a:r>
              <a:rPr lang="en-CA" sz="5400" b="1" dirty="0" smtClean="0"/>
              <a:t> </a:t>
            </a:r>
            <a:r>
              <a:rPr lang="en-CA" sz="5400" b="1" dirty="0" err="1" smtClean="0"/>
              <a:t>ግበረና</a:t>
            </a:r>
            <a:r>
              <a:rPr lang="en-CA" sz="5400" b="1" dirty="0" smtClean="0"/>
              <a:t>።</a:t>
            </a:r>
            <a:endParaRPr lang="en-CA" sz="5400" b="1" dirty="0"/>
          </a:p>
        </p:txBody>
      </p:sp>
      <p:sp>
        <p:nvSpPr>
          <p:cNvPr id="9" name="Rectangle 8"/>
          <p:cNvSpPr/>
          <p:nvPr/>
        </p:nvSpPr>
        <p:spPr>
          <a:xfrm>
            <a:off x="7980339" y="-141209"/>
            <a:ext cx="4391078" cy="714041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400" b="1" dirty="0" smtClean="0">
                <a:solidFill>
                  <a:srgbClr val="92D050"/>
                </a:solidFill>
              </a:rPr>
              <a:t>Deacon: </a:t>
            </a:r>
            <a:r>
              <a:rPr lang="en-US" sz="1400" b="1" dirty="0" smtClean="0">
                <a:solidFill>
                  <a:srgbClr val="FFC000"/>
                </a:solidFill>
              </a:rPr>
              <a:t>181.</a:t>
            </a:r>
            <a:r>
              <a:rPr lang="en-US" sz="1400" dirty="0" smtClean="0">
                <a:solidFill>
                  <a:srgbClr val="FFC000"/>
                </a:solidFill>
              </a:rPr>
              <a:t>  </a:t>
            </a:r>
            <a:r>
              <a:rPr lang="en-US" sz="4400" dirty="0" smtClean="0"/>
              <a:t>Pray </a:t>
            </a:r>
            <a:r>
              <a:rPr lang="en-US" sz="4300" dirty="0"/>
              <a:t>for the holy gospel</a:t>
            </a:r>
            <a:r>
              <a:rPr lang="en-US" sz="4300" dirty="0" smtClean="0"/>
              <a:t>.</a:t>
            </a:r>
          </a:p>
          <a:p>
            <a:pPr marL="40639" marR="40639">
              <a:lnSpc>
                <a:spcPct val="150000"/>
              </a:lnSpc>
              <a:spcBef>
                <a:spcPts val="600"/>
              </a:spcBef>
              <a:buClr>
                <a:srgbClr val="0329D6"/>
              </a:buClr>
              <a:buFont typeface="Arial"/>
              <a:defRPr sz="2800"/>
            </a:pPr>
            <a:r>
              <a:rPr lang="en-US" sz="4300" b="1" dirty="0">
                <a:solidFill>
                  <a:srgbClr val="FFFF00"/>
                </a:solidFill>
                <a:uFill>
                  <a:solidFill>
                    <a:srgbClr val="0329D6"/>
                  </a:solidFill>
                </a:uFill>
              </a:rPr>
              <a:t>People</a:t>
            </a:r>
            <a:r>
              <a:rPr lang="en-US" sz="4300" b="1" dirty="0" smtClean="0">
                <a:solidFill>
                  <a:srgbClr val="FFFF00"/>
                </a:solidFill>
                <a:uFill>
                  <a:solidFill>
                    <a:srgbClr val="0329D6"/>
                  </a:solidFill>
                </a:uFill>
              </a:rPr>
              <a:t>:</a:t>
            </a:r>
            <a:r>
              <a:rPr lang="en-US" sz="4300" dirty="0" smtClean="0">
                <a:solidFill>
                  <a:srgbClr val="FFFF00"/>
                </a:solidFill>
                <a:uFill>
                  <a:solidFill>
                    <a:srgbClr val="0329D6"/>
                  </a:solidFill>
                </a:uFill>
              </a:rPr>
              <a:t> </a:t>
            </a:r>
            <a:r>
              <a:rPr lang="en-US" sz="4300" dirty="0" smtClean="0">
                <a:solidFill>
                  <a:schemeClr val="tx1">
                    <a:lumMod val="95000"/>
                  </a:schemeClr>
                </a:solidFill>
                <a:uFill>
                  <a:solidFill>
                    <a:srgbClr val="0329D6"/>
                  </a:solidFill>
                </a:uFill>
              </a:rPr>
              <a:t>May </a:t>
            </a:r>
            <a:r>
              <a:rPr lang="en-US" sz="4300" dirty="0">
                <a:solidFill>
                  <a:schemeClr val="tx1">
                    <a:lumMod val="95000"/>
                  </a:schemeClr>
                </a:solidFill>
                <a:uFill>
                  <a:solidFill>
                    <a:srgbClr val="0329D6"/>
                  </a:solidFill>
                </a:uFill>
              </a:rPr>
              <a:t>He make us meet to hear the holy gospel</a:t>
            </a:r>
            <a:r>
              <a:rPr lang="en-US" sz="4300" dirty="0" smtClean="0">
                <a:solidFill>
                  <a:schemeClr val="tx1">
                    <a:lumMod val="95000"/>
                  </a:schemeClr>
                </a:solidFill>
                <a:uFill>
                  <a:solidFill>
                    <a:srgbClr val="0329D6"/>
                  </a:solidFill>
                </a:uFill>
              </a:rPr>
              <a:t>.</a:t>
            </a:r>
            <a:endParaRPr lang="en-US" sz="4300" dirty="0">
              <a:solidFill>
                <a:schemeClr val="tx1">
                  <a:lumMod val="95000"/>
                </a:schemeClr>
              </a:solidFill>
              <a:uFill>
                <a:solidFill>
                  <a:srgbClr val="0329D6"/>
                </a:solidFill>
              </a:uFill>
            </a:endParaRPr>
          </a:p>
        </p:txBody>
      </p:sp>
      <p:cxnSp>
        <p:nvCxnSpPr>
          <p:cNvPr id="10" name="Straight Connector 9"/>
          <p:cNvCxnSpPr/>
          <p:nvPr/>
        </p:nvCxnSpPr>
        <p:spPr>
          <a:xfrm>
            <a:off x="3742983"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729823"/>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611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750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400" dirty="0" err="1" smtClean="0"/>
              <a:t>አንተ</a:t>
            </a:r>
            <a:r>
              <a:rPr lang="en-CA" sz="4400" dirty="0" smtClean="0"/>
              <a:t> </a:t>
            </a:r>
            <a:r>
              <a:rPr lang="en-CA" sz="4400" dirty="0" err="1"/>
              <a:t>ምስሌየ</a:t>
            </a:r>
            <a:r>
              <a:rPr lang="en-CA" sz="4400" dirty="0"/>
              <a:t>። </a:t>
            </a:r>
            <a:r>
              <a:rPr lang="en-CA" sz="4400" dirty="0" err="1"/>
              <a:t>በትርከ</a:t>
            </a:r>
            <a:r>
              <a:rPr lang="en-CA" sz="4400" dirty="0"/>
              <a:t> </a:t>
            </a:r>
            <a:r>
              <a:rPr lang="en-CA" sz="4400" dirty="0" err="1"/>
              <a:t>ወቀስታምከ</a:t>
            </a:r>
            <a:r>
              <a:rPr lang="en-CA" sz="4400" dirty="0"/>
              <a:t> </a:t>
            </a:r>
            <a:r>
              <a:rPr lang="en-CA" sz="4400" dirty="0" err="1"/>
              <a:t>እማንቱ</a:t>
            </a:r>
            <a:r>
              <a:rPr lang="en-CA" sz="4400" dirty="0"/>
              <a:t> </a:t>
            </a:r>
            <a:r>
              <a:rPr lang="en-CA" sz="4400" dirty="0" err="1"/>
              <a:t>ገሰፃኒ</a:t>
            </a:r>
            <a:r>
              <a:rPr lang="en-CA" sz="4400" dirty="0"/>
              <a:t>፥ </a:t>
            </a:r>
            <a:r>
              <a:rPr lang="en-CA" sz="4400" dirty="0" err="1"/>
              <a:t>ወሠራዕከ</a:t>
            </a:r>
            <a:r>
              <a:rPr lang="en-CA" sz="4400" dirty="0"/>
              <a:t> </a:t>
            </a:r>
            <a:r>
              <a:rPr lang="en-CA" sz="4400" dirty="0" err="1"/>
              <a:t>ማዕደ</a:t>
            </a:r>
            <a:r>
              <a:rPr lang="en-CA" sz="4400" dirty="0"/>
              <a:t> </a:t>
            </a:r>
            <a:r>
              <a:rPr lang="en-CA" sz="4400" dirty="0" err="1" smtClean="0"/>
              <a:t>በቅድሜየ</a:t>
            </a:r>
            <a:r>
              <a:rPr lang="en-CA" sz="4400" dirty="0" smtClean="0"/>
              <a:t> ፥ </a:t>
            </a:r>
            <a:r>
              <a:rPr lang="en-CA" sz="4400" dirty="0" err="1" smtClean="0"/>
              <a:t>በአንጻሪሆሙ</a:t>
            </a:r>
            <a:r>
              <a:rPr lang="en-CA" sz="4400" dirty="0" smtClean="0"/>
              <a:t> </a:t>
            </a:r>
            <a:r>
              <a:rPr lang="en-CA" sz="4400" dirty="0" err="1"/>
              <a:t>ለእለ</a:t>
            </a:r>
            <a:r>
              <a:rPr lang="en-CA" sz="4400" dirty="0"/>
              <a:t> </a:t>
            </a:r>
            <a:r>
              <a:rPr lang="en-CA" sz="4400" dirty="0" err="1"/>
              <a:t>ይሳቅዩኒ</a:t>
            </a:r>
            <a:r>
              <a:rPr lang="en-CA" sz="4400" dirty="0"/>
              <a:t>፥ </a:t>
            </a:r>
            <a:r>
              <a:rPr lang="en-CA" sz="4400" dirty="0" err="1"/>
              <a:t>ወአጽሐድከ</a:t>
            </a:r>
            <a:r>
              <a:rPr lang="en-CA" sz="4400" dirty="0"/>
              <a:t> </a:t>
            </a:r>
            <a:r>
              <a:rPr lang="en-CA" sz="4400" dirty="0" err="1"/>
              <a:t>በቅብዕ</a:t>
            </a:r>
            <a:r>
              <a:rPr lang="en-CA" sz="4400" dirty="0"/>
              <a:t> </a:t>
            </a:r>
            <a:r>
              <a:rPr lang="en-CA" sz="4400" dirty="0" err="1"/>
              <a:t>ለርእስየ</a:t>
            </a:r>
            <a:r>
              <a:rPr lang="en-CA" sz="4400" dirty="0"/>
              <a:t>፥ </a:t>
            </a:r>
            <a:r>
              <a:rPr lang="en-CA" sz="4400" dirty="0" err="1" smtClean="0"/>
              <a:t>ጽዋ</a:t>
            </a:r>
            <a:endParaRPr lang="en-CA" sz="4400" dirty="0" smtClean="0"/>
          </a:p>
          <a:p>
            <a:r>
              <a:rPr lang="en-CA" sz="4400" dirty="0" err="1" smtClean="0"/>
              <a:t>ዕከኒ</a:t>
            </a:r>
            <a:r>
              <a:rPr lang="en-CA" sz="4400" dirty="0" smtClean="0"/>
              <a:t> </a:t>
            </a:r>
            <a:r>
              <a:rPr lang="en-CA" sz="4400" dirty="0" err="1"/>
              <a:t>ጽኑዕ</a:t>
            </a:r>
            <a:r>
              <a:rPr lang="en-CA" sz="4400" dirty="0"/>
              <a:t> </a:t>
            </a:r>
            <a:r>
              <a:rPr lang="en-CA" sz="4400" dirty="0" err="1"/>
              <a:t>ወያረዊ</a:t>
            </a:r>
            <a:r>
              <a:rPr lang="en-CA" sz="4400" dirty="0"/>
              <a:t>፥ </a:t>
            </a:r>
            <a:r>
              <a:rPr lang="en-CA" sz="4400" dirty="0" err="1"/>
              <a:t>ምሕረትከ</a:t>
            </a:r>
            <a:r>
              <a:rPr lang="en-CA" sz="4400" dirty="0"/>
              <a:t> </a:t>
            </a:r>
            <a:r>
              <a:rPr lang="en-CA" sz="4400" dirty="0" err="1"/>
              <a:t>ትትልወኒ</a:t>
            </a:r>
            <a:r>
              <a:rPr lang="en-CA" sz="4400" dirty="0"/>
              <a:t> </a:t>
            </a:r>
            <a:r>
              <a:rPr lang="en-CA" sz="4400" dirty="0" err="1"/>
              <a:t>በኵሉ</a:t>
            </a:r>
            <a:r>
              <a:rPr lang="en-CA" sz="4400" dirty="0"/>
              <a:t> </a:t>
            </a:r>
            <a:r>
              <a:rPr lang="en-CA" sz="4400" dirty="0" err="1" smtClean="0"/>
              <a:t>መዋዕለ</a:t>
            </a:r>
            <a:endParaRPr lang="en-CA" sz="4000" dirty="0"/>
          </a:p>
        </p:txBody>
      </p:sp>
      <p:sp>
        <p:nvSpPr>
          <p:cNvPr id="19" name="Rectangle 18"/>
          <p:cNvSpPr/>
          <p:nvPr/>
        </p:nvSpPr>
        <p:spPr>
          <a:xfrm>
            <a:off x="4016699" y="70871"/>
            <a:ext cx="4268541" cy="6863417"/>
          </a:xfrm>
          <a:prstGeom prst="rect">
            <a:avLst/>
          </a:prstGeom>
        </p:spPr>
        <p:txBody>
          <a:bodyPr wrap="square">
            <a:spAutoFit/>
          </a:bodyPr>
          <a:lstStyle/>
          <a:p>
            <a:r>
              <a:rPr lang="en-CA" sz="4400" dirty="0" err="1" smtClean="0"/>
              <a:t>እኳ</a:t>
            </a:r>
            <a:r>
              <a:rPr lang="en-CA" sz="4400" dirty="0" smtClean="0"/>
              <a:t> </a:t>
            </a:r>
            <a:r>
              <a:rPr lang="en-CA" sz="4400" dirty="0" err="1"/>
              <a:t>እንተ</a:t>
            </a:r>
            <a:r>
              <a:rPr lang="en-CA" sz="4400" dirty="0"/>
              <a:t> </a:t>
            </a:r>
            <a:r>
              <a:rPr lang="en-CA" sz="4400" dirty="0" err="1"/>
              <a:t>ኽድኩ</a:t>
            </a:r>
            <a:r>
              <a:rPr lang="en-CA" sz="4400" dirty="0"/>
              <a:t>፥ </a:t>
            </a:r>
            <a:r>
              <a:rPr lang="en-CA" sz="4400" dirty="0" err="1"/>
              <a:t>ንስኻ</a:t>
            </a:r>
            <a:r>
              <a:rPr lang="en-CA" sz="4400" dirty="0"/>
              <a:t> </a:t>
            </a:r>
            <a:r>
              <a:rPr lang="en-CA" sz="4400" dirty="0" err="1"/>
              <a:t>ምሳይ</a:t>
            </a:r>
            <a:r>
              <a:rPr lang="en-CA" sz="4400" dirty="0"/>
              <a:t> </a:t>
            </a:r>
            <a:r>
              <a:rPr lang="en-CA" sz="4400" dirty="0" err="1"/>
              <a:t>ኢኻ</a:t>
            </a:r>
            <a:r>
              <a:rPr lang="en-CA" sz="4400" dirty="0"/>
              <a:t> </a:t>
            </a:r>
            <a:r>
              <a:rPr lang="en-CA" sz="4400" dirty="0" err="1"/>
              <a:t>እሞ</a:t>
            </a:r>
            <a:r>
              <a:rPr lang="en-CA" sz="4400" dirty="0"/>
              <a:t> </a:t>
            </a:r>
            <a:r>
              <a:rPr lang="en-CA" sz="4400" dirty="0" err="1"/>
              <a:t>ክፉእ</a:t>
            </a:r>
            <a:r>
              <a:rPr lang="en-CA" sz="4400" dirty="0"/>
              <a:t> </a:t>
            </a:r>
            <a:r>
              <a:rPr lang="en-CA" sz="4400" dirty="0" err="1"/>
              <a:t>ኣይፈርህን</a:t>
            </a:r>
            <a:r>
              <a:rPr lang="en-CA" sz="4400" dirty="0"/>
              <a:t> </a:t>
            </a:r>
            <a:r>
              <a:rPr lang="en-CA" sz="4400" dirty="0" err="1"/>
              <a:t>እየ</a:t>
            </a:r>
            <a:r>
              <a:rPr lang="en-CA" sz="4400" dirty="0"/>
              <a:t>፡ </a:t>
            </a:r>
            <a:r>
              <a:rPr lang="en-CA" sz="4400" dirty="0" err="1" smtClean="0"/>
              <a:t>ንስኻ</a:t>
            </a:r>
            <a:r>
              <a:rPr lang="en-CA" sz="4400" dirty="0" smtClean="0"/>
              <a:t> </a:t>
            </a:r>
            <a:r>
              <a:rPr lang="en-CA" sz="4400" dirty="0" err="1"/>
              <a:t>ኣብ</a:t>
            </a:r>
            <a:r>
              <a:rPr lang="en-CA" sz="4400" dirty="0"/>
              <a:t> </a:t>
            </a:r>
            <a:r>
              <a:rPr lang="en-CA" sz="4400" dirty="0" err="1"/>
              <a:t>ቅድሚ</a:t>
            </a:r>
            <a:r>
              <a:rPr lang="en-CA" sz="4400" dirty="0"/>
              <a:t> </a:t>
            </a:r>
            <a:r>
              <a:rPr lang="en-CA" sz="4400" dirty="0" err="1"/>
              <a:t>ገጽ</a:t>
            </a:r>
            <a:r>
              <a:rPr lang="en-CA" sz="4400" dirty="0"/>
              <a:t> </a:t>
            </a:r>
            <a:r>
              <a:rPr lang="en-CA" sz="4400" dirty="0" err="1"/>
              <a:t>ጸ</a:t>
            </a:r>
            <a:r>
              <a:rPr lang="en-CA" sz="4400" dirty="0" err="1" smtClean="0"/>
              <a:t>ላእተይ</a:t>
            </a:r>
            <a:r>
              <a:rPr lang="en-CA" sz="4400" dirty="0" smtClean="0"/>
              <a:t> </a:t>
            </a:r>
            <a:r>
              <a:rPr lang="en-CA" sz="4400" dirty="0" err="1"/>
              <a:t>ማኣዲ</a:t>
            </a:r>
            <a:r>
              <a:rPr lang="en-CA" sz="4400" dirty="0"/>
              <a:t> </a:t>
            </a:r>
            <a:r>
              <a:rPr lang="en-CA" sz="4400" dirty="0" err="1"/>
              <a:t>ትሰርዓለይ</a:t>
            </a:r>
            <a:r>
              <a:rPr lang="en-CA" sz="4400" dirty="0"/>
              <a:t> </a:t>
            </a:r>
            <a:r>
              <a:rPr lang="en-CA" sz="4400" dirty="0" err="1"/>
              <a:t>ጽዋኤይ</a:t>
            </a:r>
            <a:r>
              <a:rPr lang="en-CA" sz="4400" dirty="0"/>
              <a:t> </a:t>
            </a:r>
            <a:r>
              <a:rPr lang="en-CA" sz="4400" dirty="0" err="1"/>
              <a:t>መሊኡ</a:t>
            </a:r>
            <a:r>
              <a:rPr lang="en-CA" sz="4400" dirty="0"/>
              <a:t> </a:t>
            </a:r>
            <a:r>
              <a:rPr lang="en-CA" sz="4400" dirty="0" err="1"/>
              <a:t>ይጅርብብ</a:t>
            </a:r>
            <a:r>
              <a:rPr lang="en-CA" sz="4400" dirty="0"/>
              <a:t> </a:t>
            </a:r>
            <a:r>
              <a:rPr lang="en-CA" sz="4400" dirty="0" err="1"/>
              <a:t>ኣሎ</a:t>
            </a:r>
            <a:r>
              <a:rPr lang="en-CA" sz="4400" dirty="0"/>
              <a:t>፥ </a:t>
            </a:r>
            <a:r>
              <a:rPr lang="en-CA" sz="4400" dirty="0" err="1"/>
              <a:t>ብሐቂ</a:t>
            </a:r>
            <a:r>
              <a:rPr lang="en-CA" sz="4400" dirty="0"/>
              <a:t> </a:t>
            </a:r>
            <a:r>
              <a:rPr lang="en-CA" sz="4400" dirty="0" err="1"/>
              <a:t>ሳህልን</a:t>
            </a:r>
            <a:r>
              <a:rPr lang="en-CA" sz="4400" dirty="0"/>
              <a:t> </a:t>
            </a:r>
            <a:r>
              <a:rPr lang="en-CA" sz="4400" dirty="0" err="1"/>
              <a:t>ምሕረትን</a:t>
            </a:r>
            <a:r>
              <a:rPr lang="en-CA" sz="4400" dirty="0"/>
              <a:t> </a:t>
            </a:r>
            <a:r>
              <a:rPr lang="en-CA" sz="4400" dirty="0" err="1"/>
              <a:t>ብዅሉ</a:t>
            </a:r>
            <a:r>
              <a:rPr lang="en-CA" sz="4400" dirty="0"/>
              <a:t> </a:t>
            </a:r>
            <a:r>
              <a:rPr lang="en-CA" sz="4400" dirty="0" err="1" smtClean="0"/>
              <a:t>ዕድ</a:t>
            </a:r>
            <a:endParaRPr lang="en-CA" sz="4400" dirty="0" smtClean="0"/>
          </a:p>
          <a:p>
            <a:r>
              <a:rPr lang="en-CA" sz="4400" dirty="0" err="1" smtClean="0"/>
              <a:t>መይ</a:t>
            </a:r>
            <a:r>
              <a:rPr lang="en-CA" sz="4400" dirty="0" smtClean="0"/>
              <a:t> </a:t>
            </a:r>
            <a:r>
              <a:rPr lang="en-CA" sz="4400" dirty="0" err="1"/>
              <a:t>ክስዕባኒ</a:t>
            </a:r>
            <a:r>
              <a:rPr lang="en-CA" sz="4400" dirty="0"/>
              <a:t> </a:t>
            </a:r>
            <a:r>
              <a:rPr lang="en-CA" sz="4400" dirty="0" err="1"/>
              <a:t>እየን</a:t>
            </a:r>
            <a:r>
              <a:rPr lang="en-CA" sz="4400" dirty="0" smtClean="0"/>
              <a:t>፥</a:t>
            </a:r>
            <a:endParaRPr lang="en-CA" sz="4400" dirty="0"/>
          </a:p>
        </p:txBody>
      </p:sp>
      <p:sp>
        <p:nvSpPr>
          <p:cNvPr id="20" name="Rectangle 19"/>
          <p:cNvSpPr/>
          <p:nvPr/>
        </p:nvSpPr>
        <p:spPr>
          <a:xfrm>
            <a:off x="8147119" y="-22961"/>
            <a:ext cx="4217513" cy="67403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600" dirty="0">
                <a:solidFill>
                  <a:schemeClr val="tx1">
                    <a:lumMod val="95000"/>
                  </a:schemeClr>
                </a:solidFill>
              </a:rPr>
              <a:t>e</a:t>
            </a:r>
            <a:r>
              <a:rPr lang="en-US" sz="3600" dirty="0" smtClean="0">
                <a:solidFill>
                  <a:schemeClr val="tx1">
                    <a:lumMod val="95000"/>
                  </a:schemeClr>
                </a:solidFill>
              </a:rPr>
              <a:t>ven as </a:t>
            </a:r>
            <a:r>
              <a:rPr lang="en-US" sz="3600" dirty="0">
                <a:solidFill>
                  <a:schemeClr val="tx1">
                    <a:lumMod val="95000"/>
                  </a:schemeClr>
                </a:solidFill>
              </a:rPr>
              <a:t>I pass through the shadow of death, I </a:t>
            </a:r>
            <a:r>
              <a:rPr lang="en-US" sz="3600" dirty="0" smtClean="0">
                <a:solidFill>
                  <a:schemeClr val="tx1">
                    <a:lumMod val="95000"/>
                  </a:schemeClr>
                </a:solidFill>
              </a:rPr>
              <a:t>will fear </a:t>
            </a:r>
            <a:r>
              <a:rPr lang="en-US" sz="3600" dirty="0">
                <a:solidFill>
                  <a:schemeClr val="tx1">
                    <a:lumMod val="95000"/>
                  </a:schemeClr>
                </a:solidFill>
              </a:rPr>
              <a:t>no evils, for Thou art with me. Thy </a:t>
            </a:r>
            <a:r>
              <a:rPr lang="en-US" sz="3600" dirty="0" smtClean="0">
                <a:solidFill>
                  <a:schemeClr val="tx1">
                    <a:lumMod val="95000"/>
                  </a:schemeClr>
                </a:solidFill>
              </a:rPr>
              <a:t>rod and </a:t>
            </a:r>
            <a:r>
              <a:rPr lang="en-US" sz="3600" dirty="0">
                <a:solidFill>
                  <a:schemeClr val="tx1">
                    <a:lumMod val="95000"/>
                  </a:schemeClr>
                </a:solidFill>
              </a:rPr>
              <a:t>Thy staff comfort me. Thou has </a:t>
            </a:r>
            <a:r>
              <a:rPr lang="en-US" sz="3600" dirty="0" smtClean="0">
                <a:solidFill>
                  <a:schemeClr val="tx1">
                    <a:lumMod val="95000"/>
                  </a:schemeClr>
                </a:solidFill>
              </a:rPr>
              <a:t>prepared a </a:t>
            </a:r>
            <a:r>
              <a:rPr lang="en-US" sz="3600" dirty="0">
                <a:solidFill>
                  <a:schemeClr val="tx1">
                    <a:lumMod val="95000"/>
                  </a:schemeClr>
                </a:solidFill>
              </a:rPr>
              <a:t>table before me in the face of those </a:t>
            </a:r>
            <a:r>
              <a:rPr lang="en-US" sz="3600" dirty="0" smtClean="0">
                <a:solidFill>
                  <a:schemeClr val="tx1">
                    <a:lumMod val="95000"/>
                  </a:schemeClr>
                </a:solidFill>
              </a:rPr>
              <a:t>who trouble </a:t>
            </a:r>
            <a:r>
              <a:rPr lang="en-US" sz="3600" dirty="0">
                <a:solidFill>
                  <a:schemeClr val="tx1">
                    <a:lumMod val="95000"/>
                  </a:schemeClr>
                </a:solidFill>
              </a:rPr>
              <a:t>me. Thou has anointed </a:t>
            </a:r>
            <a:r>
              <a:rPr lang="en-US" sz="3600" dirty="0" smtClean="0">
                <a:solidFill>
                  <a:schemeClr val="tx1">
                    <a:lumMod val="95000"/>
                  </a:schemeClr>
                </a:solidFill>
              </a:rPr>
              <a:t>my</a:t>
            </a:r>
            <a:endParaRPr lang="en-CA" sz="3600" dirty="0">
              <a:solidFill>
                <a:schemeClr val="tx1">
                  <a:lumMod val="95000"/>
                </a:schemeClr>
              </a:solidFill>
            </a:endParaRPr>
          </a:p>
        </p:txBody>
      </p:sp>
    </p:spTree>
    <p:extLst>
      <p:ext uri="{BB962C8B-B14F-4D97-AF65-F5344CB8AC3E}">
        <p14:creationId xmlns:p14="http://schemas.microsoft.com/office/powerpoint/2010/main" val="3508195670"/>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315380" cy="7017306"/>
          </a:xfrm>
          <a:prstGeom prst="rect">
            <a:avLst/>
          </a:prstGeom>
        </p:spPr>
        <p:txBody>
          <a:bodyPr wrap="square">
            <a:spAutoFit/>
          </a:bodyPr>
          <a:lstStyle/>
          <a:p>
            <a:r>
              <a:rPr lang="en-CA" sz="4400" dirty="0" err="1" smtClean="0">
                <a:solidFill>
                  <a:srgbClr val="FF0000"/>
                </a:solidFill>
              </a:rPr>
              <a:t>ይ.ካ</a:t>
            </a:r>
            <a:r>
              <a:rPr lang="en-CA" sz="1400" dirty="0" smtClean="0">
                <a:solidFill>
                  <a:srgbClr val="FFC000"/>
                </a:solidFill>
              </a:rPr>
              <a:t>. ፻፹፪. </a:t>
            </a:r>
            <a:r>
              <a:rPr lang="en-CA" sz="4500" dirty="0" err="1" smtClean="0"/>
              <a:t>ተዘከር</a:t>
            </a:r>
            <a:r>
              <a:rPr lang="en-CA" sz="4500" dirty="0" smtClean="0"/>
              <a:t> </a:t>
            </a:r>
            <a:r>
              <a:rPr lang="en-CA" sz="4500" dirty="0" err="1" smtClean="0"/>
              <a:t>ካዕበ</a:t>
            </a:r>
            <a:r>
              <a:rPr lang="en-CA" sz="4500" dirty="0" smtClean="0"/>
              <a:t> </a:t>
            </a:r>
            <a:r>
              <a:rPr lang="en-CA" sz="4500" dirty="0" err="1" smtClean="0"/>
              <a:t>እግዚኦ</a:t>
            </a:r>
            <a:r>
              <a:rPr lang="en-CA" sz="4500" dirty="0" smtClean="0"/>
              <a:t> </a:t>
            </a:r>
            <a:r>
              <a:rPr lang="en-CA" sz="4500" dirty="0" err="1" smtClean="0"/>
              <a:t>እለ</a:t>
            </a:r>
            <a:r>
              <a:rPr lang="en-CA" sz="4500" dirty="0" smtClean="0"/>
              <a:t> </a:t>
            </a:r>
            <a:r>
              <a:rPr lang="en-CA" sz="4500" dirty="0" err="1" smtClean="0"/>
              <a:t>ኣውሥኡነ</a:t>
            </a:r>
            <a:r>
              <a:rPr lang="en-CA" sz="4500" dirty="0" smtClean="0"/>
              <a:t> </a:t>
            </a:r>
            <a:r>
              <a:rPr lang="en-CA" sz="4500" dirty="0" err="1" smtClean="0"/>
              <a:t>ከመ</a:t>
            </a:r>
            <a:r>
              <a:rPr lang="en-CA" sz="4500" dirty="0" smtClean="0"/>
              <a:t> </a:t>
            </a:r>
            <a:r>
              <a:rPr lang="en-CA" sz="4500" dirty="0" err="1" smtClean="0"/>
              <a:t>ንዘከሮሙ</a:t>
            </a:r>
            <a:r>
              <a:rPr lang="en-CA" sz="4500" dirty="0" smtClean="0"/>
              <a:t> </a:t>
            </a:r>
            <a:r>
              <a:rPr lang="en-CA" sz="4500" dirty="0" err="1" smtClean="0"/>
              <a:t>ጊዜ</a:t>
            </a:r>
            <a:r>
              <a:rPr lang="en-CA" sz="4500" dirty="0" smtClean="0"/>
              <a:t> </a:t>
            </a:r>
            <a:r>
              <a:rPr lang="en-CA" sz="4500" dirty="0" err="1" smtClean="0"/>
              <a:t>ጸሎትነ</a:t>
            </a:r>
            <a:r>
              <a:rPr lang="en-CA" sz="4500" dirty="0" smtClean="0"/>
              <a:t>  </a:t>
            </a:r>
            <a:r>
              <a:rPr lang="en-CA" sz="4500" dirty="0" err="1" smtClean="0"/>
              <a:t>ወአስተብቍ</a:t>
            </a:r>
            <a:endParaRPr lang="en-CA" sz="4500" dirty="0" smtClean="0"/>
          </a:p>
          <a:p>
            <a:r>
              <a:rPr lang="en-CA" sz="4500" dirty="0" err="1" smtClean="0"/>
              <a:t>ዖትነ</a:t>
            </a:r>
            <a:r>
              <a:rPr lang="en-CA" sz="4500" dirty="0" smtClean="0"/>
              <a:t>፥ </a:t>
            </a:r>
            <a:r>
              <a:rPr lang="en-CA" sz="4500" dirty="0" err="1" smtClean="0"/>
              <a:t>እንተ</a:t>
            </a:r>
            <a:r>
              <a:rPr lang="en-CA" sz="4500" dirty="0" smtClean="0"/>
              <a:t> </a:t>
            </a:r>
            <a:r>
              <a:rPr lang="en-CA" sz="4500" dirty="0" err="1" smtClean="0"/>
              <a:t>ነኀሥሥ</a:t>
            </a:r>
            <a:r>
              <a:rPr lang="en-CA" sz="4500" dirty="0" smtClean="0"/>
              <a:t> </a:t>
            </a:r>
            <a:r>
              <a:rPr lang="en-CA" sz="4500" dirty="0" err="1" smtClean="0"/>
              <a:t>እምኀቤከ</a:t>
            </a:r>
            <a:r>
              <a:rPr lang="en-CA" sz="4500" dirty="0" smtClean="0"/>
              <a:t>።</a:t>
            </a:r>
          </a:p>
          <a:p>
            <a:r>
              <a:rPr lang="en-CA" sz="1400" dirty="0" smtClean="0">
                <a:solidFill>
                  <a:srgbClr val="FFC000"/>
                </a:solidFill>
              </a:rPr>
              <a:t>፻፹፫. </a:t>
            </a:r>
            <a:r>
              <a:rPr lang="en-CA" sz="4500" dirty="0" smtClean="0"/>
              <a:t>ኦ </a:t>
            </a:r>
            <a:r>
              <a:rPr lang="en-CA" sz="4500" dirty="0" err="1" smtClean="0"/>
              <a:t>እግዚአብሔር</a:t>
            </a:r>
            <a:r>
              <a:rPr lang="en-CA" sz="4500" dirty="0" smtClean="0"/>
              <a:t> </a:t>
            </a:r>
            <a:r>
              <a:rPr lang="en-CA" sz="4500" dirty="0" err="1" smtClean="0"/>
              <a:t>አምላክነ</a:t>
            </a:r>
            <a:r>
              <a:rPr lang="en-CA" sz="4500" dirty="0" smtClean="0"/>
              <a:t> </a:t>
            </a:r>
            <a:r>
              <a:rPr lang="en-CA" sz="4500" dirty="0" err="1" smtClean="0"/>
              <a:t>ለእለ</a:t>
            </a:r>
            <a:r>
              <a:rPr lang="en-CA" sz="4500" dirty="0" smtClean="0"/>
              <a:t> </a:t>
            </a:r>
          </a:p>
          <a:p>
            <a:r>
              <a:rPr lang="en-CA" sz="4500" dirty="0" err="1" smtClean="0"/>
              <a:t>ቀደሙነ</a:t>
            </a:r>
            <a:r>
              <a:rPr lang="en-CA" sz="4500" dirty="0" smtClean="0"/>
              <a:t> </a:t>
            </a:r>
            <a:r>
              <a:rPr lang="en-CA" sz="4500" dirty="0" err="1" smtClean="0"/>
              <a:t>ነዊመ</a:t>
            </a:r>
            <a:r>
              <a:rPr lang="en-CA" sz="4500" dirty="0" smtClean="0"/>
              <a:t> </a:t>
            </a:r>
            <a:r>
              <a:rPr lang="en-CA" sz="4500" dirty="0" err="1" smtClean="0"/>
              <a:t>አዕርፎሙ</a:t>
            </a:r>
            <a:r>
              <a:rPr lang="en-CA" sz="4500" dirty="0" smtClean="0"/>
              <a:t> </a:t>
            </a:r>
            <a:r>
              <a:rPr lang="en-CA" sz="4500" dirty="0" err="1" smtClean="0"/>
              <a:t>ወለዱያንሂ</a:t>
            </a:r>
            <a:endParaRPr lang="en-CA" sz="4500" dirty="0"/>
          </a:p>
        </p:txBody>
      </p:sp>
      <p:sp>
        <p:nvSpPr>
          <p:cNvPr id="3" name="Rectangle 2"/>
          <p:cNvSpPr/>
          <p:nvPr/>
        </p:nvSpPr>
        <p:spPr>
          <a:xfrm>
            <a:off x="4025777" y="69183"/>
            <a:ext cx="4140903" cy="6586418"/>
          </a:xfrm>
          <a:prstGeom prst="rect">
            <a:avLst/>
          </a:prstGeom>
        </p:spPr>
        <p:txBody>
          <a:bodyPr wrap="square">
            <a:spAutoFit/>
          </a:bodyPr>
          <a:lstStyle/>
          <a:p>
            <a:r>
              <a:rPr lang="en-CA" sz="4400" dirty="0" err="1">
                <a:solidFill>
                  <a:srgbClr val="FF0000"/>
                </a:solidFill>
              </a:rPr>
              <a:t>ይ.ካ</a:t>
            </a:r>
            <a:r>
              <a:rPr lang="en-CA" sz="1400" dirty="0">
                <a:solidFill>
                  <a:srgbClr val="FF0000"/>
                </a:solidFill>
              </a:rPr>
              <a:t> </a:t>
            </a:r>
            <a:r>
              <a:rPr lang="en-CA" sz="1400" dirty="0" smtClean="0">
                <a:solidFill>
                  <a:srgbClr val="FFC000"/>
                </a:solidFill>
              </a:rPr>
              <a:t>182. </a:t>
            </a:r>
            <a:r>
              <a:rPr lang="en-CA" sz="4200" dirty="0" smtClean="0"/>
              <a:t>ኦ </a:t>
            </a:r>
            <a:r>
              <a:rPr lang="en-CA" sz="4200" dirty="0" err="1" smtClean="0"/>
              <a:t>ጐይታ</a:t>
            </a:r>
            <a:r>
              <a:rPr lang="en-CA" sz="4200" dirty="0" smtClean="0"/>
              <a:t>፥ </a:t>
            </a:r>
            <a:r>
              <a:rPr lang="en-CA" sz="4200" dirty="0" err="1" smtClean="0"/>
              <a:t>ካባ</a:t>
            </a:r>
            <a:endParaRPr lang="en-CA" sz="4200" dirty="0" smtClean="0"/>
          </a:p>
          <a:p>
            <a:r>
              <a:rPr lang="en-CA" sz="4200" dirty="0" smtClean="0"/>
              <a:t>ኻ </a:t>
            </a:r>
            <a:r>
              <a:rPr lang="en-CA" sz="4200" dirty="0" err="1" smtClean="0"/>
              <a:t>እንደልዮ</a:t>
            </a:r>
            <a:r>
              <a:rPr lang="en-CA" sz="4200" dirty="0" smtClean="0"/>
              <a:t> </a:t>
            </a:r>
            <a:r>
              <a:rPr lang="en-CA" sz="4200" dirty="0" err="1" smtClean="0"/>
              <a:t>ክንረክብ</a:t>
            </a:r>
            <a:r>
              <a:rPr lang="en-CA" sz="4200" dirty="0" smtClean="0"/>
              <a:t>፥ </a:t>
            </a:r>
            <a:r>
              <a:rPr lang="en-CA" sz="4200" dirty="0" err="1" smtClean="0"/>
              <a:t>ኣብ</a:t>
            </a:r>
            <a:r>
              <a:rPr lang="en-CA" sz="4200" dirty="0" smtClean="0"/>
              <a:t>  </a:t>
            </a:r>
            <a:r>
              <a:rPr lang="en-CA" sz="4200" dirty="0" err="1" smtClean="0"/>
              <a:t>እንጽልየሉን</a:t>
            </a:r>
            <a:r>
              <a:rPr lang="en-CA" sz="4200" dirty="0" smtClean="0"/>
              <a:t>  </a:t>
            </a:r>
            <a:r>
              <a:rPr lang="en-CA" sz="4200" dirty="0" err="1" smtClean="0"/>
              <a:t>እን</a:t>
            </a:r>
            <a:endParaRPr lang="en-CA" sz="4200" dirty="0" smtClean="0"/>
          </a:p>
          <a:p>
            <a:r>
              <a:rPr lang="en-CA" sz="4200" dirty="0" err="1" smtClean="0"/>
              <a:t>ልምነሉን</a:t>
            </a:r>
            <a:r>
              <a:rPr lang="en-CA" sz="4200" dirty="0" smtClean="0"/>
              <a:t> </a:t>
            </a:r>
            <a:r>
              <a:rPr lang="en-CA" sz="4200" dirty="0" err="1" smtClean="0"/>
              <a:t>ጊዜ</a:t>
            </a:r>
            <a:r>
              <a:rPr lang="en-CA" sz="4200" dirty="0" smtClean="0"/>
              <a:t>  </a:t>
            </a:r>
            <a:r>
              <a:rPr lang="en-CA" sz="4200" dirty="0" err="1" smtClean="0"/>
              <a:t>ክንዝክ</a:t>
            </a:r>
            <a:endParaRPr lang="en-CA" sz="4200" dirty="0" smtClean="0"/>
          </a:p>
          <a:p>
            <a:r>
              <a:rPr lang="en-CA" sz="4200" dirty="0" err="1" smtClean="0"/>
              <a:t>ሮም</a:t>
            </a:r>
            <a:r>
              <a:rPr lang="en-CA" sz="4200" dirty="0" smtClean="0"/>
              <a:t>፥ </a:t>
            </a:r>
            <a:r>
              <a:rPr lang="en-CA" sz="4200" dirty="0" err="1" smtClean="0"/>
              <a:t>ዘክሩና</a:t>
            </a:r>
            <a:r>
              <a:rPr lang="en-CA" sz="4200" dirty="0" smtClean="0"/>
              <a:t> </a:t>
            </a:r>
            <a:r>
              <a:rPr lang="en-CA" sz="4200" dirty="0" err="1" smtClean="0"/>
              <a:t>ንዝበሉና</a:t>
            </a:r>
            <a:r>
              <a:rPr lang="en-CA" sz="4200" dirty="0" smtClean="0"/>
              <a:t> </a:t>
            </a:r>
            <a:r>
              <a:rPr lang="en-CA" sz="4200" dirty="0" err="1" smtClean="0"/>
              <a:t>ዘክር</a:t>
            </a:r>
            <a:r>
              <a:rPr lang="en-CA" sz="4200" dirty="0" smtClean="0"/>
              <a:t>።</a:t>
            </a:r>
          </a:p>
          <a:p>
            <a:r>
              <a:rPr lang="en-CA" sz="1400" dirty="0" smtClean="0">
                <a:solidFill>
                  <a:srgbClr val="FFC000"/>
                </a:solidFill>
              </a:rPr>
              <a:t>183. </a:t>
            </a:r>
            <a:r>
              <a:rPr lang="en-CA" sz="4200" dirty="0" smtClean="0"/>
              <a:t>ኦ </a:t>
            </a:r>
            <a:r>
              <a:rPr lang="en-CA" sz="4200" dirty="0" err="1" smtClean="0"/>
              <a:t>እግዚኣብሄር</a:t>
            </a:r>
            <a:r>
              <a:rPr lang="en-CA" sz="4200" dirty="0" smtClean="0"/>
              <a:t>  </a:t>
            </a:r>
            <a:r>
              <a:rPr lang="en-CA" sz="4200" dirty="0" err="1" smtClean="0"/>
              <a:t>ኣም</a:t>
            </a:r>
            <a:endParaRPr lang="en-CA" sz="4200" dirty="0" smtClean="0"/>
          </a:p>
          <a:p>
            <a:r>
              <a:rPr lang="en-CA" sz="4200" dirty="0" err="1" smtClean="0"/>
              <a:t>ላኽና</a:t>
            </a:r>
            <a:r>
              <a:rPr lang="en-CA" sz="4200" dirty="0" smtClean="0"/>
              <a:t>፥ </a:t>
            </a:r>
            <a:r>
              <a:rPr lang="en-CA" sz="4200" dirty="0" err="1" smtClean="0"/>
              <a:t>ብሞት</a:t>
            </a:r>
            <a:r>
              <a:rPr lang="en-CA" sz="4200" dirty="0" smtClean="0"/>
              <a:t> </a:t>
            </a:r>
            <a:r>
              <a:rPr lang="en-CA" sz="4200" dirty="0" err="1" smtClean="0"/>
              <a:t>ንዝቐደ</a:t>
            </a:r>
            <a:endParaRPr lang="en-CA" sz="4200" dirty="0" smtClean="0"/>
          </a:p>
          <a:p>
            <a:r>
              <a:rPr lang="en-CA" sz="4200" dirty="0" err="1" smtClean="0"/>
              <a:t>ሙና</a:t>
            </a:r>
            <a:r>
              <a:rPr lang="en-CA" sz="4200" dirty="0" smtClean="0"/>
              <a:t> </a:t>
            </a:r>
            <a:r>
              <a:rPr lang="en-CA" sz="4200" dirty="0" err="1" smtClean="0"/>
              <a:t>ኣዕርፎም</a:t>
            </a:r>
            <a:r>
              <a:rPr lang="en-CA" sz="4200" dirty="0" smtClean="0"/>
              <a:t>፡ </a:t>
            </a:r>
            <a:r>
              <a:rPr lang="en-CA" sz="4200" dirty="0" err="1" smtClean="0"/>
              <a:t>ንዝሓ</a:t>
            </a:r>
            <a:endParaRPr lang="en-CA" sz="4200" dirty="0" smtClean="0"/>
          </a:p>
          <a:p>
            <a:r>
              <a:rPr lang="en-CA" sz="4200" dirty="0" err="1" smtClean="0"/>
              <a:t>መሙውን</a:t>
            </a:r>
            <a:r>
              <a:rPr lang="en-CA" sz="4200" dirty="0" smtClean="0"/>
              <a:t> </a:t>
            </a:r>
            <a:r>
              <a:rPr lang="en-CA" sz="4200" dirty="0" err="1" smtClean="0"/>
              <a:t>ብቕልጡፍ</a:t>
            </a:r>
            <a:endParaRPr lang="en-CA" sz="4200" dirty="0" smtClean="0"/>
          </a:p>
        </p:txBody>
      </p:sp>
      <p:sp>
        <p:nvSpPr>
          <p:cNvPr id="9" name="Rectangle 8"/>
          <p:cNvSpPr/>
          <p:nvPr/>
        </p:nvSpPr>
        <p:spPr>
          <a:xfrm>
            <a:off x="7936876" y="52854"/>
            <a:ext cx="4391078" cy="6878806"/>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solidFill>
                  <a:srgbClr val="FF0000"/>
                </a:solidFill>
                <a:uFill>
                  <a:solidFill>
                    <a:srgbClr val="000000"/>
                  </a:solidFill>
                </a:uFill>
              </a:rPr>
              <a:t>Priest: </a:t>
            </a:r>
            <a:r>
              <a:rPr lang="en-US" sz="1400" dirty="0" smtClean="0">
                <a:solidFill>
                  <a:srgbClr val="FFC000"/>
                </a:solidFill>
                <a:uFill>
                  <a:solidFill>
                    <a:srgbClr val="000000"/>
                  </a:solidFill>
                </a:uFill>
              </a:rPr>
              <a:t>182. </a:t>
            </a:r>
            <a:r>
              <a:rPr lang="en-US" sz="3600" dirty="0" smtClean="0"/>
              <a:t>Remember </a:t>
            </a:r>
            <a:r>
              <a:rPr lang="en-US" sz="3600" dirty="0"/>
              <a:t>again, Lord them that have bidden us to </a:t>
            </a:r>
            <a:r>
              <a:rPr lang="en-US" sz="3600" dirty="0" smtClean="0"/>
              <a:t>remember </a:t>
            </a:r>
            <a:r>
              <a:rPr lang="en-US" sz="3600" dirty="0"/>
              <a:t>them at the time of our </a:t>
            </a:r>
            <a:r>
              <a:rPr lang="en-US" sz="3600" dirty="0" smtClean="0"/>
              <a:t>pray-</a:t>
            </a:r>
            <a:r>
              <a:rPr lang="en-US" sz="3600" dirty="0" err="1" smtClean="0"/>
              <a:t>ers</a:t>
            </a:r>
            <a:r>
              <a:rPr lang="en-US" sz="3600" dirty="0" smtClean="0"/>
              <a:t> </a:t>
            </a:r>
            <a:r>
              <a:rPr lang="en-US" sz="3600" dirty="0"/>
              <a:t>and </a:t>
            </a:r>
            <a:r>
              <a:rPr lang="en-US" sz="3600" dirty="0" smtClean="0"/>
              <a:t>supplications where with </a:t>
            </a:r>
            <a:r>
              <a:rPr lang="en-US" sz="3600" dirty="0"/>
              <a:t>we make request of Thee.</a:t>
            </a:r>
            <a:r>
              <a:rPr lang="en-US" sz="3600" dirty="0">
                <a:uFill>
                  <a:solidFill>
                    <a:srgbClr val="000000"/>
                  </a:solidFill>
                </a:uFill>
              </a:rPr>
              <a:t> </a:t>
            </a:r>
            <a:endParaRPr lang="en-US" sz="3600" dirty="0" smtClean="0">
              <a:uFill>
                <a:solidFill>
                  <a:srgbClr val="000000"/>
                </a:solidFill>
              </a:uFill>
            </a:endParaRPr>
          </a:p>
          <a:p>
            <a:pPr marL="40639" marR="40639">
              <a:spcBef>
                <a:spcPts val="600"/>
              </a:spcBef>
              <a:buClr>
                <a:srgbClr val="000000"/>
              </a:buClr>
              <a:buFont typeface="Arial"/>
              <a:defRPr sz="2800"/>
            </a:pPr>
            <a:r>
              <a:rPr lang="en-US" sz="1400" dirty="0">
                <a:solidFill>
                  <a:srgbClr val="FFC000"/>
                </a:solidFill>
              </a:rPr>
              <a:t>183. </a:t>
            </a:r>
            <a:r>
              <a:rPr lang="en-US" sz="3600" dirty="0" smtClean="0">
                <a:uFill>
                  <a:solidFill>
                    <a:srgbClr val="000000"/>
                  </a:solidFill>
                </a:uFill>
              </a:rPr>
              <a:t>O </a:t>
            </a:r>
            <a:r>
              <a:rPr lang="en-US" sz="3600" dirty="0">
                <a:uFill>
                  <a:solidFill>
                    <a:srgbClr val="000000"/>
                  </a:solidFill>
                </a:uFill>
              </a:rPr>
              <a:t>Lord our God, give rest to them that have fallen asleep before us, </a:t>
            </a:r>
            <a:endParaRPr lang="en-US" sz="36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081744"/>
      </p:ext>
    </p:extLst>
  </p:cSld>
  <p:clrMapOvr>
    <a:masterClrMapping/>
  </p:clrMapOvr>
  <p:transition spd="med"/>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06695" cy="7663636"/>
          </a:xfrm>
          <a:prstGeom prst="rect">
            <a:avLst/>
          </a:prstGeom>
        </p:spPr>
        <p:txBody>
          <a:bodyPr wrap="square">
            <a:spAutoFit/>
          </a:bodyPr>
          <a:lstStyle/>
          <a:p>
            <a:r>
              <a:rPr lang="en-CA" sz="4500" dirty="0" err="1" smtClean="0"/>
              <a:t>ፍጡነ</a:t>
            </a:r>
            <a:r>
              <a:rPr lang="en-CA" sz="4500" dirty="0" smtClean="0"/>
              <a:t> </a:t>
            </a:r>
            <a:r>
              <a:rPr lang="en-CA" sz="4500" dirty="0" err="1" smtClean="0"/>
              <a:t>ፈውሶሙ</a:t>
            </a:r>
            <a:r>
              <a:rPr lang="en-CA" sz="4500" dirty="0" smtClean="0"/>
              <a:t> </a:t>
            </a:r>
            <a:r>
              <a:rPr lang="en-CA" sz="4500" dirty="0" err="1" smtClean="0"/>
              <a:t>እስመ</a:t>
            </a:r>
            <a:r>
              <a:rPr lang="en-CA" sz="4500" dirty="0" smtClean="0"/>
              <a:t> </a:t>
            </a:r>
            <a:r>
              <a:rPr lang="en-CA" sz="4500" dirty="0" err="1" smtClean="0"/>
              <a:t>አንተ</a:t>
            </a:r>
            <a:r>
              <a:rPr lang="en-CA" sz="4500" dirty="0" smtClean="0"/>
              <a:t> </a:t>
            </a:r>
            <a:r>
              <a:rPr lang="en-CA" sz="4500" dirty="0" err="1" smtClean="0"/>
              <a:t>ውእቱ</a:t>
            </a:r>
            <a:r>
              <a:rPr lang="en-CA" sz="4500" dirty="0" smtClean="0"/>
              <a:t> </a:t>
            </a:r>
            <a:r>
              <a:rPr lang="en-CA" sz="4500" dirty="0" err="1" smtClean="0"/>
              <a:t>ሕይወተ</a:t>
            </a:r>
            <a:r>
              <a:rPr lang="en-CA" sz="4500" dirty="0" smtClean="0"/>
              <a:t> </a:t>
            </a:r>
            <a:r>
              <a:rPr lang="en-CA" sz="4500" dirty="0" err="1" smtClean="0"/>
              <a:t>ኵልነ</a:t>
            </a:r>
            <a:r>
              <a:rPr lang="en-CA" sz="4500" dirty="0" smtClean="0"/>
              <a:t> </a:t>
            </a:r>
            <a:r>
              <a:rPr lang="en-CA" sz="4500" dirty="0" err="1" smtClean="0"/>
              <a:t>ወተስፋ</a:t>
            </a:r>
            <a:r>
              <a:rPr lang="en-CA" sz="4500" dirty="0" smtClean="0"/>
              <a:t> </a:t>
            </a:r>
            <a:r>
              <a:rPr lang="en-CA" sz="4500" dirty="0" err="1" smtClean="0"/>
              <a:t>ኵልነ</a:t>
            </a:r>
            <a:r>
              <a:rPr lang="en-CA" sz="4500" dirty="0" smtClean="0"/>
              <a:t> </a:t>
            </a:r>
            <a:r>
              <a:rPr lang="en-CA" sz="4500" dirty="0" err="1" smtClean="0"/>
              <a:t>ወባላሔ</a:t>
            </a:r>
            <a:r>
              <a:rPr lang="en-CA" sz="4500" dirty="0" smtClean="0"/>
              <a:t> </a:t>
            </a:r>
            <a:r>
              <a:rPr lang="en-CA" sz="4500" dirty="0" err="1" smtClean="0"/>
              <a:t>ኵልነ</a:t>
            </a:r>
            <a:r>
              <a:rPr lang="en-CA" sz="4500" dirty="0" smtClean="0"/>
              <a:t> </a:t>
            </a:r>
            <a:r>
              <a:rPr lang="en-CA" sz="4500" dirty="0" err="1" smtClean="0"/>
              <a:t>ወመንሥኤ</a:t>
            </a:r>
            <a:r>
              <a:rPr lang="en-CA" sz="4500" dirty="0" smtClean="0"/>
              <a:t> </a:t>
            </a:r>
            <a:r>
              <a:rPr lang="en-CA" sz="4500" dirty="0" err="1" smtClean="0"/>
              <a:t>ኵልነ</a:t>
            </a:r>
            <a:r>
              <a:rPr lang="en-CA" sz="4500" dirty="0" smtClean="0"/>
              <a:t>። </a:t>
            </a:r>
            <a:r>
              <a:rPr lang="en-CA" sz="4500" dirty="0" err="1" smtClean="0"/>
              <a:t>ወለከ</a:t>
            </a:r>
            <a:r>
              <a:rPr lang="en-CA" sz="4500" dirty="0" smtClean="0"/>
              <a:t> </a:t>
            </a:r>
            <a:r>
              <a:rPr lang="en-CA" sz="4500" dirty="0" err="1" smtClean="0"/>
              <a:t>ንፌኑ</a:t>
            </a:r>
            <a:r>
              <a:rPr lang="en-CA" sz="4500" dirty="0" smtClean="0"/>
              <a:t> </a:t>
            </a:r>
            <a:r>
              <a:rPr lang="en-CA" sz="4500" dirty="0" err="1" smtClean="0"/>
              <a:t>አኰቴተ</a:t>
            </a:r>
            <a:r>
              <a:rPr lang="en-CA" sz="4500" dirty="0" smtClean="0"/>
              <a:t> </a:t>
            </a:r>
            <a:r>
              <a:rPr lang="en-CA" sz="4500" dirty="0" err="1" smtClean="0"/>
              <a:t>እስከ</a:t>
            </a:r>
            <a:r>
              <a:rPr lang="en-CA" sz="4500" dirty="0" smtClean="0"/>
              <a:t> </a:t>
            </a:r>
            <a:r>
              <a:rPr lang="en-CA" sz="4500" dirty="0" err="1" smtClean="0"/>
              <a:t>አርያም</a:t>
            </a:r>
            <a:r>
              <a:rPr lang="en-CA" sz="4500" dirty="0" smtClean="0"/>
              <a:t> </a:t>
            </a:r>
            <a:r>
              <a:rPr lang="en-CA" sz="4500" dirty="0" err="1" smtClean="0"/>
              <a:t>ለዓለመ</a:t>
            </a:r>
            <a:r>
              <a:rPr lang="en-CA" sz="4500" dirty="0" smtClean="0"/>
              <a:t> </a:t>
            </a:r>
            <a:r>
              <a:rPr lang="en-CA" sz="4500" dirty="0" err="1" smtClean="0"/>
              <a:t>ዓለም</a:t>
            </a:r>
            <a:r>
              <a:rPr lang="en-CA" sz="4500" dirty="0" smtClean="0"/>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4025777" y="69183"/>
            <a:ext cx="4140903" cy="7201972"/>
          </a:xfrm>
          <a:prstGeom prst="rect">
            <a:avLst/>
          </a:prstGeom>
        </p:spPr>
        <p:txBody>
          <a:bodyPr wrap="square">
            <a:spAutoFit/>
          </a:bodyPr>
          <a:lstStyle/>
          <a:p>
            <a:r>
              <a:rPr lang="en-CA" sz="4200" dirty="0" err="1" smtClean="0"/>
              <a:t>ኣሕውዮም</a:t>
            </a:r>
            <a:r>
              <a:rPr lang="en-CA" sz="4200" dirty="0" smtClean="0"/>
              <a:t>።</a:t>
            </a:r>
          </a:p>
          <a:p>
            <a:r>
              <a:rPr lang="en-CA" sz="4200" dirty="0" smtClean="0"/>
              <a:t> </a:t>
            </a:r>
            <a:r>
              <a:rPr lang="en-CA" sz="4200" dirty="0" err="1" smtClean="0"/>
              <a:t>ናይ</a:t>
            </a:r>
            <a:r>
              <a:rPr lang="en-CA" sz="4200" dirty="0" smtClean="0"/>
              <a:t> </a:t>
            </a:r>
            <a:r>
              <a:rPr lang="en-CA" sz="4200" dirty="0" err="1" smtClean="0"/>
              <a:t>ኵልና</a:t>
            </a:r>
            <a:r>
              <a:rPr lang="en-CA" sz="4200" dirty="0" smtClean="0"/>
              <a:t> </a:t>
            </a:r>
            <a:r>
              <a:rPr lang="en-CA" sz="4200" dirty="0" err="1" smtClean="0"/>
              <a:t>ሕይወት</a:t>
            </a:r>
            <a:r>
              <a:rPr lang="en-CA" sz="4200" dirty="0" smtClean="0"/>
              <a:t>፥ </a:t>
            </a:r>
            <a:r>
              <a:rPr lang="en-CA" sz="4200" dirty="0" err="1" smtClean="0"/>
              <a:t>ናይ</a:t>
            </a:r>
            <a:r>
              <a:rPr lang="en-CA" sz="4200" dirty="0" smtClean="0"/>
              <a:t> </a:t>
            </a:r>
            <a:r>
              <a:rPr lang="en-CA" sz="4200" dirty="0" err="1" smtClean="0"/>
              <a:t>ኵልናውን</a:t>
            </a:r>
            <a:r>
              <a:rPr lang="en-CA" sz="4200" dirty="0" smtClean="0"/>
              <a:t> </a:t>
            </a:r>
            <a:r>
              <a:rPr lang="en-CA" sz="4200" dirty="0" err="1" smtClean="0"/>
              <a:t>ተስፋ</a:t>
            </a:r>
            <a:r>
              <a:rPr lang="en-CA" sz="4200" dirty="0" smtClean="0"/>
              <a:t>፥ </a:t>
            </a:r>
            <a:r>
              <a:rPr lang="en-CA" sz="4200" dirty="0" err="1" smtClean="0"/>
              <a:t>ናይ</a:t>
            </a:r>
            <a:r>
              <a:rPr lang="en-CA" sz="4200" dirty="0" smtClean="0"/>
              <a:t> </a:t>
            </a:r>
            <a:r>
              <a:rPr lang="en-CA" sz="4200" dirty="0" err="1" smtClean="0"/>
              <a:t>ኵልና</a:t>
            </a:r>
            <a:r>
              <a:rPr lang="en-CA" sz="4200" dirty="0" smtClean="0"/>
              <a:t> </a:t>
            </a:r>
            <a:r>
              <a:rPr lang="en-CA" sz="4200" dirty="0" err="1" smtClean="0"/>
              <a:t>መድኃኒት</a:t>
            </a:r>
            <a:r>
              <a:rPr lang="en-CA" sz="4200" dirty="0" smtClean="0"/>
              <a:t>፥ </a:t>
            </a:r>
            <a:r>
              <a:rPr lang="en-CA" sz="4200" dirty="0" err="1" smtClean="0"/>
              <a:t>ናይ</a:t>
            </a:r>
            <a:r>
              <a:rPr lang="en-CA" sz="4200" dirty="0" smtClean="0"/>
              <a:t> </a:t>
            </a:r>
            <a:r>
              <a:rPr lang="en-CA" sz="4200" dirty="0" err="1" smtClean="0"/>
              <a:t>ኵልና</a:t>
            </a:r>
            <a:r>
              <a:rPr lang="en-CA" sz="4200" dirty="0" smtClean="0"/>
              <a:t> </a:t>
            </a:r>
            <a:r>
              <a:rPr lang="en-CA" sz="4200" dirty="0" err="1" smtClean="0"/>
              <a:t>መተንሥኢ</a:t>
            </a:r>
            <a:r>
              <a:rPr lang="en-CA" sz="4200" dirty="0" smtClean="0"/>
              <a:t> </a:t>
            </a:r>
            <a:r>
              <a:rPr lang="en-CA" sz="4200" dirty="0" err="1" smtClean="0"/>
              <a:t>ንስኻ</a:t>
            </a:r>
            <a:r>
              <a:rPr lang="en-CA" sz="4200" dirty="0" smtClean="0"/>
              <a:t> </a:t>
            </a:r>
            <a:r>
              <a:rPr lang="en-CA" sz="4200" dirty="0" err="1" smtClean="0"/>
              <a:t>ስለ</a:t>
            </a:r>
            <a:r>
              <a:rPr lang="en-CA" sz="4200" dirty="0"/>
              <a:t> </a:t>
            </a:r>
            <a:r>
              <a:rPr lang="en-CA" sz="4200" dirty="0" err="1" smtClean="0"/>
              <a:t>ዝኾንካ</a:t>
            </a:r>
            <a:r>
              <a:rPr lang="en-CA" sz="4200" dirty="0" smtClean="0"/>
              <a:t> ፥ </a:t>
            </a:r>
            <a:r>
              <a:rPr lang="en-CA" sz="4200" dirty="0" err="1" smtClean="0"/>
              <a:t>ንዓኻ</a:t>
            </a:r>
            <a:r>
              <a:rPr lang="en-CA" sz="4200" dirty="0" smtClean="0"/>
              <a:t> </a:t>
            </a:r>
            <a:r>
              <a:rPr lang="en-CA" sz="4200" dirty="0" err="1" smtClean="0"/>
              <a:t>ምስጋና</a:t>
            </a:r>
            <a:r>
              <a:rPr lang="en-CA" sz="4200" dirty="0" smtClean="0"/>
              <a:t> </a:t>
            </a:r>
            <a:r>
              <a:rPr lang="en-CA" sz="4200" dirty="0" err="1" smtClean="0"/>
              <a:t>ክሳዕ</a:t>
            </a:r>
            <a:r>
              <a:rPr lang="en-CA" sz="4200" dirty="0" smtClean="0"/>
              <a:t> </a:t>
            </a:r>
            <a:r>
              <a:rPr lang="en-CA" sz="4200" dirty="0" err="1" smtClean="0"/>
              <a:t>ኣርያም</a:t>
            </a:r>
            <a:r>
              <a:rPr lang="en-CA" sz="4200" dirty="0" smtClean="0"/>
              <a:t> </a:t>
            </a:r>
            <a:r>
              <a:rPr lang="en-CA" sz="4200" dirty="0" err="1" smtClean="0"/>
              <a:t>ነቕርብ</a:t>
            </a:r>
            <a:r>
              <a:rPr lang="en-CA" sz="4200" dirty="0" smtClean="0"/>
              <a:t> </a:t>
            </a:r>
            <a:r>
              <a:rPr lang="en-CA" sz="4200" dirty="0" err="1" smtClean="0"/>
              <a:t>ኣሎና</a:t>
            </a:r>
            <a:r>
              <a:rPr lang="en-CA" sz="4200" dirty="0" smtClean="0"/>
              <a:t>። </a:t>
            </a:r>
            <a:r>
              <a:rPr lang="en-CA" sz="4200" dirty="0" err="1" smtClean="0"/>
              <a:t>ንዘልዓለም</a:t>
            </a:r>
            <a:r>
              <a:rPr lang="en-CA" sz="4200" dirty="0" smtClean="0"/>
              <a:t> </a:t>
            </a:r>
            <a:r>
              <a:rPr lang="en-CA" sz="4200" dirty="0" err="1" smtClean="0"/>
              <a:t>ዓለም</a:t>
            </a:r>
            <a:r>
              <a:rPr lang="en-CA" sz="4200" dirty="0" smtClean="0"/>
              <a:t> </a:t>
            </a:r>
            <a:r>
              <a:rPr lang="en-CA" sz="4200" dirty="0" err="1" smtClean="0"/>
              <a:t>ኣሜን</a:t>
            </a:r>
            <a:r>
              <a:rPr lang="en-CA" sz="4200" dirty="0" smtClean="0"/>
              <a:t>።</a:t>
            </a:r>
          </a:p>
          <a:p>
            <a:endParaRPr lang="en-CA" sz="4200" dirty="0" smtClean="0"/>
          </a:p>
        </p:txBody>
      </p:sp>
      <p:sp>
        <p:nvSpPr>
          <p:cNvPr id="9" name="Rectangle 8"/>
          <p:cNvSpPr/>
          <p:nvPr/>
        </p:nvSpPr>
        <p:spPr>
          <a:xfrm>
            <a:off x="7936876" y="52854"/>
            <a:ext cx="4391078" cy="6586418"/>
          </a:xfrm>
          <a:prstGeom prst="rect">
            <a:avLst/>
          </a:prstGeom>
        </p:spPr>
        <p:txBody>
          <a:bodyPr wrap="square">
            <a:spAutoFit/>
          </a:bodyPr>
          <a:lstStyle/>
          <a:p>
            <a:pPr marL="40639" marR="40639">
              <a:spcBef>
                <a:spcPts val="600"/>
              </a:spcBef>
              <a:defRPr sz="1800">
                <a:uFillTx/>
              </a:defRPr>
            </a:pPr>
            <a:r>
              <a:rPr lang="en-US" sz="3600" dirty="0">
                <a:uFill>
                  <a:solidFill>
                    <a:srgbClr val="000000"/>
                  </a:solidFill>
                </a:uFill>
              </a:rPr>
              <a:t>heal speedily them that are sick, 
for Thou art the life of us all, the hope of us all, the deliverer of us all and the raiser of us all, and to Thee we lift up thanksgiving unto the highest heaven, world without end. </a:t>
            </a:r>
          </a:p>
          <a:p>
            <a:pPr marL="40639" marR="40639">
              <a:spcBef>
                <a:spcPts val="600"/>
              </a:spcBef>
              <a:buClr>
                <a:srgbClr val="000000"/>
              </a:buClr>
              <a:buFont typeface="Arial"/>
              <a:defRPr sz="2800"/>
            </a:pPr>
            <a:endParaRPr lang="en-US" sz="3300" dirty="0"/>
          </a:p>
          <a:p>
            <a:pPr marL="40639" marR="40639">
              <a:spcBef>
                <a:spcPts val="600"/>
              </a:spcBef>
              <a:defRPr sz="1800">
                <a:uFillTx/>
              </a:defRPr>
            </a:pP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4713130"/>
      </p:ext>
    </p:extLst>
  </p:cSld>
  <p:clrMapOvr>
    <a:masterClrMapping/>
  </p:clrMapOvr>
  <p:transition spd="med"/>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06695" cy="2431435"/>
          </a:xfrm>
          <a:prstGeom prst="rect">
            <a:avLst/>
          </a:prstGeom>
        </p:spPr>
        <p:txBody>
          <a:bodyPr wrap="square">
            <a:spAutoFit/>
          </a:bodyPr>
          <a:lstStyle/>
          <a:p>
            <a:r>
              <a:rPr lang="en-CA" sz="4500" dirty="0" err="1" smtClean="0">
                <a:solidFill>
                  <a:srgbClr val="92D050"/>
                </a:solidFill>
              </a:rPr>
              <a:t>ይ.ዲ</a:t>
            </a:r>
            <a:r>
              <a:rPr lang="en-CA" sz="4500" dirty="0" smtClean="0">
                <a:solidFill>
                  <a:srgbClr val="92D050"/>
                </a:solidFill>
              </a:rPr>
              <a:t>. </a:t>
            </a:r>
            <a:r>
              <a:rPr lang="en-CA" sz="1400" dirty="0"/>
              <a:t>፻፹፬. </a:t>
            </a:r>
            <a:r>
              <a:rPr lang="en-CA" sz="2000" dirty="0" err="1" smtClean="0">
                <a:solidFill>
                  <a:srgbClr val="FFC000"/>
                </a:solidFill>
              </a:rPr>
              <a:t>ቅድመ</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ምስባክ</a:t>
            </a:r>
            <a:r>
              <a:rPr lang="en-CA" sz="2000" dirty="0" smtClean="0">
                <a:solidFill>
                  <a:srgbClr val="FFC000"/>
                </a:solidFill>
              </a:rPr>
              <a:t> </a:t>
            </a:r>
            <a:r>
              <a:rPr lang="en-CA" sz="2000" dirty="0" err="1" smtClean="0">
                <a:solidFill>
                  <a:srgbClr val="FFC000"/>
                </a:solidFill>
              </a:rPr>
              <a:t>አእሚሮ</a:t>
            </a:r>
            <a:r>
              <a:rPr lang="en-CA" sz="2000" dirty="0" smtClean="0">
                <a:solidFill>
                  <a:srgbClr val="FFC000"/>
                </a:solidFill>
              </a:rPr>
              <a:t> </a:t>
            </a:r>
            <a:r>
              <a:rPr lang="en-CA" sz="2000" dirty="0" err="1" smtClean="0">
                <a:solidFill>
                  <a:srgbClr val="FFC000"/>
                </a:solidFill>
              </a:rPr>
              <a:t>ዘለለ</a:t>
            </a:r>
            <a:r>
              <a:rPr lang="en-CA" sz="2000" dirty="0" smtClean="0">
                <a:solidFill>
                  <a:srgbClr val="FFC000"/>
                </a:solidFill>
              </a:rPr>
              <a:t> </a:t>
            </a:r>
            <a:r>
              <a:rPr lang="en-CA" sz="2000" dirty="0" err="1" smtClean="0">
                <a:solidFill>
                  <a:srgbClr val="FFC000"/>
                </a:solidFill>
              </a:rPr>
              <a:t>ዕለቱ</a:t>
            </a:r>
            <a:r>
              <a:rPr lang="en-CA" sz="2000" dirty="0" smtClean="0">
                <a:solidFill>
                  <a:srgbClr val="FFC000"/>
                </a:solidFill>
              </a:rPr>
              <a:t> </a:t>
            </a:r>
            <a:r>
              <a:rPr lang="en-CA" sz="2000" dirty="0" err="1" smtClean="0">
                <a:solidFill>
                  <a:srgbClr val="FFC000"/>
                </a:solidFill>
              </a:rPr>
              <a:t>እመዝሙረ</a:t>
            </a:r>
            <a:r>
              <a:rPr lang="en-CA" sz="2000" dirty="0" smtClean="0">
                <a:solidFill>
                  <a:srgbClr val="FFC000"/>
                </a:solidFill>
              </a:rPr>
              <a:t> </a:t>
            </a:r>
            <a:r>
              <a:rPr lang="en-CA" sz="2000" dirty="0" err="1" smtClean="0">
                <a:solidFill>
                  <a:srgbClr val="FFC000"/>
                </a:solidFill>
              </a:rPr>
              <a:t>ዳዊት</a:t>
            </a:r>
            <a:r>
              <a:rPr lang="en-CA" sz="2000" dirty="0" smtClean="0">
                <a:solidFill>
                  <a:srgbClr val="FFC000"/>
                </a:solidFill>
              </a:rPr>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4025777" y="69183"/>
            <a:ext cx="4140903" cy="1692771"/>
          </a:xfrm>
          <a:prstGeom prst="rect">
            <a:avLst/>
          </a:prstGeom>
        </p:spPr>
        <p:txBody>
          <a:bodyPr wrap="square">
            <a:spAutoFit/>
          </a:bodyPr>
          <a:lstStyle/>
          <a:p>
            <a:r>
              <a:rPr lang="en-CA" sz="4200" dirty="0" err="1" smtClean="0">
                <a:solidFill>
                  <a:srgbClr val="92D050"/>
                </a:solidFill>
              </a:rPr>
              <a:t>ይ.ዲ</a:t>
            </a:r>
            <a:r>
              <a:rPr lang="en-CA" sz="4200" dirty="0" smtClean="0">
                <a:solidFill>
                  <a:srgbClr val="92D050"/>
                </a:solidFill>
              </a:rPr>
              <a:t>. </a:t>
            </a:r>
            <a:r>
              <a:rPr lang="en-CA" sz="1400" dirty="0"/>
              <a:t>184. </a:t>
            </a:r>
            <a:r>
              <a:rPr lang="en-CA" sz="2000" dirty="0" err="1" smtClean="0">
                <a:solidFill>
                  <a:srgbClr val="FFC000"/>
                </a:solidFill>
              </a:rPr>
              <a:t>ቅድሚ</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ካብ</a:t>
            </a:r>
            <a:r>
              <a:rPr lang="en-CA" sz="2000" dirty="0" smtClean="0">
                <a:solidFill>
                  <a:srgbClr val="FFC000"/>
                </a:solidFill>
              </a:rPr>
              <a:t> </a:t>
            </a:r>
            <a:r>
              <a:rPr lang="en-CA" sz="2000" dirty="0" err="1" smtClean="0">
                <a:solidFill>
                  <a:srgbClr val="FFC000"/>
                </a:solidFill>
              </a:rPr>
              <a:t>መዝሙር</a:t>
            </a:r>
            <a:r>
              <a:rPr lang="en-CA" sz="2000" dirty="0" smtClean="0">
                <a:solidFill>
                  <a:srgbClr val="FFC000"/>
                </a:solidFill>
              </a:rPr>
              <a:t> </a:t>
            </a:r>
            <a:r>
              <a:rPr lang="en-CA" sz="2000" dirty="0" err="1" smtClean="0">
                <a:solidFill>
                  <a:srgbClr val="FFC000"/>
                </a:solidFill>
              </a:rPr>
              <a:t>ዳዊት</a:t>
            </a:r>
            <a:r>
              <a:rPr lang="en-CA" sz="2000" dirty="0" smtClean="0">
                <a:solidFill>
                  <a:srgbClr val="FFC000"/>
                </a:solidFill>
              </a:rPr>
              <a:t> </a:t>
            </a:r>
            <a:r>
              <a:rPr lang="en-CA" sz="2000" dirty="0" err="1" smtClean="0">
                <a:solidFill>
                  <a:srgbClr val="FFC000"/>
                </a:solidFill>
              </a:rPr>
              <a:t>ንዕለቱ</a:t>
            </a:r>
            <a:r>
              <a:rPr lang="en-CA" sz="2000" dirty="0" smtClean="0">
                <a:solidFill>
                  <a:srgbClr val="FFC000"/>
                </a:solidFill>
              </a:rPr>
              <a:t> </a:t>
            </a:r>
            <a:r>
              <a:rPr lang="en-CA" sz="2000" dirty="0" err="1" smtClean="0">
                <a:solidFill>
                  <a:srgbClr val="FFC000"/>
                </a:solidFill>
              </a:rPr>
              <a:t>ዝግባእ</a:t>
            </a:r>
            <a:r>
              <a:rPr lang="en-CA" sz="2000" dirty="0" smtClean="0">
                <a:solidFill>
                  <a:srgbClr val="FFC000"/>
                </a:solidFill>
              </a:rPr>
              <a:t> </a:t>
            </a:r>
            <a:r>
              <a:rPr lang="en-CA" sz="2000" dirty="0" err="1" smtClean="0">
                <a:solidFill>
                  <a:srgbClr val="FFC000"/>
                </a:solidFill>
              </a:rPr>
              <a:t>ፈሊጡ</a:t>
            </a:r>
            <a:r>
              <a:rPr lang="en-CA" sz="2000" dirty="0" smtClean="0">
                <a:solidFill>
                  <a:srgbClr val="FFC000"/>
                </a:solidFill>
              </a:rPr>
              <a:t> </a:t>
            </a:r>
            <a:r>
              <a:rPr lang="en-CA" sz="2000" dirty="0" err="1" smtClean="0">
                <a:solidFill>
                  <a:srgbClr val="FFC000"/>
                </a:solidFill>
              </a:rPr>
              <a:t>ይስበኽ</a:t>
            </a:r>
            <a:r>
              <a:rPr lang="en-CA" sz="2000" dirty="0" smtClean="0">
                <a:solidFill>
                  <a:srgbClr val="FFC000"/>
                </a:solidFill>
              </a:rPr>
              <a:t>።</a:t>
            </a:r>
          </a:p>
          <a:p>
            <a:endParaRPr lang="en-CA" sz="4200" dirty="0" smtClean="0"/>
          </a:p>
        </p:txBody>
      </p:sp>
      <p:sp>
        <p:nvSpPr>
          <p:cNvPr id="9" name="Rectangle 8"/>
          <p:cNvSpPr/>
          <p:nvPr/>
        </p:nvSpPr>
        <p:spPr>
          <a:xfrm>
            <a:off x="7936876" y="52854"/>
            <a:ext cx="4391078" cy="2742289"/>
          </a:xfrm>
          <a:prstGeom prst="rect">
            <a:avLst/>
          </a:prstGeom>
        </p:spPr>
        <p:txBody>
          <a:bodyPr wrap="square">
            <a:spAutoFit/>
          </a:bodyPr>
          <a:lstStyle/>
          <a:p>
            <a:pPr marL="40639" marR="40639">
              <a:lnSpc>
                <a:spcPct val="120000"/>
              </a:lnSpc>
              <a:spcBef>
                <a:spcPts val="600"/>
              </a:spcBef>
              <a:buClr>
                <a:srgbClr val="000000"/>
              </a:buClr>
              <a:buFont typeface="Arial"/>
              <a:defRPr sz="2800"/>
            </a:pPr>
            <a:r>
              <a:rPr lang="en-US" sz="3600" b="1" i="1" dirty="0" smtClean="0">
                <a:solidFill>
                  <a:srgbClr val="92D050"/>
                </a:solidFill>
              </a:rPr>
              <a:t>Deacon: </a:t>
            </a:r>
            <a:r>
              <a:rPr lang="en-US" sz="1400" b="1" i="1" dirty="0" smtClean="0"/>
              <a:t>180. </a:t>
            </a:r>
            <a:r>
              <a:rPr lang="en-US" sz="2000" b="1" i="1" dirty="0" smtClean="0">
                <a:solidFill>
                  <a:srgbClr val="FFC000"/>
                </a:solidFill>
              </a:rPr>
              <a:t>Before </a:t>
            </a:r>
            <a:r>
              <a:rPr lang="en-US" sz="2000" b="1" i="1" dirty="0">
                <a:solidFill>
                  <a:srgbClr val="FFC000"/>
                </a:solidFill>
              </a:rPr>
              <a:t>reading the gospel, the deacon shall sing (2 times) from the Psalms a text, which suits the day. People shall repeat three times.</a:t>
            </a:r>
          </a:p>
          <a:p>
            <a:pPr marL="40639" marR="40639">
              <a:spcBef>
                <a:spcPts val="600"/>
              </a:spcBef>
              <a:buClr>
                <a:srgbClr val="000000"/>
              </a:buClr>
              <a:buFont typeface="Arial"/>
              <a:defRPr sz="2800"/>
            </a:pPr>
            <a:endParaRPr lang="en-US" sz="3300" dirty="0"/>
          </a:p>
          <a:p>
            <a:pPr marL="40639" marR="40639">
              <a:spcBef>
                <a:spcPts val="600"/>
              </a:spcBef>
              <a:defRPr sz="1800">
                <a:uFillTx/>
              </a:defRPr>
            </a:pP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014" y="1761954"/>
            <a:ext cx="4016529" cy="4158061"/>
          </a:xfrm>
          <a:prstGeom prst="rect">
            <a:avLst/>
          </a:prstGeom>
        </p:spPr>
        <p:txBody>
          <a:bodyPr wrap="square">
            <a:spAutoFit/>
          </a:bodyPr>
          <a:lstStyle/>
          <a:p>
            <a:pPr marL="40639" marR="40639">
              <a:lnSpc>
                <a:spcPct val="120000"/>
              </a:lnSpc>
              <a:spcBef>
                <a:spcPts val="600"/>
              </a:spcBef>
              <a:buClr>
                <a:srgbClr val="D84800"/>
              </a:buClr>
              <a:buFont typeface="GeezTypeNet"/>
              <a:defRPr sz="2800"/>
            </a:pPr>
            <a:r>
              <a:rPr lang="fr-FR" sz="3600" b="1" dirty="0">
                <a:solidFill>
                  <a:schemeClr val="tx1">
                    <a:lumMod val="95000"/>
                  </a:schemeClr>
                </a:solidFill>
                <a:uFill>
                  <a:solidFill>
                    <a:srgbClr val="D84800"/>
                  </a:solidFill>
                </a:uFill>
                <a:latin typeface="GeezTypeNet"/>
                <a:ea typeface="GeezTypeNet"/>
                <a:cs typeface="GeezTypeNet"/>
                <a:sym typeface="GeezTypeNet"/>
              </a:rPr>
              <a:t>“</a:t>
            </a:r>
            <a:r>
              <a:rPr lang="fr-FR" sz="3600" b="1" dirty="0" err="1">
                <a:solidFill>
                  <a:schemeClr val="tx1">
                    <a:lumMod val="95000"/>
                  </a:schemeClr>
                </a:solidFill>
                <a:uFill>
                  <a:solidFill>
                    <a:srgbClr val="D84800"/>
                  </a:solidFill>
                </a:uFill>
                <a:latin typeface="GeezTypeNet"/>
                <a:ea typeface="GeezTypeNet"/>
                <a:cs typeface="GeezTypeNet"/>
                <a:sym typeface="GeezTypeNet"/>
              </a:rPr>
              <a:t>ተቀነዩ</a:t>
            </a:r>
            <a:r>
              <a:rPr lang="fr-FR" sz="3600" b="1" dirty="0">
                <a:solidFill>
                  <a:schemeClr val="tx1">
                    <a:lumMod val="95000"/>
                  </a:schemeClr>
                </a:solidFill>
                <a:uFill>
                  <a:solidFill>
                    <a:srgbClr val="D84800"/>
                  </a:solidFill>
                </a:uFill>
                <a:latin typeface="GeezTypeNet"/>
                <a:ea typeface="GeezTypeNet"/>
                <a:cs typeface="GeezTypeNet"/>
                <a:sym typeface="GeezTypeNet"/>
              </a:rPr>
              <a:t> </a:t>
            </a:r>
            <a:r>
              <a:rPr lang="fr-FR" sz="3600" b="1" dirty="0" err="1">
                <a:solidFill>
                  <a:schemeClr val="tx1">
                    <a:lumMod val="95000"/>
                  </a:schemeClr>
                </a:solidFill>
                <a:uFill>
                  <a:solidFill>
                    <a:srgbClr val="D84800"/>
                  </a:solidFill>
                </a:uFill>
                <a:latin typeface="GeezTypeNet"/>
                <a:ea typeface="GeezTypeNet"/>
                <a:cs typeface="GeezTypeNet"/>
                <a:sym typeface="GeezTypeNet"/>
              </a:rPr>
              <a:t>ለእግዚአብሔር</a:t>
            </a:r>
            <a:r>
              <a:rPr lang="fr-FR" sz="3600" b="1" dirty="0">
                <a:solidFill>
                  <a:schemeClr val="tx1">
                    <a:lumMod val="95000"/>
                  </a:schemeClr>
                </a:solidFill>
                <a:uFill>
                  <a:solidFill>
                    <a:srgbClr val="D84800"/>
                  </a:solidFill>
                </a:uFill>
                <a:latin typeface="GeezTypeNet"/>
                <a:ea typeface="GeezTypeNet"/>
                <a:cs typeface="GeezTypeNet"/>
                <a:sym typeface="GeezTypeNet"/>
              </a:rPr>
              <a:t> </a:t>
            </a:r>
            <a:r>
              <a:rPr lang="fr-FR" sz="3600" b="1" dirty="0" err="1">
                <a:solidFill>
                  <a:schemeClr val="tx1">
                    <a:lumMod val="95000"/>
                  </a:schemeClr>
                </a:solidFill>
                <a:uFill>
                  <a:solidFill>
                    <a:srgbClr val="D84800"/>
                  </a:solidFill>
                </a:uFill>
                <a:latin typeface="GeezTypeNet"/>
                <a:ea typeface="GeezTypeNet"/>
                <a:cs typeface="GeezTypeNet"/>
                <a:sym typeface="GeezTypeNet"/>
              </a:rPr>
              <a:t>በፍርሃት</a:t>
            </a:r>
            <a:r>
              <a:rPr lang="fr-FR" sz="3600" b="1" dirty="0">
                <a:solidFill>
                  <a:schemeClr val="tx1">
                    <a:lumMod val="95000"/>
                  </a:schemeClr>
                </a:solidFill>
                <a:uFill>
                  <a:solidFill>
                    <a:srgbClr val="D84800"/>
                  </a:solidFill>
                </a:uFill>
                <a:latin typeface="GeezTypeNet"/>
                <a:ea typeface="GeezTypeNet"/>
                <a:cs typeface="GeezTypeNet"/>
                <a:sym typeface="GeezTypeNet"/>
              </a:rPr>
              <a:t>። </a:t>
            </a:r>
            <a:r>
              <a:rPr lang="fr-FR" sz="3600" b="1" dirty="0" err="1" smtClean="0">
                <a:solidFill>
                  <a:schemeClr val="tx1">
                    <a:lumMod val="95000"/>
                  </a:schemeClr>
                </a:solidFill>
              </a:rPr>
              <a:t>ወተሐሠዩ</a:t>
            </a:r>
            <a:r>
              <a:rPr lang="fr-FR" sz="3600" b="1" dirty="0" smtClean="0">
                <a:solidFill>
                  <a:schemeClr val="tx1">
                    <a:lumMod val="95000"/>
                  </a:schemeClr>
                </a:solidFill>
              </a:rPr>
              <a:t> </a:t>
            </a:r>
            <a:r>
              <a:rPr lang="fr-FR" sz="3600" b="1" dirty="0" err="1">
                <a:solidFill>
                  <a:schemeClr val="tx1">
                    <a:lumMod val="95000"/>
                  </a:schemeClr>
                </a:solidFill>
              </a:rPr>
              <a:t>ሎቱ</a:t>
            </a:r>
            <a:r>
              <a:rPr lang="fr-FR" sz="3600" b="1" dirty="0">
                <a:solidFill>
                  <a:schemeClr val="tx1">
                    <a:lumMod val="95000"/>
                  </a:schemeClr>
                </a:solidFill>
              </a:rPr>
              <a:t> </a:t>
            </a:r>
            <a:r>
              <a:rPr lang="fr-FR" sz="3600" b="1" dirty="0" err="1">
                <a:solidFill>
                  <a:schemeClr val="tx1">
                    <a:lumMod val="95000"/>
                  </a:schemeClr>
                </a:solidFill>
              </a:rPr>
              <a:t>በረዓድ</a:t>
            </a:r>
            <a:r>
              <a:rPr lang="fr-FR" sz="3600" b="1" dirty="0">
                <a:solidFill>
                  <a:schemeClr val="tx1">
                    <a:lumMod val="95000"/>
                  </a:schemeClr>
                </a:solidFill>
              </a:rPr>
              <a:t>። </a:t>
            </a:r>
            <a:r>
              <a:rPr lang="fr-FR" sz="3600" b="1" dirty="0" err="1">
                <a:solidFill>
                  <a:schemeClr val="tx1">
                    <a:lumMod val="95000"/>
                  </a:schemeClr>
                </a:solidFill>
              </a:rPr>
              <a:t>አጽንዕዋ</a:t>
            </a:r>
            <a:r>
              <a:rPr lang="fr-FR" sz="3600" b="1" dirty="0">
                <a:solidFill>
                  <a:schemeClr val="tx1">
                    <a:lumMod val="95000"/>
                  </a:schemeClr>
                </a:solidFill>
              </a:rPr>
              <a:t> </a:t>
            </a:r>
            <a:r>
              <a:rPr lang="fr-FR" sz="3600" b="1" dirty="0" err="1">
                <a:solidFill>
                  <a:schemeClr val="tx1">
                    <a:lumMod val="95000"/>
                  </a:schemeClr>
                </a:solidFill>
              </a:rPr>
              <a:t>ለጥበብ</a:t>
            </a:r>
            <a:r>
              <a:rPr lang="fr-FR" sz="3600" b="1" dirty="0">
                <a:solidFill>
                  <a:schemeClr val="tx1">
                    <a:lumMod val="95000"/>
                  </a:schemeClr>
                </a:solidFill>
              </a:rPr>
              <a:t> </a:t>
            </a:r>
            <a:r>
              <a:rPr lang="fr-FR" sz="3600" b="1" dirty="0" err="1">
                <a:solidFill>
                  <a:schemeClr val="tx1">
                    <a:lumMod val="95000"/>
                  </a:schemeClr>
                </a:solidFill>
              </a:rPr>
              <a:t>ከመ</a:t>
            </a:r>
            <a:r>
              <a:rPr lang="fr-FR" sz="3600" b="1" dirty="0">
                <a:solidFill>
                  <a:schemeClr val="tx1">
                    <a:lumMod val="95000"/>
                  </a:schemeClr>
                </a:solidFill>
              </a:rPr>
              <a:t> </a:t>
            </a:r>
            <a:r>
              <a:rPr lang="fr-FR" sz="3600" b="1" dirty="0" err="1">
                <a:solidFill>
                  <a:schemeClr val="tx1">
                    <a:lumMod val="95000"/>
                  </a:schemeClr>
                </a:solidFill>
              </a:rPr>
              <a:t>ኢይትመዐዕ</a:t>
            </a:r>
            <a:r>
              <a:rPr lang="fr-FR" sz="3600" b="1" dirty="0">
                <a:solidFill>
                  <a:schemeClr val="tx1">
                    <a:lumMod val="95000"/>
                  </a:schemeClr>
                </a:solidFill>
              </a:rPr>
              <a:t> </a:t>
            </a:r>
            <a:r>
              <a:rPr lang="fr-FR" sz="3600" b="1" dirty="0" err="1">
                <a:solidFill>
                  <a:schemeClr val="tx1">
                    <a:lumMod val="95000"/>
                  </a:schemeClr>
                </a:solidFill>
              </a:rPr>
              <a:t>እግዚአብሔር</a:t>
            </a:r>
            <a:r>
              <a:rPr lang="fr-FR" sz="3600" b="1" dirty="0">
                <a:solidFill>
                  <a:schemeClr val="tx1">
                    <a:lumMod val="95000"/>
                  </a:schemeClr>
                </a:solidFill>
              </a:rPr>
              <a:t>።”</a:t>
            </a:r>
          </a:p>
          <a:p>
            <a:pPr marL="40639" marR="40639">
              <a:lnSpc>
                <a:spcPct val="120000"/>
              </a:lnSpc>
              <a:spcBef>
                <a:spcPts val="600"/>
              </a:spcBef>
              <a:buClr>
                <a:srgbClr val="000000"/>
              </a:buClr>
              <a:buFont typeface="Arial"/>
              <a:defRPr sz="2000"/>
            </a:pPr>
            <a:r>
              <a:rPr lang="fr-FR" sz="3600" b="1" dirty="0" err="1">
                <a:solidFill>
                  <a:schemeClr val="accent2"/>
                </a:solidFill>
              </a:rPr>
              <a:t>መዝሙ</a:t>
            </a:r>
            <a:r>
              <a:rPr lang="fr-FR" sz="3600" b="1" dirty="0">
                <a:solidFill>
                  <a:schemeClr val="accent2"/>
                </a:solidFill>
              </a:rPr>
              <a:t> 2፡ 11-12</a:t>
            </a:r>
          </a:p>
        </p:txBody>
      </p:sp>
      <p:sp>
        <p:nvSpPr>
          <p:cNvPr id="5" name="Rectangle 4"/>
          <p:cNvSpPr/>
          <p:nvPr/>
        </p:nvSpPr>
        <p:spPr>
          <a:xfrm>
            <a:off x="4053597" y="1817506"/>
            <a:ext cx="3935636" cy="4262705"/>
          </a:xfrm>
          <a:prstGeom prst="rect">
            <a:avLst/>
          </a:prstGeom>
        </p:spPr>
        <p:txBody>
          <a:bodyPr wrap="square">
            <a:spAutoFit/>
          </a:bodyPr>
          <a:lstStyle/>
          <a:p>
            <a:pPr marL="40639" marR="40639">
              <a:spcBef>
                <a:spcPts val="600"/>
              </a:spcBef>
              <a:buClr>
                <a:srgbClr val="0329D6"/>
              </a:buClr>
              <a:buFont typeface="GeezTypeNet"/>
              <a:defRPr sz="2400">
                <a:solidFill>
                  <a:srgbClr val="0329D6"/>
                </a:solidFill>
                <a:uFill>
                  <a:solidFill>
                    <a:srgbClr val="0329D6"/>
                  </a:solidFill>
                </a:uFill>
                <a:latin typeface="GeezTypeNet"/>
                <a:ea typeface="GeezTypeNet"/>
                <a:cs typeface="GeezTypeNet"/>
                <a:sym typeface="GeezTypeNet"/>
              </a:defRPr>
            </a:pPr>
            <a:r>
              <a:rPr lang="nb-NO" sz="3800" b="1" dirty="0">
                <a:solidFill>
                  <a:schemeClr val="tx1">
                    <a:lumMod val="95000"/>
                  </a:schemeClr>
                </a:solidFill>
              </a:rPr>
              <a:t>“ንእግዚኣብሔር ብፍርሃት ኣገልግልዎ። ብረዓድ ከኣ ስገዱሉ። </a:t>
            </a:r>
            <a:r>
              <a:rPr lang="nb-NO" sz="3800" b="1" dirty="0" smtClean="0">
                <a:solidFill>
                  <a:schemeClr val="tx1">
                    <a:lumMod val="95000"/>
                  </a:schemeClr>
                </a:solidFill>
              </a:rPr>
              <a:t>ኩራኡ </a:t>
            </a:r>
            <a:r>
              <a:rPr lang="nb-NO" sz="3800" b="1" dirty="0">
                <a:solidFill>
                  <a:schemeClr val="tx1">
                    <a:lumMod val="95000"/>
                  </a:schemeClr>
                </a:solidFill>
              </a:rPr>
              <a:t>ቀልጢፉ ይነድድ እዩ እሞ ከይኩሪ።”</a:t>
            </a:r>
          </a:p>
          <a:p>
            <a:pPr marL="40639" marR="40639">
              <a:spcBef>
                <a:spcPts val="600"/>
              </a:spcBef>
              <a:buClr>
                <a:srgbClr val="000000"/>
              </a:buClr>
              <a:buFont typeface="Arial"/>
              <a:defRPr sz="2000"/>
            </a:pPr>
            <a:r>
              <a:rPr lang="nb-NO" sz="3800" dirty="0" smtClean="0">
                <a:solidFill>
                  <a:schemeClr val="accent2"/>
                </a:solidFill>
              </a:rPr>
              <a:t>መዝሙ </a:t>
            </a:r>
            <a:r>
              <a:rPr lang="nb-NO" sz="3800" dirty="0">
                <a:solidFill>
                  <a:schemeClr val="accent2"/>
                </a:solidFill>
              </a:rPr>
              <a:t>2፡11-12</a:t>
            </a:r>
          </a:p>
        </p:txBody>
      </p:sp>
      <p:sp>
        <p:nvSpPr>
          <p:cNvPr id="6" name="Rectangle 5"/>
          <p:cNvSpPr/>
          <p:nvPr/>
        </p:nvSpPr>
        <p:spPr>
          <a:xfrm>
            <a:off x="8005261" y="1933196"/>
            <a:ext cx="4186739" cy="4800673"/>
          </a:xfrm>
          <a:prstGeom prst="rect">
            <a:avLst/>
          </a:prstGeom>
        </p:spPr>
        <p:txBody>
          <a:bodyPr wrap="square">
            <a:spAutoFit/>
          </a:bodyPr>
          <a:lstStyle/>
          <a:p>
            <a:pPr marL="40639" marR="40639">
              <a:spcBef>
                <a:spcPts val="600"/>
              </a:spcBef>
              <a:buClr>
                <a:srgbClr val="000000"/>
              </a:buClr>
              <a:buFont typeface="Arial"/>
              <a:defRPr sz="2800"/>
            </a:pPr>
            <a:r>
              <a:rPr lang="en-US" sz="3300" b="1" i="1" dirty="0"/>
              <a:t>" Serve the LORD  with fear  and rejoice </a:t>
            </a:r>
            <a:r>
              <a:rPr lang="en-US" sz="3300" b="1" i="1" dirty="0" smtClean="0"/>
              <a:t>with trembling</a:t>
            </a:r>
            <a:r>
              <a:rPr lang="en-US" sz="3300" b="1" i="1" dirty="0"/>
              <a:t>. Kiss the Son, lest </a:t>
            </a:r>
            <a:r>
              <a:rPr lang="en-US" sz="3300" b="1" i="1" dirty="0" smtClean="0"/>
              <a:t>he </a:t>
            </a:r>
            <a:r>
              <a:rPr lang="en-US" sz="3300" b="1" i="1" dirty="0"/>
              <a:t>be angry and  you be destroyed in your way,  for his wrath can flare up in a </a:t>
            </a:r>
            <a:r>
              <a:rPr lang="en-US" sz="3300" b="1" i="1" dirty="0" smtClean="0"/>
              <a:t>moment</a:t>
            </a:r>
            <a:r>
              <a:rPr lang="en-US" sz="3300" dirty="0" smtClean="0"/>
              <a:t> </a:t>
            </a:r>
            <a:r>
              <a:rPr lang="en-US" sz="3300" b="1" i="1" dirty="0"/>
              <a:t>.”</a:t>
            </a:r>
          </a:p>
          <a:p>
            <a:pPr marL="40639" marR="40639">
              <a:lnSpc>
                <a:spcPct val="120000"/>
              </a:lnSpc>
              <a:spcBef>
                <a:spcPts val="600"/>
              </a:spcBef>
              <a:buClr>
                <a:srgbClr val="000000"/>
              </a:buClr>
              <a:buFont typeface="Arial"/>
              <a:defRPr sz="2000" b="1" i="1"/>
            </a:pPr>
            <a:r>
              <a:rPr lang="en-US" sz="3300" dirty="0" err="1">
                <a:solidFill>
                  <a:schemeClr val="accent2"/>
                </a:solidFill>
              </a:rPr>
              <a:t>Psal</a:t>
            </a:r>
            <a:r>
              <a:rPr lang="en-US" sz="3300" dirty="0">
                <a:solidFill>
                  <a:schemeClr val="accent2"/>
                </a:solidFill>
              </a:rPr>
              <a:t> 2:11-12</a:t>
            </a:r>
          </a:p>
        </p:txBody>
      </p:sp>
    </p:spTree>
    <p:extLst>
      <p:ext uri="{BB962C8B-B14F-4D97-AF65-F5344CB8AC3E}">
        <p14:creationId xmlns:p14="http://schemas.microsoft.com/office/powerpoint/2010/main" val="1690350207"/>
      </p:ext>
    </p:extLst>
  </p:cSld>
  <p:clrMapOvr>
    <a:masterClrMapping/>
  </p:clrMapOvr>
  <p:transition spd="med"/>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06695" cy="6940361"/>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ይባርክ</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፬ተ </a:t>
            </a:r>
            <a:r>
              <a:rPr lang="en-CA" sz="2000" dirty="0" err="1" smtClean="0">
                <a:solidFill>
                  <a:srgbClr val="FFC000"/>
                </a:solidFill>
              </a:rPr>
              <a:t>መዓዝነ</a:t>
            </a:r>
            <a:r>
              <a:rPr lang="en-CA" sz="2000" dirty="0" smtClean="0">
                <a:solidFill>
                  <a:srgbClr val="FFC000"/>
                </a:solidFill>
              </a:rPr>
              <a:t> </a:t>
            </a:r>
            <a:r>
              <a:rPr lang="en-CA" sz="2000" dirty="0" err="1" smtClean="0">
                <a:solidFill>
                  <a:srgbClr val="FFC000"/>
                </a:solidFill>
              </a:rPr>
              <a:t>ዓለም</a:t>
            </a:r>
            <a:r>
              <a:rPr lang="en-CA" sz="2000" dirty="0" smtClean="0">
                <a:solidFill>
                  <a:srgbClr val="FFC000"/>
                </a:solidFill>
              </a:rPr>
              <a:t> </a:t>
            </a:r>
            <a:r>
              <a:rPr lang="en-CA" sz="2000" dirty="0" err="1" smtClean="0">
                <a:solidFill>
                  <a:srgbClr val="FFC000"/>
                </a:solidFill>
              </a:rPr>
              <a:t>እንዘ</a:t>
            </a:r>
            <a:r>
              <a:rPr lang="en-CA" sz="2000" dirty="0" smtClean="0">
                <a:solidFill>
                  <a:srgbClr val="FFC000"/>
                </a:solidFill>
              </a:rPr>
              <a:t> </a:t>
            </a:r>
            <a:r>
              <a:rPr lang="en-CA" sz="2000" dirty="0" err="1" smtClean="0">
                <a:solidFill>
                  <a:srgbClr val="FFC000"/>
                </a:solidFill>
              </a:rPr>
              <a:t>ይብል</a:t>
            </a:r>
            <a:endParaRPr lang="en-CA" sz="2000" dirty="0" smtClean="0">
              <a:solidFill>
                <a:srgbClr val="FFC000"/>
              </a:solidFill>
            </a:endParaRPr>
          </a:p>
          <a:p>
            <a:r>
              <a:rPr lang="en-CA" sz="4500" dirty="0" err="1" smtClean="0"/>
              <a:t>ይ.ካ</a:t>
            </a:r>
            <a:r>
              <a:rPr lang="en-CA" sz="4500" dirty="0" smtClean="0"/>
              <a:t>. </a:t>
            </a:r>
            <a:r>
              <a:rPr lang="en-CA" sz="1400" dirty="0" smtClean="0">
                <a:solidFill>
                  <a:srgbClr val="FFC000"/>
                </a:solidFill>
              </a:rPr>
              <a:t>፻፹፭. </a:t>
            </a:r>
            <a:r>
              <a:rPr lang="en-CA" sz="4500" dirty="0" err="1" smtClean="0"/>
              <a:t>እግዚአብሔር</a:t>
            </a:r>
            <a:r>
              <a:rPr lang="en-CA" sz="4500" dirty="0" smtClean="0"/>
              <a:t> </a:t>
            </a:r>
            <a:r>
              <a:rPr lang="en-CA" sz="4500" dirty="0" err="1" smtClean="0"/>
              <a:t>ልዑል</a:t>
            </a:r>
            <a:r>
              <a:rPr lang="en-CA" sz="4500" dirty="0" smtClean="0"/>
              <a:t> </a:t>
            </a:r>
            <a:r>
              <a:rPr lang="en-CA" sz="4500" dirty="0" err="1" smtClean="0"/>
              <a:t>ይባርክ</a:t>
            </a:r>
            <a:r>
              <a:rPr lang="en-CA" sz="4500" dirty="0" smtClean="0"/>
              <a:t> </a:t>
            </a:r>
            <a:r>
              <a:rPr lang="en-CA" sz="4500" dirty="0" err="1" smtClean="0"/>
              <a:t>ላዕለ</a:t>
            </a:r>
            <a:r>
              <a:rPr lang="en-CA" sz="4500" dirty="0" smtClean="0"/>
              <a:t> </a:t>
            </a:r>
            <a:r>
              <a:rPr lang="en-CA" sz="4500" dirty="0" err="1" smtClean="0"/>
              <a:t>ኵልነ</a:t>
            </a:r>
            <a:r>
              <a:rPr lang="en-CA" sz="4500" dirty="0" smtClean="0"/>
              <a:t> </a:t>
            </a:r>
            <a:r>
              <a:rPr lang="en-CA" sz="4500" dirty="0" err="1" smtClean="0"/>
              <a:t>ወይቄድሰነ</a:t>
            </a:r>
            <a:r>
              <a:rPr lang="en-CA" sz="4500" dirty="0" smtClean="0"/>
              <a:t>፥ </a:t>
            </a:r>
            <a:r>
              <a:rPr lang="en-CA" sz="4500" dirty="0" err="1" smtClean="0"/>
              <a:t>በኵሉ</a:t>
            </a:r>
            <a:r>
              <a:rPr lang="en-CA" sz="4500" dirty="0" smtClean="0"/>
              <a:t> </a:t>
            </a:r>
            <a:r>
              <a:rPr lang="en-CA" sz="4500" dirty="0" err="1" smtClean="0"/>
              <a:t>በረከት</a:t>
            </a:r>
            <a:r>
              <a:rPr lang="en-CA" sz="4500" dirty="0" smtClean="0"/>
              <a:t> </a:t>
            </a:r>
            <a:r>
              <a:rPr lang="en-CA" sz="4500" dirty="0" err="1" smtClean="0"/>
              <a:t>መንፈሳ</a:t>
            </a:r>
            <a:endParaRPr lang="en-CA" sz="4500" dirty="0" smtClean="0"/>
          </a:p>
          <a:p>
            <a:r>
              <a:rPr lang="en-CA" sz="4500" dirty="0" err="1" smtClean="0"/>
              <a:t>ዊት</a:t>
            </a:r>
            <a:r>
              <a:rPr lang="en-CA" sz="4500" dirty="0" smtClean="0"/>
              <a:t>። </a:t>
            </a:r>
            <a:r>
              <a:rPr lang="en-CA" sz="4500" dirty="0" err="1" smtClean="0"/>
              <a:t>ወይሬሲ</a:t>
            </a:r>
            <a:r>
              <a:rPr lang="en-CA" sz="4500" dirty="0" smtClean="0"/>
              <a:t> </a:t>
            </a:r>
            <a:r>
              <a:rPr lang="en-CA" sz="4500" dirty="0" err="1" smtClean="0"/>
              <a:t>በኣተነ</a:t>
            </a:r>
            <a:r>
              <a:rPr lang="en-CA" sz="4500" dirty="0" smtClean="0"/>
              <a:t> </a:t>
            </a:r>
            <a:r>
              <a:rPr lang="en-CA" sz="4500" dirty="0" err="1" smtClean="0"/>
              <a:t>ውስተ</a:t>
            </a:r>
            <a:r>
              <a:rPr lang="en-CA" sz="4500" dirty="0" smtClean="0"/>
              <a:t> </a:t>
            </a:r>
            <a:r>
              <a:rPr lang="en-CA" sz="4500" dirty="0" err="1" smtClean="0"/>
              <a:t>ቤተ</a:t>
            </a:r>
            <a:r>
              <a:rPr lang="en-CA" sz="4500" dirty="0" smtClean="0"/>
              <a:t> </a:t>
            </a:r>
            <a:r>
              <a:rPr lang="en-CA" sz="4500" dirty="0" err="1" smtClean="0"/>
              <a:t>ክርስቲያን</a:t>
            </a:r>
            <a:r>
              <a:rPr lang="en-CA" sz="4500" dirty="0" smtClean="0"/>
              <a:t> </a:t>
            </a:r>
            <a:r>
              <a:rPr lang="en-CA" sz="4500" dirty="0" err="1" smtClean="0"/>
              <a:t>ቅድስት</a:t>
            </a:r>
            <a:r>
              <a:rPr lang="en-CA" sz="4500" dirty="0" smtClean="0"/>
              <a:t> </a:t>
            </a:r>
            <a:r>
              <a:rPr lang="en-CA" sz="4500" dirty="0" err="1" smtClean="0"/>
              <a:t>ህቡረ</a:t>
            </a:r>
            <a:r>
              <a:rPr lang="en-CA" sz="4500" dirty="0" smtClean="0"/>
              <a:t> </a:t>
            </a:r>
            <a:r>
              <a:rPr lang="en-CA" sz="4500" dirty="0" err="1" smtClean="0"/>
              <a:t>ምስለ</a:t>
            </a:r>
            <a:r>
              <a:rPr lang="en-CA" sz="4500" dirty="0" smtClean="0"/>
              <a:t> </a:t>
            </a:r>
            <a:r>
              <a:rPr lang="en-CA" sz="4500" dirty="0" err="1" smtClean="0"/>
              <a:t>መላእክቲሁ</a:t>
            </a:r>
            <a:r>
              <a:rPr lang="en-CA" sz="4500" dirty="0" smtClean="0"/>
              <a:t> </a:t>
            </a:r>
            <a:r>
              <a:rPr lang="en-CA" sz="4500" dirty="0" err="1" smtClean="0"/>
              <a:t>ቅዱሳን</a:t>
            </a:r>
            <a:r>
              <a:rPr lang="en-CA" sz="4500" dirty="0" smtClean="0"/>
              <a:t> </a:t>
            </a:r>
            <a:r>
              <a:rPr lang="en-CA" sz="4500" dirty="0" err="1" smtClean="0"/>
              <a:t>እለ</a:t>
            </a:r>
            <a:r>
              <a:rPr lang="en-CA" sz="4500" dirty="0" smtClean="0"/>
              <a:t> </a:t>
            </a:r>
            <a:r>
              <a:rPr lang="en-CA" sz="4500" dirty="0" err="1" smtClean="0"/>
              <a:t>ይትቀነዩ</a:t>
            </a:r>
            <a:r>
              <a:rPr lang="en-CA" sz="4500" dirty="0" smtClean="0"/>
              <a:t> </a:t>
            </a:r>
            <a:r>
              <a:rPr lang="en-CA" sz="4500" dirty="0" err="1" smtClean="0"/>
              <a:t>ሎቱ</a:t>
            </a:r>
            <a:endParaRPr lang="en-CA" sz="4500" dirty="0"/>
          </a:p>
        </p:txBody>
      </p:sp>
      <p:sp>
        <p:nvSpPr>
          <p:cNvPr id="3" name="Rectangle 2"/>
          <p:cNvSpPr/>
          <p:nvPr/>
        </p:nvSpPr>
        <p:spPr>
          <a:xfrm>
            <a:off x="4003655" y="83931"/>
            <a:ext cx="4140903" cy="7171194"/>
          </a:xfrm>
          <a:prstGeom prst="rect">
            <a:avLst/>
          </a:prstGeom>
        </p:spPr>
        <p:txBody>
          <a:bodyPr wrap="square">
            <a:spAutoFit/>
          </a:bodyPr>
          <a:lstStyle/>
          <a:p>
            <a:r>
              <a:rPr lang="en-CA" sz="2000" dirty="0" err="1" smtClean="0">
                <a:solidFill>
                  <a:srgbClr val="FFC000"/>
                </a:solidFill>
              </a:rPr>
              <a:t>ብድኅርዚ</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እናበለ</a:t>
            </a:r>
            <a:r>
              <a:rPr lang="en-CA" sz="2000" dirty="0" smtClean="0">
                <a:solidFill>
                  <a:srgbClr val="FFC000"/>
                </a:solidFill>
              </a:rPr>
              <a:t> </a:t>
            </a:r>
            <a:r>
              <a:rPr lang="en-CA" sz="2000" dirty="0" err="1" smtClean="0">
                <a:solidFill>
                  <a:srgbClr val="FFC000"/>
                </a:solidFill>
              </a:rPr>
              <a:t>በርባዕተ</a:t>
            </a:r>
            <a:r>
              <a:rPr lang="en-CA" sz="2000" dirty="0" smtClean="0">
                <a:solidFill>
                  <a:srgbClr val="FFC000"/>
                </a:solidFill>
              </a:rPr>
              <a:t> </a:t>
            </a:r>
            <a:r>
              <a:rPr lang="en-CA" sz="2000" dirty="0" err="1" smtClean="0">
                <a:solidFill>
                  <a:srgbClr val="FFC000"/>
                </a:solidFill>
              </a:rPr>
              <a:t>መኣዝን</a:t>
            </a:r>
            <a:r>
              <a:rPr lang="en-CA" sz="2000" dirty="0" smtClean="0">
                <a:solidFill>
                  <a:srgbClr val="FFC000"/>
                </a:solidFill>
              </a:rPr>
              <a:t> </a:t>
            </a:r>
            <a:r>
              <a:rPr lang="en-CA" sz="2000" dirty="0" err="1" smtClean="0">
                <a:solidFill>
                  <a:srgbClr val="FFC000"/>
                </a:solidFill>
              </a:rPr>
              <a:t>ይባርኽ</a:t>
            </a:r>
            <a:endParaRPr lang="en-CA" sz="2000" dirty="0" smtClean="0">
              <a:solidFill>
                <a:srgbClr val="FFC000"/>
              </a:solidFill>
            </a:endParaRPr>
          </a:p>
          <a:p>
            <a:r>
              <a:rPr lang="en-CA" sz="4200" dirty="0" err="1" smtClean="0"/>
              <a:t>ይ.ካ</a:t>
            </a:r>
            <a:r>
              <a:rPr lang="en-CA" sz="4200" dirty="0" smtClean="0"/>
              <a:t>. </a:t>
            </a:r>
            <a:r>
              <a:rPr lang="en-CA" sz="1400" dirty="0" smtClean="0">
                <a:solidFill>
                  <a:srgbClr val="FFC000"/>
                </a:solidFill>
              </a:rPr>
              <a:t>185. </a:t>
            </a:r>
            <a:r>
              <a:rPr lang="en-CA" sz="4200" dirty="0" err="1" smtClean="0"/>
              <a:t>ልዑል</a:t>
            </a:r>
            <a:r>
              <a:rPr lang="en-CA" sz="4200" dirty="0" smtClean="0"/>
              <a:t> </a:t>
            </a:r>
            <a:r>
              <a:rPr lang="en-CA" sz="4200" dirty="0" err="1" smtClean="0"/>
              <a:t>እግዚኣ</a:t>
            </a:r>
            <a:endParaRPr lang="en-CA" sz="4200" dirty="0" smtClean="0"/>
          </a:p>
          <a:p>
            <a:r>
              <a:rPr lang="en-CA" sz="4200" dirty="0" err="1" smtClean="0"/>
              <a:t>ብሄር</a:t>
            </a:r>
            <a:r>
              <a:rPr lang="en-CA" sz="4200" dirty="0" smtClean="0"/>
              <a:t> </a:t>
            </a:r>
            <a:r>
              <a:rPr lang="en-CA" sz="4200" dirty="0" err="1" smtClean="0"/>
              <a:t>ብዅሉ</a:t>
            </a:r>
            <a:r>
              <a:rPr lang="en-CA" sz="4200" dirty="0" smtClean="0"/>
              <a:t> </a:t>
            </a:r>
            <a:r>
              <a:rPr lang="en-CA" sz="4200" dirty="0" err="1" smtClean="0"/>
              <a:t>መንፈሳዊ</a:t>
            </a:r>
            <a:r>
              <a:rPr lang="en-CA" sz="4200" dirty="0" smtClean="0"/>
              <a:t> </a:t>
            </a:r>
            <a:r>
              <a:rPr lang="en-CA" sz="4200" dirty="0" err="1" smtClean="0"/>
              <a:t>በረኸት</a:t>
            </a:r>
            <a:r>
              <a:rPr lang="en-CA" sz="4200" dirty="0" smtClean="0"/>
              <a:t> </a:t>
            </a:r>
            <a:r>
              <a:rPr lang="en-CA" sz="4200" dirty="0" err="1" smtClean="0"/>
              <a:t>ንዅልና</a:t>
            </a:r>
            <a:r>
              <a:rPr lang="en-CA" sz="4200" dirty="0" smtClean="0"/>
              <a:t> </a:t>
            </a:r>
            <a:r>
              <a:rPr lang="en-CA" sz="4200" dirty="0" err="1" smtClean="0"/>
              <a:t>ይባር</a:t>
            </a:r>
            <a:endParaRPr lang="en-CA" sz="4200" dirty="0" smtClean="0"/>
          </a:p>
          <a:p>
            <a:r>
              <a:rPr lang="en-CA" sz="4200" dirty="0" err="1" smtClean="0"/>
              <a:t>ኸናን</a:t>
            </a:r>
            <a:r>
              <a:rPr lang="en-CA" sz="4200" dirty="0" smtClean="0"/>
              <a:t> </a:t>
            </a:r>
            <a:r>
              <a:rPr lang="en-CA" sz="4200" dirty="0" err="1" smtClean="0"/>
              <a:t>ይቐድሰናን</a:t>
            </a:r>
            <a:r>
              <a:rPr lang="en-CA" sz="4200" dirty="0" smtClean="0"/>
              <a:t>። </a:t>
            </a:r>
            <a:r>
              <a:rPr lang="en-CA" sz="4200" dirty="0" err="1" smtClean="0"/>
              <a:t>ናብ</a:t>
            </a:r>
            <a:r>
              <a:rPr lang="en-CA" sz="4200" dirty="0" smtClean="0"/>
              <a:t> </a:t>
            </a:r>
            <a:r>
              <a:rPr lang="en-CA" sz="4200" dirty="0" err="1" smtClean="0"/>
              <a:t>ቅድስቲ</a:t>
            </a:r>
            <a:r>
              <a:rPr lang="en-CA" sz="4200" dirty="0" smtClean="0"/>
              <a:t> </a:t>
            </a:r>
            <a:r>
              <a:rPr lang="en-CA" sz="4200" dirty="0" err="1" smtClean="0"/>
              <a:t>ቤተ</a:t>
            </a:r>
            <a:r>
              <a:rPr lang="en-CA" sz="4200" dirty="0" smtClean="0"/>
              <a:t> </a:t>
            </a:r>
            <a:r>
              <a:rPr lang="en-CA" sz="4200" dirty="0" err="1" smtClean="0"/>
              <a:t>ክርስቲያን</a:t>
            </a:r>
            <a:r>
              <a:rPr lang="en-CA" sz="4200" dirty="0" smtClean="0"/>
              <a:t> </a:t>
            </a:r>
            <a:r>
              <a:rPr lang="en-CA" sz="4200" dirty="0" err="1" smtClean="0"/>
              <a:t>ምእታውና</a:t>
            </a:r>
            <a:r>
              <a:rPr lang="en-CA" sz="4200" dirty="0" smtClean="0"/>
              <a:t>፥ </a:t>
            </a:r>
            <a:r>
              <a:rPr lang="en-CA" sz="4200" dirty="0" err="1" smtClean="0"/>
              <a:t>ኵሉ</a:t>
            </a:r>
            <a:r>
              <a:rPr lang="en-CA" sz="4200" dirty="0" smtClean="0"/>
              <a:t> </a:t>
            </a:r>
            <a:r>
              <a:rPr lang="en-CA" sz="4200" dirty="0" err="1" smtClean="0"/>
              <a:t>ሳዕ</a:t>
            </a:r>
            <a:r>
              <a:rPr lang="en-CA" sz="4200" dirty="0" smtClean="0"/>
              <a:t> </a:t>
            </a:r>
            <a:r>
              <a:rPr lang="en-CA" sz="4200" dirty="0" err="1" smtClean="0"/>
              <a:t>ብምፍራህን</a:t>
            </a:r>
            <a:r>
              <a:rPr lang="en-CA" sz="4200" dirty="0" smtClean="0"/>
              <a:t> </a:t>
            </a:r>
            <a:r>
              <a:rPr lang="en-CA" sz="4200" dirty="0" err="1" smtClean="0"/>
              <a:t>ብምንቅጥ</a:t>
            </a:r>
            <a:endParaRPr lang="en-CA" sz="4200" dirty="0" smtClean="0"/>
          </a:p>
          <a:p>
            <a:r>
              <a:rPr lang="en-CA" sz="4200" dirty="0" err="1" smtClean="0"/>
              <a:t>ቃጥን</a:t>
            </a:r>
            <a:r>
              <a:rPr lang="en-CA" sz="4200" dirty="0" smtClean="0"/>
              <a:t> </a:t>
            </a:r>
            <a:r>
              <a:rPr lang="en-CA" sz="4200" dirty="0" err="1" smtClean="0"/>
              <a:t>ምስ</a:t>
            </a:r>
            <a:r>
              <a:rPr lang="en-CA" sz="4200" dirty="0" smtClean="0"/>
              <a:t> </a:t>
            </a:r>
            <a:r>
              <a:rPr lang="en-CA" sz="4200" dirty="0" err="1" smtClean="0"/>
              <a:t>ዘገልግልዎን</a:t>
            </a:r>
            <a:r>
              <a:rPr lang="en-CA" sz="4200" dirty="0" smtClean="0"/>
              <a:t> ፥ </a:t>
            </a:r>
            <a:r>
              <a:rPr lang="en-CA" sz="4200" dirty="0" err="1" smtClean="0"/>
              <a:t>በብግዜኡን</a:t>
            </a:r>
            <a:r>
              <a:rPr lang="en-CA" sz="4200" dirty="0" smtClean="0"/>
              <a:t>   </a:t>
            </a:r>
            <a:r>
              <a:rPr lang="en-CA" sz="4200" dirty="0" err="1" smtClean="0"/>
              <a:t>በብሰዓ</a:t>
            </a:r>
            <a:endParaRPr lang="en-CA" sz="4200" dirty="0" smtClean="0"/>
          </a:p>
          <a:p>
            <a:endParaRPr lang="en-CA" sz="4200" dirty="0" smtClean="0"/>
          </a:p>
        </p:txBody>
      </p:sp>
      <p:sp>
        <p:nvSpPr>
          <p:cNvPr id="9" name="Rectangle 8"/>
          <p:cNvSpPr/>
          <p:nvPr/>
        </p:nvSpPr>
        <p:spPr>
          <a:xfrm>
            <a:off x="7936876" y="52854"/>
            <a:ext cx="4391078" cy="6478697"/>
          </a:xfrm>
          <a:prstGeom prst="rect">
            <a:avLst/>
          </a:prstGeom>
        </p:spPr>
        <p:txBody>
          <a:bodyPr wrap="square">
            <a:spAutoFit/>
          </a:bodyPr>
          <a:lstStyle/>
          <a:p>
            <a:pPr marL="40639" marR="40639">
              <a:lnSpc>
                <a:spcPct val="125000"/>
              </a:lnSpc>
              <a:spcBef>
                <a:spcPts val="600"/>
              </a:spcBef>
              <a:buClr>
                <a:srgbClr val="000000"/>
              </a:buClr>
              <a:buFont typeface="Arial"/>
              <a:defRPr sz="2000" b="1" i="1"/>
            </a:pPr>
            <a:r>
              <a:rPr lang="en-US" sz="2000" dirty="0" smtClean="0">
                <a:solidFill>
                  <a:srgbClr val="FFC000"/>
                </a:solidFill>
              </a:rPr>
              <a:t>while </a:t>
            </a:r>
            <a:r>
              <a:rPr lang="en-US" sz="2000" dirty="0">
                <a:solidFill>
                  <a:srgbClr val="FFC000"/>
                </a:solidFill>
              </a:rPr>
              <a:t>blessing the four quarters of the world, shall say the following:</a:t>
            </a:r>
          </a:p>
          <a:p>
            <a:pPr marL="40639" marR="40639">
              <a:lnSpc>
                <a:spcPct val="125000"/>
              </a:lnSpc>
              <a:spcBef>
                <a:spcPts val="600"/>
              </a:spcBef>
              <a:buClr>
                <a:srgbClr val="000000"/>
              </a:buClr>
              <a:buFont typeface="Arial"/>
              <a:defRPr sz="2800"/>
            </a:pPr>
            <a:r>
              <a:rPr lang="en-US" sz="3600" dirty="0"/>
              <a:t> </a:t>
            </a:r>
            <a:r>
              <a:rPr lang="en-US" sz="3600" b="1" dirty="0">
                <a:solidFill>
                  <a:srgbClr val="FF0000"/>
                </a:solidFill>
              </a:rPr>
              <a:t>Priest</a:t>
            </a:r>
            <a:r>
              <a:rPr lang="en-US" sz="3600" b="1" dirty="0" smtClean="0">
                <a:solidFill>
                  <a:srgbClr val="FF0000"/>
                </a:solidFill>
              </a:rPr>
              <a:t>: </a:t>
            </a:r>
            <a:r>
              <a:rPr lang="en-US" sz="1400" b="1" dirty="0" smtClean="0">
                <a:solidFill>
                  <a:srgbClr val="FFC000"/>
                </a:solidFill>
              </a:rPr>
              <a:t>185.</a:t>
            </a:r>
            <a:r>
              <a:rPr lang="en-US" sz="1400" dirty="0" smtClean="0">
                <a:solidFill>
                  <a:srgbClr val="FFC000"/>
                </a:solidFill>
              </a:rPr>
              <a:t> </a:t>
            </a:r>
            <a:r>
              <a:rPr lang="en-US" sz="3600" dirty="0"/>
              <a:t>O God, most high, bless us all and sanctify us with every spiritual blessing, and bring us into the holy church to be joined with His holy angels who serve Him </a:t>
            </a:r>
            <a:r>
              <a:rPr lang="en-US" sz="3600" dirty="0" smtClean="0"/>
              <a:t>always</a:t>
            </a: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871420"/>
      </p:ext>
    </p:extLst>
  </p:cSld>
  <p:clrMapOvr>
    <a:masterClrMapping/>
  </p:clrMapOvr>
  <p:transition spd="med"/>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863417"/>
          </a:xfrm>
          <a:prstGeom prst="rect">
            <a:avLst/>
          </a:prstGeom>
        </p:spPr>
        <p:txBody>
          <a:bodyPr wrap="square">
            <a:spAutoFit/>
          </a:bodyPr>
          <a:lstStyle/>
          <a:p>
            <a:r>
              <a:rPr lang="en-CA" sz="4400" dirty="0" err="1" smtClean="0"/>
              <a:t>በፍርሀት</a:t>
            </a:r>
            <a:r>
              <a:rPr lang="en-CA" sz="4400" dirty="0" smtClean="0"/>
              <a:t> </a:t>
            </a:r>
            <a:r>
              <a:rPr lang="en-CA" sz="4400" dirty="0" err="1" smtClean="0"/>
              <a:t>ወበረዓድ</a:t>
            </a:r>
            <a:r>
              <a:rPr lang="en-CA" sz="4400" dirty="0" smtClean="0"/>
              <a:t> </a:t>
            </a:r>
            <a:r>
              <a:rPr lang="en-CA" sz="4400" dirty="0" err="1" smtClean="0"/>
              <a:t>ወትረ</a:t>
            </a:r>
            <a:r>
              <a:rPr lang="en-CA" sz="4400" dirty="0" smtClean="0"/>
              <a:t> </a:t>
            </a:r>
            <a:r>
              <a:rPr lang="en-CA" sz="4400" dirty="0" err="1" smtClean="0"/>
              <a:t>ወይዴብሕዎ</a:t>
            </a:r>
            <a:r>
              <a:rPr lang="en-CA" sz="4400" dirty="0" smtClean="0"/>
              <a:t> </a:t>
            </a:r>
            <a:r>
              <a:rPr lang="en-CA" sz="4400" dirty="0" err="1" smtClean="0"/>
              <a:t>በኵሉ</a:t>
            </a:r>
            <a:r>
              <a:rPr lang="en-CA" sz="4400" dirty="0" smtClean="0"/>
              <a:t> </a:t>
            </a:r>
            <a:r>
              <a:rPr lang="en-CA" sz="4400" dirty="0" err="1" smtClean="0"/>
              <a:t>ጊዜ</a:t>
            </a:r>
            <a:r>
              <a:rPr lang="en-CA" sz="4400" dirty="0" smtClean="0"/>
              <a:t> </a:t>
            </a:r>
            <a:r>
              <a:rPr lang="en-CA" sz="4400" dirty="0" err="1" smtClean="0"/>
              <a:t>ወበኵሉ</a:t>
            </a:r>
            <a:r>
              <a:rPr lang="en-CA" sz="4400" dirty="0" smtClean="0"/>
              <a:t> </a:t>
            </a:r>
            <a:r>
              <a:rPr lang="en-CA" sz="4400" dirty="0" err="1" smtClean="0"/>
              <a:t>ሰዓት</a:t>
            </a:r>
            <a:r>
              <a:rPr lang="en-CA" sz="4400" dirty="0" smtClean="0"/>
              <a:t>። </a:t>
            </a:r>
            <a:r>
              <a:rPr lang="en-CA" sz="4400" dirty="0" err="1" smtClean="0"/>
              <a:t>ይእዜኒ</a:t>
            </a:r>
            <a:r>
              <a:rPr lang="en-CA" sz="4400" dirty="0" smtClean="0"/>
              <a:t> </a:t>
            </a:r>
            <a:r>
              <a:rPr lang="en-CA" sz="4400" dirty="0" err="1" smtClean="0"/>
              <a:t>ወዘልፈኒ</a:t>
            </a:r>
            <a:r>
              <a:rPr lang="en-CA" sz="4400" dirty="0" smtClean="0"/>
              <a:t> </a:t>
            </a:r>
            <a:r>
              <a:rPr lang="en-CA" sz="4400" dirty="0" err="1" smtClean="0"/>
              <a:t>ወለዓለመ</a:t>
            </a:r>
            <a:r>
              <a:rPr lang="en-CA" sz="4400" dirty="0" smtClean="0"/>
              <a:t> </a:t>
            </a:r>
            <a:r>
              <a:rPr lang="en-CA" sz="4400" dirty="0" err="1" smtClean="0"/>
              <a:t>ዓለም</a:t>
            </a:r>
            <a:r>
              <a:rPr lang="en-CA" sz="4400" dirty="0" smtClean="0"/>
              <a:t>። </a:t>
            </a:r>
          </a:p>
          <a:p>
            <a:r>
              <a:rPr lang="en-CA" sz="4400" dirty="0" err="1">
                <a:solidFill>
                  <a:srgbClr val="FF0000"/>
                </a:solidFill>
              </a:rPr>
              <a:t>ይ.ካ</a:t>
            </a:r>
            <a:r>
              <a:rPr lang="en-CA" sz="4400" dirty="0" smtClean="0">
                <a:solidFill>
                  <a:srgbClr val="FF0000"/>
                </a:solidFill>
              </a:rPr>
              <a:t>.</a:t>
            </a:r>
            <a:r>
              <a:rPr lang="en-CA" sz="1400" dirty="0" smtClean="0">
                <a:solidFill>
                  <a:srgbClr val="FFC000"/>
                </a:solidFill>
              </a:rPr>
              <a:t>፻፹፮</a:t>
            </a:r>
            <a:r>
              <a:rPr lang="en-CA" sz="1400" dirty="0">
                <a:solidFill>
                  <a:srgbClr val="FFC000"/>
                </a:solidFill>
              </a:rPr>
              <a:t>. </a:t>
            </a:r>
            <a:r>
              <a:rPr lang="en-CA" sz="4400" dirty="0" err="1"/>
              <a:t>እግዚአብሔር</a:t>
            </a:r>
            <a:r>
              <a:rPr lang="en-CA" sz="4400" dirty="0"/>
              <a:t> </a:t>
            </a:r>
            <a:r>
              <a:rPr lang="en-CA" sz="4400" dirty="0" err="1"/>
              <a:t>አምላክነ</a:t>
            </a:r>
            <a:r>
              <a:rPr lang="en-CA" sz="4400" dirty="0"/>
              <a:t> </a:t>
            </a:r>
            <a:r>
              <a:rPr lang="en-CA" sz="4400" dirty="0" err="1"/>
              <a:t>ወመድኃኒነ</a:t>
            </a:r>
            <a:r>
              <a:rPr lang="en-CA" sz="4400" dirty="0"/>
              <a:t> </a:t>
            </a:r>
            <a:r>
              <a:rPr lang="en-CA" sz="4400" dirty="0" err="1"/>
              <a:t>ወመፍቀሬ</a:t>
            </a:r>
            <a:r>
              <a:rPr lang="en-CA" sz="4400" dirty="0"/>
              <a:t> </a:t>
            </a:r>
            <a:r>
              <a:rPr lang="en-CA" sz="4400" dirty="0" err="1"/>
              <a:t>ሰብእ</a:t>
            </a:r>
            <a:r>
              <a:rPr lang="en-CA" sz="4400" dirty="0"/>
              <a:t> </a:t>
            </a:r>
            <a:r>
              <a:rPr lang="en-CA" sz="4400" dirty="0" err="1"/>
              <a:t>አንተ</a:t>
            </a:r>
            <a:r>
              <a:rPr lang="en-CA" sz="4400" dirty="0"/>
              <a:t> </a:t>
            </a:r>
            <a:r>
              <a:rPr lang="en-CA" sz="4400" dirty="0" err="1"/>
              <a:t>ውእቱ</a:t>
            </a:r>
            <a:r>
              <a:rPr lang="en-CA" sz="4400" dirty="0"/>
              <a:t> </a:t>
            </a:r>
            <a:r>
              <a:rPr lang="en-CA" sz="4400" dirty="0" err="1" smtClean="0"/>
              <a:t>ዘፈነውኮሙ</a:t>
            </a:r>
            <a:endParaRPr lang="en-CA" sz="4500" dirty="0"/>
          </a:p>
        </p:txBody>
      </p:sp>
      <p:sp>
        <p:nvSpPr>
          <p:cNvPr id="3" name="Rectangle 2"/>
          <p:cNvSpPr/>
          <p:nvPr/>
        </p:nvSpPr>
        <p:spPr>
          <a:xfrm>
            <a:off x="3929915" y="83931"/>
            <a:ext cx="4140903" cy="6863417"/>
          </a:xfrm>
          <a:prstGeom prst="rect">
            <a:avLst/>
          </a:prstGeom>
        </p:spPr>
        <p:txBody>
          <a:bodyPr wrap="square">
            <a:spAutoFit/>
          </a:bodyPr>
          <a:lstStyle/>
          <a:p>
            <a:r>
              <a:rPr lang="en-CA" sz="4400" dirty="0" err="1" smtClean="0"/>
              <a:t>ቱን</a:t>
            </a:r>
            <a:r>
              <a:rPr lang="en-CA" sz="4400" dirty="0" smtClean="0"/>
              <a:t> </a:t>
            </a:r>
            <a:r>
              <a:rPr lang="en-CA" sz="4400" dirty="0" err="1" smtClean="0"/>
              <a:t>ምስ</a:t>
            </a:r>
            <a:r>
              <a:rPr lang="en-CA" sz="4400" dirty="0" smtClean="0"/>
              <a:t> </a:t>
            </a:r>
            <a:r>
              <a:rPr lang="en-CA" sz="4400" dirty="0" err="1" smtClean="0"/>
              <a:t>ዘመስግንዎን</a:t>
            </a:r>
            <a:r>
              <a:rPr lang="en-CA" sz="4400" dirty="0" smtClean="0"/>
              <a:t> </a:t>
            </a:r>
            <a:r>
              <a:rPr lang="en-CA" sz="4400" dirty="0" err="1" smtClean="0"/>
              <a:t>መላእኽቲ</a:t>
            </a:r>
            <a:r>
              <a:rPr lang="en-CA" sz="4400" dirty="0" smtClean="0"/>
              <a:t> </a:t>
            </a:r>
            <a:r>
              <a:rPr lang="en-CA" sz="4400" dirty="0" err="1" smtClean="0"/>
              <a:t>ኅብረት</a:t>
            </a:r>
            <a:r>
              <a:rPr lang="en-CA" sz="4400" dirty="0" smtClean="0"/>
              <a:t> </a:t>
            </a:r>
            <a:r>
              <a:rPr lang="en-CA" sz="4400" dirty="0" err="1" smtClean="0"/>
              <a:t>ዘለዎ</a:t>
            </a:r>
            <a:r>
              <a:rPr lang="en-CA" sz="4400" dirty="0" smtClean="0"/>
              <a:t> </a:t>
            </a:r>
            <a:r>
              <a:rPr lang="en-CA" sz="4400" dirty="0" err="1" smtClean="0"/>
              <a:t>ይግበረና፥ሎምን</a:t>
            </a:r>
            <a:r>
              <a:rPr lang="en-CA" sz="4400" dirty="0" smtClean="0"/>
              <a:t> </a:t>
            </a:r>
            <a:r>
              <a:rPr lang="en-CA" sz="4400" dirty="0" err="1" smtClean="0"/>
              <a:t>ኵሉ</a:t>
            </a:r>
            <a:r>
              <a:rPr lang="en-CA" sz="4400" dirty="0" smtClean="0"/>
              <a:t> </a:t>
            </a:r>
            <a:r>
              <a:rPr lang="en-CA" sz="4400" dirty="0" err="1" smtClean="0"/>
              <a:t>ሳዕን</a:t>
            </a:r>
            <a:r>
              <a:rPr lang="en-CA" sz="4400" dirty="0" smtClean="0"/>
              <a:t> </a:t>
            </a:r>
            <a:r>
              <a:rPr lang="en-CA" sz="4400" dirty="0" err="1" smtClean="0"/>
              <a:t>ንዘለዓለም</a:t>
            </a:r>
            <a:r>
              <a:rPr lang="en-CA" sz="4400" dirty="0" smtClean="0"/>
              <a:t> </a:t>
            </a:r>
            <a:r>
              <a:rPr lang="en-CA" sz="4400" dirty="0" err="1" smtClean="0"/>
              <a:t>ዓለም</a:t>
            </a:r>
            <a:r>
              <a:rPr lang="en-CA" sz="4400" dirty="0" smtClean="0"/>
              <a:t> </a:t>
            </a:r>
            <a:r>
              <a:rPr lang="en-CA" sz="4400" dirty="0" err="1" smtClean="0"/>
              <a:t>ኣሜን</a:t>
            </a:r>
            <a:r>
              <a:rPr lang="en-CA" sz="4400" dirty="0" smtClean="0"/>
              <a:t>።</a:t>
            </a:r>
          </a:p>
          <a:p>
            <a:r>
              <a:rPr lang="en-CA" sz="4400" dirty="0" smtClean="0">
                <a:solidFill>
                  <a:srgbClr val="FF0000"/>
                </a:solidFill>
              </a:rPr>
              <a:t>ይ.ካ.</a:t>
            </a:r>
            <a:r>
              <a:rPr lang="en-CA" sz="1400" dirty="0" smtClean="0">
                <a:solidFill>
                  <a:srgbClr val="FFC000"/>
                </a:solidFill>
              </a:rPr>
              <a:t>186</a:t>
            </a:r>
            <a:r>
              <a:rPr lang="en-CA" sz="1400" dirty="0">
                <a:solidFill>
                  <a:srgbClr val="FFC000"/>
                </a:solidFill>
              </a:rPr>
              <a:t>. </a:t>
            </a:r>
            <a:r>
              <a:rPr lang="en-CA" sz="4400" dirty="0"/>
              <a:t>ኦ </a:t>
            </a:r>
            <a:r>
              <a:rPr lang="en-CA" sz="4400" dirty="0" err="1" smtClean="0"/>
              <a:t>እግዚኣብሄር</a:t>
            </a:r>
            <a:r>
              <a:rPr lang="en-CA" sz="4400" dirty="0" smtClean="0"/>
              <a:t> </a:t>
            </a:r>
            <a:r>
              <a:rPr lang="en-CA" sz="4400" dirty="0" err="1"/>
              <a:t>ኣምላኽናን</a:t>
            </a:r>
            <a:r>
              <a:rPr lang="en-CA" sz="4400" dirty="0"/>
              <a:t> </a:t>
            </a:r>
            <a:r>
              <a:rPr lang="en-CA" sz="4400" dirty="0" err="1"/>
              <a:t>መድኃኒናን</a:t>
            </a:r>
            <a:r>
              <a:rPr lang="en-CA" sz="4400" dirty="0"/>
              <a:t> ፥ </a:t>
            </a:r>
            <a:r>
              <a:rPr lang="en-CA" sz="4400" dirty="0" err="1"/>
              <a:t>መፍቀር</a:t>
            </a:r>
            <a:r>
              <a:rPr lang="en-CA" sz="4400" dirty="0"/>
              <a:t> </a:t>
            </a:r>
            <a:r>
              <a:rPr lang="en-CA" sz="4400" dirty="0" err="1"/>
              <a:t>ሰብ</a:t>
            </a:r>
            <a:r>
              <a:rPr lang="en-CA" sz="4400" dirty="0"/>
              <a:t>፥ </a:t>
            </a:r>
            <a:r>
              <a:rPr lang="en-CA" sz="4400" dirty="0" err="1" smtClean="0"/>
              <a:t>ንቕዱ</a:t>
            </a:r>
            <a:r>
              <a:rPr lang="en-CA" sz="4400" dirty="0"/>
              <a:t> </a:t>
            </a:r>
            <a:r>
              <a:rPr lang="en-CA" sz="4400" dirty="0" err="1" smtClean="0"/>
              <a:t>ሳን</a:t>
            </a:r>
            <a:r>
              <a:rPr lang="en-CA" sz="4400" dirty="0" smtClean="0"/>
              <a:t> </a:t>
            </a:r>
            <a:r>
              <a:rPr lang="en-CA" sz="4400" dirty="0" err="1" smtClean="0"/>
              <a:t>ደቀ</a:t>
            </a:r>
            <a:r>
              <a:rPr lang="en-CA" sz="4400" dirty="0" smtClean="0"/>
              <a:t> </a:t>
            </a:r>
            <a:r>
              <a:rPr lang="en-CA" sz="4400" dirty="0" err="1" smtClean="0"/>
              <a:t>መዛሙርትኻ</a:t>
            </a:r>
            <a:endParaRPr lang="en-CA" sz="4400" dirty="0" smtClean="0"/>
          </a:p>
          <a:p>
            <a:r>
              <a:rPr lang="en-CA" sz="4400" dirty="0" smtClean="0"/>
              <a:t>ን </a:t>
            </a:r>
            <a:r>
              <a:rPr lang="en-CA" sz="4400" dirty="0" err="1" smtClean="0"/>
              <a:t>ኣገልገልትኻን</a:t>
            </a:r>
            <a:endParaRPr lang="en-CA" sz="4400" dirty="0" smtClean="0"/>
          </a:p>
        </p:txBody>
      </p:sp>
      <p:sp>
        <p:nvSpPr>
          <p:cNvPr id="9" name="Rectangle 8"/>
          <p:cNvSpPr/>
          <p:nvPr/>
        </p:nvSpPr>
        <p:spPr>
          <a:xfrm>
            <a:off x="7936876" y="52854"/>
            <a:ext cx="4391078" cy="6894195"/>
          </a:xfrm>
          <a:prstGeom prst="rect">
            <a:avLst/>
          </a:prstGeom>
        </p:spPr>
        <p:txBody>
          <a:bodyPr wrap="square">
            <a:spAutoFit/>
          </a:bodyPr>
          <a:lstStyle/>
          <a:p>
            <a:pPr marL="40639" marR="40639">
              <a:spcBef>
                <a:spcPts val="600"/>
              </a:spcBef>
              <a:buClr>
                <a:srgbClr val="000000"/>
              </a:buClr>
              <a:buFont typeface="Arial"/>
              <a:defRPr sz="2000" b="1" i="1"/>
            </a:pPr>
            <a:r>
              <a:rPr lang="en-US" sz="3600" dirty="0" smtClean="0"/>
              <a:t> </a:t>
            </a:r>
            <a:r>
              <a:rPr lang="en-US" sz="3600" dirty="0" smtClean="0">
                <a:latin typeface="+mj-lt"/>
                <a:cs typeface="Arial" panose="020B0604020202020204" pitchFamily="34" charset="0"/>
              </a:rPr>
              <a:t>In </a:t>
            </a:r>
            <a:r>
              <a:rPr lang="en-US" sz="3600" dirty="0">
                <a:latin typeface="+mj-lt"/>
                <a:cs typeface="Arial" panose="020B0604020202020204" pitchFamily="34" charset="0"/>
              </a:rPr>
              <a:t>fear and </a:t>
            </a:r>
            <a:r>
              <a:rPr lang="en-US" sz="3600" dirty="0" smtClean="0">
                <a:latin typeface="+mj-lt"/>
                <a:cs typeface="Arial" panose="020B0604020202020204" pitchFamily="34" charset="0"/>
              </a:rPr>
              <a:t>trembling , </a:t>
            </a:r>
            <a:r>
              <a:rPr lang="en-US" sz="3600" dirty="0">
                <a:latin typeface="+mj-lt"/>
                <a:cs typeface="Arial" panose="020B0604020202020204" pitchFamily="34" charset="0"/>
              </a:rPr>
              <a:t>and glorify Him at all times and all hours, both now and</a:t>
            </a:r>
            <a:r>
              <a:rPr lang="en-US" sz="3600" u="sng" dirty="0">
                <a:latin typeface="+mj-lt"/>
                <a:cs typeface="Arial" panose="020B0604020202020204" pitchFamily="34" charset="0"/>
              </a:rPr>
              <a:t> </a:t>
            </a:r>
            <a:r>
              <a:rPr lang="en-US" sz="3600" dirty="0">
                <a:latin typeface="+mj-lt"/>
                <a:cs typeface="Arial" panose="020B0604020202020204" pitchFamily="34" charset="0"/>
              </a:rPr>
              <a:t>ever and world </a:t>
            </a:r>
            <a:endParaRPr lang="en-US" sz="3600" dirty="0" smtClean="0">
              <a:latin typeface="+mj-lt"/>
              <a:cs typeface="Arial" panose="020B0604020202020204" pitchFamily="34" charset="0"/>
            </a:endParaRPr>
          </a:p>
          <a:p>
            <a:pPr marL="40639" marR="40639">
              <a:spcBef>
                <a:spcPts val="600"/>
              </a:spcBef>
              <a:buClr>
                <a:srgbClr val="000000"/>
              </a:buClr>
              <a:buFont typeface="Arial"/>
              <a:defRPr sz="2000" b="1" i="1"/>
            </a:pPr>
            <a:r>
              <a:rPr lang="en-US" sz="3600" dirty="0" smtClean="0">
                <a:latin typeface="+mj-lt"/>
                <a:cs typeface="Arial" panose="020B0604020202020204" pitchFamily="34" charset="0"/>
              </a:rPr>
              <a:t>without </a:t>
            </a:r>
            <a:r>
              <a:rPr lang="en-US" sz="3600" dirty="0">
                <a:latin typeface="+mj-lt"/>
                <a:cs typeface="Arial" panose="020B0604020202020204" pitchFamily="34" charset="0"/>
              </a:rPr>
              <a:t>end. Amen </a:t>
            </a:r>
            <a:endParaRPr lang="en-US" sz="3600" dirty="0" smtClean="0">
              <a:latin typeface="+mj-lt"/>
              <a:cs typeface="Arial" panose="020B0604020202020204" pitchFamily="34" charset="0"/>
            </a:endParaRPr>
          </a:p>
          <a:p>
            <a:pPr marL="40639" marR="40639">
              <a:spcBef>
                <a:spcPts val="600"/>
              </a:spcBef>
              <a:buClr>
                <a:srgbClr val="000000"/>
              </a:buClr>
              <a:defRPr sz="2000" b="1" i="1"/>
            </a:pPr>
            <a:r>
              <a:rPr lang="en-US" sz="3600" dirty="0" smtClean="0">
                <a:solidFill>
                  <a:srgbClr val="FF0000"/>
                </a:solidFill>
                <a:latin typeface="+mj-lt"/>
                <a:cs typeface="Arial" panose="020B0604020202020204" pitchFamily="34" charset="0"/>
              </a:rPr>
              <a:t>Priest: </a:t>
            </a:r>
            <a:r>
              <a:rPr lang="en-US" sz="1400" dirty="0" smtClean="0">
                <a:solidFill>
                  <a:srgbClr val="FFC000"/>
                </a:solidFill>
                <a:latin typeface="+mj-lt"/>
                <a:cs typeface="Arial" panose="020B0604020202020204" pitchFamily="34" charset="0"/>
              </a:rPr>
              <a:t>186.</a:t>
            </a:r>
            <a:r>
              <a:rPr lang="en-US" sz="1400" dirty="0">
                <a:solidFill>
                  <a:srgbClr val="FFC000"/>
                </a:solidFill>
                <a:uFill>
                  <a:solidFill>
                    <a:srgbClr val="000000"/>
                  </a:solidFill>
                </a:uFill>
                <a:latin typeface="+mj-lt"/>
                <a:cs typeface="Arial" panose="020B0604020202020204" pitchFamily="34" charset="0"/>
              </a:rPr>
              <a:t> </a:t>
            </a:r>
            <a:r>
              <a:rPr lang="en-US" sz="3600" dirty="0">
                <a:uFill>
                  <a:solidFill>
                    <a:srgbClr val="000000"/>
                  </a:solidFill>
                </a:uFill>
                <a:latin typeface="+mj-lt"/>
                <a:cs typeface="Arial" panose="020B0604020202020204" pitchFamily="34" charset="0"/>
              </a:rPr>
              <a:t>Lord our God and our Savior and lover of man, though art He who didst send Thy holy disciples and ministers, and </a:t>
            </a:r>
            <a:r>
              <a:rPr lang="en-US" sz="3600" dirty="0" smtClean="0">
                <a:uFill>
                  <a:solidFill>
                    <a:srgbClr val="000000"/>
                  </a:solidFill>
                </a:uFill>
                <a:latin typeface="+mj-lt"/>
                <a:cs typeface="Arial" panose="020B0604020202020204" pitchFamily="34" charset="0"/>
              </a:rPr>
              <a:t>Thy</a:t>
            </a:r>
            <a:endParaRPr lang="en-US" sz="1400" dirty="0" smtClean="0">
              <a:uFill>
                <a:solidFill>
                  <a:srgbClr val="000000"/>
                </a:solidFill>
              </a:uFill>
              <a:latin typeface="+mj-lt"/>
              <a:cs typeface="Arial" panose="020B0604020202020204" pitchFamily="34" charset="0"/>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735753"/>
      </p:ext>
    </p:extLst>
  </p:cSld>
  <p:clrMapOvr>
    <a:masterClrMapping/>
  </p:clrMapOvr>
  <p:transition spd="med"/>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863417"/>
          </a:xfrm>
          <a:prstGeom prst="rect">
            <a:avLst/>
          </a:prstGeom>
        </p:spPr>
        <p:txBody>
          <a:bodyPr wrap="square">
            <a:spAutoFit/>
          </a:bodyPr>
          <a:lstStyle/>
          <a:p>
            <a:r>
              <a:rPr lang="en-CA" sz="4400" dirty="0" err="1" smtClean="0"/>
              <a:t>ለአርዳኢከ</a:t>
            </a:r>
            <a:r>
              <a:rPr lang="en-CA" sz="4400" dirty="0" smtClean="0"/>
              <a:t> </a:t>
            </a:r>
            <a:r>
              <a:rPr lang="en-CA" sz="4400" dirty="0" err="1"/>
              <a:t>ቅዱሳን</a:t>
            </a:r>
            <a:r>
              <a:rPr lang="en-CA" sz="4400" dirty="0"/>
              <a:t> </a:t>
            </a:r>
            <a:r>
              <a:rPr lang="en-CA" sz="4400" dirty="0" err="1"/>
              <a:t>ወለሓዋርያቲከ</a:t>
            </a:r>
            <a:r>
              <a:rPr lang="en-CA" sz="4400" dirty="0"/>
              <a:t> </a:t>
            </a:r>
            <a:r>
              <a:rPr lang="en-CA" sz="4400" dirty="0" err="1"/>
              <a:t>ንጹሓን</a:t>
            </a:r>
            <a:r>
              <a:rPr lang="en-CA" sz="4400" dirty="0"/>
              <a:t> </a:t>
            </a:r>
            <a:r>
              <a:rPr lang="en-CA" sz="4400" dirty="0" err="1"/>
              <a:t>ውስተ</a:t>
            </a:r>
            <a:r>
              <a:rPr lang="en-CA" sz="4400" dirty="0"/>
              <a:t> </a:t>
            </a:r>
            <a:r>
              <a:rPr lang="en-CA" sz="4400" dirty="0" err="1"/>
              <a:t>ኵሉ</a:t>
            </a:r>
            <a:r>
              <a:rPr lang="en-CA" sz="4400" dirty="0"/>
              <a:t> </a:t>
            </a:r>
            <a:r>
              <a:rPr lang="en-CA" sz="4400" dirty="0" err="1"/>
              <a:t>አጽናፈ</a:t>
            </a:r>
            <a:r>
              <a:rPr lang="en-CA" sz="4400" dirty="0"/>
              <a:t> </a:t>
            </a:r>
            <a:r>
              <a:rPr lang="en-CA" sz="4400" dirty="0" err="1"/>
              <a:t>ዓለም</a:t>
            </a:r>
            <a:r>
              <a:rPr lang="en-CA" sz="4400" dirty="0"/>
              <a:t> </a:t>
            </a:r>
            <a:r>
              <a:rPr lang="en-CA" sz="4400" dirty="0" err="1"/>
              <a:t>ከም</a:t>
            </a:r>
            <a:r>
              <a:rPr lang="en-CA" sz="4400" dirty="0"/>
              <a:t> </a:t>
            </a:r>
            <a:r>
              <a:rPr lang="en-CA" sz="4400" dirty="0" err="1"/>
              <a:t>ይስብኩ</a:t>
            </a:r>
            <a:r>
              <a:rPr lang="en-CA" sz="4400" dirty="0"/>
              <a:t> </a:t>
            </a:r>
            <a:r>
              <a:rPr lang="en-CA" sz="4400" dirty="0" err="1"/>
              <a:t>ወይምሀሩ</a:t>
            </a:r>
            <a:r>
              <a:rPr lang="en-CA" sz="4400" dirty="0"/>
              <a:t> </a:t>
            </a:r>
            <a:r>
              <a:rPr lang="en-CA" sz="4400" dirty="0" err="1"/>
              <a:t>ወንጌለ</a:t>
            </a:r>
            <a:r>
              <a:rPr lang="en-CA" sz="4400" dirty="0"/>
              <a:t> </a:t>
            </a:r>
            <a:r>
              <a:rPr lang="en-CA" sz="4400" dirty="0" err="1"/>
              <a:t>መንግሥትከ</a:t>
            </a:r>
            <a:r>
              <a:rPr lang="en-CA" sz="4400" dirty="0"/>
              <a:t> </a:t>
            </a:r>
            <a:r>
              <a:rPr lang="en-CA" sz="4400" dirty="0" err="1"/>
              <a:t>ወይፌውሱ</a:t>
            </a:r>
            <a:r>
              <a:rPr lang="en-CA" sz="4400" dirty="0"/>
              <a:t> </a:t>
            </a:r>
            <a:r>
              <a:rPr lang="en-CA" sz="4400" dirty="0" err="1"/>
              <a:t>ኵሎ</a:t>
            </a:r>
            <a:r>
              <a:rPr lang="en-CA" sz="4400" dirty="0"/>
              <a:t> </a:t>
            </a:r>
            <a:r>
              <a:rPr lang="en-CA" sz="4400" dirty="0" err="1"/>
              <a:t>ደዌ</a:t>
            </a:r>
            <a:r>
              <a:rPr lang="en-CA" sz="4400" dirty="0"/>
              <a:t> </a:t>
            </a:r>
            <a:r>
              <a:rPr lang="en-CA" sz="4400" dirty="0" err="1"/>
              <a:t>ወኵሎ</a:t>
            </a:r>
            <a:r>
              <a:rPr lang="en-CA" sz="4400" dirty="0"/>
              <a:t> </a:t>
            </a:r>
            <a:r>
              <a:rPr lang="en-CA" sz="4400" dirty="0" err="1"/>
              <a:t>ሕማመ</a:t>
            </a:r>
            <a:r>
              <a:rPr lang="en-CA" sz="4400" dirty="0"/>
              <a:t> </a:t>
            </a:r>
            <a:r>
              <a:rPr lang="en-CA" sz="4400" dirty="0" err="1"/>
              <a:t>ዘውስተ</a:t>
            </a:r>
            <a:r>
              <a:rPr lang="en-CA" sz="4400" dirty="0"/>
              <a:t> </a:t>
            </a:r>
            <a:r>
              <a:rPr lang="en-CA" sz="4400" dirty="0" err="1"/>
              <a:t>ኵሉ</a:t>
            </a:r>
            <a:r>
              <a:rPr lang="en-CA" sz="4400" dirty="0"/>
              <a:t> </a:t>
            </a:r>
            <a:r>
              <a:rPr lang="en-CA" sz="4400" dirty="0" err="1"/>
              <a:t>ሕዝብከ</a:t>
            </a:r>
            <a:r>
              <a:rPr lang="en-CA" sz="4400" dirty="0"/>
              <a:t> </a:t>
            </a:r>
            <a:r>
              <a:rPr lang="en-CA" sz="4400" dirty="0" err="1"/>
              <a:t>ወይዜንዉ</a:t>
            </a:r>
            <a:r>
              <a:rPr lang="en-CA" sz="4400" dirty="0"/>
              <a:t> </a:t>
            </a:r>
            <a:r>
              <a:rPr lang="en-CA" sz="4400" dirty="0" err="1" smtClean="0"/>
              <a:t>ምሥጢርከ</a:t>
            </a:r>
            <a:endParaRPr lang="en-CA" sz="4500" dirty="0"/>
          </a:p>
        </p:txBody>
      </p:sp>
      <p:sp>
        <p:nvSpPr>
          <p:cNvPr id="3" name="Rectangle 2"/>
          <p:cNvSpPr/>
          <p:nvPr/>
        </p:nvSpPr>
        <p:spPr>
          <a:xfrm>
            <a:off x="3929915" y="83931"/>
            <a:ext cx="4140903" cy="6863417"/>
          </a:xfrm>
          <a:prstGeom prst="rect">
            <a:avLst/>
          </a:prstGeom>
        </p:spPr>
        <p:txBody>
          <a:bodyPr wrap="square">
            <a:spAutoFit/>
          </a:bodyPr>
          <a:lstStyle/>
          <a:p>
            <a:r>
              <a:rPr lang="en-CA" sz="4400" dirty="0" err="1" smtClean="0"/>
              <a:t>ንንጹሓን</a:t>
            </a:r>
            <a:r>
              <a:rPr lang="en-CA" sz="4400" dirty="0" smtClean="0"/>
              <a:t> </a:t>
            </a:r>
            <a:r>
              <a:rPr lang="en-CA" sz="4400" dirty="0" err="1"/>
              <a:t>ሓዋርያትካ</a:t>
            </a:r>
            <a:r>
              <a:rPr lang="en-CA" sz="4400" dirty="0"/>
              <a:t>፥ </a:t>
            </a:r>
            <a:r>
              <a:rPr lang="en-CA" sz="4400" dirty="0" err="1"/>
              <a:t>ክሳዕ</a:t>
            </a:r>
            <a:r>
              <a:rPr lang="en-CA" sz="4400" dirty="0"/>
              <a:t> </a:t>
            </a:r>
            <a:r>
              <a:rPr lang="en-CA" sz="4400" dirty="0" err="1"/>
              <a:t>ወሰን</a:t>
            </a:r>
            <a:r>
              <a:rPr lang="en-CA" sz="4400" dirty="0"/>
              <a:t> </a:t>
            </a:r>
            <a:r>
              <a:rPr lang="en-CA" sz="4400" dirty="0" err="1"/>
              <a:t>ዓለም</a:t>
            </a:r>
            <a:r>
              <a:rPr lang="en-CA" sz="4400" dirty="0"/>
              <a:t> </a:t>
            </a:r>
            <a:r>
              <a:rPr lang="en-CA" sz="4400" dirty="0" err="1"/>
              <a:t>ዝሰደድካዮም</a:t>
            </a:r>
            <a:r>
              <a:rPr lang="en-CA" sz="4400" dirty="0"/>
              <a:t> </a:t>
            </a:r>
            <a:r>
              <a:rPr lang="en-CA" sz="4400" dirty="0" err="1"/>
              <a:t>ንስኻ</a:t>
            </a:r>
            <a:r>
              <a:rPr lang="en-CA" sz="4400" dirty="0"/>
              <a:t> </a:t>
            </a:r>
            <a:r>
              <a:rPr lang="en-CA" sz="4400" dirty="0" err="1"/>
              <a:t>ኢኻ</a:t>
            </a:r>
            <a:r>
              <a:rPr lang="en-CA" sz="4400" dirty="0"/>
              <a:t>። </a:t>
            </a:r>
            <a:r>
              <a:rPr lang="en-CA" sz="4400" dirty="0" err="1"/>
              <a:t>ናይ</a:t>
            </a:r>
            <a:r>
              <a:rPr lang="en-CA" sz="4400" dirty="0"/>
              <a:t> </a:t>
            </a:r>
            <a:r>
              <a:rPr lang="en-CA" sz="4400" dirty="0" err="1" smtClean="0"/>
              <a:t>መንግሥት</a:t>
            </a:r>
            <a:endParaRPr lang="en-CA" sz="4400" dirty="0" smtClean="0"/>
          </a:p>
          <a:p>
            <a:r>
              <a:rPr lang="en-CA" sz="4400" dirty="0" smtClean="0"/>
              <a:t>ኻ </a:t>
            </a:r>
            <a:r>
              <a:rPr lang="en-CA" sz="4400" dirty="0" err="1"/>
              <a:t>ወንጌል</a:t>
            </a:r>
            <a:r>
              <a:rPr lang="en-CA" sz="4400" dirty="0"/>
              <a:t> </a:t>
            </a:r>
            <a:r>
              <a:rPr lang="en-CA" sz="4400" dirty="0" err="1"/>
              <a:t>ኪምህሩን</a:t>
            </a:r>
            <a:r>
              <a:rPr lang="en-CA" sz="4400" dirty="0"/>
              <a:t> </a:t>
            </a:r>
            <a:r>
              <a:rPr lang="en-CA" sz="4400" dirty="0" err="1" smtClean="0"/>
              <a:t>ክሰብኩን</a:t>
            </a:r>
            <a:r>
              <a:rPr lang="en-CA" sz="4400" dirty="0" smtClean="0"/>
              <a:t> ፥  </a:t>
            </a:r>
            <a:r>
              <a:rPr lang="en-CA" sz="4400" dirty="0" err="1" smtClean="0"/>
              <a:t>ኣብ</a:t>
            </a:r>
            <a:r>
              <a:rPr lang="en-CA" sz="4400" dirty="0" smtClean="0"/>
              <a:t> </a:t>
            </a:r>
            <a:r>
              <a:rPr lang="en-CA" sz="4400" dirty="0" err="1"/>
              <a:t>ውሽጢ</a:t>
            </a:r>
            <a:r>
              <a:rPr lang="en-CA" sz="4400" dirty="0"/>
              <a:t> </a:t>
            </a:r>
            <a:r>
              <a:rPr lang="en-CA" sz="4400" dirty="0" err="1"/>
              <a:t>ሕዝብኻ</a:t>
            </a:r>
            <a:r>
              <a:rPr lang="en-CA" sz="4400" dirty="0"/>
              <a:t> </a:t>
            </a:r>
            <a:r>
              <a:rPr lang="en-CA" sz="4400" dirty="0" err="1"/>
              <a:t>ዘሎ</a:t>
            </a:r>
            <a:r>
              <a:rPr lang="en-CA" sz="4400" dirty="0"/>
              <a:t> </a:t>
            </a:r>
            <a:r>
              <a:rPr lang="en-CA" sz="4400" dirty="0" err="1"/>
              <a:t>ኵሉ</a:t>
            </a:r>
            <a:r>
              <a:rPr lang="en-CA" sz="4400" dirty="0"/>
              <a:t> </a:t>
            </a:r>
            <a:r>
              <a:rPr lang="en-CA" sz="4400" dirty="0" err="1"/>
              <a:t>ደዌን</a:t>
            </a:r>
            <a:r>
              <a:rPr lang="en-CA" sz="4400" dirty="0"/>
              <a:t> </a:t>
            </a:r>
            <a:r>
              <a:rPr lang="en-CA" sz="4400" dirty="0" err="1"/>
              <a:t>ኵሉ</a:t>
            </a:r>
            <a:r>
              <a:rPr lang="en-CA" sz="4400" dirty="0"/>
              <a:t> </a:t>
            </a:r>
            <a:r>
              <a:rPr lang="en-CA" sz="4400" dirty="0" smtClean="0"/>
              <a:t> </a:t>
            </a:r>
            <a:r>
              <a:rPr lang="en-CA" sz="4400" dirty="0" err="1" smtClean="0"/>
              <a:t>ሕማ</a:t>
            </a:r>
            <a:r>
              <a:rPr lang="en-CA" sz="4400" dirty="0" smtClean="0"/>
              <a:t> </a:t>
            </a:r>
            <a:r>
              <a:rPr lang="en-CA" sz="4400" dirty="0" err="1" smtClean="0"/>
              <a:t>ምን</a:t>
            </a:r>
            <a:r>
              <a:rPr lang="en-CA" sz="4400" dirty="0" smtClean="0"/>
              <a:t> </a:t>
            </a:r>
            <a:r>
              <a:rPr lang="en-CA" sz="4400" dirty="0" err="1" smtClean="0"/>
              <a:t>ኬሕውዩን</a:t>
            </a:r>
            <a:r>
              <a:rPr lang="en-CA" sz="4400" dirty="0" smtClean="0"/>
              <a:t> ፥  </a:t>
            </a:r>
            <a:r>
              <a:rPr lang="en-CA" sz="4400" dirty="0" err="1" smtClean="0"/>
              <a:t>ካብ</a:t>
            </a:r>
            <a:r>
              <a:rPr lang="en-CA" sz="4400" dirty="0" smtClean="0"/>
              <a:t> </a:t>
            </a:r>
            <a:r>
              <a:rPr lang="en-CA" sz="4400" dirty="0" err="1"/>
              <a:t>ዓለም</a:t>
            </a:r>
            <a:r>
              <a:rPr lang="en-CA" sz="4400" dirty="0"/>
              <a:t> </a:t>
            </a:r>
            <a:r>
              <a:rPr lang="en-CA" sz="4400" dirty="0" err="1"/>
              <a:t>ኣቐዲሙ</a:t>
            </a:r>
            <a:r>
              <a:rPr lang="en-CA" sz="4400" dirty="0"/>
              <a:t> </a:t>
            </a:r>
            <a:r>
              <a:rPr lang="en-CA" sz="4400" dirty="0" err="1" smtClean="0"/>
              <a:t>ዝነበረ</a:t>
            </a:r>
            <a:endParaRPr lang="en-CA" sz="4400" dirty="0" smtClean="0"/>
          </a:p>
        </p:txBody>
      </p:sp>
      <p:sp>
        <p:nvSpPr>
          <p:cNvPr id="9" name="Rectangle 8"/>
          <p:cNvSpPr/>
          <p:nvPr/>
        </p:nvSpPr>
        <p:spPr>
          <a:xfrm>
            <a:off x="7936876" y="52854"/>
            <a:ext cx="4391078" cy="6817251"/>
          </a:xfrm>
          <a:prstGeom prst="rect">
            <a:avLst/>
          </a:prstGeom>
        </p:spPr>
        <p:txBody>
          <a:bodyPr wrap="square">
            <a:spAutoFit/>
          </a:bodyPr>
          <a:lstStyle/>
          <a:p>
            <a:pPr marL="40639" marR="40639">
              <a:spcBef>
                <a:spcPts val="600"/>
              </a:spcBef>
              <a:buClr>
                <a:srgbClr val="000000"/>
              </a:buClr>
              <a:buFont typeface="Arial"/>
              <a:defRPr sz="2000" b="1" i="1"/>
            </a:pPr>
            <a:r>
              <a:rPr lang="en-US" sz="3600" dirty="0" smtClean="0">
                <a:uFill>
                  <a:solidFill>
                    <a:srgbClr val="000000"/>
                  </a:solidFill>
                </a:uFill>
                <a:latin typeface="+mj-lt"/>
                <a:cs typeface="Arial" panose="020B0604020202020204" pitchFamily="34" charset="0"/>
              </a:rPr>
              <a:t>pure </a:t>
            </a:r>
            <a:r>
              <a:rPr lang="en-US" sz="3600" dirty="0">
                <a:uFill>
                  <a:solidFill>
                    <a:srgbClr val="000000"/>
                  </a:solidFill>
                </a:uFill>
                <a:latin typeface="+mj-lt"/>
                <a:cs typeface="Arial" panose="020B0604020202020204" pitchFamily="34" charset="0"/>
              </a:rPr>
              <a:t>apostles unto all the ends of the world to preach and teach the gospel of Thy kingdom, and to heal all the diseases and all the sicknesses which are among Thy people, </a:t>
            </a:r>
            <a:endParaRPr lang="en-US" sz="3600" dirty="0">
              <a:latin typeface="+mj-lt"/>
              <a:cs typeface="Arial" panose="020B0604020202020204" pitchFamily="34" charset="0"/>
            </a:endParaRPr>
          </a:p>
          <a:p>
            <a:pPr marL="40639" marR="40639">
              <a:spcBef>
                <a:spcPts val="600"/>
              </a:spcBef>
              <a:buClr>
                <a:srgbClr val="000000"/>
              </a:buClr>
              <a:defRPr sz="2000" b="1" i="1"/>
            </a:pPr>
            <a:r>
              <a:rPr lang="en-US" sz="3600" dirty="0">
                <a:uFill>
                  <a:solidFill>
                    <a:srgbClr val="000000"/>
                  </a:solidFill>
                </a:uFill>
              </a:rPr>
              <a:t>and to proclaim the mystery hidden from before the beginning of the world. </a:t>
            </a:r>
            <a:r>
              <a:rPr lang="en-US" sz="3600" dirty="0" smtClean="0">
                <a:uFill>
                  <a:solidFill>
                    <a:srgbClr val="000000"/>
                  </a:solidFill>
                </a:uFill>
              </a:rPr>
              <a:t>Now</a:t>
            </a:r>
            <a:endParaRPr lang="en-US" sz="1400" dirty="0" smtClean="0">
              <a:uFill>
                <a:solidFill>
                  <a:srgbClr val="000000"/>
                </a:solidFill>
              </a:uFill>
              <a:latin typeface="+mj-lt"/>
              <a:cs typeface="Arial" panose="020B0604020202020204" pitchFamily="34" charset="0"/>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96703"/>
      </p:ext>
    </p:extLst>
  </p:cSld>
  <p:clrMapOvr>
    <a:masterClrMapping/>
  </p:clrMapOvr>
  <p:transition spd="med"/>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863417"/>
          </a:xfrm>
          <a:prstGeom prst="rect">
            <a:avLst/>
          </a:prstGeom>
        </p:spPr>
        <p:txBody>
          <a:bodyPr wrap="square">
            <a:spAutoFit/>
          </a:bodyPr>
          <a:lstStyle/>
          <a:p>
            <a:r>
              <a:rPr lang="en-CA" sz="4400" dirty="0" err="1" smtClean="0"/>
              <a:t>ኅቡእ</a:t>
            </a:r>
            <a:r>
              <a:rPr lang="en-CA" sz="4400" dirty="0" smtClean="0"/>
              <a:t> </a:t>
            </a:r>
            <a:r>
              <a:rPr lang="en-CA" sz="4400" dirty="0" err="1"/>
              <a:t>ዘእምቅድመ</a:t>
            </a:r>
            <a:r>
              <a:rPr lang="en-CA" sz="4400" dirty="0"/>
              <a:t> </a:t>
            </a:r>
            <a:r>
              <a:rPr lang="en-CA" sz="4400" dirty="0" err="1"/>
              <a:t>ዓለም</a:t>
            </a:r>
            <a:r>
              <a:rPr lang="en-CA" sz="4400" dirty="0"/>
              <a:t>።</a:t>
            </a:r>
          </a:p>
          <a:p>
            <a:r>
              <a:rPr lang="en-CA" sz="1400" dirty="0">
                <a:solidFill>
                  <a:srgbClr val="FFC000"/>
                </a:solidFill>
              </a:rPr>
              <a:t>፻፹፯. </a:t>
            </a:r>
            <a:r>
              <a:rPr lang="en-CA" sz="4400" dirty="0" err="1"/>
              <a:t>ወይእዜኒ</a:t>
            </a:r>
            <a:r>
              <a:rPr lang="en-CA" sz="4400" dirty="0"/>
              <a:t> </a:t>
            </a:r>
            <a:r>
              <a:rPr lang="en-CA" sz="4400" dirty="0" err="1"/>
              <a:t>እግዚእነ</a:t>
            </a:r>
            <a:r>
              <a:rPr lang="en-CA" sz="4400" dirty="0"/>
              <a:t> </a:t>
            </a:r>
            <a:r>
              <a:rPr lang="en-CA" sz="4400" dirty="0" err="1"/>
              <a:t>ወአምላክነ</a:t>
            </a:r>
            <a:r>
              <a:rPr lang="en-CA" sz="4400" dirty="0"/>
              <a:t> </a:t>
            </a:r>
            <a:r>
              <a:rPr lang="en-CA" sz="4400" dirty="0" err="1"/>
              <a:t>ፈኑ</a:t>
            </a:r>
            <a:r>
              <a:rPr lang="en-CA" sz="4400" dirty="0"/>
              <a:t> </a:t>
            </a:r>
            <a:r>
              <a:rPr lang="en-CA" sz="4400" dirty="0" err="1"/>
              <a:t>ላዕሌነ</a:t>
            </a:r>
            <a:r>
              <a:rPr lang="en-CA" sz="4400" dirty="0"/>
              <a:t> </a:t>
            </a:r>
            <a:r>
              <a:rPr lang="en-CA" sz="4400" dirty="0" err="1"/>
              <a:t>ብርሃነከ</a:t>
            </a:r>
            <a:r>
              <a:rPr lang="en-CA" sz="4400" dirty="0"/>
              <a:t> </a:t>
            </a:r>
            <a:r>
              <a:rPr lang="en-CA" sz="4400" dirty="0" err="1"/>
              <a:t>ወጽድቀከ</a:t>
            </a:r>
            <a:r>
              <a:rPr lang="en-CA" sz="4400" dirty="0"/>
              <a:t> </a:t>
            </a:r>
            <a:r>
              <a:rPr lang="en-CA" sz="4400" dirty="0" err="1"/>
              <a:t>ቀአብርህ</a:t>
            </a:r>
            <a:r>
              <a:rPr lang="en-CA" sz="4400" dirty="0"/>
              <a:t> </a:t>
            </a:r>
            <a:r>
              <a:rPr lang="en-CA" sz="4400" dirty="0" err="1"/>
              <a:t>አዕይንተ</a:t>
            </a:r>
            <a:r>
              <a:rPr lang="en-CA" sz="4400" dirty="0"/>
              <a:t> </a:t>
            </a:r>
            <a:r>
              <a:rPr lang="en-CA" sz="4400" dirty="0" err="1"/>
              <a:t>አልባቢነ</a:t>
            </a:r>
            <a:r>
              <a:rPr lang="en-CA" sz="4400" dirty="0"/>
              <a:t> </a:t>
            </a:r>
            <a:r>
              <a:rPr lang="en-CA" sz="4400" dirty="0" err="1"/>
              <a:t>ወሕሊናነ</a:t>
            </a:r>
            <a:r>
              <a:rPr lang="en-CA" sz="4400" dirty="0"/>
              <a:t>። </a:t>
            </a:r>
            <a:r>
              <a:rPr lang="en-CA" sz="4400" dirty="0" err="1"/>
              <a:t>ወረስየነ</a:t>
            </a:r>
            <a:r>
              <a:rPr lang="en-CA" sz="4400" dirty="0"/>
              <a:t> </a:t>
            </a:r>
            <a:r>
              <a:rPr lang="en-CA" sz="4400" dirty="0" err="1"/>
              <a:t>ድልዋነ</a:t>
            </a:r>
            <a:r>
              <a:rPr lang="en-CA" sz="4400" dirty="0"/>
              <a:t> </a:t>
            </a:r>
            <a:r>
              <a:rPr lang="en-CA" sz="4400" dirty="0" err="1"/>
              <a:t>ንስማዕ</a:t>
            </a:r>
            <a:r>
              <a:rPr lang="en-CA" sz="4400" dirty="0"/>
              <a:t> </a:t>
            </a:r>
            <a:r>
              <a:rPr lang="en-CA" sz="4400" dirty="0" err="1"/>
              <a:t>በጥብዓት</a:t>
            </a:r>
            <a:r>
              <a:rPr lang="en-CA" sz="4400" dirty="0"/>
              <a:t> </a:t>
            </a:r>
            <a:r>
              <a:rPr lang="en-CA" sz="4400" dirty="0" err="1"/>
              <a:t>ቃለ</a:t>
            </a:r>
            <a:r>
              <a:rPr lang="en-CA" sz="4400" dirty="0"/>
              <a:t> </a:t>
            </a:r>
            <a:r>
              <a:rPr lang="en-CA" sz="4400" dirty="0" err="1"/>
              <a:t>ወንጌልከ</a:t>
            </a:r>
            <a:r>
              <a:rPr lang="en-CA" sz="4400" dirty="0"/>
              <a:t> </a:t>
            </a:r>
            <a:r>
              <a:rPr lang="en-CA" sz="4400" dirty="0" err="1"/>
              <a:t>ቅዱስ</a:t>
            </a:r>
            <a:r>
              <a:rPr lang="en-CA" sz="4400" dirty="0"/>
              <a:t> </a:t>
            </a:r>
            <a:r>
              <a:rPr lang="en-CA" sz="4400" dirty="0" err="1" smtClean="0"/>
              <a:t>አኮ</a:t>
            </a:r>
            <a:endParaRPr lang="en-CA" sz="4500" dirty="0"/>
          </a:p>
        </p:txBody>
      </p:sp>
      <p:sp>
        <p:nvSpPr>
          <p:cNvPr id="3" name="Rectangle 2"/>
          <p:cNvSpPr/>
          <p:nvPr/>
        </p:nvSpPr>
        <p:spPr>
          <a:xfrm>
            <a:off x="3929915" y="83931"/>
            <a:ext cx="4140903" cy="6647974"/>
          </a:xfrm>
          <a:prstGeom prst="rect">
            <a:avLst/>
          </a:prstGeom>
        </p:spPr>
        <p:txBody>
          <a:bodyPr wrap="square">
            <a:spAutoFit/>
          </a:bodyPr>
          <a:lstStyle/>
          <a:p>
            <a:r>
              <a:rPr lang="en-CA" sz="4400" dirty="0" err="1" smtClean="0"/>
              <a:t>ኅቡእ</a:t>
            </a:r>
            <a:r>
              <a:rPr lang="en-CA" sz="4400" dirty="0" smtClean="0"/>
              <a:t> </a:t>
            </a:r>
            <a:r>
              <a:rPr lang="en-CA" sz="4400" dirty="0" err="1"/>
              <a:t>ምሥጢርካ</a:t>
            </a:r>
            <a:r>
              <a:rPr lang="en-CA" sz="4400" dirty="0"/>
              <a:t> </a:t>
            </a:r>
            <a:r>
              <a:rPr lang="en-CA" sz="4400" dirty="0" err="1"/>
              <a:t>ክምህሩን</a:t>
            </a:r>
            <a:r>
              <a:rPr lang="en-CA" sz="4400" dirty="0"/>
              <a:t> </a:t>
            </a:r>
            <a:r>
              <a:rPr lang="en-CA" sz="4400" dirty="0" err="1"/>
              <a:t>ስለ</a:t>
            </a:r>
            <a:r>
              <a:rPr lang="en-CA" sz="4400" dirty="0"/>
              <a:t> </a:t>
            </a:r>
            <a:r>
              <a:rPr lang="en-CA" sz="4400" dirty="0" err="1" smtClean="0"/>
              <a:t>ዝለኣኽ</a:t>
            </a:r>
            <a:endParaRPr lang="en-CA" sz="4400" dirty="0" smtClean="0"/>
          </a:p>
          <a:p>
            <a:r>
              <a:rPr lang="en-CA" sz="4400" dirty="0" err="1" smtClean="0"/>
              <a:t>ካዮም</a:t>
            </a:r>
            <a:r>
              <a:rPr lang="en-CA" sz="4400" dirty="0" smtClean="0"/>
              <a:t> </a:t>
            </a:r>
            <a:r>
              <a:rPr lang="en-CA" sz="4400" dirty="0" err="1"/>
              <a:t>ንስኻ</a:t>
            </a:r>
            <a:r>
              <a:rPr lang="en-CA" sz="4400" dirty="0"/>
              <a:t> </a:t>
            </a:r>
            <a:r>
              <a:rPr lang="en-CA" sz="4400" dirty="0" err="1"/>
              <a:t>ኢኻ</a:t>
            </a:r>
            <a:r>
              <a:rPr lang="en-CA" sz="4400" dirty="0"/>
              <a:t>።</a:t>
            </a:r>
          </a:p>
          <a:p>
            <a:r>
              <a:rPr lang="en-CA" sz="1400" dirty="0">
                <a:solidFill>
                  <a:srgbClr val="FFC000"/>
                </a:solidFill>
              </a:rPr>
              <a:t>187. </a:t>
            </a:r>
            <a:r>
              <a:rPr lang="en-CA" sz="4200" dirty="0" err="1"/>
              <a:t>ሕጂ</a:t>
            </a:r>
            <a:r>
              <a:rPr lang="en-CA" sz="4200" dirty="0"/>
              <a:t> </a:t>
            </a:r>
            <a:r>
              <a:rPr lang="en-CA" sz="4200" dirty="0" err="1" smtClean="0"/>
              <a:t>ኸኣ</a:t>
            </a:r>
            <a:r>
              <a:rPr lang="en-CA" sz="4200" dirty="0" smtClean="0"/>
              <a:t>፣ ኦ  </a:t>
            </a:r>
            <a:r>
              <a:rPr lang="en-CA" sz="4200" dirty="0" err="1" smtClean="0"/>
              <a:t>ጐይታ</a:t>
            </a:r>
            <a:endParaRPr lang="en-CA" sz="4200" dirty="0" smtClean="0"/>
          </a:p>
          <a:p>
            <a:r>
              <a:rPr lang="en-CA" sz="4200" dirty="0" err="1" smtClean="0"/>
              <a:t>ናን</a:t>
            </a:r>
            <a:r>
              <a:rPr lang="en-CA" sz="4200" dirty="0" smtClean="0"/>
              <a:t> </a:t>
            </a:r>
            <a:r>
              <a:rPr lang="en-CA" sz="4200" dirty="0" err="1"/>
              <a:t>ኣምላኽናን</a:t>
            </a:r>
            <a:r>
              <a:rPr lang="en-CA" sz="4200" dirty="0"/>
              <a:t>፥ </a:t>
            </a:r>
            <a:r>
              <a:rPr lang="en-CA" sz="4200" dirty="0" smtClean="0"/>
              <a:t> </a:t>
            </a:r>
            <a:r>
              <a:rPr lang="en-CA" sz="4200" dirty="0" err="1" smtClean="0"/>
              <a:t>ብርሃ</a:t>
            </a:r>
            <a:endParaRPr lang="en-CA" sz="4200" dirty="0" smtClean="0"/>
          </a:p>
          <a:p>
            <a:r>
              <a:rPr lang="en-CA" sz="4200" dirty="0" err="1" smtClean="0"/>
              <a:t>ንካን</a:t>
            </a:r>
            <a:r>
              <a:rPr lang="en-CA" sz="4200" dirty="0" smtClean="0"/>
              <a:t>  </a:t>
            </a:r>
            <a:r>
              <a:rPr lang="en-CA" sz="4200" dirty="0" err="1" smtClean="0"/>
              <a:t>ጽድቅኻን</a:t>
            </a:r>
            <a:r>
              <a:rPr lang="en-CA" sz="4200" dirty="0" smtClean="0"/>
              <a:t>   </a:t>
            </a:r>
            <a:r>
              <a:rPr lang="en-CA" sz="4200" dirty="0" err="1" smtClean="0"/>
              <a:t>ለኣኸ</a:t>
            </a:r>
            <a:endParaRPr lang="en-CA" sz="4200" dirty="0" smtClean="0"/>
          </a:p>
          <a:p>
            <a:r>
              <a:rPr lang="en-CA" sz="4200" dirty="0" err="1" smtClean="0"/>
              <a:t>ልና</a:t>
            </a:r>
            <a:r>
              <a:rPr lang="en-CA" sz="4200" dirty="0"/>
              <a:t>። </a:t>
            </a:r>
            <a:r>
              <a:rPr lang="en-CA" sz="4200" dirty="0" err="1"/>
              <a:t>ናይ</a:t>
            </a:r>
            <a:r>
              <a:rPr lang="en-CA" sz="4200" dirty="0"/>
              <a:t> </a:t>
            </a:r>
            <a:r>
              <a:rPr lang="en-CA" sz="4200" dirty="0" err="1"/>
              <a:t>ልብናን</a:t>
            </a:r>
            <a:r>
              <a:rPr lang="en-CA" sz="4200" dirty="0"/>
              <a:t> </a:t>
            </a:r>
            <a:r>
              <a:rPr lang="en-CA" sz="4200" dirty="0" smtClean="0"/>
              <a:t> </a:t>
            </a:r>
            <a:r>
              <a:rPr lang="en-CA" sz="4200" dirty="0" err="1" smtClean="0"/>
              <a:t>ናይ</a:t>
            </a:r>
            <a:r>
              <a:rPr lang="en-CA" sz="4200" dirty="0" smtClean="0"/>
              <a:t> </a:t>
            </a:r>
            <a:r>
              <a:rPr lang="en-CA" sz="4200" dirty="0" err="1"/>
              <a:t>ሕሊናናን</a:t>
            </a:r>
            <a:r>
              <a:rPr lang="en-CA" sz="4200" dirty="0"/>
              <a:t> </a:t>
            </a:r>
            <a:r>
              <a:rPr lang="en-CA" sz="4200" dirty="0" err="1"/>
              <a:t>ኣዕይንቲ</a:t>
            </a:r>
            <a:r>
              <a:rPr lang="en-CA" sz="4200" dirty="0"/>
              <a:t> </a:t>
            </a:r>
            <a:r>
              <a:rPr lang="en-CA" sz="4200" dirty="0" err="1"/>
              <a:t>ኣብርሃልና</a:t>
            </a:r>
            <a:r>
              <a:rPr lang="en-CA" sz="4200" dirty="0"/>
              <a:t>፥ </a:t>
            </a:r>
            <a:r>
              <a:rPr lang="en-CA" sz="4200" dirty="0" err="1"/>
              <a:t>ቃል</a:t>
            </a:r>
            <a:r>
              <a:rPr lang="en-CA" sz="4200" dirty="0"/>
              <a:t> </a:t>
            </a:r>
            <a:r>
              <a:rPr lang="en-CA" sz="4200" dirty="0" err="1"/>
              <a:t>ቅዱስ</a:t>
            </a:r>
            <a:r>
              <a:rPr lang="en-CA" sz="4200" dirty="0"/>
              <a:t> </a:t>
            </a:r>
            <a:r>
              <a:rPr lang="en-CA" sz="4200" dirty="0" err="1"/>
              <a:t>ወንጌልካ</a:t>
            </a:r>
            <a:r>
              <a:rPr lang="en-CA" sz="4200" dirty="0"/>
              <a:t> </a:t>
            </a:r>
            <a:r>
              <a:rPr lang="en-CA" sz="4200" dirty="0" err="1" smtClean="0"/>
              <a:t>ክንሰምዕ</a:t>
            </a:r>
            <a:endParaRPr lang="en-CA" sz="4400" dirty="0" smtClean="0"/>
          </a:p>
        </p:txBody>
      </p:sp>
      <p:sp>
        <p:nvSpPr>
          <p:cNvPr id="9" name="Rectangle 8"/>
          <p:cNvSpPr/>
          <p:nvPr/>
        </p:nvSpPr>
        <p:spPr>
          <a:xfrm>
            <a:off x="7936876" y="52854"/>
            <a:ext cx="4391078" cy="6740307"/>
          </a:xfrm>
          <a:prstGeom prst="rect">
            <a:avLst/>
          </a:prstGeom>
        </p:spPr>
        <p:txBody>
          <a:bodyPr wrap="square">
            <a:spAutoFit/>
          </a:bodyPr>
          <a:lstStyle/>
          <a:p>
            <a:pPr marL="40639" marR="40639">
              <a:spcBef>
                <a:spcPts val="600"/>
              </a:spcBef>
              <a:buClr>
                <a:srgbClr val="000000"/>
              </a:buClr>
              <a:defRPr sz="2000" b="1" i="1"/>
            </a:pPr>
            <a:r>
              <a:rPr lang="en-US" sz="1400" dirty="0" smtClean="0">
                <a:solidFill>
                  <a:srgbClr val="FFC000"/>
                </a:solidFill>
                <a:uFill>
                  <a:solidFill>
                    <a:srgbClr val="000000"/>
                  </a:solidFill>
                </a:uFill>
              </a:rPr>
              <a:t>187. </a:t>
            </a:r>
            <a:r>
              <a:rPr lang="en-US" sz="3600" dirty="0" smtClean="0">
                <a:uFill>
                  <a:solidFill>
                    <a:srgbClr val="000000"/>
                  </a:solidFill>
                </a:uFill>
              </a:rPr>
              <a:t>Now </a:t>
            </a:r>
            <a:r>
              <a:rPr lang="en-US" sz="3600" dirty="0">
                <a:uFill>
                  <a:solidFill>
                    <a:srgbClr val="000000"/>
                  </a:solidFill>
                </a:uFill>
              </a:rPr>
              <a:t>also, our Lord and our God, send upon us Thy light and Thy righteousness, and enlighten the eyes of our hearts and of our </a:t>
            </a:r>
            <a:r>
              <a:rPr lang="en-US" sz="3600" dirty="0" err="1" smtClean="0">
                <a:uFill>
                  <a:solidFill>
                    <a:srgbClr val="000000"/>
                  </a:solidFill>
                </a:uFill>
              </a:rPr>
              <a:t>understan</a:t>
            </a:r>
            <a:r>
              <a:rPr lang="en-US" sz="3600" dirty="0" smtClean="0">
                <a:uFill>
                  <a:solidFill>
                    <a:srgbClr val="000000"/>
                  </a:solidFill>
                </a:uFill>
              </a:rPr>
              <a:t>-ding</a:t>
            </a:r>
            <a:r>
              <a:rPr lang="en-US" sz="3600" dirty="0">
                <a:uFill>
                  <a:solidFill>
                    <a:srgbClr val="000000"/>
                  </a:solidFill>
                </a:uFill>
              </a:rPr>
              <a:t>, </a:t>
            </a:r>
            <a:r>
              <a:rPr lang="en-US" sz="3600" dirty="0" smtClean="0">
                <a:uFill>
                  <a:solidFill>
                    <a:srgbClr val="000000"/>
                  </a:solidFill>
                </a:uFill>
              </a:rPr>
              <a:t>make </a:t>
            </a:r>
            <a:r>
              <a:rPr lang="en-US" sz="3600" dirty="0">
                <a:uFill>
                  <a:solidFill>
                    <a:srgbClr val="000000"/>
                  </a:solidFill>
                </a:uFill>
              </a:rPr>
              <a:t>us meet to persevere in hearing the word of Thy holy gospel, and not only to hear </a:t>
            </a:r>
            <a:r>
              <a:rPr lang="en-US" sz="3600" dirty="0" smtClean="0">
                <a:uFill>
                  <a:solidFill>
                    <a:srgbClr val="000000"/>
                  </a:solidFill>
                </a:uFill>
              </a:rPr>
              <a:t>but</a:t>
            </a:r>
            <a:endParaRPr lang="en-US" sz="1400" dirty="0" smtClean="0">
              <a:uFill>
                <a:solidFill>
                  <a:srgbClr val="000000"/>
                </a:solidFill>
              </a:uFill>
              <a:latin typeface="+mj-lt"/>
              <a:cs typeface="Arial" panose="020B0604020202020204" pitchFamily="34" charset="0"/>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921789"/>
      </p:ext>
    </p:extLst>
  </p:cSld>
  <p:clrMapOvr>
    <a:masterClrMapping/>
  </p:clrMapOvr>
  <p:transition spd="med"/>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7525137"/>
          </a:xfrm>
          <a:prstGeom prst="rect">
            <a:avLst/>
          </a:prstGeom>
        </p:spPr>
        <p:txBody>
          <a:bodyPr wrap="square">
            <a:spAutoFit/>
          </a:bodyPr>
          <a:lstStyle/>
          <a:p>
            <a:r>
              <a:rPr lang="en-CA" sz="4400" dirty="0" err="1" smtClean="0"/>
              <a:t>ዘንሰምዕ</a:t>
            </a:r>
            <a:r>
              <a:rPr lang="en-CA" sz="4400" dirty="0" smtClean="0"/>
              <a:t> </a:t>
            </a:r>
            <a:r>
              <a:rPr lang="en-CA" sz="4400" dirty="0" err="1"/>
              <a:t>ባሕቲቱ</a:t>
            </a:r>
            <a:r>
              <a:rPr lang="en-CA" sz="4400" dirty="0"/>
              <a:t> </a:t>
            </a:r>
            <a:r>
              <a:rPr lang="en-CA" sz="4400" dirty="0" err="1"/>
              <a:t>አላ</a:t>
            </a:r>
            <a:r>
              <a:rPr lang="en-CA" sz="4400" dirty="0"/>
              <a:t> </a:t>
            </a:r>
            <a:r>
              <a:rPr lang="en-CA" sz="4400" dirty="0" err="1"/>
              <a:t>ንግበር</a:t>
            </a:r>
            <a:r>
              <a:rPr lang="en-CA" sz="4400" dirty="0"/>
              <a:t> </a:t>
            </a:r>
            <a:r>
              <a:rPr lang="en-CA" sz="4400" dirty="0" err="1"/>
              <a:t>በከመ</a:t>
            </a:r>
            <a:r>
              <a:rPr lang="en-CA" sz="4400" dirty="0"/>
              <a:t> </a:t>
            </a:r>
            <a:r>
              <a:rPr lang="en-CA" sz="4400" dirty="0" err="1"/>
              <a:t>ሰማዕነ</a:t>
            </a:r>
            <a:r>
              <a:rPr lang="en-CA" sz="4400" dirty="0"/>
              <a:t> </a:t>
            </a:r>
            <a:r>
              <a:rPr lang="en-CA" sz="4400" dirty="0" err="1"/>
              <a:t>ከመ</a:t>
            </a:r>
            <a:r>
              <a:rPr lang="en-CA" sz="4400" dirty="0"/>
              <a:t> </a:t>
            </a:r>
            <a:r>
              <a:rPr lang="en-CA" sz="4400" dirty="0" err="1"/>
              <a:t>ይፍረይ</a:t>
            </a:r>
            <a:r>
              <a:rPr lang="en-CA" sz="4400" dirty="0"/>
              <a:t> </a:t>
            </a:r>
            <a:r>
              <a:rPr lang="en-CA" sz="4400" dirty="0" err="1"/>
              <a:t>ላዕሌነ</a:t>
            </a:r>
            <a:r>
              <a:rPr lang="en-CA" sz="4400" dirty="0"/>
              <a:t> </a:t>
            </a:r>
            <a:r>
              <a:rPr lang="en-CA" sz="4400" dirty="0" err="1"/>
              <a:t>ፍሬ</a:t>
            </a:r>
            <a:r>
              <a:rPr lang="en-CA" sz="4400" dirty="0"/>
              <a:t> </a:t>
            </a:r>
            <a:r>
              <a:rPr lang="en-CA" sz="4400" dirty="0" err="1"/>
              <a:t>ሠናየ</a:t>
            </a:r>
            <a:r>
              <a:rPr lang="en-CA" sz="4400" dirty="0"/>
              <a:t> </a:t>
            </a:r>
            <a:r>
              <a:rPr lang="en-CA" sz="4400" dirty="0" err="1"/>
              <a:t>ህየንተ</a:t>
            </a:r>
            <a:r>
              <a:rPr lang="en-CA" sz="4400" dirty="0"/>
              <a:t> ፩፥ ፴፥ ወ፷፥ </a:t>
            </a:r>
            <a:r>
              <a:rPr lang="en-CA" sz="4400" dirty="0" err="1"/>
              <a:t>ወ፻ተ</a:t>
            </a:r>
            <a:r>
              <a:rPr lang="en-CA" sz="4400" dirty="0"/>
              <a:t>፥ </a:t>
            </a:r>
            <a:r>
              <a:rPr lang="en-CA" sz="4400" dirty="0" err="1"/>
              <a:t>ከመ</a:t>
            </a:r>
            <a:r>
              <a:rPr lang="en-CA" sz="4400" dirty="0"/>
              <a:t> </a:t>
            </a:r>
            <a:r>
              <a:rPr lang="en-CA" sz="4400" dirty="0" err="1"/>
              <a:t>ትሥረይ</a:t>
            </a:r>
            <a:r>
              <a:rPr lang="en-CA" sz="4400" dirty="0"/>
              <a:t> </a:t>
            </a:r>
            <a:r>
              <a:rPr lang="en-CA" sz="4400" dirty="0" err="1"/>
              <a:t>አበሳነ</a:t>
            </a:r>
            <a:r>
              <a:rPr lang="en-CA" sz="4400" dirty="0"/>
              <a:t> </a:t>
            </a:r>
            <a:r>
              <a:rPr lang="en-CA" sz="4400" dirty="0" err="1"/>
              <a:t>ለሕዝብከ</a:t>
            </a:r>
            <a:r>
              <a:rPr lang="en-CA" sz="4400" dirty="0"/>
              <a:t> </a:t>
            </a:r>
            <a:r>
              <a:rPr lang="en-CA" sz="4400" dirty="0" err="1"/>
              <a:t>ወንኩን</a:t>
            </a:r>
            <a:r>
              <a:rPr lang="en-CA" sz="4400" dirty="0"/>
              <a:t> </a:t>
            </a:r>
            <a:r>
              <a:rPr lang="en-CA" sz="4400" dirty="0" err="1"/>
              <a:t>ድልዋነ</a:t>
            </a:r>
            <a:r>
              <a:rPr lang="en-CA" sz="4400" dirty="0"/>
              <a:t> </a:t>
            </a:r>
            <a:r>
              <a:rPr lang="en-CA" sz="4400" dirty="0" err="1"/>
              <a:t>ለመንግሥተ</a:t>
            </a:r>
            <a:r>
              <a:rPr lang="en-CA" sz="4400" dirty="0"/>
              <a:t> </a:t>
            </a:r>
            <a:r>
              <a:rPr lang="en-CA" sz="4400" dirty="0" err="1"/>
              <a:t>ሰማያት</a:t>
            </a:r>
            <a:r>
              <a:rPr lang="en-CA" sz="4400" dirty="0"/>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83931"/>
            <a:ext cx="4140903" cy="8217634"/>
          </a:xfrm>
          <a:prstGeom prst="rect">
            <a:avLst/>
          </a:prstGeom>
        </p:spPr>
        <p:txBody>
          <a:bodyPr wrap="square">
            <a:spAutoFit/>
          </a:bodyPr>
          <a:lstStyle/>
          <a:p>
            <a:r>
              <a:rPr lang="en-CA" sz="4000" dirty="0" err="1" smtClean="0"/>
              <a:t>ዝበቓዕና</a:t>
            </a:r>
            <a:r>
              <a:rPr lang="en-CA" sz="4000" dirty="0" smtClean="0"/>
              <a:t> </a:t>
            </a:r>
            <a:r>
              <a:rPr lang="en-CA" sz="4000" dirty="0" err="1"/>
              <a:t>ግበረና</a:t>
            </a:r>
            <a:r>
              <a:rPr lang="en-CA" sz="4000" dirty="0"/>
              <a:t>። </a:t>
            </a:r>
            <a:r>
              <a:rPr lang="en-CA" sz="4000" dirty="0" err="1"/>
              <a:t>ከ</a:t>
            </a:r>
            <a:r>
              <a:rPr lang="en-CA" sz="4000" dirty="0" err="1" smtClean="0"/>
              <a:t>ም</a:t>
            </a:r>
            <a:r>
              <a:rPr lang="en-CA" sz="4000" dirty="0" smtClean="0"/>
              <a:t> </a:t>
            </a:r>
            <a:r>
              <a:rPr lang="en-CA" sz="4000" dirty="0" err="1"/>
              <a:t>ዝሰማዕናዮ</a:t>
            </a:r>
            <a:r>
              <a:rPr lang="en-CA" sz="4000" dirty="0"/>
              <a:t> </a:t>
            </a:r>
            <a:r>
              <a:rPr lang="en-CA" sz="4000" dirty="0" err="1"/>
              <a:t>ክንሠርሕ</a:t>
            </a:r>
            <a:r>
              <a:rPr lang="en-CA" sz="4000" dirty="0"/>
              <a:t> </a:t>
            </a:r>
            <a:r>
              <a:rPr lang="en-CA" sz="4000" dirty="0" err="1"/>
              <a:t>እምበር</a:t>
            </a:r>
            <a:r>
              <a:rPr lang="en-CA" sz="4000" dirty="0"/>
              <a:t> </a:t>
            </a:r>
            <a:r>
              <a:rPr lang="en-CA" sz="4000" dirty="0" err="1"/>
              <a:t>ክንሰምዕ</a:t>
            </a:r>
            <a:r>
              <a:rPr lang="en-CA" sz="4000" dirty="0"/>
              <a:t> </a:t>
            </a:r>
            <a:r>
              <a:rPr lang="en-CA" sz="4000" dirty="0" err="1"/>
              <a:t>ጥራይ</a:t>
            </a:r>
            <a:r>
              <a:rPr lang="en-CA" sz="4000" dirty="0"/>
              <a:t> </a:t>
            </a:r>
            <a:r>
              <a:rPr lang="en-CA" sz="4000" dirty="0" err="1"/>
              <a:t>ኣይኹን</a:t>
            </a:r>
            <a:r>
              <a:rPr lang="en-CA" sz="4000" dirty="0"/>
              <a:t>፥ </a:t>
            </a:r>
            <a:r>
              <a:rPr lang="en-CA" sz="4000" dirty="0" err="1"/>
              <a:t>ኣብ</a:t>
            </a:r>
            <a:r>
              <a:rPr lang="en-CA" sz="4000" dirty="0"/>
              <a:t> </a:t>
            </a:r>
            <a:r>
              <a:rPr lang="en-CA" sz="4000" dirty="0" err="1"/>
              <a:t>ክንዲ</a:t>
            </a:r>
            <a:r>
              <a:rPr lang="en-CA" sz="4000" dirty="0"/>
              <a:t> </a:t>
            </a:r>
            <a:r>
              <a:rPr lang="en-CA" sz="4000" dirty="0" err="1" smtClean="0"/>
              <a:t>ሓደ</a:t>
            </a:r>
            <a:r>
              <a:rPr lang="en-CA" sz="4000" dirty="0" smtClean="0"/>
              <a:t> ፥ </a:t>
            </a:r>
            <a:r>
              <a:rPr lang="en-CA" sz="4000" dirty="0" err="1"/>
              <a:t>ሠላሳ</a:t>
            </a:r>
            <a:r>
              <a:rPr lang="en-CA" sz="4000" dirty="0"/>
              <a:t>፥ </a:t>
            </a:r>
            <a:r>
              <a:rPr lang="en-CA" sz="4000" dirty="0" err="1"/>
              <a:t>ስሳ</a:t>
            </a:r>
            <a:r>
              <a:rPr lang="en-CA" sz="4000" dirty="0"/>
              <a:t>፥ </a:t>
            </a:r>
            <a:r>
              <a:rPr lang="en-CA" sz="4000" dirty="0" err="1"/>
              <a:t>ሚእቲ</a:t>
            </a:r>
            <a:r>
              <a:rPr lang="en-CA" sz="4000" dirty="0"/>
              <a:t> </a:t>
            </a:r>
            <a:r>
              <a:rPr lang="en-CA" sz="4000" dirty="0" err="1"/>
              <a:t>ሠናይ</a:t>
            </a:r>
            <a:r>
              <a:rPr lang="en-CA" sz="4000" dirty="0"/>
              <a:t> </a:t>
            </a:r>
            <a:r>
              <a:rPr lang="en-CA" sz="4000" dirty="0" err="1"/>
              <a:t>ፍረ</a:t>
            </a:r>
            <a:r>
              <a:rPr lang="en-CA" sz="4000" dirty="0"/>
              <a:t> </a:t>
            </a:r>
            <a:r>
              <a:rPr lang="en-CA" sz="4000" dirty="0" err="1"/>
              <a:t>ኣብ</a:t>
            </a:r>
            <a:r>
              <a:rPr lang="en-CA" sz="4000" dirty="0"/>
              <a:t> </a:t>
            </a:r>
            <a:r>
              <a:rPr lang="en-CA" sz="4000" dirty="0" smtClean="0"/>
              <a:t> </a:t>
            </a:r>
            <a:r>
              <a:rPr lang="en-CA" sz="4000" dirty="0" err="1" smtClean="0"/>
              <a:t>ሕይወት</a:t>
            </a:r>
            <a:endParaRPr lang="en-CA" sz="4000" dirty="0" smtClean="0"/>
          </a:p>
          <a:p>
            <a:r>
              <a:rPr lang="en-CA" sz="4000" dirty="0" smtClean="0"/>
              <a:t>ና  </a:t>
            </a:r>
            <a:r>
              <a:rPr lang="en-CA" sz="4000" dirty="0" err="1" smtClean="0"/>
              <a:t>ክፈሪ</a:t>
            </a:r>
            <a:r>
              <a:rPr lang="en-CA" sz="4000" dirty="0" smtClean="0"/>
              <a:t> </a:t>
            </a:r>
            <a:r>
              <a:rPr lang="en-CA" sz="4000" dirty="0" err="1"/>
              <a:t>ባርኸና</a:t>
            </a:r>
            <a:r>
              <a:rPr lang="en-CA" sz="4000" dirty="0"/>
              <a:t>። </a:t>
            </a:r>
            <a:r>
              <a:rPr lang="en-CA" sz="4000" dirty="0" err="1"/>
              <a:t>ናይ</a:t>
            </a:r>
            <a:r>
              <a:rPr lang="en-CA" sz="4000" dirty="0"/>
              <a:t> </a:t>
            </a:r>
            <a:r>
              <a:rPr lang="en-CA" sz="4000" dirty="0" err="1"/>
              <a:t>ሕዝብኻ</a:t>
            </a:r>
            <a:r>
              <a:rPr lang="en-CA" sz="4000" dirty="0"/>
              <a:t> </a:t>
            </a:r>
            <a:r>
              <a:rPr lang="en-CA" sz="4000" dirty="0" err="1"/>
              <a:t>ኣበሳ</a:t>
            </a:r>
            <a:r>
              <a:rPr lang="en-CA" sz="4000" dirty="0"/>
              <a:t> </a:t>
            </a:r>
            <a:r>
              <a:rPr lang="en-CA" sz="4000" dirty="0" err="1"/>
              <a:t>ክትኃድግ</a:t>
            </a:r>
            <a:r>
              <a:rPr lang="en-CA" sz="4000" dirty="0"/>
              <a:t> </a:t>
            </a:r>
            <a:r>
              <a:rPr lang="en-CA" sz="4000" dirty="0" err="1"/>
              <a:t>ንመንግሥተ</a:t>
            </a:r>
            <a:r>
              <a:rPr lang="en-CA" sz="4000" dirty="0"/>
              <a:t> </a:t>
            </a:r>
            <a:r>
              <a:rPr lang="en-CA" sz="4000" dirty="0" err="1"/>
              <a:t>ሰማያት</a:t>
            </a:r>
            <a:r>
              <a:rPr lang="en-CA" sz="4000" dirty="0"/>
              <a:t> </a:t>
            </a:r>
            <a:r>
              <a:rPr lang="en-CA" sz="4000" dirty="0" err="1"/>
              <a:t>እውን</a:t>
            </a:r>
            <a:r>
              <a:rPr lang="en-CA" sz="4000" dirty="0"/>
              <a:t> </a:t>
            </a:r>
            <a:r>
              <a:rPr lang="en-CA" sz="4000" dirty="0" err="1"/>
              <a:t>ዝተዳሎና</a:t>
            </a:r>
            <a:r>
              <a:rPr lang="en-CA" sz="4000" dirty="0"/>
              <a:t> </a:t>
            </a:r>
            <a:r>
              <a:rPr lang="en-CA" sz="4000" dirty="0" err="1"/>
              <a:t>ኽንከውን</a:t>
            </a:r>
            <a:r>
              <a:rPr lang="en-CA" sz="4000" dirty="0"/>
              <a:t>። </a:t>
            </a:r>
          </a:p>
          <a:p>
            <a:endParaRPr lang="en-CA" sz="4400" dirty="0" smtClean="0"/>
          </a:p>
          <a:p>
            <a:endParaRPr lang="en-CA" sz="4400" dirty="0" smtClean="0"/>
          </a:p>
        </p:txBody>
      </p:sp>
      <p:sp>
        <p:nvSpPr>
          <p:cNvPr id="9" name="Rectangle 8"/>
          <p:cNvSpPr/>
          <p:nvPr/>
        </p:nvSpPr>
        <p:spPr>
          <a:xfrm>
            <a:off x="7936876" y="52854"/>
            <a:ext cx="4391078" cy="6740307"/>
          </a:xfrm>
          <a:prstGeom prst="rect">
            <a:avLst/>
          </a:prstGeom>
        </p:spPr>
        <p:txBody>
          <a:bodyPr wrap="square">
            <a:spAutoFit/>
          </a:bodyPr>
          <a:lstStyle/>
          <a:p>
            <a:pPr marL="40639" marR="40639">
              <a:spcBef>
                <a:spcPts val="600"/>
              </a:spcBef>
              <a:buClr>
                <a:srgbClr val="000000"/>
              </a:buClr>
              <a:defRPr sz="2000" b="1" i="1"/>
            </a:pPr>
            <a:r>
              <a:rPr lang="en-US" sz="3600" dirty="0" smtClean="0">
                <a:uFill>
                  <a:solidFill>
                    <a:srgbClr val="000000"/>
                  </a:solidFill>
                </a:uFill>
              </a:rPr>
              <a:t>to </a:t>
            </a:r>
            <a:r>
              <a:rPr lang="en-US" sz="3600" dirty="0">
                <a:uFill>
                  <a:solidFill>
                    <a:srgbClr val="000000"/>
                  </a:solidFill>
                </a:uFill>
              </a:rPr>
              <a:t>do according to what we hear, so that it may bear good fruit, in us, remaining not one only but increasing thirty, sixty, and an hundred fold, forgive us our sins, us Thy people, so that we may be worthy of the kingdom of heaven</a:t>
            </a:r>
            <a:r>
              <a:rPr lang="en-US" sz="3600" dirty="0" smtClean="0">
                <a:uFill>
                  <a:solidFill>
                    <a:srgbClr val="000000"/>
                  </a:solidFill>
                </a:uFill>
              </a:rPr>
              <a:t>.</a:t>
            </a:r>
            <a:endParaRPr lang="en-US" sz="3600" dirty="0">
              <a:uFill>
                <a:solidFill>
                  <a:srgbClr val="000000"/>
                </a:solidFill>
              </a:uFill>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261119"/>
      </p:ext>
    </p:extLst>
  </p:cSld>
  <p:clrMapOvr>
    <a:masterClrMapping/>
  </p:clrMapOvr>
  <p:transition spd="med"/>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647974"/>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ይውግር</a:t>
            </a:r>
            <a:r>
              <a:rPr lang="en-CA" sz="2000" dirty="0" smtClean="0">
                <a:solidFill>
                  <a:srgbClr val="FFC000"/>
                </a:solidFill>
              </a:rPr>
              <a:t> </a:t>
            </a:r>
            <a:r>
              <a:rPr lang="en-CA" sz="2000" dirty="0" err="1" smtClean="0">
                <a:solidFill>
                  <a:srgbClr val="FFC000"/>
                </a:solidFill>
              </a:rPr>
              <a:t>ዕጣነ</a:t>
            </a:r>
            <a:r>
              <a:rPr lang="en-CA" sz="2000" dirty="0" smtClean="0">
                <a:solidFill>
                  <a:srgbClr val="FFC000"/>
                </a:solidFill>
              </a:rPr>
              <a:t> </a:t>
            </a:r>
            <a:r>
              <a:rPr lang="en-CA" sz="2000" dirty="0" err="1" smtClean="0">
                <a:solidFill>
                  <a:srgbClr val="FFC000"/>
                </a:solidFill>
              </a:rPr>
              <a:t>ወይዑድ</a:t>
            </a:r>
            <a:r>
              <a:rPr lang="en-CA" sz="2000" dirty="0" smtClean="0">
                <a:solidFill>
                  <a:srgbClr val="FFC000"/>
                </a:solidFill>
              </a:rPr>
              <a:t> </a:t>
            </a:r>
            <a:r>
              <a:rPr lang="en-CA" sz="2000" dirty="0" err="1" smtClean="0">
                <a:solidFill>
                  <a:srgbClr val="FFC000"/>
                </a:solidFill>
              </a:rPr>
              <a:t>ኀበ</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፩ደ </a:t>
            </a:r>
            <a:r>
              <a:rPr lang="en-CA" sz="2000" dirty="0" err="1" smtClean="0">
                <a:solidFill>
                  <a:srgbClr val="FFC000"/>
                </a:solidFill>
              </a:rPr>
              <a:t>ጊዜ</a:t>
            </a:r>
            <a:r>
              <a:rPr lang="en-CA" sz="2000" dirty="0" smtClean="0">
                <a:solidFill>
                  <a:srgbClr val="FFC000"/>
                </a:solidFill>
              </a:rPr>
              <a:t> </a:t>
            </a:r>
            <a:r>
              <a:rPr lang="en-CA" sz="2000" dirty="0" err="1" smtClean="0">
                <a:solidFill>
                  <a:srgbClr val="FFC000"/>
                </a:solidFill>
              </a:rPr>
              <a:t>ምኅቶት</a:t>
            </a:r>
            <a:r>
              <a:rPr lang="en-CA" sz="2000" dirty="0" smtClean="0">
                <a:solidFill>
                  <a:srgbClr val="FFC000"/>
                </a:solidFill>
              </a:rPr>
              <a:t> </a:t>
            </a:r>
            <a:r>
              <a:rPr lang="en-CA" sz="2000" dirty="0" err="1" smtClean="0">
                <a:solidFill>
                  <a:srgbClr val="FFC000"/>
                </a:solidFill>
              </a:rPr>
              <a:t>ቅድሜሁ</a:t>
            </a:r>
            <a:r>
              <a:rPr lang="en-CA" sz="2000" dirty="0" smtClean="0">
                <a:solidFill>
                  <a:srgbClr val="FFC000"/>
                </a:solidFill>
              </a:rPr>
              <a:t> </a:t>
            </a:r>
            <a:r>
              <a:rPr lang="en-CA" sz="2000" dirty="0" err="1" smtClean="0">
                <a:solidFill>
                  <a:srgbClr val="FFC000"/>
                </a:solidFill>
              </a:rPr>
              <a:t>ወወንጌል</a:t>
            </a:r>
            <a:r>
              <a:rPr lang="en-CA" sz="2000" dirty="0" smtClean="0">
                <a:solidFill>
                  <a:srgbClr val="FFC000"/>
                </a:solidFill>
              </a:rPr>
              <a:t> </a:t>
            </a:r>
            <a:r>
              <a:rPr lang="en-CA" sz="2000" dirty="0" err="1" smtClean="0">
                <a:solidFill>
                  <a:srgbClr val="FFC000"/>
                </a:solidFill>
              </a:rPr>
              <a:t>ድኅሬሁ</a:t>
            </a:r>
            <a:r>
              <a:rPr lang="en-CA" sz="2000" dirty="0" smtClean="0">
                <a:solidFill>
                  <a:srgbClr val="FFC000"/>
                </a:solidFill>
              </a:rPr>
              <a:t>። </a:t>
            </a:r>
            <a:r>
              <a:rPr lang="en-CA" sz="2000" dirty="0" err="1" smtClean="0">
                <a:solidFill>
                  <a:srgbClr val="FFC000"/>
                </a:solidFill>
              </a:rPr>
              <a:t>ወይበል</a:t>
            </a:r>
            <a:r>
              <a:rPr lang="en-CA" sz="2000" dirty="0" smtClean="0">
                <a:solidFill>
                  <a:srgbClr val="FFC000"/>
                </a:solidFill>
              </a:rPr>
              <a:t> </a:t>
            </a:r>
            <a:r>
              <a:rPr lang="en-CA" sz="2000" dirty="0" err="1" smtClean="0">
                <a:solidFill>
                  <a:srgbClr val="FFC000"/>
                </a:solidFill>
              </a:rPr>
              <a:t>ላዕለ</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እንበለ</a:t>
            </a:r>
            <a:r>
              <a:rPr lang="en-CA" sz="2000" dirty="0" smtClean="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2000" dirty="0" err="1" smtClean="0">
                <a:solidFill>
                  <a:srgbClr val="FFC000"/>
                </a:solidFill>
              </a:rPr>
              <a:t>በማዕጠንት</a:t>
            </a:r>
            <a:r>
              <a:rPr lang="en-CA" sz="2000" dirty="0" smtClean="0">
                <a:solidFill>
                  <a:srgbClr val="FFC000"/>
                </a:solidFill>
              </a:rPr>
              <a:t>። </a:t>
            </a:r>
          </a:p>
          <a:p>
            <a:endParaRPr lang="en-CA" sz="4400" dirty="0" smtClean="0"/>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፻፹፰. </a:t>
            </a:r>
            <a:r>
              <a:rPr lang="en-CA" sz="4400" dirty="0" err="1" smtClean="0"/>
              <a:t>ቡሩክ</a:t>
            </a:r>
            <a:r>
              <a:rPr lang="en-CA" sz="4400" dirty="0" smtClean="0"/>
              <a:t> </a:t>
            </a:r>
            <a:r>
              <a:rPr lang="en-CA" sz="4400" dirty="0" err="1" smtClean="0"/>
              <a:t>እግዚአብሔር</a:t>
            </a:r>
            <a:r>
              <a:rPr lang="en-CA" sz="4400" dirty="0" smtClean="0"/>
              <a:t> </a:t>
            </a:r>
            <a:r>
              <a:rPr lang="en-CA" sz="4400" dirty="0" err="1" smtClean="0"/>
              <a:t>አብ</a:t>
            </a:r>
            <a:r>
              <a:rPr lang="en-CA" sz="4400" dirty="0" smtClean="0"/>
              <a:t> </a:t>
            </a:r>
            <a:r>
              <a:rPr lang="en-CA" sz="4400" dirty="0" err="1" smtClean="0"/>
              <a:t>አኃዜ</a:t>
            </a:r>
            <a:r>
              <a:rPr lang="en-CA" sz="4400" dirty="0" smtClean="0"/>
              <a:t> </a:t>
            </a:r>
            <a:r>
              <a:rPr lang="en-CA" sz="4400" dirty="0" err="1" smtClean="0"/>
              <a:t>ኵሉ</a:t>
            </a:r>
            <a:r>
              <a:rPr lang="en-CA" sz="4400" dirty="0" smtClean="0"/>
              <a:t>።</a:t>
            </a:r>
          </a:p>
          <a:p>
            <a:endParaRPr lang="en-CA" sz="4400" dirty="0" smtClean="0"/>
          </a:p>
          <a:p>
            <a:endParaRPr lang="en-CA" sz="1400" dirty="0" smtClean="0"/>
          </a:p>
          <a:p>
            <a:r>
              <a:rPr lang="en-CA" sz="4400" dirty="0" err="1" smtClean="0">
                <a:solidFill>
                  <a:srgbClr val="FF0000"/>
                </a:solidFill>
              </a:rPr>
              <a:t>ይ.ካ</a:t>
            </a:r>
            <a:r>
              <a:rPr lang="en-CA" sz="4400" dirty="0" smtClean="0">
                <a:solidFill>
                  <a:srgbClr val="FF0000"/>
                </a:solidFill>
              </a:rPr>
              <a:t>. </a:t>
            </a:r>
            <a:r>
              <a:rPr lang="en-CA" sz="4400" dirty="0" err="1" smtClean="0"/>
              <a:t>ንፍቅ</a:t>
            </a:r>
            <a:r>
              <a:rPr lang="en-CA" sz="4400" dirty="0" smtClean="0"/>
              <a:t> </a:t>
            </a:r>
            <a:r>
              <a:rPr lang="en-CA" sz="4400" dirty="0" err="1" smtClean="0"/>
              <a:t>አእኵትዎ</a:t>
            </a:r>
            <a:r>
              <a:rPr lang="en-CA" sz="4400" dirty="0" smtClean="0"/>
              <a:t> </a:t>
            </a:r>
            <a:r>
              <a:rPr lang="en-CA" sz="4400" dirty="0" err="1" smtClean="0"/>
              <a:t>ለአብ</a:t>
            </a:r>
            <a:r>
              <a:rPr lang="en-CA" sz="4400" dirty="0" smtClean="0"/>
              <a:t>።</a:t>
            </a:r>
          </a:p>
          <a:p>
            <a:endParaRPr lang="en-CA" sz="4400" dirty="0"/>
          </a:p>
        </p:txBody>
      </p:sp>
      <p:sp>
        <p:nvSpPr>
          <p:cNvPr id="3" name="Rectangle 2"/>
          <p:cNvSpPr/>
          <p:nvPr/>
        </p:nvSpPr>
        <p:spPr>
          <a:xfrm>
            <a:off x="3929915" y="83931"/>
            <a:ext cx="4140903" cy="6278642"/>
          </a:xfrm>
          <a:prstGeom prst="rect">
            <a:avLst/>
          </a:prstGeom>
        </p:spPr>
        <p:txBody>
          <a:bodyPr wrap="square">
            <a:spAutoFit/>
          </a:bodyPr>
          <a:lstStyle/>
          <a:p>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ዕጣን</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ጽንሃህ</a:t>
            </a:r>
            <a:r>
              <a:rPr lang="en-CA" sz="2000" dirty="0" smtClean="0">
                <a:solidFill>
                  <a:srgbClr val="FFC000"/>
                </a:solidFill>
              </a:rPr>
              <a:t> </a:t>
            </a:r>
            <a:r>
              <a:rPr lang="en-CA" sz="2000" dirty="0" err="1" smtClean="0">
                <a:solidFill>
                  <a:srgbClr val="FFC000"/>
                </a:solidFill>
              </a:rPr>
              <a:t>ኣእትዩ</a:t>
            </a:r>
            <a:r>
              <a:rPr lang="en-CA" sz="2000" dirty="0" smtClean="0">
                <a:solidFill>
                  <a:srgbClr val="FFC000"/>
                </a:solidFill>
              </a:rPr>
              <a:t> </a:t>
            </a:r>
            <a:r>
              <a:rPr lang="en-CA" sz="2000" dirty="0" err="1" smtClean="0">
                <a:solidFill>
                  <a:srgbClr val="FFC000"/>
                </a:solidFill>
              </a:rPr>
              <a:t>ሓደ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ነቲ</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ይዙር</a:t>
            </a:r>
            <a:r>
              <a:rPr lang="en-CA" sz="2000" dirty="0" smtClean="0">
                <a:solidFill>
                  <a:srgbClr val="FFC000"/>
                </a:solidFill>
              </a:rPr>
              <a:t>፥ </a:t>
            </a:r>
            <a:r>
              <a:rPr lang="en-CA" sz="2000" dirty="0" err="1" smtClean="0">
                <a:solidFill>
                  <a:srgbClr val="FFC000"/>
                </a:solidFill>
              </a:rPr>
              <a:t>መብራህቲ</a:t>
            </a:r>
            <a:r>
              <a:rPr lang="en-CA" sz="2000" dirty="0" smtClean="0">
                <a:solidFill>
                  <a:srgbClr val="FFC000"/>
                </a:solidFill>
              </a:rPr>
              <a:t> </a:t>
            </a:r>
            <a:r>
              <a:rPr lang="en-CA" sz="2000" dirty="0" err="1" smtClean="0">
                <a:solidFill>
                  <a:srgbClr val="FFC000"/>
                </a:solidFill>
              </a:rPr>
              <a:t>ዝሓዘ</a:t>
            </a:r>
            <a:r>
              <a:rPr lang="en-CA" sz="2000" dirty="0" smtClean="0">
                <a:solidFill>
                  <a:srgbClr val="FFC000"/>
                </a:solidFill>
              </a:rPr>
              <a:t> </a:t>
            </a:r>
            <a:r>
              <a:rPr lang="en-CA" sz="2000" dirty="0" err="1" smtClean="0">
                <a:solidFill>
                  <a:srgbClr val="FFC000"/>
                </a:solidFill>
              </a:rPr>
              <a:t>ዲያቆን</a:t>
            </a:r>
            <a:endParaRPr lang="en-CA" sz="2000" dirty="0">
              <a:solidFill>
                <a:srgbClr val="FFC000"/>
              </a:solidFill>
            </a:endParaRPr>
          </a:p>
          <a:p>
            <a:r>
              <a:rPr lang="en-CA" sz="2000" dirty="0" err="1" smtClean="0">
                <a:solidFill>
                  <a:srgbClr val="FFC000"/>
                </a:solidFill>
              </a:rPr>
              <a:t>ቅድሚኡ</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ዝተሸከመ</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ብድኅሪኡ</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ወንጌልውን</a:t>
            </a:r>
            <a:r>
              <a:rPr lang="en-CA" sz="2000" dirty="0" smtClean="0">
                <a:solidFill>
                  <a:srgbClr val="FFC000"/>
                </a:solidFill>
              </a:rPr>
              <a:t> </a:t>
            </a:r>
            <a:r>
              <a:rPr lang="en-CA" sz="2000" dirty="0" err="1" smtClean="0">
                <a:solidFill>
                  <a:srgbClr val="FFC000"/>
                </a:solidFill>
              </a:rPr>
              <a:t>ብዘይ</a:t>
            </a:r>
            <a:r>
              <a:rPr lang="en-CA" sz="2000" dirty="0" smtClean="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2000" dirty="0" err="1" smtClean="0">
                <a:solidFill>
                  <a:srgbClr val="FFC000"/>
                </a:solidFill>
              </a:rPr>
              <a:t>ብማዕጠንቲ</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p>
          <a:p>
            <a:endParaRPr lang="en-CA" sz="1400" dirty="0" smtClean="0"/>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188. </a:t>
            </a:r>
            <a:r>
              <a:rPr lang="en-CA" sz="4400" dirty="0" err="1" smtClean="0"/>
              <a:t>ኵሉ</a:t>
            </a:r>
            <a:r>
              <a:rPr lang="en-CA" sz="4400" dirty="0" smtClean="0"/>
              <a:t> </a:t>
            </a:r>
            <a:r>
              <a:rPr lang="en-CA" sz="4400" dirty="0" err="1" smtClean="0"/>
              <a:t>ዝሓዘ</a:t>
            </a:r>
            <a:r>
              <a:rPr lang="en-CA" sz="4400" dirty="0" smtClean="0"/>
              <a:t> </a:t>
            </a:r>
            <a:r>
              <a:rPr lang="en-CA" sz="4400" dirty="0" err="1" smtClean="0"/>
              <a:t>እግዚኣብሄር</a:t>
            </a:r>
            <a:r>
              <a:rPr lang="en-CA" sz="4400" dirty="0" smtClean="0"/>
              <a:t> </a:t>
            </a:r>
            <a:r>
              <a:rPr lang="en-CA" sz="4400" dirty="0" err="1" smtClean="0"/>
              <a:t>ኣብ</a:t>
            </a:r>
            <a:r>
              <a:rPr lang="en-CA" sz="4400" dirty="0" smtClean="0"/>
              <a:t> </a:t>
            </a:r>
            <a:r>
              <a:rPr lang="en-CA" sz="4400" dirty="0" err="1" smtClean="0"/>
              <a:t>ቡሩኽ</a:t>
            </a:r>
            <a:r>
              <a:rPr lang="en-CA" sz="4400" dirty="0" smtClean="0"/>
              <a:t> </a:t>
            </a:r>
            <a:r>
              <a:rPr lang="en-CA" sz="4400" dirty="0" err="1" smtClean="0"/>
              <a:t>እዩ</a:t>
            </a:r>
            <a:r>
              <a:rPr lang="en-CA" sz="4400" dirty="0" smtClean="0"/>
              <a:t>።</a:t>
            </a:r>
          </a:p>
          <a:p>
            <a:endParaRPr lang="en-CA" sz="4400" dirty="0" smtClean="0"/>
          </a:p>
          <a:p>
            <a:r>
              <a:rPr lang="en-CA" sz="4400" dirty="0" err="1" smtClean="0">
                <a:solidFill>
                  <a:srgbClr val="FF0000"/>
                </a:solidFill>
              </a:rPr>
              <a:t>ይ.ካ</a:t>
            </a:r>
            <a:r>
              <a:rPr lang="en-CA" sz="4400" dirty="0">
                <a:solidFill>
                  <a:srgbClr val="FF0000"/>
                </a:solidFill>
              </a:rPr>
              <a:t>. </a:t>
            </a:r>
            <a:r>
              <a:rPr lang="en-CA" sz="4400" dirty="0" err="1"/>
              <a:t>ንፍቅ</a:t>
            </a:r>
            <a:r>
              <a:rPr lang="en-CA" sz="4400" dirty="0"/>
              <a:t> </a:t>
            </a:r>
            <a:r>
              <a:rPr lang="en-CA" sz="4400" dirty="0" err="1" smtClean="0"/>
              <a:t>ንኣብ</a:t>
            </a:r>
            <a:r>
              <a:rPr lang="en-CA" sz="4400" dirty="0" smtClean="0"/>
              <a:t> </a:t>
            </a:r>
            <a:r>
              <a:rPr lang="en-CA" sz="4400" dirty="0" err="1" smtClean="0"/>
              <a:t>ኣመስግንዎ</a:t>
            </a:r>
            <a:r>
              <a:rPr lang="en-CA" sz="4400" dirty="0" smtClean="0"/>
              <a:t>።</a:t>
            </a:r>
          </a:p>
          <a:p>
            <a:endParaRPr lang="en-CA" sz="4400" dirty="0"/>
          </a:p>
        </p:txBody>
      </p:sp>
      <p:sp>
        <p:nvSpPr>
          <p:cNvPr id="9" name="Rectangle 8"/>
          <p:cNvSpPr/>
          <p:nvPr/>
        </p:nvSpPr>
        <p:spPr>
          <a:xfrm>
            <a:off x="7936876" y="52854"/>
            <a:ext cx="4391078" cy="6247864"/>
          </a:xfrm>
          <a:prstGeom prst="rect">
            <a:avLst/>
          </a:prstGeom>
        </p:spPr>
        <p:txBody>
          <a:bodyPr wrap="square">
            <a:spAutoFit/>
          </a:bodyPr>
          <a:lstStyle/>
          <a:p>
            <a:pPr marL="40639" marR="40639">
              <a:spcBef>
                <a:spcPts val="600"/>
              </a:spcBef>
              <a:buClr>
                <a:srgbClr val="D84800"/>
              </a:buClr>
              <a:buFont typeface="Arial"/>
              <a:defRPr sz="2800"/>
            </a:pPr>
            <a:r>
              <a:rPr lang="en-US" sz="2000" b="1" dirty="0" smtClean="0">
                <a:solidFill>
                  <a:srgbClr val="FFC000"/>
                </a:solidFill>
                <a:uFill>
                  <a:solidFill>
                    <a:srgbClr val="D84800"/>
                  </a:solidFill>
                </a:uFill>
              </a:rPr>
              <a:t>Then </a:t>
            </a:r>
            <a:r>
              <a:rPr lang="en-US" sz="2000" b="1" dirty="0">
                <a:solidFill>
                  <a:srgbClr val="FFC000"/>
                </a:solidFill>
                <a:uFill>
                  <a:solidFill>
                    <a:srgbClr val="D84800"/>
                  </a:solidFill>
                </a:uFill>
              </a:rPr>
              <a:t>he shall place the grains </a:t>
            </a:r>
            <a:r>
              <a:rPr lang="en-US" sz="2000" b="1" dirty="0" smtClean="0">
                <a:solidFill>
                  <a:srgbClr val="FFC000"/>
                </a:solidFill>
                <a:uFill>
                  <a:solidFill>
                    <a:srgbClr val="D84800"/>
                  </a:solidFill>
                </a:uFill>
              </a:rPr>
              <a:t>of incense</a:t>
            </a:r>
            <a:r>
              <a:rPr lang="en-US" sz="2000" b="1" dirty="0">
                <a:solidFill>
                  <a:srgbClr val="FFC000"/>
                </a:solidFill>
                <a:uFill>
                  <a:solidFill>
                    <a:srgbClr val="D84800"/>
                  </a:solidFill>
                </a:uFill>
              </a:rPr>
              <a:t>, compass the ark once with </a:t>
            </a:r>
            <a:r>
              <a:rPr lang="en-US" sz="2000" b="1" dirty="0" err="1">
                <a:solidFill>
                  <a:srgbClr val="FFC000"/>
                </a:solidFill>
                <a:uFill>
                  <a:solidFill>
                    <a:srgbClr val="D84800"/>
                  </a:solidFill>
                </a:uFill>
              </a:rPr>
              <a:t>thetaper</a:t>
            </a:r>
            <a:r>
              <a:rPr lang="en-US" sz="2000" b="1" dirty="0">
                <a:solidFill>
                  <a:srgbClr val="FFC000"/>
                </a:solidFill>
                <a:uFill>
                  <a:solidFill>
                    <a:srgbClr val="D84800"/>
                  </a:solidFill>
                </a:uFill>
              </a:rPr>
              <a:t> before him and the gospel </a:t>
            </a:r>
            <a:r>
              <a:rPr lang="en-US" sz="2000" b="1" dirty="0" smtClean="0">
                <a:solidFill>
                  <a:srgbClr val="FFC000"/>
                </a:solidFill>
                <a:uFill>
                  <a:solidFill>
                    <a:srgbClr val="D84800"/>
                  </a:solidFill>
                </a:uFill>
              </a:rPr>
              <a:t>behind him</a:t>
            </a:r>
            <a:r>
              <a:rPr lang="en-US" sz="2000" b="1" dirty="0">
                <a:solidFill>
                  <a:srgbClr val="FFC000"/>
                </a:solidFill>
                <a:uFill>
                  <a:solidFill>
                    <a:srgbClr val="D84800"/>
                  </a:solidFill>
                </a:uFill>
              </a:rPr>
              <a:t>, and say the following over the </a:t>
            </a:r>
            <a:r>
              <a:rPr lang="en-US" sz="2000" b="1" dirty="0" smtClean="0">
                <a:solidFill>
                  <a:srgbClr val="FFC000"/>
                </a:solidFill>
                <a:uFill>
                  <a:solidFill>
                    <a:srgbClr val="D84800"/>
                  </a:solidFill>
                </a:uFill>
              </a:rPr>
              <a:t>gospel without </a:t>
            </a:r>
            <a:r>
              <a:rPr lang="en-US" sz="2000" b="1" dirty="0">
                <a:solidFill>
                  <a:srgbClr val="FFC000"/>
                </a:solidFill>
                <a:uFill>
                  <a:solidFill>
                    <a:srgbClr val="D84800"/>
                  </a:solidFill>
                </a:uFill>
              </a:rPr>
              <a:t>benediction with the censer</a:t>
            </a:r>
          </a:p>
          <a:p>
            <a:pPr marL="40639" marR="40639">
              <a:lnSpc>
                <a:spcPct val="150000"/>
              </a:lnSpc>
              <a:spcBef>
                <a:spcPts val="600"/>
              </a:spcBef>
              <a:buClr>
                <a:srgbClr val="D84800"/>
              </a:buClr>
              <a:buFont typeface="Arial"/>
              <a:defRPr sz="2800"/>
            </a:pPr>
            <a:r>
              <a:rPr lang="en-US" sz="3600" b="1" dirty="0" smtClean="0">
                <a:solidFill>
                  <a:srgbClr val="FF0000"/>
                </a:solidFill>
                <a:uFill>
                  <a:solidFill>
                    <a:srgbClr val="D84800"/>
                  </a:solidFill>
                </a:uFill>
              </a:rPr>
              <a:t>Priest: </a:t>
            </a:r>
            <a:r>
              <a:rPr lang="en-US" sz="1400" b="1" dirty="0" smtClean="0">
                <a:solidFill>
                  <a:srgbClr val="FFC000"/>
                </a:solidFill>
                <a:uFill>
                  <a:solidFill>
                    <a:srgbClr val="D84800"/>
                  </a:solidFill>
                </a:uFill>
              </a:rPr>
              <a:t>188.</a:t>
            </a:r>
            <a:r>
              <a:rPr lang="en-US" sz="1400" dirty="0" smtClean="0">
                <a:solidFill>
                  <a:srgbClr val="FFC000"/>
                </a:solidFill>
              </a:rPr>
              <a:t>  </a:t>
            </a:r>
            <a:r>
              <a:rPr lang="en-US" sz="3600" dirty="0"/>
              <a:t>Blessed be God, almighty Father.</a:t>
            </a:r>
          </a:p>
          <a:p>
            <a:pPr marL="40639" marR="40639">
              <a:lnSpc>
                <a:spcPct val="150000"/>
              </a:lnSpc>
              <a:spcBef>
                <a:spcPts val="600"/>
              </a:spcBef>
              <a:buClr>
                <a:srgbClr val="D84800"/>
              </a:buClr>
              <a:buFont typeface="Arial"/>
              <a:defRPr sz="2800"/>
            </a:pPr>
            <a:r>
              <a:rPr lang="en-US" sz="3600" b="1" dirty="0">
                <a:solidFill>
                  <a:srgbClr val="FF0000"/>
                </a:solidFill>
                <a:uFill>
                  <a:solidFill>
                    <a:srgbClr val="D84800"/>
                  </a:solidFill>
                </a:uFill>
              </a:rPr>
              <a:t>Asst.  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3600" dirty="0"/>
              <a:t>Give thanks unto the Father.</a:t>
            </a: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108448"/>
      </p:ext>
    </p:extLst>
  </p:cSld>
  <p:clrMapOvr>
    <a:masterClrMapping/>
  </p:clrMapOvr>
  <p:transition spd="med"/>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7956024"/>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4400" dirty="0" err="1" smtClean="0"/>
              <a:t>ወቡሩክ</a:t>
            </a:r>
            <a:r>
              <a:rPr lang="en-CA" sz="4400" dirty="0" smtClean="0"/>
              <a:t> </a:t>
            </a:r>
            <a:r>
              <a:rPr lang="en-CA" sz="4400" dirty="0" err="1" smtClean="0"/>
              <a:t>ወልድ</a:t>
            </a:r>
            <a:r>
              <a:rPr lang="en-CA" sz="4400" dirty="0" smtClean="0"/>
              <a:t> </a:t>
            </a:r>
            <a:r>
              <a:rPr lang="en-CA" sz="4400" dirty="0" err="1" smtClean="0"/>
              <a:t>ዋሕድ</a:t>
            </a:r>
            <a:r>
              <a:rPr lang="en-CA" sz="4400" dirty="0" smtClean="0"/>
              <a:t> </a:t>
            </a:r>
            <a:r>
              <a:rPr lang="en-CA" sz="4400" dirty="0" err="1" smtClean="0"/>
              <a:t>እግዚእነ</a:t>
            </a:r>
            <a:r>
              <a:rPr lang="en-CA" sz="4400" dirty="0" smtClean="0"/>
              <a:t> </a:t>
            </a:r>
            <a:r>
              <a:rPr lang="en-CA" sz="4400" dirty="0" err="1" smtClean="0"/>
              <a:t>ኢየሱስ</a:t>
            </a:r>
            <a:r>
              <a:rPr lang="en-CA" sz="4400" dirty="0" smtClean="0"/>
              <a:t> </a:t>
            </a:r>
            <a:r>
              <a:rPr lang="en-CA" sz="4400" dirty="0" err="1" smtClean="0"/>
              <a:t>ክርስቶስ</a:t>
            </a:r>
            <a:endParaRPr lang="en-CA" sz="4400" dirty="0" smtClean="0"/>
          </a:p>
          <a:p>
            <a:endParaRPr lang="en-CA" sz="1400" dirty="0" smtClean="0"/>
          </a:p>
          <a:p>
            <a:endParaRPr lang="en-CA" sz="1400" dirty="0" smtClean="0"/>
          </a:p>
          <a:p>
            <a:r>
              <a:rPr lang="en-CA" sz="4400" dirty="0" err="1">
                <a:solidFill>
                  <a:srgbClr val="FF0000"/>
                </a:solidFill>
              </a:rPr>
              <a:t>ይ.ካ</a:t>
            </a:r>
            <a:r>
              <a:rPr lang="en-CA" sz="4400" dirty="0">
                <a:solidFill>
                  <a:srgbClr val="FF0000"/>
                </a:solidFill>
              </a:rPr>
              <a:t>. </a:t>
            </a:r>
            <a:r>
              <a:rPr lang="en-CA" sz="4400" dirty="0" err="1">
                <a:solidFill>
                  <a:srgbClr val="FF0000"/>
                </a:solidFill>
              </a:rPr>
              <a:t>ንፍቅ</a:t>
            </a:r>
            <a:r>
              <a:rPr lang="en-CA" sz="4400" dirty="0"/>
              <a:t> </a:t>
            </a:r>
            <a:r>
              <a:rPr lang="en-CA" sz="4400" dirty="0" err="1"/>
              <a:t>አእኵትዎ</a:t>
            </a:r>
            <a:r>
              <a:rPr lang="en-CA" sz="4400" dirty="0"/>
              <a:t> </a:t>
            </a:r>
            <a:r>
              <a:rPr lang="en-CA" sz="4400" dirty="0" err="1" smtClean="0"/>
              <a:t>ለወልድ</a:t>
            </a:r>
            <a:endParaRPr lang="en-CA" sz="4400" dirty="0" smtClean="0"/>
          </a:p>
          <a:p>
            <a:r>
              <a:rPr lang="en-CA" sz="4400" dirty="0" err="1" smtClean="0">
                <a:solidFill>
                  <a:srgbClr val="FF0000"/>
                </a:solidFill>
              </a:rPr>
              <a:t>ይ.ካ</a:t>
            </a:r>
            <a:r>
              <a:rPr lang="en-CA" sz="4400" dirty="0">
                <a:solidFill>
                  <a:srgbClr val="FF0000"/>
                </a:solidFill>
              </a:rPr>
              <a:t>. </a:t>
            </a:r>
            <a:r>
              <a:rPr lang="en-CA" sz="4400" dirty="0" err="1"/>
              <a:t>ወቡሩክ</a:t>
            </a:r>
            <a:r>
              <a:rPr lang="en-CA" sz="4400" dirty="0"/>
              <a:t> </a:t>
            </a:r>
            <a:r>
              <a:rPr lang="en-CA" sz="4400" dirty="0" err="1" smtClean="0"/>
              <a:t>መንፈስ</a:t>
            </a:r>
            <a:r>
              <a:rPr lang="en-CA" sz="4400" dirty="0" smtClean="0"/>
              <a:t> </a:t>
            </a:r>
            <a:r>
              <a:rPr lang="en-CA" sz="4400" dirty="0" err="1" smtClean="0"/>
              <a:t>ቅዱስ</a:t>
            </a:r>
            <a:r>
              <a:rPr lang="en-CA" sz="4400" dirty="0" smtClean="0"/>
              <a:t> </a:t>
            </a:r>
            <a:r>
              <a:rPr lang="en-CA" sz="4400" dirty="0" err="1" smtClean="0"/>
              <a:t>ጰራቅሊጦስ</a:t>
            </a:r>
            <a:endParaRPr lang="en-CA" sz="4400" dirty="0"/>
          </a:p>
          <a:p>
            <a:r>
              <a:rPr lang="en-CA" sz="4400" dirty="0" err="1">
                <a:solidFill>
                  <a:srgbClr val="FF0000"/>
                </a:solidFill>
              </a:rPr>
              <a:t>ይ.ካ</a:t>
            </a:r>
            <a:r>
              <a:rPr lang="en-CA" sz="4400" dirty="0">
                <a:solidFill>
                  <a:srgbClr val="FF0000"/>
                </a:solidFill>
              </a:rPr>
              <a:t>. </a:t>
            </a:r>
            <a:r>
              <a:rPr lang="en-CA" sz="4400" dirty="0" err="1">
                <a:solidFill>
                  <a:srgbClr val="FF0000"/>
                </a:solidFill>
              </a:rPr>
              <a:t>ንፍቅ</a:t>
            </a:r>
            <a:r>
              <a:rPr lang="en-CA" sz="4400" dirty="0">
                <a:solidFill>
                  <a:srgbClr val="FF0000"/>
                </a:solidFill>
              </a:rPr>
              <a:t> </a:t>
            </a:r>
            <a:r>
              <a:rPr lang="en-CA" sz="4400" dirty="0" err="1"/>
              <a:t>አእኵትዎ</a:t>
            </a:r>
            <a:r>
              <a:rPr lang="en-CA" sz="4400" dirty="0"/>
              <a:t> </a:t>
            </a:r>
            <a:r>
              <a:rPr lang="en-CA" sz="4400" dirty="0" err="1" smtClean="0"/>
              <a:t>ለመንፈስ</a:t>
            </a:r>
            <a:r>
              <a:rPr lang="en-CA" sz="4400" dirty="0" smtClean="0"/>
              <a:t> </a:t>
            </a:r>
            <a:r>
              <a:rPr lang="en-CA" sz="4400" dirty="0" err="1" smtClean="0"/>
              <a:t>ቅዱስ</a:t>
            </a:r>
            <a:r>
              <a:rPr lang="en-CA" sz="4400" dirty="0" smtClean="0"/>
              <a:t>።</a:t>
            </a:r>
            <a:endParaRPr lang="en-CA" sz="4400" dirty="0"/>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218411"/>
            <a:ext cx="4140903" cy="8433078"/>
          </a:xfrm>
          <a:prstGeom prst="rect">
            <a:avLst/>
          </a:prstGeom>
        </p:spPr>
        <p:txBody>
          <a:bodyPr wrap="square">
            <a:spAutoFit/>
          </a:bodyPr>
          <a:lstStyle/>
          <a:p>
            <a:endParaRPr lang="en-CA" sz="1400" dirty="0" smtClean="0"/>
          </a:p>
          <a:p>
            <a:r>
              <a:rPr lang="en-CA" sz="4400" dirty="0" err="1" smtClean="0">
                <a:solidFill>
                  <a:srgbClr val="FF0000"/>
                </a:solidFill>
              </a:rPr>
              <a:t>ይ.ካ</a:t>
            </a:r>
            <a:r>
              <a:rPr lang="en-CA" sz="4400" dirty="0" smtClean="0">
                <a:solidFill>
                  <a:srgbClr val="FF0000"/>
                </a:solidFill>
              </a:rPr>
              <a:t>.</a:t>
            </a:r>
            <a:r>
              <a:rPr lang="en-CA" sz="1400" dirty="0" smtClean="0">
                <a:solidFill>
                  <a:srgbClr val="FFC000"/>
                </a:solidFill>
              </a:rPr>
              <a:t> </a:t>
            </a:r>
            <a:r>
              <a:rPr lang="en-CA" sz="4400" dirty="0" err="1"/>
              <a:t>ወልድ</a:t>
            </a:r>
            <a:r>
              <a:rPr lang="en-CA" sz="4400" dirty="0"/>
              <a:t> </a:t>
            </a:r>
            <a:r>
              <a:rPr lang="en-CA" sz="4400" dirty="0" err="1"/>
              <a:t>ዋሕድ</a:t>
            </a:r>
            <a:r>
              <a:rPr lang="en-CA" sz="4400" dirty="0"/>
              <a:t> </a:t>
            </a:r>
            <a:r>
              <a:rPr lang="en-CA" sz="4400" dirty="0" err="1"/>
              <a:t>ጐይታና</a:t>
            </a:r>
            <a:r>
              <a:rPr lang="en-CA" sz="4400" dirty="0"/>
              <a:t> </a:t>
            </a:r>
            <a:r>
              <a:rPr lang="en-CA" sz="4400" dirty="0" err="1"/>
              <a:t>ኢየሱስ</a:t>
            </a:r>
            <a:r>
              <a:rPr lang="en-CA" sz="4400" dirty="0"/>
              <a:t> </a:t>
            </a:r>
            <a:r>
              <a:rPr lang="en-CA" sz="4400" dirty="0" err="1" smtClean="0"/>
              <a:t>ክርስ</a:t>
            </a:r>
            <a:endParaRPr lang="en-CA" sz="4400" dirty="0" smtClean="0"/>
          </a:p>
          <a:p>
            <a:r>
              <a:rPr lang="en-CA" sz="4400" dirty="0" err="1" smtClean="0"/>
              <a:t>ቶስ</a:t>
            </a:r>
            <a:r>
              <a:rPr lang="en-CA" sz="4400" dirty="0" smtClean="0"/>
              <a:t> </a:t>
            </a:r>
            <a:r>
              <a:rPr lang="en-CA" sz="4400" dirty="0" err="1"/>
              <a:t>እውን</a:t>
            </a:r>
            <a:r>
              <a:rPr lang="en-CA" sz="4400" dirty="0"/>
              <a:t> </a:t>
            </a:r>
            <a:r>
              <a:rPr lang="en-CA" sz="4400" dirty="0" err="1" smtClean="0"/>
              <a:t>ቡሩኽ</a:t>
            </a:r>
            <a:r>
              <a:rPr lang="en-CA" sz="4400" dirty="0" smtClean="0"/>
              <a:t> </a:t>
            </a:r>
            <a:r>
              <a:rPr lang="en-CA" sz="4400" dirty="0" err="1" smtClean="0"/>
              <a:t>እዩ</a:t>
            </a:r>
            <a:r>
              <a:rPr lang="en-CA" sz="4400" dirty="0" smtClean="0"/>
              <a:t> </a:t>
            </a:r>
          </a:p>
          <a:p>
            <a:r>
              <a:rPr lang="en-CA" sz="4400" dirty="0" err="1" smtClean="0">
                <a:solidFill>
                  <a:srgbClr val="FF0000"/>
                </a:solidFill>
              </a:rPr>
              <a:t>ይ.ካ</a:t>
            </a:r>
            <a:r>
              <a:rPr lang="en-CA" sz="4400" dirty="0">
                <a:solidFill>
                  <a:srgbClr val="FF0000"/>
                </a:solidFill>
              </a:rPr>
              <a:t>. </a:t>
            </a:r>
            <a:r>
              <a:rPr lang="en-CA" sz="4400" dirty="0" err="1" smtClean="0">
                <a:solidFill>
                  <a:srgbClr val="FF0000"/>
                </a:solidFill>
              </a:rPr>
              <a:t>ንፍቅ</a:t>
            </a:r>
            <a:r>
              <a:rPr lang="en-CA" sz="4400" dirty="0" smtClean="0">
                <a:solidFill>
                  <a:srgbClr val="FF0000"/>
                </a:solidFill>
              </a:rPr>
              <a:t> </a:t>
            </a:r>
            <a:r>
              <a:rPr lang="en-CA" sz="4400" dirty="0" err="1" smtClean="0"/>
              <a:t>ንወልድ</a:t>
            </a:r>
            <a:r>
              <a:rPr lang="en-CA" sz="4400" dirty="0" smtClean="0"/>
              <a:t> </a:t>
            </a:r>
            <a:r>
              <a:rPr lang="en-CA" sz="4400" dirty="0" err="1" smtClean="0"/>
              <a:t>ኣመስግንዎ</a:t>
            </a:r>
            <a:r>
              <a:rPr lang="en-CA" sz="4400" dirty="0" smtClean="0"/>
              <a:t> </a:t>
            </a:r>
            <a:endParaRPr lang="en-CA" sz="4400" dirty="0"/>
          </a:p>
          <a:p>
            <a:r>
              <a:rPr lang="en-CA" sz="4400" dirty="0" err="1" smtClean="0">
                <a:solidFill>
                  <a:srgbClr val="FF0000"/>
                </a:solidFill>
              </a:rPr>
              <a:t>ይ.ካ</a:t>
            </a:r>
            <a:r>
              <a:rPr lang="en-CA" sz="4400" dirty="0" smtClean="0">
                <a:solidFill>
                  <a:srgbClr val="FF0000"/>
                </a:solidFill>
              </a:rPr>
              <a:t>. </a:t>
            </a:r>
            <a:r>
              <a:rPr lang="en-CA" sz="4400" dirty="0" err="1" smtClean="0"/>
              <a:t>ጰራቅሊጦስ</a:t>
            </a:r>
            <a:r>
              <a:rPr lang="en-CA" sz="4400" dirty="0" smtClean="0"/>
              <a:t> </a:t>
            </a:r>
            <a:r>
              <a:rPr lang="en-CA" sz="4400" dirty="0" err="1" smtClean="0"/>
              <a:t>መንፈስ</a:t>
            </a:r>
            <a:r>
              <a:rPr lang="en-CA" sz="4400" dirty="0" smtClean="0"/>
              <a:t> </a:t>
            </a:r>
            <a:r>
              <a:rPr lang="en-CA" sz="4400" dirty="0" err="1" smtClean="0"/>
              <a:t>ቅዱስውን</a:t>
            </a:r>
            <a:r>
              <a:rPr lang="en-CA" sz="4400" dirty="0" smtClean="0"/>
              <a:t> </a:t>
            </a:r>
            <a:r>
              <a:rPr lang="en-CA" sz="4400" dirty="0" err="1" smtClean="0"/>
              <a:t>ቡሩኽ</a:t>
            </a:r>
            <a:r>
              <a:rPr lang="en-CA" sz="4400" dirty="0" smtClean="0"/>
              <a:t> </a:t>
            </a:r>
            <a:r>
              <a:rPr lang="en-CA" sz="4400" dirty="0" err="1" smtClean="0"/>
              <a:t>እዩ</a:t>
            </a:r>
            <a:endParaRPr lang="en-CA" sz="4400" dirty="0"/>
          </a:p>
          <a:p>
            <a:r>
              <a:rPr lang="en-CA" sz="4400" dirty="0" err="1">
                <a:solidFill>
                  <a:srgbClr val="FF0000"/>
                </a:solidFill>
              </a:rPr>
              <a:t>ይ.ካ</a:t>
            </a:r>
            <a:r>
              <a:rPr lang="en-CA" sz="4400" dirty="0">
                <a:solidFill>
                  <a:srgbClr val="FF0000"/>
                </a:solidFill>
              </a:rPr>
              <a:t>. </a:t>
            </a:r>
            <a:r>
              <a:rPr lang="en-CA" sz="4400" dirty="0" err="1" smtClean="0">
                <a:solidFill>
                  <a:srgbClr val="FF0000"/>
                </a:solidFill>
              </a:rPr>
              <a:t>ንፍቅ</a:t>
            </a:r>
            <a:r>
              <a:rPr lang="en-CA" sz="4400" dirty="0" smtClean="0">
                <a:solidFill>
                  <a:srgbClr val="FF0000"/>
                </a:solidFill>
              </a:rPr>
              <a:t> </a:t>
            </a:r>
            <a:r>
              <a:rPr lang="en-CA" sz="4400" dirty="0" err="1" smtClean="0"/>
              <a:t>ንመንፈስ</a:t>
            </a:r>
            <a:r>
              <a:rPr lang="en-CA" sz="4400" dirty="0" smtClean="0"/>
              <a:t> </a:t>
            </a:r>
            <a:r>
              <a:rPr lang="en-CA" sz="4400" dirty="0" err="1" smtClean="0"/>
              <a:t>ቅዱስ</a:t>
            </a:r>
            <a:r>
              <a:rPr lang="en-CA" sz="4400" dirty="0" smtClean="0"/>
              <a:t> </a:t>
            </a:r>
            <a:r>
              <a:rPr lang="en-CA" sz="4400" dirty="0" err="1" smtClean="0"/>
              <a:t>ኣመስግንዎ</a:t>
            </a:r>
            <a:r>
              <a:rPr lang="en-CA" sz="4400" dirty="0" smtClean="0"/>
              <a:t>። </a:t>
            </a:r>
            <a:endParaRPr lang="en-CA" sz="4400" dirty="0"/>
          </a:p>
          <a:p>
            <a:endParaRPr lang="en-CA" sz="4400" dirty="0"/>
          </a:p>
          <a:p>
            <a:endParaRPr lang="en-CA" sz="4400" dirty="0" smtClean="0"/>
          </a:p>
        </p:txBody>
      </p:sp>
      <p:sp>
        <p:nvSpPr>
          <p:cNvPr id="9" name="Rectangle 8"/>
          <p:cNvSpPr/>
          <p:nvPr/>
        </p:nvSpPr>
        <p:spPr>
          <a:xfrm>
            <a:off x="7936876" y="52854"/>
            <a:ext cx="4391078" cy="6971139"/>
          </a:xfrm>
          <a:prstGeom prst="rect">
            <a:avLst/>
          </a:prstGeom>
        </p:spPr>
        <p:txBody>
          <a:bodyPr wrap="square">
            <a:spAutoFit/>
          </a:bodyPr>
          <a:lstStyle/>
          <a:p>
            <a:pPr marL="40639" marR="40639">
              <a:spcBef>
                <a:spcPts val="600"/>
              </a:spcBef>
              <a:buClr>
                <a:srgbClr val="D84800"/>
              </a:buClr>
              <a:buFont typeface="Arial"/>
              <a:defRPr sz="2800"/>
            </a:pPr>
            <a:r>
              <a:rPr lang="en-US" sz="3600" b="1" dirty="0">
                <a:solidFill>
                  <a:srgbClr val="FF0000"/>
                </a:solidFill>
                <a:uFill>
                  <a:solidFill>
                    <a:srgbClr val="D84800"/>
                  </a:solidFill>
                </a:uFill>
              </a:rPr>
              <a:t>Priest</a:t>
            </a:r>
            <a:r>
              <a:rPr lang="en-US" sz="3600" b="1" dirty="0" smtClean="0">
                <a:solidFill>
                  <a:srgbClr val="FF0000"/>
                </a:solidFill>
                <a:uFill>
                  <a:solidFill>
                    <a:srgbClr val="D84800"/>
                  </a:solidFill>
                </a:uFill>
              </a:rPr>
              <a:t>: </a:t>
            </a:r>
            <a:r>
              <a:rPr lang="en-US" sz="3600" dirty="0" smtClean="0">
                <a:solidFill>
                  <a:srgbClr val="FF0000"/>
                </a:solidFill>
              </a:rPr>
              <a:t> </a:t>
            </a:r>
            <a:r>
              <a:rPr lang="en-US" sz="3600" dirty="0"/>
              <a:t>And blessed be the only begotten Son our Lord Jesus Christ.</a:t>
            </a:r>
          </a:p>
          <a:p>
            <a:pPr marL="40639" marR="40639">
              <a:spcBef>
                <a:spcPts val="600"/>
              </a:spcBef>
              <a:buClr>
                <a:srgbClr val="D84800"/>
              </a:buClr>
              <a:buFont typeface="Arial"/>
              <a:defRPr sz="2800"/>
            </a:pPr>
            <a:r>
              <a:rPr lang="en-US" sz="3600" b="1" dirty="0">
                <a:solidFill>
                  <a:srgbClr val="FF0000"/>
                </a:solidFill>
                <a:uFill>
                  <a:solidFill>
                    <a:srgbClr val="D84800"/>
                  </a:solidFill>
                </a:uFill>
              </a:rPr>
              <a:t>Asst.</a:t>
            </a:r>
            <a:r>
              <a:rPr lang="en-US" sz="3600" dirty="0">
                <a:solidFill>
                  <a:srgbClr val="FF0000"/>
                </a:solidFill>
                <a:uFill>
                  <a:solidFill>
                    <a:srgbClr val="D84800"/>
                  </a:solidFill>
                </a:uFill>
              </a:rPr>
              <a:t>  Priest</a:t>
            </a:r>
            <a:r>
              <a:rPr lang="en-US" sz="3600" dirty="0" smtClean="0">
                <a:solidFill>
                  <a:srgbClr val="FF0000"/>
                </a:solidFill>
                <a:uFill>
                  <a:solidFill>
                    <a:srgbClr val="D84800"/>
                  </a:solidFill>
                </a:uFill>
              </a:rPr>
              <a:t>:</a:t>
            </a:r>
            <a:r>
              <a:rPr lang="en-US" sz="3600" dirty="0" smtClean="0">
                <a:solidFill>
                  <a:srgbClr val="FF0000"/>
                </a:solidFill>
              </a:rPr>
              <a:t>  </a:t>
            </a:r>
            <a:r>
              <a:rPr lang="en-US" sz="3600" dirty="0"/>
              <a:t>Give thanks unto the Son</a:t>
            </a:r>
            <a:r>
              <a:rPr lang="en-US" sz="3600" dirty="0" smtClean="0"/>
              <a:t>.</a:t>
            </a:r>
          </a:p>
          <a:p>
            <a:pPr marL="40639" marR="40639">
              <a:spcBef>
                <a:spcPts val="600"/>
              </a:spcBef>
              <a:buClr>
                <a:srgbClr val="D84800"/>
              </a:buClr>
              <a:buFont typeface="Arial"/>
              <a:defRPr sz="2800"/>
            </a:pPr>
            <a:r>
              <a:rPr lang="en-US" sz="3600" b="1" dirty="0">
                <a:solidFill>
                  <a:srgbClr val="FF0000"/>
                </a:solidFill>
                <a:uFill>
                  <a:solidFill>
                    <a:srgbClr val="D84800"/>
                  </a:solidFill>
                </a:uFill>
              </a:rPr>
              <a:t>Priest: </a:t>
            </a:r>
            <a:r>
              <a:rPr lang="en-US" sz="3600" dirty="0" smtClean="0"/>
              <a:t>And </a:t>
            </a:r>
            <a:r>
              <a:rPr lang="en-US" sz="3600" dirty="0"/>
              <a:t>blessed be the Holy Spirit the </a:t>
            </a:r>
            <a:r>
              <a:rPr lang="en-US" sz="3600" dirty="0" err="1"/>
              <a:t>Paraclete</a:t>
            </a:r>
            <a:r>
              <a:rPr lang="en-US" sz="3600" dirty="0"/>
              <a:t>.</a:t>
            </a:r>
          </a:p>
          <a:p>
            <a:pPr marL="40639" marR="40639">
              <a:spcBef>
                <a:spcPts val="600"/>
              </a:spcBef>
              <a:buClr>
                <a:srgbClr val="D84800"/>
              </a:buClr>
              <a:buFont typeface="Arial"/>
              <a:defRPr sz="2800"/>
            </a:pPr>
            <a:r>
              <a:rPr lang="en-US" sz="3600" b="1" dirty="0">
                <a:solidFill>
                  <a:srgbClr val="FF0000"/>
                </a:solidFill>
                <a:uFill>
                  <a:solidFill>
                    <a:srgbClr val="D84800"/>
                  </a:solidFill>
                </a:uFill>
              </a:rPr>
              <a:t>Asst.  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3600" dirty="0"/>
              <a:t>Give thanks unto the Holy Spirit</a:t>
            </a:r>
            <a:r>
              <a:rPr lang="en-US" sz="3600" dirty="0" smtClean="0"/>
              <a:t>.</a:t>
            </a:r>
            <a:endParaRPr lang="en-US" sz="3600" dirty="0"/>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37848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7446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750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3064" y="30122"/>
            <a:ext cx="4279769" cy="6524863"/>
          </a:xfrm>
          <a:prstGeom prst="rect">
            <a:avLst/>
          </a:prstGeom>
        </p:spPr>
        <p:txBody>
          <a:bodyPr wrap="square">
            <a:spAutoFit/>
          </a:bodyPr>
          <a:lstStyle/>
          <a:p>
            <a:pPr algn="ctr"/>
            <a:r>
              <a:rPr lang="en-CA" sz="2000" b="1" dirty="0" err="1">
                <a:solidFill>
                  <a:srgbClr val="FFC000"/>
                </a:solidFill>
              </a:rPr>
              <a:t>ረቡዕ</a:t>
            </a:r>
            <a:r>
              <a:rPr lang="en-CA" sz="2000" b="1" dirty="0">
                <a:solidFill>
                  <a:srgbClr val="FFC000"/>
                </a:solidFill>
              </a:rPr>
              <a:t>፡ </a:t>
            </a:r>
            <a:r>
              <a:rPr lang="en-CA" sz="2000" b="1" dirty="0" err="1">
                <a:solidFill>
                  <a:srgbClr val="FFC000"/>
                </a:solidFill>
              </a:rPr>
              <a:t>ዓርብ</a:t>
            </a:r>
            <a:r>
              <a:rPr lang="en-CA" sz="2000" b="1" dirty="0">
                <a:solidFill>
                  <a:srgbClr val="FFC000"/>
                </a:solidFill>
              </a:rPr>
              <a:t>፡ </a:t>
            </a:r>
            <a:r>
              <a:rPr lang="en-CA" sz="2000" b="1" dirty="0" err="1" smtClean="0">
                <a:solidFill>
                  <a:srgbClr val="FFC000"/>
                </a:solidFill>
              </a:rPr>
              <a:t>ቀዳሚት-ዘሰ</a:t>
            </a:r>
            <a:endParaRPr lang="en-CA" sz="2000" b="1" dirty="0" smtClean="0">
              <a:solidFill>
                <a:srgbClr val="FFC000"/>
              </a:solidFill>
            </a:endParaRPr>
          </a:p>
          <a:p>
            <a:pPr algn="ctr"/>
            <a:endParaRPr lang="en-CA" sz="2000" b="1" dirty="0">
              <a:solidFill>
                <a:srgbClr val="FFC000"/>
              </a:solidFill>
            </a:endParaRPr>
          </a:p>
          <a:p>
            <a:r>
              <a:rPr lang="en-CA" sz="5400" dirty="0">
                <a:solidFill>
                  <a:srgbClr val="FFFF00"/>
                </a:solidFill>
              </a:rPr>
              <a:t>ይ. ሕ. </a:t>
            </a:r>
            <a:r>
              <a:rPr lang="en-CA" sz="5400" dirty="0" err="1"/>
              <a:t>መስቀል</a:t>
            </a:r>
            <a:r>
              <a:rPr lang="en-CA" sz="5400" dirty="0"/>
              <a:t> </a:t>
            </a:r>
            <a:r>
              <a:rPr lang="en-CA" sz="5400" dirty="0" err="1"/>
              <a:t>አብርሃ</a:t>
            </a:r>
            <a:r>
              <a:rPr lang="en-CA" sz="5400" dirty="0"/>
              <a:t> </a:t>
            </a:r>
            <a:r>
              <a:rPr lang="en-CA" sz="5400" dirty="0" err="1" smtClean="0"/>
              <a:t>በከዋክብት</a:t>
            </a:r>
            <a:r>
              <a:rPr lang="en-CA" sz="5400" dirty="0" smtClean="0"/>
              <a:t> </a:t>
            </a:r>
            <a:r>
              <a:rPr lang="en-CA" sz="5400" dirty="0" err="1"/>
              <a:t>አሠርገወ</a:t>
            </a:r>
            <a:r>
              <a:rPr lang="en-CA" sz="5400" dirty="0"/>
              <a:t> </a:t>
            </a:r>
            <a:r>
              <a:rPr lang="en-CA" sz="5400" dirty="0" err="1"/>
              <a:t>ሰማየ</a:t>
            </a:r>
            <a:r>
              <a:rPr lang="en-CA" sz="5400" dirty="0"/>
              <a:t> </a:t>
            </a:r>
            <a:r>
              <a:rPr lang="en-CA" sz="5400" dirty="0" err="1"/>
              <a:t>እምኵሉሰ</a:t>
            </a:r>
            <a:r>
              <a:rPr lang="en-CA" sz="5400" dirty="0"/>
              <a:t> </a:t>
            </a:r>
            <a:r>
              <a:rPr lang="en-CA" sz="5400" dirty="0" err="1"/>
              <a:t>ፀሐየ</a:t>
            </a:r>
            <a:r>
              <a:rPr lang="en-CA" sz="5400" dirty="0"/>
              <a:t> </a:t>
            </a:r>
            <a:r>
              <a:rPr lang="en-CA" sz="5400" dirty="0" err="1"/>
              <a:t>አርአየ</a:t>
            </a:r>
            <a:r>
              <a:rPr lang="en-CA" sz="5400" dirty="0"/>
              <a:t>፣ </a:t>
            </a:r>
            <a:r>
              <a:rPr lang="en-CA" sz="5400" dirty="0" err="1"/>
              <a:t>መስቀል</a:t>
            </a:r>
            <a:r>
              <a:rPr lang="en-CA" sz="5400" dirty="0"/>
              <a:t> </a:t>
            </a:r>
            <a:r>
              <a:rPr lang="en-CA" sz="5400" dirty="0" err="1"/>
              <a:t>አብርሃ</a:t>
            </a:r>
            <a:r>
              <a:rPr lang="en-CA" sz="5400" dirty="0"/>
              <a:t> </a:t>
            </a:r>
            <a:r>
              <a:rPr lang="en-CA" sz="5400" dirty="0" err="1"/>
              <a:t>በከዋክብር</a:t>
            </a:r>
            <a:r>
              <a:rPr lang="en-CA" sz="5400" dirty="0"/>
              <a:t> </a:t>
            </a:r>
            <a:r>
              <a:rPr lang="en-CA" sz="5400" dirty="0" err="1"/>
              <a:t>አሠርገወ</a:t>
            </a:r>
            <a:r>
              <a:rPr lang="en-CA" sz="5400" dirty="0"/>
              <a:t> </a:t>
            </a:r>
            <a:r>
              <a:rPr lang="en-CA" sz="5400" dirty="0" err="1"/>
              <a:t>ሰማየ</a:t>
            </a:r>
            <a:r>
              <a:rPr lang="en-CA" sz="5400" dirty="0"/>
              <a:t>።</a:t>
            </a:r>
          </a:p>
        </p:txBody>
      </p:sp>
      <p:sp>
        <p:nvSpPr>
          <p:cNvPr id="19" name="Rectangle 18"/>
          <p:cNvSpPr/>
          <p:nvPr/>
        </p:nvSpPr>
        <p:spPr>
          <a:xfrm>
            <a:off x="4043068" y="69183"/>
            <a:ext cx="4082788" cy="6924973"/>
          </a:xfrm>
          <a:prstGeom prst="rect">
            <a:avLst/>
          </a:prstGeom>
        </p:spPr>
        <p:txBody>
          <a:bodyPr wrap="square">
            <a:spAutoFit/>
          </a:bodyPr>
          <a:lstStyle/>
          <a:p>
            <a:pPr algn="ctr"/>
            <a:r>
              <a:rPr lang="en-CA" sz="2000" dirty="0" err="1">
                <a:solidFill>
                  <a:srgbClr val="FFC000"/>
                </a:solidFill>
              </a:rPr>
              <a:t>ረቡዕ</a:t>
            </a:r>
            <a:r>
              <a:rPr lang="en-CA" sz="2000" dirty="0">
                <a:solidFill>
                  <a:srgbClr val="FFC000"/>
                </a:solidFill>
              </a:rPr>
              <a:t>፡ </a:t>
            </a:r>
            <a:r>
              <a:rPr lang="en-CA" sz="2000" dirty="0" err="1">
                <a:solidFill>
                  <a:srgbClr val="FFC000"/>
                </a:solidFill>
              </a:rPr>
              <a:t>ዓርቢ</a:t>
            </a:r>
            <a:r>
              <a:rPr lang="en-CA" sz="2000" dirty="0">
                <a:solidFill>
                  <a:srgbClr val="FFC000"/>
                </a:solidFill>
              </a:rPr>
              <a:t>፡ </a:t>
            </a:r>
            <a:r>
              <a:rPr lang="en-CA" sz="2000" dirty="0" err="1" smtClean="0">
                <a:solidFill>
                  <a:srgbClr val="FFC000"/>
                </a:solidFill>
              </a:rPr>
              <a:t>ቀዳም</a:t>
            </a:r>
            <a:endParaRPr lang="en-CA" sz="2000" dirty="0" smtClean="0">
              <a:solidFill>
                <a:srgbClr val="FFC000"/>
              </a:solidFill>
            </a:endParaRPr>
          </a:p>
          <a:p>
            <a:pPr algn="ctr"/>
            <a:endParaRPr lang="en-CA" sz="2000" dirty="0">
              <a:solidFill>
                <a:srgbClr val="FFC000"/>
              </a:solidFill>
            </a:endParaRPr>
          </a:p>
          <a:p>
            <a:r>
              <a:rPr lang="en-CA" sz="5400" dirty="0">
                <a:solidFill>
                  <a:srgbClr val="FFFF00"/>
                </a:solidFill>
              </a:rPr>
              <a:t>ይ. ሕ. </a:t>
            </a:r>
            <a:r>
              <a:rPr lang="en-CA" sz="5000" dirty="0" err="1"/>
              <a:t>መስቀል</a:t>
            </a:r>
            <a:r>
              <a:rPr lang="en-CA" sz="5000" dirty="0"/>
              <a:t> </a:t>
            </a:r>
            <a:r>
              <a:rPr lang="en-CA" sz="5000" dirty="0" err="1" smtClean="0"/>
              <a:t>ኣብርሀ</a:t>
            </a:r>
            <a:r>
              <a:rPr lang="en-CA" sz="5000" dirty="0"/>
              <a:t>፣ </a:t>
            </a:r>
            <a:r>
              <a:rPr lang="en-CA" sz="5000" dirty="0" err="1" smtClean="0"/>
              <a:t>ብኸዋኽብ</a:t>
            </a:r>
            <a:endParaRPr lang="en-CA" sz="5000" dirty="0" smtClean="0"/>
          </a:p>
          <a:p>
            <a:r>
              <a:rPr lang="en-CA" sz="5000" dirty="0" smtClean="0"/>
              <a:t>ቲ</a:t>
            </a:r>
            <a:r>
              <a:rPr lang="en-CA" sz="5000" dirty="0"/>
              <a:t>፥ </a:t>
            </a:r>
            <a:r>
              <a:rPr lang="en-CA" sz="5000" dirty="0" err="1"/>
              <a:t>ሰማይ</a:t>
            </a:r>
            <a:r>
              <a:rPr lang="en-CA" sz="5000" dirty="0"/>
              <a:t> </a:t>
            </a:r>
            <a:r>
              <a:rPr lang="en-CA" sz="5000" dirty="0" err="1" smtClean="0"/>
              <a:t>ኣሰርገወ</a:t>
            </a:r>
            <a:r>
              <a:rPr lang="en-CA" sz="5000" dirty="0" smtClean="0"/>
              <a:t> ፥ </a:t>
            </a:r>
            <a:r>
              <a:rPr lang="en-CA" sz="5000" dirty="0" err="1"/>
              <a:t>ካብ</a:t>
            </a:r>
            <a:r>
              <a:rPr lang="en-CA" sz="5000" dirty="0"/>
              <a:t> </a:t>
            </a:r>
            <a:r>
              <a:rPr lang="en-CA" sz="5000" dirty="0" err="1"/>
              <a:t>ኩሉ</a:t>
            </a:r>
            <a:r>
              <a:rPr lang="en-CA" sz="5000" dirty="0"/>
              <a:t> </a:t>
            </a:r>
            <a:r>
              <a:rPr lang="en-CA" sz="5000" dirty="0" err="1"/>
              <a:t>ድማ</a:t>
            </a:r>
            <a:r>
              <a:rPr lang="en-CA" sz="5000" dirty="0"/>
              <a:t> </a:t>
            </a:r>
            <a:r>
              <a:rPr lang="en-CA" sz="5000" dirty="0" err="1"/>
              <a:t>ፀሓይ</a:t>
            </a:r>
            <a:r>
              <a:rPr lang="en-CA" sz="5000" dirty="0"/>
              <a:t> </a:t>
            </a:r>
            <a:r>
              <a:rPr lang="en-CA" sz="5000" dirty="0" err="1"/>
              <a:t>ተራእየ</a:t>
            </a:r>
            <a:r>
              <a:rPr lang="en-CA" sz="5000" dirty="0"/>
              <a:t>። </a:t>
            </a:r>
            <a:r>
              <a:rPr lang="en-CA" sz="5000" dirty="0" err="1"/>
              <a:t>መስቀል</a:t>
            </a:r>
            <a:r>
              <a:rPr lang="en-CA" sz="5000" dirty="0"/>
              <a:t> </a:t>
            </a:r>
            <a:r>
              <a:rPr lang="en-CA" sz="5000" dirty="0" err="1"/>
              <a:t>ኣብርሀ</a:t>
            </a:r>
            <a:r>
              <a:rPr lang="en-CA" sz="5000" dirty="0"/>
              <a:t> </a:t>
            </a:r>
            <a:r>
              <a:rPr lang="en-CA" sz="5000" dirty="0" err="1"/>
              <a:t>ብከዋኽብቲ</a:t>
            </a:r>
            <a:r>
              <a:rPr lang="en-CA" sz="5000" dirty="0"/>
              <a:t> </a:t>
            </a:r>
            <a:r>
              <a:rPr lang="en-CA" sz="5000" dirty="0" err="1"/>
              <a:t>ሰማይ</a:t>
            </a:r>
            <a:r>
              <a:rPr lang="en-CA" sz="5000" dirty="0"/>
              <a:t> </a:t>
            </a:r>
            <a:r>
              <a:rPr lang="en-CA" sz="5000" dirty="0" err="1"/>
              <a:t>ኣሠርገወ</a:t>
            </a:r>
            <a:r>
              <a:rPr lang="en-CA" sz="5000" dirty="0"/>
              <a:t>።</a:t>
            </a:r>
          </a:p>
        </p:txBody>
      </p:sp>
      <p:sp>
        <p:nvSpPr>
          <p:cNvPr id="20" name="Rectangle 19"/>
          <p:cNvSpPr/>
          <p:nvPr/>
        </p:nvSpPr>
        <p:spPr>
          <a:xfrm>
            <a:off x="8026197" y="69183"/>
            <a:ext cx="4288515" cy="6124754"/>
          </a:xfrm>
          <a:prstGeom prst="rect">
            <a:avLst/>
          </a:prstGeom>
        </p:spPr>
        <p:txBody>
          <a:bodyPr wrap="square">
            <a:spAutoFit/>
          </a:bodyPr>
          <a:lstStyle/>
          <a:p>
            <a:pPr marL="40639" marR="40639" algn="ctr">
              <a:spcBef>
                <a:spcPts val="600"/>
              </a:spcBef>
              <a:buClr>
                <a:srgbClr val="FF2600"/>
              </a:buClr>
              <a:buFont typeface="Arial"/>
              <a:defRPr sz="2000" b="1">
                <a:solidFill>
                  <a:srgbClr val="FF2600"/>
                </a:solidFill>
                <a:uFill>
                  <a:solidFill>
                    <a:srgbClr val="FF2600"/>
                  </a:solidFill>
                </a:uFill>
              </a:defRPr>
            </a:pPr>
            <a:r>
              <a:rPr lang="en-US" sz="2000" dirty="0">
                <a:solidFill>
                  <a:srgbClr val="FFC000"/>
                </a:solidFill>
              </a:rPr>
              <a:t>On </a:t>
            </a:r>
            <a:r>
              <a:rPr lang="en-US" sz="2000" dirty="0" smtClean="0">
                <a:solidFill>
                  <a:srgbClr val="FFC000"/>
                </a:solidFill>
              </a:rPr>
              <a:t>Wednesday. </a:t>
            </a:r>
            <a:r>
              <a:rPr lang="en-US" sz="2000" dirty="0">
                <a:solidFill>
                  <a:srgbClr val="FFC000"/>
                </a:solidFill>
              </a:rPr>
              <a:t>Friday and </a:t>
            </a:r>
            <a:r>
              <a:rPr lang="en-US" sz="2000" dirty="0" smtClean="0">
                <a:solidFill>
                  <a:srgbClr val="FFC000"/>
                </a:solidFill>
              </a:rPr>
              <a:t>Saturdays</a:t>
            </a:r>
          </a:p>
          <a:p>
            <a:pPr marL="40639" marR="40639" algn="ctr">
              <a:spcBef>
                <a:spcPts val="600"/>
              </a:spcBef>
              <a:buClr>
                <a:srgbClr val="FF2600"/>
              </a:buClr>
              <a:buFont typeface="Arial"/>
              <a:defRPr sz="2000" b="1">
                <a:solidFill>
                  <a:srgbClr val="FF2600"/>
                </a:solidFill>
                <a:uFill>
                  <a:solidFill>
                    <a:srgbClr val="FF2600"/>
                  </a:solidFill>
                </a:uFill>
              </a:defRPr>
            </a:pPr>
            <a:endParaRPr lang="en-US" sz="2000" dirty="0">
              <a:solidFill>
                <a:srgbClr val="FFC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3800" dirty="0">
                <a:solidFill>
                  <a:srgbClr val="FFFF00"/>
                </a:solidFill>
              </a:rPr>
              <a:t>People:- </a:t>
            </a:r>
            <a:r>
              <a:rPr lang="en-US" sz="3800" dirty="0">
                <a:solidFill>
                  <a:schemeClr val="tx1">
                    <a:lumMod val="95000"/>
                  </a:schemeClr>
                </a:solidFill>
              </a:rPr>
              <a:t>The cross-shined and had the heavens </a:t>
            </a:r>
            <a:r>
              <a:rPr lang="en-US" sz="3800" dirty="0" err="1" smtClean="0">
                <a:solidFill>
                  <a:schemeClr val="tx1">
                    <a:lumMod val="95000"/>
                  </a:schemeClr>
                </a:solidFill>
              </a:rPr>
              <a:t>embroid-ered</a:t>
            </a:r>
            <a:r>
              <a:rPr lang="en-US" sz="3800" dirty="0" smtClean="0">
                <a:solidFill>
                  <a:schemeClr val="tx1">
                    <a:lumMod val="95000"/>
                  </a:schemeClr>
                </a:solidFill>
              </a:rPr>
              <a:t> </a:t>
            </a:r>
            <a:r>
              <a:rPr lang="en-US" sz="3800" dirty="0">
                <a:solidFill>
                  <a:schemeClr val="tx1">
                    <a:lumMod val="95000"/>
                  </a:schemeClr>
                </a:solidFill>
              </a:rPr>
              <a:t>with stars.  Of all the sun is seen.  The cross-shined and had the heavens </a:t>
            </a:r>
            <a:r>
              <a:rPr lang="en-US" sz="3800" dirty="0" err="1" smtClean="0">
                <a:solidFill>
                  <a:schemeClr val="tx1">
                    <a:lumMod val="95000"/>
                  </a:schemeClr>
                </a:solidFill>
              </a:rPr>
              <a:t>embroid-ered</a:t>
            </a:r>
            <a:r>
              <a:rPr lang="en-US" sz="3800" dirty="0" smtClean="0">
                <a:solidFill>
                  <a:schemeClr val="tx1">
                    <a:lumMod val="95000"/>
                  </a:schemeClr>
                </a:solidFill>
              </a:rPr>
              <a:t> </a:t>
            </a:r>
            <a:r>
              <a:rPr lang="en-US" sz="3800" dirty="0">
                <a:solidFill>
                  <a:schemeClr val="tx1">
                    <a:lumMod val="95000"/>
                  </a:schemeClr>
                </a:solidFill>
              </a:rPr>
              <a:t>with stars.</a:t>
            </a:r>
          </a:p>
        </p:txBody>
      </p:sp>
    </p:spTree>
    <p:extLst>
      <p:ext uri="{BB962C8B-B14F-4D97-AF65-F5344CB8AC3E}">
        <p14:creationId xmlns:p14="http://schemas.microsoft.com/office/powerpoint/2010/main" val="1704705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902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063198"/>
          </a:xfrm>
          <a:prstGeom prst="rect">
            <a:avLst/>
          </a:prstGeom>
        </p:spPr>
        <p:txBody>
          <a:bodyPr wrap="square">
            <a:spAutoFit/>
          </a:bodyPr>
          <a:lstStyle/>
          <a:p>
            <a:r>
              <a:rPr lang="en-CA" sz="4400" dirty="0" err="1" smtClean="0"/>
              <a:t>ሕይወትየ</a:t>
            </a:r>
            <a:r>
              <a:rPr lang="en-CA" sz="4400" dirty="0"/>
              <a:t>፥ </a:t>
            </a:r>
            <a:r>
              <a:rPr lang="en-CA" sz="4400" dirty="0" err="1"/>
              <a:t>ከመ</a:t>
            </a:r>
            <a:r>
              <a:rPr lang="en-CA" sz="4400" dirty="0"/>
              <a:t> </a:t>
            </a:r>
            <a:r>
              <a:rPr lang="en-CA" sz="4400" dirty="0" err="1" smtClean="0"/>
              <a:t>ታንብረኒ</a:t>
            </a:r>
            <a:r>
              <a:rPr lang="en-CA" sz="4400" dirty="0" smtClean="0"/>
              <a:t> </a:t>
            </a:r>
            <a:r>
              <a:rPr lang="en-CA" sz="4400" dirty="0" err="1"/>
              <a:t>ቤቶ</a:t>
            </a:r>
            <a:r>
              <a:rPr lang="en-CA" sz="4400" dirty="0"/>
              <a:t> </a:t>
            </a:r>
            <a:r>
              <a:rPr lang="en-CA" sz="4400" dirty="0" err="1"/>
              <a:t>ለነዋሕ</a:t>
            </a:r>
            <a:r>
              <a:rPr lang="en-CA" sz="4400" dirty="0"/>
              <a:t> </a:t>
            </a:r>
            <a:r>
              <a:rPr lang="en-CA" sz="4400" dirty="0" err="1"/>
              <a:t>መዋዕል</a:t>
            </a:r>
            <a:r>
              <a:rPr lang="en-CA" sz="4400" dirty="0"/>
              <a:t>። </a:t>
            </a:r>
            <a:r>
              <a:rPr lang="en-CA" sz="4400" dirty="0" err="1"/>
              <a:t>ስብሐት</a:t>
            </a:r>
            <a:r>
              <a:rPr lang="en-CA" sz="4400" dirty="0"/>
              <a:t> </a:t>
            </a:r>
            <a:r>
              <a:rPr lang="en-CA" sz="4400" dirty="0" err="1"/>
              <a:t>ለአብ</a:t>
            </a:r>
            <a:r>
              <a:rPr lang="en-CA" sz="4400" dirty="0"/>
              <a:t> </a:t>
            </a:r>
            <a:r>
              <a:rPr lang="en-CA" sz="4400" dirty="0" err="1"/>
              <a:t>ወወልድ</a:t>
            </a:r>
            <a:r>
              <a:rPr lang="en-CA" sz="4400" dirty="0"/>
              <a:t> </a:t>
            </a:r>
            <a:r>
              <a:rPr lang="en-CA" sz="4400" dirty="0" err="1"/>
              <a:t>ወመንፈስ</a:t>
            </a:r>
            <a:r>
              <a:rPr lang="en-CA" sz="4400" dirty="0"/>
              <a:t> </a:t>
            </a:r>
            <a:r>
              <a:rPr lang="en-CA" sz="4400" dirty="0" err="1"/>
              <a:t>ቅዱስ</a:t>
            </a:r>
            <a:r>
              <a:rPr lang="en-CA" sz="4400" dirty="0"/>
              <a:t>፥ </a:t>
            </a:r>
            <a:r>
              <a:rPr lang="en-CA" sz="4400" dirty="0" err="1"/>
              <a:t>ለዓለም</a:t>
            </a:r>
            <a:r>
              <a:rPr lang="en-CA" sz="4400" dirty="0"/>
              <a:t> </a:t>
            </a:r>
            <a:r>
              <a:rPr lang="en-CA" sz="4400" dirty="0" err="1"/>
              <a:t>ወለዓለመ</a:t>
            </a:r>
            <a:r>
              <a:rPr lang="en-CA" sz="4400" dirty="0"/>
              <a:t> </a:t>
            </a:r>
            <a:r>
              <a:rPr lang="en-CA" sz="4400" dirty="0" err="1"/>
              <a:t>ዓለም</a:t>
            </a:r>
            <a:r>
              <a:rPr lang="en-CA" sz="4400" dirty="0"/>
              <a:t>።</a:t>
            </a:r>
          </a:p>
          <a:p>
            <a:r>
              <a:rPr lang="en-CA" sz="4000" dirty="0" smtClean="0"/>
              <a:t> </a:t>
            </a:r>
            <a:endParaRPr lang="en-CA" sz="4000" dirty="0"/>
          </a:p>
          <a:p>
            <a:endParaRPr lang="en-CA" sz="4000" dirty="0"/>
          </a:p>
        </p:txBody>
      </p:sp>
      <p:sp>
        <p:nvSpPr>
          <p:cNvPr id="19" name="Rectangle 18"/>
          <p:cNvSpPr/>
          <p:nvPr/>
        </p:nvSpPr>
        <p:spPr>
          <a:xfrm>
            <a:off x="4016699" y="70871"/>
            <a:ext cx="4268541" cy="6124754"/>
          </a:xfrm>
          <a:prstGeom prst="rect">
            <a:avLst/>
          </a:prstGeom>
        </p:spPr>
        <p:txBody>
          <a:bodyPr wrap="square">
            <a:spAutoFit/>
          </a:bodyPr>
          <a:lstStyle/>
          <a:p>
            <a:r>
              <a:rPr lang="en-CA" sz="4400" dirty="0" err="1" smtClean="0"/>
              <a:t>ኣብ</a:t>
            </a:r>
            <a:r>
              <a:rPr lang="en-CA" sz="4400" dirty="0" smtClean="0"/>
              <a:t> </a:t>
            </a:r>
            <a:r>
              <a:rPr lang="en-CA" sz="4400" dirty="0" err="1"/>
              <a:t>ቤት</a:t>
            </a:r>
            <a:r>
              <a:rPr lang="en-CA" sz="4400" dirty="0"/>
              <a:t> </a:t>
            </a:r>
            <a:r>
              <a:rPr lang="en-CA" sz="4400" dirty="0" err="1"/>
              <a:t>እግዚኣብሔር</a:t>
            </a:r>
            <a:r>
              <a:rPr lang="en-CA" sz="4400" dirty="0"/>
              <a:t> </a:t>
            </a:r>
            <a:r>
              <a:rPr lang="en-CA" sz="4400" dirty="0" err="1"/>
              <a:t>ከኣ</a:t>
            </a:r>
            <a:r>
              <a:rPr lang="en-CA" sz="4400" dirty="0"/>
              <a:t> </a:t>
            </a:r>
            <a:r>
              <a:rPr lang="en-CA" sz="4400" dirty="0" err="1"/>
              <a:t>ንዘልኣለም</a:t>
            </a:r>
            <a:r>
              <a:rPr lang="en-CA" sz="4400" dirty="0"/>
              <a:t> </a:t>
            </a:r>
            <a:r>
              <a:rPr lang="en-CA" sz="4400" dirty="0" err="1"/>
              <a:t>ክነብር</a:t>
            </a:r>
            <a:r>
              <a:rPr lang="en-CA" sz="4400" dirty="0"/>
              <a:t> </a:t>
            </a:r>
            <a:r>
              <a:rPr lang="en-CA" sz="4400" dirty="0" err="1"/>
              <a:t>እየ</a:t>
            </a:r>
            <a:r>
              <a:rPr lang="en-CA" sz="4400" dirty="0"/>
              <a:t>። </a:t>
            </a:r>
            <a:r>
              <a:rPr lang="en-CA" sz="4400" dirty="0" err="1"/>
              <a:t>ሃሌ</a:t>
            </a:r>
            <a:r>
              <a:rPr lang="en-CA" sz="4400" dirty="0"/>
              <a:t> </a:t>
            </a:r>
            <a:r>
              <a:rPr lang="en-CA" sz="4400" dirty="0" err="1"/>
              <a:t>ሉያ</a:t>
            </a:r>
            <a:r>
              <a:rPr lang="en-CA" sz="4400" dirty="0"/>
              <a:t>፥ </a:t>
            </a:r>
            <a:r>
              <a:rPr lang="en-CA" sz="4400" dirty="0" err="1"/>
              <a:t>ምስጋና</a:t>
            </a:r>
            <a:r>
              <a:rPr lang="en-CA" sz="4400" dirty="0"/>
              <a:t> </a:t>
            </a:r>
            <a:r>
              <a:rPr lang="en-CA" sz="4400" dirty="0" err="1"/>
              <a:t>ንኣብ</a:t>
            </a:r>
            <a:r>
              <a:rPr lang="en-CA" sz="4400" dirty="0"/>
              <a:t> </a:t>
            </a:r>
            <a:r>
              <a:rPr lang="en-CA" sz="4400" dirty="0" err="1"/>
              <a:t>ንወልድ</a:t>
            </a:r>
            <a:r>
              <a:rPr lang="en-CA" sz="4400" dirty="0"/>
              <a:t> </a:t>
            </a:r>
            <a:r>
              <a:rPr lang="en-CA" sz="4400" dirty="0" err="1" smtClean="0"/>
              <a:t>ንመንፈ</a:t>
            </a:r>
            <a:endParaRPr lang="en-CA" sz="4400" dirty="0" smtClean="0"/>
          </a:p>
          <a:p>
            <a:r>
              <a:rPr lang="en-CA" sz="4400" dirty="0" smtClean="0"/>
              <a:t>ስ </a:t>
            </a:r>
            <a:r>
              <a:rPr lang="en-CA" sz="4400" dirty="0" err="1"/>
              <a:t>ቅዱስ</a:t>
            </a:r>
            <a:r>
              <a:rPr lang="en-CA" sz="4400" dirty="0"/>
              <a:t> </a:t>
            </a:r>
            <a:r>
              <a:rPr lang="en-CA" sz="4400" dirty="0" err="1"/>
              <a:t>ሎምን</a:t>
            </a:r>
            <a:r>
              <a:rPr lang="en-CA" sz="4400" dirty="0"/>
              <a:t> </a:t>
            </a:r>
            <a:r>
              <a:rPr lang="en-CA" sz="4400" dirty="0" err="1"/>
              <a:t>ኩሉ</a:t>
            </a:r>
            <a:r>
              <a:rPr lang="en-CA" sz="4400" dirty="0"/>
              <a:t> </a:t>
            </a:r>
            <a:r>
              <a:rPr lang="en-CA" sz="4400" dirty="0" err="1"/>
              <a:t>ሳዕን</a:t>
            </a:r>
            <a:r>
              <a:rPr lang="en-CA" sz="4400" dirty="0"/>
              <a:t> </a:t>
            </a:r>
            <a:r>
              <a:rPr lang="en-CA" sz="4400" dirty="0" err="1" smtClean="0"/>
              <a:t>ንዘልዓለም</a:t>
            </a:r>
            <a:r>
              <a:rPr lang="en-CA" sz="4400" dirty="0" smtClean="0"/>
              <a:t> </a:t>
            </a:r>
            <a:r>
              <a:rPr lang="en-CA" sz="4400" dirty="0" err="1"/>
              <a:t>ዓለም</a:t>
            </a:r>
            <a:r>
              <a:rPr lang="en-CA" sz="4400" dirty="0"/>
              <a:t> </a:t>
            </a:r>
            <a:r>
              <a:rPr lang="en-CA" sz="4400" dirty="0" err="1"/>
              <a:t>ኣሜን</a:t>
            </a:r>
            <a:r>
              <a:rPr lang="en-CA" sz="4400" dirty="0" smtClean="0"/>
              <a:t>።</a:t>
            </a:r>
          </a:p>
          <a:p>
            <a:endParaRPr lang="en-CA" sz="4400" dirty="0"/>
          </a:p>
          <a:p>
            <a:r>
              <a:rPr lang="en-CA" sz="2000" dirty="0">
                <a:solidFill>
                  <a:srgbClr val="FFC000"/>
                </a:solidFill>
              </a:rPr>
              <a:t>(</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ካህንውን</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ተቐቢሉ</a:t>
            </a:r>
            <a:r>
              <a:rPr lang="en-CA" sz="2000" dirty="0">
                <a:solidFill>
                  <a:srgbClr val="FFC000"/>
                </a:solidFill>
              </a:rPr>
              <a:t> </a:t>
            </a:r>
            <a:r>
              <a:rPr lang="en-CA" sz="2000" dirty="0" err="1">
                <a:solidFill>
                  <a:srgbClr val="FFC000"/>
                </a:solidFill>
              </a:rPr>
              <a:t>ደም</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2000" dirty="0" err="1">
                <a:solidFill>
                  <a:srgbClr val="FFC000"/>
                </a:solidFill>
              </a:rPr>
              <a:t>ይቕዳሕ</a:t>
            </a:r>
            <a:r>
              <a:rPr lang="en-CA" sz="2000" dirty="0">
                <a:solidFill>
                  <a:srgbClr val="FFC000"/>
                </a:solidFill>
              </a:rPr>
              <a:t>)</a:t>
            </a:r>
          </a:p>
        </p:txBody>
      </p:sp>
      <p:sp>
        <p:nvSpPr>
          <p:cNvPr id="20" name="Rectangle 19"/>
          <p:cNvSpPr/>
          <p:nvPr/>
        </p:nvSpPr>
        <p:spPr>
          <a:xfrm>
            <a:off x="8147119" y="-22961"/>
            <a:ext cx="4217513" cy="5632311"/>
          </a:xfrm>
          <a:prstGeom prst="rect">
            <a:avLst/>
          </a:prstGeom>
        </p:spPr>
        <p:txBody>
          <a:bodyPr wrap="square">
            <a:spAutoFit/>
          </a:bodyPr>
          <a:lstStyle/>
          <a:p>
            <a:pPr marL="40639" marR="40639">
              <a:spcBef>
                <a:spcPts val="600"/>
              </a:spcBef>
              <a:buClr>
                <a:srgbClr val="0329D6"/>
              </a:buClr>
              <a:defRPr sz="2000">
                <a:solidFill>
                  <a:srgbClr val="0329D6"/>
                </a:solidFill>
                <a:uFill>
                  <a:solidFill>
                    <a:srgbClr val="0329D6"/>
                  </a:solidFill>
                </a:uFill>
              </a:defRPr>
            </a:pPr>
            <a:r>
              <a:rPr lang="en-US" sz="3600" dirty="0" smtClean="0">
                <a:solidFill>
                  <a:schemeClr val="tx1">
                    <a:lumMod val="95000"/>
                  </a:schemeClr>
                </a:solidFill>
              </a:rPr>
              <a:t>head with oil</a:t>
            </a:r>
            <a:r>
              <a:rPr lang="en-US" sz="3600" dirty="0">
                <a:solidFill>
                  <a:schemeClr val="tx1">
                    <a:lumMod val="95000"/>
                  </a:schemeClr>
                </a:solidFill>
              </a:rPr>
              <a:t>. Even Thy chalice which inebriates me</a:t>
            </a:r>
            <a:r>
              <a:rPr lang="en-US" sz="3600" dirty="0" smtClean="0">
                <a:solidFill>
                  <a:schemeClr val="tx1">
                    <a:lumMod val="95000"/>
                  </a:schemeClr>
                </a:solidFill>
              </a:rPr>
              <a:t>, how </a:t>
            </a:r>
            <a:r>
              <a:rPr lang="en-US" sz="3600" dirty="0">
                <a:solidFill>
                  <a:schemeClr val="tx1">
                    <a:lumMod val="95000"/>
                  </a:schemeClr>
                </a:solidFill>
              </a:rPr>
              <a:t>glorious it is! Thy mercy will follow </a:t>
            </a:r>
            <a:r>
              <a:rPr lang="en-US" sz="3600" dirty="0" smtClean="0">
                <a:solidFill>
                  <a:schemeClr val="tx1">
                    <a:lumMod val="95000"/>
                  </a:schemeClr>
                </a:solidFill>
              </a:rPr>
              <a:t>me all </a:t>
            </a:r>
            <a:r>
              <a:rPr lang="en-US" sz="3600" dirty="0">
                <a:solidFill>
                  <a:schemeClr val="tx1">
                    <a:lumMod val="95000"/>
                  </a:schemeClr>
                </a:solidFill>
              </a:rPr>
              <a:t>the days of my life. And I shall dwell </a:t>
            </a:r>
            <a:r>
              <a:rPr lang="en-US" sz="3600" dirty="0" smtClean="0">
                <a:solidFill>
                  <a:schemeClr val="tx1">
                    <a:lumMod val="95000"/>
                  </a:schemeClr>
                </a:solidFill>
              </a:rPr>
              <a:t>in the </a:t>
            </a:r>
            <a:r>
              <a:rPr lang="en-US" sz="3600" dirty="0">
                <a:solidFill>
                  <a:schemeClr val="tx1">
                    <a:lumMod val="95000"/>
                  </a:schemeClr>
                </a:solidFill>
              </a:rPr>
              <a:t>house of the Lord unto the length of days</a:t>
            </a:r>
            <a:r>
              <a:rPr lang="en-US" sz="3600" dirty="0" smtClean="0">
                <a:solidFill>
                  <a:schemeClr val="tx1">
                    <a:lumMod val="95000"/>
                  </a:schemeClr>
                </a:solidFill>
              </a:rPr>
              <a:t>. Halleluiah.  </a:t>
            </a:r>
            <a:endParaRPr lang="en-CA" sz="3600" dirty="0">
              <a:solidFill>
                <a:schemeClr val="tx1">
                  <a:lumMod val="95000"/>
                </a:schemeClr>
              </a:solidFill>
            </a:endParaRPr>
          </a:p>
        </p:txBody>
      </p:sp>
    </p:spTree>
    <p:extLst>
      <p:ext uri="{BB962C8B-B14F-4D97-AF65-F5344CB8AC3E}">
        <p14:creationId xmlns:p14="http://schemas.microsoft.com/office/powerpoint/2010/main" val="2313948771"/>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7494359"/>
          </a:xfrm>
          <a:prstGeom prst="rect">
            <a:avLst/>
          </a:prstGeom>
        </p:spPr>
        <p:txBody>
          <a:bodyPr wrap="square">
            <a:spAutoFit/>
          </a:bodyPr>
          <a:lstStyle/>
          <a:p>
            <a:r>
              <a:rPr lang="en-CA" sz="4400" b="1" dirty="0" err="1">
                <a:solidFill>
                  <a:srgbClr val="92D050"/>
                </a:solidFill>
              </a:rPr>
              <a:t>ይ.ዲ</a:t>
            </a:r>
            <a:r>
              <a:rPr lang="en-CA" sz="4400" b="1" dirty="0">
                <a:solidFill>
                  <a:srgbClr val="92D050"/>
                </a:solidFill>
              </a:rPr>
              <a:t>. </a:t>
            </a:r>
            <a:r>
              <a:rPr lang="en-CA" sz="1400" dirty="0">
                <a:solidFill>
                  <a:srgbClr val="FFC000"/>
                </a:solidFill>
              </a:rPr>
              <a:t>፻፹፱. </a:t>
            </a:r>
            <a:r>
              <a:rPr lang="en-CA" sz="4400" dirty="0" err="1"/>
              <a:t>ሃሌ</a:t>
            </a:r>
            <a:r>
              <a:rPr lang="en-CA" sz="4400" dirty="0"/>
              <a:t> </a:t>
            </a:r>
            <a:r>
              <a:rPr lang="en-CA" sz="4400" dirty="0" err="1"/>
              <a:t>ሉያ</a:t>
            </a:r>
            <a:r>
              <a:rPr lang="en-CA" sz="4400" dirty="0"/>
              <a:t> </a:t>
            </a:r>
            <a:r>
              <a:rPr lang="en-CA" sz="4400" dirty="0" err="1"/>
              <a:t>ቁሙ</a:t>
            </a:r>
            <a:r>
              <a:rPr lang="en-CA" sz="4400" dirty="0"/>
              <a:t> </a:t>
            </a:r>
            <a:r>
              <a:rPr lang="en-CA" sz="4400" dirty="0" err="1"/>
              <a:t>ወአጽምዑ</a:t>
            </a:r>
            <a:r>
              <a:rPr lang="en-CA" sz="4400" dirty="0"/>
              <a:t> </a:t>
            </a:r>
            <a:r>
              <a:rPr lang="en-CA" sz="4400" dirty="0" err="1"/>
              <a:t>ወንጌለ</a:t>
            </a:r>
            <a:r>
              <a:rPr lang="en-CA" sz="4400" dirty="0"/>
              <a:t> </a:t>
            </a:r>
            <a:r>
              <a:rPr lang="en-CA" sz="4400" dirty="0" err="1"/>
              <a:t>ቅዱሰ</a:t>
            </a:r>
            <a:r>
              <a:rPr lang="en-CA" sz="4400" dirty="0"/>
              <a:t> </a:t>
            </a:r>
            <a:r>
              <a:rPr lang="en-CA" sz="4400" dirty="0" err="1"/>
              <a:t>ዜናሁ</a:t>
            </a:r>
            <a:r>
              <a:rPr lang="en-CA" sz="4400" dirty="0"/>
              <a:t> </a:t>
            </a:r>
            <a:r>
              <a:rPr lang="en-CA" sz="4400" dirty="0" err="1"/>
              <a:t>ለእግዚእነ</a:t>
            </a:r>
            <a:r>
              <a:rPr lang="en-CA" sz="4400" dirty="0"/>
              <a:t> </a:t>
            </a:r>
            <a:r>
              <a:rPr lang="en-CA" sz="4400" dirty="0" err="1"/>
              <a:t>ወመድኃኒነ</a:t>
            </a:r>
            <a:r>
              <a:rPr lang="en-CA" sz="4400" dirty="0"/>
              <a:t> </a:t>
            </a:r>
            <a:r>
              <a:rPr lang="en-CA" sz="4400" dirty="0" err="1"/>
              <a:t>ኢየሱስ</a:t>
            </a:r>
            <a:r>
              <a:rPr lang="en-CA" sz="4400" dirty="0"/>
              <a:t> </a:t>
            </a:r>
            <a:r>
              <a:rPr lang="en-CA" sz="4400" dirty="0" err="1"/>
              <a:t>ክርስቶስ</a:t>
            </a:r>
            <a:r>
              <a:rPr lang="en-CA" sz="4400" dirty="0" smtClean="0"/>
              <a:t>።</a:t>
            </a:r>
          </a:p>
          <a:p>
            <a:endParaRPr lang="en-CA" sz="1400" dirty="0" smtClean="0"/>
          </a:p>
          <a:p>
            <a:endParaRPr lang="en-CA" sz="1400" dirty="0" smtClean="0"/>
          </a:p>
          <a:p>
            <a:r>
              <a:rPr lang="en-CA" sz="4400" b="1" dirty="0" err="1" smtClean="0">
                <a:solidFill>
                  <a:srgbClr val="FF0000"/>
                </a:solidFill>
              </a:rPr>
              <a:t>ይ.ካ</a:t>
            </a:r>
            <a:r>
              <a:rPr lang="en-CA" sz="4400" b="1" dirty="0" smtClean="0">
                <a:solidFill>
                  <a:srgbClr val="FF0000"/>
                </a:solidFill>
              </a:rPr>
              <a:t>. </a:t>
            </a:r>
            <a:r>
              <a:rPr lang="en-CA" sz="1400" dirty="0" smtClean="0">
                <a:solidFill>
                  <a:srgbClr val="FFC000"/>
                </a:solidFill>
              </a:rPr>
              <a:t>፻፺. </a:t>
            </a:r>
            <a:r>
              <a:rPr lang="en-CA" sz="4400" dirty="0" err="1" smtClean="0"/>
              <a:t>እግዚአብሔር</a:t>
            </a:r>
            <a:r>
              <a:rPr lang="en-CA" sz="4400" dirty="0" smtClean="0"/>
              <a:t> </a:t>
            </a:r>
            <a:r>
              <a:rPr lang="en-CA" sz="4400" dirty="0" err="1" smtClean="0"/>
              <a:t>ምስለ</a:t>
            </a:r>
            <a:r>
              <a:rPr lang="en-CA" sz="4400" dirty="0" smtClean="0"/>
              <a:t> </a:t>
            </a:r>
            <a:r>
              <a:rPr lang="en-CA" sz="4400" dirty="0" err="1" smtClean="0"/>
              <a:t>ኵልክሙ</a:t>
            </a:r>
            <a:r>
              <a:rPr lang="en-CA" sz="4400" dirty="0" smtClean="0"/>
              <a:t>።</a:t>
            </a:r>
          </a:p>
          <a:p>
            <a:endParaRPr lang="en-CA" sz="1400" dirty="0" smtClean="0"/>
          </a:p>
          <a:p>
            <a:r>
              <a:rPr lang="en-CA" sz="4400" b="1" dirty="0" err="1" smtClean="0">
                <a:solidFill>
                  <a:srgbClr val="FFFF00"/>
                </a:solidFill>
              </a:rPr>
              <a:t>ይ.ሕ</a:t>
            </a:r>
            <a:r>
              <a:rPr lang="en-CA" sz="4400" b="1" dirty="0" smtClean="0">
                <a:solidFill>
                  <a:srgbClr val="FFFF00"/>
                </a:solidFill>
              </a:rPr>
              <a:t>. </a:t>
            </a:r>
            <a:r>
              <a:rPr lang="en-CA" sz="4400" dirty="0" err="1" smtClean="0"/>
              <a:t>ምስለ</a:t>
            </a:r>
            <a:r>
              <a:rPr lang="en-CA" sz="4400" dirty="0" smtClean="0"/>
              <a:t> </a:t>
            </a:r>
            <a:r>
              <a:rPr lang="en-CA" sz="4400" dirty="0" err="1" smtClean="0"/>
              <a:t>መንፈስከ</a:t>
            </a:r>
            <a:endParaRPr lang="en-CA" sz="4400" dirty="0"/>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83931"/>
            <a:ext cx="4140903" cy="7540526"/>
          </a:xfrm>
          <a:prstGeom prst="rect">
            <a:avLst/>
          </a:prstGeom>
        </p:spPr>
        <p:txBody>
          <a:bodyPr wrap="square">
            <a:spAutoFit/>
          </a:bodyPr>
          <a:lstStyle/>
          <a:p>
            <a:r>
              <a:rPr lang="en-CA" sz="4400" b="1" dirty="0" err="1">
                <a:solidFill>
                  <a:srgbClr val="92D050"/>
                </a:solidFill>
              </a:rPr>
              <a:t>ይ.ዲ</a:t>
            </a:r>
            <a:r>
              <a:rPr lang="en-CA" sz="4400" b="1" dirty="0">
                <a:solidFill>
                  <a:srgbClr val="92D050"/>
                </a:solidFill>
              </a:rPr>
              <a:t>. </a:t>
            </a:r>
            <a:r>
              <a:rPr lang="en-CA" sz="1400" dirty="0">
                <a:solidFill>
                  <a:srgbClr val="FFC000"/>
                </a:solidFill>
              </a:rPr>
              <a:t>189. </a:t>
            </a:r>
            <a:r>
              <a:rPr lang="en-CA" sz="4400" dirty="0" err="1"/>
              <a:t>ሃሌ</a:t>
            </a:r>
            <a:r>
              <a:rPr lang="en-CA" sz="4400" dirty="0"/>
              <a:t> </a:t>
            </a:r>
            <a:r>
              <a:rPr lang="en-CA" sz="4400" dirty="0" err="1"/>
              <a:t>ሉያ</a:t>
            </a:r>
            <a:r>
              <a:rPr lang="en-CA" sz="4400" dirty="0"/>
              <a:t>፥ </a:t>
            </a:r>
            <a:r>
              <a:rPr lang="en-CA" sz="4400" dirty="0" err="1"/>
              <a:t>ናይ</a:t>
            </a:r>
            <a:r>
              <a:rPr lang="en-CA" sz="4400" dirty="0"/>
              <a:t> </a:t>
            </a:r>
            <a:r>
              <a:rPr lang="en-CA" sz="4400" dirty="0" err="1"/>
              <a:t>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ዜና</a:t>
            </a:r>
            <a:r>
              <a:rPr lang="en-CA" sz="4400" dirty="0"/>
              <a:t> </a:t>
            </a:r>
            <a:r>
              <a:rPr lang="en-CA" sz="4400" dirty="0" err="1"/>
              <a:t>ቅዱስ</a:t>
            </a:r>
            <a:r>
              <a:rPr lang="en-CA" sz="4400" dirty="0"/>
              <a:t> </a:t>
            </a:r>
            <a:r>
              <a:rPr lang="en-CA" sz="4400" dirty="0" err="1"/>
              <a:t>ወንጌል</a:t>
            </a:r>
            <a:r>
              <a:rPr lang="en-CA" sz="4400" dirty="0"/>
              <a:t> </a:t>
            </a:r>
            <a:r>
              <a:rPr lang="en-CA" sz="4400" dirty="0" err="1"/>
              <a:t>ቌምኩም</a:t>
            </a:r>
            <a:r>
              <a:rPr lang="en-CA" sz="4400" dirty="0"/>
              <a:t> </a:t>
            </a:r>
            <a:r>
              <a:rPr lang="en-CA" sz="4400" dirty="0" err="1"/>
              <a:t>ስምዑ</a:t>
            </a:r>
            <a:r>
              <a:rPr lang="en-CA" sz="4400" dirty="0"/>
              <a:t>። </a:t>
            </a:r>
            <a:endParaRPr lang="en-CA" sz="4400" dirty="0" smtClean="0"/>
          </a:p>
          <a:p>
            <a:endParaRPr lang="en-CA" sz="4400" dirty="0" smtClean="0"/>
          </a:p>
          <a:p>
            <a:r>
              <a:rPr lang="en-CA" sz="4400" dirty="0" smtClean="0">
                <a:solidFill>
                  <a:srgbClr val="FF0000"/>
                </a:solidFill>
              </a:rPr>
              <a:t>ይ.ካ.</a:t>
            </a:r>
            <a:r>
              <a:rPr lang="en-CA" sz="1400" dirty="0" smtClean="0">
                <a:solidFill>
                  <a:srgbClr val="FFC000"/>
                </a:solidFill>
              </a:rPr>
              <a:t>190. </a:t>
            </a:r>
            <a:r>
              <a:rPr lang="en-CA" sz="4400" dirty="0" err="1" smtClean="0"/>
              <a:t>እግዚኣብሄር</a:t>
            </a:r>
            <a:r>
              <a:rPr lang="en-CA" sz="4400" dirty="0" smtClean="0"/>
              <a:t> </a:t>
            </a:r>
            <a:r>
              <a:rPr lang="en-CA" sz="4400" dirty="0" err="1" smtClean="0"/>
              <a:t>ምስ</a:t>
            </a:r>
            <a:r>
              <a:rPr lang="en-CA" sz="4400" dirty="0" smtClean="0"/>
              <a:t> </a:t>
            </a:r>
            <a:r>
              <a:rPr lang="en-CA" sz="4400" dirty="0" err="1" smtClean="0"/>
              <a:t>ኵልኹም</a:t>
            </a:r>
            <a:r>
              <a:rPr lang="en-CA" sz="4400" dirty="0" smtClean="0"/>
              <a:t> </a:t>
            </a:r>
            <a:r>
              <a:rPr lang="en-CA" sz="4400" dirty="0" err="1" smtClean="0"/>
              <a:t>ይኹን</a:t>
            </a:r>
            <a:endParaRPr lang="en-CA" sz="4400" dirty="0" smtClean="0"/>
          </a:p>
          <a:p>
            <a:r>
              <a:rPr lang="en-CA" sz="4400" dirty="0" err="1" smtClean="0">
                <a:solidFill>
                  <a:srgbClr val="FFFF00"/>
                </a:solidFill>
              </a:rPr>
              <a:t>ይ.ሕ</a:t>
            </a:r>
            <a:r>
              <a:rPr lang="en-CA" sz="4400" dirty="0" smtClean="0">
                <a:solidFill>
                  <a:srgbClr val="FFFF00"/>
                </a:solidFill>
              </a:rPr>
              <a:t>. </a:t>
            </a:r>
            <a:r>
              <a:rPr lang="en-CA" sz="4400" dirty="0" err="1" smtClean="0"/>
              <a:t>ምስ</a:t>
            </a:r>
            <a:r>
              <a:rPr lang="en-CA" sz="4400" dirty="0" smtClean="0"/>
              <a:t> </a:t>
            </a:r>
            <a:r>
              <a:rPr lang="en-CA" sz="4400" dirty="0" err="1" smtClean="0"/>
              <a:t>መንፈስካ</a:t>
            </a:r>
            <a:endParaRPr lang="en-CA" sz="4400" dirty="0"/>
          </a:p>
          <a:p>
            <a:endParaRPr lang="en-CA" sz="4400" dirty="0" smtClean="0"/>
          </a:p>
          <a:p>
            <a:endParaRPr lang="en-CA" sz="4400" dirty="0" smtClean="0"/>
          </a:p>
        </p:txBody>
      </p:sp>
      <p:sp>
        <p:nvSpPr>
          <p:cNvPr id="9" name="Rectangle 8"/>
          <p:cNvSpPr/>
          <p:nvPr/>
        </p:nvSpPr>
        <p:spPr>
          <a:xfrm>
            <a:off x="7936876" y="52854"/>
            <a:ext cx="4391078" cy="6370975"/>
          </a:xfrm>
          <a:prstGeom prst="rect">
            <a:avLst/>
          </a:prstGeom>
        </p:spPr>
        <p:txBody>
          <a:bodyPr wrap="square">
            <a:spAutoFit/>
          </a:bodyPr>
          <a:lstStyle/>
          <a:p>
            <a:pPr marL="40639" marR="40639">
              <a:spcBef>
                <a:spcPts val="600"/>
              </a:spcBef>
              <a:buClr>
                <a:srgbClr val="D84800"/>
              </a:buClr>
              <a:buFont typeface="Arial"/>
              <a:defRPr sz="2800"/>
            </a:pPr>
            <a:r>
              <a:rPr lang="en-US" sz="3600" b="1" dirty="0">
                <a:solidFill>
                  <a:srgbClr val="92D050"/>
                </a:solidFill>
                <a:uFill>
                  <a:solidFill>
                    <a:srgbClr val="D84800"/>
                  </a:solidFill>
                </a:uFill>
              </a:rPr>
              <a:t>Deacon</a:t>
            </a:r>
            <a:r>
              <a:rPr lang="en-US" sz="3600" b="1" dirty="0" smtClean="0">
                <a:solidFill>
                  <a:srgbClr val="92D050"/>
                </a:solidFill>
                <a:uFill>
                  <a:solidFill>
                    <a:srgbClr val="D84800"/>
                  </a:solidFill>
                </a:uFill>
              </a:rPr>
              <a:t>:</a:t>
            </a:r>
            <a:r>
              <a:rPr lang="en-US" sz="3600" dirty="0" smtClean="0">
                <a:solidFill>
                  <a:srgbClr val="92D050"/>
                </a:solidFill>
              </a:rPr>
              <a:t>  </a:t>
            </a:r>
            <a:r>
              <a:rPr lang="en-US" sz="1400" dirty="0" smtClean="0">
                <a:solidFill>
                  <a:srgbClr val="FFC000"/>
                </a:solidFill>
              </a:rPr>
              <a:t>189. </a:t>
            </a:r>
            <a:r>
              <a:rPr lang="en-US" sz="3600" dirty="0" smtClean="0"/>
              <a:t>Halleluiah</a:t>
            </a:r>
            <a:r>
              <a:rPr lang="en-US" sz="3600" dirty="0"/>
              <a:t>, stand up and hearken to the holy gospel, the message of our Lord and Savior Jesus Christ</a:t>
            </a:r>
            <a:r>
              <a:rPr lang="en-US" sz="3600" dirty="0" smtClean="0"/>
              <a:t>.</a:t>
            </a:r>
          </a:p>
          <a:p>
            <a:pPr marL="40639" marR="40639">
              <a:spcBef>
                <a:spcPts val="600"/>
              </a:spcBef>
              <a:buClr>
                <a:srgbClr val="D84800"/>
              </a:buClr>
              <a:buFont typeface="Arial"/>
              <a:defRPr sz="2800"/>
            </a:pPr>
            <a:endParaRPr lang="en-US" sz="1400" dirty="0"/>
          </a:p>
          <a:p>
            <a:pPr marL="40639" marR="40639">
              <a:spcBef>
                <a:spcPts val="600"/>
              </a:spcBef>
              <a:buClr>
                <a:srgbClr val="D84800"/>
              </a:buClr>
              <a:buFont typeface="Arial"/>
              <a:defRPr sz="2800"/>
            </a:pPr>
            <a:r>
              <a:rPr lang="en-US" sz="3600" b="1" dirty="0">
                <a:solidFill>
                  <a:srgbClr val="FF0000"/>
                </a:solidFill>
                <a:uFill>
                  <a:solidFill>
                    <a:srgbClr val="D84800"/>
                  </a:solidFill>
                </a:uFill>
              </a:rPr>
              <a:t>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1400" dirty="0" smtClean="0">
                <a:solidFill>
                  <a:srgbClr val="FFC000"/>
                </a:solidFill>
              </a:rPr>
              <a:t>190.</a:t>
            </a:r>
            <a:r>
              <a:rPr lang="en-US" sz="3600" dirty="0" smtClean="0"/>
              <a:t>The </a:t>
            </a:r>
            <a:r>
              <a:rPr lang="en-US" sz="3600" dirty="0"/>
              <a:t>Lord be with you all</a:t>
            </a:r>
            <a:r>
              <a:rPr lang="en-US" sz="3600" dirty="0" smtClean="0"/>
              <a:t>.</a:t>
            </a:r>
          </a:p>
          <a:p>
            <a:pPr marL="40639" marR="40639">
              <a:spcBef>
                <a:spcPts val="600"/>
              </a:spcBef>
              <a:buClr>
                <a:srgbClr val="D84800"/>
              </a:buClr>
              <a:buFont typeface="Arial"/>
              <a:defRPr sz="2800"/>
            </a:pPr>
            <a:endParaRPr lang="en-US" sz="1400" dirty="0"/>
          </a:p>
          <a:p>
            <a:pPr marL="40639" marR="40639">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And with Thy Spirit</a:t>
            </a:r>
            <a:r>
              <a:rPr lang="en-US" sz="3600" dirty="0">
                <a:solidFill>
                  <a:schemeClr val="tx1">
                    <a:lumMod val="95000"/>
                  </a:schemeClr>
                </a:solidFill>
              </a:rPr>
              <a:t> </a:t>
            </a: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248940"/>
      </p:ext>
    </p:extLst>
  </p:cSld>
  <p:clrMapOvr>
    <a:masterClrMapping/>
  </p:clrMapOvr>
  <p:transition spd="med"/>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8848576"/>
          </a:xfrm>
          <a:prstGeom prst="rect">
            <a:avLst/>
          </a:prstGeom>
        </p:spPr>
        <p:txBody>
          <a:bodyPr wrap="square">
            <a:spAutoFit/>
          </a:bodyPr>
          <a:lstStyle/>
          <a:p>
            <a:endParaRPr lang="en-CA" sz="1400" dirty="0" smtClean="0"/>
          </a:p>
          <a:p>
            <a:r>
              <a:rPr lang="en-CA" sz="4400" b="1" dirty="0" smtClean="0">
                <a:solidFill>
                  <a:srgbClr val="FF0000"/>
                </a:solidFill>
              </a:rPr>
              <a:t> </a:t>
            </a:r>
            <a:r>
              <a:rPr lang="en-CA" sz="4400" b="1" dirty="0" err="1" smtClean="0">
                <a:solidFill>
                  <a:srgbClr val="FF0000"/>
                </a:solidFill>
              </a:rPr>
              <a:t>ይ.ካ</a:t>
            </a:r>
            <a:r>
              <a:rPr lang="en-CA" sz="4400" b="1" dirty="0" smtClean="0">
                <a:solidFill>
                  <a:srgbClr val="FF0000"/>
                </a:solidFill>
              </a:rPr>
              <a:t>. </a:t>
            </a:r>
            <a:r>
              <a:rPr lang="en-CA" sz="1400" dirty="0" smtClean="0">
                <a:solidFill>
                  <a:srgbClr val="FFC000"/>
                </a:solidFill>
              </a:rPr>
              <a:t>፻፺፩. </a:t>
            </a:r>
            <a:r>
              <a:rPr lang="en-CA" sz="4400" dirty="0" err="1" smtClean="0"/>
              <a:t>ወንጌል</a:t>
            </a:r>
            <a:r>
              <a:rPr lang="en-CA" sz="4400" dirty="0" smtClean="0"/>
              <a:t> </a:t>
            </a:r>
          </a:p>
          <a:p>
            <a:r>
              <a:rPr lang="en-CA" sz="4400" dirty="0"/>
              <a:t> </a:t>
            </a:r>
            <a:r>
              <a:rPr lang="en-CA" sz="4400" dirty="0" smtClean="0"/>
              <a:t>  </a:t>
            </a:r>
            <a:r>
              <a:rPr lang="en-CA" sz="4400" dirty="0" err="1" smtClean="0"/>
              <a:t>ቅዱስ</a:t>
            </a:r>
            <a:r>
              <a:rPr lang="en-CA" sz="4400" dirty="0" smtClean="0"/>
              <a:t>፥</a:t>
            </a:r>
          </a:p>
          <a:p>
            <a:endParaRPr lang="en-CA" sz="1400" dirty="0" smtClean="0"/>
          </a:p>
          <a:p>
            <a:r>
              <a:rPr lang="en-CA" sz="4400" dirty="0" smtClean="0">
                <a:solidFill>
                  <a:srgbClr val="FFC000"/>
                </a:solidFill>
              </a:rPr>
              <a:t>- </a:t>
            </a:r>
            <a:r>
              <a:rPr lang="en-CA" sz="4400" dirty="0" err="1" smtClean="0">
                <a:solidFill>
                  <a:srgbClr val="FFC000"/>
                </a:solidFill>
              </a:rPr>
              <a:t>ዘዜነወ</a:t>
            </a:r>
            <a:r>
              <a:rPr lang="en-CA" sz="4400" dirty="0" smtClean="0"/>
              <a:t>፥ </a:t>
            </a:r>
            <a:r>
              <a:rPr lang="en-CA" sz="4400" dirty="0" err="1" smtClean="0"/>
              <a:t>ማቴዎስ</a:t>
            </a:r>
            <a:r>
              <a:rPr lang="en-CA" sz="4400" dirty="0" smtClean="0"/>
              <a:t>፡</a:t>
            </a:r>
          </a:p>
          <a:p>
            <a:r>
              <a:rPr lang="en-CA" sz="4400" dirty="0" smtClean="0"/>
              <a:t>    </a:t>
            </a:r>
            <a:r>
              <a:rPr lang="en-CA" sz="4400" dirty="0" err="1" smtClean="0"/>
              <a:t>ማርቆስ</a:t>
            </a:r>
            <a:r>
              <a:rPr lang="en-CA" sz="4400" dirty="0" smtClean="0"/>
              <a:t>፡ </a:t>
            </a:r>
            <a:r>
              <a:rPr lang="en-CA" sz="4400" dirty="0" err="1" smtClean="0"/>
              <a:t>ሉቃስ</a:t>
            </a:r>
            <a:r>
              <a:rPr lang="en-CA" sz="4400" dirty="0" smtClean="0"/>
              <a:t>  </a:t>
            </a:r>
          </a:p>
          <a:p>
            <a:r>
              <a:rPr lang="en-CA" sz="4400" dirty="0"/>
              <a:t> </a:t>
            </a:r>
            <a:r>
              <a:rPr lang="en-CA" sz="4400" dirty="0" smtClean="0"/>
              <a:t>   </a:t>
            </a:r>
            <a:r>
              <a:rPr lang="en-CA" sz="4400" dirty="0" err="1" smtClean="0"/>
              <a:t>ቃለ</a:t>
            </a:r>
            <a:r>
              <a:rPr lang="en-CA" sz="4400" dirty="0" smtClean="0"/>
              <a:t> </a:t>
            </a:r>
            <a:r>
              <a:rPr lang="en-CA" sz="4400" dirty="0" err="1"/>
              <a:t>ወልደ</a:t>
            </a:r>
            <a:r>
              <a:rPr lang="en-CA" sz="4400" dirty="0"/>
              <a:t> </a:t>
            </a:r>
          </a:p>
          <a:p>
            <a:r>
              <a:rPr lang="en-CA" sz="4400" dirty="0"/>
              <a:t>   </a:t>
            </a:r>
            <a:r>
              <a:rPr lang="en-CA" sz="4400" dirty="0" err="1"/>
              <a:t>እግዚኣብሔር</a:t>
            </a:r>
            <a:r>
              <a:rPr lang="en-CA" sz="4400" dirty="0" smtClean="0"/>
              <a:t>።</a:t>
            </a:r>
          </a:p>
          <a:p>
            <a:r>
              <a:rPr lang="en-CA" sz="4400" dirty="0" smtClean="0">
                <a:solidFill>
                  <a:srgbClr val="FFC000"/>
                </a:solidFill>
              </a:rPr>
              <a:t>- </a:t>
            </a:r>
            <a:r>
              <a:rPr lang="en-CA" sz="4400" dirty="0" err="1" smtClean="0">
                <a:solidFill>
                  <a:srgbClr val="FFC000"/>
                </a:solidFill>
              </a:rPr>
              <a:t>ዘሰበከ</a:t>
            </a:r>
            <a:r>
              <a:rPr lang="en-CA" sz="4400" dirty="0" smtClean="0">
                <a:solidFill>
                  <a:srgbClr val="FFC000"/>
                </a:solidFill>
              </a:rPr>
              <a:t>፥ </a:t>
            </a:r>
            <a:r>
              <a:rPr lang="en-CA" sz="4400" dirty="0" err="1" smtClean="0"/>
              <a:t>ዮሐንስ</a:t>
            </a:r>
            <a:endParaRPr lang="en-CA" sz="4400" dirty="0"/>
          </a:p>
          <a:p>
            <a:r>
              <a:rPr lang="en-CA" sz="4400" dirty="0" smtClean="0"/>
              <a:t>    </a:t>
            </a:r>
            <a:r>
              <a:rPr lang="en-CA" sz="4400" dirty="0" err="1" smtClean="0"/>
              <a:t>ቃለ</a:t>
            </a:r>
            <a:r>
              <a:rPr lang="en-CA" sz="4400" dirty="0" smtClean="0"/>
              <a:t> </a:t>
            </a:r>
            <a:r>
              <a:rPr lang="en-CA" sz="4400" dirty="0" err="1" smtClean="0"/>
              <a:t>ወልደ</a:t>
            </a:r>
            <a:r>
              <a:rPr lang="en-CA" sz="4400" dirty="0" smtClean="0"/>
              <a:t> </a:t>
            </a:r>
          </a:p>
          <a:p>
            <a:r>
              <a:rPr lang="en-CA" sz="4400" dirty="0"/>
              <a:t> </a:t>
            </a:r>
            <a:r>
              <a:rPr lang="en-CA" sz="4400" dirty="0" smtClean="0"/>
              <a:t>  </a:t>
            </a:r>
            <a:r>
              <a:rPr lang="en-CA" sz="4400" dirty="0" err="1" smtClean="0"/>
              <a:t>እግዚኣብሔር</a:t>
            </a:r>
            <a:r>
              <a:rPr lang="en-CA" sz="4400" dirty="0" smtClean="0"/>
              <a:t>።</a:t>
            </a:r>
          </a:p>
          <a:p>
            <a:endParaRPr lang="en-CA" sz="1400" dirty="0" smtClean="0"/>
          </a:p>
          <a:p>
            <a:endParaRPr lang="en-CA" sz="4400" dirty="0"/>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179793"/>
            <a:ext cx="4140903" cy="6186309"/>
          </a:xfrm>
          <a:prstGeom prst="rect">
            <a:avLst/>
          </a:prstGeom>
        </p:spPr>
        <p:txBody>
          <a:bodyPr wrap="square">
            <a:spAutoFit/>
          </a:bodyPr>
          <a:lstStyle/>
          <a:p>
            <a:r>
              <a:rPr lang="en-CA" sz="4400" dirty="0" smtClean="0">
                <a:solidFill>
                  <a:srgbClr val="FF0000"/>
                </a:solidFill>
              </a:rPr>
              <a:t>ይ.ካ.</a:t>
            </a:r>
            <a:r>
              <a:rPr lang="en-CA" sz="1400" dirty="0" smtClean="0">
                <a:solidFill>
                  <a:srgbClr val="FFC000"/>
                </a:solidFill>
              </a:rPr>
              <a:t>191. </a:t>
            </a:r>
            <a:r>
              <a:rPr lang="en-CA" sz="4400" dirty="0" err="1" smtClean="0"/>
              <a:t>ቅዱስ</a:t>
            </a:r>
            <a:r>
              <a:rPr lang="en-CA" sz="4400" dirty="0" smtClean="0"/>
              <a:t> </a:t>
            </a:r>
            <a:r>
              <a:rPr lang="en-CA" sz="4400" dirty="0" err="1" smtClean="0"/>
              <a:t>ወንጌል</a:t>
            </a:r>
            <a:r>
              <a:rPr lang="en-CA" sz="4400" dirty="0" smtClean="0"/>
              <a:t>፥ </a:t>
            </a:r>
            <a:r>
              <a:rPr lang="en-CA" sz="4400" dirty="0" err="1" smtClean="0"/>
              <a:t>ቃል</a:t>
            </a:r>
            <a:r>
              <a:rPr lang="en-CA" sz="4400" dirty="0" smtClean="0"/>
              <a:t> </a:t>
            </a:r>
            <a:r>
              <a:rPr lang="en-CA" sz="4400" dirty="0" err="1" smtClean="0"/>
              <a:t>ወዲ</a:t>
            </a:r>
            <a:r>
              <a:rPr lang="en-CA" sz="4400" dirty="0" smtClean="0"/>
              <a:t> </a:t>
            </a:r>
            <a:r>
              <a:rPr lang="en-CA" sz="4400" dirty="0" err="1" smtClean="0"/>
              <a:t>እግዚኣብሄር</a:t>
            </a:r>
            <a:r>
              <a:rPr lang="en-CA" sz="4400" dirty="0" smtClean="0"/>
              <a:t> ፥ </a:t>
            </a:r>
          </a:p>
          <a:p>
            <a:r>
              <a:rPr lang="en-CA" sz="4400" dirty="0" smtClean="0">
                <a:solidFill>
                  <a:srgbClr val="FFC000"/>
                </a:solidFill>
              </a:rPr>
              <a:t>- </a:t>
            </a:r>
            <a:r>
              <a:rPr lang="en-CA" sz="4400" dirty="0" err="1" smtClean="0">
                <a:solidFill>
                  <a:srgbClr val="FFC000"/>
                </a:solidFill>
              </a:rPr>
              <a:t>ዘዘንተወ</a:t>
            </a:r>
            <a:r>
              <a:rPr lang="en-CA" sz="4400" dirty="0" smtClean="0">
                <a:solidFill>
                  <a:srgbClr val="FFC000"/>
                </a:solidFill>
              </a:rPr>
              <a:t>፥ </a:t>
            </a:r>
            <a:r>
              <a:rPr lang="en-CA" sz="4400" dirty="0" err="1" smtClean="0"/>
              <a:t>ማቴዎስ</a:t>
            </a:r>
            <a:r>
              <a:rPr lang="en-CA" sz="4400" dirty="0" smtClean="0"/>
              <a:t>፡ </a:t>
            </a:r>
            <a:r>
              <a:rPr lang="en-CA" sz="4400" dirty="0" err="1" smtClean="0"/>
              <a:t>ማርቆስ</a:t>
            </a:r>
            <a:r>
              <a:rPr lang="en-CA" sz="4400" dirty="0" smtClean="0"/>
              <a:t>፡ </a:t>
            </a:r>
            <a:r>
              <a:rPr lang="en-CA" sz="4400" dirty="0" err="1" smtClean="0"/>
              <a:t>ሉቃስ</a:t>
            </a:r>
            <a:r>
              <a:rPr lang="en-CA" sz="4400" dirty="0" smtClean="0"/>
              <a:t> </a:t>
            </a:r>
            <a:r>
              <a:rPr lang="en-CA" sz="4400" dirty="0" err="1" smtClean="0"/>
              <a:t>እዩ</a:t>
            </a:r>
            <a:r>
              <a:rPr lang="en-CA" sz="4400" dirty="0" smtClean="0"/>
              <a:t>።</a:t>
            </a:r>
          </a:p>
          <a:p>
            <a:endParaRPr lang="en-CA" sz="4400" dirty="0" smtClean="0"/>
          </a:p>
          <a:p>
            <a:r>
              <a:rPr lang="en-CA" sz="4400" dirty="0" smtClean="0">
                <a:solidFill>
                  <a:srgbClr val="FFC000"/>
                </a:solidFill>
              </a:rPr>
              <a:t>- </a:t>
            </a:r>
            <a:r>
              <a:rPr lang="en-CA" sz="4400" dirty="0" err="1" smtClean="0">
                <a:solidFill>
                  <a:srgbClr val="FFC000"/>
                </a:solidFill>
              </a:rPr>
              <a:t>ዝሰበኸ</a:t>
            </a:r>
            <a:r>
              <a:rPr lang="en-CA" sz="4400" dirty="0" smtClean="0">
                <a:solidFill>
                  <a:srgbClr val="FFC000"/>
                </a:solidFill>
              </a:rPr>
              <a:t>፥ </a:t>
            </a:r>
            <a:r>
              <a:rPr lang="en-CA" sz="4400" dirty="0" err="1" smtClean="0"/>
              <a:t>ዮሓንስ</a:t>
            </a:r>
            <a:r>
              <a:rPr lang="en-CA" sz="4400" dirty="0" smtClean="0"/>
              <a:t> </a:t>
            </a:r>
            <a:r>
              <a:rPr lang="en-CA" sz="4400" dirty="0" err="1" smtClean="0"/>
              <a:t>እዩ</a:t>
            </a:r>
            <a:r>
              <a:rPr lang="en-CA" sz="4400" dirty="0" smtClean="0"/>
              <a:t>።</a:t>
            </a:r>
          </a:p>
          <a:p>
            <a:endParaRPr lang="en-CA" sz="4400" dirty="0" smtClean="0"/>
          </a:p>
        </p:txBody>
      </p:sp>
      <p:sp>
        <p:nvSpPr>
          <p:cNvPr id="9" name="Rectangle 8"/>
          <p:cNvSpPr/>
          <p:nvPr/>
        </p:nvSpPr>
        <p:spPr>
          <a:xfrm>
            <a:off x="7936876" y="52854"/>
            <a:ext cx="4391078" cy="5933932"/>
          </a:xfrm>
          <a:prstGeom prst="rect">
            <a:avLst/>
          </a:prstGeom>
        </p:spPr>
        <p:txBody>
          <a:bodyPr wrap="square">
            <a:spAutoFit/>
          </a:bodyPr>
          <a:lstStyle/>
          <a:p>
            <a:pPr marL="40639" marR="40639">
              <a:spcBef>
                <a:spcPts val="600"/>
              </a:spcBef>
              <a:buClr>
                <a:srgbClr val="D84800"/>
              </a:buClr>
              <a:buFont typeface="Arial"/>
              <a:defRPr sz="2800"/>
            </a:pPr>
            <a:endParaRPr lang="en-US" sz="1400" dirty="0"/>
          </a:p>
          <a:p>
            <a:pPr marL="40639" marR="40639">
              <a:lnSpc>
                <a:spcPct val="120000"/>
              </a:lnSpc>
              <a:spcBef>
                <a:spcPts val="600"/>
              </a:spcBef>
              <a:buClr>
                <a:srgbClr val="D84800"/>
              </a:buClr>
              <a:defRPr sz="2800"/>
            </a:pPr>
            <a:r>
              <a:rPr lang="en-US" sz="3600" b="1" dirty="0">
                <a:solidFill>
                  <a:srgbClr val="FF0000"/>
                </a:solidFill>
                <a:uFill>
                  <a:solidFill>
                    <a:srgbClr val="D84800"/>
                  </a:solidFill>
                </a:uFill>
              </a:rPr>
              <a:t>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1400" dirty="0" smtClean="0">
                <a:solidFill>
                  <a:srgbClr val="FFC000"/>
                </a:solidFill>
              </a:rPr>
              <a:t>191. </a:t>
            </a:r>
            <a:r>
              <a:rPr lang="en-US" sz="3600" dirty="0" smtClean="0"/>
              <a:t>Holy gospel </a:t>
            </a:r>
            <a:r>
              <a:rPr lang="en-US" sz="3600" dirty="0"/>
              <a:t>which </a:t>
            </a:r>
            <a:endParaRPr lang="en-US" sz="3600" dirty="0" smtClean="0"/>
          </a:p>
          <a:p>
            <a:pPr marL="40639" marR="40639">
              <a:lnSpc>
                <a:spcPct val="120000"/>
              </a:lnSpc>
              <a:spcBef>
                <a:spcPts val="600"/>
              </a:spcBef>
              <a:buClr>
                <a:srgbClr val="D84800"/>
              </a:buClr>
              <a:defRPr sz="2800"/>
            </a:pPr>
            <a:r>
              <a:rPr lang="en-US" sz="3600" dirty="0" smtClean="0">
                <a:solidFill>
                  <a:srgbClr val="FFC000"/>
                </a:solidFill>
              </a:rPr>
              <a:t>- Proclaimed </a:t>
            </a:r>
            <a:r>
              <a:rPr lang="en-US" sz="3600" dirty="0"/>
              <a:t>Matthew Mark </a:t>
            </a:r>
            <a:r>
              <a:rPr lang="en-US" sz="3600" dirty="0" smtClean="0"/>
              <a:t>Luke, </a:t>
            </a:r>
            <a:r>
              <a:rPr lang="en-US" sz="3600" dirty="0"/>
              <a:t>the Word of the Son of God. </a:t>
            </a:r>
          </a:p>
          <a:p>
            <a:pPr marL="40639" marR="40639">
              <a:lnSpc>
                <a:spcPct val="120000"/>
              </a:lnSpc>
              <a:spcBef>
                <a:spcPts val="600"/>
              </a:spcBef>
              <a:buClr>
                <a:srgbClr val="D84800"/>
              </a:buClr>
              <a:defRPr sz="2800"/>
            </a:pPr>
            <a:r>
              <a:rPr lang="en-US" sz="3600" dirty="0" smtClean="0">
                <a:solidFill>
                  <a:srgbClr val="FFC000"/>
                </a:solidFill>
              </a:rPr>
              <a:t>- Preached  </a:t>
            </a:r>
            <a:r>
              <a:rPr lang="en-US" sz="3600" dirty="0" smtClean="0"/>
              <a:t>John, the </a:t>
            </a:r>
            <a:r>
              <a:rPr lang="en-US" sz="3600" dirty="0"/>
              <a:t>Word of the Son of God. </a:t>
            </a:r>
            <a:endParaRPr lang="en-US" sz="3600" dirty="0" smtClean="0"/>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8587" y="5115998"/>
            <a:ext cx="2844335" cy="1715490"/>
          </a:xfrm>
          <a:prstGeom prst="rect">
            <a:avLst/>
          </a:prstGeom>
        </p:spPr>
      </p:pic>
    </p:spTree>
    <p:extLst>
      <p:ext uri="{BB962C8B-B14F-4D97-AF65-F5344CB8AC3E}">
        <p14:creationId xmlns:p14="http://schemas.microsoft.com/office/powerpoint/2010/main" val="2267436322"/>
      </p:ext>
    </p:extLst>
  </p:cSld>
  <p:clrMapOvr>
    <a:masterClrMapping/>
  </p:clrMapOvr>
  <p:transition spd="med"/>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014"/>
            <a:ext cx="4344876" cy="7078861"/>
          </a:xfrm>
          <a:prstGeom prst="rect">
            <a:avLst/>
          </a:prstGeom>
        </p:spPr>
        <p:txBody>
          <a:bodyPr wrap="square">
            <a:spAutoFit/>
          </a:bodyPr>
          <a:lstStyle/>
          <a:p>
            <a:r>
              <a:rPr lang="en-CA" sz="4400" dirty="0" err="1" smtClean="0">
                <a:solidFill>
                  <a:srgbClr val="FFFF00"/>
                </a:solidFill>
              </a:rPr>
              <a:t>ይ.ሕ</a:t>
            </a:r>
            <a:r>
              <a:rPr lang="en-CA" sz="4400" dirty="0" smtClean="0">
                <a:solidFill>
                  <a:srgbClr val="FFFF00"/>
                </a:solidFill>
              </a:rPr>
              <a:t>.</a:t>
            </a:r>
            <a:r>
              <a:rPr lang="en-CA" sz="4400" dirty="0" smtClean="0"/>
              <a:t> </a:t>
            </a:r>
            <a:r>
              <a:rPr lang="en-CA" sz="1400" dirty="0" smtClean="0">
                <a:solidFill>
                  <a:srgbClr val="FFC000"/>
                </a:solidFill>
              </a:rPr>
              <a:t>፻፺፪. </a:t>
            </a:r>
            <a:r>
              <a:rPr lang="en-CA" sz="4400" dirty="0" err="1" smtClean="0"/>
              <a:t>ስብሐት</a:t>
            </a:r>
            <a:r>
              <a:rPr lang="en-CA" sz="4400" dirty="0" smtClean="0"/>
              <a:t> </a:t>
            </a:r>
            <a:r>
              <a:rPr lang="en-CA" sz="4400" dirty="0" err="1" smtClean="0"/>
              <a:t>ለከ</a:t>
            </a:r>
            <a:r>
              <a:rPr lang="en-CA" sz="4400" dirty="0" smtClean="0"/>
              <a:t>፥ </a:t>
            </a:r>
            <a:r>
              <a:rPr lang="en-CA" sz="4400" dirty="0" err="1" smtClean="0"/>
              <a:t>ክርስቶስ</a:t>
            </a:r>
            <a:r>
              <a:rPr lang="en-CA" sz="4400" dirty="0" smtClean="0"/>
              <a:t> </a:t>
            </a:r>
            <a:r>
              <a:rPr lang="en-CA" sz="4400" dirty="0" err="1" smtClean="0"/>
              <a:t>እግዚእየ</a:t>
            </a:r>
            <a:r>
              <a:rPr lang="en-CA" sz="4400" dirty="0" smtClean="0"/>
              <a:t> </a:t>
            </a:r>
            <a:r>
              <a:rPr lang="en-CA" sz="4400" dirty="0" err="1" smtClean="0"/>
              <a:t>ወአምላኪየ</a:t>
            </a:r>
            <a:r>
              <a:rPr lang="en-CA" sz="4400" dirty="0" smtClean="0"/>
              <a:t> </a:t>
            </a:r>
            <a:r>
              <a:rPr lang="en-CA" sz="4400" dirty="0" err="1" smtClean="0"/>
              <a:t>ኵሎ</a:t>
            </a:r>
            <a:r>
              <a:rPr lang="en-CA" sz="4400" dirty="0" smtClean="0"/>
              <a:t> </a:t>
            </a:r>
            <a:r>
              <a:rPr lang="en-CA" sz="4400" dirty="0" err="1" smtClean="0"/>
              <a:t>ግዜ</a:t>
            </a:r>
            <a:r>
              <a:rPr lang="en-CA" sz="4400" dirty="0" smtClean="0"/>
              <a:t>።</a:t>
            </a:r>
            <a:endParaRPr lang="en-CA" sz="4400" dirty="0"/>
          </a:p>
          <a:p>
            <a:r>
              <a:rPr lang="en-CA" sz="4400" dirty="0" err="1" smtClean="0">
                <a:solidFill>
                  <a:srgbClr val="FFFF00"/>
                </a:solidFill>
              </a:rPr>
              <a:t>ይ.ሕ</a:t>
            </a:r>
            <a:r>
              <a:rPr lang="en-CA" sz="4400" dirty="0" smtClean="0">
                <a:solidFill>
                  <a:srgbClr val="FFFF00"/>
                </a:solidFill>
              </a:rPr>
              <a:t>. </a:t>
            </a:r>
            <a:r>
              <a:rPr lang="en-CA" sz="4400" dirty="0" err="1" smtClean="0"/>
              <a:t>ተፈስሑ</a:t>
            </a:r>
            <a:r>
              <a:rPr lang="en-CA" sz="4400" dirty="0" smtClean="0"/>
              <a:t> </a:t>
            </a:r>
            <a:r>
              <a:rPr lang="en-CA" sz="4400" dirty="0" err="1" smtClean="0"/>
              <a:t>በእግዚ</a:t>
            </a:r>
            <a:endParaRPr lang="en-CA" sz="4400" dirty="0" smtClean="0"/>
          </a:p>
          <a:p>
            <a:r>
              <a:rPr lang="en-CA" sz="4400" dirty="0" err="1" smtClean="0"/>
              <a:t>አብሔር</a:t>
            </a:r>
            <a:r>
              <a:rPr lang="en-CA" sz="4400" dirty="0" smtClean="0"/>
              <a:t> </a:t>
            </a:r>
            <a:r>
              <a:rPr lang="en-CA" sz="4400" dirty="0" err="1" smtClean="0"/>
              <a:t>ዘረድአነ</a:t>
            </a:r>
            <a:r>
              <a:rPr lang="en-CA" sz="4400" dirty="0"/>
              <a:t>፥</a:t>
            </a:r>
            <a:r>
              <a:rPr lang="en-CA" sz="4400" dirty="0" smtClean="0"/>
              <a:t> </a:t>
            </a:r>
          </a:p>
          <a:p>
            <a:r>
              <a:rPr lang="en-CA" sz="4400" dirty="0" err="1" smtClean="0"/>
              <a:t>ወየብቡ</a:t>
            </a:r>
            <a:r>
              <a:rPr lang="en-CA" sz="4400" dirty="0" smtClean="0"/>
              <a:t> </a:t>
            </a:r>
            <a:r>
              <a:rPr lang="en-CA" sz="4400" dirty="0" err="1" smtClean="0"/>
              <a:t>ለአምላከ</a:t>
            </a:r>
            <a:r>
              <a:rPr lang="en-CA" sz="4400" dirty="0"/>
              <a:t> </a:t>
            </a:r>
            <a:r>
              <a:rPr lang="en-CA" sz="4400" dirty="0" err="1" smtClean="0"/>
              <a:t>ያዕቆብ</a:t>
            </a:r>
            <a:r>
              <a:rPr lang="en-CA" sz="4400" dirty="0" smtClean="0"/>
              <a:t>፥ </a:t>
            </a:r>
            <a:r>
              <a:rPr lang="en-CA" sz="4400" dirty="0" err="1" smtClean="0"/>
              <a:t>ንሥኡ</a:t>
            </a:r>
            <a:r>
              <a:rPr lang="en-CA" sz="4400" dirty="0" smtClean="0"/>
              <a:t> </a:t>
            </a:r>
            <a:r>
              <a:rPr lang="en-CA" sz="4400" dirty="0" err="1" smtClean="0"/>
              <a:t>መዝሙረ</a:t>
            </a:r>
            <a:r>
              <a:rPr lang="en-CA" sz="4400" dirty="0" smtClean="0"/>
              <a:t> </a:t>
            </a:r>
            <a:r>
              <a:rPr lang="en-CA" sz="4400" dirty="0" err="1" smtClean="0"/>
              <a:t>ወሀቡ</a:t>
            </a:r>
            <a:r>
              <a:rPr lang="en-CA" sz="4400" dirty="0" smtClean="0"/>
              <a:t> </a:t>
            </a:r>
            <a:r>
              <a:rPr lang="en-CA" sz="4400" dirty="0" err="1" smtClean="0"/>
              <a:t>ከበሮ</a:t>
            </a:r>
            <a:r>
              <a:rPr lang="en-CA" sz="4400" dirty="0" smtClean="0"/>
              <a:t> </a:t>
            </a:r>
          </a:p>
          <a:p>
            <a:r>
              <a:rPr lang="en-CA" sz="4400" dirty="0" err="1" smtClean="0"/>
              <a:t>መዝሙር</a:t>
            </a:r>
            <a:r>
              <a:rPr lang="en-CA" sz="4400" dirty="0" smtClean="0"/>
              <a:t> </a:t>
            </a:r>
            <a:r>
              <a:rPr lang="en-CA" sz="4400" dirty="0" err="1" smtClean="0"/>
              <a:t>ሐዋዝ</a:t>
            </a:r>
            <a:r>
              <a:rPr lang="en-CA" sz="4400" dirty="0" smtClean="0"/>
              <a:t> </a:t>
            </a:r>
            <a:r>
              <a:rPr lang="en-CA" sz="4400" dirty="0" err="1" smtClean="0"/>
              <a:t>ዘምስለ</a:t>
            </a:r>
            <a:r>
              <a:rPr lang="en-CA" sz="4400" dirty="0" smtClean="0"/>
              <a:t> </a:t>
            </a:r>
            <a:r>
              <a:rPr lang="en-CA" sz="4400" dirty="0" err="1" smtClean="0"/>
              <a:t>መሰንቆ</a:t>
            </a:r>
            <a:r>
              <a:rPr lang="en-CA" sz="4400" dirty="0" smtClean="0"/>
              <a:t>።</a:t>
            </a:r>
          </a:p>
          <a:p>
            <a:endParaRPr lang="en-CA" sz="1400" dirty="0" smtClean="0"/>
          </a:p>
        </p:txBody>
      </p:sp>
      <p:sp>
        <p:nvSpPr>
          <p:cNvPr id="3" name="Rectangle 2"/>
          <p:cNvSpPr/>
          <p:nvPr/>
        </p:nvSpPr>
        <p:spPr>
          <a:xfrm>
            <a:off x="4077395" y="-45363"/>
            <a:ext cx="4140903" cy="6863417"/>
          </a:xfrm>
          <a:prstGeom prst="rect">
            <a:avLst/>
          </a:prstGeom>
        </p:spPr>
        <p:txBody>
          <a:bodyPr wrap="square">
            <a:spAutoFit/>
          </a:bodyPr>
          <a:lstStyle/>
          <a:p>
            <a:r>
              <a:rPr lang="en-CA" sz="4000" dirty="0" err="1" smtClean="0">
                <a:solidFill>
                  <a:srgbClr val="FFFF00"/>
                </a:solidFill>
              </a:rPr>
              <a:t>ይ.ሕ</a:t>
            </a:r>
            <a:r>
              <a:rPr lang="en-CA" sz="4000" dirty="0" smtClean="0">
                <a:solidFill>
                  <a:srgbClr val="FFFF00"/>
                </a:solidFill>
              </a:rPr>
              <a:t>. </a:t>
            </a:r>
            <a:r>
              <a:rPr lang="en-CA" sz="1400" dirty="0" smtClean="0">
                <a:solidFill>
                  <a:srgbClr val="FFC000"/>
                </a:solidFill>
              </a:rPr>
              <a:t>192.</a:t>
            </a:r>
            <a:r>
              <a:rPr lang="en-CA" sz="4000" dirty="0" smtClean="0"/>
              <a:t>ኦ </a:t>
            </a:r>
            <a:r>
              <a:rPr lang="en-CA" sz="4000" dirty="0" err="1" smtClean="0"/>
              <a:t>ጐይታይን</a:t>
            </a:r>
            <a:r>
              <a:rPr lang="en-CA" sz="4000" dirty="0" smtClean="0"/>
              <a:t> </a:t>
            </a:r>
            <a:r>
              <a:rPr lang="en-CA" sz="4000" dirty="0" err="1" smtClean="0"/>
              <a:t>ኣምላኸይን</a:t>
            </a:r>
            <a:r>
              <a:rPr lang="en-CA" sz="4000" dirty="0" smtClean="0"/>
              <a:t> </a:t>
            </a:r>
            <a:r>
              <a:rPr lang="en-CA" sz="4000" dirty="0" err="1" smtClean="0"/>
              <a:t>ክርስቶስ</a:t>
            </a:r>
            <a:r>
              <a:rPr lang="en-CA" sz="4000" dirty="0" smtClean="0"/>
              <a:t>፥ </a:t>
            </a:r>
            <a:r>
              <a:rPr lang="en-CA" sz="4000" dirty="0" err="1" smtClean="0"/>
              <a:t>ንዓኻ</a:t>
            </a:r>
            <a:r>
              <a:rPr lang="en-CA" sz="4000" dirty="0" smtClean="0"/>
              <a:t> </a:t>
            </a:r>
            <a:r>
              <a:rPr lang="en-CA" sz="4000" dirty="0" err="1" smtClean="0"/>
              <a:t>ኵሉ</a:t>
            </a:r>
            <a:r>
              <a:rPr lang="en-CA" sz="4000" dirty="0" smtClean="0"/>
              <a:t> </a:t>
            </a:r>
            <a:r>
              <a:rPr lang="en-CA" sz="4000" dirty="0" err="1" smtClean="0"/>
              <a:t>ግዜ</a:t>
            </a:r>
            <a:r>
              <a:rPr lang="en-CA" sz="4000" dirty="0" smtClean="0"/>
              <a:t> </a:t>
            </a:r>
            <a:r>
              <a:rPr lang="en-CA" sz="4000" dirty="0" err="1" smtClean="0"/>
              <a:t>ምስጋና</a:t>
            </a:r>
            <a:r>
              <a:rPr lang="en-CA" sz="4000" dirty="0" smtClean="0"/>
              <a:t> </a:t>
            </a:r>
            <a:r>
              <a:rPr lang="en-CA" sz="4000" dirty="0" err="1" smtClean="0"/>
              <a:t>ይዅን</a:t>
            </a:r>
            <a:r>
              <a:rPr lang="en-CA" sz="4000" dirty="0" smtClean="0"/>
              <a:t>።</a:t>
            </a:r>
          </a:p>
          <a:p>
            <a:r>
              <a:rPr lang="en-CA" sz="4000" dirty="0" err="1" smtClean="0">
                <a:solidFill>
                  <a:srgbClr val="FFFF00"/>
                </a:solidFill>
              </a:rPr>
              <a:t>ይ.ሕ</a:t>
            </a:r>
            <a:r>
              <a:rPr lang="en-CA" sz="4000" dirty="0" smtClean="0">
                <a:solidFill>
                  <a:srgbClr val="FFFF00"/>
                </a:solidFill>
              </a:rPr>
              <a:t>.</a:t>
            </a:r>
            <a:r>
              <a:rPr lang="en-CA" sz="4000" dirty="0" smtClean="0"/>
              <a:t> </a:t>
            </a:r>
            <a:r>
              <a:rPr lang="en-CA" sz="4000" dirty="0" err="1" smtClean="0"/>
              <a:t>ብዝረድኣና</a:t>
            </a:r>
            <a:r>
              <a:rPr lang="en-CA" sz="4000" dirty="0" smtClean="0"/>
              <a:t> </a:t>
            </a:r>
            <a:r>
              <a:rPr lang="en-CA" sz="4000" dirty="0" err="1" smtClean="0"/>
              <a:t>ብእግዚኣብሔር</a:t>
            </a:r>
            <a:r>
              <a:rPr lang="en-CA" sz="4000" dirty="0" smtClean="0"/>
              <a:t> </a:t>
            </a:r>
            <a:r>
              <a:rPr lang="en-CA" sz="4000" dirty="0" err="1" smtClean="0"/>
              <a:t>ደስ</a:t>
            </a:r>
            <a:r>
              <a:rPr lang="en-CA" sz="4000" dirty="0" smtClean="0"/>
              <a:t> </a:t>
            </a:r>
            <a:r>
              <a:rPr lang="en-CA" sz="4000" dirty="0" err="1" smtClean="0"/>
              <a:t>ይበልኩም</a:t>
            </a:r>
            <a:r>
              <a:rPr lang="en-CA" sz="4000" dirty="0" smtClean="0"/>
              <a:t> </a:t>
            </a:r>
            <a:r>
              <a:rPr lang="en-CA" sz="4000" dirty="0" err="1" smtClean="0"/>
              <a:t>ንኣምላኽ</a:t>
            </a:r>
            <a:r>
              <a:rPr lang="en-CA" sz="4000" dirty="0" smtClean="0"/>
              <a:t> </a:t>
            </a:r>
            <a:r>
              <a:rPr lang="en-CA" sz="4000" dirty="0" err="1" smtClean="0"/>
              <a:t>ያዕቆብውን</a:t>
            </a:r>
            <a:r>
              <a:rPr lang="en-CA" sz="4000" dirty="0" smtClean="0"/>
              <a:t> </a:t>
            </a:r>
            <a:r>
              <a:rPr lang="en-CA" sz="4000" dirty="0" err="1" smtClean="0"/>
              <a:t>እልል</a:t>
            </a:r>
            <a:r>
              <a:rPr lang="en-CA" sz="4000" dirty="0" smtClean="0"/>
              <a:t> </a:t>
            </a:r>
            <a:r>
              <a:rPr lang="en-CA" sz="4000" dirty="0" err="1" smtClean="0"/>
              <a:t>በሉሉ</a:t>
            </a:r>
            <a:r>
              <a:rPr lang="en-CA" sz="4000" dirty="0" smtClean="0"/>
              <a:t>። </a:t>
            </a:r>
            <a:r>
              <a:rPr lang="en-CA" sz="4000" dirty="0" err="1" smtClean="0"/>
              <a:t>ከበሮ</a:t>
            </a:r>
            <a:r>
              <a:rPr lang="en-CA" sz="4000" dirty="0" smtClean="0"/>
              <a:t> </a:t>
            </a:r>
            <a:r>
              <a:rPr lang="en-CA" sz="4000" dirty="0" err="1" smtClean="0"/>
              <a:t>ሃቡ</a:t>
            </a:r>
            <a:r>
              <a:rPr lang="en-CA" sz="4000" dirty="0" smtClean="0"/>
              <a:t>፥ </a:t>
            </a:r>
            <a:r>
              <a:rPr lang="en-CA" sz="4000" dirty="0" err="1" smtClean="0"/>
              <a:t>መዝሙር</a:t>
            </a:r>
            <a:r>
              <a:rPr lang="en-CA" sz="4000" dirty="0" smtClean="0"/>
              <a:t> </a:t>
            </a:r>
            <a:r>
              <a:rPr lang="en-CA" sz="4000" dirty="0" err="1" smtClean="0"/>
              <a:t>ምስ</a:t>
            </a:r>
            <a:r>
              <a:rPr lang="en-CA" sz="4000" dirty="0" smtClean="0"/>
              <a:t> </a:t>
            </a:r>
            <a:r>
              <a:rPr lang="en-CA" sz="4000" dirty="0" err="1" smtClean="0"/>
              <a:t>መሰንቆ</a:t>
            </a:r>
            <a:r>
              <a:rPr lang="en-CA" sz="4000" dirty="0" smtClean="0"/>
              <a:t> </a:t>
            </a:r>
            <a:r>
              <a:rPr lang="en-CA" sz="4000" dirty="0" err="1" smtClean="0"/>
              <a:t>ጥዑም</a:t>
            </a:r>
            <a:r>
              <a:rPr lang="en-CA" sz="4000" dirty="0" smtClean="0"/>
              <a:t> </a:t>
            </a:r>
            <a:r>
              <a:rPr lang="en-CA" sz="4000" dirty="0" err="1" smtClean="0"/>
              <a:t>እዩ</a:t>
            </a:r>
            <a:r>
              <a:rPr lang="en-CA" sz="4000" dirty="0" smtClean="0"/>
              <a:t>።</a:t>
            </a:r>
          </a:p>
        </p:txBody>
      </p:sp>
      <p:sp>
        <p:nvSpPr>
          <p:cNvPr id="9" name="Rectangle 8"/>
          <p:cNvSpPr/>
          <p:nvPr/>
        </p:nvSpPr>
        <p:spPr>
          <a:xfrm>
            <a:off x="7936876" y="52854"/>
            <a:ext cx="4391078" cy="7048083"/>
          </a:xfrm>
          <a:prstGeom prst="rect">
            <a:avLst/>
          </a:prstGeom>
        </p:spPr>
        <p:txBody>
          <a:bodyPr wrap="square">
            <a:spAutoFit/>
          </a:bodyPr>
          <a:lstStyle/>
          <a:p>
            <a:pPr marL="40639" marR="40639">
              <a:spcBef>
                <a:spcPts val="600"/>
              </a:spcBef>
              <a:buClr>
                <a:srgbClr val="D84800"/>
              </a:buClr>
              <a:defRPr sz="2800"/>
            </a:pPr>
            <a:r>
              <a:rPr lang="en-US" sz="3400" dirty="0" smtClean="0">
                <a:solidFill>
                  <a:srgbClr val="FFFF00"/>
                </a:solidFill>
              </a:rPr>
              <a:t>People:</a:t>
            </a:r>
            <a:r>
              <a:rPr lang="en-US" sz="3400" dirty="0" smtClean="0"/>
              <a:t> </a:t>
            </a:r>
            <a:r>
              <a:rPr lang="en-US" sz="1400" dirty="0" smtClean="0">
                <a:solidFill>
                  <a:srgbClr val="FFC000"/>
                </a:solidFill>
              </a:rPr>
              <a:t>192. </a:t>
            </a:r>
            <a:r>
              <a:rPr lang="en-US" sz="3400" dirty="0" smtClean="0">
                <a:solidFill>
                  <a:schemeClr val="tx1">
                    <a:lumMod val="95000"/>
                  </a:schemeClr>
                </a:solidFill>
                <a:uFill>
                  <a:solidFill>
                    <a:srgbClr val="0329D6"/>
                  </a:solidFill>
                </a:uFill>
              </a:rPr>
              <a:t>Glory </a:t>
            </a:r>
            <a:r>
              <a:rPr lang="en-US" sz="3400" dirty="0">
                <a:solidFill>
                  <a:schemeClr val="tx1">
                    <a:lumMod val="95000"/>
                  </a:schemeClr>
                </a:solidFill>
                <a:uFill>
                  <a:solidFill>
                    <a:srgbClr val="0329D6"/>
                  </a:solidFill>
                </a:uFill>
              </a:rPr>
              <a:t>be to Thee, Christ my Lord and my God, at all times.</a:t>
            </a:r>
          </a:p>
          <a:p>
            <a:pPr marL="40639" marR="40639">
              <a:spcBef>
                <a:spcPts val="600"/>
              </a:spcBef>
              <a:buClr>
                <a:srgbClr val="D84800"/>
              </a:buClr>
              <a:defRPr sz="2800"/>
            </a:pPr>
            <a:r>
              <a:rPr lang="en-US" sz="3400" dirty="0" smtClean="0">
                <a:solidFill>
                  <a:srgbClr val="FFFF00"/>
                </a:solidFill>
              </a:rPr>
              <a:t>People: </a:t>
            </a:r>
            <a:r>
              <a:rPr lang="en-US" sz="3400" dirty="0" smtClean="0"/>
              <a:t> </a:t>
            </a:r>
            <a:r>
              <a:rPr lang="en-US" sz="3400" dirty="0" smtClean="0">
                <a:solidFill>
                  <a:schemeClr val="tx1">
                    <a:lumMod val="95000"/>
                  </a:schemeClr>
                </a:solidFill>
                <a:uFill>
                  <a:solidFill>
                    <a:srgbClr val="0329D6"/>
                  </a:solidFill>
                </a:uFill>
              </a:rPr>
              <a:t>Rejoice in God </a:t>
            </a:r>
            <a:r>
              <a:rPr lang="en-US" sz="3400" dirty="0">
                <a:solidFill>
                  <a:schemeClr val="tx1">
                    <a:lumMod val="95000"/>
                  </a:schemeClr>
                </a:solidFill>
                <a:uFill>
                  <a:solidFill>
                    <a:srgbClr val="0329D6"/>
                  </a:solidFill>
                </a:uFill>
              </a:rPr>
              <a:t>our strength; make a joyful noise unto the God of Jacob, Take a psalm, and bring hither the </a:t>
            </a:r>
            <a:r>
              <a:rPr lang="en-US" sz="3400" dirty="0" err="1">
                <a:solidFill>
                  <a:schemeClr val="tx1">
                    <a:lumMod val="95000"/>
                  </a:schemeClr>
                </a:solidFill>
                <a:uFill>
                  <a:solidFill>
                    <a:srgbClr val="0329D6"/>
                  </a:solidFill>
                </a:uFill>
              </a:rPr>
              <a:t>timbrel</a:t>
            </a:r>
            <a:r>
              <a:rPr lang="en-US" sz="3400" dirty="0">
                <a:solidFill>
                  <a:schemeClr val="tx1">
                    <a:lumMod val="95000"/>
                  </a:schemeClr>
                </a:solidFill>
                <a:uFill>
                  <a:solidFill>
                    <a:srgbClr val="0329D6"/>
                  </a:solidFill>
                </a:uFill>
              </a:rPr>
              <a:t>, the pleasant harp with the psaltery.</a:t>
            </a:r>
          </a:p>
          <a:p>
            <a:pPr marL="40639" marR="40639">
              <a:spcBef>
                <a:spcPts val="600"/>
              </a:spcBef>
              <a:buClr>
                <a:srgbClr val="D84800"/>
              </a:buClr>
              <a:defRPr sz="2800"/>
            </a:pPr>
            <a:r>
              <a:rPr lang="en-US" sz="3400" dirty="0" smtClean="0"/>
              <a:t> </a:t>
            </a:r>
          </a:p>
        </p:txBody>
      </p:sp>
      <p:cxnSp>
        <p:nvCxnSpPr>
          <p:cNvPr id="10" name="Straight Connector 9"/>
          <p:cNvCxnSpPr/>
          <p:nvPr/>
        </p:nvCxnSpPr>
        <p:spPr>
          <a:xfrm>
            <a:off x="4090275"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707012"/>
      </p:ext>
    </p:extLst>
  </p:cSld>
  <p:clrMapOvr>
    <a:masterClrMapping/>
  </p:clrMapOvr>
  <p:transition spd="med"/>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6704"/>
            <a:ext cx="4210665" cy="5693866"/>
          </a:xfrm>
          <a:prstGeom prst="rect">
            <a:avLst/>
          </a:prstGeom>
        </p:spPr>
        <p:txBody>
          <a:bodyPr wrap="square">
            <a:spAutoFit/>
          </a:bodyPr>
          <a:lstStyle/>
          <a:p>
            <a:pPr algn="ctr"/>
            <a:r>
              <a:rPr lang="en-CA" sz="2000" dirty="0" err="1" smtClean="0">
                <a:solidFill>
                  <a:srgbClr val="FFC000"/>
                </a:solidFill>
              </a:rPr>
              <a:t>በጾም</a:t>
            </a:r>
            <a:r>
              <a:rPr lang="en-CA" sz="2000" dirty="0" smtClean="0">
                <a:solidFill>
                  <a:srgbClr val="FFC000"/>
                </a:solidFill>
              </a:rPr>
              <a:t>፥ </a:t>
            </a:r>
            <a:r>
              <a:rPr lang="en-CA" sz="2000" dirty="0" err="1" smtClean="0">
                <a:solidFill>
                  <a:srgbClr val="FFC000"/>
                </a:solidFill>
              </a:rPr>
              <a:t>ህየንተ</a:t>
            </a:r>
            <a:r>
              <a:rPr lang="en-CA" sz="2000" dirty="0" smtClean="0">
                <a:solidFill>
                  <a:srgbClr val="FFC000"/>
                </a:solidFill>
              </a:rPr>
              <a:t> </a:t>
            </a:r>
            <a:r>
              <a:rPr lang="en-CA" sz="2000" dirty="0" err="1" smtClean="0">
                <a:solidFill>
                  <a:srgbClr val="FFC000"/>
                </a:solidFill>
              </a:rPr>
              <a:t>ተፈስሑ</a:t>
            </a:r>
            <a:endParaRPr lang="en-CA" sz="2000" dirty="0">
              <a:solidFill>
                <a:srgbClr val="FFC000"/>
              </a:solidFill>
            </a:endParaRPr>
          </a:p>
          <a:p>
            <a:r>
              <a:rPr lang="en-CA" sz="5500" dirty="0" err="1" smtClean="0">
                <a:solidFill>
                  <a:srgbClr val="FFFF00"/>
                </a:solidFill>
              </a:rPr>
              <a:t>ይ.ሕ</a:t>
            </a:r>
            <a:r>
              <a:rPr lang="en-CA" sz="5500" dirty="0" smtClean="0">
                <a:solidFill>
                  <a:srgbClr val="FFFF00"/>
                </a:solidFill>
              </a:rPr>
              <a:t>. </a:t>
            </a:r>
            <a:r>
              <a:rPr lang="en-CA" sz="5500" dirty="0" err="1" smtClean="0"/>
              <a:t>በወንጌል</a:t>
            </a:r>
            <a:r>
              <a:rPr lang="en-CA" sz="5500" dirty="0" smtClean="0"/>
              <a:t> </a:t>
            </a:r>
            <a:r>
              <a:rPr lang="en-CA" sz="5500" dirty="0" err="1" smtClean="0"/>
              <a:t>መራሕከነ</a:t>
            </a:r>
            <a:r>
              <a:rPr lang="en-CA" sz="5500" dirty="0" smtClean="0"/>
              <a:t>፥ </a:t>
            </a:r>
            <a:r>
              <a:rPr lang="en-CA" sz="5500" dirty="0" err="1" smtClean="0"/>
              <a:t>ወበነቢያት</a:t>
            </a:r>
            <a:r>
              <a:rPr lang="en-CA" sz="5500" dirty="0" smtClean="0"/>
              <a:t> </a:t>
            </a:r>
            <a:r>
              <a:rPr lang="en-CA" sz="5500" dirty="0" err="1" smtClean="0"/>
              <a:t>ናዘዝከነ</a:t>
            </a:r>
            <a:r>
              <a:rPr lang="en-CA" sz="5500" dirty="0" smtClean="0"/>
              <a:t>፥ </a:t>
            </a:r>
            <a:r>
              <a:rPr lang="en-CA" sz="5500" dirty="0" err="1" smtClean="0"/>
              <a:t>ዘሌሊከ</a:t>
            </a:r>
            <a:r>
              <a:rPr lang="en-CA" sz="5500" dirty="0" smtClean="0"/>
              <a:t> </a:t>
            </a:r>
            <a:r>
              <a:rPr lang="en-CA" sz="5500" dirty="0" err="1" smtClean="0"/>
              <a:t>ኣቅረብከነ</a:t>
            </a:r>
            <a:r>
              <a:rPr lang="en-CA" sz="5500" dirty="0" smtClean="0"/>
              <a:t> </a:t>
            </a:r>
            <a:r>
              <a:rPr lang="en-CA" sz="5500" dirty="0" err="1" smtClean="0"/>
              <a:t>ስብሐት</a:t>
            </a:r>
            <a:r>
              <a:rPr lang="en-CA" sz="5500" dirty="0" smtClean="0"/>
              <a:t> </a:t>
            </a:r>
            <a:r>
              <a:rPr lang="en-CA" sz="5500" dirty="0" err="1" smtClean="0"/>
              <a:t>ለከ</a:t>
            </a:r>
            <a:r>
              <a:rPr lang="en-CA" sz="5500" dirty="0" smtClean="0"/>
              <a:t>።</a:t>
            </a:r>
          </a:p>
          <a:p>
            <a:endParaRPr lang="en-CA" sz="1400" dirty="0" smtClean="0"/>
          </a:p>
        </p:txBody>
      </p:sp>
      <p:sp>
        <p:nvSpPr>
          <p:cNvPr id="3" name="Rectangle 2"/>
          <p:cNvSpPr/>
          <p:nvPr/>
        </p:nvSpPr>
        <p:spPr>
          <a:xfrm>
            <a:off x="4003319" y="536704"/>
            <a:ext cx="4140903" cy="5509200"/>
          </a:xfrm>
          <a:prstGeom prst="rect">
            <a:avLst/>
          </a:prstGeom>
        </p:spPr>
        <p:txBody>
          <a:bodyPr wrap="square">
            <a:spAutoFit/>
          </a:bodyPr>
          <a:lstStyle/>
          <a:p>
            <a:r>
              <a:rPr lang="en-CA" sz="2000" dirty="0" err="1" smtClean="0">
                <a:solidFill>
                  <a:srgbClr val="FFC000"/>
                </a:solidFill>
              </a:rPr>
              <a:t>ኣብ</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ጾም</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smtClean="0">
                <a:solidFill>
                  <a:srgbClr val="FFC000"/>
                </a:solidFill>
              </a:rPr>
              <a:t>ክንዲ</a:t>
            </a:r>
            <a:r>
              <a:rPr lang="en-CA" sz="2000" dirty="0" smtClean="0">
                <a:solidFill>
                  <a:srgbClr val="FFC000"/>
                </a:solidFill>
              </a:rPr>
              <a:t> “</a:t>
            </a:r>
            <a:r>
              <a:rPr lang="en-CA" sz="2000" dirty="0" err="1" smtClean="0">
                <a:solidFill>
                  <a:srgbClr val="FFC000"/>
                </a:solidFill>
              </a:rPr>
              <a:t>ተፈስሑ</a:t>
            </a:r>
            <a:r>
              <a:rPr lang="en-CA" sz="2000" dirty="0" smtClean="0">
                <a:solidFill>
                  <a:srgbClr val="FFC000"/>
                </a:solidFill>
              </a:rPr>
              <a:t>” </a:t>
            </a:r>
            <a:r>
              <a:rPr lang="en-CA" sz="2000" dirty="0" err="1" smtClean="0">
                <a:solidFill>
                  <a:srgbClr val="FFC000"/>
                </a:solidFill>
              </a:rPr>
              <a:t>ብዝረድኣና</a:t>
            </a:r>
            <a:endParaRPr lang="en-CA" sz="2000" dirty="0" smtClean="0">
              <a:solidFill>
                <a:srgbClr val="FFC000"/>
              </a:solidFill>
            </a:endParaRPr>
          </a:p>
          <a:p>
            <a:endParaRPr lang="en-CA" sz="4400" dirty="0" smtClean="0">
              <a:solidFill>
                <a:srgbClr val="FFFF00"/>
              </a:solidFill>
            </a:endParaRPr>
          </a:p>
          <a:p>
            <a:r>
              <a:rPr lang="en-CA" sz="4800" dirty="0" err="1" smtClean="0">
                <a:solidFill>
                  <a:srgbClr val="FFFF00"/>
                </a:solidFill>
              </a:rPr>
              <a:t>ይ.ሕ</a:t>
            </a:r>
            <a:r>
              <a:rPr lang="en-CA" sz="4800" dirty="0" smtClean="0">
                <a:solidFill>
                  <a:srgbClr val="FFFF00"/>
                </a:solidFill>
              </a:rPr>
              <a:t>.</a:t>
            </a:r>
            <a:r>
              <a:rPr lang="en-CA" sz="4800" dirty="0" smtClean="0"/>
              <a:t> </a:t>
            </a:r>
            <a:r>
              <a:rPr lang="en-CA" sz="4800" dirty="0" err="1" smtClean="0"/>
              <a:t>ብወንጌል</a:t>
            </a:r>
            <a:r>
              <a:rPr lang="en-CA" sz="4800" dirty="0" smtClean="0"/>
              <a:t> </a:t>
            </a:r>
            <a:r>
              <a:rPr lang="en-CA" sz="4800" dirty="0" err="1" smtClean="0"/>
              <a:t>መራሕካና</a:t>
            </a:r>
            <a:r>
              <a:rPr lang="en-CA" sz="4800" dirty="0" smtClean="0"/>
              <a:t>፥ </a:t>
            </a:r>
            <a:r>
              <a:rPr lang="en-CA" sz="4800" dirty="0" err="1" smtClean="0"/>
              <a:t>ብነብያትውን</a:t>
            </a:r>
            <a:r>
              <a:rPr lang="en-CA" sz="4800" dirty="0" smtClean="0"/>
              <a:t> </a:t>
            </a:r>
            <a:r>
              <a:rPr lang="en-CA" sz="4800" dirty="0" err="1" smtClean="0"/>
              <a:t>ናዘዝካና</a:t>
            </a:r>
            <a:r>
              <a:rPr lang="en-CA" sz="4800" dirty="0" smtClean="0"/>
              <a:t>፥ </a:t>
            </a:r>
            <a:r>
              <a:rPr lang="en-CA" sz="4800" dirty="0" err="1" smtClean="0"/>
              <a:t>ባዕልኻ</a:t>
            </a:r>
            <a:r>
              <a:rPr lang="en-CA" sz="4800" dirty="0" smtClean="0"/>
              <a:t> </a:t>
            </a:r>
            <a:r>
              <a:rPr lang="en-CA" sz="4800" dirty="0" err="1" smtClean="0"/>
              <a:t>ንዘቕረብካና</a:t>
            </a:r>
            <a:r>
              <a:rPr lang="en-CA" sz="4800" dirty="0" smtClean="0"/>
              <a:t> </a:t>
            </a:r>
            <a:r>
              <a:rPr lang="en-CA" sz="4800" dirty="0" err="1" smtClean="0"/>
              <a:t>ምስጋና</a:t>
            </a:r>
            <a:r>
              <a:rPr lang="en-CA" sz="4800" dirty="0" smtClean="0"/>
              <a:t> </a:t>
            </a:r>
            <a:r>
              <a:rPr lang="en-CA" sz="4800" dirty="0" err="1" smtClean="0"/>
              <a:t>ንኣኻ</a:t>
            </a:r>
            <a:r>
              <a:rPr lang="en-CA" sz="4800" dirty="0" smtClean="0"/>
              <a:t> </a:t>
            </a:r>
            <a:r>
              <a:rPr lang="en-CA" sz="4800" dirty="0" err="1" smtClean="0"/>
              <a:t>ይኹን</a:t>
            </a:r>
            <a:r>
              <a:rPr lang="en-CA" sz="4800" dirty="0"/>
              <a:t>።</a:t>
            </a:r>
            <a:endParaRPr lang="en-CA" sz="4800" dirty="0" smtClean="0"/>
          </a:p>
        </p:txBody>
      </p:sp>
      <p:sp>
        <p:nvSpPr>
          <p:cNvPr id="9" name="Rectangle 8"/>
          <p:cNvSpPr/>
          <p:nvPr/>
        </p:nvSpPr>
        <p:spPr>
          <a:xfrm>
            <a:off x="7936876" y="52854"/>
            <a:ext cx="4391078" cy="6943439"/>
          </a:xfrm>
          <a:prstGeom prst="rect">
            <a:avLst/>
          </a:prstGeom>
        </p:spPr>
        <p:txBody>
          <a:bodyPr wrap="square">
            <a:spAutoFit/>
          </a:bodyPr>
          <a:lstStyle/>
          <a:p>
            <a:pPr marL="40639" marR="40639">
              <a:lnSpc>
                <a:spcPct val="160000"/>
              </a:lnSpc>
              <a:spcBef>
                <a:spcPts val="600"/>
              </a:spcBef>
              <a:defRPr sz="2800"/>
            </a:pPr>
            <a:r>
              <a:rPr lang="en-US" sz="2000" dirty="0">
                <a:solidFill>
                  <a:srgbClr val="FFC000"/>
                </a:solidFill>
                <a:uFill>
                  <a:solidFill>
                    <a:srgbClr val="0329D6"/>
                  </a:solidFill>
                </a:uFill>
              </a:rPr>
              <a:t>During </a:t>
            </a:r>
            <a:r>
              <a:rPr lang="en-US" sz="2000" dirty="0" smtClean="0">
                <a:solidFill>
                  <a:srgbClr val="FFC000"/>
                </a:solidFill>
                <a:uFill>
                  <a:solidFill>
                    <a:srgbClr val="0329D6"/>
                  </a:solidFill>
                </a:uFill>
              </a:rPr>
              <a:t>fast </a:t>
            </a:r>
            <a:r>
              <a:rPr lang="en-US" sz="2000" dirty="0">
                <a:solidFill>
                  <a:srgbClr val="FFC000"/>
                </a:solidFill>
                <a:uFill>
                  <a:solidFill>
                    <a:srgbClr val="0329D6"/>
                  </a:solidFill>
                </a:uFill>
              </a:rPr>
              <a:t>instead of singing “Rejoice” </a:t>
            </a:r>
            <a:endParaRPr lang="en-US" sz="2000" dirty="0" smtClean="0">
              <a:solidFill>
                <a:srgbClr val="FFC000"/>
              </a:solidFill>
              <a:uFill>
                <a:solidFill>
                  <a:srgbClr val="0329D6"/>
                </a:solidFill>
              </a:uFill>
            </a:endParaRPr>
          </a:p>
          <a:p>
            <a:pPr marL="40639" marR="40639">
              <a:lnSpc>
                <a:spcPct val="160000"/>
              </a:lnSpc>
              <a:spcBef>
                <a:spcPts val="600"/>
              </a:spcBef>
              <a:defRPr sz="2800"/>
            </a:pPr>
            <a:r>
              <a:rPr lang="en-US" sz="3600" b="1" dirty="0" smtClean="0">
                <a:solidFill>
                  <a:srgbClr val="FFC000"/>
                </a:solidFill>
                <a:uFill>
                  <a:solidFill>
                    <a:srgbClr val="0329D6"/>
                  </a:solidFill>
                </a:uFill>
              </a:rPr>
              <a:t>People</a:t>
            </a:r>
            <a:r>
              <a:rPr lang="en-US" sz="3600" b="1" dirty="0">
                <a:solidFill>
                  <a:srgbClr val="FFC000"/>
                </a:solidFill>
                <a:uFill>
                  <a:solidFill>
                    <a:srgbClr val="0329D6"/>
                  </a:solidFill>
                </a:uFill>
              </a:rPr>
              <a:t>:-</a:t>
            </a:r>
            <a:r>
              <a:rPr lang="en-US" sz="3600" dirty="0">
                <a:solidFill>
                  <a:srgbClr val="FFC000"/>
                </a:solidFill>
                <a:uFill>
                  <a:solidFill>
                    <a:srgbClr val="0329D6"/>
                  </a:solidFill>
                </a:uFill>
              </a:rPr>
              <a:t> </a:t>
            </a:r>
          </a:p>
          <a:p>
            <a:pPr marL="40639" marR="40639">
              <a:lnSpc>
                <a:spcPct val="160000"/>
              </a:lnSpc>
              <a:spcBef>
                <a:spcPts val="600"/>
              </a:spcBef>
              <a:defRPr sz="2800"/>
            </a:pPr>
            <a:r>
              <a:rPr lang="en-US" sz="3600" dirty="0">
                <a:solidFill>
                  <a:schemeClr val="tx1">
                    <a:lumMod val="95000"/>
                  </a:schemeClr>
                </a:solidFill>
                <a:uFill>
                  <a:solidFill>
                    <a:srgbClr val="0329D6"/>
                  </a:solidFill>
                </a:uFill>
              </a:rPr>
              <a:t>Thou hast guided us with the Gospel, comforted us with the prophets, and drawn us night unto Thee.  Glory be to Thee</a:t>
            </a:r>
            <a:r>
              <a:rPr lang="en-US" sz="3600" dirty="0" smtClean="0">
                <a:solidFill>
                  <a:schemeClr val="tx1">
                    <a:lumMod val="95000"/>
                  </a:schemeClr>
                </a:solidFill>
                <a:uFill>
                  <a:solidFill>
                    <a:srgbClr val="0329D6"/>
                  </a:solidFill>
                </a:uFill>
              </a:rPr>
              <a:t>.</a:t>
            </a:r>
            <a:endParaRPr lang="en-US" sz="3600" dirty="0">
              <a:solidFill>
                <a:schemeClr val="tx1">
                  <a:lumMod val="95000"/>
                </a:schemeClr>
              </a:solidFill>
              <a:uFill>
                <a:solidFill>
                  <a:srgbClr val="0329D6"/>
                </a:solidFill>
              </a:uFill>
            </a:endParaRP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983967"/>
      </p:ext>
    </p:extLst>
  </p:cSld>
  <p:clrMapOvr>
    <a:masterClrMapping/>
  </p:clrMapOvr>
  <p:transition spd="med"/>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607"/>
            <a:ext cx="4210665"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፻፺፫. </a:t>
            </a:r>
            <a:r>
              <a:rPr lang="en-CA" sz="4400" dirty="0" err="1" smtClean="0"/>
              <a:t>ነዋ</a:t>
            </a:r>
            <a:r>
              <a:rPr lang="en-CA" sz="4400" dirty="0" smtClean="0"/>
              <a:t> </a:t>
            </a:r>
            <a:r>
              <a:rPr lang="en-CA" sz="4400" dirty="0" err="1" smtClean="0"/>
              <a:t>ወንጌለ</a:t>
            </a:r>
            <a:r>
              <a:rPr lang="en-CA" sz="4400" dirty="0" smtClean="0"/>
              <a:t> </a:t>
            </a:r>
            <a:r>
              <a:rPr lang="en-CA" sz="4400" dirty="0" err="1" smtClean="0"/>
              <a:t>መንግሥተ</a:t>
            </a:r>
            <a:r>
              <a:rPr lang="en-CA" sz="4400" dirty="0" smtClean="0"/>
              <a:t> </a:t>
            </a:r>
            <a:r>
              <a:rPr lang="en-CA" sz="4400" dirty="0" err="1" smtClean="0"/>
              <a:t>ሰማያት</a:t>
            </a:r>
            <a:endParaRPr lang="en-CA" sz="4400" dirty="0" smtClean="0"/>
          </a:p>
          <a:p>
            <a:endParaRPr lang="en-CA" sz="4400" dirty="0" smtClean="0"/>
          </a:p>
          <a:p>
            <a:r>
              <a:rPr lang="en-CA" sz="4400" dirty="0" err="1">
                <a:solidFill>
                  <a:srgbClr val="FF0000"/>
                </a:solidFill>
              </a:rPr>
              <a:t>ይ.ካ.ንፍቅ</a:t>
            </a:r>
            <a:r>
              <a:rPr lang="en-CA" sz="4400" dirty="0">
                <a:solidFill>
                  <a:srgbClr val="FF0000"/>
                </a:solidFill>
              </a:rPr>
              <a:t> </a:t>
            </a:r>
            <a:r>
              <a:rPr lang="en-CA" sz="4400" dirty="0" err="1"/>
              <a:t>መንግሥቶ</a:t>
            </a:r>
            <a:r>
              <a:rPr lang="en-CA" sz="4400" dirty="0"/>
              <a:t> </a:t>
            </a:r>
            <a:r>
              <a:rPr lang="en-CA" sz="4400" dirty="0" err="1"/>
              <a:t>ወጽድቆ</a:t>
            </a:r>
            <a:r>
              <a:rPr lang="en-CA" sz="4400" dirty="0"/>
              <a:t>፥ </a:t>
            </a:r>
            <a:r>
              <a:rPr lang="en-CA" sz="4400" dirty="0" err="1"/>
              <a:t>ዘአወፈየኒ</a:t>
            </a:r>
            <a:r>
              <a:rPr lang="en-CA" sz="4400" dirty="0"/>
              <a:t> </a:t>
            </a:r>
            <a:r>
              <a:rPr lang="en-CA" sz="4400" dirty="0" err="1"/>
              <a:t>አወፈይኮ</a:t>
            </a:r>
            <a:r>
              <a:rPr lang="en-CA" sz="4400" dirty="0" smtClean="0"/>
              <a:t>።</a:t>
            </a:r>
          </a:p>
          <a:p>
            <a:endParaRPr lang="en-CA" sz="4400" dirty="0"/>
          </a:p>
          <a:p>
            <a:r>
              <a:rPr lang="en-CA" sz="4400" dirty="0" err="1" smtClean="0">
                <a:solidFill>
                  <a:srgbClr val="92D050"/>
                </a:solidFill>
              </a:rPr>
              <a:t>ይ.ዲ</a:t>
            </a:r>
            <a:r>
              <a:rPr lang="en-CA" sz="4400" dirty="0" smtClean="0">
                <a:solidFill>
                  <a:srgbClr val="92D050"/>
                </a:solidFill>
              </a:rPr>
              <a:t>. </a:t>
            </a:r>
            <a:r>
              <a:rPr lang="en-CA" sz="4400" dirty="0" err="1"/>
              <a:t>ነሥሑ</a:t>
            </a:r>
            <a:r>
              <a:rPr lang="en-CA" sz="4400" dirty="0"/>
              <a:t> </a:t>
            </a:r>
            <a:r>
              <a:rPr lang="en-CA" sz="4400" dirty="0" err="1"/>
              <a:t>እስመ</a:t>
            </a:r>
            <a:r>
              <a:rPr lang="en-CA" sz="4400" dirty="0"/>
              <a:t> </a:t>
            </a:r>
            <a:r>
              <a:rPr lang="en-CA" sz="4400" dirty="0" err="1"/>
              <a:t>ቀርበት</a:t>
            </a:r>
            <a:r>
              <a:rPr lang="en-CA" sz="4400" dirty="0"/>
              <a:t> </a:t>
            </a:r>
            <a:r>
              <a:rPr lang="en-CA" sz="4400" dirty="0" err="1"/>
              <a:t>መንግሥተ</a:t>
            </a:r>
            <a:r>
              <a:rPr lang="en-CA" sz="4400" dirty="0"/>
              <a:t> </a:t>
            </a:r>
            <a:r>
              <a:rPr lang="en-CA" sz="4400" dirty="0" err="1"/>
              <a:t>ሰማያት</a:t>
            </a:r>
            <a:r>
              <a:rPr lang="en-CA" sz="4400" dirty="0" smtClean="0"/>
              <a:t>።</a:t>
            </a:r>
            <a:endParaRPr lang="en-CA" sz="4400" dirty="0"/>
          </a:p>
        </p:txBody>
      </p:sp>
      <p:sp>
        <p:nvSpPr>
          <p:cNvPr id="9" name="Rectangle 8"/>
          <p:cNvSpPr/>
          <p:nvPr/>
        </p:nvSpPr>
        <p:spPr>
          <a:xfrm>
            <a:off x="7936876" y="52854"/>
            <a:ext cx="4391078" cy="7217360"/>
          </a:xfrm>
          <a:prstGeom prst="rect">
            <a:avLst/>
          </a:prstGeom>
        </p:spPr>
        <p:txBody>
          <a:bodyPr wrap="square">
            <a:spAutoFit/>
          </a:bodyPr>
          <a:lstStyle/>
          <a:p>
            <a:pPr marL="40639" marR="40639">
              <a:spcBef>
                <a:spcPts val="600"/>
              </a:spcBef>
              <a:defRPr sz="2800"/>
            </a:pPr>
            <a:r>
              <a:rPr lang="en-US" sz="36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193. </a:t>
            </a:r>
            <a:r>
              <a:rPr lang="en-US" sz="3400" dirty="0">
                <a:uFill>
                  <a:solidFill>
                    <a:srgbClr val="0329D6"/>
                  </a:solidFill>
                </a:uFill>
              </a:rPr>
              <a:t>Behold the Gospel of </a:t>
            </a:r>
            <a:r>
              <a:rPr lang="en-US" sz="3400" dirty="0" smtClean="0">
                <a:uFill>
                  <a:solidFill>
                    <a:srgbClr val="0329D6"/>
                  </a:solidFill>
                </a:uFill>
              </a:rPr>
              <a:t>the kingdom </a:t>
            </a:r>
            <a:r>
              <a:rPr lang="en-US" sz="3400" dirty="0">
                <a:uFill>
                  <a:solidFill>
                    <a:srgbClr val="0329D6"/>
                  </a:solidFill>
                </a:uFill>
              </a:rPr>
              <a:t>of heaven</a:t>
            </a:r>
            <a:r>
              <a:rPr lang="en-US" sz="3400" dirty="0" smtClean="0">
                <a:uFill>
                  <a:solidFill>
                    <a:srgbClr val="0329D6"/>
                  </a:solidFill>
                </a:uFill>
              </a:rPr>
              <a:t>.</a:t>
            </a:r>
          </a:p>
          <a:p>
            <a:pPr marL="40639" marR="40639">
              <a:spcBef>
                <a:spcPts val="600"/>
              </a:spcBef>
              <a:defRPr sz="2800"/>
            </a:pPr>
            <a:r>
              <a:rPr lang="en-US" sz="1400" dirty="0">
                <a:solidFill>
                  <a:srgbClr val="FFC000"/>
                </a:solidFill>
                <a:uFill>
                  <a:solidFill>
                    <a:srgbClr val="0329D6"/>
                  </a:solidFill>
                </a:uFill>
              </a:rPr>
              <a:t>Then </a:t>
            </a:r>
            <a:r>
              <a:rPr lang="en-US" sz="1400" dirty="0" smtClean="0">
                <a:solidFill>
                  <a:srgbClr val="FFC000"/>
                </a:solidFill>
                <a:uFill>
                  <a:solidFill>
                    <a:srgbClr val="0329D6"/>
                  </a:solidFill>
                </a:uFill>
              </a:rPr>
              <a:t>the priest </a:t>
            </a:r>
            <a:r>
              <a:rPr lang="en-US" sz="1400" dirty="0">
                <a:solidFill>
                  <a:srgbClr val="FFC000"/>
                </a:solidFill>
                <a:uFill>
                  <a:solidFill>
                    <a:srgbClr val="0329D6"/>
                  </a:solidFill>
                </a:uFill>
              </a:rPr>
              <a:t>hands </a:t>
            </a:r>
            <a:r>
              <a:rPr lang="en-US" sz="1400" dirty="0" smtClean="0">
                <a:solidFill>
                  <a:srgbClr val="FFC000"/>
                </a:solidFill>
                <a:uFill>
                  <a:solidFill>
                    <a:srgbClr val="0329D6"/>
                  </a:solidFill>
                </a:uFill>
              </a:rPr>
              <a:t>the gospel  </a:t>
            </a:r>
            <a:r>
              <a:rPr lang="en-US" sz="1400" dirty="0">
                <a:solidFill>
                  <a:srgbClr val="FFC000"/>
                </a:solidFill>
                <a:uFill>
                  <a:solidFill>
                    <a:srgbClr val="0329D6"/>
                  </a:solidFill>
                </a:uFill>
              </a:rPr>
              <a:t>over to the </a:t>
            </a:r>
            <a:r>
              <a:rPr lang="en-US" sz="1400" dirty="0" smtClean="0">
                <a:solidFill>
                  <a:srgbClr val="FFC000"/>
                </a:solidFill>
                <a:uFill>
                  <a:solidFill>
                    <a:srgbClr val="0329D6"/>
                  </a:solidFill>
                </a:uFill>
              </a:rPr>
              <a:t>Assistant priest</a:t>
            </a:r>
            <a:endParaRPr lang="en-US" sz="1400" dirty="0">
              <a:solidFill>
                <a:srgbClr val="FFC000"/>
              </a:solidFill>
              <a:uFill>
                <a:solidFill>
                  <a:srgbClr val="0329D6"/>
                </a:solidFill>
              </a:uFill>
            </a:endParaRPr>
          </a:p>
          <a:p>
            <a:pPr marL="40639" marR="40639">
              <a:spcBef>
                <a:spcPts val="600"/>
              </a:spcBef>
              <a:defRPr sz="2800"/>
            </a:pPr>
            <a:r>
              <a:rPr lang="en-US" sz="3600" dirty="0" smtClean="0">
                <a:solidFill>
                  <a:srgbClr val="FF0000"/>
                </a:solidFill>
                <a:uFill>
                  <a:solidFill>
                    <a:srgbClr val="0329D6"/>
                  </a:solidFill>
                </a:uFill>
              </a:rPr>
              <a:t>Asst</a:t>
            </a:r>
            <a:r>
              <a:rPr lang="en-US" sz="3600" dirty="0">
                <a:solidFill>
                  <a:srgbClr val="FF0000"/>
                </a:solidFill>
                <a:uFill>
                  <a:solidFill>
                    <a:srgbClr val="0329D6"/>
                  </a:solidFill>
                </a:uFill>
              </a:rPr>
              <a:t>. </a:t>
            </a:r>
            <a:r>
              <a:rPr lang="en-US" sz="3600" dirty="0" smtClean="0">
                <a:solidFill>
                  <a:srgbClr val="FF0000"/>
                </a:solidFill>
                <a:uFill>
                  <a:solidFill>
                    <a:srgbClr val="0329D6"/>
                  </a:solidFill>
                </a:uFill>
              </a:rPr>
              <a:t>Priest: </a:t>
            </a:r>
            <a:r>
              <a:rPr lang="en-US" sz="3400" dirty="0">
                <a:uFill>
                  <a:solidFill>
                    <a:srgbClr val="0329D6"/>
                  </a:solidFill>
                </a:uFill>
              </a:rPr>
              <a:t>His </a:t>
            </a:r>
            <a:r>
              <a:rPr lang="en-US" sz="3400" dirty="0" smtClean="0">
                <a:uFill>
                  <a:solidFill>
                    <a:srgbClr val="0329D6"/>
                  </a:solidFill>
                </a:uFill>
              </a:rPr>
              <a:t>kingdom </a:t>
            </a:r>
            <a:r>
              <a:rPr lang="en-US" sz="3400" dirty="0">
                <a:uFill>
                  <a:solidFill>
                    <a:srgbClr val="0329D6"/>
                  </a:solidFill>
                </a:uFill>
              </a:rPr>
              <a:t>and </a:t>
            </a:r>
            <a:r>
              <a:rPr lang="en-US" sz="3400" dirty="0" smtClean="0">
                <a:uFill>
                  <a:solidFill>
                    <a:srgbClr val="0329D6"/>
                  </a:solidFill>
                </a:uFill>
              </a:rPr>
              <a:t>His</a:t>
            </a:r>
          </a:p>
          <a:p>
            <a:pPr marL="40639" marR="40639">
              <a:spcBef>
                <a:spcPts val="600"/>
              </a:spcBef>
              <a:defRPr sz="2800"/>
            </a:pPr>
            <a:r>
              <a:rPr lang="en-US" sz="3400" dirty="0" smtClean="0">
                <a:uFill>
                  <a:solidFill>
                    <a:srgbClr val="0329D6"/>
                  </a:solidFill>
                </a:uFill>
              </a:rPr>
              <a:t>righteousness </a:t>
            </a:r>
            <a:r>
              <a:rPr lang="en-US" sz="3400" dirty="0">
                <a:uFill>
                  <a:solidFill>
                    <a:srgbClr val="0329D6"/>
                  </a:solidFill>
                </a:uFill>
              </a:rPr>
              <a:t>which he delivered to </a:t>
            </a:r>
            <a:r>
              <a:rPr lang="en-US" sz="3400" dirty="0" smtClean="0">
                <a:uFill>
                  <a:solidFill>
                    <a:srgbClr val="0329D6"/>
                  </a:solidFill>
                </a:uFill>
              </a:rPr>
              <a:t>me, I deliver </a:t>
            </a:r>
            <a:r>
              <a:rPr lang="en-US" sz="3400" dirty="0">
                <a:uFill>
                  <a:solidFill>
                    <a:srgbClr val="0329D6"/>
                  </a:solidFill>
                </a:uFill>
              </a:rPr>
              <a:t>to </a:t>
            </a:r>
            <a:r>
              <a:rPr lang="en-US" sz="3400" dirty="0" smtClean="0">
                <a:uFill>
                  <a:solidFill>
                    <a:srgbClr val="0329D6"/>
                  </a:solidFill>
                </a:uFill>
              </a:rPr>
              <a:t>you.</a:t>
            </a:r>
          </a:p>
          <a:p>
            <a:pPr marL="40639" marR="40639">
              <a:spcBef>
                <a:spcPts val="600"/>
              </a:spcBef>
              <a:defRPr sz="2800"/>
            </a:pPr>
            <a:r>
              <a:rPr lang="en-US" sz="1400" dirty="0" smtClean="0">
                <a:solidFill>
                  <a:srgbClr val="FFC000"/>
                </a:solidFill>
                <a:uFill>
                  <a:solidFill>
                    <a:srgbClr val="0329D6"/>
                  </a:solidFill>
                </a:uFill>
              </a:rPr>
              <a:t>Then he hands it over to the deacon</a:t>
            </a:r>
          </a:p>
          <a:p>
            <a:pPr marL="40639" marR="40639">
              <a:spcBef>
                <a:spcPts val="600"/>
              </a:spcBef>
              <a:defRPr sz="2800"/>
            </a:pPr>
            <a:r>
              <a:rPr lang="en-US" sz="3600" dirty="0" smtClean="0">
                <a:solidFill>
                  <a:srgbClr val="92D050"/>
                </a:solidFill>
                <a:uFill>
                  <a:solidFill>
                    <a:srgbClr val="0329D6"/>
                  </a:solidFill>
                </a:uFill>
              </a:rPr>
              <a:t>Deacon: </a:t>
            </a:r>
            <a:r>
              <a:rPr lang="en-US" sz="3400" dirty="0" smtClean="0">
                <a:uFill>
                  <a:solidFill>
                    <a:srgbClr val="0329D6"/>
                  </a:solidFill>
                </a:uFill>
              </a:rPr>
              <a:t>Repent ye : for the kingdom of heaven is at hand.</a:t>
            </a:r>
            <a:endParaRPr lang="en-US" sz="3400" dirty="0">
              <a:uFill>
                <a:solidFill>
                  <a:srgbClr val="0329D6"/>
                </a:solidFill>
              </a:uFill>
            </a:endParaRP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38657" y="0"/>
            <a:ext cx="4210665" cy="7017306"/>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193. </a:t>
            </a:r>
            <a:r>
              <a:rPr lang="en-CA" sz="4400" dirty="0" err="1" smtClean="0"/>
              <a:t>እንሆ</a:t>
            </a:r>
            <a:r>
              <a:rPr lang="en-CA" sz="4400" dirty="0" smtClean="0"/>
              <a:t> </a:t>
            </a:r>
            <a:r>
              <a:rPr lang="en-CA" sz="4400" dirty="0" err="1" smtClean="0"/>
              <a:t>ወንጌል</a:t>
            </a:r>
            <a:r>
              <a:rPr lang="en-CA" sz="4400" dirty="0" smtClean="0"/>
              <a:t> </a:t>
            </a:r>
            <a:r>
              <a:rPr lang="en-CA" sz="4400" dirty="0" err="1" smtClean="0"/>
              <a:t>መግሥተ</a:t>
            </a:r>
            <a:r>
              <a:rPr lang="en-CA" sz="4400" dirty="0" smtClean="0"/>
              <a:t> </a:t>
            </a:r>
            <a:r>
              <a:rPr lang="en-CA" sz="4400" dirty="0" err="1" smtClean="0"/>
              <a:t>ሰማያት</a:t>
            </a:r>
            <a:endParaRPr lang="en-CA" sz="4400" dirty="0" smtClean="0"/>
          </a:p>
          <a:p>
            <a:endParaRPr lang="en-CA" sz="1300" dirty="0" smtClean="0">
              <a:solidFill>
                <a:srgbClr val="FFC000"/>
              </a:solidFill>
            </a:endParaRPr>
          </a:p>
          <a:p>
            <a:r>
              <a:rPr lang="en-CA" sz="1300" dirty="0" err="1" smtClean="0">
                <a:solidFill>
                  <a:srgbClr val="FFC000"/>
                </a:solidFill>
              </a:rPr>
              <a:t>ካህን</a:t>
            </a:r>
            <a:r>
              <a:rPr lang="en-CA" sz="1300" dirty="0" smtClean="0">
                <a:solidFill>
                  <a:srgbClr val="FFC000"/>
                </a:solidFill>
              </a:rPr>
              <a:t> </a:t>
            </a:r>
            <a:r>
              <a:rPr lang="en-CA" sz="1300" dirty="0" err="1" smtClean="0">
                <a:solidFill>
                  <a:srgbClr val="FFC000"/>
                </a:solidFill>
              </a:rPr>
              <a:t>ወንጌል</a:t>
            </a:r>
            <a:r>
              <a:rPr lang="en-CA" sz="1300" dirty="0" smtClean="0">
                <a:solidFill>
                  <a:srgbClr val="FFC000"/>
                </a:solidFill>
              </a:rPr>
              <a:t> </a:t>
            </a:r>
            <a:r>
              <a:rPr lang="en-CA" sz="1300" dirty="0" err="1" smtClean="0">
                <a:solidFill>
                  <a:srgbClr val="FFC000"/>
                </a:solidFill>
              </a:rPr>
              <a:t>ንንፍቅ</a:t>
            </a:r>
            <a:r>
              <a:rPr lang="en-CA" sz="1300" dirty="0" smtClean="0">
                <a:solidFill>
                  <a:srgbClr val="FFC000"/>
                </a:solidFill>
              </a:rPr>
              <a:t> </a:t>
            </a:r>
            <a:r>
              <a:rPr lang="en-CA" sz="1300" dirty="0" err="1" smtClean="0">
                <a:solidFill>
                  <a:srgbClr val="FFC000"/>
                </a:solidFill>
              </a:rPr>
              <a:t>ካህን</a:t>
            </a:r>
            <a:r>
              <a:rPr lang="en-CA" sz="1300" dirty="0" smtClean="0">
                <a:solidFill>
                  <a:srgbClr val="FFC000"/>
                </a:solidFill>
              </a:rPr>
              <a:t> </a:t>
            </a:r>
            <a:r>
              <a:rPr lang="en-CA" sz="1300" dirty="0" err="1" smtClean="0">
                <a:solidFill>
                  <a:srgbClr val="FFC000"/>
                </a:solidFill>
              </a:rPr>
              <a:t>የረክቦ</a:t>
            </a:r>
            <a:endParaRPr lang="en-CA" sz="1300" dirty="0" smtClean="0">
              <a:solidFill>
                <a:srgbClr val="FFC000"/>
              </a:solidFill>
            </a:endParaRPr>
          </a:p>
          <a:p>
            <a:r>
              <a:rPr lang="en-CA" sz="4400" dirty="0" err="1">
                <a:solidFill>
                  <a:srgbClr val="FF0000"/>
                </a:solidFill>
              </a:rPr>
              <a:t>ይ.ካ.ንፍቅ</a:t>
            </a:r>
            <a:r>
              <a:rPr lang="en-CA" sz="4400" dirty="0">
                <a:solidFill>
                  <a:srgbClr val="FF0000"/>
                </a:solidFill>
              </a:rPr>
              <a:t> </a:t>
            </a:r>
            <a:r>
              <a:rPr lang="en-CA" sz="4400" dirty="0" err="1" smtClean="0"/>
              <a:t>መንግሥቱን</a:t>
            </a:r>
            <a:r>
              <a:rPr lang="en-CA" sz="4400" dirty="0" smtClean="0"/>
              <a:t> </a:t>
            </a:r>
            <a:r>
              <a:rPr lang="en-CA" sz="4400" dirty="0" err="1" smtClean="0"/>
              <a:t>ጽድቁን</a:t>
            </a:r>
            <a:r>
              <a:rPr lang="en-CA" sz="4400" dirty="0" smtClean="0"/>
              <a:t> </a:t>
            </a:r>
            <a:r>
              <a:rPr lang="en-CA" sz="4400" dirty="0" err="1" smtClean="0"/>
              <a:t>እተበስር</a:t>
            </a:r>
            <a:r>
              <a:rPr lang="en-CA" sz="4400" dirty="0" smtClean="0"/>
              <a:t> </a:t>
            </a:r>
            <a:r>
              <a:rPr lang="en-CA" sz="4400" dirty="0" err="1" smtClean="0"/>
              <a:t>ዘወፈየኒ</a:t>
            </a:r>
            <a:r>
              <a:rPr lang="en-CA" sz="4400" dirty="0" smtClean="0"/>
              <a:t> </a:t>
            </a:r>
            <a:r>
              <a:rPr lang="en-CA" sz="4400" dirty="0" err="1" smtClean="0"/>
              <a:t>ወንጌል</a:t>
            </a:r>
            <a:r>
              <a:rPr lang="en-CA" sz="4400" dirty="0" smtClean="0"/>
              <a:t> </a:t>
            </a:r>
            <a:r>
              <a:rPr lang="en-CA" sz="4400" dirty="0" err="1" smtClean="0"/>
              <a:t>ኣወፈኹኻ</a:t>
            </a:r>
            <a:r>
              <a:rPr lang="en-CA" sz="4400" dirty="0" smtClean="0"/>
              <a:t>።</a:t>
            </a:r>
          </a:p>
          <a:p>
            <a:endParaRPr lang="en-CA" sz="1400" dirty="0" smtClean="0">
              <a:solidFill>
                <a:srgbClr val="FFC000"/>
              </a:solidFill>
            </a:endParaRPr>
          </a:p>
          <a:p>
            <a:r>
              <a:rPr lang="en-CA" sz="1400" dirty="0" err="1" smtClean="0">
                <a:solidFill>
                  <a:srgbClr val="FFC000"/>
                </a:solidFill>
              </a:rPr>
              <a:t>ንፍቅ</a:t>
            </a:r>
            <a:r>
              <a:rPr lang="en-CA" sz="1400" dirty="0" smtClean="0">
                <a:solidFill>
                  <a:srgbClr val="FFC000"/>
                </a:solidFill>
              </a:rPr>
              <a:t> </a:t>
            </a:r>
            <a:r>
              <a:rPr lang="en-CA" sz="1400" dirty="0" err="1" smtClean="0">
                <a:solidFill>
                  <a:srgbClr val="FFC000"/>
                </a:solidFill>
              </a:rPr>
              <a:t>ካህን</a:t>
            </a:r>
            <a:r>
              <a:rPr lang="en-CA" sz="1400" dirty="0" smtClean="0">
                <a:solidFill>
                  <a:srgbClr val="FFC000"/>
                </a:solidFill>
              </a:rPr>
              <a:t> </a:t>
            </a:r>
            <a:r>
              <a:rPr lang="en-CA" sz="1400" dirty="0" err="1" smtClean="0">
                <a:solidFill>
                  <a:srgbClr val="FFC000"/>
                </a:solidFill>
              </a:rPr>
              <a:t>ወንጌል</a:t>
            </a:r>
            <a:r>
              <a:rPr lang="en-CA" sz="1400" dirty="0" smtClean="0">
                <a:solidFill>
                  <a:srgbClr val="FFC000"/>
                </a:solidFill>
              </a:rPr>
              <a:t> </a:t>
            </a:r>
            <a:r>
              <a:rPr lang="en-CA" sz="1400" dirty="0" err="1" smtClean="0">
                <a:solidFill>
                  <a:srgbClr val="FFC000"/>
                </a:solidFill>
              </a:rPr>
              <a:t>ንዲያቆን</a:t>
            </a:r>
            <a:r>
              <a:rPr lang="en-CA" sz="1400" dirty="0" smtClean="0">
                <a:solidFill>
                  <a:srgbClr val="FFC000"/>
                </a:solidFill>
              </a:rPr>
              <a:t> </a:t>
            </a:r>
            <a:r>
              <a:rPr lang="en-CA" sz="1400" dirty="0" err="1" smtClean="0">
                <a:solidFill>
                  <a:srgbClr val="FFC000"/>
                </a:solidFill>
              </a:rPr>
              <a:t>ይረክቦ’ሞ</a:t>
            </a:r>
            <a:r>
              <a:rPr lang="en-CA" sz="1400" dirty="0" smtClean="0">
                <a:solidFill>
                  <a:srgbClr val="FFC000"/>
                </a:solidFill>
              </a:rPr>
              <a:t> </a:t>
            </a:r>
            <a:r>
              <a:rPr lang="en-CA" sz="1400" dirty="0" err="1" smtClean="0">
                <a:solidFill>
                  <a:srgbClr val="FFC000"/>
                </a:solidFill>
              </a:rPr>
              <a:t>ንሱ</a:t>
            </a:r>
            <a:r>
              <a:rPr lang="en-CA" sz="1400" dirty="0" smtClean="0">
                <a:solidFill>
                  <a:srgbClr val="FFC000"/>
                </a:solidFill>
              </a:rPr>
              <a:t> </a:t>
            </a:r>
            <a:r>
              <a:rPr lang="en-CA" sz="1400" dirty="0" err="1" smtClean="0">
                <a:solidFill>
                  <a:srgbClr val="FFC000"/>
                </a:solidFill>
              </a:rPr>
              <a:t>ንካህን</a:t>
            </a:r>
            <a:r>
              <a:rPr lang="en-CA" sz="1400" dirty="0" smtClean="0">
                <a:solidFill>
                  <a:srgbClr val="FFC000"/>
                </a:solidFill>
              </a:rPr>
              <a:t> </a:t>
            </a:r>
            <a:r>
              <a:rPr lang="en-CA" sz="1400" dirty="0" err="1" smtClean="0">
                <a:solidFill>
                  <a:srgbClr val="FFC000"/>
                </a:solidFill>
              </a:rPr>
              <a:t>ከንብብ</a:t>
            </a:r>
            <a:r>
              <a:rPr lang="en-CA" sz="1400" dirty="0" smtClean="0">
                <a:solidFill>
                  <a:srgbClr val="FFC000"/>
                </a:solidFill>
              </a:rPr>
              <a:t> </a:t>
            </a:r>
            <a:r>
              <a:rPr lang="en-CA" sz="1400" dirty="0" err="1" smtClean="0">
                <a:solidFill>
                  <a:srgbClr val="FFC000"/>
                </a:solidFill>
              </a:rPr>
              <a:t>ይሕዘሉ</a:t>
            </a:r>
            <a:endParaRPr lang="en-CA" sz="1400" dirty="0">
              <a:solidFill>
                <a:srgbClr val="FFC000"/>
              </a:solidFill>
            </a:endParaRPr>
          </a:p>
          <a:p>
            <a:r>
              <a:rPr lang="en-CA" sz="4400" dirty="0" err="1" smtClean="0">
                <a:solidFill>
                  <a:srgbClr val="92D050"/>
                </a:solidFill>
              </a:rPr>
              <a:t>ይ.ዲ</a:t>
            </a:r>
            <a:r>
              <a:rPr lang="en-CA" sz="4400" dirty="0" smtClean="0">
                <a:solidFill>
                  <a:srgbClr val="92D050"/>
                </a:solidFill>
              </a:rPr>
              <a:t>. </a:t>
            </a:r>
            <a:r>
              <a:rPr lang="en-CA" sz="4400" dirty="0" err="1" smtClean="0"/>
              <a:t>መንግሥተ</a:t>
            </a:r>
            <a:r>
              <a:rPr lang="en-CA" sz="4400" dirty="0" smtClean="0"/>
              <a:t> </a:t>
            </a:r>
            <a:r>
              <a:rPr lang="en-CA" sz="4400" dirty="0" err="1" smtClean="0"/>
              <a:t>ሰማያት</a:t>
            </a:r>
            <a:r>
              <a:rPr lang="en-CA" sz="4400" dirty="0" smtClean="0"/>
              <a:t> </a:t>
            </a:r>
            <a:r>
              <a:rPr lang="en-CA" sz="4400" dirty="0" err="1" smtClean="0"/>
              <a:t>ቀሪባ</a:t>
            </a:r>
            <a:r>
              <a:rPr lang="en-CA" sz="4400" dirty="0" smtClean="0"/>
              <a:t> </a:t>
            </a:r>
            <a:r>
              <a:rPr lang="en-CA" sz="4400" dirty="0" err="1" smtClean="0"/>
              <a:t>ኣላ’ሞ</a:t>
            </a:r>
            <a:r>
              <a:rPr lang="en-CA" sz="4400" dirty="0" smtClean="0"/>
              <a:t> </a:t>
            </a:r>
            <a:r>
              <a:rPr lang="en-CA" sz="4400" dirty="0" err="1" smtClean="0"/>
              <a:t>ተነስሑ</a:t>
            </a:r>
            <a:r>
              <a:rPr lang="en-CA" sz="4400" dirty="0" smtClean="0"/>
              <a:t>።</a:t>
            </a:r>
            <a:endParaRPr lang="en-CA" sz="4400" dirty="0"/>
          </a:p>
        </p:txBody>
      </p:sp>
    </p:spTree>
    <p:extLst>
      <p:ext uri="{BB962C8B-B14F-4D97-AF65-F5344CB8AC3E}">
        <p14:creationId xmlns:p14="http://schemas.microsoft.com/office/powerpoint/2010/main" val="1985931026"/>
      </p:ext>
    </p:extLst>
  </p:cSld>
  <p:clrMapOvr>
    <a:masterClrMapping/>
  </p:clrMapOvr>
  <p:transition spd="med"/>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607"/>
            <a:ext cx="4210665" cy="6617196"/>
          </a:xfrm>
          <a:prstGeom prst="rect">
            <a:avLst/>
          </a:prstGeom>
        </p:spPr>
        <p:txBody>
          <a:bodyPr wrap="square">
            <a:spAutoFit/>
          </a:bodyPr>
          <a:lstStyle/>
          <a:p>
            <a:r>
              <a:rPr lang="en-CA" sz="2000" dirty="0" err="1" smtClean="0">
                <a:solidFill>
                  <a:srgbClr val="FFC000"/>
                </a:solidFill>
              </a:rPr>
              <a:t>ወሶበ</a:t>
            </a:r>
            <a:r>
              <a:rPr lang="en-CA" sz="2000" dirty="0" smtClean="0">
                <a:solidFill>
                  <a:srgbClr val="FFC000"/>
                </a:solidFill>
              </a:rPr>
              <a:t> </a:t>
            </a:r>
            <a:r>
              <a:rPr lang="en-CA" sz="2000" dirty="0" err="1" smtClean="0">
                <a:solidFill>
                  <a:srgbClr val="FFC000"/>
                </a:solidFill>
              </a:rPr>
              <a:t>ያነብብ</a:t>
            </a:r>
            <a:r>
              <a:rPr lang="en-CA" sz="2000" dirty="0" smtClean="0">
                <a:solidFill>
                  <a:srgbClr val="FFC000"/>
                </a:solidFill>
              </a:rPr>
              <a:t> </a:t>
            </a:r>
            <a:r>
              <a:rPr lang="en-CA" sz="2000" dirty="0" err="1" smtClean="0">
                <a:solidFill>
                  <a:srgbClr val="FFC000"/>
                </a:solidFill>
              </a:rPr>
              <a:t>በማቴዎስ</a:t>
            </a:r>
            <a:r>
              <a:rPr lang="en-CA" sz="2000" dirty="0" smtClean="0">
                <a:solidFill>
                  <a:srgbClr val="FFC000"/>
                </a:solidFill>
              </a:rPr>
              <a:t>፥ </a:t>
            </a:r>
            <a:r>
              <a:rPr lang="en-CA" sz="2000" dirty="0" err="1" smtClean="0">
                <a:solidFill>
                  <a:srgbClr val="FFC000"/>
                </a:solidFill>
              </a:rPr>
              <a:t>ወበማርቆስ</a:t>
            </a:r>
            <a:r>
              <a:rPr lang="en-CA" sz="2000" dirty="0" smtClean="0">
                <a:solidFill>
                  <a:srgbClr val="FFC000"/>
                </a:solidFill>
              </a:rPr>
              <a:t>፡ </a:t>
            </a:r>
            <a:r>
              <a:rPr lang="en-CA" sz="2000" dirty="0" err="1" smtClean="0">
                <a:solidFill>
                  <a:srgbClr val="FFC000"/>
                </a:solidFill>
              </a:rPr>
              <a:t>ሉቃስ</a:t>
            </a:r>
            <a:r>
              <a:rPr lang="en-CA" sz="2000" dirty="0" smtClean="0">
                <a:solidFill>
                  <a:srgbClr val="FFC000"/>
                </a:solidFill>
              </a:rPr>
              <a:t> </a:t>
            </a:r>
            <a:r>
              <a:rPr lang="en-CA" sz="2000" dirty="0" err="1" smtClean="0">
                <a:solidFill>
                  <a:srgbClr val="FFC000"/>
                </a:solidFill>
              </a:rPr>
              <a:t>ከመዝ</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r>
              <a:rPr lang="en-CA" sz="2000" dirty="0" err="1" smtClean="0">
                <a:solidFill>
                  <a:srgbClr val="FFC000"/>
                </a:solidFill>
              </a:rPr>
              <a:t>በበስሞሙ</a:t>
            </a:r>
            <a:r>
              <a:rPr lang="en-CA" sz="2000" dirty="0" smtClean="0">
                <a:solidFill>
                  <a:srgbClr val="FFC000"/>
                </a:solidFill>
              </a:rPr>
              <a:t>፥ ለ፫ቲሆሙ</a:t>
            </a:r>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፪፻፲፪. </a:t>
            </a:r>
            <a:r>
              <a:rPr lang="en-CA" sz="4000" dirty="0" err="1" smtClean="0"/>
              <a:t>አውሎግዮስ</a:t>
            </a:r>
            <a:r>
              <a:rPr lang="en-CA" sz="4000" dirty="0" smtClean="0"/>
              <a:t> </a:t>
            </a:r>
            <a:r>
              <a:rPr lang="en-CA" sz="4000" dirty="0" err="1" smtClean="0"/>
              <a:t>ኪርዮስ</a:t>
            </a:r>
            <a:r>
              <a:rPr lang="en-CA" sz="2000" dirty="0" smtClean="0">
                <a:solidFill>
                  <a:srgbClr val="FFC000"/>
                </a:solidFill>
              </a:rPr>
              <a:t>(</a:t>
            </a:r>
            <a:r>
              <a:rPr lang="en-CA" sz="2000" dirty="0" err="1" smtClean="0">
                <a:solidFill>
                  <a:srgbClr val="FFC000"/>
                </a:solidFill>
              </a:rPr>
              <a:t>ዘውእቱ</a:t>
            </a:r>
            <a:r>
              <a:rPr lang="en-CA" sz="2000" dirty="0" smtClean="0">
                <a:solidFill>
                  <a:srgbClr val="FFC000"/>
                </a:solidFill>
              </a:rPr>
              <a:t> </a:t>
            </a:r>
            <a:r>
              <a:rPr lang="en-CA" sz="2000" dirty="0" err="1" smtClean="0">
                <a:solidFill>
                  <a:srgbClr val="FFC000"/>
                </a:solidFill>
              </a:rPr>
              <a:t>ባርክ</a:t>
            </a:r>
            <a:r>
              <a:rPr lang="en-CA" sz="2000" dirty="0" smtClean="0">
                <a:solidFill>
                  <a:srgbClr val="FFC000"/>
                </a:solidFill>
              </a:rPr>
              <a:t> </a:t>
            </a:r>
            <a:r>
              <a:rPr lang="en-CA" sz="2000" dirty="0" err="1" smtClean="0">
                <a:solidFill>
                  <a:srgbClr val="FFC000"/>
                </a:solidFill>
              </a:rPr>
              <a:t>እግዚኦ</a:t>
            </a:r>
            <a:r>
              <a:rPr lang="en-CA" sz="2000" dirty="0" smtClean="0">
                <a:solidFill>
                  <a:srgbClr val="FFC000"/>
                </a:solidFill>
              </a:rPr>
              <a:t>) </a:t>
            </a:r>
          </a:p>
          <a:p>
            <a:r>
              <a:rPr lang="en-CA" sz="2000" dirty="0" err="1" smtClean="0">
                <a:solidFill>
                  <a:srgbClr val="FFC000"/>
                </a:solidFill>
              </a:rPr>
              <a:t>አእሚሮ</a:t>
            </a:r>
            <a:r>
              <a:rPr lang="en-CA" sz="2000" dirty="0" smtClean="0">
                <a:solidFill>
                  <a:srgbClr val="FFC000"/>
                </a:solidFill>
              </a:rPr>
              <a:t> </a:t>
            </a:r>
            <a:r>
              <a:rPr lang="en-CA" sz="2000" dirty="0" err="1" smtClean="0">
                <a:solidFill>
                  <a:srgbClr val="FFC000"/>
                </a:solidFill>
              </a:rPr>
              <a:t>ዘያነብብ</a:t>
            </a:r>
            <a:r>
              <a:rPr lang="en-CA" sz="2000" dirty="0" smtClean="0">
                <a:solidFill>
                  <a:srgbClr val="FFC000"/>
                </a:solidFill>
              </a:rPr>
              <a:t> </a:t>
            </a:r>
            <a:r>
              <a:rPr lang="en-CA" sz="2000" dirty="0" err="1" smtClean="0">
                <a:solidFill>
                  <a:srgbClr val="FFC000"/>
                </a:solidFill>
              </a:rPr>
              <a:t>የበል</a:t>
            </a:r>
            <a:r>
              <a:rPr lang="en-CA" sz="2000" dirty="0" smtClean="0">
                <a:solidFill>
                  <a:srgbClr val="FFC000"/>
                </a:solidFill>
              </a:rPr>
              <a:t>፥</a:t>
            </a:r>
          </a:p>
          <a:p>
            <a:r>
              <a:rPr lang="en-CA" sz="4000" dirty="0" err="1" smtClean="0"/>
              <a:t>ባርክ</a:t>
            </a:r>
            <a:r>
              <a:rPr lang="en-CA" sz="4000" dirty="0" smtClean="0"/>
              <a:t> </a:t>
            </a:r>
            <a:r>
              <a:rPr lang="en-CA" sz="4000" dirty="0" err="1" smtClean="0"/>
              <a:t>እግዚኦ</a:t>
            </a:r>
            <a:r>
              <a:rPr lang="en-CA" sz="4000" dirty="0"/>
              <a:t>፥</a:t>
            </a:r>
            <a:r>
              <a:rPr lang="en-CA" sz="4000" dirty="0" smtClean="0"/>
              <a:t> </a:t>
            </a:r>
            <a:r>
              <a:rPr lang="en-CA" sz="4000" dirty="0" err="1" smtClean="0"/>
              <a:t>ነገረ</a:t>
            </a:r>
            <a:r>
              <a:rPr lang="en-CA" sz="4000" dirty="0" smtClean="0"/>
              <a:t> </a:t>
            </a:r>
          </a:p>
          <a:p>
            <a:r>
              <a:rPr lang="en-CA" sz="4000" dirty="0" err="1" smtClean="0"/>
              <a:t>ዘእም</a:t>
            </a:r>
            <a:r>
              <a:rPr lang="en-CA" sz="4000" dirty="0" smtClean="0"/>
              <a:t> </a:t>
            </a:r>
            <a:r>
              <a:rPr lang="en-CA" sz="4000" dirty="0" err="1" smtClean="0"/>
              <a:t>ወንጌለ</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err="1" smtClean="0"/>
              <a:t>ረድኡ</a:t>
            </a:r>
            <a:r>
              <a:rPr lang="en-CA" sz="4000" dirty="0" smtClean="0"/>
              <a:t> </a:t>
            </a:r>
            <a:r>
              <a:rPr lang="en-CA" sz="4000" dirty="0" err="1" smtClean="0"/>
              <a:t>ወሐዋርያሁ</a:t>
            </a:r>
            <a:r>
              <a:rPr lang="en-CA" sz="4000" dirty="0" smtClean="0"/>
              <a:t> </a:t>
            </a:r>
            <a:r>
              <a:rPr lang="en-CA" sz="4000" dirty="0" err="1" smtClean="0"/>
              <a:t>ለእግዚእነ</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ወልደ</a:t>
            </a:r>
            <a:r>
              <a:rPr lang="en-CA" sz="4000" dirty="0" smtClean="0"/>
              <a:t> </a:t>
            </a:r>
            <a:r>
              <a:rPr lang="en-CA" sz="4000" dirty="0" err="1" smtClean="0"/>
              <a:t>እግዚአብሔር</a:t>
            </a:r>
            <a:r>
              <a:rPr lang="en-CA" sz="4000" dirty="0" smtClean="0"/>
              <a:t> </a:t>
            </a:r>
            <a:r>
              <a:rPr lang="en-CA" sz="4000" dirty="0" err="1" smtClean="0"/>
              <a:t>ሕያው</a:t>
            </a:r>
            <a:r>
              <a:rPr lang="en-CA" sz="4000" dirty="0" smtClean="0"/>
              <a:t> </a:t>
            </a:r>
            <a:r>
              <a:rPr lang="en-CA" sz="4000" dirty="0" err="1" smtClean="0"/>
              <a:t>ሎቱ</a:t>
            </a:r>
            <a:r>
              <a:rPr lang="en-CA" sz="4000" dirty="0" smtClean="0"/>
              <a:t> </a:t>
            </a:r>
            <a:r>
              <a:rPr lang="en-CA" sz="4000" dirty="0" err="1" smtClean="0"/>
              <a:t>ስብሐት</a:t>
            </a:r>
            <a:r>
              <a:rPr lang="en-CA" sz="4000" dirty="0" smtClean="0"/>
              <a:t> </a:t>
            </a:r>
            <a:r>
              <a:rPr lang="en-CA" sz="4000" dirty="0" err="1" smtClean="0"/>
              <a:t>ወትረ</a:t>
            </a:r>
            <a:r>
              <a:rPr lang="en-CA" sz="4000" dirty="0" smtClean="0"/>
              <a:t> </a:t>
            </a:r>
            <a:r>
              <a:rPr lang="en-CA" sz="4000" dirty="0" err="1" smtClean="0"/>
              <a:t>እስከ</a:t>
            </a:r>
            <a:r>
              <a:rPr lang="en-CA" sz="4000" dirty="0" smtClean="0"/>
              <a:t> </a:t>
            </a:r>
            <a:r>
              <a:rPr lang="en-CA" sz="4000" dirty="0" err="1" smtClean="0"/>
              <a:t>ለዓለመ</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p>
        </p:txBody>
      </p:sp>
      <p:sp>
        <p:nvSpPr>
          <p:cNvPr id="9" name="Rectangle 8"/>
          <p:cNvSpPr/>
          <p:nvPr/>
        </p:nvSpPr>
        <p:spPr>
          <a:xfrm>
            <a:off x="7936876" y="52854"/>
            <a:ext cx="4391078" cy="6678751"/>
          </a:xfrm>
          <a:prstGeom prst="rect">
            <a:avLst/>
          </a:prstGeom>
        </p:spPr>
        <p:txBody>
          <a:bodyPr wrap="square">
            <a:spAutoFit/>
          </a:bodyPr>
          <a:lstStyle/>
          <a:p>
            <a:pPr marL="40639" marR="40639">
              <a:spcBef>
                <a:spcPts val="600"/>
              </a:spcBef>
              <a:defRPr sz="2800"/>
            </a:pPr>
            <a:r>
              <a:rPr lang="en-US" sz="2000" dirty="0" smtClean="0">
                <a:solidFill>
                  <a:srgbClr val="FFC000"/>
                </a:solidFill>
                <a:uFill>
                  <a:solidFill>
                    <a:srgbClr val="0329D6"/>
                  </a:solidFill>
                </a:uFill>
              </a:rPr>
              <a:t>when </a:t>
            </a:r>
            <a:r>
              <a:rPr lang="en-US" sz="2000" dirty="0">
                <a:solidFill>
                  <a:srgbClr val="FFC000"/>
                </a:solidFill>
                <a:uFill>
                  <a:solidFill>
                    <a:srgbClr val="0329D6"/>
                  </a:solidFill>
                </a:uFill>
              </a:rPr>
              <a:t>reading the Gospel : </a:t>
            </a:r>
            <a:r>
              <a:rPr lang="en-US" sz="2000" dirty="0" smtClean="0">
                <a:solidFill>
                  <a:srgbClr val="FFC000"/>
                </a:solidFill>
                <a:uFill>
                  <a:solidFill>
                    <a:srgbClr val="0329D6"/>
                  </a:solidFill>
                </a:uFill>
              </a:rPr>
              <a:t>prayer </a:t>
            </a:r>
            <a:r>
              <a:rPr lang="en-US" sz="2000" dirty="0">
                <a:solidFill>
                  <a:srgbClr val="FFC000"/>
                </a:solidFill>
                <a:uFill>
                  <a:solidFill>
                    <a:srgbClr val="0329D6"/>
                  </a:solidFill>
                </a:uFill>
              </a:rPr>
              <a:t>if the reading is </a:t>
            </a:r>
            <a:r>
              <a:rPr lang="en-US" sz="2000" dirty="0" smtClean="0">
                <a:solidFill>
                  <a:srgbClr val="FFC000"/>
                </a:solidFill>
                <a:uFill>
                  <a:solidFill>
                    <a:srgbClr val="0329D6"/>
                  </a:solidFill>
                </a:uFill>
              </a:rPr>
              <a:t>from one </a:t>
            </a:r>
            <a:r>
              <a:rPr lang="en-US" sz="2000" dirty="0">
                <a:solidFill>
                  <a:srgbClr val="FFC000"/>
                </a:solidFill>
                <a:uFill>
                  <a:solidFill>
                    <a:srgbClr val="0329D6"/>
                  </a:solidFill>
                </a:uFill>
              </a:rPr>
              <a:t>of the three evangelists: Matthew, </a:t>
            </a:r>
            <a:r>
              <a:rPr lang="en-US" sz="2000" dirty="0" smtClean="0">
                <a:solidFill>
                  <a:srgbClr val="FFC000"/>
                </a:solidFill>
                <a:uFill>
                  <a:solidFill>
                    <a:srgbClr val="0329D6"/>
                  </a:solidFill>
                </a:uFill>
              </a:rPr>
              <a:t>Mark ,Luke</a:t>
            </a:r>
            <a:r>
              <a:rPr lang="en-US" sz="2000" dirty="0">
                <a:solidFill>
                  <a:srgbClr val="FFC000"/>
                </a:solidFill>
                <a:uFill>
                  <a:solidFill>
                    <a:srgbClr val="0329D6"/>
                  </a:solidFill>
                </a:uFill>
              </a:rPr>
              <a:t>, The priest shall say </a:t>
            </a:r>
            <a:endParaRPr lang="en-US" sz="2000" dirty="0" smtClean="0">
              <a:solidFill>
                <a:srgbClr val="FFC000"/>
              </a:solidFill>
              <a:uFill>
                <a:solidFill>
                  <a:srgbClr val="0329D6"/>
                </a:solidFill>
              </a:uFill>
            </a:endParaRPr>
          </a:p>
          <a:p>
            <a:pPr marL="40639" marR="40639">
              <a:spcBef>
                <a:spcPts val="600"/>
              </a:spcBef>
              <a:defRPr sz="2800"/>
            </a:pPr>
            <a:r>
              <a:rPr lang="en-US" sz="36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212. </a:t>
            </a:r>
            <a:r>
              <a:rPr lang="en-US" sz="3400" dirty="0" err="1" smtClean="0">
                <a:uFill>
                  <a:solidFill>
                    <a:srgbClr val="0329D6"/>
                  </a:solidFill>
                </a:uFill>
              </a:rPr>
              <a:t>Euvlogios</a:t>
            </a:r>
            <a:r>
              <a:rPr lang="en-US" sz="3400" dirty="0" smtClean="0">
                <a:uFill>
                  <a:solidFill>
                    <a:srgbClr val="0329D6"/>
                  </a:solidFill>
                </a:uFill>
              </a:rPr>
              <a:t> </a:t>
            </a:r>
            <a:r>
              <a:rPr lang="en-US" sz="3400" dirty="0" err="1">
                <a:uFill>
                  <a:solidFill>
                    <a:srgbClr val="0329D6"/>
                  </a:solidFill>
                </a:uFill>
              </a:rPr>
              <a:t>Kyrios</a:t>
            </a:r>
            <a:r>
              <a:rPr lang="en-US" sz="3400" dirty="0">
                <a:uFill>
                  <a:solidFill>
                    <a:srgbClr val="0329D6"/>
                  </a:solidFill>
                </a:uFill>
              </a:rPr>
              <a:t> </a:t>
            </a:r>
            <a:r>
              <a:rPr lang="en-US" sz="3400" dirty="0" smtClean="0">
                <a:uFill>
                  <a:solidFill>
                    <a:srgbClr val="0329D6"/>
                  </a:solidFill>
                </a:uFill>
              </a:rPr>
              <a:t> </a:t>
            </a:r>
            <a:r>
              <a:rPr lang="en-US" sz="2000" dirty="0" smtClean="0">
                <a:solidFill>
                  <a:srgbClr val="FFC000"/>
                </a:solidFill>
                <a:uFill>
                  <a:solidFill>
                    <a:srgbClr val="0329D6"/>
                  </a:solidFill>
                </a:uFill>
              </a:rPr>
              <a:t>(Bless, O Lord). </a:t>
            </a:r>
          </a:p>
          <a:p>
            <a:pPr marL="40639" marR="40639">
              <a:spcBef>
                <a:spcPts val="600"/>
              </a:spcBef>
              <a:defRPr sz="2800"/>
            </a:pPr>
            <a:r>
              <a:rPr lang="en-US" sz="2000" dirty="0" smtClean="0">
                <a:solidFill>
                  <a:srgbClr val="FFC000"/>
                </a:solidFill>
                <a:uFill>
                  <a:solidFill>
                    <a:srgbClr val="0329D6"/>
                  </a:solidFill>
                </a:uFill>
              </a:rPr>
              <a:t>he </a:t>
            </a:r>
            <a:r>
              <a:rPr lang="en-US" sz="2000" dirty="0">
                <a:solidFill>
                  <a:srgbClr val="FFC000"/>
                </a:solidFill>
                <a:uFill>
                  <a:solidFill>
                    <a:srgbClr val="0329D6"/>
                  </a:solidFill>
                </a:uFill>
              </a:rPr>
              <a:t>must </a:t>
            </a:r>
            <a:r>
              <a:rPr lang="en-US" sz="2000" dirty="0" smtClean="0">
                <a:solidFill>
                  <a:srgbClr val="FFC000"/>
                </a:solidFill>
                <a:uFill>
                  <a:solidFill>
                    <a:srgbClr val="0329D6"/>
                  </a:solidFill>
                </a:uFill>
              </a:rPr>
              <a:t>know which </a:t>
            </a:r>
            <a:r>
              <a:rPr lang="en-US" sz="2000" dirty="0">
                <a:solidFill>
                  <a:srgbClr val="FFC000"/>
                </a:solidFill>
                <a:uFill>
                  <a:solidFill>
                    <a:srgbClr val="0329D6"/>
                  </a:solidFill>
                </a:uFill>
              </a:rPr>
              <a:t>gospel </a:t>
            </a:r>
            <a:r>
              <a:rPr lang="en-US" sz="2000" dirty="0" smtClean="0">
                <a:solidFill>
                  <a:srgbClr val="FFC000"/>
                </a:solidFill>
                <a:uFill>
                  <a:solidFill>
                    <a:srgbClr val="0329D6"/>
                  </a:solidFill>
                </a:uFill>
              </a:rPr>
              <a:t>to read</a:t>
            </a:r>
            <a:r>
              <a:rPr lang="en-US" sz="2000" dirty="0">
                <a:solidFill>
                  <a:srgbClr val="FFC000"/>
                </a:solidFill>
                <a:uFill>
                  <a:solidFill>
                    <a:srgbClr val="0329D6"/>
                  </a:solidFill>
                </a:uFill>
              </a:rPr>
              <a:t>, </a:t>
            </a:r>
            <a:r>
              <a:rPr lang="en-US" sz="2000" dirty="0" smtClean="0">
                <a:solidFill>
                  <a:srgbClr val="FFC000"/>
                </a:solidFill>
                <a:uFill>
                  <a:solidFill>
                    <a:srgbClr val="0329D6"/>
                  </a:solidFill>
                </a:uFill>
              </a:rPr>
              <a:t>  </a:t>
            </a:r>
            <a:r>
              <a:rPr lang="en-US" sz="3100" dirty="0" smtClean="0">
                <a:uFill>
                  <a:solidFill>
                    <a:srgbClr val="0329D6"/>
                  </a:solidFill>
                </a:uFill>
              </a:rPr>
              <a:t>Bless</a:t>
            </a:r>
            <a:r>
              <a:rPr lang="en-US" sz="3100" dirty="0">
                <a:uFill>
                  <a:solidFill>
                    <a:srgbClr val="0329D6"/>
                  </a:solidFill>
                </a:uFill>
              </a:rPr>
              <a:t>, O Lord, the portion of the </a:t>
            </a:r>
            <a:r>
              <a:rPr lang="en-US" sz="3100" dirty="0" smtClean="0">
                <a:uFill>
                  <a:solidFill>
                    <a:srgbClr val="0329D6"/>
                  </a:solidFill>
                </a:uFill>
              </a:rPr>
              <a:t>gospel of </a:t>
            </a:r>
            <a:r>
              <a:rPr lang="en-US" sz="3100" dirty="0">
                <a:solidFill>
                  <a:srgbClr val="FFC000"/>
                </a:solidFill>
                <a:uFill>
                  <a:solidFill>
                    <a:srgbClr val="0329D6"/>
                  </a:solidFill>
                </a:uFill>
              </a:rPr>
              <a:t>_______</a:t>
            </a:r>
            <a:r>
              <a:rPr lang="en-US" sz="3100" dirty="0">
                <a:uFill>
                  <a:solidFill>
                    <a:srgbClr val="0329D6"/>
                  </a:solidFill>
                </a:uFill>
              </a:rPr>
              <a:t> the disciple and apostle of </a:t>
            </a:r>
            <a:r>
              <a:rPr lang="en-US" sz="3100" dirty="0" smtClean="0">
                <a:uFill>
                  <a:solidFill>
                    <a:srgbClr val="0329D6"/>
                  </a:solidFill>
                </a:uFill>
              </a:rPr>
              <a:t>our Lord </a:t>
            </a:r>
            <a:r>
              <a:rPr lang="en-US" sz="3100" dirty="0">
                <a:uFill>
                  <a:solidFill>
                    <a:srgbClr val="0329D6"/>
                  </a:solidFill>
                </a:uFill>
              </a:rPr>
              <a:t>Jesus Christ the Son of the living God</a:t>
            </a:r>
            <a:r>
              <a:rPr lang="en-US" sz="3100" dirty="0" smtClean="0">
                <a:uFill>
                  <a:solidFill>
                    <a:srgbClr val="0329D6"/>
                  </a:solidFill>
                </a:uFill>
              </a:rPr>
              <a:t>; to </a:t>
            </a:r>
            <a:r>
              <a:rPr lang="en-US" sz="3100" dirty="0">
                <a:uFill>
                  <a:solidFill>
                    <a:srgbClr val="0329D6"/>
                  </a:solidFill>
                </a:uFill>
              </a:rPr>
              <a:t>Him be glory continually, and unto </a:t>
            </a:r>
            <a:r>
              <a:rPr lang="en-US" sz="3100" dirty="0" smtClean="0">
                <a:uFill>
                  <a:solidFill>
                    <a:srgbClr val="0329D6"/>
                  </a:solidFill>
                </a:uFill>
              </a:rPr>
              <a:t>the ages </a:t>
            </a:r>
            <a:r>
              <a:rPr lang="en-US" sz="3100" dirty="0">
                <a:uFill>
                  <a:solidFill>
                    <a:srgbClr val="0329D6"/>
                  </a:solidFill>
                </a:uFill>
              </a:rPr>
              <a:t>of ages. Amen.</a:t>
            </a: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75336" y="31413"/>
            <a:ext cx="4033157" cy="7217360"/>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ከንብብ</a:t>
            </a:r>
            <a:r>
              <a:rPr lang="en-CA" sz="2000" dirty="0" smtClean="0">
                <a:solidFill>
                  <a:srgbClr val="FFC000"/>
                </a:solidFill>
              </a:rPr>
              <a:t> </a:t>
            </a:r>
            <a:r>
              <a:rPr lang="en-CA" sz="2000" dirty="0" err="1" smtClean="0">
                <a:solidFill>
                  <a:srgbClr val="FFC000"/>
                </a:solidFill>
              </a:rPr>
              <a:t>ከሎ</a:t>
            </a:r>
            <a:r>
              <a:rPr lang="en-CA" sz="2000" dirty="0" smtClean="0">
                <a:solidFill>
                  <a:srgbClr val="FFC000"/>
                </a:solidFill>
              </a:rPr>
              <a:t> </a:t>
            </a:r>
            <a:r>
              <a:rPr lang="en-CA" sz="2000" dirty="0" err="1" smtClean="0">
                <a:solidFill>
                  <a:srgbClr val="FFC000"/>
                </a:solidFill>
              </a:rPr>
              <a:t>ብማቴዎስ</a:t>
            </a:r>
            <a:r>
              <a:rPr lang="en-CA" sz="2000" dirty="0" smtClean="0">
                <a:solidFill>
                  <a:srgbClr val="FFC000"/>
                </a:solidFill>
              </a:rPr>
              <a:t>፡ </a:t>
            </a:r>
            <a:r>
              <a:rPr lang="en-CA" sz="2000" dirty="0" err="1" smtClean="0">
                <a:solidFill>
                  <a:srgbClr val="FFC000"/>
                </a:solidFill>
              </a:rPr>
              <a:t>ብማርቆስ</a:t>
            </a:r>
            <a:r>
              <a:rPr lang="en-CA" sz="2000" dirty="0">
                <a:solidFill>
                  <a:srgbClr val="FFC000"/>
                </a:solidFill>
              </a:rPr>
              <a:t>፡ </a:t>
            </a:r>
            <a:r>
              <a:rPr lang="en-CA" sz="2000" dirty="0" err="1" smtClean="0">
                <a:solidFill>
                  <a:srgbClr val="FFC000"/>
                </a:solidFill>
              </a:rPr>
              <a:t>ብሉቃስ</a:t>
            </a:r>
            <a:r>
              <a:rPr lang="en-CA" sz="2000" dirty="0" smtClean="0">
                <a:solidFill>
                  <a:srgbClr val="FFC000"/>
                </a:solidFill>
              </a:rPr>
              <a:t> ፥ </a:t>
            </a:r>
            <a:r>
              <a:rPr lang="en-CA" sz="2000" dirty="0" err="1" smtClean="0">
                <a:solidFill>
                  <a:srgbClr val="FFC000"/>
                </a:solidFill>
              </a:rPr>
              <a:t>በብስሞም</a:t>
            </a:r>
            <a:r>
              <a:rPr lang="en-CA" sz="2000" dirty="0" smtClean="0">
                <a:solidFill>
                  <a:srgbClr val="FFC000"/>
                </a:solidFill>
              </a:rPr>
              <a:t>፥ </a:t>
            </a:r>
            <a:r>
              <a:rPr lang="en-CA" sz="2000" dirty="0" err="1" smtClean="0">
                <a:solidFill>
                  <a:srgbClr val="FFC000"/>
                </a:solidFill>
              </a:rPr>
              <a:t>ንሠለስቲኦም</a:t>
            </a:r>
            <a:r>
              <a:rPr lang="en-CA" sz="2000" dirty="0" smtClean="0">
                <a:solidFill>
                  <a:srgbClr val="FFC000"/>
                </a:solidFill>
              </a:rPr>
              <a:t> </a:t>
            </a:r>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212. </a:t>
            </a:r>
            <a:r>
              <a:rPr lang="en-CA" sz="4000" dirty="0" err="1"/>
              <a:t>አውሎግዮስ</a:t>
            </a:r>
            <a:r>
              <a:rPr lang="en-CA" sz="4000" dirty="0"/>
              <a:t> </a:t>
            </a:r>
            <a:r>
              <a:rPr lang="en-CA" sz="4000" dirty="0" err="1" smtClean="0"/>
              <a:t>ኪርዮስ</a:t>
            </a:r>
            <a:r>
              <a:rPr lang="en-CA" sz="2000" dirty="0" smtClean="0">
                <a:solidFill>
                  <a:srgbClr val="FFC000"/>
                </a:solidFill>
              </a:rPr>
              <a:t>(ኦ</a:t>
            </a:r>
            <a:r>
              <a:rPr lang="en-CA" sz="4000" dirty="0" smtClean="0">
                <a:solidFill>
                  <a:srgbClr val="FFC000"/>
                </a:solidFill>
              </a:rPr>
              <a:t> </a:t>
            </a:r>
            <a:r>
              <a:rPr lang="en-CA" sz="2000" dirty="0" err="1" smtClean="0">
                <a:solidFill>
                  <a:srgbClr val="FFC000"/>
                </a:solidFill>
              </a:rPr>
              <a:t>ጐይታ</a:t>
            </a:r>
            <a:r>
              <a:rPr lang="en-CA" sz="2000" dirty="0" smtClean="0">
                <a:solidFill>
                  <a:srgbClr val="FFC000"/>
                </a:solidFill>
              </a:rPr>
              <a:t> </a:t>
            </a:r>
            <a:r>
              <a:rPr lang="en-CA" sz="2000" dirty="0" err="1" smtClean="0">
                <a:solidFill>
                  <a:srgbClr val="FFC000"/>
                </a:solidFill>
              </a:rPr>
              <a:t>ባርኽ</a:t>
            </a:r>
            <a:r>
              <a:rPr lang="en-CA" sz="2000" dirty="0" smtClean="0">
                <a:solidFill>
                  <a:srgbClr val="FFC000"/>
                </a:solidFill>
              </a:rPr>
              <a:t>) </a:t>
            </a:r>
            <a:endParaRPr lang="en-CA" sz="2000" dirty="0">
              <a:solidFill>
                <a:srgbClr val="FFC000"/>
              </a:solidFill>
            </a:endParaRPr>
          </a:p>
          <a:p>
            <a:r>
              <a:rPr lang="en-CA" sz="2000" dirty="0" err="1" smtClean="0">
                <a:solidFill>
                  <a:srgbClr val="FFC000"/>
                </a:solidFill>
              </a:rPr>
              <a:t>እቲ</a:t>
            </a:r>
            <a:r>
              <a:rPr lang="en-CA" sz="2000" dirty="0" smtClean="0">
                <a:solidFill>
                  <a:srgbClr val="FFC000"/>
                </a:solidFill>
              </a:rPr>
              <a:t> </a:t>
            </a:r>
            <a:r>
              <a:rPr lang="en-CA" sz="2000" dirty="0" err="1" smtClean="0">
                <a:solidFill>
                  <a:srgbClr val="FFC000"/>
                </a:solidFill>
              </a:rPr>
              <a:t>ዘንብቦ</a:t>
            </a:r>
            <a:r>
              <a:rPr lang="en-CA" sz="2000" dirty="0" smtClean="0">
                <a:solidFill>
                  <a:srgbClr val="FFC000"/>
                </a:solidFill>
              </a:rPr>
              <a:t> </a:t>
            </a:r>
            <a:r>
              <a:rPr lang="en-CA" sz="2000" dirty="0" err="1" smtClean="0">
                <a:solidFill>
                  <a:srgbClr val="FFC000"/>
                </a:solidFill>
              </a:rPr>
              <a:t>ፈሊጡ</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p>
          <a:p>
            <a:r>
              <a:rPr lang="en-CA" sz="4000" dirty="0" smtClean="0"/>
              <a:t>ኦ </a:t>
            </a:r>
            <a:r>
              <a:rPr lang="en-CA" sz="4000" dirty="0" err="1" smtClean="0"/>
              <a:t>ጐይታ</a:t>
            </a:r>
            <a:r>
              <a:rPr lang="en-CA" sz="4000" dirty="0" smtClean="0"/>
              <a:t>፥ </a:t>
            </a:r>
            <a:r>
              <a:rPr lang="en-CA" sz="4000" dirty="0" err="1" smtClean="0"/>
              <a:t>ካብ</a:t>
            </a:r>
            <a:r>
              <a:rPr lang="en-CA" sz="4000" dirty="0"/>
              <a:t> </a:t>
            </a:r>
            <a:r>
              <a:rPr lang="en-CA" sz="4000" dirty="0" err="1" smtClean="0"/>
              <a:t>ወንጌል</a:t>
            </a:r>
            <a:r>
              <a:rPr lang="en-CA" sz="4000" dirty="0" smtClean="0"/>
              <a:t> </a:t>
            </a:r>
            <a:r>
              <a:rPr lang="en-CA" sz="1400" dirty="0" smtClean="0">
                <a:solidFill>
                  <a:srgbClr val="FFC000"/>
                </a:solidFill>
              </a:rPr>
              <a:t>(</a:t>
            </a:r>
            <a:r>
              <a:rPr lang="en-CA" sz="1400" dirty="0" err="1" smtClean="0">
                <a:solidFill>
                  <a:srgbClr val="FFC000"/>
                </a:solidFill>
              </a:rPr>
              <a:t>እገለ</a:t>
            </a:r>
            <a:r>
              <a:rPr lang="en-CA" sz="1400" dirty="0" smtClean="0">
                <a:solidFill>
                  <a:srgbClr val="FFC000"/>
                </a:solidFill>
              </a:rPr>
              <a:t>) </a:t>
            </a:r>
            <a:r>
              <a:rPr lang="en-CA" sz="3800" dirty="0" err="1" smtClean="0"/>
              <a:t>ወደ</a:t>
            </a:r>
            <a:r>
              <a:rPr lang="en-CA" sz="3800" dirty="0" smtClean="0"/>
              <a:t> </a:t>
            </a:r>
            <a:r>
              <a:rPr lang="en-CA" sz="3800" dirty="0" err="1" smtClean="0"/>
              <a:t>መዝሙርን</a:t>
            </a:r>
            <a:r>
              <a:rPr lang="en-CA" sz="3800" dirty="0" smtClean="0"/>
              <a:t> </a:t>
            </a:r>
            <a:r>
              <a:rPr lang="en-CA" sz="3800" dirty="0" err="1" smtClean="0"/>
              <a:t>ሃዋርያን</a:t>
            </a:r>
            <a:r>
              <a:rPr lang="en-CA" sz="3800" dirty="0" smtClean="0"/>
              <a:t> </a:t>
            </a:r>
            <a:r>
              <a:rPr lang="en-CA" sz="3800" dirty="0" err="1" smtClean="0"/>
              <a:t>ጐይታና</a:t>
            </a:r>
            <a:r>
              <a:rPr lang="en-CA" sz="3800" dirty="0" smtClean="0"/>
              <a:t> </a:t>
            </a:r>
            <a:r>
              <a:rPr lang="en-CA" sz="3800" dirty="0" err="1" smtClean="0"/>
              <a:t>ኢየሱስ</a:t>
            </a:r>
            <a:r>
              <a:rPr lang="en-CA" sz="3800" dirty="0" smtClean="0"/>
              <a:t> </a:t>
            </a:r>
            <a:r>
              <a:rPr lang="en-CA" sz="3800" dirty="0" err="1" smtClean="0"/>
              <a:t>ክርስቶስ</a:t>
            </a:r>
            <a:r>
              <a:rPr lang="en-CA" sz="3800" dirty="0" smtClean="0"/>
              <a:t> </a:t>
            </a:r>
            <a:r>
              <a:rPr lang="en-CA" sz="3800" dirty="0" err="1" smtClean="0"/>
              <a:t>ወዲ</a:t>
            </a:r>
            <a:r>
              <a:rPr lang="en-CA" sz="3800" dirty="0" smtClean="0"/>
              <a:t> </a:t>
            </a:r>
            <a:r>
              <a:rPr lang="en-CA" sz="3800" dirty="0" err="1" smtClean="0"/>
              <a:t>ሕያው</a:t>
            </a:r>
            <a:r>
              <a:rPr lang="en-CA" sz="3800" dirty="0" smtClean="0"/>
              <a:t> </a:t>
            </a:r>
            <a:r>
              <a:rPr lang="en-CA" sz="3800" dirty="0" err="1" smtClean="0"/>
              <a:t>እግዚኣብሄር</a:t>
            </a:r>
            <a:r>
              <a:rPr lang="en-CA" sz="3800" dirty="0" smtClean="0"/>
              <a:t> </a:t>
            </a:r>
            <a:r>
              <a:rPr lang="en-CA" sz="3800" dirty="0" err="1" smtClean="0"/>
              <a:t>ዝንገር</a:t>
            </a:r>
            <a:r>
              <a:rPr lang="en-CA" sz="3800" dirty="0" smtClean="0"/>
              <a:t> </a:t>
            </a:r>
            <a:r>
              <a:rPr lang="en-CA" sz="3800" dirty="0" err="1" smtClean="0"/>
              <a:t>ቃል</a:t>
            </a:r>
            <a:r>
              <a:rPr lang="en-CA" sz="3800" dirty="0" smtClean="0"/>
              <a:t> </a:t>
            </a:r>
            <a:r>
              <a:rPr lang="en-CA" sz="3800" dirty="0" err="1" smtClean="0"/>
              <a:t>ባርኽ</a:t>
            </a:r>
            <a:r>
              <a:rPr lang="en-CA" sz="3800" dirty="0" smtClean="0"/>
              <a:t>፥ </a:t>
            </a:r>
            <a:r>
              <a:rPr lang="en-CA" sz="3800" dirty="0" err="1" smtClean="0"/>
              <a:t>ንእኡ</a:t>
            </a:r>
            <a:r>
              <a:rPr lang="en-CA" sz="3800" dirty="0" smtClean="0"/>
              <a:t>፥ </a:t>
            </a:r>
            <a:r>
              <a:rPr lang="en-CA" sz="3800" dirty="0" err="1" smtClean="0"/>
              <a:t>ንዘለዓለም</a:t>
            </a:r>
            <a:r>
              <a:rPr lang="en-CA" sz="3800" dirty="0" smtClean="0"/>
              <a:t> </a:t>
            </a:r>
            <a:r>
              <a:rPr lang="en-CA" sz="3800" dirty="0" err="1" smtClean="0"/>
              <a:t>ዓለም</a:t>
            </a:r>
            <a:r>
              <a:rPr lang="en-CA" sz="3800" dirty="0" smtClean="0"/>
              <a:t> </a:t>
            </a:r>
            <a:r>
              <a:rPr lang="en-CA" sz="3800" dirty="0" err="1" smtClean="0"/>
              <a:t>ኵሉ</a:t>
            </a:r>
            <a:r>
              <a:rPr lang="en-CA" sz="3800" dirty="0" smtClean="0"/>
              <a:t> </a:t>
            </a:r>
            <a:r>
              <a:rPr lang="en-CA" sz="3800" dirty="0" err="1" smtClean="0"/>
              <a:t>ሳዕ</a:t>
            </a:r>
            <a:r>
              <a:rPr lang="en-CA" sz="3800" dirty="0" smtClean="0"/>
              <a:t>  </a:t>
            </a:r>
            <a:r>
              <a:rPr lang="en-CA" sz="3800" dirty="0" err="1" smtClean="0"/>
              <a:t>ክብርን</a:t>
            </a:r>
            <a:r>
              <a:rPr lang="en-CA" sz="3800" dirty="0" smtClean="0"/>
              <a:t> </a:t>
            </a:r>
            <a:r>
              <a:rPr lang="en-CA" sz="3800" dirty="0" err="1" smtClean="0"/>
              <a:t>ምስጋናን</a:t>
            </a:r>
            <a:r>
              <a:rPr lang="en-CA" sz="3800" dirty="0" smtClean="0"/>
              <a:t> </a:t>
            </a:r>
            <a:r>
              <a:rPr lang="en-CA" sz="3800" dirty="0" err="1" smtClean="0"/>
              <a:t>ይኹን</a:t>
            </a:r>
            <a:r>
              <a:rPr lang="en-CA" sz="3800" dirty="0" smtClean="0"/>
              <a:t>! </a:t>
            </a:r>
            <a:r>
              <a:rPr lang="en-CA" sz="3800" dirty="0" err="1" smtClean="0"/>
              <a:t>ኣሜን</a:t>
            </a:r>
            <a:r>
              <a:rPr lang="en-CA" sz="3800" dirty="0" smtClean="0"/>
              <a:t>። </a:t>
            </a:r>
          </a:p>
          <a:p>
            <a:endParaRPr lang="en-CA" sz="1300" dirty="0" smtClean="0">
              <a:solidFill>
                <a:srgbClr val="FFC000"/>
              </a:solidFill>
            </a:endParaRPr>
          </a:p>
        </p:txBody>
      </p:sp>
    </p:spTree>
    <p:extLst>
      <p:ext uri="{BB962C8B-B14F-4D97-AF65-F5344CB8AC3E}">
        <p14:creationId xmlns:p14="http://schemas.microsoft.com/office/powerpoint/2010/main" val="1682924086"/>
      </p:ext>
    </p:extLst>
  </p:cSld>
  <p:clrMapOvr>
    <a:masterClrMapping/>
  </p:clrMapOvr>
  <p:transition spd="med"/>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110" y="134975"/>
            <a:ext cx="4210665" cy="5755422"/>
          </a:xfrm>
          <a:prstGeom prst="rect">
            <a:avLst/>
          </a:prstGeom>
        </p:spPr>
        <p:txBody>
          <a:bodyPr wrap="square">
            <a:spAutoFit/>
          </a:bodyPr>
          <a:lstStyle/>
          <a:p>
            <a:r>
              <a:rPr lang="en-CA" sz="2000" dirty="0" err="1" smtClean="0">
                <a:solidFill>
                  <a:srgbClr val="FFC000"/>
                </a:solidFill>
              </a:rPr>
              <a:t>ሶበሰ</a:t>
            </a:r>
            <a:r>
              <a:rPr lang="en-CA" sz="2000" dirty="0" smtClean="0">
                <a:solidFill>
                  <a:srgbClr val="FFC000"/>
                </a:solidFill>
              </a:rPr>
              <a:t> </a:t>
            </a:r>
            <a:r>
              <a:rPr lang="en-CA" sz="2000" dirty="0" err="1" smtClean="0">
                <a:solidFill>
                  <a:srgbClr val="FFC000"/>
                </a:solidFill>
              </a:rPr>
              <a:t>ያነብብ</a:t>
            </a:r>
            <a:r>
              <a:rPr lang="en-CA" sz="2000" dirty="0" smtClean="0">
                <a:solidFill>
                  <a:srgbClr val="FFC000"/>
                </a:solidFill>
              </a:rPr>
              <a:t> </a:t>
            </a:r>
            <a:r>
              <a:rPr lang="en-CA" sz="2000" dirty="0" err="1" smtClean="0">
                <a:solidFill>
                  <a:srgbClr val="FFC000"/>
                </a:solidFill>
              </a:rPr>
              <a:t>ወንጌለ</a:t>
            </a:r>
            <a:r>
              <a:rPr lang="en-CA" sz="2000" dirty="0" smtClean="0">
                <a:solidFill>
                  <a:srgbClr val="FFC000"/>
                </a:solidFill>
              </a:rPr>
              <a:t> </a:t>
            </a:r>
            <a:r>
              <a:rPr lang="en-CA" sz="2000" dirty="0" err="1" smtClean="0">
                <a:solidFill>
                  <a:srgbClr val="FFC000"/>
                </a:solidFill>
              </a:rPr>
              <a:t>ዮሐንስ</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a:t>
            </a:r>
          </a:p>
          <a:p>
            <a:endParaRPr lang="en-CA" sz="2000" dirty="0">
              <a:solidFill>
                <a:srgbClr val="FFC000"/>
              </a:solidFill>
            </a:endParaRPr>
          </a:p>
          <a:p>
            <a:endParaRPr lang="en-CA" sz="2000" dirty="0" smtClean="0">
              <a:solidFill>
                <a:srgbClr val="FFC000"/>
              </a:solidFill>
            </a:endParaRPr>
          </a:p>
          <a:p>
            <a:r>
              <a:rPr lang="en-CA" sz="4400" dirty="0" err="1" smtClean="0">
                <a:solidFill>
                  <a:srgbClr val="FF0000"/>
                </a:solidFill>
              </a:rPr>
              <a:t>ይ.ካ</a:t>
            </a:r>
            <a:r>
              <a:rPr lang="en-CA" sz="4400" dirty="0" smtClean="0">
                <a:solidFill>
                  <a:srgbClr val="FF0000"/>
                </a:solidFill>
              </a:rPr>
              <a:t>. </a:t>
            </a:r>
            <a:r>
              <a:rPr lang="en-CA" sz="4400" dirty="0" err="1" smtClean="0"/>
              <a:t>ዝቃል</a:t>
            </a:r>
            <a:r>
              <a:rPr lang="en-CA" sz="4400" dirty="0" smtClean="0"/>
              <a:t> </a:t>
            </a:r>
            <a:r>
              <a:rPr lang="en-CA" sz="4400" dirty="0" err="1" smtClean="0"/>
              <a:t>ዘእግዚእነ</a:t>
            </a:r>
            <a:r>
              <a:rPr lang="en-CA" sz="4400" dirty="0" smtClean="0"/>
              <a:t>፡ </a:t>
            </a:r>
            <a:r>
              <a:rPr lang="en-CA" sz="4400" dirty="0" err="1" smtClean="0"/>
              <a:t>ወአምላክነ</a:t>
            </a:r>
            <a:r>
              <a:rPr lang="en-CA" sz="4400" dirty="0" smtClean="0"/>
              <a:t>፡ </a:t>
            </a:r>
            <a:r>
              <a:rPr lang="en-CA" sz="4400" dirty="0" err="1" smtClean="0"/>
              <a:t>ወመድኃኒነ</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ለክብረ</a:t>
            </a:r>
            <a:r>
              <a:rPr lang="en-CA" sz="4400" dirty="0" smtClean="0"/>
              <a:t> </a:t>
            </a:r>
            <a:r>
              <a:rPr lang="en-CA" sz="4400" dirty="0" err="1" smtClean="0"/>
              <a:t>መንግሥቱ</a:t>
            </a:r>
            <a:r>
              <a:rPr lang="en-CA" sz="4400" dirty="0" smtClean="0"/>
              <a:t> </a:t>
            </a:r>
            <a:r>
              <a:rPr lang="en-CA" sz="4400" dirty="0" err="1" smtClean="0"/>
              <a:t>ስብሐት</a:t>
            </a:r>
            <a:r>
              <a:rPr lang="en-CA" sz="4400" dirty="0" smtClean="0"/>
              <a:t> </a:t>
            </a:r>
            <a:r>
              <a:rPr lang="en-CA" sz="4400" dirty="0" err="1" smtClean="0"/>
              <a:t>እስከ</a:t>
            </a:r>
            <a:r>
              <a:rPr lang="en-CA" sz="4400" dirty="0" smtClean="0"/>
              <a:t> </a:t>
            </a:r>
            <a:r>
              <a:rPr lang="en-CA" sz="4400" dirty="0" err="1" smtClean="0"/>
              <a:t>ለዓለም</a:t>
            </a:r>
            <a:r>
              <a:rPr lang="en-CA" sz="4400" dirty="0" smtClean="0"/>
              <a:t>።</a:t>
            </a:r>
          </a:p>
        </p:txBody>
      </p:sp>
      <p:sp>
        <p:nvSpPr>
          <p:cNvPr id="9" name="Rectangle 8"/>
          <p:cNvSpPr/>
          <p:nvPr/>
        </p:nvSpPr>
        <p:spPr>
          <a:xfrm>
            <a:off x="7936876" y="52854"/>
            <a:ext cx="4255124" cy="5355312"/>
          </a:xfrm>
          <a:prstGeom prst="rect">
            <a:avLst/>
          </a:prstGeom>
        </p:spPr>
        <p:txBody>
          <a:bodyPr wrap="square">
            <a:spAutoFit/>
          </a:bodyPr>
          <a:lstStyle/>
          <a:p>
            <a:pPr marL="40639" marR="40639">
              <a:spcBef>
                <a:spcPts val="600"/>
              </a:spcBef>
              <a:defRPr sz="2800"/>
            </a:pPr>
            <a:r>
              <a:rPr lang="en-US" sz="2000" dirty="0" smtClean="0">
                <a:solidFill>
                  <a:srgbClr val="FFC000"/>
                </a:solidFill>
                <a:uFill>
                  <a:solidFill>
                    <a:srgbClr val="0329D6"/>
                  </a:solidFill>
                </a:uFill>
              </a:rPr>
              <a:t>when </a:t>
            </a:r>
            <a:r>
              <a:rPr lang="en-US" sz="2000" dirty="0">
                <a:solidFill>
                  <a:srgbClr val="FFC000"/>
                </a:solidFill>
                <a:uFill>
                  <a:solidFill>
                    <a:srgbClr val="0329D6"/>
                  </a:solidFill>
                </a:uFill>
              </a:rPr>
              <a:t>reading the Gospel : </a:t>
            </a:r>
            <a:r>
              <a:rPr lang="en-US" sz="2000" dirty="0" smtClean="0">
                <a:solidFill>
                  <a:srgbClr val="FFC000"/>
                </a:solidFill>
                <a:uFill>
                  <a:solidFill>
                    <a:srgbClr val="0329D6"/>
                  </a:solidFill>
                </a:uFill>
              </a:rPr>
              <a:t>prayer </a:t>
            </a:r>
            <a:r>
              <a:rPr lang="en-US" sz="2000" dirty="0">
                <a:solidFill>
                  <a:srgbClr val="FFC000"/>
                </a:solidFill>
                <a:uFill>
                  <a:solidFill>
                    <a:srgbClr val="0329D6"/>
                  </a:solidFill>
                </a:uFill>
              </a:rPr>
              <a:t>if the reading is </a:t>
            </a:r>
            <a:r>
              <a:rPr lang="en-US" sz="2000" dirty="0" smtClean="0">
                <a:solidFill>
                  <a:srgbClr val="FFC000"/>
                </a:solidFill>
                <a:uFill>
                  <a:solidFill>
                    <a:srgbClr val="0329D6"/>
                  </a:solidFill>
                </a:uFill>
              </a:rPr>
              <a:t>from </a:t>
            </a:r>
            <a:r>
              <a:rPr lang="en-US" sz="2000" dirty="0">
                <a:solidFill>
                  <a:srgbClr val="FFC000"/>
                </a:solidFill>
                <a:uFill>
                  <a:solidFill>
                    <a:srgbClr val="0329D6"/>
                  </a:solidFill>
                </a:uFill>
              </a:rPr>
              <a:t>the </a:t>
            </a:r>
            <a:r>
              <a:rPr lang="en-US" sz="2000" dirty="0" smtClean="0">
                <a:solidFill>
                  <a:srgbClr val="FFC000"/>
                </a:solidFill>
                <a:uFill>
                  <a:solidFill>
                    <a:srgbClr val="0329D6"/>
                  </a:solidFill>
                </a:uFill>
              </a:rPr>
              <a:t>evangelist: John, the </a:t>
            </a:r>
            <a:r>
              <a:rPr lang="en-US" sz="2000" dirty="0">
                <a:solidFill>
                  <a:srgbClr val="FFC000"/>
                </a:solidFill>
                <a:uFill>
                  <a:solidFill>
                    <a:srgbClr val="0329D6"/>
                  </a:solidFill>
                </a:uFill>
              </a:rPr>
              <a:t>priest shall say </a:t>
            </a:r>
            <a:endParaRPr lang="en-US" sz="2000" dirty="0" smtClean="0">
              <a:solidFill>
                <a:srgbClr val="FFC000"/>
              </a:solidFill>
              <a:uFill>
                <a:solidFill>
                  <a:srgbClr val="0329D6"/>
                </a:solidFill>
              </a:uFill>
            </a:endParaRPr>
          </a:p>
          <a:p>
            <a:pPr marL="40639" marR="40639">
              <a:spcBef>
                <a:spcPts val="600"/>
              </a:spcBef>
              <a:defRPr sz="2800"/>
            </a:pPr>
            <a:endParaRPr lang="en-US" sz="2000" dirty="0" smtClean="0">
              <a:solidFill>
                <a:srgbClr val="FFC000"/>
              </a:solidFill>
              <a:uFill>
                <a:solidFill>
                  <a:srgbClr val="0329D6"/>
                </a:solidFill>
              </a:uFill>
            </a:endParaRPr>
          </a:p>
          <a:p>
            <a:pPr marL="40639" marR="40639">
              <a:spcBef>
                <a:spcPts val="600"/>
              </a:spcBef>
              <a:defRPr sz="2800"/>
            </a:pPr>
            <a:r>
              <a:rPr lang="en-US" sz="36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 </a:t>
            </a:r>
            <a:r>
              <a:rPr lang="en-US" sz="3600" dirty="0">
                <a:uFill>
                  <a:solidFill>
                    <a:srgbClr val="0329D6"/>
                  </a:solidFill>
                </a:uFill>
              </a:rPr>
              <a:t>This is the word of our Lord, God, </a:t>
            </a:r>
            <a:r>
              <a:rPr lang="en-US" sz="3600" dirty="0" smtClean="0">
                <a:uFill>
                  <a:solidFill>
                    <a:srgbClr val="0329D6"/>
                  </a:solidFill>
                </a:uFill>
              </a:rPr>
              <a:t>and our </a:t>
            </a:r>
            <a:r>
              <a:rPr lang="en-US" sz="3600" dirty="0" err="1">
                <a:uFill>
                  <a:solidFill>
                    <a:srgbClr val="0329D6"/>
                  </a:solidFill>
                </a:uFill>
              </a:rPr>
              <a:t>Saviour</a:t>
            </a:r>
            <a:r>
              <a:rPr lang="en-US" sz="3600" dirty="0">
                <a:uFill>
                  <a:solidFill>
                    <a:srgbClr val="0329D6"/>
                  </a:solidFill>
                </a:uFill>
              </a:rPr>
              <a:t> Jesus Christ for the </a:t>
            </a:r>
            <a:r>
              <a:rPr lang="en-US" sz="3600" dirty="0" err="1">
                <a:uFill>
                  <a:solidFill>
                    <a:srgbClr val="0329D6"/>
                  </a:solidFill>
                </a:uFill>
              </a:rPr>
              <a:t>honour</a:t>
            </a:r>
            <a:r>
              <a:rPr lang="en-US" sz="3600" dirty="0">
                <a:uFill>
                  <a:solidFill>
                    <a:srgbClr val="0329D6"/>
                  </a:solidFill>
                </a:uFill>
              </a:rPr>
              <a:t> </a:t>
            </a:r>
            <a:r>
              <a:rPr lang="en-US" sz="3600" dirty="0" smtClean="0">
                <a:uFill>
                  <a:solidFill>
                    <a:srgbClr val="0329D6"/>
                  </a:solidFill>
                </a:uFill>
              </a:rPr>
              <a:t>of His </a:t>
            </a:r>
            <a:r>
              <a:rPr lang="en-US" sz="3600" dirty="0">
                <a:uFill>
                  <a:solidFill>
                    <a:srgbClr val="0329D6"/>
                  </a:solidFill>
                </a:uFill>
              </a:rPr>
              <a:t>kingdom, glory be to Him for ever.</a:t>
            </a: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75336" y="31413"/>
            <a:ext cx="4033157" cy="5816977"/>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ዮሓንስ</a:t>
            </a:r>
            <a:r>
              <a:rPr lang="en-CA" sz="2000" dirty="0" smtClean="0">
                <a:solidFill>
                  <a:srgbClr val="FFC000"/>
                </a:solidFill>
              </a:rPr>
              <a:t> </a:t>
            </a:r>
            <a:r>
              <a:rPr lang="en-CA" sz="2000" dirty="0" err="1" smtClean="0">
                <a:solidFill>
                  <a:srgbClr val="FFC000"/>
                </a:solidFill>
              </a:rPr>
              <a:t>ከንብብ</a:t>
            </a:r>
            <a:r>
              <a:rPr lang="en-CA" sz="2000" dirty="0" smtClean="0">
                <a:solidFill>
                  <a:srgbClr val="FFC000"/>
                </a:solidFill>
              </a:rPr>
              <a:t> </a:t>
            </a:r>
            <a:r>
              <a:rPr lang="en-CA" sz="2000" dirty="0" err="1" smtClean="0">
                <a:solidFill>
                  <a:srgbClr val="FFC000"/>
                </a:solidFill>
              </a:rPr>
              <a:t>ከሎ</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p>
          <a:p>
            <a:endParaRPr lang="en-CA" sz="4400" dirty="0" smtClean="0">
              <a:solidFill>
                <a:srgbClr val="FF0000"/>
              </a:solidFill>
            </a:endParaRPr>
          </a:p>
          <a:p>
            <a:r>
              <a:rPr lang="en-CA" sz="4400" dirty="0" err="1" smtClean="0">
                <a:solidFill>
                  <a:srgbClr val="FF0000"/>
                </a:solidFill>
              </a:rPr>
              <a:t>ይ.ካ</a:t>
            </a:r>
            <a:r>
              <a:rPr lang="en-CA" sz="4400" dirty="0" smtClean="0">
                <a:solidFill>
                  <a:srgbClr val="FF0000"/>
                </a:solidFill>
              </a:rPr>
              <a:t>. </a:t>
            </a:r>
            <a:r>
              <a:rPr lang="en-CA" sz="4400" dirty="0" smtClean="0">
                <a:solidFill>
                  <a:srgbClr val="FFC000"/>
                </a:solidFill>
              </a:rPr>
              <a:t> </a:t>
            </a:r>
            <a:r>
              <a:rPr lang="en-CA" sz="4400" dirty="0" err="1" smtClean="0"/>
              <a:t>እዚ</a:t>
            </a:r>
            <a:r>
              <a:rPr lang="en-CA" sz="4400" dirty="0" smtClean="0"/>
              <a:t> </a:t>
            </a:r>
            <a:r>
              <a:rPr lang="en-CA" sz="4400" dirty="0" err="1" smtClean="0"/>
              <a:t>ቓል</a:t>
            </a:r>
            <a:r>
              <a:rPr lang="en-CA" sz="4400" dirty="0" smtClean="0"/>
              <a:t> </a:t>
            </a:r>
            <a:r>
              <a:rPr lang="en-CA" sz="4400" dirty="0" err="1" smtClean="0"/>
              <a:t>እዚ</a:t>
            </a:r>
            <a:r>
              <a:rPr lang="en-CA" sz="4400" dirty="0" smtClean="0"/>
              <a:t>፥</a:t>
            </a:r>
          </a:p>
          <a:p>
            <a:r>
              <a:rPr lang="en-CA" sz="4400" dirty="0" err="1" smtClean="0"/>
              <a:t>ናይ</a:t>
            </a:r>
            <a:r>
              <a:rPr lang="en-CA" sz="4400" dirty="0" smtClean="0"/>
              <a:t> </a:t>
            </a:r>
            <a:r>
              <a:rPr lang="en-CA" sz="4400" dirty="0" err="1" smtClean="0"/>
              <a:t>ጐይታናን</a:t>
            </a:r>
            <a:r>
              <a:rPr lang="en-CA" sz="4400" dirty="0" smtClean="0"/>
              <a:t> </a:t>
            </a:r>
            <a:r>
              <a:rPr lang="en-CA" sz="4400" dirty="0" err="1" smtClean="0"/>
              <a:t>መድኃኒናን</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እዩ</a:t>
            </a:r>
            <a:r>
              <a:rPr lang="en-CA" sz="4400" dirty="0" smtClean="0"/>
              <a:t>፥ </a:t>
            </a:r>
          </a:p>
          <a:p>
            <a:r>
              <a:rPr lang="en-CA" sz="4400" dirty="0" err="1" smtClean="0"/>
              <a:t>ንኽብሪ</a:t>
            </a:r>
            <a:r>
              <a:rPr lang="en-CA" sz="4400" dirty="0" smtClean="0"/>
              <a:t> </a:t>
            </a:r>
            <a:r>
              <a:rPr lang="en-CA" sz="4400" dirty="0" err="1" smtClean="0"/>
              <a:t>መንግሥቱ</a:t>
            </a:r>
            <a:r>
              <a:rPr lang="en-CA" sz="4400" dirty="0" smtClean="0"/>
              <a:t> </a:t>
            </a:r>
            <a:r>
              <a:rPr lang="en-CA" sz="4400" dirty="0" err="1" smtClean="0"/>
              <a:t>ንዘለዓለም</a:t>
            </a:r>
            <a:r>
              <a:rPr lang="en-CA" sz="4400" dirty="0" smtClean="0"/>
              <a:t> </a:t>
            </a:r>
            <a:r>
              <a:rPr lang="en-CA" sz="4400" dirty="0" err="1" smtClean="0"/>
              <a:t>ምስጋና</a:t>
            </a:r>
            <a:r>
              <a:rPr lang="en-CA" sz="4400" dirty="0" smtClean="0"/>
              <a:t> </a:t>
            </a:r>
            <a:r>
              <a:rPr lang="en-CA" sz="4400" dirty="0" err="1" smtClean="0"/>
              <a:t>ይኹን</a:t>
            </a:r>
            <a:r>
              <a:rPr lang="en-CA" sz="4400" dirty="0" smtClean="0"/>
              <a:t>፥ </a:t>
            </a:r>
            <a:r>
              <a:rPr lang="en-CA" sz="4400" dirty="0" err="1" smtClean="0"/>
              <a:t>ኣሜን</a:t>
            </a:r>
            <a:r>
              <a:rPr lang="en-CA" sz="4400" dirty="0" smtClean="0"/>
              <a:t>።</a:t>
            </a:r>
            <a:endParaRPr lang="en-CA" sz="4400" dirty="0" smtClean="0">
              <a:solidFill>
                <a:srgbClr val="FFC000"/>
              </a:solidFill>
            </a:endParaRPr>
          </a:p>
        </p:txBody>
      </p:sp>
    </p:spTree>
    <p:extLst>
      <p:ext uri="{BB962C8B-B14F-4D97-AF65-F5344CB8AC3E}">
        <p14:creationId xmlns:p14="http://schemas.microsoft.com/office/powerpoint/2010/main" val="125802249"/>
      </p:ext>
    </p:extLst>
  </p:cSld>
  <p:clrMapOvr>
    <a:masterClrMapping/>
  </p:clrMapOvr>
  <p:transition spd="med"/>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786" y="1814306"/>
            <a:ext cx="5577563" cy="3037094"/>
          </a:xfrm>
          <a:prstGeom prst="rect">
            <a:avLst/>
          </a:prstGeom>
        </p:spPr>
      </p:pic>
      <p:sp>
        <p:nvSpPr>
          <p:cNvPr id="13" name="Rectangle 12"/>
          <p:cNvSpPr/>
          <p:nvPr/>
        </p:nvSpPr>
        <p:spPr>
          <a:xfrm>
            <a:off x="4074289" y="9967"/>
            <a:ext cx="4263021" cy="5693866"/>
          </a:xfrm>
          <a:prstGeom prst="rect">
            <a:avLst/>
          </a:prstGeom>
        </p:spPr>
        <p:txBody>
          <a:bodyPr wrap="square">
            <a:spAutoFit/>
          </a:bodyPr>
          <a:lstStyle/>
          <a:p>
            <a:pPr algn="ct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ገጹ</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ምብራቕ</a:t>
            </a:r>
            <a:r>
              <a:rPr lang="en-CA" sz="2000" dirty="0" smtClean="0">
                <a:solidFill>
                  <a:srgbClr val="FFC000"/>
                </a:solidFill>
              </a:rPr>
              <a:t> </a:t>
            </a:r>
            <a:r>
              <a:rPr lang="en-CA" sz="2000" dirty="0" err="1" smtClean="0">
                <a:solidFill>
                  <a:srgbClr val="FFC000"/>
                </a:solidFill>
              </a:rPr>
              <a:t>ኣቢሉ</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የንብብ</a:t>
            </a:r>
            <a:endParaRPr lang="en-CA" sz="2000" dirty="0" smtClean="0">
              <a:solidFill>
                <a:srgbClr val="FFC000"/>
              </a:solidFill>
            </a:endParaRPr>
          </a:p>
          <a:p>
            <a:endParaRPr lang="en-CA" sz="4300" dirty="0">
              <a:solidFill>
                <a:srgbClr val="92D050"/>
              </a:solidFill>
            </a:endParaRPr>
          </a:p>
          <a:p>
            <a:r>
              <a:rPr lang="en-CA" sz="4300" dirty="0" err="1" smtClean="0">
                <a:solidFill>
                  <a:srgbClr val="FF0000"/>
                </a:solidFill>
              </a:rPr>
              <a:t>ይ.ካ</a:t>
            </a:r>
            <a:r>
              <a:rPr lang="en-CA" sz="4300" dirty="0" smtClean="0">
                <a:solidFill>
                  <a:srgbClr val="FF0000"/>
                </a:solidFill>
              </a:rPr>
              <a:t>. </a:t>
            </a:r>
            <a:r>
              <a:rPr lang="en-CA" sz="4300" dirty="0" err="1" smtClean="0">
                <a:solidFill>
                  <a:schemeClr val="tx1">
                    <a:lumMod val="95000"/>
                  </a:schemeClr>
                </a:solidFill>
              </a:rPr>
              <a:t>ወንጌል</a:t>
            </a:r>
            <a:r>
              <a:rPr lang="en-CA" sz="4300" dirty="0" smtClean="0">
                <a:solidFill>
                  <a:schemeClr val="tx1">
                    <a:lumMod val="95000"/>
                  </a:schemeClr>
                </a:solidFill>
              </a:rPr>
              <a:t> </a:t>
            </a:r>
            <a:r>
              <a:rPr lang="en-CA" sz="4300" dirty="0" err="1" smtClean="0">
                <a:solidFill>
                  <a:schemeClr val="tx1">
                    <a:lumMod val="95000"/>
                  </a:schemeClr>
                </a:solidFill>
              </a:rPr>
              <a:t>ይበል</a:t>
            </a:r>
            <a:r>
              <a:rPr lang="en-CA" sz="4300" dirty="0" smtClean="0">
                <a:solidFill>
                  <a:schemeClr val="tx1">
                    <a:lumMod val="95000"/>
                  </a:schemeClr>
                </a:solidFill>
              </a:rPr>
              <a:t>..</a:t>
            </a:r>
            <a:r>
              <a:rPr lang="en-CA" sz="4300" dirty="0" smtClean="0">
                <a:solidFill>
                  <a:schemeClr val="tx1">
                    <a:lumMod val="95000"/>
                  </a:schemeClr>
                </a:solidFill>
              </a:rPr>
              <a:t>..</a:t>
            </a:r>
            <a:endParaRPr lang="en-CA" sz="4300" dirty="0" smtClean="0">
              <a:solidFill>
                <a:schemeClr val="tx1">
                  <a:lumMod val="95000"/>
                </a:schemeClr>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pPr algn="ctr"/>
            <a:endParaRPr lang="en-CA" sz="4300" dirty="0" smtClean="0">
              <a:solidFill>
                <a:srgbClr val="92D050"/>
              </a:solidFill>
            </a:endParaRPr>
          </a:p>
          <a:p>
            <a:pPr algn="ctr"/>
            <a:endParaRPr lang="en-CA" sz="4300" dirty="0">
              <a:solidFill>
                <a:srgbClr val="92D050"/>
              </a:solidFill>
            </a:endParaRPr>
          </a:p>
          <a:p>
            <a:pPr algn="ctr"/>
            <a:r>
              <a:rPr lang="en-CA" sz="4300" dirty="0" err="1" smtClean="0">
                <a:solidFill>
                  <a:srgbClr val="92D050"/>
                </a:solidFill>
              </a:rPr>
              <a:t>ዮሓ</a:t>
            </a:r>
            <a:r>
              <a:rPr lang="en-CA" sz="4300" dirty="0" smtClean="0">
                <a:solidFill>
                  <a:srgbClr val="92D050"/>
                </a:solidFill>
              </a:rPr>
              <a:t> 3 : 10 - 21</a:t>
            </a:r>
            <a:endParaRPr lang="en-CA" sz="4300" dirty="0"/>
          </a:p>
        </p:txBody>
      </p:sp>
      <p:sp>
        <p:nvSpPr>
          <p:cNvPr id="14" name="Rectangle 13"/>
          <p:cNvSpPr/>
          <p:nvPr/>
        </p:nvSpPr>
        <p:spPr>
          <a:xfrm>
            <a:off x="129784" y="207236"/>
            <a:ext cx="4167021" cy="5693866"/>
          </a:xfrm>
          <a:prstGeom prst="rect">
            <a:avLst/>
          </a:prstGeom>
        </p:spPr>
        <p:txBody>
          <a:bodyPr wrap="square">
            <a:spAutoFit/>
          </a:bodyPr>
          <a:lstStyle/>
          <a:p>
            <a:r>
              <a:rPr lang="en-CA" sz="2000" dirty="0" err="1" smtClean="0">
                <a:solidFill>
                  <a:srgbClr val="FFC000"/>
                </a:solidFill>
              </a:rPr>
              <a:t>ወያንብብ</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ወንጌለ</a:t>
            </a:r>
            <a:r>
              <a:rPr lang="en-CA" sz="2000" dirty="0" smtClean="0">
                <a:solidFill>
                  <a:srgbClr val="FFC000"/>
                </a:solidFill>
              </a:rPr>
              <a:t> </a:t>
            </a:r>
            <a:r>
              <a:rPr lang="en-CA" sz="2000" dirty="0" err="1" smtClean="0">
                <a:solidFill>
                  <a:srgbClr val="FFC000"/>
                </a:solidFill>
              </a:rPr>
              <a:t>መንገለ</a:t>
            </a:r>
            <a:r>
              <a:rPr lang="en-CA" sz="2000" dirty="0" smtClean="0">
                <a:solidFill>
                  <a:srgbClr val="FFC000"/>
                </a:solidFill>
              </a:rPr>
              <a:t> </a:t>
            </a:r>
            <a:r>
              <a:rPr lang="en-CA" sz="2000" dirty="0" err="1" smtClean="0">
                <a:solidFill>
                  <a:srgbClr val="FFC000"/>
                </a:solidFill>
              </a:rPr>
              <a:t>ምሥራቅ</a:t>
            </a:r>
            <a:endParaRPr lang="en-CA" sz="2000" dirty="0" smtClean="0">
              <a:solidFill>
                <a:srgbClr val="FFC000"/>
              </a:solidFill>
            </a:endParaRPr>
          </a:p>
          <a:p>
            <a:endParaRPr lang="en-CA" sz="4300" dirty="0">
              <a:solidFill>
                <a:srgbClr val="FFC000"/>
              </a:solidFill>
            </a:endParaRPr>
          </a:p>
          <a:p>
            <a:r>
              <a:rPr lang="en-CA" sz="4300" dirty="0" err="1" smtClean="0">
                <a:solidFill>
                  <a:srgbClr val="FF0000"/>
                </a:solidFill>
              </a:rPr>
              <a:t>ይ.ካ</a:t>
            </a:r>
            <a:r>
              <a:rPr lang="en-CA" sz="4300" dirty="0" smtClean="0">
                <a:solidFill>
                  <a:srgbClr val="FF0000"/>
                </a:solidFill>
              </a:rPr>
              <a:t>. </a:t>
            </a:r>
            <a:r>
              <a:rPr lang="en-CA" sz="4300" dirty="0" err="1" smtClean="0">
                <a:solidFill>
                  <a:schemeClr val="tx1">
                    <a:lumMod val="95000"/>
                  </a:schemeClr>
                </a:solidFill>
              </a:rPr>
              <a:t>ወንጌለ</a:t>
            </a:r>
            <a:r>
              <a:rPr lang="en-CA" sz="4300" dirty="0" smtClean="0">
                <a:solidFill>
                  <a:schemeClr val="tx1">
                    <a:lumMod val="95000"/>
                  </a:schemeClr>
                </a:solidFill>
              </a:rPr>
              <a:t> </a:t>
            </a:r>
            <a:r>
              <a:rPr lang="en-CA" sz="4300" dirty="0" err="1" smtClean="0">
                <a:solidFill>
                  <a:schemeClr val="tx1">
                    <a:lumMod val="95000"/>
                  </a:schemeClr>
                </a:solidFill>
              </a:rPr>
              <a:t>ቅዱስ</a:t>
            </a:r>
            <a:endParaRPr lang="en-CA" sz="4300" dirty="0" smtClean="0">
              <a:solidFill>
                <a:schemeClr val="tx1">
                  <a:lumMod val="95000"/>
                </a:schemeClr>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pPr algn="ctr"/>
            <a:r>
              <a:rPr lang="en-CA" sz="4300" dirty="0" smtClean="0">
                <a:solidFill>
                  <a:schemeClr val="tx1">
                    <a:lumMod val="95000"/>
                  </a:schemeClr>
                </a:solidFill>
              </a:rPr>
              <a:t>  </a:t>
            </a:r>
            <a:endParaRPr lang="en-CA" sz="4300" dirty="0" smtClean="0">
              <a:solidFill>
                <a:schemeClr val="tx1">
                  <a:lumMod val="95000"/>
                </a:schemeClr>
              </a:solidFill>
            </a:endParaRPr>
          </a:p>
          <a:p>
            <a:pPr algn="ctr"/>
            <a:endParaRPr lang="en-CA" sz="4300" dirty="0">
              <a:solidFill>
                <a:schemeClr val="tx1">
                  <a:lumMod val="95000"/>
                </a:schemeClr>
              </a:solidFill>
            </a:endParaRPr>
          </a:p>
          <a:p>
            <a:pPr algn="ctr"/>
            <a:r>
              <a:rPr lang="en-CA" sz="4300" dirty="0" err="1" smtClean="0">
                <a:solidFill>
                  <a:srgbClr val="92D050"/>
                </a:solidFill>
              </a:rPr>
              <a:t>ዮሐ</a:t>
            </a:r>
            <a:r>
              <a:rPr lang="en-CA" sz="4300" dirty="0" smtClean="0">
                <a:solidFill>
                  <a:srgbClr val="92D050"/>
                </a:solidFill>
              </a:rPr>
              <a:t> 3 : </a:t>
            </a:r>
            <a:r>
              <a:rPr lang="en-CA" sz="4300" dirty="0">
                <a:solidFill>
                  <a:srgbClr val="92D050"/>
                </a:solidFill>
              </a:rPr>
              <a:t>10 - 21</a:t>
            </a:r>
            <a:endParaRPr lang="en-CA" sz="4300" dirty="0"/>
          </a:p>
        </p:txBody>
      </p:sp>
      <p:sp>
        <p:nvSpPr>
          <p:cNvPr id="9" name="Rectangle 8"/>
          <p:cNvSpPr/>
          <p:nvPr/>
        </p:nvSpPr>
        <p:spPr>
          <a:xfrm>
            <a:off x="8049414" y="-62897"/>
            <a:ext cx="4110333" cy="6644896"/>
          </a:xfrm>
          <a:prstGeom prst="rect">
            <a:avLst/>
          </a:prstGeom>
        </p:spPr>
        <p:txBody>
          <a:bodyPr wrap="square">
            <a:spAutoFit/>
          </a:bodyPr>
          <a:lstStyle/>
          <a:p>
            <a:pPr marL="40639" marR="40639">
              <a:lnSpc>
                <a:spcPct val="120000"/>
              </a:lnSpc>
              <a:spcBef>
                <a:spcPts val="600"/>
              </a:spcBef>
              <a:buClr>
                <a:srgbClr val="D84800"/>
              </a:buClr>
              <a:defRPr sz="2800"/>
            </a:pPr>
            <a:r>
              <a:rPr lang="en-US" sz="2000" dirty="0">
                <a:solidFill>
                  <a:srgbClr val="FFC000"/>
                </a:solidFill>
              </a:rPr>
              <a:t>The priest shall read the gospel, facing east</a:t>
            </a:r>
            <a:r>
              <a:rPr lang="en-US" sz="2000" dirty="0" smtClean="0">
                <a:solidFill>
                  <a:srgbClr val="FFC000"/>
                </a:solidFill>
              </a:rPr>
              <a:t>.</a:t>
            </a:r>
            <a:endParaRPr lang="en-US" sz="2800" b="1" dirty="0" smtClean="0">
              <a:solidFill>
                <a:srgbClr val="FF0000"/>
              </a:solidFill>
              <a:uFill>
                <a:solidFill>
                  <a:srgbClr val="D84800"/>
                </a:solidFill>
              </a:uFill>
            </a:endParaRPr>
          </a:p>
          <a:p>
            <a:pPr marL="40639" marR="40639">
              <a:lnSpc>
                <a:spcPct val="120000"/>
              </a:lnSpc>
              <a:spcBef>
                <a:spcPts val="600"/>
              </a:spcBef>
              <a:buClr>
                <a:srgbClr val="D84800"/>
              </a:buClr>
              <a:buFont typeface="Arial"/>
              <a:defRPr sz="2800"/>
            </a:pPr>
            <a:r>
              <a:rPr lang="en-US" sz="2800" b="1" dirty="0" smtClean="0">
                <a:solidFill>
                  <a:srgbClr val="FF0000"/>
                </a:solidFill>
                <a:uFill>
                  <a:solidFill>
                    <a:srgbClr val="D84800"/>
                  </a:solidFill>
                </a:uFill>
              </a:rPr>
              <a:t>Priest</a:t>
            </a:r>
            <a:r>
              <a:rPr lang="en-US" sz="2800" b="1" dirty="0">
                <a:solidFill>
                  <a:srgbClr val="FF0000"/>
                </a:solidFill>
                <a:uFill>
                  <a:solidFill>
                    <a:srgbClr val="D84800"/>
                  </a:solidFill>
                </a:uFill>
              </a:rPr>
              <a:t>:-</a:t>
            </a:r>
            <a:r>
              <a:rPr lang="en-US" sz="2800" dirty="0">
                <a:solidFill>
                  <a:srgbClr val="FF0000"/>
                </a:solidFill>
              </a:rPr>
              <a:t>  </a:t>
            </a:r>
            <a:r>
              <a:rPr lang="en-US" sz="2800" dirty="0" smtClean="0"/>
              <a:t>A reading from the </a:t>
            </a:r>
            <a:r>
              <a:rPr lang="en-US" sz="2800" dirty="0"/>
              <a:t>holy </a:t>
            </a:r>
            <a:r>
              <a:rPr lang="en-US" sz="2800" dirty="0" smtClean="0"/>
              <a:t>gospel</a:t>
            </a:r>
            <a:endParaRPr lang="en-US" sz="2800" dirty="0"/>
          </a:p>
          <a:p>
            <a:pPr marL="40639" marR="40639">
              <a:lnSpc>
                <a:spcPct val="120000"/>
              </a:lnSpc>
              <a:spcBef>
                <a:spcPts val="600"/>
              </a:spcBef>
              <a:buClr>
                <a:srgbClr val="000000"/>
              </a:buClr>
              <a:buFont typeface="Arial"/>
              <a:defRPr sz="2400"/>
            </a:pPr>
            <a:endParaRPr lang="en-US" sz="2800" dirty="0"/>
          </a:p>
          <a:p>
            <a:pPr marL="40639" marR="40639">
              <a:lnSpc>
                <a:spcPct val="120000"/>
              </a:lnSpc>
              <a:spcBef>
                <a:spcPts val="600"/>
              </a:spcBef>
              <a:buClr>
                <a:srgbClr val="000000"/>
              </a:buClr>
              <a:buFont typeface="Arial"/>
              <a:defRPr sz="2400"/>
            </a:pPr>
            <a:endParaRPr lang="en-US" sz="2800" dirty="0" smtClean="0"/>
          </a:p>
          <a:p>
            <a:pPr marL="40639" marR="40639">
              <a:lnSpc>
                <a:spcPct val="120000"/>
              </a:lnSpc>
              <a:spcBef>
                <a:spcPts val="600"/>
              </a:spcBef>
              <a:buClr>
                <a:srgbClr val="000000"/>
              </a:buClr>
              <a:buFont typeface="Arial"/>
              <a:defRPr sz="2400"/>
            </a:pPr>
            <a:endParaRPr lang="en-US" sz="2800" dirty="0" smtClean="0"/>
          </a:p>
          <a:p>
            <a:pPr marL="40639" marR="40639">
              <a:lnSpc>
                <a:spcPct val="120000"/>
              </a:lnSpc>
              <a:spcBef>
                <a:spcPts val="600"/>
              </a:spcBef>
              <a:buClr>
                <a:srgbClr val="000000"/>
              </a:buClr>
              <a:buFont typeface="Arial"/>
              <a:defRPr sz="2400"/>
            </a:pPr>
            <a:endParaRPr lang="en-US" sz="2800" dirty="0" smtClean="0"/>
          </a:p>
          <a:p>
            <a:pPr marL="40639" marR="40639">
              <a:lnSpc>
                <a:spcPct val="120000"/>
              </a:lnSpc>
              <a:spcBef>
                <a:spcPts val="600"/>
              </a:spcBef>
              <a:buClr>
                <a:srgbClr val="000000"/>
              </a:buClr>
              <a:buFont typeface="Arial"/>
              <a:defRPr sz="2400"/>
            </a:pPr>
            <a:endParaRPr lang="en-US" sz="2800" dirty="0"/>
          </a:p>
          <a:p>
            <a:pPr marL="40639" marR="40639">
              <a:lnSpc>
                <a:spcPct val="120000"/>
              </a:lnSpc>
              <a:spcBef>
                <a:spcPts val="600"/>
              </a:spcBef>
              <a:buClr>
                <a:srgbClr val="000000"/>
              </a:buClr>
              <a:buFont typeface="Arial"/>
              <a:defRPr sz="2400"/>
            </a:pPr>
            <a:endParaRPr lang="en-US" sz="2800" dirty="0"/>
          </a:p>
          <a:p>
            <a:pPr marL="40639" marR="40639">
              <a:spcBef>
                <a:spcPts val="600"/>
              </a:spcBef>
              <a:buClr>
                <a:srgbClr val="000000"/>
              </a:buClr>
              <a:buFont typeface="Arial"/>
              <a:defRPr sz="2400"/>
            </a:pPr>
            <a:r>
              <a:rPr lang="en-US" sz="3200" dirty="0" smtClean="0"/>
              <a:t>John 3 : 10 - 21</a:t>
            </a:r>
            <a:endParaRPr lang="en-US" sz="3200" dirty="0"/>
          </a:p>
          <a:p>
            <a:pPr marL="40639" marR="40639">
              <a:spcBef>
                <a:spcPts val="600"/>
              </a:spcBef>
              <a:buClr>
                <a:srgbClr val="000000"/>
              </a:buClr>
              <a:buFont typeface="Arial"/>
              <a:defRPr sz="2400"/>
            </a:pPr>
            <a:endParaRPr lang="en-US" sz="3200" dirty="0"/>
          </a:p>
        </p:txBody>
      </p:sp>
    </p:spTree>
    <p:extLst>
      <p:ext uri="{BB962C8B-B14F-4D97-AF65-F5344CB8AC3E}">
        <p14:creationId xmlns:p14="http://schemas.microsoft.com/office/powerpoint/2010/main" val="3628669729"/>
      </p:ext>
    </p:extLst>
  </p:cSld>
  <p:clrMapOvr>
    <a:masterClrMapping/>
  </p:clrMapOvr>
  <p:transition spd="med"/>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4210665" cy="6863417"/>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ዘማቴዏስ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endParaRPr lang="en-CA" sz="2000" dirty="0" smtClean="0">
              <a:solidFill>
                <a:srgbClr val="FFC000"/>
              </a:solidFill>
            </a:endParaRP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፪፻፲፫.</a:t>
            </a:r>
            <a:r>
              <a:rPr lang="en-CA" sz="1400" dirty="0" smtClean="0">
                <a:solidFill>
                  <a:srgbClr val="FF0000"/>
                </a:solidFill>
              </a:rPr>
              <a:t> </a:t>
            </a:r>
            <a:r>
              <a:rPr lang="en-CA" sz="4000" dirty="0" err="1" smtClean="0"/>
              <a:t>ሰማይ</a:t>
            </a:r>
            <a:r>
              <a:rPr lang="en-CA" sz="4000" dirty="0" smtClean="0"/>
              <a:t> </a:t>
            </a:r>
            <a:r>
              <a:rPr lang="en-CA" sz="4000" dirty="0" err="1" smtClean="0"/>
              <a:t>ወምድር</a:t>
            </a:r>
            <a:r>
              <a:rPr lang="en-CA" sz="4000" dirty="0" smtClean="0"/>
              <a:t> </a:t>
            </a:r>
            <a:r>
              <a:rPr lang="en-CA" sz="4000" dirty="0" err="1" smtClean="0"/>
              <a:t>የኃልፍ</a:t>
            </a:r>
            <a:r>
              <a:rPr lang="en-CA" sz="4000" dirty="0" smtClean="0"/>
              <a:t>፥ </a:t>
            </a:r>
            <a:r>
              <a:rPr lang="en-CA" sz="4000" dirty="0" err="1" smtClean="0"/>
              <a:t>ወቃልየሰ</a:t>
            </a:r>
            <a:r>
              <a:rPr lang="en-CA" sz="4000" dirty="0" smtClean="0"/>
              <a:t>፥ </a:t>
            </a:r>
            <a:r>
              <a:rPr lang="en-CA" sz="4000" dirty="0" err="1" smtClean="0"/>
              <a:t>ኢየኃልፍ</a:t>
            </a:r>
            <a:r>
              <a:rPr lang="en-CA" sz="4000" dirty="0" smtClean="0"/>
              <a:t>፥ </a:t>
            </a:r>
            <a:r>
              <a:rPr lang="en-CA" sz="4000" dirty="0" err="1" smtClean="0"/>
              <a:t>ይቤ</a:t>
            </a:r>
            <a:r>
              <a:rPr lang="en-CA" sz="4000" dirty="0" smtClean="0"/>
              <a:t> </a:t>
            </a:r>
            <a:r>
              <a:rPr lang="en-CA" sz="4000" dirty="0" err="1" smtClean="0"/>
              <a:t>እግዚእ</a:t>
            </a:r>
            <a:r>
              <a:rPr lang="en-CA" sz="4000" dirty="0" smtClean="0"/>
              <a:t> </a:t>
            </a:r>
            <a:r>
              <a:rPr lang="en-CA" sz="4000" dirty="0" err="1" smtClean="0"/>
              <a:t>ለአርዳኢሁ</a:t>
            </a:r>
            <a:r>
              <a:rPr lang="en-CA" sz="4000" dirty="0" smtClean="0"/>
              <a:t>።</a:t>
            </a:r>
          </a:p>
          <a:p>
            <a:r>
              <a:rPr lang="en-CA" sz="4000" dirty="0" err="1" smtClean="0">
                <a:solidFill>
                  <a:srgbClr val="FFFF00"/>
                </a:solidFill>
              </a:rPr>
              <a:t>ይ.ሕ</a:t>
            </a:r>
            <a:r>
              <a:rPr lang="en-CA" sz="4000" dirty="0" smtClean="0">
                <a:solidFill>
                  <a:srgbClr val="FFFF00"/>
                </a:solidFill>
              </a:rPr>
              <a:t>. </a:t>
            </a:r>
            <a:r>
              <a:rPr lang="en-CA" sz="4000" b="1" dirty="0" err="1" smtClean="0"/>
              <a:t>ነአምን</a:t>
            </a:r>
            <a:r>
              <a:rPr lang="en-CA" sz="4000" b="1" dirty="0" smtClean="0"/>
              <a:t> </a:t>
            </a:r>
            <a:r>
              <a:rPr lang="en-CA" sz="4000" b="1" dirty="0" err="1" smtClean="0"/>
              <a:t>አበ</a:t>
            </a:r>
            <a:r>
              <a:rPr lang="en-CA" sz="4000" b="1" dirty="0" smtClean="0"/>
              <a:t> </a:t>
            </a:r>
            <a:r>
              <a:rPr lang="en-CA" sz="4000" b="1" dirty="0" err="1" smtClean="0"/>
              <a:t>ዘበአማን</a:t>
            </a:r>
            <a:r>
              <a:rPr lang="en-CA" sz="4000" b="1" dirty="0" smtClean="0"/>
              <a:t>፥ </a:t>
            </a:r>
            <a:r>
              <a:rPr lang="en-CA" sz="4000" b="1" dirty="0" err="1" smtClean="0"/>
              <a:t>ወነአምን</a:t>
            </a:r>
            <a:r>
              <a:rPr lang="en-CA" sz="4000" b="1" dirty="0" smtClean="0"/>
              <a:t> </a:t>
            </a:r>
            <a:r>
              <a:rPr lang="en-CA" sz="4000" b="1" dirty="0" err="1" smtClean="0"/>
              <a:t>ወልደ</a:t>
            </a:r>
            <a:r>
              <a:rPr lang="en-CA" sz="4000" b="1" dirty="0" smtClean="0"/>
              <a:t> </a:t>
            </a:r>
            <a:r>
              <a:rPr lang="en-CA" sz="4000" b="1" dirty="0" err="1" smtClean="0"/>
              <a:t>ዘበአማን</a:t>
            </a:r>
            <a:r>
              <a:rPr lang="en-CA" sz="4000" b="1" dirty="0" smtClean="0"/>
              <a:t>፥ </a:t>
            </a:r>
            <a:r>
              <a:rPr lang="en-CA" sz="4000" b="1" dirty="0" err="1" smtClean="0"/>
              <a:t>ወነአምን</a:t>
            </a:r>
            <a:r>
              <a:rPr lang="en-CA" sz="4000" b="1" dirty="0" smtClean="0"/>
              <a:t> </a:t>
            </a:r>
            <a:r>
              <a:rPr lang="en-CA" sz="4000" b="1" dirty="0" err="1" smtClean="0"/>
              <a:t>መንፈሰ</a:t>
            </a:r>
            <a:r>
              <a:rPr lang="en-CA" sz="4000" b="1" dirty="0" smtClean="0"/>
              <a:t> </a:t>
            </a:r>
            <a:r>
              <a:rPr lang="en-CA" sz="4000" b="1" dirty="0" err="1" smtClean="0"/>
              <a:t>ቅዱሰ</a:t>
            </a:r>
            <a:r>
              <a:rPr lang="en-CA" sz="4000" b="1" dirty="0" smtClean="0"/>
              <a:t> </a:t>
            </a:r>
            <a:r>
              <a:rPr lang="en-CA" sz="4000" b="1" dirty="0" err="1" smtClean="0"/>
              <a:t>ዘበአማን</a:t>
            </a:r>
            <a:r>
              <a:rPr lang="en-CA" sz="4000" b="1" dirty="0" smtClean="0"/>
              <a:t>፥ </a:t>
            </a:r>
            <a:r>
              <a:rPr lang="en-CA" sz="4000" b="1" dirty="0" err="1" smtClean="0"/>
              <a:t>ህልወ</a:t>
            </a:r>
            <a:r>
              <a:rPr lang="en-CA" sz="4000" b="1" dirty="0" smtClean="0"/>
              <a:t> </a:t>
            </a:r>
            <a:r>
              <a:rPr lang="en-CA" sz="4000" b="1" dirty="0" err="1" smtClean="0"/>
              <a:t>ሥላሴሆሙ</a:t>
            </a:r>
            <a:r>
              <a:rPr lang="en-CA" sz="4000" b="1" dirty="0" smtClean="0"/>
              <a:t> </a:t>
            </a:r>
            <a:r>
              <a:rPr lang="en-CA" sz="4000" b="1" dirty="0" err="1" smtClean="0"/>
              <a:t>ነአምን</a:t>
            </a:r>
            <a:r>
              <a:rPr lang="en-CA" sz="4000" b="1" dirty="0" smtClean="0"/>
              <a:t>።</a:t>
            </a:r>
          </a:p>
        </p:txBody>
      </p:sp>
      <p:sp>
        <p:nvSpPr>
          <p:cNvPr id="9" name="Rectangle 8"/>
          <p:cNvSpPr/>
          <p:nvPr/>
        </p:nvSpPr>
        <p:spPr>
          <a:xfrm>
            <a:off x="7936876" y="52854"/>
            <a:ext cx="4400150" cy="6647974"/>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Matthew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213. </a:t>
            </a:r>
            <a:r>
              <a:rPr lang="en-US" sz="3300" dirty="0">
                <a:uFill>
                  <a:solidFill>
                    <a:srgbClr val="0329D6"/>
                  </a:solidFill>
                </a:uFill>
              </a:rPr>
              <a:t>Heaven and earth shall pass away, </a:t>
            </a:r>
            <a:r>
              <a:rPr lang="en-US" sz="3300" dirty="0" smtClean="0">
                <a:uFill>
                  <a:solidFill>
                    <a:srgbClr val="0329D6"/>
                  </a:solidFill>
                </a:uFill>
              </a:rPr>
              <a:t>but My </a:t>
            </a:r>
            <a:r>
              <a:rPr lang="en-US" sz="3300" dirty="0">
                <a:uFill>
                  <a:solidFill>
                    <a:srgbClr val="0329D6"/>
                  </a:solidFill>
                </a:uFill>
              </a:rPr>
              <a:t>words shall not pass away, said </a:t>
            </a:r>
            <a:r>
              <a:rPr lang="en-US" sz="3300" dirty="0" smtClean="0">
                <a:uFill>
                  <a:solidFill>
                    <a:srgbClr val="0329D6"/>
                  </a:solidFill>
                </a:uFill>
              </a:rPr>
              <a:t>the Lord </a:t>
            </a:r>
            <a:r>
              <a:rPr lang="en-US" sz="3300" dirty="0">
                <a:uFill>
                  <a:solidFill>
                    <a:srgbClr val="0329D6"/>
                  </a:solidFill>
                </a:uFill>
              </a:rPr>
              <a:t>to His disciple</a:t>
            </a:r>
            <a:r>
              <a:rPr lang="en-US" sz="3300" dirty="0" smtClean="0">
                <a:uFill>
                  <a:solidFill>
                    <a:srgbClr val="0329D6"/>
                  </a:solidFill>
                </a:uFill>
              </a:rPr>
              <a:t>.</a:t>
            </a:r>
            <a:r>
              <a:rPr lang="en-US" sz="3300" b="1" dirty="0">
                <a:solidFill>
                  <a:srgbClr val="FFFF00"/>
                </a:solidFill>
                <a:uFill>
                  <a:solidFill>
                    <a:srgbClr val="0329D6"/>
                  </a:solidFill>
                </a:uFill>
              </a:rPr>
              <a:t> </a:t>
            </a:r>
            <a:endParaRPr lang="en-US" sz="3300" b="1" dirty="0" smtClean="0">
              <a:solidFill>
                <a:srgbClr val="FFFF00"/>
              </a:solidFill>
              <a:uFill>
                <a:solidFill>
                  <a:srgbClr val="0329D6"/>
                </a:solidFill>
              </a:uFill>
            </a:endParaRPr>
          </a:p>
          <a:p>
            <a:pPr marL="40639" marR="40639">
              <a:spcBef>
                <a:spcPts val="600"/>
              </a:spcBef>
              <a:defRPr sz="2800"/>
            </a:pPr>
            <a:r>
              <a:rPr lang="en-US" sz="3300" b="1" dirty="0" smtClean="0">
                <a:solidFill>
                  <a:srgbClr val="FFFF00"/>
                </a:solidFill>
                <a:uFill>
                  <a:solidFill>
                    <a:srgbClr val="0329D6"/>
                  </a:solidFill>
                </a:uFill>
              </a:rPr>
              <a:t>People:  </a:t>
            </a:r>
            <a:r>
              <a:rPr lang="en-US" sz="3300" dirty="0">
                <a:solidFill>
                  <a:schemeClr val="tx1">
                    <a:lumMod val="95000"/>
                  </a:schemeClr>
                </a:solidFill>
                <a:uFill>
                  <a:solidFill>
                    <a:srgbClr val="0329D6"/>
                  </a:solidFill>
                </a:uFill>
              </a:rPr>
              <a:t>We believe in the very Father, We believe in the very Son, and we believe in the very Holy Spirit, we believe in their unchangeable </a:t>
            </a:r>
            <a:r>
              <a:rPr lang="en-US" sz="3300" dirty="0" smtClean="0">
                <a:solidFill>
                  <a:schemeClr val="tx1">
                    <a:lumMod val="95000"/>
                  </a:schemeClr>
                </a:solidFill>
                <a:uFill>
                  <a:solidFill>
                    <a:srgbClr val="0329D6"/>
                  </a:solidFill>
                </a:uFill>
              </a:rPr>
              <a:t>Trinity</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32640"/>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ማቴዎስ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213.  </a:t>
            </a:r>
            <a:r>
              <a:rPr lang="en-CA" sz="3800" dirty="0" err="1" smtClean="0"/>
              <a:t>ሰማይን</a:t>
            </a:r>
            <a:r>
              <a:rPr lang="en-CA" sz="3800" dirty="0" smtClean="0"/>
              <a:t> </a:t>
            </a:r>
            <a:r>
              <a:rPr lang="en-CA" sz="3800" dirty="0" err="1" smtClean="0"/>
              <a:t>ምድርን</a:t>
            </a:r>
            <a:r>
              <a:rPr lang="en-CA" sz="3800" dirty="0" smtClean="0"/>
              <a:t> </a:t>
            </a:r>
            <a:r>
              <a:rPr lang="en-CA" sz="3800" dirty="0" err="1" smtClean="0"/>
              <a:t>ክሓልፍ</a:t>
            </a:r>
            <a:r>
              <a:rPr lang="en-CA" sz="3800" dirty="0" smtClean="0"/>
              <a:t> </a:t>
            </a:r>
            <a:r>
              <a:rPr lang="en-CA" sz="3800" dirty="0" err="1" smtClean="0"/>
              <a:t>እዩ</a:t>
            </a:r>
            <a:r>
              <a:rPr lang="en-CA" sz="3800" dirty="0" smtClean="0"/>
              <a:t> </a:t>
            </a:r>
            <a:r>
              <a:rPr lang="en-CA" sz="3800" dirty="0" err="1" smtClean="0"/>
              <a:t>ቃለይ</a:t>
            </a:r>
            <a:r>
              <a:rPr lang="en-CA" sz="3800" dirty="0" smtClean="0"/>
              <a:t> </a:t>
            </a:r>
            <a:r>
              <a:rPr lang="en-CA" sz="3800" dirty="0" err="1" smtClean="0"/>
              <a:t>ግና</a:t>
            </a:r>
            <a:r>
              <a:rPr lang="en-CA" sz="3800" dirty="0" smtClean="0"/>
              <a:t> </a:t>
            </a:r>
            <a:r>
              <a:rPr lang="en-CA" sz="3800" dirty="0" err="1" smtClean="0"/>
              <a:t>ኣይክሓልፍን</a:t>
            </a:r>
            <a:r>
              <a:rPr lang="en-CA" sz="3800" dirty="0" smtClean="0"/>
              <a:t> </a:t>
            </a:r>
            <a:r>
              <a:rPr lang="en-CA" sz="3800" dirty="0" err="1" smtClean="0"/>
              <a:t>እዩ</a:t>
            </a:r>
            <a:r>
              <a:rPr lang="en-CA" sz="3800" dirty="0" smtClean="0"/>
              <a:t>፥ </a:t>
            </a:r>
            <a:r>
              <a:rPr lang="en-CA" sz="3800" dirty="0" err="1" smtClean="0"/>
              <a:t>በለ</a:t>
            </a:r>
            <a:r>
              <a:rPr lang="en-CA" sz="3800" dirty="0" smtClean="0"/>
              <a:t> </a:t>
            </a:r>
            <a:r>
              <a:rPr lang="en-CA" sz="3800" dirty="0" err="1" smtClean="0"/>
              <a:t>ጐይታ</a:t>
            </a:r>
            <a:r>
              <a:rPr lang="en-CA" sz="3800" dirty="0" smtClean="0"/>
              <a:t> </a:t>
            </a:r>
            <a:r>
              <a:rPr lang="en-CA" sz="3800" dirty="0" err="1" smtClean="0"/>
              <a:t>ንደቀ</a:t>
            </a:r>
            <a:r>
              <a:rPr lang="en-CA" sz="3800" dirty="0" smtClean="0"/>
              <a:t> </a:t>
            </a:r>
            <a:r>
              <a:rPr lang="en-CA" sz="3800" dirty="0" err="1" smtClean="0"/>
              <a:t>መዛሙርቱ</a:t>
            </a:r>
            <a:r>
              <a:rPr lang="en-CA" sz="3800" dirty="0" smtClean="0"/>
              <a:t>። </a:t>
            </a:r>
          </a:p>
          <a:p>
            <a:r>
              <a:rPr lang="en-CA" sz="3800" dirty="0" err="1" smtClean="0">
                <a:solidFill>
                  <a:srgbClr val="FFFF00"/>
                </a:solidFill>
              </a:rPr>
              <a:t>ይ.ሕ</a:t>
            </a:r>
            <a:r>
              <a:rPr lang="en-CA" sz="3800" dirty="0" smtClean="0">
                <a:solidFill>
                  <a:srgbClr val="FFFF00"/>
                </a:solidFill>
              </a:rPr>
              <a:t>. </a:t>
            </a:r>
            <a:r>
              <a:rPr lang="en-CA" sz="3800" dirty="0" err="1" smtClean="0"/>
              <a:t>ብሓቂ</a:t>
            </a:r>
            <a:r>
              <a:rPr lang="en-CA" sz="3800" dirty="0" smtClean="0"/>
              <a:t> </a:t>
            </a:r>
            <a:r>
              <a:rPr lang="en-CA" sz="3800" dirty="0" err="1" smtClean="0"/>
              <a:t>ንዝእመን</a:t>
            </a:r>
            <a:r>
              <a:rPr lang="en-CA" sz="3800" dirty="0" smtClean="0"/>
              <a:t> </a:t>
            </a:r>
          </a:p>
          <a:p>
            <a:r>
              <a:rPr lang="en-CA" sz="3800" dirty="0" smtClean="0"/>
              <a:t> </a:t>
            </a:r>
            <a:r>
              <a:rPr lang="en-CA" sz="3800" dirty="0" err="1" smtClean="0"/>
              <a:t>ኣብ</a:t>
            </a:r>
            <a:r>
              <a:rPr lang="en-CA" sz="3800" dirty="0" smtClean="0"/>
              <a:t> </a:t>
            </a:r>
            <a:r>
              <a:rPr lang="en-CA" sz="3800" dirty="0" err="1" smtClean="0"/>
              <a:t>ንኣምን</a:t>
            </a:r>
            <a:r>
              <a:rPr lang="en-CA" sz="3800" dirty="0" smtClean="0"/>
              <a:t>፥ </a:t>
            </a:r>
            <a:r>
              <a:rPr lang="en-CA" sz="3800" dirty="0" err="1"/>
              <a:t>ብሓቂ</a:t>
            </a:r>
            <a:r>
              <a:rPr lang="en-CA" sz="3800" dirty="0"/>
              <a:t> </a:t>
            </a:r>
            <a:r>
              <a:rPr lang="en-CA" sz="3800" dirty="0" err="1"/>
              <a:t>ንዝእመን</a:t>
            </a:r>
            <a:r>
              <a:rPr lang="en-CA" sz="3800" dirty="0"/>
              <a:t> </a:t>
            </a:r>
            <a:r>
              <a:rPr lang="en-CA" sz="3800" dirty="0" err="1" smtClean="0"/>
              <a:t>ወልድ</a:t>
            </a:r>
            <a:r>
              <a:rPr lang="en-CA" sz="3800" dirty="0" smtClean="0"/>
              <a:t> </a:t>
            </a:r>
            <a:r>
              <a:rPr lang="en-CA" sz="3800" dirty="0" err="1" smtClean="0"/>
              <a:t>ንኣምን</a:t>
            </a:r>
            <a:r>
              <a:rPr lang="en-CA" sz="3800" dirty="0" smtClean="0"/>
              <a:t>፥ </a:t>
            </a:r>
            <a:r>
              <a:rPr lang="en-CA" sz="3800" dirty="0" err="1" smtClean="0"/>
              <a:t>ብሓቂ</a:t>
            </a:r>
            <a:r>
              <a:rPr lang="en-CA" sz="3800" dirty="0" smtClean="0"/>
              <a:t> </a:t>
            </a:r>
            <a:r>
              <a:rPr lang="en-CA" sz="3800" dirty="0" err="1"/>
              <a:t>ንዝእመን</a:t>
            </a:r>
            <a:r>
              <a:rPr lang="en-CA" sz="3800" dirty="0"/>
              <a:t> </a:t>
            </a:r>
            <a:r>
              <a:rPr lang="en-CA" sz="3800" dirty="0" err="1" smtClean="0"/>
              <a:t>መንፈስ</a:t>
            </a:r>
            <a:r>
              <a:rPr lang="en-CA" sz="3800" dirty="0" smtClean="0"/>
              <a:t> </a:t>
            </a:r>
            <a:r>
              <a:rPr lang="en-CA" sz="3800" dirty="0" err="1" smtClean="0"/>
              <a:t>ቅዱስ’ውን</a:t>
            </a:r>
            <a:r>
              <a:rPr lang="en-CA" sz="3800" dirty="0" smtClean="0"/>
              <a:t> </a:t>
            </a:r>
            <a:r>
              <a:rPr lang="en-CA" sz="3800" dirty="0" err="1"/>
              <a:t>ንኣምን</a:t>
            </a:r>
            <a:r>
              <a:rPr lang="en-CA" sz="3800" dirty="0" smtClean="0"/>
              <a:t>፥ </a:t>
            </a:r>
            <a:r>
              <a:rPr lang="en-CA" sz="3800" dirty="0" err="1" smtClean="0"/>
              <a:t>ህልው</a:t>
            </a:r>
            <a:r>
              <a:rPr lang="en-CA" sz="3800" dirty="0" smtClean="0"/>
              <a:t> </a:t>
            </a:r>
            <a:r>
              <a:rPr lang="en-CA" sz="3800" dirty="0" err="1" smtClean="0"/>
              <a:t>ንዝኾነ</a:t>
            </a:r>
            <a:r>
              <a:rPr lang="en-CA" sz="3800" dirty="0" smtClean="0"/>
              <a:t> </a:t>
            </a:r>
            <a:r>
              <a:rPr lang="en-CA" sz="3800" dirty="0" err="1" smtClean="0"/>
              <a:t>ሠለስትነቶም</a:t>
            </a:r>
            <a:r>
              <a:rPr lang="en-CA" sz="3800" dirty="0" smtClean="0"/>
              <a:t> </a:t>
            </a:r>
            <a:r>
              <a:rPr lang="en-CA" sz="3800" dirty="0" err="1" smtClean="0"/>
              <a:t>ንኣምን</a:t>
            </a:r>
            <a:r>
              <a:rPr lang="en-CA" sz="3800" dirty="0" smtClean="0"/>
              <a:t>።</a:t>
            </a:r>
            <a:endParaRPr lang="en-CA" sz="3800" dirty="0"/>
          </a:p>
        </p:txBody>
      </p:sp>
    </p:spTree>
    <p:extLst>
      <p:ext uri="{BB962C8B-B14F-4D97-AF65-F5344CB8AC3E}">
        <p14:creationId xmlns:p14="http://schemas.microsoft.com/office/powerpoint/2010/main" val="530640642"/>
      </p:ext>
    </p:extLst>
  </p:cSld>
  <p:clrMapOvr>
    <a:masterClrMapping/>
  </p:clrMapOvr>
  <p:transition spd="med"/>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4108223" cy="6709529"/>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ዘማርቆስ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፪፻፲፬.</a:t>
            </a:r>
            <a:r>
              <a:rPr lang="en-CA" sz="1400" dirty="0" smtClean="0">
                <a:solidFill>
                  <a:srgbClr val="FF0000"/>
                </a:solidFill>
              </a:rPr>
              <a:t> </a:t>
            </a:r>
            <a:r>
              <a:rPr lang="en-CA" sz="4400" dirty="0" err="1" smtClean="0"/>
              <a:t>ዘቦ</a:t>
            </a:r>
            <a:r>
              <a:rPr lang="en-CA" sz="4400" dirty="0" smtClean="0"/>
              <a:t> </a:t>
            </a:r>
            <a:r>
              <a:rPr lang="en-CA" sz="4400" dirty="0" err="1" smtClean="0"/>
              <a:t>እዝን</a:t>
            </a:r>
            <a:r>
              <a:rPr lang="en-CA" sz="4400" dirty="0" smtClean="0"/>
              <a:t> </a:t>
            </a:r>
            <a:r>
              <a:rPr lang="en-CA" sz="4400" dirty="0" err="1" smtClean="0"/>
              <a:t>ሰሚዐ</a:t>
            </a:r>
            <a:r>
              <a:rPr lang="en-CA" sz="4400" dirty="0" smtClean="0"/>
              <a:t> </a:t>
            </a:r>
            <a:r>
              <a:rPr lang="en-CA" sz="4400" dirty="0" err="1" smtClean="0"/>
              <a:t>ለይስማዕ</a:t>
            </a:r>
            <a:r>
              <a:rPr lang="en-CA" sz="4400" dirty="0" smtClean="0"/>
              <a:t>።</a:t>
            </a:r>
          </a:p>
          <a:p>
            <a:endParaRPr lang="en-CA" sz="1400" dirty="0" smtClean="0"/>
          </a:p>
          <a:p>
            <a:r>
              <a:rPr lang="en-CA" sz="4400" dirty="0" err="1" smtClean="0">
                <a:solidFill>
                  <a:srgbClr val="FFFF00"/>
                </a:solidFill>
              </a:rPr>
              <a:t>ይ.ሕ</a:t>
            </a:r>
            <a:r>
              <a:rPr lang="en-CA" sz="4400" dirty="0" smtClean="0">
                <a:solidFill>
                  <a:srgbClr val="FFFF00"/>
                </a:solidFill>
              </a:rPr>
              <a:t>. </a:t>
            </a:r>
            <a:r>
              <a:rPr lang="en-CA" sz="4400" b="1" dirty="0" err="1" smtClean="0"/>
              <a:t>እሉ</a:t>
            </a:r>
            <a:r>
              <a:rPr lang="en-CA" sz="4400" b="1" dirty="0" smtClean="0"/>
              <a:t> </a:t>
            </a:r>
            <a:r>
              <a:rPr lang="en-CA" sz="4400" b="1" dirty="0" err="1" smtClean="0"/>
              <a:t>ኪሩቤል</a:t>
            </a:r>
            <a:r>
              <a:rPr lang="en-CA" sz="4400" b="1" dirty="0" smtClean="0"/>
              <a:t> </a:t>
            </a:r>
            <a:r>
              <a:rPr lang="en-CA" sz="4400" b="1" dirty="0" err="1" smtClean="0"/>
              <a:t>ወሱራፌል</a:t>
            </a:r>
            <a:r>
              <a:rPr lang="en-CA" sz="4400" b="1" dirty="0" smtClean="0"/>
              <a:t> </a:t>
            </a:r>
            <a:r>
              <a:rPr lang="en-CA" sz="4400" b="1" dirty="0" err="1" smtClean="0"/>
              <a:t>ያዐርጉ</a:t>
            </a:r>
            <a:r>
              <a:rPr lang="en-CA" sz="4400" b="1" dirty="0" smtClean="0"/>
              <a:t> </a:t>
            </a:r>
            <a:r>
              <a:rPr lang="en-CA" sz="4400" b="1" dirty="0" err="1" smtClean="0"/>
              <a:t>ሎቱ</a:t>
            </a:r>
            <a:r>
              <a:rPr lang="en-CA" sz="4400" b="1" dirty="0" smtClean="0"/>
              <a:t> </a:t>
            </a:r>
            <a:r>
              <a:rPr lang="en-CA" sz="4400" b="1" dirty="0" err="1" smtClean="0"/>
              <a:t>ስብሐተ</a:t>
            </a:r>
            <a:r>
              <a:rPr lang="en-CA" sz="4400" b="1" dirty="0" smtClean="0"/>
              <a:t>፥ </a:t>
            </a:r>
            <a:r>
              <a:rPr lang="en-CA" sz="4400" b="1" dirty="0" err="1" smtClean="0"/>
              <a:t>እንዘ</a:t>
            </a:r>
            <a:r>
              <a:rPr lang="en-CA" sz="4400" b="1" dirty="0" smtClean="0"/>
              <a:t> </a:t>
            </a:r>
            <a:r>
              <a:rPr lang="en-CA" sz="4400" b="1" dirty="0" err="1" smtClean="0"/>
              <a:t>ይብሉ</a:t>
            </a:r>
            <a:r>
              <a:rPr lang="en-CA" sz="4400" b="1" dirty="0"/>
              <a:t> </a:t>
            </a:r>
            <a:r>
              <a:rPr lang="en-CA" sz="4400" b="1" dirty="0" smtClean="0"/>
              <a:t>፥ </a:t>
            </a:r>
            <a:r>
              <a:rPr lang="en-CA" sz="4400" b="1" dirty="0" err="1" smtClean="0"/>
              <a:t>ቅዱስ</a:t>
            </a:r>
            <a:r>
              <a:rPr lang="en-CA" sz="4400" b="1" dirty="0" smtClean="0"/>
              <a:t> </a:t>
            </a:r>
            <a:r>
              <a:rPr lang="en-CA" sz="4400" b="1" dirty="0" err="1" smtClean="0"/>
              <a:t>ቅዱስ</a:t>
            </a:r>
            <a:r>
              <a:rPr lang="en-CA" sz="4400" b="1" dirty="0" smtClean="0"/>
              <a:t> </a:t>
            </a:r>
            <a:r>
              <a:rPr lang="en-CA" sz="4400" b="1" dirty="0" err="1" smtClean="0"/>
              <a:t>ቅዱስ</a:t>
            </a:r>
            <a:r>
              <a:rPr lang="en-CA" sz="4400" b="1" dirty="0" smtClean="0"/>
              <a:t> </a:t>
            </a:r>
            <a:r>
              <a:rPr lang="en-CA" sz="4400" b="1" dirty="0" err="1" smtClean="0"/>
              <a:t>ኣንተ</a:t>
            </a:r>
            <a:r>
              <a:rPr lang="en-CA" sz="4400" b="1" dirty="0" smtClean="0"/>
              <a:t>  </a:t>
            </a:r>
            <a:r>
              <a:rPr lang="en-CA" sz="4400" b="1" dirty="0" err="1" smtClean="0"/>
              <a:t>እግዚአ</a:t>
            </a:r>
            <a:endParaRPr lang="en-CA" sz="4400" b="1" dirty="0" smtClean="0"/>
          </a:p>
          <a:p>
            <a:r>
              <a:rPr lang="en-CA" sz="4400" b="1" dirty="0" err="1" smtClean="0"/>
              <a:t>ብሔር</a:t>
            </a:r>
            <a:r>
              <a:rPr lang="en-CA" sz="4400" b="1" dirty="0" smtClean="0"/>
              <a:t> </a:t>
            </a:r>
            <a:r>
              <a:rPr lang="en-CA" sz="4400" b="1" dirty="0" err="1" smtClean="0"/>
              <a:t>ኣብ</a:t>
            </a:r>
            <a:r>
              <a:rPr lang="en-CA" sz="4400" b="1" dirty="0" smtClean="0"/>
              <a:t> </a:t>
            </a:r>
            <a:r>
              <a:rPr lang="en-CA" sz="4400" b="1" dirty="0" err="1" smtClean="0"/>
              <a:t>ወወልድ</a:t>
            </a:r>
            <a:r>
              <a:rPr lang="en-CA" sz="4400" b="1" dirty="0" smtClean="0"/>
              <a:t> </a:t>
            </a:r>
            <a:r>
              <a:rPr lang="en-CA" sz="4400" b="1" dirty="0" err="1" smtClean="0"/>
              <a:t>ወመንፈስ</a:t>
            </a:r>
            <a:r>
              <a:rPr lang="en-CA" sz="4400" b="1" dirty="0" smtClean="0"/>
              <a:t> </a:t>
            </a:r>
            <a:r>
              <a:rPr lang="en-CA" sz="4400" b="1" dirty="0" err="1" smtClean="0"/>
              <a:t>ቅዱስ</a:t>
            </a:r>
            <a:r>
              <a:rPr lang="en-CA" sz="4400" b="1" dirty="0" smtClean="0"/>
              <a:t>።</a:t>
            </a:r>
          </a:p>
        </p:txBody>
      </p:sp>
      <p:sp>
        <p:nvSpPr>
          <p:cNvPr id="9" name="Rectangle 8"/>
          <p:cNvSpPr/>
          <p:nvPr/>
        </p:nvSpPr>
        <p:spPr>
          <a:xfrm>
            <a:off x="7936876" y="52854"/>
            <a:ext cx="4400150" cy="6884962"/>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Mark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214. </a:t>
            </a:r>
            <a:r>
              <a:rPr lang="en-US" sz="3400" dirty="0">
                <a:uFill>
                  <a:solidFill>
                    <a:srgbClr val="0329D6"/>
                  </a:solidFill>
                </a:uFill>
              </a:rPr>
              <a:t>He that has ears to hear, let him hear. </a:t>
            </a:r>
            <a:endParaRPr lang="en-US" sz="3400" dirty="0" smtClean="0">
              <a:uFill>
                <a:solidFill>
                  <a:srgbClr val="0329D6"/>
                </a:solidFill>
              </a:uFill>
            </a:endParaRPr>
          </a:p>
          <a:p>
            <a:pPr marL="40639" marR="40639">
              <a:lnSpc>
                <a:spcPct val="130000"/>
              </a:lnSpc>
              <a:spcBef>
                <a:spcPts val="600"/>
              </a:spcBef>
              <a:defRPr sz="2800"/>
            </a:pPr>
            <a:r>
              <a:rPr lang="en-US" sz="3400" b="1" dirty="0" smtClean="0">
                <a:solidFill>
                  <a:srgbClr val="FFFF00"/>
                </a:solidFill>
                <a:uFill>
                  <a:solidFill>
                    <a:srgbClr val="0329D6"/>
                  </a:solidFill>
                </a:uFill>
              </a:rPr>
              <a:t>People:  </a:t>
            </a:r>
            <a:r>
              <a:rPr lang="en-US" sz="3400" dirty="0">
                <a:solidFill>
                  <a:schemeClr val="tx1">
                    <a:lumMod val="95000"/>
                  </a:schemeClr>
                </a:solidFill>
                <a:uFill>
                  <a:solidFill>
                    <a:srgbClr val="0329D6"/>
                  </a:solidFill>
                </a:uFill>
              </a:rPr>
              <a:t>Those cherubim and seraphim offer to Him glory saying:  </a:t>
            </a:r>
            <a:r>
              <a:rPr lang="en-US" sz="3400" dirty="0" smtClean="0">
                <a:solidFill>
                  <a:schemeClr val="tx1">
                    <a:lumMod val="95000"/>
                  </a:schemeClr>
                </a:solidFill>
                <a:uFill>
                  <a:solidFill>
                    <a:srgbClr val="0329D6"/>
                  </a:solidFill>
                </a:uFill>
              </a:rPr>
              <a:t>Holy, </a:t>
            </a:r>
            <a:r>
              <a:rPr lang="en-US" sz="3400" dirty="0">
                <a:solidFill>
                  <a:schemeClr val="tx1">
                    <a:lumMod val="95000"/>
                  </a:schemeClr>
                </a:solidFill>
                <a:uFill>
                  <a:solidFill>
                    <a:srgbClr val="0329D6"/>
                  </a:solidFill>
                </a:uFill>
              </a:rPr>
              <a:t>Holy </a:t>
            </a:r>
            <a:r>
              <a:rPr lang="en-US" sz="3400" dirty="0" err="1" smtClean="0">
                <a:solidFill>
                  <a:schemeClr val="tx1">
                    <a:lumMod val="95000"/>
                  </a:schemeClr>
                </a:solidFill>
                <a:uFill>
                  <a:solidFill>
                    <a:srgbClr val="0329D6"/>
                  </a:solidFill>
                </a:uFill>
              </a:rPr>
              <a:t>Holy</a:t>
            </a:r>
            <a:r>
              <a:rPr lang="en-US" sz="3400" dirty="0" smtClean="0">
                <a:solidFill>
                  <a:schemeClr val="tx1">
                    <a:lumMod val="95000"/>
                  </a:schemeClr>
                </a:solidFill>
                <a:uFill>
                  <a:solidFill>
                    <a:srgbClr val="0329D6"/>
                  </a:solidFill>
                </a:uFill>
              </a:rPr>
              <a:t>, </a:t>
            </a:r>
            <a:r>
              <a:rPr lang="en-US" sz="3400" dirty="0">
                <a:solidFill>
                  <a:schemeClr val="tx1">
                    <a:lumMod val="95000"/>
                  </a:schemeClr>
                </a:solidFill>
                <a:uFill>
                  <a:solidFill>
                    <a:srgbClr val="0329D6"/>
                  </a:solidFill>
                </a:uFill>
              </a:rPr>
              <a:t>art Thou God, Father, Son </a:t>
            </a:r>
            <a:r>
              <a:rPr lang="en-US" sz="3400" dirty="0" smtClean="0">
                <a:solidFill>
                  <a:schemeClr val="tx1">
                    <a:lumMod val="95000"/>
                  </a:schemeClr>
                </a:solidFill>
                <a:uFill>
                  <a:solidFill>
                    <a:srgbClr val="0329D6"/>
                  </a:solidFill>
                </a:uFill>
              </a:rPr>
              <a:t>and </a:t>
            </a:r>
            <a:r>
              <a:rPr lang="en-US" sz="3400" dirty="0">
                <a:solidFill>
                  <a:schemeClr val="tx1">
                    <a:lumMod val="95000"/>
                  </a:schemeClr>
                </a:solidFill>
                <a:uFill>
                  <a:solidFill>
                    <a:srgbClr val="0329D6"/>
                  </a:solidFill>
                </a:uFill>
              </a:rPr>
              <a:t>Holy Spirit.</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709529"/>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ማርቆስ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214.  </a:t>
            </a:r>
            <a:r>
              <a:rPr lang="en-CA" sz="4400" dirty="0" err="1" smtClean="0"/>
              <a:t>እትሰምዕ</a:t>
            </a:r>
            <a:r>
              <a:rPr lang="en-CA" sz="4400" dirty="0" smtClean="0"/>
              <a:t> </a:t>
            </a:r>
            <a:r>
              <a:rPr lang="en-CA" sz="4400" dirty="0" err="1" smtClean="0"/>
              <a:t>እዝኒ</a:t>
            </a:r>
            <a:r>
              <a:rPr lang="en-CA" sz="4400" dirty="0" smtClean="0"/>
              <a:t> </a:t>
            </a:r>
            <a:r>
              <a:rPr lang="en-CA" sz="4400" dirty="0" err="1" smtClean="0"/>
              <a:t>ዘላቶ</a:t>
            </a:r>
            <a:r>
              <a:rPr lang="en-CA" sz="4400" dirty="0" smtClean="0"/>
              <a:t> </a:t>
            </a:r>
            <a:r>
              <a:rPr lang="en-CA" sz="4400" dirty="0" err="1" smtClean="0"/>
              <a:t>ይስማዕ</a:t>
            </a:r>
            <a:r>
              <a:rPr lang="en-CA" sz="4400" dirty="0" smtClean="0"/>
              <a:t>።</a:t>
            </a:r>
          </a:p>
          <a:p>
            <a:endParaRPr lang="en-CA" sz="1400" dirty="0"/>
          </a:p>
          <a:p>
            <a:r>
              <a:rPr lang="en-CA" sz="4400" dirty="0" err="1" smtClean="0">
                <a:solidFill>
                  <a:srgbClr val="FFFF00"/>
                </a:solidFill>
              </a:rPr>
              <a:t>ይ.ሕ</a:t>
            </a:r>
            <a:r>
              <a:rPr lang="en-CA" sz="4400" dirty="0" smtClean="0">
                <a:solidFill>
                  <a:srgbClr val="FFFF00"/>
                </a:solidFill>
              </a:rPr>
              <a:t>. </a:t>
            </a:r>
            <a:r>
              <a:rPr lang="en-CA" sz="4400" dirty="0" err="1" smtClean="0"/>
              <a:t>እዚኣቶም</a:t>
            </a:r>
            <a:r>
              <a:rPr lang="en-CA" sz="4400" dirty="0" smtClean="0"/>
              <a:t> </a:t>
            </a:r>
            <a:r>
              <a:rPr lang="en-CA" sz="4400" dirty="0" err="1" smtClean="0"/>
              <a:t>ኪሩቤልን</a:t>
            </a:r>
            <a:r>
              <a:rPr lang="en-CA" sz="4400" dirty="0" smtClean="0"/>
              <a:t> </a:t>
            </a:r>
            <a:r>
              <a:rPr lang="en-CA" sz="4400" dirty="0" err="1" smtClean="0"/>
              <a:t>ሱራፌልን</a:t>
            </a:r>
            <a:r>
              <a:rPr lang="en-CA" sz="4400" dirty="0" smtClean="0"/>
              <a:t>፥ </a:t>
            </a:r>
            <a:r>
              <a:rPr lang="en-CA" sz="4400" dirty="0" err="1" smtClean="0"/>
              <a:t>እግዚኣብሄር</a:t>
            </a:r>
            <a:r>
              <a:rPr lang="en-CA" sz="4400" dirty="0" smtClean="0"/>
              <a:t> </a:t>
            </a:r>
            <a:r>
              <a:rPr lang="en-CA" sz="4400" dirty="0" err="1" smtClean="0"/>
              <a:t>ኣብን</a:t>
            </a:r>
            <a:r>
              <a:rPr lang="en-CA" sz="4400" dirty="0" smtClean="0"/>
              <a:t> </a:t>
            </a:r>
            <a:r>
              <a:rPr lang="en-CA" sz="4400" dirty="0" err="1" smtClean="0"/>
              <a:t>ወልድን</a:t>
            </a:r>
            <a:r>
              <a:rPr lang="en-CA" sz="4400" dirty="0" smtClean="0"/>
              <a:t> </a:t>
            </a:r>
            <a:r>
              <a:rPr lang="en-CA" sz="4400" dirty="0" err="1" smtClean="0"/>
              <a:t>መንፈስ</a:t>
            </a:r>
            <a:r>
              <a:rPr lang="en-CA" sz="4400" dirty="0" smtClean="0"/>
              <a:t> </a:t>
            </a:r>
            <a:r>
              <a:rPr lang="en-CA" sz="4400" dirty="0" err="1" smtClean="0"/>
              <a:t>ቅዱስን</a:t>
            </a:r>
            <a:r>
              <a:rPr lang="en-CA" sz="4400" dirty="0" smtClean="0"/>
              <a:t>፥ </a:t>
            </a:r>
            <a:r>
              <a:rPr lang="en-CA" sz="4400" dirty="0" err="1" smtClean="0"/>
              <a:t>ቅዱስ</a:t>
            </a:r>
            <a:r>
              <a:rPr lang="en-CA" sz="4400" dirty="0" smtClean="0"/>
              <a:t> </a:t>
            </a:r>
            <a:r>
              <a:rPr lang="en-CA" sz="4400" dirty="0" err="1" smtClean="0"/>
              <a:t>ቅዱስ</a:t>
            </a:r>
            <a:r>
              <a:rPr lang="en-CA" sz="4400" dirty="0" smtClean="0"/>
              <a:t> </a:t>
            </a:r>
            <a:r>
              <a:rPr lang="en-CA" sz="4400" dirty="0" err="1" smtClean="0"/>
              <a:t>ቅዱስ</a:t>
            </a:r>
            <a:r>
              <a:rPr lang="en-CA" sz="4400" dirty="0" smtClean="0"/>
              <a:t> </a:t>
            </a:r>
            <a:r>
              <a:rPr lang="en-CA" sz="4400" dirty="0" err="1" smtClean="0"/>
              <a:t>እናበሉ</a:t>
            </a:r>
            <a:r>
              <a:rPr lang="en-CA" sz="4400" dirty="0" smtClean="0"/>
              <a:t> </a:t>
            </a:r>
            <a:r>
              <a:rPr lang="en-CA" sz="4400" dirty="0" err="1" smtClean="0"/>
              <a:t>ምስጋና</a:t>
            </a:r>
            <a:r>
              <a:rPr lang="en-CA" sz="4400" dirty="0" smtClean="0"/>
              <a:t> </a:t>
            </a:r>
            <a:r>
              <a:rPr lang="en-CA" sz="4400" dirty="0" err="1" smtClean="0"/>
              <a:t>የቕርቡሉ</a:t>
            </a:r>
            <a:r>
              <a:rPr lang="en-CA" sz="4400" dirty="0" smtClean="0"/>
              <a:t>።</a:t>
            </a:r>
            <a:endParaRPr lang="en-CA" sz="4400" dirty="0"/>
          </a:p>
        </p:txBody>
      </p:sp>
    </p:spTree>
    <p:extLst>
      <p:ext uri="{BB962C8B-B14F-4D97-AF65-F5344CB8AC3E}">
        <p14:creationId xmlns:p14="http://schemas.microsoft.com/office/powerpoint/2010/main" val="189550022"/>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902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፲፮. </a:t>
            </a:r>
            <a:r>
              <a:rPr lang="en-CA" sz="4400" dirty="0" err="1"/>
              <a:t>ክርስቶስ</a:t>
            </a:r>
            <a:r>
              <a:rPr lang="en-CA" sz="4400" dirty="0"/>
              <a:t> </a:t>
            </a:r>
            <a:r>
              <a:rPr lang="en-CA" sz="4400" dirty="0" err="1"/>
              <a:t>አምላክነ</a:t>
            </a:r>
            <a:r>
              <a:rPr lang="en-CA" sz="4400" dirty="0"/>
              <a:t> </a:t>
            </a:r>
            <a:r>
              <a:rPr lang="en-CA" sz="4400" dirty="0" err="1"/>
              <a:t>ዘበአማን</a:t>
            </a:r>
            <a:r>
              <a:rPr lang="en-CA" sz="4400" dirty="0"/>
              <a:t> </a:t>
            </a:r>
            <a:r>
              <a:rPr lang="en-CA" sz="4400" dirty="0" err="1"/>
              <a:t>እግዚእነ</a:t>
            </a:r>
            <a:r>
              <a:rPr lang="en-CA" sz="4400" dirty="0"/>
              <a:t>፥ </a:t>
            </a:r>
            <a:r>
              <a:rPr lang="en-CA" sz="4400" dirty="0" err="1"/>
              <a:t>ዘሖርከ</a:t>
            </a:r>
            <a:r>
              <a:rPr lang="en-CA" sz="4400" dirty="0"/>
              <a:t> </a:t>
            </a:r>
            <a:r>
              <a:rPr lang="en-CA" sz="4400" dirty="0" err="1"/>
              <a:t>ውስተ</a:t>
            </a:r>
            <a:r>
              <a:rPr lang="en-CA" sz="4400" dirty="0"/>
              <a:t> </a:t>
            </a:r>
            <a:r>
              <a:rPr lang="en-CA" sz="4400" dirty="0" err="1"/>
              <a:t>ከብካብ</a:t>
            </a:r>
            <a:r>
              <a:rPr lang="en-CA" sz="4400" dirty="0"/>
              <a:t> </a:t>
            </a:r>
            <a:r>
              <a:rPr lang="en-CA" sz="4400" dirty="0" err="1"/>
              <a:t>አመ</a:t>
            </a:r>
            <a:r>
              <a:rPr lang="en-CA" sz="4400" dirty="0"/>
              <a:t> </a:t>
            </a:r>
            <a:r>
              <a:rPr lang="en-CA" sz="4400" dirty="0" err="1"/>
              <a:t>ጸውዑከ</a:t>
            </a:r>
            <a:r>
              <a:rPr lang="en-CA" sz="4400" dirty="0"/>
              <a:t> </a:t>
            </a:r>
            <a:r>
              <a:rPr lang="en-CA" sz="4400" dirty="0" err="1"/>
              <a:t>በቃና</a:t>
            </a:r>
            <a:r>
              <a:rPr lang="en-CA" sz="4400" dirty="0"/>
              <a:t> </a:t>
            </a:r>
            <a:r>
              <a:rPr lang="en-CA" sz="4400" dirty="0" err="1"/>
              <a:t>ዘገሊላ</a:t>
            </a:r>
            <a:r>
              <a:rPr lang="en-CA" sz="4400" dirty="0"/>
              <a:t> </a:t>
            </a:r>
            <a:r>
              <a:rPr lang="en-CA" sz="4400" dirty="0" err="1"/>
              <a:t>ወባረከ</a:t>
            </a:r>
            <a:r>
              <a:rPr lang="en-CA" sz="4400" dirty="0"/>
              <a:t> </a:t>
            </a:r>
            <a:r>
              <a:rPr lang="en-CA" sz="4400" dirty="0" err="1"/>
              <a:t>ሎሙ</a:t>
            </a:r>
            <a:r>
              <a:rPr lang="en-CA" sz="4400" dirty="0"/>
              <a:t> </a:t>
            </a:r>
            <a:r>
              <a:rPr lang="en-CA" sz="4400" dirty="0" err="1"/>
              <a:t>ወረሰይኮ</a:t>
            </a:r>
            <a:r>
              <a:rPr lang="en-CA" sz="4400" dirty="0"/>
              <a:t> </a:t>
            </a:r>
            <a:r>
              <a:rPr lang="en-CA" sz="4400" dirty="0" err="1"/>
              <a:t>ለማይ</a:t>
            </a:r>
            <a:r>
              <a:rPr lang="en-CA" sz="4400" dirty="0"/>
              <a:t> </a:t>
            </a:r>
            <a:r>
              <a:rPr lang="en-CA" sz="4400" dirty="0" err="1"/>
              <a:t>ወይነ</a:t>
            </a:r>
            <a:r>
              <a:rPr lang="en-CA" sz="4400" dirty="0"/>
              <a:t>፥ </a:t>
            </a:r>
            <a:r>
              <a:rPr lang="en-CA" sz="4400" dirty="0" err="1"/>
              <a:t>ከማሁ</a:t>
            </a:r>
            <a:r>
              <a:rPr lang="en-CA" sz="4400" dirty="0"/>
              <a:t> </a:t>
            </a:r>
            <a:r>
              <a:rPr lang="en-CA" sz="4400" dirty="0" err="1"/>
              <a:t>ረስዮ</a:t>
            </a:r>
            <a:r>
              <a:rPr lang="en-CA" sz="4400" dirty="0"/>
              <a:t> </a:t>
            </a:r>
            <a:r>
              <a:rPr lang="en-CA" sz="4400" dirty="0" err="1"/>
              <a:t>ለዝንቱ</a:t>
            </a:r>
            <a:r>
              <a:rPr lang="en-CA" sz="44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400" dirty="0" err="1"/>
              <a:t>ወይን</a:t>
            </a:r>
            <a:r>
              <a:rPr lang="en-CA" sz="4400" dirty="0"/>
              <a:t> </a:t>
            </a:r>
            <a:r>
              <a:rPr lang="en-CA" sz="4400" dirty="0" err="1"/>
              <a:t>ዘንቡር</a:t>
            </a:r>
            <a:r>
              <a:rPr lang="en-CA" sz="4400" dirty="0"/>
              <a:t> </a:t>
            </a:r>
            <a:r>
              <a:rPr lang="en-CA" sz="4400" dirty="0" err="1"/>
              <a:t>በቅድሜከ</a:t>
            </a:r>
            <a:r>
              <a:rPr lang="en-CA" sz="4400" dirty="0" smtClean="0"/>
              <a:t>።</a:t>
            </a:r>
          </a:p>
        </p:txBody>
      </p:sp>
      <p:sp>
        <p:nvSpPr>
          <p:cNvPr id="19" name="Rectangle 18"/>
          <p:cNvSpPr/>
          <p:nvPr/>
        </p:nvSpPr>
        <p:spPr>
          <a:xfrm>
            <a:off x="4016699" y="70871"/>
            <a:ext cx="4268541" cy="6555641"/>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16. </a:t>
            </a:r>
            <a:r>
              <a:rPr lang="en-CA" sz="4200" dirty="0"/>
              <a:t>ኦ </a:t>
            </a:r>
            <a:r>
              <a:rPr lang="en-CA" sz="4200" dirty="0" err="1"/>
              <a:t>ክርስቶስ</a:t>
            </a:r>
            <a:r>
              <a:rPr lang="en-CA" sz="4200" dirty="0"/>
              <a:t> </a:t>
            </a:r>
            <a:r>
              <a:rPr lang="en-CA" sz="4200" dirty="0" err="1"/>
              <a:t>ኣምላኽና</a:t>
            </a:r>
            <a:r>
              <a:rPr lang="en-CA" sz="4200" dirty="0"/>
              <a:t>፥ </a:t>
            </a:r>
            <a:r>
              <a:rPr lang="en-CA" sz="4200" dirty="0" err="1"/>
              <a:t>ናይ</a:t>
            </a:r>
            <a:r>
              <a:rPr lang="en-CA" sz="4200" dirty="0"/>
              <a:t> </a:t>
            </a:r>
            <a:r>
              <a:rPr lang="en-CA" sz="4200" dirty="0" err="1"/>
              <a:t>ብሓቂ</a:t>
            </a:r>
            <a:r>
              <a:rPr lang="en-CA" sz="4200" dirty="0"/>
              <a:t> </a:t>
            </a:r>
            <a:r>
              <a:rPr lang="en-CA" sz="4200" dirty="0" err="1"/>
              <a:t>ጐይታና</a:t>
            </a:r>
            <a:r>
              <a:rPr lang="en-CA" sz="4200" dirty="0"/>
              <a:t>፥ </a:t>
            </a:r>
            <a:r>
              <a:rPr lang="en-CA" sz="4200" dirty="0" err="1"/>
              <a:t>ኣብ</a:t>
            </a:r>
            <a:r>
              <a:rPr lang="en-CA" sz="4200" dirty="0"/>
              <a:t> </a:t>
            </a:r>
            <a:r>
              <a:rPr lang="en-CA" sz="4200" dirty="0" err="1"/>
              <a:t>ቃና</a:t>
            </a:r>
            <a:r>
              <a:rPr lang="en-CA" sz="4200" dirty="0"/>
              <a:t> </a:t>
            </a:r>
            <a:r>
              <a:rPr lang="en-CA" sz="4200" dirty="0" err="1"/>
              <a:t>ናይ</a:t>
            </a:r>
            <a:r>
              <a:rPr lang="en-CA" sz="4200" dirty="0"/>
              <a:t> </a:t>
            </a:r>
            <a:r>
              <a:rPr lang="en-CA" sz="4200" dirty="0" err="1"/>
              <a:t>ገሊላ</a:t>
            </a:r>
            <a:r>
              <a:rPr lang="en-CA" sz="4200" dirty="0"/>
              <a:t> </a:t>
            </a:r>
            <a:r>
              <a:rPr lang="en-CA" sz="4200" dirty="0" err="1"/>
              <a:t>ምስ</a:t>
            </a:r>
            <a:r>
              <a:rPr lang="en-CA" sz="4200" dirty="0"/>
              <a:t> </a:t>
            </a:r>
            <a:r>
              <a:rPr lang="en-CA" sz="4200" dirty="0" err="1"/>
              <a:t>ጸውዑኻ</a:t>
            </a:r>
            <a:r>
              <a:rPr lang="en-CA" sz="4200" dirty="0"/>
              <a:t> </a:t>
            </a:r>
            <a:r>
              <a:rPr lang="en-CA" sz="4200" dirty="0" err="1"/>
              <a:t>ናብ</a:t>
            </a:r>
            <a:r>
              <a:rPr lang="en-CA" sz="4200" dirty="0"/>
              <a:t> </a:t>
            </a:r>
            <a:r>
              <a:rPr lang="en-CA" sz="4200" dirty="0" err="1"/>
              <a:t>መርዓ</a:t>
            </a:r>
            <a:r>
              <a:rPr lang="en-CA" sz="4200" dirty="0"/>
              <a:t> </a:t>
            </a:r>
            <a:r>
              <a:rPr lang="en-CA" sz="4200" dirty="0" err="1"/>
              <a:t>ዝኸድካ</a:t>
            </a:r>
            <a:r>
              <a:rPr lang="en-CA" sz="4200" dirty="0"/>
              <a:t> </a:t>
            </a:r>
            <a:r>
              <a:rPr lang="en-CA" sz="4200" dirty="0" err="1"/>
              <a:t>እሞ</a:t>
            </a:r>
            <a:r>
              <a:rPr lang="en-CA" sz="4200" dirty="0"/>
              <a:t> </a:t>
            </a:r>
            <a:r>
              <a:rPr lang="en-CA" sz="4200" dirty="0" err="1"/>
              <a:t>ዝባረኽካሎም</a:t>
            </a:r>
            <a:r>
              <a:rPr lang="en-CA" sz="4200" dirty="0"/>
              <a:t>፥ </a:t>
            </a:r>
            <a:r>
              <a:rPr lang="en-CA" sz="4200" dirty="0" err="1"/>
              <a:t>ነቲ</a:t>
            </a:r>
            <a:r>
              <a:rPr lang="en-CA" sz="4200" dirty="0"/>
              <a:t> </a:t>
            </a:r>
            <a:r>
              <a:rPr lang="en-CA" sz="4200" dirty="0" err="1"/>
              <a:t>ማይውን</a:t>
            </a:r>
            <a:r>
              <a:rPr lang="en-CA" sz="4200" dirty="0"/>
              <a:t> </a:t>
            </a:r>
            <a:r>
              <a:rPr lang="en-CA" sz="4200" dirty="0" err="1"/>
              <a:t>ናብ</a:t>
            </a:r>
            <a:r>
              <a:rPr lang="en-CA" sz="4200" dirty="0"/>
              <a:t> </a:t>
            </a:r>
            <a:r>
              <a:rPr lang="en-CA" sz="4200" dirty="0" err="1"/>
              <a:t>ወይኒ</a:t>
            </a:r>
            <a:r>
              <a:rPr lang="en-CA" sz="4200" dirty="0"/>
              <a:t> </a:t>
            </a:r>
            <a:r>
              <a:rPr lang="en-CA" sz="4200" dirty="0" err="1"/>
              <a:t>ዝለወጥካዩ</a:t>
            </a:r>
            <a:r>
              <a:rPr lang="en-CA" sz="4200" dirty="0"/>
              <a:t>፥ </a:t>
            </a:r>
            <a:r>
              <a:rPr lang="en-CA" sz="4200" dirty="0" err="1"/>
              <a:t>ነዚ</a:t>
            </a:r>
            <a:r>
              <a:rPr lang="en-CA" sz="4200" dirty="0"/>
              <a:t> </a:t>
            </a:r>
            <a:r>
              <a:rPr lang="en-CA" sz="2000" dirty="0">
                <a:solidFill>
                  <a:srgbClr val="FFC000"/>
                </a:solidFill>
              </a:rPr>
              <a:t>(</a:t>
            </a:r>
            <a:r>
              <a:rPr lang="en-CA" sz="2000" dirty="0" err="1">
                <a:solidFill>
                  <a:srgbClr val="FFC000"/>
                </a:solidFill>
              </a:rPr>
              <a:t>ምልክታ</a:t>
            </a:r>
            <a:r>
              <a:rPr lang="en-CA" sz="2000" dirty="0">
                <a:solidFill>
                  <a:srgbClr val="FFC000"/>
                </a:solidFill>
              </a:rPr>
              <a:t>) </a:t>
            </a:r>
            <a:r>
              <a:rPr lang="en-CA" sz="4200" dirty="0" err="1"/>
              <a:t>ኣብ</a:t>
            </a:r>
            <a:r>
              <a:rPr lang="en-CA" sz="4200" dirty="0"/>
              <a:t> </a:t>
            </a:r>
            <a:r>
              <a:rPr lang="en-CA" sz="4200" dirty="0" err="1"/>
              <a:t>ቅድሜኻ</a:t>
            </a:r>
            <a:r>
              <a:rPr lang="en-CA" sz="4200" dirty="0"/>
              <a:t> </a:t>
            </a:r>
            <a:r>
              <a:rPr lang="en-CA" sz="4200" dirty="0" err="1"/>
              <a:t>ዝቐረበ</a:t>
            </a:r>
            <a:r>
              <a:rPr lang="en-CA" sz="4200" dirty="0"/>
              <a:t> </a:t>
            </a:r>
            <a:r>
              <a:rPr lang="en-CA" sz="4200" dirty="0" err="1"/>
              <a:t>ወይኒ</a:t>
            </a:r>
            <a:r>
              <a:rPr lang="en-CA" sz="4200" dirty="0"/>
              <a:t> </a:t>
            </a:r>
            <a:r>
              <a:rPr lang="en-CA" sz="4200" dirty="0" err="1"/>
              <a:t>ኸምኡ</a:t>
            </a:r>
            <a:r>
              <a:rPr lang="en-CA" sz="4200" dirty="0"/>
              <a:t> </a:t>
            </a:r>
            <a:r>
              <a:rPr lang="en-CA" sz="4200" dirty="0" err="1"/>
              <a:t>ግበሮ</a:t>
            </a:r>
            <a:r>
              <a:rPr lang="en-CA" sz="4200" dirty="0" smtClean="0"/>
              <a:t>።</a:t>
            </a:r>
          </a:p>
        </p:txBody>
      </p:sp>
      <p:sp>
        <p:nvSpPr>
          <p:cNvPr id="20" name="Rectangle 19"/>
          <p:cNvSpPr/>
          <p:nvPr/>
        </p:nvSpPr>
        <p:spPr>
          <a:xfrm>
            <a:off x="8097503" y="-22961"/>
            <a:ext cx="4217513" cy="67403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Priest: </a:t>
            </a:r>
            <a:r>
              <a:rPr lang="en-US" sz="1400" dirty="0">
                <a:solidFill>
                  <a:srgbClr val="FFC000"/>
                </a:solidFill>
              </a:rPr>
              <a:t>l6. </a:t>
            </a:r>
            <a:r>
              <a:rPr lang="en-US" sz="3600" dirty="0" smtClean="0">
                <a:solidFill>
                  <a:schemeClr val="tx1">
                    <a:lumMod val="95000"/>
                  </a:schemeClr>
                </a:solidFill>
              </a:rPr>
              <a:t>Christ </a:t>
            </a:r>
            <a:r>
              <a:rPr lang="en-US" sz="3600" dirty="0">
                <a:solidFill>
                  <a:schemeClr val="tx1">
                    <a:lumMod val="95000"/>
                  </a:schemeClr>
                </a:solidFill>
              </a:rPr>
              <a:t>our God, Who </a:t>
            </a:r>
            <a:r>
              <a:rPr lang="en-US" sz="3600" dirty="0" smtClean="0">
                <a:solidFill>
                  <a:schemeClr val="tx1">
                    <a:lumMod val="95000"/>
                  </a:schemeClr>
                </a:solidFill>
              </a:rPr>
              <a:t>is truly </a:t>
            </a:r>
            <a:r>
              <a:rPr lang="en-US" sz="3600" dirty="0">
                <a:solidFill>
                  <a:schemeClr val="tx1">
                    <a:lumMod val="95000"/>
                  </a:schemeClr>
                </a:solidFill>
              </a:rPr>
              <a:t>our Lord, Who went to the </a:t>
            </a:r>
            <a:r>
              <a:rPr lang="en-US" sz="3600" dirty="0" smtClean="0">
                <a:solidFill>
                  <a:schemeClr val="tx1">
                    <a:lumMod val="95000"/>
                  </a:schemeClr>
                </a:solidFill>
              </a:rPr>
              <a:t>wedding when </a:t>
            </a:r>
            <a:r>
              <a:rPr lang="en-US" sz="3600" dirty="0">
                <a:solidFill>
                  <a:schemeClr val="tx1">
                    <a:lumMod val="95000"/>
                  </a:schemeClr>
                </a:solidFill>
              </a:rPr>
              <a:t>they invited Thee in Cana of Galilee</a:t>
            </a:r>
            <a:r>
              <a:rPr lang="en-US" sz="3600" dirty="0" smtClean="0">
                <a:solidFill>
                  <a:schemeClr val="tx1">
                    <a:lumMod val="95000"/>
                  </a:schemeClr>
                </a:solidFill>
              </a:rPr>
              <a:t>, and </a:t>
            </a:r>
            <a:r>
              <a:rPr lang="en-US" sz="3600" dirty="0">
                <a:solidFill>
                  <a:schemeClr val="tx1">
                    <a:lumMod val="95000"/>
                  </a:schemeClr>
                </a:solidFill>
              </a:rPr>
              <a:t>blessed for them the water and </a:t>
            </a:r>
            <a:r>
              <a:rPr lang="en-US" sz="3600" dirty="0" smtClean="0">
                <a:solidFill>
                  <a:schemeClr val="tx1">
                    <a:lumMod val="95000"/>
                  </a:schemeClr>
                </a:solidFill>
              </a:rPr>
              <a:t>changed it </a:t>
            </a:r>
            <a:r>
              <a:rPr lang="en-US" sz="3600" dirty="0">
                <a:solidFill>
                  <a:schemeClr val="tx1">
                    <a:lumMod val="95000"/>
                  </a:schemeClr>
                </a:solidFill>
              </a:rPr>
              <a:t>into wine, do Thou in like manner </a:t>
            </a:r>
            <a:r>
              <a:rPr lang="en-US" sz="3600" dirty="0" smtClean="0">
                <a:solidFill>
                  <a:schemeClr val="tx1">
                    <a:lumMod val="95000"/>
                  </a:schemeClr>
                </a:solidFill>
              </a:rPr>
              <a:t>un to this </a:t>
            </a:r>
            <a:r>
              <a:rPr lang="en-US" sz="2000" dirty="0">
                <a:solidFill>
                  <a:srgbClr val="FFC000"/>
                </a:solidFill>
              </a:rPr>
              <a:t>(pointing) </a:t>
            </a:r>
            <a:r>
              <a:rPr lang="en-US" sz="3600" dirty="0">
                <a:solidFill>
                  <a:schemeClr val="tx1">
                    <a:lumMod val="95000"/>
                  </a:schemeClr>
                </a:solidFill>
              </a:rPr>
              <a:t>wine which is set </a:t>
            </a:r>
            <a:r>
              <a:rPr lang="en-US" sz="3600" dirty="0" smtClean="0">
                <a:solidFill>
                  <a:schemeClr val="tx1">
                    <a:lumMod val="95000"/>
                  </a:schemeClr>
                </a:solidFill>
              </a:rPr>
              <a:t>before Thee.</a:t>
            </a:r>
          </a:p>
        </p:txBody>
      </p:sp>
    </p:spTree>
    <p:extLst>
      <p:ext uri="{BB962C8B-B14F-4D97-AF65-F5344CB8AC3E}">
        <p14:creationId xmlns:p14="http://schemas.microsoft.com/office/powerpoint/2010/main" val="3392606776"/>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32640"/>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ዘሉቃስ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፪፻፲፭.</a:t>
            </a:r>
            <a:r>
              <a:rPr lang="en-CA" sz="1400" dirty="0" smtClean="0">
                <a:solidFill>
                  <a:srgbClr val="FF0000"/>
                </a:solidFill>
              </a:rPr>
              <a:t> </a:t>
            </a:r>
            <a:r>
              <a:rPr lang="en-CA" sz="4000" dirty="0" err="1" smtClean="0"/>
              <a:t>ይቀልል</a:t>
            </a:r>
            <a:r>
              <a:rPr lang="en-CA" sz="4000" dirty="0" smtClean="0"/>
              <a:t> </a:t>
            </a:r>
            <a:r>
              <a:rPr lang="en-CA" sz="4000" dirty="0" err="1" smtClean="0"/>
              <a:t>ኅል</a:t>
            </a:r>
            <a:endParaRPr lang="en-CA" sz="4000" dirty="0" smtClean="0"/>
          </a:p>
          <a:p>
            <a:r>
              <a:rPr lang="en-CA" sz="4000" dirty="0" err="1" smtClean="0"/>
              <a:t>ፈተ</a:t>
            </a:r>
            <a:r>
              <a:rPr lang="en-CA" sz="4000" dirty="0" smtClean="0"/>
              <a:t> </a:t>
            </a:r>
            <a:r>
              <a:rPr lang="en-CA" sz="4000" dirty="0" err="1" smtClean="0"/>
              <a:t>ሰማይ</a:t>
            </a:r>
            <a:r>
              <a:rPr lang="en-CA" sz="4000" dirty="0" smtClean="0"/>
              <a:t> </a:t>
            </a:r>
            <a:r>
              <a:rPr lang="en-CA" sz="4000" dirty="0" err="1" smtClean="0"/>
              <a:t>ወምድር</a:t>
            </a:r>
            <a:r>
              <a:rPr lang="en-CA" sz="4000" dirty="0" smtClean="0"/>
              <a:t>፥ </a:t>
            </a:r>
            <a:r>
              <a:rPr lang="en-CA" sz="4000" dirty="0" err="1" smtClean="0"/>
              <a:t>እምትደቅ</a:t>
            </a:r>
            <a:r>
              <a:rPr lang="en-CA" sz="4000" dirty="0" smtClean="0"/>
              <a:t>፥ </a:t>
            </a:r>
            <a:r>
              <a:rPr lang="en-CA" sz="4000" dirty="0" err="1" smtClean="0"/>
              <a:t>አሐቲ</a:t>
            </a:r>
            <a:r>
              <a:rPr lang="en-CA" sz="4000" dirty="0" smtClean="0"/>
              <a:t> </a:t>
            </a:r>
            <a:r>
              <a:rPr lang="en-CA" sz="4000" dirty="0" err="1" smtClean="0"/>
              <a:t>ቃል</a:t>
            </a:r>
            <a:r>
              <a:rPr lang="en-CA" sz="4000" dirty="0" smtClean="0"/>
              <a:t> </a:t>
            </a:r>
            <a:r>
              <a:rPr lang="en-CA" sz="4000" dirty="0" err="1" smtClean="0"/>
              <a:t>እምኦሪት</a:t>
            </a:r>
            <a:r>
              <a:rPr lang="en-CA" sz="4000" dirty="0" smtClean="0"/>
              <a:t> </a:t>
            </a:r>
            <a:r>
              <a:rPr lang="en-CA" sz="4000" dirty="0" err="1" smtClean="0"/>
              <a:t>ወእም</a:t>
            </a:r>
            <a:r>
              <a:rPr lang="en-CA" sz="4000" dirty="0" smtClean="0"/>
              <a:t> </a:t>
            </a:r>
            <a:r>
              <a:rPr lang="en-CA" sz="4000" dirty="0" err="1" smtClean="0"/>
              <a:t>ነቢያት</a:t>
            </a:r>
            <a:r>
              <a:rPr lang="en-CA" sz="4000" dirty="0" smtClean="0"/>
              <a:t>።</a:t>
            </a:r>
          </a:p>
          <a:p>
            <a:endParaRPr lang="en-CA" sz="1400" dirty="0" smtClean="0"/>
          </a:p>
          <a:p>
            <a:r>
              <a:rPr lang="en-CA" sz="4400" dirty="0" err="1" smtClean="0">
                <a:solidFill>
                  <a:srgbClr val="FFFF00"/>
                </a:solidFill>
              </a:rPr>
              <a:t>ይ.ሕ</a:t>
            </a:r>
            <a:r>
              <a:rPr lang="en-CA" sz="4000" dirty="0" smtClean="0">
                <a:solidFill>
                  <a:schemeClr val="tx1">
                    <a:lumMod val="95000"/>
                  </a:schemeClr>
                </a:solidFill>
              </a:rPr>
              <a:t>. </a:t>
            </a:r>
            <a:r>
              <a:rPr lang="en-CA" sz="4000" b="1" dirty="0" err="1" smtClean="0">
                <a:solidFill>
                  <a:schemeClr val="tx1">
                    <a:lumMod val="95000"/>
                  </a:schemeClr>
                </a:solidFill>
              </a:rPr>
              <a:t>መኑ</a:t>
            </a:r>
            <a:r>
              <a:rPr lang="en-CA" sz="4000" b="1" dirty="0" smtClean="0">
                <a:solidFill>
                  <a:schemeClr val="tx1">
                    <a:lumMod val="95000"/>
                  </a:schemeClr>
                </a:solidFill>
              </a:rPr>
              <a:t> </a:t>
            </a:r>
            <a:r>
              <a:rPr lang="en-CA" sz="4000" b="1" dirty="0" err="1" smtClean="0">
                <a:solidFill>
                  <a:schemeClr val="tx1">
                    <a:lumMod val="95000"/>
                  </a:schemeClr>
                </a:solidFill>
              </a:rPr>
              <a:t>ይመስለከ</a:t>
            </a:r>
            <a:r>
              <a:rPr lang="en-CA" sz="4000" b="1" dirty="0" smtClean="0">
                <a:solidFill>
                  <a:schemeClr val="tx1">
                    <a:lumMod val="95000"/>
                  </a:schemeClr>
                </a:solidFill>
              </a:rPr>
              <a:t> </a:t>
            </a:r>
            <a:r>
              <a:rPr lang="en-CA" sz="4000" b="1" dirty="0" err="1" smtClean="0">
                <a:solidFill>
                  <a:schemeClr val="tx1">
                    <a:lumMod val="95000"/>
                  </a:schemeClr>
                </a:solidFill>
              </a:rPr>
              <a:t>እምነ</a:t>
            </a:r>
            <a:r>
              <a:rPr lang="en-CA" sz="4000" b="1" dirty="0" smtClean="0">
                <a:solidFill>
                  <a:schemeClr val="tx1">
                    <a:lumMod val="95000"/>
                  </a:schemeClr>
                </a:solidFill>
              </a:rPr>
              <a:t> </a:t>
            </a:r>
            <a:r>
              <a:rPr lang="en-CA" sz="4000" b="1" dirty="0" err="1" smtClean="0">
                <a:solidFill>
                  <a:schemeClr val="tx1">
                    <a:lumMod val="95000"/>
                  </a:schemeClr>
                </a:solidFill>
              </a:rPr>
              <a:t>አማልክት</a:t>
            </a:r>
            <a:r>
              <a:rPr lang="en-CA" sz="4000" b="1" dirty="0" smtClean="0">
                <a:solidFill>
                  <a:schemeClr val="tx1">
                    <a:lumMod val="95000"/>
                  </a:schemeClr>
                </a:solidFill>
              </a:rPr>
              <a:t> </a:t>
            </a:r>
            <a:r>
              <a:rPr lang="en-CA" sz="4000" b="1" dirty="0" err="1" smtClean="0">
                <a:solidFill>
                  <a:schemeClr val="tx1">
                    <a:lumMod val="95000"/>
                  </a:schemeClr>
                </a:solidFill>
              </a:rPr>
              <a:t>እግዚኦ</a:t>
            </a:r>
            <a:r>
              <a:rPr lang="en-CA" sz="4000" b="1" dirty="0" smtClean="0">
                <a:solidFill>
                  <a:schemeClr val="tx1">
                    <a:lumMod val="95000"/>
                  </a:schemeClr>
                </a:solidFill>
              </a:rPr>
              <a:t> ፥ </a:t>
            </a:r>
            <a:r>
              <a:rPr lang="en-CA" sz="4000" b="1" dirty="0" err="1" smtClean="0">
                <a:solidFill>
                  <a:schemeClr val="tx1">
                    <a:lumMod val="95000"/>
                  </a:schemeClr>
                </a:solidFill>
              </a:rPr>
              <a:t>አንተ</a:t>
            </a:r>
            <a:r>
              <a:rPr lang="en-CA" sz="4000" b="1" dirty="0" smtClean="0">
                <a:solidFill>
                  <a:schemeClr val="tx1">
                    <a:lumMod val="95000"/>
                  </a:schemeClr>
                </a:solidFill>
              </a:rPr>
              <a:t> </a:t>
            </a:r>
            <a:r>
              <a:rPr lang="en-CA" sz="4000" b="1" dirty="0" err="1" smtClean="0">
                <a:solidFill>
                  <a:schemeClr val="tx1">
                    <a:lumMod val="95000"/>
                  </a:schemeClr>
                </a:solidFill>
              </a:rPr>
              <a:t>ውእቱ</a:t>
            </a:r>
            <a:r>
              <a:rPr lang="en-CA" sz="4000" b="1" dirty="0" smtClean="0">
                <a:solidFill>
                  <a:schemeClr val="tx1">
                    <a:lumMod val="95000"/>
                  </a:schemeClr>
                </a:solidFill>
              </a:rPr>
              <a:t> </a:t>
            </a:r>
            <a:r>
              <a:rPr lang="en-CA" sz="4000" b="1" dirty="0" err="1" smtClean="0">
                <a:solidFill>
                  <a:schemeClr val="tx1">
                    <a:lumMod val="95000"/>
                  </a:schemeClr>
                </a:solidFill>
              </a:rPr>
              <a:t>ዘትገብር</a:t>
            </a:r>
            <a:r>
              <a:rPr lang="en-CA" sz="4000" b="1" dirty="0" smtClean="0">
                <a:solidFill>
                  <a:schemeClr val="tx1">
                    <a:lumMod val="95000"/>
                  </a:schemeClr>
                </a:solidFill>
              </a:rPr>
              <a:t> </a:t>
            </a:r>
            <a:r>
              <a:rPr lang="en-CA" sz="4000" b="1" dirty="0" err="1" smtClean="0">
                <a:solidFill>
                  <a:schemeClr val="tx1">
                    <a:lumMod val="95000"/>
                  </a:schemeClr>
                </a:solidFill>
              </a:rPr>
              <a:t>መንክረ</a:t>
            </a:r>
            <a:r>
              <a:rPr lang="en-CA" sz="4000" b="1" dirty="0" smtClean="0">
                <a:solidFill>
                  <a:schemeClr val="tx1">
                    <a:lumMod val="95000"/>
                  </a:schemeClr>
                </a:solidFill>
              </a:rPr>
              <a:t>፥ </a:t>
            </a:r>
            <a:r>
              <a:rPr lang="en-CA" sz="4000" b="1" dirty="0" err="1" smtClean="0">
                <a:solidFill>
                  <a:schemeClr val="tx1">
                    <a:lumMod val="95000"/>
                  </a:schemeClr>
                </a:solidFill>
              </a:rPr>
              <a:t>አርአይኮሙ</a:t>
            </a:r>
            <a:r>
              <a:rPr lang="en-CA" sz="4000" b="1" dirty="0" smtClean="0">
                <a:solidFill>
                  <a:schemeClr val="tx1">
                    <a:lumMod val="95000"/>
                  </a:schemeClr>
                </a:solidFill>
              </a:rPr>
              <a:t> </a:t>
            </a:r>
            <a:r>
              <a:rPr lang="en-CA" sz="4000" b="1" dirty="0" err="1" smtClean="0">
                <a:solidFill>
                  <a:schemeClr val="tx1">
                    <a:lumMod val="95000"/>
                  </a:schemeClr>
                </a:solidFill>
              </a:rPr>
              <a:t>ለሕዝብከ</a:t>
            </a:r>
            <a:r>
              <a:rPr lang="en-CA" sz="4000" b="1" dirty="0" smtClean="0">
                <a:solidFill>
                  <a:schemeClr val="tx1">
                    <a:lumMod val="95000"/>
                  </a:schemeClr>
                </a:solidFill>
              </a:rPr>
              <a:t> </a:t>
            </a:r>
            <a:r>
              <a:rPr lang="en-CA" sz="4000" b="1" dirty="0" err="1" smtClean="0">
                <a:solidFill>
                  <a:schemeClr val="tx1">
                    <a:lumMod val="95000"/>
                  </a:schemeClr>
                </a:solidFill>
              </a:rPr>
              <a:t>ኃይለከ</a:t>
            </a:r>
            <a:r>
              <a:rPr lang="en-CA" sz="4000" b="1" dirty="0" smtClean="0">
                <a:solidFill>
                  <a:schemeClr val="tx1">
                    <a:lumMod val="95000"/>
                  </a:schemeClr>
                </a:solidFill>
              </a:rPr>
              <a:t>፥</a:t>
            </a:r>
          </a:p>
        </p:txBody>
      </p:sp>
      <p:sp>
        <p:nvSpPr>
          <p:cNvPr id="9" name="Rectangle 8"/>
          <p:cNvSpPr/>
          <p:nvPr/>
        </p:nvSpPr>
        <p:spPr>
          <a:xfrm>
            <a:off x="7936876" y="52854"/>
            <a:ext cx="4400150" cy="6478697"/>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Mark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215. </a:t>
            </a:r>
            <a:r>
              <a:rPr lang="en-US" sz="3200" dirty="0">
                <a:uFill>
                  <a:solidFill>
                    <a:srgbClr val="0329D6"/>
                  </a:solidFill>
                </a:uFill>
              </a:rPr>
              <a:t>He that has ears to hear, let him hear. </a:t>
            </a:r>
            <a:endParaRPr lang="en-US" sz="3200" dirty="0" smtClean="0">
              <a:uFill>
                <a:solidFill>
                  <a:srgbClr val="0329D6"/>
                </a:solidFill>
              </a:uFill>
            </a:endParaRPr>
          </a:p>
          <a:p>
            <a:pPr marL="40639" marR="40639">
              <a:spcBef>
                <a:spcPts val="600"/>
              </a:spcBef>
              <a:defRPr sz="2800"/>
            </a:pPr>
            <a:r>
              <a:rPr lang="en-US" sz="3200" dirty="0" smtClean="0">
                <a:solidFill>
                  <a:srgbClr val="FFFF00"/>
                </a:solidFill>
                <a:uFill>
                  <a:solidFill>
                    <a:srgbClr val="0329D6"/>
                  </a:solidFill>
                </a:uFill>
              </a:rPr>
              <a:t>People</a:t>
            </a:r>
            <a:r>
              <a:rPr lang="en-US" sz="3200" dirty="0">
                <a:solidFill>
                  <a:srgbClr val="FFFF00"/>
                </a:solidFill>
                <a:uFill>
                  <a:solidFill>
                    <a:srgbClr val="0329D6"/>
                  </a:solidFill>
                </a:uFill>
              </a:rPr>
              <a:t>:  </a:t>
            </a:r>
            <a:r>
              <a:rPr lang="en-US" sz="3200" dirty="0">
                <a:uFill>
                  <a:solidFill>
                    <a:srgbClr val="0329D6"/>
                  </a:solidFill>
                </a:uFill>
                <a:sym typeface="Times New Roman"/>
              </a:rPr>
              <a:t>Who is like unto Thee, O Lord, among the gods?  Thou art the God that </a:t>
            </a:r>
            <a:r>
              <a:rPr lang="en-US" sz="3200" dirty="0" err="1">
                <a:uFill>
                  <a:solidFill>
                    <a:srgbClr val="0329D6"/>
                  </a:solidFill>
                </a:uFill>
                <a:sym typeface="Times New Roman"/>
              </a:rPr>
              <a:t>doest</a:t>
            </a:r>
            <a:r>
              <a:rPr lang="en-US" sz="3200" dirty="0">
                <a:uFill>
                  <a:solidFill>
                    <a:srgbClr val="0329D6"/>
                  </a:solidFill>
                </a:uFill>
                <a:sym typeface="Times New Roman"/>
              </a:rPr>
              <a:t> wonders:  Thou hast declared Thy strength among  </a:t>
            </a:r>
            <a:r>
              <a:rPr lang="en-US" sz="3200" dirty="0">
                <a:uFill>
                  <a:solidFill>
                    <a:srgbClr val="0329D6"/>
                  </a:solidFill>
                </a:uFill>
              </a:rPr>
              <a:t>the people</a:t>
            </a:r>
            <a:r>
              <a:rPr lang="en-US" sz="3200" dirty="0" smtClean="0">
                <a:uFill>
                  <a:solidFill>
                    <a:srgbClr val="0329D6"/>
                  </a:solidFill>
                </a:uFill>
              </a:rPr>
              <a:t>.</a:t>
            </a:r>
            <a:r>
              <a:rPr lang="en-US" sz="3200" dirty="0">
                <a:solidFill>
                  <a:schemeClr val="tx1">
                    <a:lumMod val="95000"/>
                  </a:schemeClr>
                </a:solidFill>
                <a:uFill>
                  <a:solidFill>
                    <a:srgbClr val="0329D6"/>
                  </a:solidFill>
                </a:uFill>
                <a:latin typeface="Times New Roman"/>
                <a:ea typeface="Times New Roman"/>
                <a:cs typeface="Times New Roman"/>
                <a:sym typeface="Times New Roman"/>
              </a:rPr>
              <a:t> </a:t>
            </a:r>
            <a:r>
              <a:rPr lang="en-US" sz="3200" dirty="0">
                <a:uFill>
                  <a:solidFill>
                    <a:srgbClr val="0329D6"/>
                  </a:solidFill>
                </a:uFill>
                <a:sym typeface="Times New Roman"/>
              </a:rPr>
              <a:t>Thou hast with Thine arm redeemed </a:t>
            </a:r>
            <a:r>
              <a:rPr lang="en-US" sz="3200" dirty="0" smtClean="0">
                <a:uFill>
                  <a:solidFill>
                    <a:srgbClr val="0329D6"/>
                  </a:solidFill>
                </a:uFill>
                <a:sym typeface="Times New Roman"/>
              </a:rPr>
              <a:t>Thy </a:t>
            </a:r>
            <a:r>
              <a:rPr lang="en-US" sz="3200" dirty="0">
                <a:uFill>
                  <a:solidFill>
                    <a:srgbClr val="0329D6"/>
                  </a:solidFill>
                </a:uFill>
                <a:sym typeface="Times New Roman"/>
              </a:rPr>
              <a:t>people.  Thou didst </a:t>
            </a:r>
            <a:endParaRPr lang="en-US" sz="3200" dirty="0">
              <a:uFill>
                <a:solidFill>
                  <a:srgbClr val="0329D6"/>
                </a:solidFill>
              </a:uFill>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771084"/>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ማርቆስ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215.  </a:t>
            </a:r>
            <a:r>
              <a:rPr lang="en-CA" sz="4000" dirty="0" err="1" smtClean="0"/>
              <a:t>ካብ</a:t>
            </a:r>
            <a:r>
              <a:rPr lang="en-CA" sz="4000" dirty="0" smtClean="0"/>
              <a:t> </a:t>
            </a:r>
            <a:r>
              <a:rPr lang="en-CA" sz="4000" dirty="0" err="1" smtClean="0"/>
              <a:t>ኦሪትን</a:t>
            </a:r>
            <a:r>
              <a:rPr lang="en-CA" sz="4000" dirty="0" smtClean="0"/>
              <a:t> </a:t>
            </a:r>
            <a:r>
              <a:rPr lang="en-CA" sz="4000" dirty="0" err="1" smtClean="0"/>
              <a:t>ነብያትን</a:t>
            </a:r>
            <a:r>
              <a:rPr lang="en-CA" sz="4000" dirty="0" smtClean="0"/>
              <a:t> </a:t>
            </a:r>
            <a:r>
              <a:rPr lang="en-CA" sz="4000" dirty="0" err="1" smtClean="0"/>
              <a:t>ሓንቲ</a:t>
            </a:r>
            <a:r>
              <a:rPr lang="en-CA" sz="4000" dirty="0" smtClean="0"/>
              <a:t> </a:t>
            </a:r>
            <a:r>
              <a:rPr lang="en-CA" sz="4000" dirty="0" err="1" smtClean="0"/>
              <a:t>ቃል</a:t>
            </a:r>
            <a:r>
              <a:rPr lang="en-CA" sz="4000" dirty="0" smtClean="0"/>
              <a:t> </a:t>
            </a:r>
            <a:r>
              <a:rPr lang="en-CA" sz="4000" dirty="0" err="1" smtClean="0"/>
              <a:t>ካብ</a:t>
            </a:r>
            <a:r>
              <a:rPr lang="en-CA" sz="4000" dirty="0" smtClean="0"/>
              <a:t> </a:t>
            </a:r>
            <a:r>
              <a:rPr lang="en-CA" sz="4000" dirty="0" err="1" smtClean="0"/>
              <a:t>እትወድቕስ</a:t>
            </a:r>
            <a:r>
              <a:rPr lang="en-CA" sz="4000" dirty="0" smtClean="0"/>
              <a:t>፥ </a:t>
            </a:r>
            <a:r>
              <a:rPr lang="en-CA" sz="4000" dirty="0" err="1" smtClean="0"/>
              <a:t>ሰማይን</a:t>
            </a:r>
            <a:r>
              <a:rPr lang="en-CA" sz="4000" dirty="0" smtClean="0"/>
              <a:t> </a:t>
            </a:r>
            <a:r>
              <a:rPr lang="en-CA" sz="4000" dirty="0" err="1" smtClean="0"/>
              <a:t>ምድርን</a:t>
            </a:r>
            <a:r>
              <a:rPr lang="en-CA" sz="4000" dirty="0" smtClean="0"/>
              <a:t> </a:t>
            </a:r>
            <a:r>
              <a:rPr lang="en-CA" sz="4000" dirty="0" err="1" smtClean="0"/>
              <a:t>ክሓልፍ</a:t>
            </a:r>
            <a:r>
              <a:rPr lang="en-CA" sz="4000" dirty="0" smtClean="0"/>
              <a:t> </a:t>
            </a:r>
            <a:r>
              <a:rPr lang="en-CA" sz="4000" dirty="0" err="1" smtClean="0"/>
              <a:t>ይቐልል</a:t>
            </a:r>
            <a:endParaRPr lang="en-CA" sz="4000" dirty="0" smtClean="0"/>
          </a:p>
          <a:p>
            <a:endParaRPr lang="en-CA" sz="1400" dirty="0"/>
          </a:p>
          <a:p>
            <a:r>
              <a:rPr lang="en-CA" sz="4000" dirty="0" err="1" smtClean="0">
                <a:solidFill>
                  <a:srgbClr val="FFFF00"/>
                </a:solidFill>
              </a:rPr>
              <a:t>ይ.ሕ</a:t>
            </a:r>
            <a:r>
              <a:rPr lang="en-CA" sz="4000" dirty="0" smtClean="0">
                <a:solidFill>
                  <a:srgbClr val="FFFF00"/>
                </a:solidFill>
              </a:rPr>
              <a:t>. </a:t>
            </a:r>
            <a:r>
              <a:rPr lang="en-CA" sz="4000" dirty="0" smtClean="0">
                <a:solidFill>
                  <a:schemeClr val="tx1">
                    <a:lumMod val="95000"/>
                  </a:schemeClr>
                </a:solidFill>
              </a:rPr>
              <a:t>ኦ </a:t>
            </a:r>
            <a:r>
              <a:rPr lang="en-CA" sz="4000" dirty="0" err="1" smtClean="0">
                <a:solidFill>
                  <a:schemeClr val="tx1">
                    <a:lumMod val="95000"/>
                  </a:schemeClr>
                </a:solidFill>
              </a:rPr>
              <a:t>ጐይታ</a:t>
            </a:r>
            <a:r>
              <a:rPr lang="en-CA" sz="4000" dirty="0" smtClean="0">
                <a:solidFill>
                  <a:schemeClr val="tx1">
                    <a:lumMod val="95000"/>
                  </a:schemeClr>
                </a:solidFill>
              </a:rPr>
              <a:t>፥ </a:t>
            </a:r>
            <a:r>
              <a:rPr lang="en-CA" sz="4000" dirty="0" err="1" smtClean="0">
                <a:solidFill>
                  <a:schemeClr val="tx1">
                    <a:lumMod val="95000"/>
                  </a:schemeClr>
                </a:solidFill>
              </a:rPr>
              <a:t>ካብ</a:t>
            </a:r>
            <a:r>
              <a:rPr lang="en-CA" sz="4000" dirty="0" smtClean="0">
                <a:solidFill>
                  <a:schemeClr val="tx1">
                    <a:lumMod val="95000"/>
                  </a:schemeClr>
                </a:solidFill>
              </a:rPr>
              <a:t> </a:t>
            </a:r>
            <a:r>
              <a:rPr lang="en-CA" sz="4000" dirty="0" err="1" smtClean="0">
                <a:solidFill>
                  <a:schemeClr val="tx1">
                    <a:lumMod val="95000"/>
                  </a:schemeClr>
                </a:solidFill>
              </a:rPr>
              <a:t>ኣማልኽቲ</a:t>
            </a:r>
            <a:r>
              <a:rPr lang="en-CA" sz="4000" dirty="0" smtClean="0">
                <a:solidFill>
                  <a:schemeClr val="tx1">
                    <a:lumMod val="95000"/>
                  </a:schemeClr>
                </a:solidFill>
              </a:rPr>
              <a:t> </a:t>
            </a:r>
            <a:r>
              <a:rPr lang="en-CA" sz="4000" dirty="0" err="1" smtClean="0">
                <a:solidFill>
                  <a:schemeClr val="tx1">
                    <a:lumMod val="95000"/>
                  </a:schemeClr>
                </a:solidFill>
              </a:rPr>
              <a:t>ዝመስለካ</a:t>
            </a:r>
            <a:r>
              <a:rPr lang="en-CA" sz="4000" dirty="0" smtClean="0">
                <a:solidFill>
                  <a:schemeClr val="tx1">
                    <a:lumMod val="95000"/>
                  </a:schemeClr>
                </a:solidFill>
              </a:rPr>
              <a:t> </a:t>
            </a:r>
            <a:r>
              <a:rPr lang="en-CA" sz="4000" dirty="0" err="1" smtClean="0">
                <a:solidFill>
                  <a:schemeClr val="tx1">
                    <a:lumMod val="95000"/>
                  </a:schemeClr>
                </a:solidFill>
              </a:rPr>
              <a:t>መን</a:t>
            </a:r>
            <a:r>
              <a:rPr lang="en-CA" sz="4000" dirty="0" smtClean="0">
                <a:solidFill>
                  <a:schemeClr val="tx1">
                    <a:lumMod val="95000"/>
                  </a:schemeClr>
                </a:solidFill>
              </a:rPr>
              <a:t> </a:t>
            </a:r>
            <a:r>
              <a:rPr lang="en-CA" sz="4000" dirty="0" err="1" smtClean="0">
                <a:solidFill>
                  <a:schemeClr val="tx1">
                    <a:lumMod val="95000"/>
                  </a:schemeClr>
                </a:solidFill>
              </a:rPr>
              <a:t>እዩ</a:t>
            </a:r>
            <a:r>
              <a:rPr lang="en-CA" sz="4000" dirty="0" smtClean="0">
                <a:solidFill>
                  <a:schemeClr val="tx1">
                    <a:lumMod val="95000"/>
                  </a:schemeClr>
                </a:solidFill>
              </a:rPr>
              <a:t>፥ </a:t>
            </a:r>
            <a:r>
              <a:rPr lang="en-CA" sz="4000" dirty="0" err="1" smtClean="0">
                <a:solidFill>
                  <a:schemeClr val="tx1">
                    <a:lumMod val="95000"/>
                  </a:schemeClr>
                </a:solidFill>
              </a:rPr>
              <a:t>ተኣምራት</a:t>
            </a:r>
            <a:r>
              <a:rPr lang="en-CA" sz="4000" dirty="0" smtClean="0">
                <a:solidFill>
                  <a:schemeClr val="tx1">
                    <a:lumMod val="95000"/>
                  </a:schemeClr>
                </a:solidFill>
              </a:rPr>
              <a:t> </a:t>
            </a:r>
            <a:r>
              <a:rPr lang="en-CA" sz="4000" dirty="0" err="1" smtClean="0">
                <a:solidFill>
                  <a:schemeClr val="tx1">
                    <a:lumMod val="95000"/>
                  </a:schemeClr>
                </a:solidFill>
              </a:rPr>
              <a:t>እትገብር</a:t>
            </a:r>
            <a:r>
              <a:rPr lang="en-CA" sz="4000" dirty="0" smtClean="0">
                <a:solidFill>
                  <a:schemeClr val="tx1">
                    <a:lumMod val="95000"/>
                  </a:schemeClr>
                </a:solidFill>
              </a:rPr>
              <a:t> </a:t>
            </a:r>
            <a:r>
              <a:rPr lang="en-CA" sz="4000" dirty="0" err="1" smtClean="0">
                <a:solidFill>
                  <a:schemeClr val="tx1">
                    <a:lumMod val="95000"/>
                  </a:schemeClr>
                </a:solidFill>
              </a:rPr>
              <a:t>ንስኻ</a:t>
            </a:r>
            <a:r>
              <a:rPr lang="en-CA" sz="4000" dirty="0" smtClean="0">
                <a:solidFill>
                  <a:schemeClr val="tx1">
                    <a:lumMod val="95000"/>
                  </a:schemeClr>
                </a:solidFill>
              </a:rPr>
              <a:t> </a:t>
            </a:r>
            <a:r>
              <a:rPr lang="en-CA" sz="4000" dirty="0" err="1" smtClean="0">
                <a:solidFill>
                  <a:schemeClr val="tx1">
                    <a:lumMod val="95000"/>
                  </a:schemeClr>
                </a:solidFill>
              </a:rPr>
              <a:t>ኢኻ</a:t>
            </a:r>
            <a:r>
              <a:rPr lang="en-CA" sz="4000" dirty="0" smtClean="0">
                <a:solidFill>
                  <a:schemeClr val="tx1">
                    <a:lumMod val="95000"/>
                  </a:schemeClr>
                </a:solidFill>
              </a:rPr>
              <a:t>፥ </a:t>
            </a:r>
            <a:r>
              <a:rPr lang="en-CA" sz="4000" dirty="0" err="1" smtClean="0">
                <a:solidFill>
                  <a:schemeClr val="tx1">
                    <a:lumMod val="95000"/>
                  </a:schemeClr>
                </a:solidFill>
              </a:rPr>
              <a:t>ንሕዝብኻ</a:t>
            </a:r>
            <a:r>
              <a:rPr lang="en-CA" sz="4000" dirty="0" smtClean="0">
                <a:solidFill>
                  <a:schemeClr val="tx1">
                    <a:lumMod val="95000"/>
                  </a:schemeClr>
                </a:solidFill>
              </a:rPr>
              <a:t> </a:t>
            </a:r>
            <a:r>
              <a:rPr lang="en-CA" sz="4000" dirty="0" err="1" smtClean="0">
                <a:solidFill>
                  <a:schemeClr val="tx1">
                    <a:lumMod val="95000"/>
                  </a:schemeClr>
                </a:solidFill>
              </a:rPr>
              <a:t>ሓይልኻ</a:t>
            </a:r>
            <a:r>
              <a:rPr lang="en-CA" sz="4000" dirty="0" smtClean="0">
                <a:solidFill>
                  <a:schemeClr val="tx1">
                    <a:lumMod val="95000"/>
                  </a:schemeClr>
                </a:solidFill>
              </a:rPr>
              <a:t> </a:t>
            </a:r>
            <a:r>
              <a:rPr lang="en-CA" sz="4000" dirty="0" err="1" smtClean="0">
                <a:solidFill>
                  <a:schemeClr val="tx1">
                    <a:lumMod val="95000"/>
                  </a:schemeClr>
                </a:solidFill>
              </a:rPr>
              <a:t>ኣርኣኻዮም</a:t>
            </a:r>
            <a:r>
              <a:rPr lang="en-CA" sz="4000" dirty="0" smtClean="0">
                <a:solidFill>
                  <a:schemeClr val="tx1">
                    <a:lumMod val="95000"/>
                  </a:schemeClr>
                </a:solidFill>
              </a:rPr>
              <a:t>፥ </a:t>
            </a:r>
            <a:r>
              <a:rPr lang="en-CA" sz="4000" dirty="0" err="1" smtClean="0">
                <a:solidFill>
                  <a:schemeClr val="tx1">
                    <a:lumMod val="95000"/>
                  </a:schemeClr>
                </a:solidFill>
              </a:rPr>
              <a:t>ብቕልጽምካውን</a:t>
            </a:r>
            <a:endParaRPr lang="en-CA" sz="4000" dirty="0">
              <a:solidFill>
                <a:schemeClr val="tx1">
                  <a:lumMod val="95000"/>
                </a:schemeClr>
              </a:solidFill>
            </a:endParaRPr>
          </a:p>
        </p:txBody>
      </p:sp>
    </p:spTree>
    <p:extLst>
      <p:ext uri="{BB962C8B-B14F-4D97-AF65-F5344CB8AC3E}">
        <p14:creationId xmlns:p14="http://schemas.microsoft.com/office/powerpoint/2010/main" val="3618406441"/>
      </p:ext>
    </p:extLst>
  </p:cSld>
  <p:clrMapOvr>
    <a:masterClrMapping/>
  </p:clrMapOvr>
  <p:transition spd="med"/>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58992"/>
            <a:ext cx="3960739" cy="7109639"/>
          </a:xfrm>
          <a:prstGeom prst="rect">
            <a:avLst/>
          </a:prstGeom>
        </p:spPr>
        <p:txBody>
          <a:bodyPr wrap="square">
            <a:spAutoFit/>
          </a:bodyPr>
          <a:lstStyle/>
          <a:p>
            <a:r>
              <a:rPr lang="en-CA" sz="3800" b="1" dirty="0" err="1" smtClean="0">
                <a:solidFill>
                  <a:schemeClr val="tx1">
                    <a:lumMod val="95000"/>
                  </a:schemeClr>
                </a:solidFill>
              </a:rPr>
              <a:t>ወአንድኃንኮሙ</a:t>
            </a:r>
            <a:r>
              <a:rPr lang="en-CA" sz="3800" b="1" dirty="0" smtClean="0">
                <a:solidFill>
                  <a:schemeClr val="tx1">
                    <a:lumMod val="95000"/>
                  </a:schemeClr>
                </a:solidFill>
              </a:rPr>
              <a:t> </a:t>
            </a:r>
            <a:r>
              <a:rPr lang="en-CA" sz="3800" b="1" dirty="0" err="1" smtClean="0">
                <a:solidFill>
                  <a:schemeClr val="tx1">
                    <a:lumMod val="95000"/>
                  </a:schemeClr>
                </a:solidFill>
              </a:rPr>
              <a:t>ለሕዝ</a:t>
            </a:r>
            <a:endParaRPr lang="en-CA" sz="3800" b="1" dirty="0" smtClean="0">
              <a:solidFill>
                <a:schemeClr val="tx1">
                  <a:lumMod val="95000"/>
                </a:schemeClr>
              </a:solidFill>
            </a:endParaRPr>
          </a:p>
          <a:p>
            <a:r>
              <a:rPr lang="en-CA" sz="3800" b="1" dirty="0" err="1" smtClean="0">
                <a:solidFill>
                  <a:schemeClr val="tx1">
                    <a:lumMod val="95000"/>
                  </a:schemeClr>
                </a:solidFill>
              </a:rPr>
              <a:t>ብከ</a:t>
            </a:r>
            <a:r>
              <a:rPr lang="en-CA" sz="3800" b="1" dirty="0" smtClean="0">
                <a:solidFill>
                  <a:schemeClr val="tx1">
                    <a:lumMod val="95000"/>
                  </a:schemeClr>
                </a:solidFill>
              </a:rPr>
              <a:t>፥ </a:t>
            </a:r>
            <a:r>
              <a:rPr lang="en-CA" sz="3800" b="1" dirty="0" err="1" smtClean="0">
                <a:solidFill>
                  <a:schemeClr val="tx1">
                    <a:lumMod val="95000"/>
                  </a:schemeClr>
                </a:solidFill>
              </a:rPr>
              <a:t>በመዝራዕትከ</a:t>
            </a:r>
            <a:r>
              <a:rPr lang="en-CA" sz="3800" b="1" dirty="0" smtClean="0">
                <a:solidFill>
                  <a:schemeClr val="tx1">
                    <a:lumMod val="95000"/>
                  </a:schemeClr>
                </a:solidFill>
              </a:rPr>
              <a:t>። </a:t>
            </a:r>
            <a:r>
              <a:rPr lang="en-CA" sz="3800" b="1" dirty="0" err="1" smtClean="0">
                <a:solidFill>
                  <a:schemeClr val="tx1">
                    <a:lumMod val="95000"/>
                  </a:schemeClr>
                </a:solidFill>
              </a:rPr>
              <a:t>ሖርከ</a:t>
            </a:r>
            <a:r>
              <a:rPr lang="en-CA" sz="3800" b="1" dirty="0" smtClean="0">
                <a:solidFill>
                  <a:schemeClr val="tx1">
                    <a:lumMod val="95000"/>
                  </a:schemeClr>
                </a:solidFill>
              </a:rPr>
              <a:t> </a:t>
            </a:r>
            <a:r>
              <a:rPr lang="en-CA" sz="3800" b="1" dirty="0" err="1" smtClean="0">
                <a:solidFill>
                  <a:schemeClr val="tx1">
                    <a:lumMod val="95000"/>
                  </a:schemeClr>
                </a:solidFill>
              </a:rPr>
              <a:t>ውስተ</a:t>
            </a:r>
            <a:r>
              <a:rPr lang="en-CA" sz="3800" b="1" dirty="0" smtClean="0">
                <a:solidFill>
                  <a:schemeClr val="tx1">
                    <a:lumMod val="95000"/>
                  </a:schemeClr>
                </a:solidFill>
              </a:rPr>
              <a:t> </a:t>
            </a:r>
            <a:r>
              <a:rPr lang="en-CA" sz="3800" b="1" dirty="0" err="1" smtClean="0">
                <a:solidFill>
                  <a:schemeClr val="tx1">
                    <a:lumMod val="95000"/>
                  </a:schemeClr>
                </a:solidFill>
              </a:rPr>
              <a:t>ሲኦል</a:t>
            </a:r>
            <a:r>
              <a:rPr lang="en-CA" sz="3800" b="1" dirty="0" smtClean="0">
                <a:solidFill>
                  <a:schemeClr val="tx1">
                    <a:lumMod val="95000"/>
                  </a:schemeClr>
                </a:solidFill>
              </a:rPr>
              <a:t> </a:t>
            </a:r>
            <a:r>
              <a:rPr lang="en-CA" sz="3800" b="1" dirty="0" err="1" smtClean="0">
                <a:solidFill>
                  <a:schemeClr val="tx1">
                    <a:lumMod val="95000"/>
                  </a:schemeClr>
                </a:solidFill>
              </a:rPr>
              <a:t>ወአ</a:t>
            </a:r>
            <a:endParaRPr lang="en-CA" sz="3800" b="1" dirty="0" smtClean="0">
              <a:solidFill>
                <a:schemeClr val="tx1">
                  <a:lumMod val="95000"/>
                </a:schemeClr>
              </a:solidFill>
            </a:endParaRPr>
          </a:p>
          <a:p>
            <a:r>
              <a:rPr lang="en-CA" sz="3800" b="1" dirty="0" err="1" smtClean="0">
                <a:solidFill>
                  <a:schemeClr val="tx1">
                    <a:lumMod val="95000"/>
                  </a:schemeClr>
                </a:solidFill>
              </a:rPr>
              <a:t>ዕረገ</a:t>
            </a:r>
            <a:r>
              <a:rPr lang="en-CA" sz="3800" b="1" dirty="0" smtClean="0">
                <a:solidFill>
                  <a:schemeClr val="tx1">
                    <a:lumMod val="95000"/>
                  </a:schemeClr>
                </a:solidFill>
              </a:rPr>
              <a:t> </a:t>
            </a:r>
            <a:r>
              <a:rPr lang="en-CA" sz="3800" b="1" dirty="0" err="1" smtClean="0">
                <a:solidFill>
                  <a:schemeClr val="tx1">
                    <a:lumMod val="95000"/>
                  </a:schemeClr>
                </a:solidFill>
              </a:rPr>
              <a:t>ፄዋ</a:t>
            </a:r>
            <a:r>
              <a:rPr lang="en-CA" sz="3800" b="1" dirty="0" smtClean="0">
                <a:solidFill>
                  <a:schemeClr val="tx1">
                    <a:lumMod val="95000"/>
                  </a:schemeClr>
                </a:solidFill>
              </a:rPr>
              <a:t>፥ </a:t>
            </a:r>
            <a:r>
              <a:rPr lang="en-CA" sz="3800" b="1" dirty="0" err="1" smtClean="0">
                <a:solidFill>
                  <a:schemeClr val="tx1">
                    <a:lumMod val="95000"/>
                  </a:schemeClr>
                </a:solidFill>
              </a:rPr>
              <a:t>እምህየ</a:t>
            </a:r>
            <a:r>
              <a:rPr lang="en-CA" sz="3800" b="1" dirty="0" smtClean="0">
                <a:solidFill>
                  <a:schemeClr val="tx1">
                    <a:lumMod val="95000"/>
                  </a:schemeClr>
                </a:solidFill>
              </a:rPr>
              <a:t> </a:t>
            </a:r>
            <a:r>
              <a:rPr lang="en-CA" sz="3800" b="1" dirty="0" err="1" smtClean="0">
                <a:solidFill>
                  <a:schemeClr val="tx1">
                    <a:lumMod val="95000"/>
                  </a:schemeClr>
                </a:solidFill>
              </a:rPr>
              <a:t>ወጾጎ</a:t>
            </a:r>
            <a:endParaRPr lang="en-CA" sz="3800" b="1" dirty="0" smtClean="0">
              <a:solidFill>
                <a:schemeClr val="tx1">
                  <a:lumMod val="95000"/>
                </a:schemeClr>
              </a:solidFill>
            </a:endParaRPr>
          </a:p>
          <a:p>
            <a:r>
              <a:rPr lang="en-CA" sz="3800" b="1" dirty="0" err="1" smtClean="0">
                <a:solidFill>
                  <a:schemeClr val="tx1">
                    <a:lumMod val="95000"/>
                  </a:schemeClr>
                </a:solidFill>
              </a:rPr>
              <a:t>ከነ</a:t>
            </a:r>
            <a:r>
              <a:rPr lang="en-CA" sz="3800" b="1" dirty="0" smtClean="0">
                <a:solidFill>
                  <a:schemeClr val="tx1">
                    <a:lumMod val="95000"/>
                  </a:schemeClr>
                </a:solidFill>
              </a:rPr>
              <a:t> </a:t>
            </a:r>
            <a:r>
              <a:rPr lang="en-CA" sz="3800" b="1" dirty="0" err="1" smtClean="0">
                <a:solidFill>
                  <a:schemeClr val="tx1">
                    <a:lumMod val="95000"/>
                  </a:schemeClr>
                </a:solidFill>
              </a:rPr>
              <a:t>ምዕረ</a:t>
            </a:r>
            <a:r>
              <a:rPr lang="en-CA" sz="3800" b="1" dirty="0" smtClean="0">
                <a:solidFill>
                  <a:schemeClr val="tx1">
                    <a:lumMod val="95000"/>
                  </a:schemeClr>
                </a:solidFill>
              </a:rPr>
              <a:t> </a:t>
            </a:r>
            <a:r>
              <a:rPr lang="en-CA" sz="3800" b="1" dirty="0" err="1" smtClean="0">
                <a:solidFill>
                  <a:schemeClr val="tx1">
                    <a:lumMod val="95000"/>
                  </a:schemeClr>
                </a:solidFill>
              </a:rPr>
              <a:t>ዳግመ</a:t>
            </a:r>
            <a:r>
              <a:rPr lang="en-CA" sz="3800" b="1" dirty="0" smtClean="0">
                <a:solidFill>
                  <a:schemeClr val="tx1">
                    <a:lumMod val="95000"/>
                  </a:schemeClr>
                </a:solidFill>
              </a:rPr>
              <a:t> </a:t>
            </a:r>
            <a:r>
              <a:rPr lang="en-CA" sz="3800" b="1" dirty="0" err="1" smtClean="0">
                <a:solidFill>
                  <a:schemeClr val="tx1">
                    <a:lumMod val="95000"/>
                  </a:schemeClr>
                </a:solidFill>
              </a:rPr>
              <a:t>ግዕዛነ</a:t>
            </a:r>
            <a:r>
              <a:rPr lang="en-CA" sz="3800" b="1" dirty="0" smtClean="0">
                <a:solidFill>
                  <a:schemeClr val="tx1">
                    <a:lumMod val="95000"/>
                  </a:schemeClr>
                </a:solidFill>
              </a:rPr>
              <a:t>፥ </a:t>
            </a:r>
            <a:r>
              <a:rPr lang="en-CA" sz="3800" b="1" dirty="0" err="1" smtClean="0">
                <a:solidFill>
                  <a:schemeClr val="tx1">
                    <a:lumMod val="95000"/>
                  </a:schemeClr>
                </a:solidFill>
              </a:rPr>
              <a:t>እስመ</a:t>
            </a:r>
            <a:r>
              <a:rPr lang="en-CA" sz="3800" b="1" dirty="0" smtClean="0">
                <a:solidFill>
                  <a:schemeClr val="tx1">
                    <a:lumMod val="95000"/>
                  </a:schemeClr>
                </a:solidFill>
              </a:rPr>
              <a:t> </a:t>
            </a:r>
            <a:r>
              <a:rPr lang="en-CA" sz="3800" b="1" dirty="0" err="1" smtClean="0">
                <a:solidFill>
                  <a:schemeClr val="tx1">
                    <a:lumMod val="95000"/>
                  </a:schemeClr>
                </a:solidFill>
              </a:rPr>
              <a:t>መጻእከ</a:t>
            </a:r>
            <a:r>
              <a:rPr lang="en-CA" sz="3800" b="1" dirty="0" smtClean="0">
                <a:solidFill>
                  <a:schemeClr val="tx1">
                    <a:lumMod val="95000"/>
                  </a:schemeClr>
                </a:solidFill>
              </a:rPr>
              <a:t> </a:t>
            </a:r>
            <a:r>
              <a:rPr lang="en-CA" sz="3800" b="1" dirty="0" err="1" smtClean="0">
                <a:solidFill>
                  <a:schemeClr val="tx1">
                    <a:lumMod val="95000"/>
                  </a:schemeClr>
                </a:solidFill>
              </a:rPr>
              <a:t>ወአድኀን</a:t>
            </a:r>
            <a:endParaRPr lang="en-CA" sz="3800" b="1" dirty="0" smtClean="0">
              <a:solidFill>
                <a:schemeClr val="tx1">
                  <a:lumMod val="95000"/>
                </a:schemeClr>
              </a:solidFill>
            </a:endParaRPr>
          </a:p>
          <a:p>
            <a:r>
              <a:rPr lang="en-CA" sz="3800" b="1" dirty="0" err="1" smtClean="0">
                <a:solidFill>
                  <a:schemeClr val="tx1">
                    <a:lumMod val="95000"/>
                  </a:schemeClr>
                </a:solidFill>
              </a:rPr>
              <a:t>ከነ</a:t>
            </a:r>
            <a:r>
              <a:rPr lang="en-CA" sz="3800" b="1" dirty="0" smtClean="0">
                <a:solidFill>
                  <a:schemeClr val="tx1">
                    <a:lumMod val="95000"/>
                  </a:schemeClr>
                </a:solidFill>
              </a:rPr>
              <a:t>። </a:t>
            </a:r>
            <a:r>
              <a:rPr lang="en-CA" sz="3800" b="1" dirty="0" err="1" smtClean="0">
                <a:solidFill>
                  <a:srgbClr val="FFC000"/>
                </a:solidFill>
              </a:rPr>
              <a:t>በእንተ</a:t>
            </a:r>
            <a:r>
              <a:rPr lang="en-CA" sz="3800" b="1" dirty="0" smtClean="0">
                <a:solidFill>
                  <a:srgbClr val="FFC000"/>
                </a:solidFill>
              </a:rPr>
              <a:t> </a:t>
            </a:r>
            <a:r>
              <a:rPr lang="en-CA" sz="3800" b="1" dirty="0" err="1" smtClean="0">
                <a:solidFill>
                  <a:srgbClr val="FFC000"/>
                </a:solidFill>
              </a:rPr>
              <a:t>ዝንቱ</a:t>
            </a:r>
            <a:r>
              <a:rPr lang="en-CA" sz="3800" b="1" dirty="0" smtClean="0">
                <a:solidFill>
                  <a:srgbClr val="FFC000"/>
                </a:solidFill>
              </a:rPr>
              <a:t> </a:t>
            </a:r>
            <a:r>
              <a:rPr lang="en-CA" sz="3800" b="1" dirty="0" err="1" smtClean="0">
                <a:solidFill>
                  <a:schemeClr val="tx1">
                    <a:lumMod val="95000"/>
                  </a:schemeClr>
                </a:solidFill>
              </a:rPr>
              <a:t>ንሴብሐከ</a:t>
            </a:r>
            <a:r>
              <a:rPr lang="en-CA" sz="3800" b="1" dirty="0" smtClean="0">
                <a:solidFill>
                  <a:schemeClr val="tx1">
                    <a:lumMod val="95000"/>
                  </a:schemeClr>
                </a:solidFill>
              </a:rPr>
              <a:t>፥ </a:t>
            </a:r>
            <a:r>
              <a:rPr lang="en-CA" sz="3800" b="1" dirty="0" err="1" smtClean="0">
                <a:solidFill>
                  <a:schemeClr val="tx1">
                    <a:lumMod val="95000"/>
                  </a:schemeClr>
                </a:solidFill>
              </a:rPr>
              <a:t>ወንጸርሕ</a:t>
            </a:r>
            <a:r>
              <a:rPr lang="en-CA" sz="3800" b="1" dirty="0" smtClean="0">
                <a:solidFill>
                  <a:schemeClr val="tx1">
                    <a:lumMod val="95000"/>
                  </a:schemeClr>
                </a:solidFill>
              </a:rPr>
              <a:t>፥ </a:t>
            </a:r>
            <a:r>
              <a:rPr lang="en-CA" sz="3800" b="1" dirty="0" err="1" smtClean="0">
                <a:solidFill>
                  <a:schemeClr val="tx1">
                    <a:lumMod val="95000"/>
                  </a:schemeClr>
                </a:solidFill>
              </a:rPr>
              <a:t>ኀቤከ</a:t>
            </a:r>
            <a:r>
              <a:rPr lang="en-CA" sz="3800" b="1" dirty="0" smtClean="0">
                <a:solidFill>
                  <a:schemeClr val="tx1">
                    <a:lumMod val="95000"/>
                  </a:schemeClr>
                </a:solidFill>
              </a:rPr>
              <a:t> </a:t>
            </a:r>
            <a:r>
              <a:rPr lang="en-CA" sz="3800" b="1" dirty="0" err="1" smtClean="0">
                <a:solidFill>
                  <a:schemeClr val="tx1">
                    <a:lumMod val="95000"/>
                  </a:schemeClr>
                </a:solidFill>
              </a:rPr>
              <a:t>እንዘ</a:t>
            </a:r>
            <a:r>
              <a:rPr lang="en-CA" sz="3800" b="1" dirty="0" smtClean="0">
                <a:solidFill>
                  <a:schemeClr val="tx1">
                    <a:lumMod val="95000"/>
                  </a:schemeClr>
                </a:solidFill>
              </a:rPr>
              <a:t> </a:t>
            </a:r>
            <a:r>
              <a:rPr lang="en-CA" sz="3800" b="1" dirty="0" err="1" smtClean="0">
                <a:solidFill>
                  <a:schemeClr val="tx1">
                    <a:lumMod val="95000"/>
                  </a:schemeClr>
                </a:solidFill>
              </a:rPr>
              <a:t>ንብል</a:t>
            </a:r>
            <a:r>
              <a:rPr lang="en-CA" sz="3800" b="1" dirty="0" smtClean="0">
                <a:solidFill>
                  <a:schemeClr val="tx1">
                    <a:lumMod val="95000"/>
                  </a:schemeClr>
                </a:solidFill>
              </a:rPr>
              <a:t>፥ </a:t>
            </a:r>
            <a:r>
              <a:rPr lang="en-CA" sz="3800" b="1" dirty="0" err="1" smtClean="0">
                <a:solidFill>
                  <a:schemeClr val="tx1">
                    <a:lumMod val="95000"/>
                  </a:schemeClr>
                </a:solidFill>
              </a:rPr>
              <a:t>ቡሩክ</a:t>
            </a:r>
            <a:r>
              <a:rPr lang="en-CA" sz="3800" b="1" dirty="0" smtClean="0">
                <a:solidFill>
                  <a:schemeClr val="tx1">
                    <a:lumMod val="95000"/>
                  </a:schemeClr>
                </a:solidFill>
              </a:rPr>
              <a:t> </a:t>
            </a:r>
            <a:r>
              <a:rPr lang="en-CA" sz="3800" b="1" dirty="0" err="1" smtClean="0">
                <a:solidFill>
                  <a:schemeClr val="tx1">
                    <a:lumMod val="95000"/>
                  </a:schemeClr>
                </a:solidFill>
              </a:rPr>
              <a:t>አንተ</a:t>
            </a:r>
            <a:r>
              <a:rPr lang="en-CA" sz="3800" b="1" dirty="0" smtClean="0">
                <a:solidFill>
                  <a:schemeClr val="tx1">
                    <a:lumMod val="95000"/>
                  </a:schemeClr>
                </a:solidFill>
              </a:rPr>
              <a:t> </a:t>
            </a:r>
            <a:r>
              <a:rPr lang="en-CA" sz="3800" b="1" dirty="0" err="1" smtClean="0">
                <a:solidFill>
                  <a:schemeClr val="tx1">
                    <a:lumMod val="95000"/>
                  </a:schemeClr>
                </a:solidFill>
              </a:rPr>
              <a:t>እግዚኦ</a:t>
            </a:r>
            <a:r>
              <a:rPr lang="en-CA" sz="3800" b="1" dirty="0" smtClean="0">
                <a:solidFill>
                  <a:schemeClr val="tx1">
                    <a:lumMod val="95000"/>
                  </a:schemeClr>
                </a:solidFill>
              </a:rPr>
              <a:t>፥ </a:t>
            </a:r>
            <a:r>
              <a:rPr lang="en-CA" sz="3800" b="1" dirty="0" err="1" smtClean="0">
                <a:solidFill>
                  <a:schemeClr val="tx1">
                    <a:lumMod val="95000"/>
                  </a:schemeClr>
                </a:solidFill>
              </a:rPr>
              <a:t>ኢየሱስ</a:t>
            </a:r>
            <a:r>
              <a:rPr lang="en-CA" sz="3800" b="1" dirty="0" smtClean="0">
                <a:solidFill>
                  <a:schemeClr val="tx1">
                    <a:lumMod val="95000"/>
                  </a:schemeClr>
                </a:solidFill>
              </a:rPr>
              <a:t> </a:t>
            </a:r>
            <a:r>
              <a:rPr lang="en-CA" sz="3800" b="1" dirty="0" err="1" smtClean="0">
                <a:solidFill>
                  <a:schemeClr val="tx1">
                    <a:lumMod val="95000"/>
                  </a:schemeClr>
                </a:solidFill>
              </a:rPr>
              <a:t>ክርስቶስ</a:t>
            </a:r>
            <a:r>
              <a:rPr lang="en-CA" sz="3800" b="1" dirty="0" smtClean="0">
                <a:solidFill>
                  <a:schemeClr val="tx1">
                    <a:lumMod val="95000"/>
                  </a:schemeClr>
                </a:solidFill>
              </a:rPr>
              <a:t> </a:t>
            </a:r>
            <a:r>
              <a:rPr lang="en-CA" sz="3800" b="1" dirty="0" err="1" smtClean="0">
                <a:solidFill>
                  <a:schemeClr val="tx1">
                    <a:lumMod val="95000"/>
                  </a:schemeClr>
                </a:solidFill>
              </a:rPr>
              <a:t>እስመ</a:t>
            </a:r>
            <a:r>
              <a:rPr lang="en-CA" sz="3800" b="1" dirty="0" smtClean="0">
                <a:solidFill>
                  <a:schemeClr val="tx1">
                    <a:lumMod val="95000"/>
                  </a:schemeClr>
                </a:solidFill>
              </a:rPr>
              <a:t> </a:t>
            </a:r>
            <a:r>
              <a:rPr lang="en-CA" sz="3800" b="1" dirty="0" err="1" smtClean="0">
                <a:solidFill>
                  <a:schemeClr val="tx1">
                    <a:lumMod val="95000"/>
                  </a:schemeClr>
                </a:solidFill>
              </a:rPr>
              <a:t>መጻእከ</a:t>
            </a:r>
            <a:r>
              <a:rPr lang="en-CA" sz="3800" b="1" dirty="0" smtClean="0">
                <a:solidFill>
                  <a:schemeClr val="tx1">
                    <a:lumMod val="95000"/>
                  </a:schemeClr>
                </a:solidFill>
              </a:rPr>
              <a:t> </a:t>
            </a:r>
            <a:r>
              <a:rPr lang="en-CA" sz="3800" b="1" dirty="0" err="1" smtClean="0">
                <a:solidFill>
                  <a:schemeClr val="tx1">
                    <a:lumMod val="95000"/>
                  </a:schemeClr>
                </a:solidFill>
              </a:rPr>
              <a:t>ወአድኀንከነ</a:t>
            </a:r>
            <a:r>
              <a:rPr lang="en-CA" sz="3800" b="1" dirty="0" smtClean="0">
                <a:solidFill>
                  <a:schemeClr val="tx1">
                    <a:lumMod val="95000"/>
                  </a:schemeClr>
                </a:solidFill>
              </a:rPr>
              <a:t>።</a:t>
            </a:r>
          </a:p>
        </p:txBody>
      </p:sp>
      <p:sp>
        <p:nvSpPr>
          <p:cNvPr id="9" name="Rectangle 8"/>
          <p:cNvSpPr/>
          <p:nvPr/>
        </p:nvSpPr>
        <p:spPr>
          <a:xfrm>
            <a:off x="7951624" y="52854"/>
            <a:ext cx="4400150" cy="7048083"/>
          </a:xfrm>
          <a:prstGeom prst="rect">
            <a:avLst/>
          </a:prstGeom>
        </p:spPr>
        <p:txBody>
          <a:bodyPr wrap="square">
            <a:spAutoFit/>
          </a:bodyPr>
          <a:lstStyle/>
          <a:p>
            <a:pPr marL="40639" marR="40639">
              <a:spcBef>
                <a:spcPts val="600"/>
              </a:spcBef>
              <a:defRPr sz="2800"/>
            </a:pPr>
            <a:r>
              <a:rPr lang="en-US" sz="3400" dirty="0" smtClean="0">
                <a:uFill>
                  <a:solidFill>
                    <a:srgbClr val="0329D6"/>
                  </a:solidFill>
                </a:uFill>
                <a:sym typeface="Times New Roman"/>
              </a:rPr>
              <a:t>go </a:t>
            </a:r>
            <a:r>
              <a:rPr lang="en-US" sz="3400" dirty="0">
                <a:uFill>
                  <a:solidFill>
                    <a:srgbClr val="0329D6"/>
                  </a:solidFill>
                </a:uFill>
                <a:sym typeface="Times New Roman"/>
              </a:rPr>
              <a:t>into hell and the Captives rose up from there, and thou didst grant us again to be </a:t>
            </a:r>
            <a:endParaRPr lang="en-US" sz="3400" dirty="0" smtClean="0">
              <a:uFill>
                <a:solidFill>
                  <a:srgbClr val="0329D6"/>
                </a:solidFill>
              </a:uFill>
              <a:sym typeface="Times New Roman"/>
            </a:endParaRPr>
          </a:p>
          <a:p>
            <a:pPr marL="40639" marR="40639">
              <a:spcBef>
                <a:spcPts val="600"/>
              </a:spcBef>
              <a:defRPr sz="2800"/>
            </a:pPr>
            <a:r>
              <a:rPr lang="en-US" sz="3400" dirty="0" smtClean="0">
                <a:uFill>
                  <a:solidFill>
                    <a:srgbClr val="0329D6"/>
                  </a:solidFill>
                </a:uFill>
                <a:sym typeface="Times New Roman"/>
              </a:rPr>
              <a:t>set </a:t>
            </a:r>
            <a:r>
              <a:rPr lang="en-US" sz="3400" dirty="0">
                <a:uFill>
                  <a:solidFill>
                    <a:srgbClr val="0329D6"/>
                  </a:solidFill>
                </a:uFill>
                <a:sym typeface="Times New Roman"/>
              </a:rPr>
              <a:t>free, for Thou didst come and save </a:t>
            </a:r>
            <a:r>
              <a:rPr lang="en-US" sz="3400" dirty="0" smtClean="0">
                <a:uFill>
                  <a:solidFill>
                    <a:srgbClr val="0329D6"/>
                  </a:solidFill>
                </a:uFill>
                <a:sym typeface="Times New Roman"/>
              </a:rPr>
              <a:t>us. For </a:t>
            </a:r>
            <a:r>
              <a:rPr lang="en-US" sz="3400" dirty="0">
                <a:uFill>
                  <a:solidFill>
                    <a:srgbClr val="0329D6"/>
                  </a:solidFill>
                </a:uFill>
                <a:sym typeface="Times New Roman"/>
              </a:rPr>
              <a:t>this cause we glorify Thee and cry unto Thee </a:t>
            </a:r>
            <a:r>
              <a:rPr lang="en-US" sz="3400" dirty="0" smtClean="0">
                <a:uFill>
                  <a:solidFill>
                    <a:srgbClr val="0329D6"/>
                  </a:solidFill>
                </a:uFill>
                <a:sym typeface="Times New Roman"/>
              </a:rPr>
              <a:t>saying</a:t>
            </a:r>
            <a:r>
              <a:rPr lang="en-US" sz="3400" dirty="0">
                <a:uFill>
                  <a:solidFill>
                    <a:srgbClr val="0329D6"/>
                  </a:solidFill>
                </a:uFill>
                <a:sym typeface="Times New Roman"/>
              </a:rPr>
              <a:t>, Blessed art Thou, Lord Jesus Christ, for Thou didst come and save us.</a:t>
            </a:r>
          </a:p>
          <a:p>
            <a:pPr marL="40639" marR="40639">
              <a:spcBef>
                <a:spcPts val="600"/>
              </a:spcBef>
              <a:defRPr sz="2800"/>
            </a:pPr>
            <a:r>
              <a:rPr lang="en-US" sz="3400" dirty="0">
                <a:uFill>
                  <a:solidFill>
                    <a:srgbClr val="0329D6"/>
                  </a:solidFill>
                </a:uFill>
              </a:rPr>
              <a:t>  </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63417"/>
          </a:xfrm>
          <a:prstGeom prst="rect">
            <a:avLst/>
          </a:prstGeom>
        </p:spPr>
        <p:txBody>
          <a:bodyPr wrap="square">
            <a:spAutoFit/>
          </a:bodyPr>
          <a:lstStyle/>
          <a:p>
            <a:r>
              <a:rPr lang="en-CA" sz="4000" dirty="0" err="1" smtClean="0">
                <a:solidFill>
                  <a:schemeClr val="tx1">
                    <a:lumMod val="95000"/>
                  </a:schemeClr>
                </a:solidFill>
              </a:rPr>
              <a:t>ንሕዝብኻ</a:t>
            </a:r>
            <a:r>
              <a:rPr lang="en-CA" sz="4000" dirty="0" smtClean="0">
                <a:solidFill>
                  <a:schemeClr val="tx1">
                    <a:lumMod val="95000"/>
                  </a:schemeClr>
                </a:solidFill>
              </a:rPr>
              <a:t> </a:t>
            </a:r>
            <a:r>
              <a:rPr lang="en-CA" sz="4000" dirty="0" err="1" smtClean="0">
                <a:solidFill>
                  <a:schemeClr val="tx1">
                    <a:lumMod val="95000"/>
                  </a:schemeClr>
                </a:solidFill>
              </a:rPr>
              <a:t>ኣድሓንካዮም</a:t>
            </a:r>
            <a:r>
              <a:rPr lang="en-CA" sz="4000" dirty="0" smtClean="0">
                <a:solidFill>
                  <a:schemeClr val="tx1">
                    <a:lumMod val="95000"/>
                  </a:schemeClr>
                </a:solidFill>
              </a:rPr>
              <a:t>፥ </a:t>
            </a:r>
            <a:r>
              <a:rPr lang="en-CA" sz="4000" dirty="0" err="1" smtClean="0">
                <a:solidFill>
                  <a:schemeClr val="tx1">
                    <a:lumMod val="95000"/>
                  </a:schemeClr>
                </a:solidFill>
              </a:rPr>
              <a:t>ናብ</a:t>
            </a:r>
            <a:r>
              <a:rPr lang="en-CA" sz="4000" dirty="0" smtClean="0">
                <a:solidFill>
                  <a:schemeClr val="tx1">
                    <a:lumMod val="95000"/>
                  </a:schemeClr>
                </a:solidFill>
              </a:rPr>
              <a:t> </a:t>
            </a:r>
            <a:r>
              <a:rPr lang="en-CA" sz="4000" dirty="0" err="1" smtClean="0">
                <a:solidFill>
                  <a:schemeClr val="tx1">
                    <a:lumMod val="95000"/>
                  </a:schemeClr>
                </a:solidFill>
              </a:rPr>
              <a:t>ሲኦል</a:t>
            </a:r>
            <a:r>
              <a:rPr lang="en-CA" sz="4000" dirty="0" smtClean="0">
                <a:solidFill>
                  <a:schemeClr val="tx1">
                    <a:lumMod val="95000"/>
                  </a:schemeClr>
                </a:solidFill>
              </a:rPr>
              <a:t> </a:t>
            </a:r>
            <a:r>
              <a:rPr lang="en-CA" sz="4000" dirty="0" err="1" smtClean="0">
                <a:solidFill>
                  <a:schemeClr val="tx1">
                    <a:lumMod val="95000"/>
                  </a:schemeClr>
                </a:solidFill>
              </a:rPr>
              <a:t>ክድካ</a:t>
            </a:r>
            <a:r>
              <a:rPr lang="en-CA" sz="4000" dirty="0" smtClean="0">
                <a:solidFill>
                  <a:schemeClr val="tx1">
                    <a:lumMod val="95000"/>
                  </a:schemeClr>
                </a:solidFill>
              </a:rPr>
              <a:t>፥ </a:t>
            </a:r>
            <a:r>
              <a:rPr lang="en-CA" sz="4000" dirty="0" err="1" smtClean="0">
                <a:solidFill>
                  <a:schemeClr val="tx1">
                    <a:lumMod val="95000"/>
                  </a:schemeClr>
                </a:solidFill>
              </a:rPr>
              <a:t>ካብኡ</a:t>
            </a:r>
            <a:r>
              <a:rPr lang="en-CA" sz="4000" dirty="0" smtClean="0">
                <a:solidFill>
                  <a:schemeClr val="tx1">
                    <a:lumMod val="95000"/>
                  </a:schemeClr>
                </a:solidFill>
              </a:rPr>
              <a:t> </a:t>
            </a:r>
            <a:r>
              <a:rPr lang="en-CA" sz="4000" dirty="0" err="1" smtClean="0">
                <a:solidFill>
                  <a:schemeClr val="tx1">
                    <a:lumMod val="95000"/>
                  </a:schemeClr>
                </a:solidFill>
              </a:rPr>
              <a:t>እውን</a:t>
            </a:r>
            <a:r>
              <a:rPr lang="en-CA" sz="4000" dirty="0" smtClean="0">
                <a:solidFill>
                  <a:schemeClr val="tx1">
                    <a:lumMod val="95000"/>
                  </a:schemeClr>
                </a:solidFill>
              </a:rPr>
              <a:t> </a:t>
            </a:r>
            <a:r>
              <a:rPr lang="en-CA" sz="4000" dirty="0" err="1" smtClean="0">
                <a:solidFill>
                  <a:schemeClr val="tx1">
                    <a:lumMod val="95000"/>
                  </a:schemeClr>
                </a:solidFill>
              </a:rPr>
              <a:t>ምርኮ</a:t>
            </a:r>
            <a:r>
              <a:rPr lang="en-CA" sz="4000" dirty="0" smtClean="0">
                <a:solidFill>
                  <a:schemeClr val="tx1">
                    <a:lumMod val="95000"/>
                  </a:schemeClr>
                </a:solidFill>
              </a:rPr>
              <a:t> </a:t>
            </a:r>
            <a:r>
              <a:rPr lang="en-CA" sz="4000" dirty="0" err="1" smtClean="0">
                <a:solidFill>
                  <a:schemeClr val="tx1">
                    <a:lumMod val="95000"/>
                  </a:schemeClr>
                </a:solidFill>
              </a:rPr>
              <a:t>ኣውጻእ</a:t>
            </a:r>
            <a:r>
              <a:rPr lang="en-CA" sz="4000" dirty="0" smtClean="0">
                <a:solidFill>
                  <a:schemeClr val="tx1">
                    <a:lumMod val="95000"/>
                  </a:schemeClr>
                </a:solidFill>
              </a:rPr>
              <a:t>፥ </a:t>
            </a:r>
            <a:r>
              <a:rPr lang="en-CA" sz="4000" dirty="0" err="1" smtClean="0">
                <a:solidFill>
                  <a:schemeClr val="tx1">
                    <a:lumMod val="95000"/>
                  </a:schemeClr>
                </a:solidFill>
              </a:rPr>
              <a:t>ሓንሳእውን</a:t>
            </a:r>
            <a:r>
              <a:rPr lang="en-CA" sz="4000" dirty="0" smtClean="0">
                <a:solidFill>
                  <a:schemeClr val="tx1">
                    <a:lumMod val="95000"/>
                  </a:schemeClr>
                </a:solidFill>
              </a:rPr>
              <a:t> </a:t>
            </a:r>
            <a:r>
              <a:rPr lang="en-CA" sz="4000" dirty="0" err="1" smtClean="0">
                <a:solidFill>
                  <a:schemeClr val="tx1">
                    <a:lumMod val="95000"/>
                  </a:schemeClr>
                </a:solidFill>
              </a:rPr>
              <a:t>ዕጽፊ</a:t>
            </a:r>
            <a:r>
              <a:rPr lang="en-CA" sz="4000" dirty="0" smtClean="0">
                <a:solidFill>
                  <a:schemeClr val="tx1">
                    <a:lumMod val="95000"/>
                  </a:schemeClr>
                </a:solidFill>
              </a:rPr>
              <a:t> </a:t>
            </a:r>
            <a:r>
              <a:rPr lang="en-CA" sz="4000" dirty="0" err="1" smtClean="0">
                <a:solidFill>
                  <a:schemeClr val="tx1">
                    <a:lumMod val="95000"/>
                  </a:schemeClr>
                </a:solidFill>
              </a:rPr>
              <a:t>ሓርነት</a:t>
            </a:r>
            <a:r>
              <a:rPr lang="en-CA" sz="4000" dirty="0" smtClean="0">
                <a:solidFill>
                  <a:schemeClr val="tx1">
                    <a:lumMod val="95000"/>
                  </a:schemeClr>
                </a:solidFill>
              </a:rPr>
              <a:t> </a:t>
            </a:r>
            <a:r>
              <a:rPr lang="en-CA" sz="4000" dirty="0" err="1" smtClean="0">
                <a:solidFill>
                  <a:schemeClr val="tx1">
                    <a:lumMod val="95000"/>
                  </a:schemeClr>
                </a:solidFill>
              </a:rPr>
              <a:t>ሃብካና</a:t>
            </a:r>
            <a:r>
              <a:rPr lang="en-CA" sz="4000" dirty="0" smtClean="0">
                <a:solidFill>
                  <a:schemeClr val="tx1">
                    <a:lumMod val="95000"/>
                  </a:schemeClr>
                </a:solidFill>
              </a:rPr>
              <a:t>፥ </a:t>
            </a:r>
            <a:r>
              <a:rPr lang="en-CA" sz="4000" dirty="0" err="1" smtClean="0">
                <a:solidFill>
                  <a:schemeClr val="tx1">
                    <a:lumMod val="95000"/>
                  </a:schemeClr>
                </a:solidFill>
              </a:rPr>
              <a:t>መጺእካ</a:t>
            </a:r>
            <a:r>
              <a:rPr lang="en-CA" sz="4000" dirty="0" smtClean="0">
                <a:solidFill>
                  <a:schemeClr val="tx1">
                    <a:lumMod val="95000"/>
                  </a:schemeClr>
                </a:solidFill>
              </a:rPr>
              <a:t> </a:t>
            </a:r>
            <a:r>
              <a:rPr lang="en-CA" sz="4000" dirty="0" err="1" smtClean="0">
                <a:solidFill>
                  <a:schemeClr val="tx1">
                    <a:lumMod val="95000"/>
                  </a:schemeClr>
                </a:solidFill>
              </a:rPr>
              <a:t>ስለ</a:t>
            </a:r>
            <a:r>
              <a:rPr lang="en-CA" sz="4000" dirty="0" smtClean="0">
                <a:solidFill>
                  <a:schemeClr val="tx1">
                    <a:lumMod val="95000"/>
                  </a:schemeClr>
                </a:solidFill>
              </a:rPr>
              <a:t> </a:t>
            </a:r>
            <a:r>
              <a:rPr lang="en-CA" sz="4000" dirty="0" err="1" smtClean="0">
                <a:solidFill>
                  <a:schemeClr val="tx1">
                    <a:lumMod val="95000"/>
                  </a:schemeClr>
                </a:solidFill>
              </a:rPr>
              <a:t>ዘድሓንካና</a:t>
            </a:r>
            <a:r>
              <a:rPr lang="en-CA" sz="4000" dirty="0" smtClean="0">
                <a:solidFill>
                  <a:schemeClr val="tx1">
                    <a:lumMod val="95000"/>
                  </a:schemeClr>
                </a:solidFill>
              </a:rPr>
              <a:t> </a:t>
            </a:r>
            <a:r>
              <a:rPr lang="en-CA" sz="4000" dirty="0" err="1" smtClean="0">
                <a:solidFill>
                  <a:schemeClr val="tx1">
                    <a:lumMod val="95000"/>
                  </a:schemeClr>
                </a:solidFill>
              </a:rPr>
              <a:t>ነመስግነካ</a:t>
            </a:r>
            <a:r>
              <a:rPr lang="en-CA" sz="4000" dirty="0" smtClean="0">
                <a:solidFill>
                  <a:schemeClr val="tx1">
                    <a:lumMod val="95000"/>
                  </a:schemeClr>
                </a:solidFill>
              </a:rPr>
              <a:t> </a:t>
            </a:r>
            <a:r>
              <a:rPr lang="en-CA" sz="4000" dirty="0" err="1" smtClean="0">
                <a:solidFill>
                  <a:schemeClr val="tx1">
                    <a:lumMod val="95000"/>
                  </a:schemeClr>
                </a:solidFill>
              </a:rPr>
              <a:t>ኣሎነ</a:t>
            </a:r>
            <a:r>
              <a:rPr lang="en-CA" sz="4000" dirty="0" smtClean="0">
                <a:solidFill>
                  <a:schemeClr val="tx1">
                    <a:lumMod val="95000"/>
                  </a:schemeClr>
                </a:solidFill>
              </a:rPr>
              <a:t>። ኦ </a:t>
            </a:r>
            <a:r>
              <a:rPr lang="en-CA" sz="4000" dirty="0" err="1" smtClean="0">
                <a:solidFill>
                  <a:schemeClr val="tx1">
                    <a:lumMod val="95000"/>
                  </a:schemeClr>
                </a:solidFill>
              </a:rPr>
              <a:t>ጐይታ</a:t>
            </a:r>
            <a:r>
              <a:rPr lang="en-CA" sz="4000" dirty="0" smtClean="0">
                <a:solidFill>
                  <a:schemeClr val="tx1">
                    <a:lumMod val="95000"/>
                  </a:schemeClr>
                </a:solidFill>
              </a:rPr>
              <a:t>፥ </a:t>
            </a:r>
            <a:r>
              <a:rPr lang="en-CA" sz="4000" dirty="0" err="1" smtClean="0">
                <a:solidFill>
                  <a:schemeClr val="tx1">
                    <a:lumMod val="95000"/>
                  </a:schemeClr>
                </a:solidFill>
              </a:rPr>
              <a:t>ኢየሱስ</a:t>
            </a:r>
            <a:r>
              <a:rPr lang="en-CA" sz="4000" dirty="0" smtClean="0">
                <a:solidFill>
                  <a:schemeClr val="tx1">
                    <a:lumMod val="95000"/>
                  </a:schemeClr>
                </a:solidFill>
              </a:rPr>
              <a:t> </a:t>
            </a:r>
            <a:r>
              <a:rPr lang="en-CA" sz="4000" dirty="0" err="1" smtClean="0">
                <a:solidFill>
                  <a:schemeClr val="tx1">
                    <a:lumMod val="95000"/>
                  </a:schemeClr>
                </a:solidFill>
              </a:rPr>
              <a:t>ክርስቶስ</a:t>
            </a:r>
            <a:r>
              <a:rPr lang="en-CA" sz="4000" dirty="0" smtClean="0">
                <a:solidFill>
                  <a:schemeClr val="tx1">
                    <a:lumMod val="95000"/>
                  </a:schemeClr>
                </a:solidFill>
              </a:rPr>
              <a:t> </a:t>
            </a:r>
            <a:r>
              <a:rPr lang="en-CA" sz="4000" dirty="0" err="1" smtClean="0">
                <a:solidFill>
                  <a:schemeClr val="tx1">
                    <a:lumMod val="95000"/>
                  </a:schemeClr>
                </a:solidFill>
              </a:rPr>
              <a:t>መጺእካ</a:t>
            </a:r>
            <a:r>
              <a:rPr lang="en-CA" sz="4000" dirty="0" smtClean="0">
                <a:solidFill>
                  <a:schemeClr val="tx1">
                    <a:lumMod val="95000"/>
                  </a:schemeClr>
                </a:solidFill>
              </a:rPr>
              <a:t> </a:t>
            </a:r>
            <a:r>
              <a:rPr lang="en-CA" sz="4000" dirty="0" err="1" smtClean="0">
                <a:solidFill>
                  <a:schemeClr val="tx1">
                    <a:lumMod val="95000"/>
                  </a:schemeClr>
                </a:solidFill>
              </a:rPr>
              <a:t>ኣድሒንካና</a:t>
            </a:r>
            <a:r>
              <a:rPr lang="en-CA" sz="4000" dirty="0" smtClean="0">
                <a:solidFill>
                  <a:schemeClr val="tx1">
                    <a:lumMod val="95000"/>
                  </a:schemeClr>
                </a:solidFill>
              </a:rPr>
              <a:t> </a:t>
            </a:r>
            <a:r>
              <a:rPr lang="en-CA" sz="4000" dirty="0" err="1" smtClean="0">
                <a:solidFill>
                  <a:schemeClr val="tx1">
                    <a:lumMod val="95000"/>
                  </a:schemeClr>
                </a:solidFill>
              </a:rPr>
              <a:t>ኢኻ</a:t>
            </a:r>
            <a:r>
              <a:rPr lang="en-CA" sz="4000" dirty="0" smtClean="0">
                <a:solidFill>
                  <a:schemeClr val="tx1">
                    <a:lumMod val="95000"/>
                  </a:schemeClr>
                </a:solidFill>
              </a:rPr>
              <a:t> </a:t>
            </a:r>
            <a:r>
              <a:rPr lang="en-CA" sz="4000" dirty="0" err="1" smtClean="0">
                <a:solidFill>
                  <a:schemeClr val="tx1">
                    <a:lumMod val="95000"/>
                  </a:schemeClr>
                </a:solidFill>
              </a:rPr>
              <a:t>እሞ</a:t>
            </a:r>
            <a:r>
              <a:rPr lang="en-CA" sz="4000" dirty="0" smtClean="0">
                <a:solidFill>
                  <a:schemeClr val="tx1">
                    <a:lumMod val="95000"/>
                  </a:schemeClr>
                </a:solidFill>
              </a:rPr>
              <a:t>፥ </a:t>
            </a:r>
            <a:r>
              <a:rPr lang="en-CA" sz="4000" dirty="0" err="1" smtClean="0">
                <a:solidFill>
                  <a:schemeClr val="tx1">
                    <a:lumMod val="95000"/>
                  </a:schemeClr>
                </a:solidFill>
              </a:rPr>
              <a:t>ብሩኽ</a:t>
            </a:r>
            <a:r>
              <a:rPr lang="en-CA" sz="4000" dirty="0" smtClean="0">
                <a:solidFill>
                  <a:schemeClr val="tx1">
                    <a:lumMod val="95000"/>
                  </a:schemeClr>
                </a:solidFill>
              </a:rPr>
              <a:t> </a:t>
            </a:r>
            <a:r>
              <a:rPr lang="en-CA" sz="4000" dirty="0" err="1" smtClean="0">
                <a:solidFill>
                  <a:schemeClr val="tx1">
                    <a:lumMod val="95000"/>
                  </a:schemeClr>
                </a:solidFill>
              </a:rPr>
              <a:t>ኢኻ</a:t>
            </a:r>
            <a:r>
              <a:rPr lang="en-CA" sz="4000" dirty="0">
                <a:solidFill>
                  <a:schemeClr val="tx1">
                    <a:lumMod val="95000"/>
                  </a:schemeClr>
                </a:solidFill>
              </a:rPr>
              <a:t> </a:t>
            </a:r>
            <a:r>
              <a:rPr lang="en-CA" sz="4000" dirty="0" err="1" smtClean="0">
                <a:solidFill>
                  <a:schemeClr val="tx1">
                    <a:lumMod val="95000"/>
                  </a:schemeClr>
                </a:solidFill>
              </a:rPr>
              <a:t>እናበልና</a:t>
            </a:r>
            <a:r>
              <a:rPr lang="en-CA" sz="4000" dirty="0" smtClean="0">
                <a:solidFill>
                  <a:schemeClr val="tx1">
                    <a:lumMod val="95000"/>
                  </a:schemeClr>
                </a:solidFill>
              </a:rPr>
              <a:t> </a:t>
            </a:r>
            <a:r>
              <a:rPr lang="en-CA" sz="4000" dirty="0" err="1" smtClean="0">
                <a:solidFill>
                  <a:schemeClr val="tx1">
                    <a:lumMod val="95000"/>
                  </a:schemeClr>
                </a:solidFill>
              </a:rPr>
              <a:t>ዓው</a:t>
            </a:r>
            <a:r>
              <a:rPr lang="en-CA" sz="4000" dirty="0" smtClean="0">
                <a:solidFill>
                  <a:schemeClr val="tx1">
                    <a:lumMod val="95000"/>
                  </a:schemeClr>
                </a:solidFill>
              </a:rPr>
              <a:t> </a:t>
            </a:r>
            <a:r>
              <a:rPr lang="en-CA" sz="4000" dirty="0" err="1" smtClean="0">
                <a:solidFill>
                  <a:schemeClr val="tx1">
                    <a:lumMod val="95000"/>
                  </a:schemeClr>
                </a:solidFill>
              </a:rPr>
              <a:t>ኢልና</a:t>
            </a:r>
            <a:r>
              <a:rPr lang="en-CA" sz="4000" dirty="0" smtClean="0">
                <a:solidFill>
                  <a:schemeClr val="tx1">
                    <a:lumMod val="95000"/>
                  </a:schemeClr>
                </a:solidFill>
              </a:rPr>
              <a:t> </a:t>
            </a:r>
            <a:r>
              <a:rPr lang="en-CA" sz="4000" dirty="0" err="1" smtClean="0">
                <a:solidFill>
                  <a:schemeClr val="tx1">
                    <a:lumMod val="95000"/>
                  </a:schemeClr>
                </a:solidFill>
              </a:rPr>
              <a:t>ነመስግነካ</a:t>
            </a:r>
            <a:r>
              <a:rPr lang="en-CA" sz="4000" dirty="0" smtClean="0">
                <a:solidFill>
                  <a:schemeClr val="tx1">
                    <a:lumMod val="95000"/>
                  </a:schemeClr>
                </a:solidFill>
              </a:rPr>
              <a:t> </a:t>
            </a:r>
            <a:r>
              <a:rPr lang="en-CA" sz="4000" dirty="0" err="1" smtClean="0">
                <a:solidFill>
                  <a:schemeClr val="tx1">
                    <a:lumMod val="95000"/>
                  </a:schemeClr>
                </a:solidFill>
              </a:rPr>
              <a:t>ኣሎና</a:t>
            </a:r>
            <a:r>
              <a:rPr lang="en-CA" sz="4000" dirty="0" smtClean="0">
                <a:solidFill>
                  <a:schemeClr val="tx1">
                    <a:lumMod val="95000"/>
                  </a:schemeClr>
                </a:solidFill>
              </a:rPr>
              <a:t>።</a:t>
            </a:r>
            <a:endParaRPr lang="en-CA" sz="4000" dirty="0">
              <a:solidFill>
                <a:schemeClr val="tx1">
                  <a:lumMod val="95000"/>
                </a:schemeClr>
              </a:solidFill>
            </a:endParaRPr>
          </a:p>
        </p:txBody>
      </p:sp>
    </p:spTree>
    <p:extLst>
      <p:ext uri="{BB962C8B-B14F-4D97-AF65-F5344CB8AC3E}">
        <p14:creationId xmlns:p14="http://schemas.microsoft.com/office/powerpoint/2010/main" val="2046437409"/>
      </p:ext>
    </p:extLst>
  </p:cSld>
  <p:clrMapOvr>
    <a:masterClrMapping/>
  </p:clrMapOvr>
  <p:transition spd="med"/>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32640"/>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ዘዮሐንስ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፪፻፲፮.</a:t>
            </a:r>
            <a:r>
              <a:rPr lang="en-CA" sz="1400" dirty="0" smtClean="0">
                <a:solidFill>
                  <a:srgbClr val="FF0000"/>
                </a:solidFill>
              </a:rPr>
              <a:t> </a:t>
            </a:r>
            <a:r>
              <a:rPr lang="en-CA" sz="4000" dirty="0" err="1" smtClean="0"/>
              <a:t>ዘይአምን</a:t>
            </a:r>
            <a:r>
              <a:rPr lang="en-CA" sz="4000" dirty="0" smtClean="0"/>
              <a:t> </a:t>
            </a:r>
            <a:r>
              <a:rPr lang="en-CA" sz="4000" dirty="0" err="1" smtClean="0"/>
              <a:t>በወልድ</a:t>
            </a:r>
            <a:r>
              <a:rPr lang="en-CA" sz="4000" dirty="0" smtClean="0"/>
              <a:t>፥ ቦ </a:t>
            </a:r>
            <a:r>
              <a:rPr lang="en-CA" sz="4000" dirty="0" err="1" smtClean="0"/>
              <a:t>ሕይወት</a:t>
            </a:r>
            <a:r>
              <a:rPr lang="en-CA" sz="4000" dirty="0" smtClean="0"/>
              <a:t> </a:t>
            </a:r>
            <a:r>
              <a:rPr lang="en-CA" sz="4000" dirty="0" err="1" smtClean="0"/>
              <a:t>ዘለዓለም</a:t>
            </a:r>
            <a:r>
              <a:rPr lang="en-CA" sz="4000" dirty="0" smtClean="0"/>
              <a:t>።</a:t>
            </a:r>
          </a:p>
          <a:p>
            <a:endParaRPr lang="en-CA" sz="1400" dirty="0" smtClean="0"/>
          </a:p>
          <a:p>
            <a:r>
              <a:rPr lang="en-CA" sz="4400" dirty="0" err="1" smtClean="0">
                <a:solidFill>
                  <a:srgbClr val="FFFF00"/>
                </a:solidFill>
              </a:rPr>
              <a:t>ይ.ሕ</a:t>
            </a:r>
            <a:r>
              <a:rPr lang="en-CA" sz="4000" dirty="0" smtClean="0">
                <a:solidFill>
                  <a:schemeClr val="tx1">
                    <a:lumMod val="95000"/>
                  </a:schemeClr>
                </a:solidFill>
              </a:rPr>
              <a:t>. </a:t>
            </a:r>
            <a:r>
              <a:rPr lang="en-CA" sz="4000" b="1" dirty="0" err="1" smtClean="0">
                <a:solidFill>
                  <a:schemeClr val="tx1">
                    <a:lumMod val="95000"/>
                  </a:schemeClr>
                </a:solidFill>
              </a:rPr>
              <a:t>ቀዳሚሁ</a:t>
            </a:r>
            <a:r>
              <a:rPr lang="en-CA" sz="4000" b="1" dirty="0" smtClean="0">
                <a:solidFill>
                  <a:schemeClr val="tx1">
                    <a:lumMod val="95000"/>
                  </a:schemeClr>
                </a:solidFill>
              </a:rPr>
              <a:t> </a:t>
            </a:r>
            <a:r>
              <a:rPr lang="en-CA" sz="4000" b="1" dirty="0" err="1" smtClean="0">
                <a:solidFill>
                  <a:schemeClr val="tx1">
                    <a:lumMod val="95000"/>
                  </a:schemeClr>
                </a:solidFill>
              </a:rPr>
              <a:t>ቃል</a:t>
            </a:r>
            <a:r>
              <a:rPr lang="en-CA" sz="4000" b="1" dirty="0" smtClean="0">
                <a:solidFill>
                  <a:schemeClr val="tx1">
                    <a:lumMod val="95000"/>
                  </a:schemeClr>
                </a:solidFill>
              </a:rPr>
              <a:t>፥ </a:t>
            </a:r>
            <a:r>
              <a:rPr lang="en-CA" sz="4000" b="1" dirty="0" err="1" smtClean="0">
                <a:solidFill>
                  <a:schemeClr val="tx1">
                    <a:lumMod val="95000"/>
                  </a:schemeClr>
                </a:solidFill>
              </a:rPr>
              <a:t>ውእቱ</a:t>
            </a:r>
            <a:r>
              <a:rPr lang="en-CA" sz="4000" b="1" dirty="0" smtClean="0">
                <a:solidFill>
                  <a:schemeClr val="tx1">
                    <a:lumMod val="95000"/>
                  </a:schemeClr>
                </a:solidFill>
              </a:rPr>
              <a:t> </a:t>
            </a:r>
            <a:r>
              <a:rPr lang="en-CA" sz="4000" b="1" dirty="0" err="1" smtClean="0">
                <a:solidFill>
                  <a:schemeClr val="tx1">
                    <a:lumMod val="95000"/>
                  </a:schemeClr>
                </a:solidFill>
              </a:rPr>
              <a:t>ቃል</a:t>
            </a:r>
            <a:r>
              <a:rPr lang="en-CA" sz="4000" b="1" dirty="0" smtClean="0">
                <a:solidFill>
                  <a:schemeClr val="tx1">
                    <a:lumMod val="95000"/>
                  </a:schemeClr>
                </a:solidFill>
              </a:rPr>
              <a:t>፥ </a:t>
            </a:r>
            <a:r>
              <a:rPr lang="en-CA" sz="4000" b="1" dirty="0" err="1" smtClean="0">
                <a:solidFill>
                  <a:schemeClr val="tx1">
                    <a:lumMod val="95000"/>
                  </a:schemeClr>
                </a:solidFill>
              </a:rPr>
              <a:t>ቃለ</a:t>
            </a:r>
            <a:r>
              <a:rPr lang="en-CA" sz="4000" b="1" dirty="0" smtClean="0">
                <a:solidFill>
                  <a:schemeClr val="tx1">
                    <a:lumMod val="95000"/>
                  </a:schemeClr>
                </a:solidFill>
              </a:rPr>
              <a:t> </a:t>
            </a:r>
            <a:r>
              <a:rPr lang="en-CA" sz="4000" b="1" dirty="0" err="1" smtClean="0">
                <a:solidFill>
                  <a:schemeClr val="tx1">
                    <a:lumMod val="95000"/>
                  </a:schemeClr>
                </a:solidFill>
              </a:rPr>
              <a:t>እግዚአብሔር</a:t>
            </a:r>
            <a:r>
              <a:rPr lang="en-CA" sz="4000" b="1" dirty="0" smtClean="0">
                <a:solidFill>
                  <a:schemeClr val="tx1">
                    <a:lumMod val="95000"/>
                  </a:schemeClr>
                </a:solidFill>
              </a:rPr>
              <a:t>፥ </a:t>
            </a:r>
            <a:r>
              <a:rPr lang="en-CA" sz="4000" b="1" dirty="0" err="1" smtClean="0">
                <a:solidFill>
                  <a:schemeClr val="tx1">
                    <a:lumMod val="95000"/>
                  </a:schemeClr>
                </a:solidFill>
              </a:rPr>
              <a:t>ውእቱ</a:t>
            </a:r>
            <a:r>
              <a:rPr lang="en-CA" sz="4000" b="1" dirty="0" smtClean="0">
                <a:solidFill>
                  <a:schemeClr val="tx1">
                    <a:lumMod val="95000"/>
                  </a:schemeClr>
                </a:solidFill>
              </a:rPr>
              <a:t> </a:t>
            </a:r>
            <a:r>
              <a:rPr lang="en-CA" sz="4000" b="1" dirty="0" err="1" smtClean="0">
                <a:solidFill>
                  <a:schemeClr val="tx1">
                    <a:lumMod val="95000"/>
                  </a:schemeClr>
                </a:solidFill>
              </a:rPr>
              <a:t>ቃል</a:t>
            </a:r>
            <a:r>
              <a:rPr lang="en-CA" sz="4000" b="1" dirty="0" smtClean="0">
                <a:solidFill>
                  <a:schemeClr val="tx1">
                    <a:lumMod val="95000"/>
                  </a:schemeClr>
                </a:solidFill>
              </a:rPr>
              <a:t>፥ </a:t>
            </a:r>
            <a:r>
              <a:rPr lang="en-CA" sz="4000" b="1" dirty="0" err="1" smtClean="0">
                <a:solidFill>
                  <a:schemeClr val="tx1">
                    <a:lumMod val="95000"/>
                  </a:schemeClr>
                </a:solidFill>
              </a:rPr>
              <a:t>ሥጋ</a:t>
            </a:r>
            <a:r>
              <a:rPr lang="en-CA" sz="4000" b="1" dirty="0" smtClean="0">
                <a:solidFill>
                  <a:schemeClr val="tx1">
                    <a:lumMod val="95000"/>
                  </a:schemeClr>
                </a:solidFill>
              </a:rPr>
              <a:t> </a:t>
            </a:r>
            <a:r>
              <a:rPr lang="en-CA" sz="4000" b="1" dirty="0" err="1" smtClean="0">
                <a:solidFill>
                  <a:schemeClr val="tx1">
                    <a:lumMod val="95000"/>
                  </a:schemeClr>
                </a:solidFill>
              </a:rPr>
              <a:t>ኮነ</a:t>
            </a:r>
            <a:r>
              <a:rPr lang="en-CA" sz="4000" b="1" dirty="0" smtClean="0">
                <a:solidFill>
                  <a:schemeClr val="tx1">
                    <a:lumMod val="95000"/>
                  </a:schemeClr>
                </a:solidFill>
              </a:rPr>
              <a:t>፥ </a:t>
            </a:r>
            <a:r>
              <a:rPr lang="en-CA" sz="4000" b="1" dirty="0" err="1" smtClean="0">
                <a:solidFill>
                  <a:schemeClr val="tx1">
                    <a:lumMod val="95000"/>
                  </a:schemeClr>
                </a:solidFill>
              </a:rPr>
              <a:t>ወኀደረ</a:t>
            </a:r>
            <a:r>
              <a:rPr lang="en-CA" sz="4000" b="1" dirty="0" smtClean="0">
                <a:solidFill>
                  <a:schemeClr val="tx1">
                    <a:lumMod val="95000"/>
                  </a:schemeClr>
                </a:solidFill>
              </a:rPr>
              <a:t> </a:t>
            </a:r>
            <a:r>
              <a:rPr lang="en-CA" sz="4000" b="1" dirty="0" err="1" smtClean="0">
                <a:solidFill>
                  <a:schemeClr val="tx1">
                    <a:lumMod val="95000"/>
                  </a:schemeClr>
                </a:solidFill>
              </a:rPr>
              <a:t>ላዕሌነ</a:t>
            </a:r>
            <a:r>
              <a:rPr lang="en-CA" sz="4000" b="1" dirty="0" smtClean="0">
                <a:solidFill>
                  <a:schemeClr val="tx1">
                    <a:lumMod val="95000"/>
                  </a:schemeClr>
                </a:solidFill>
              </a:rPr>
              <a:t> </a:t>
            </a:r>
            <a:r>
              <a:rPr lang="en-CA" sz="4000" b="1" dirty="0" err="1" smtClean="0">
                <a:solidFill>
                  <a:schemeClr val="tx1">
                    <a:lumMod val="95000"/>
                  </a:schemeClr>
                </a:solidFill>
              </a:rPr>
              <a:t>ወርኢነ</a:t>
            </a:r>
            <a:r>
              <a:rPr lang="en-CA" sz="4000" b="1" dirty="0" smtClean="0">
                <a:solidFill>
                  <a:schemeClr val="tx1">
                    <a:lumMod val="95000"/>
                  </a:schemeClr>
                </a:solidFill>
              </a:rPr>
              <a:t>  </a:t>
            </a:r>
            <a:r>
              <a:rPr lang="en-CA" sz="4000" b="1" dirty="0" err="1" smtClean="0">
                <a:solidFill>
                  <a:schemeClr val="tx1">
                    <a:lumMod val="95000"/>
                  </a:schemeClr>
                </a:solidFill>
              </a:rPr>
              <a:t>ስብሐ</a:t>
            </a:r>
            <a:endParaRPr lang="en-CA" sz="4000" b="1" dirty="0" smtClean="0">
              <a:solidFill>
                <a:schemeClr val="tx1">
                  <a:lumMod val="95000"/>
                </a:schemeClr>
              </a:solidFill>
            </a:endParaRPr>
          </a:p>
          <a:p>
            <a:r>
              <a:rPr lang="en-CA" sz="4000" b="1" dirty="0" err="1" smtClean="0">
                <a:solidFill>
                  <a:schemeClr val="tx1">
                    <a:lumMod val="95000"/>
                  </a:schemeClr>
                </a:solidFill>
              </a:rPr>
              <a:t>ቲሁ</a:t>
            </a:r>
            <a:r>
              <a:rPr lang="en-CA" sz="4000" b="1" dirty="0" smtClean="0">
                <a:solidFill>
                  <a:schemeClr val="tx1">
                    <a:lumMod val="95000"/>
                  </a:schemeClr>
                </a:solidFill>
              </a:rPr>
              <a:t>፥ </a:t>
            </a:r>
            <a:r>
              <a:rPr lang="en-CA" sz="4000" b="1" dirty="0" err="1" smtClean="0">
                <a:solidFill>
                  <a:schemeClr val="tx1">
                    <a:lumMod val="95000"/>
                  </a:schemeClr>
                </a:solidFill>
              </a:rPr>
              <a:t>ከመ</a:t>
            </a:r>
            <a:r>
              <a:rPr lang="en-CA" sz="4000" b="1" dirty="0" smtClean="0">
                <a:solidFill>
                  <a:schemeClr val="tx1">
                    <a:lumMod val="95000"/>
                  </a:schemeClr>
                </a:solidFill>
              </a:rPr>
              <a:t> </a:t>
            </a:r>
            <a:r>
              <a:rPr lang="en-CA" sz="4000" b="1" dirty="0" err="1" smtClean="0">
                <a:solidFill>
                  <a:schemeClr val="tx1">
                    <a:lumMod val="95000"/>
                  </a:schemeClr>
                </a:solidFill>
              </a:rPr>
              <a:t>ስብሐተ</a:t>
            </a:r>
            <a:r>
              <a:rPr lang="en-CA" sz="4000" b="1" dirty="0" smtClean="0">
                <a:solidFill>
                  <a:schemeClr val="tx1">
                    <a:lumMod val="95000"/>
                  </a:schemeClr>
                </a:solidFill>
              </a:rPr>
              <a:t>፥ ፩ ፥ </a:t>
            </a:r>
            <a:r>
              <a:rPr lang="en-CA" sz="4000" b="1" dirty="0" err="1" smtClean="0">
                <a:solidFill>
                  <a:schemeClr val="tx1">
                    <a:lumMod val="95000"/>
                  </a:schemeClr>
                </a:solidFill>
              </a:rPr>
              <a:t>ዋሕድ</a:t>
            </a:r>
            <a:r>
              <a:rPr lang="en-CA" sz="4000" b="1" dirty="0" smtClean="0">
                <a:solidFill>
                  <a:schemeClr val="tx1">
                    <a:lumMod val="95000"/>
                  </a:schemeClr>
                </a:solidFill>
              </a:rPr>
              <a:t> </a:t>
            </a:r>
            <a:r>
              <a:rPr lang="en-CA" sz="4000" b="1" dirty="0" err="1" smtClean="0">
                <a:solidFill>
                  <a:srgbClr val="FFC000"/>
                </a:solidFill>
              </a:rPr>
              <a:t>ለአቡሁ</a:t>
            </a:r>
            <a:r>
              <a:rPr lang="en-CA" sz="4000" b="1" dirty="0" smtClean="0">
                <a:solidFill>
                  <a:srgbClr val="FFC000"/>
                </a:solidFill>
              </a:rPr>
              <a:t>። </a:t>
            </a:r>
          </a:p>
        </p:txBody>
      </p:sp>
      <p:sp>
        <p:nvSpPr>
          <p:cNvPr id="9" name="Rectangle 8"/>
          <p:cNvSpPr/>
          <p:nvPr/>
        </p:nvSpPr>
        <p:spPr>
          <a:xfrm>
            <a:off x="7936876" y="52854"/>
            <a:ext cx="4400150" cy="6971139"/>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John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216. </a:t>
            </a:r>
            <a:r>
              <a:rPr lang="en-US" sz="3200" dirty="0">
                <a:uFill>
                  <a:solidFill>
                    <a:srgbClr val="0329D6"/>
                  </a:solidFill>
                </a:uFill>
              </a:rPr>
              <a:t>He that has ears to hear, let him hear. </a:t>
            </a:r>
            <a:endParaRPr lang="en-US" sz="3200" dirty="0" smtClean="0">
              <a:uFill>
                <a:solidFill>
                  <a:srgbClr val="0329D6"/>
                </a:solidFill>
              </a:uFill>
            </a:endParaRPr>
          </a:p>
          <a:p>
            <a:pPr marL="40639" marR="40639">
              <a:spcBef>
                <a:spcPts val="600"/>
              </a:spcBef>
              <a:defRPr sz="2800"/>
            </a:pPr>
            <a:r>
              <a:rPr lang="en-US" sz="3200" dirty="0" smtClean="0">
                <a:solidFill>
                  <a:srgbClr val="FFFF00"/>
                </a:solidFill>
                <a:uFill>
                  <a:solidFill>
                    <a:srgbClr val="0329D6"/>
                  </a:solidFill>
                </a:uFill>
              </a:rPr>
              <a:t>People</a:t>
            </a:r>
            <a:r>
              <a:rPr lang="en-US" sz="3200" dirty="0">
                <a:solidFill>
                  <a:srgbClr val="FFFF00"/>
                </a:solidFill>
                <a:uFill>
                  <a:solidFill>
                    <a:srgbClr val="0329D6"/>
                  </a:solidFill>
                </a:uFill>
              </a:rPr>
              <a:t>:  </a:t>
            </a:r>
            <a:r>
              <a:rPr lang="en-US" sz="3200" dirty="0">
                <a:uFill>
                  <a:solidFill>
                    <a:srgbClr val="0329D6"/>
                  </a:solidFill>
                </a:uFill>
                <a:sym typeface="Times New Roman"/>
              </a:rPr>
              <a:t>In the beginning was the Word, the Word was the Word of God:  The Word was made flesh, and dwelt among us, and we beheld his glory, the glory as of the only-begotten of the Father, the Word of the living Father, </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771084"/>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ዮሓንስ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216.  </a:t>
            </a:r>
            <a:r>
              <a:rPr lang="en-CA" sz="4000" dirty="0" err="1" smtClean="0"/>
              <a:t>ብወልድ</a:t>
            </a:r>
            <a:r>
              <a:rPr lang="en-CA" sz="4000" dirty="0" smtClean="0"/>
              <a:t> </a:t>
            </a:r>
            <a:r>
              <a:rPr lang="en-CA" sz="4000" dirty="0" err="1" smtClean="0"/>
              <a:t>ዝኣምን</a:t>
            </a:r>
            <a:r>
              <a:rPr lang="en-CA" sz="4000" dirty="0" smtClean="0"/>
              <a:t> </a:t>
            </a:r>
            <a:r>
              <a:rPr lang="en-CA" sz="4000" dirty="0" err="1" smtClean="0"/>
              <a:t>ናይ</a:t>
            </a:r>
            <a:r>
              <a:rPr lang="en-CA" sz="4000" dirty="0" smtClean="0"/>
              <a:t> </a:t>
            </a:r>
            <a:r>
              <a:rPr lang="en-CA" sz="4000" dirty="0" err="1" smtClean="0"/>
              <a:t>ዘልዓለም</a:t>
            </a:r>
            <a:r>
              <a:rPr lang="en-CA" sz="4000" dirty="0" smtClean="0"/>
              <a:t> </a:t>
            </a:r>
            <a:r>
              <a:rPr lang="en-CA" sz="4000" dirty="0" err="1" smtClean="0"/>
              <a:t>ሕይወት</a:t>
            </a:r>
            <a:r>
              <a:rPr lang="en-CA" sz="4000" dirty="0" smtClean="0"/>
              <a:t> </a:t>
            </a:r>
            <a:r>
              <a:rPr lang="en-CA" sz="4000" dirty="0" err="1" smtClean="0"/>
              <a:t>ኣለዎ</a:t>
            </a:r>
            <a:r>
              <a:rPr lang="en-CA" sz="4000" dirty="0" smtClean="0"/>
              <a:t>።</a:t>
            </a:r>
          </a:p>
          <a:p>
            <a:endParaRPr lang="en-CA" sz="1400" dirty="0"/>
          </a:p>
          <a:p>
            <a:r>
              <a:rPr lang="en-CA" sz="4000" dirty="0" err="1" smtClean="0">
                <a:solidFill>
                  <a:srgbClr val="FFFF00"/>
                </a:solidFill>
              </a:rPr>
              <a:t>ይ.ሕ</a:t>
            </a:r>
            <a:r>
              <a:rPr lang="en-CA" sz="4000" dirty="0" smtClean="0">
                <a:solidFill>
                  <a:srgbClr val="FFFF00"/>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ብቕድሙ</a:t>
            </a:r>
            <a:r>
              <a:rPr lang="en-CA" sz="4000" dirty="0" smtClean="0">
                <a:solidFill>
                  <a:schemeClr val="tx1">
                    <a:lumMod val="95000"/>
                  </a:schemeClr>
                </a:solidFill>
              </a:rPr>
              <a:t> </a:t>
            </a:r>
            <a:r>
              <a:rPr lang="en-CA" sz="4000" dirty="0" err="1" smtClean="0">
                <a:solidFill>
                  <a:schemeClr val="tx1">
                    <a:lumMod val="95000"/>
                  </a:schemeClr>
                </a:solidFill>
              </a:rPr>
              <a:t>ነበረ</a:t>
            </a:r>
            <a:r>
              <a:rPr lang="en-CA" sz="4000" dirty="0" smtClean="0">
                <a:solidFill>
                  <a:schemeClr val="tx1">
                    <a:lumMod val="95000"/>
                  </a:schemeClr>
                </a:solidFill>
              </a:rPr>
              <a:t>፥ </a:t>
            </a:r>
            <a:r>
              <a:rPr lang="en-CA" sz="4000" dirty="0" err="1" smtClean="0">
                <a:solidFill>
                  <a:schemeClr val="tx1">
                    <a:lumMod val="95000"/>
                  </a:schemeClr>
                </a:solidFill>
              </a:rPr>
              <a:t>እዚ</a:t>
            </a:r>
            <a:r>
              <a:rPr lang="en-CA" sz="4000" dirty="0" smtClean="0">
                <a:solidFill>
                  <a:schemeClr val="tx1">
                    <a:lumMod val="95000"/>
                  </a:schemeClr>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እዚ</a:t>
            </a:r>
            <a:r>
              <a:rPr lang="en-CA" sz="4000" dirty="0" smtClean="0">
                <a:solidFill>
                  <a:schemeClr val="tx1">
                    <a:lumMod val="95000"/>
                  </a:schemeClr>
                </a:solidFill>
              </a:rPr>
              <a:t> </a:t>
            </a:r>
            <a:r>
              <a:rPr lang="en-CA" sz="4000" dirty="0" err="1" smtClean="0">
                <a:solidFill>
                  <a:schemeClr val="tx1">
                    <a:lumMod val="95000"/>
                  </a:schemeClr>
                </a:solidFill>
              </a:rPr>
              <a:t>ናይ</a:t>
            </a:r>
            <a:r>
              <a:rPr lang="en-CA" sz="4000" dirty="0" smtClean="0">
                <a:solidFill>
                  <a:schemeClr val="tx1">
                    <a:lumMod val="95000"/>
                  </a:schemeClr>
                </a:solidFill>
              </a:rPr>
              <a:t> </a:t>
            </a:r>
            <a:r>
              <a:rPr lang="en-CA" sz="4000" dirty="0" err="1" smtClean="0">
                <a:solidFill>
                  <a:schemeClr val="tx1">
                    <a:lumMod val="95000"/>
                  </a:schemeClr>
                </a:solidFill>
              </a:rPr>
              <a:t>እግዚኣብሄር</a:t>
            </a:r>
            <a:r>
              <a:rPr lang="en-CA" sz="4000" dirty="0" smtClean="0">
                <a:solidFill>
                  <a:schemeClr val="tx1">
                    <a:lumMod val="95000"/>
                  </a:schemeClr>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እዩ</a:t>
            </a:r>
            <a:r>
              <a:rPr lang="en-CA" sz="4000" dirty="0" smtClean="0">
                <a:solidFill>
                  <a:schemeClr val="tx1">
                    <a:lumMod val="95000"/>
                  </a:schemeClr>
                </a:solidFill>
              </a:rPr>
              <a:t>። </a:t>
            </a:r>
            <a:r>
              <a:rPr lang="en-CA" sz="4000" dirty="0" err="1" smtClean="0">
                <a:solidFill>
                  <a:schemeClr val="tx1">
                    <a:lumMod val="95000"/>
                  </a:schemeClr>
                </a:solidFill>
              </a:rPr>
              <a:t>እቲ</a:t>
            </a:r>
            <a:r>
              <a:rPr lang="en-CA" sz="4000" dirty="0" smtClean="0">
                <a:solidFill>
                  <a:schemeClr val="tx1">
                    <a:lumMod val="95000"/>
                  </a:schemeClr>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ሰብ</a:t>
            </a:r>
            <a:r>
              <a:rPr lang="en-CA" sz="4000" dirty="0" smtClean="0">
                <a:solidFill>
                  <a:schemeClr val="tx1">
                    <a:lumMod val="95000"/>
                  </a:schemeClr>
                </a:solidFill>
              </a:rPr>
              <a:t> </a:t>
            </a:r>
            <a:r>
              <a:rPr lang="en-CA" sz="4000" dirty="0" err="1" smtClean="0">
                <a:solidFill>
                  <a:schemeClr val="tx1">
                    <a:lumMod val="95000"/>
                  </a:schemeClr>
                </a:solidFill>
              </a:rPr>
              <a:t>ኮነ</a:t>
            </a:r>
            <a:r>
              <a:rPr lang="en-CA" sz="4000" dirty="0" smtClean="0">
                <a:solidFill>
                  <a:schemeClr val="tx1">
                    <a:lumMod val="95000"/>
                  </a:schemeClr>
                </a:solidFill>
              </a:rPr>
              <a:t>፥ </a:t>
            </a:r>
            <a:r>
              <a:rPr lang="en-CA" sz="4000" dirty="0" err="1" smtClean="0">
                <a:solidFill>
                  <a:schemeClr val="tx1">
                    <a:lumMod val="95000"/>
                  </a:schemeClr>
                </a:solidFill>
              </a:rPr>
              <a:t>ኣባና</a:t>
            </a:r>
            <a:r>
              <a:rPr lang="en-CA" sz="4000" dirty="0" smtClean="0">
                <a:solidFill>
                  <a:schemeClr val="tx1">
                    <a:lumMod val="95000"/>
                  </a:schemeClr>
                </a:solidFill>
              </a:rPr>
              <a:t> </a:t>
            </a:r>
            <a:r>
              <a:rPr lang="en-CA" sz="4000" dirty="0" err="1" smtClean="0">
                <a:solidFill>
                  <a:schemeClr val="tx1">
                    <a:lumMod val="95000"/>
                  </a:schemeClr>
                </a:solidFill>
              </a:rPr>
              <a:t>ድማ</a:t>
            </a:r>
            <a:r>
              <a:rPr lang="en-CA" sz="4000" dirty="0" smtClean="0">
                <a:solidFill>
                  <a:schemeClr val="tx1">
                    <a:lumMod val="95000"/>
                  </a:schemeClr>
                </a:solidFill>
              </a:rPr>
              <a:t> </a:t>
            </a:r>
            <a:r>
              <a:rPr lang="en-CA" sz="4000" dirty="0" err="1" smtClean="0">
                <a:solidFill>
                  <a:schemeClr val="tx1">
                    <a:lumMod val="95000"/>
                  </a:schemeClr>
                </a:solidFill>
              </a:rPr>
              <a:t>ሓደረ</a:t>
            </a:r>
            <a:r>
              <a:rPr lang="en-CA" sz="4000" dirty="0" smtClean="0">
                <a:solidFill>
                  <a:schemeClr val="tx1">
                    <a:lumMod val="95000"/>
                  </a:schemeClr>
                </a:solidFill>
              </a:rPr>
              <a:t>። </a:t>
            </a:r>
            <a:r>
              <a:rPr lang="en-CA" sz="4000" dirty="0" err="1" smtClean="0">
                <a:solidFill>
                  <a:schemeClr val="tx1">
                    <a:lumMod val="95000"/>
                  </a:schemeClr>
                </a:solidFill>
              </a:rPr>
              <a:t>ከም</a:t>
            </a:r>
            <a:r>
              <a:rPr lang="en-CA" sz="4000" dirty="0" smtClean="0">
                <a:solidFill>
                  <a:schemeClr val="tx1">
                    <a:lumMod val="95000"/>
                  </a:schemeClr>
                </a:solidFill>
              </a:rPr>
              <a:t> </a:t>
            </a:r>
            <a:r>
              <a:rPr lang="en-CA" sz="4000" dirty="0" err="1" smtClean="0">
                <a:solidFill>
                  <a:schemeClr val="tx1">
                    <a:lumMod val="95000"/>
                  </a:schemeClr>
                </a:solidFill>
              </a:rPr>
              <a:t>ክብሪ</a:t>
            </a:r>
            <a:r>
              <a:rPr lang="en-CA" sz="4000" dirty="0" smtClean="0">
                <a:solidFill>
                  <a:schemeClr val="tx1">
                    <a:lumMod val="95000"/>
                  </a:schemeClr>
                </a:solidFill>
              </a:rPr>
              <a:t> </a:t>
            </a:r>
            <a:r>
              <a:rPr lang="en-CA" sz="4000" dirty="0" err="1" smtClean="0">
                <a:solidFill>
                  <a:schemeClr val="tx1">
                    <a:lumMod val="95000"/>
                  </a:schemeClr>
                </a:solidFill>
              </a:rPr>
              <a:t>ሓደ</a:t>
            </a:r>
            <a:r>
              <a:rPr lang="en-CA" sz="4000" dirty="0" smtClean="0">
                <a:solidFill>
                  <a:schemeClr val="tx1">
                    <a:lumMod val="95000"/>
                  </a:schemeClr>
                </a:solidFill>
              </a:rPr>
              <a:t> </a:t>
            </a:r>
            <a:r>
              <a:rPr lang="en-CA" sz="4000" dirty="0" err="1" smtClean="0">
                <a:solidFill>
                  <a:schemeClr val="tx1">
                    <a:lumMod val="95000"/>
                  </a:schemeClr>
                </a:solidFill>
              </a:rPr>
              <a:t>ወዲ</a:t>
            </a:r>
            <a:r>
              <a:rPr lang="en-CA" sz="4000" dirty="0" smtClean="0">
                <a:solidFill>
                  <a:schemeClr val="tx1">
                    <a:lumMod val="95000"/>
                  </a:schemeClr>
                </a:solidFill>
              </a:rPr>
              <a:t> </a:t>
            </a:r>
            <a:r>
              <a:rPr lang="en-CA" sz="4000" dirty="0" err="1" smtClean="0">
                <a:solidFill>
                  <a:schemeClr val="tx1">
                    <a:lumMod val="95000"/>
                  </a:schemeClr>
                </a:solidFill>
              </a:rPr>
              <a:t>ነቦኡ</a:t>
            </a:r>
            <a:r>
              <a:rPr lang="en-CA" sz="4000" dirty="0" smtClean="0">
                <a:solidFill>
                  <a:schemeClr val="tx1">
                    <a:lumMod val="95000"/>
                  </a:schemeClr>
                </a:solidFill>
              </a:rPr>
              <a:t> </a:t>
            </a:r>
            <a:r>
              <a:rPr lang="en-CA" sz="4000" dirty="0" err="1" smtClean="0">
                <a:solidFill>
                  <a:schemeClr val="tx1">
                    <a:lumMod val="95000"/>
                  </a:schemeClr>
                </a:solidFill>
              </a:rPr>
              <a:t>ዝኾነ</a:t>
            </a:r>
            <a:r>
              <a:rPr lang="en-CA" sz="4000" dirty="0" smtClean="0">
                <a:solidFill>
                  <a:schemeClr val="tx1">
                    <a:lumMod val="95000"/>
                  </a:schemeClr>
                </a:solidFill>
              </a:rPr>
              <a:t>፥ </a:t>
            </a:r>
            <a:r>
              <a:rPr lang="en-CA" sz="4000" dirty="0" err="1" smtClean="0">
                <a:solidFill>
                  <a:schemeClr val="tx1">
                    <a:lumMod val="95000"/>
                  </a:schemeClr>
                </a:solidFill>
              </a:rPr>
              <a:t>ክብሩውን</a:t>
            </a:r>
            <a:r>
              <a:rPr lang="en-CA" sz="4000" dirty="0" smtClean="0">
                <a:solidFill>
                  <a:schemeClr val="tx1">
                    <a:lumMod val="95000"/>
                  </a:schemeClr>
                </a:solidFill>
              </a:rPr>
              <a:t> </a:t>
            </a:r>
            <a:r>
              <a:rPr lang="en-CA" sz="4000" dirty="0" err="1" smtClean="0">
                <a:solidFill>
                  <a:schemeClr val="tx1">
                    <a:lumMod val="95000"/>
                  </a:schemeClr>
                </a:solidFill>
              </a:rPr>
              <a:t>ረአና</a:t>
            </a:r>
            <a:r>
              <a:rPr lang="en-CA" sz="4000" dirty="0" smtClean="0">
                <a:solidFill>
                  <a:schemeClr val="tx1">
                    <a:lumMod val="95000"/>
                  </a:schemeClr>
                </a:solidFill>
              </a:rPr>
              <a:t>። </a:t>
            </a:r>
          </a:p>
        </p:txBody>
      </p:sp>
    </p:spTree>
    <p:extLst>
      <p:ext uri="{BB962C8B-B14F-4D97-AF65-F5344CB8AC3E}">
        <p14:creationId xmlns:p14="http://schemas.microsoft.com/office/powerpoint/2010/main" val="1812813669"/>
      </p:ext>
    </p:extLst>
  </p:cSld>
  <p:clrMapOvr>
    <a:masterClrMapping/>
  </p:clrMapOvr>
  <p:transition spd="med"/>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5632311"/>
          </a:xfrm>
          <a:prstGeom prst="rect">
            <a:avLst/>
          </a:prstGeom>
        </p:spPr>
        <p:txBody>
          <a:bodyPr wrap="square">
            <a:spAutoFit/>
          </a:bodyPr>
          <a:lstStyle/>
          <a:p>
            <a:r>
              <a:rPr lang="en-CA" sz="4000" b="1" dirty="0" err="1" smtClean="0"/>
              <a:t>ቃለ</a:t>
            </a:r>
            <a:r>
              <a:rPr lang="en-CA" sz="4000" b="1" dirty="0" smtClean="0"/>
              <a:t> </a:t>
            </a:r>
            <a:r>
              <a:rPr lang="en-CA" sz="4000" b="1" dirty="0" err="1" smtClean="0"/>
              <a:t>አብ</a:t>
            </a:r>
            <a:r>
              <a:rPr lang="en-CA" sz="4000" b="1" dirty="0" smtClean="0"/>
              <a:t> </a:t>
            </a:r>
            <a:r>
              <a:rPr lang="en-CA" sz="4000" b="1" dirty="0" err="1" smtClean="0"/>
              <a:t>ሕያው</a:t>
            </a:r>
            <a:r>
              <a:rPr lang="en-CA" sz="4000" b="1" dirty="0" smtClean="0"/>
              <a:t> </a:t>
            </a:r>
            <a:r>
              <a:rPr lang="en-CA" sz="4000" b="1" dirty="0" err="1" smtClean="0"/>
              <a:t>ወቃል</a:t>
            </a:r>
            <a:r>
              <a:rPr lang="en-CA" sz="4000" b="1" dirty="0" smtClean="0"/>
              <a:t> </a:t>
            </a:r>
            <a:r>
              <a:rPr lang="en-CA" sz="4000" b="1" dirty="0" err="1" smtClean="0"/>
              <a:t>ማሕየዊ</a:t>
            </a:r>
            <a:r>
              <a:rPr lang="en-CA" sz="4000" b="1" dirty="0" smtClean="0"/>
              <a:t> ፥ </a:t>
            </a:r>
            <a:r>
              <a:rPr lang="en-CA" sz="4000" b="1" dirty="0" err="1" smtClean="0"/>
              <a:t>ቃለ</a:t>
            </a:r>
            <a:r>
              <a:rPr lang="en-CA" sz="4000" b="1" dirty="0" smtClean="0"/>
              <a:t> </a:t>
            </a:r>
            <a:r>
              <a:rPr lang="en-CA" sz="4000" b="1" dirty="0" err="1" smtClean="0"/>
              <a:t>እግዚአብሔር</a:t>
            </a:r>
            <a:r>
              <a:rPr lang="en-CA" sz="4000" b="1" dirty="0" smtClean="0"/>
              <a:t> </a:t>
            </a:r>
            <a:r>
              <a:rPr lang="en-CA" sz="4000" b="1" dirty="0" err="1" smtClean="0"/>
              <a:t>ተንሥአ</a:t>
            </a:r>
            <a:r>
              <a:rPr lang="en-CA" sz="4000" b="1" dirty="0" smtClean="0"/>
              <a:t> </a:t>
            </a:r>
            <a:r>
              <a:rPr lang="en-CA" sz="4000" b="1" dirty="0" err="1" smtClean="0"/>
              <a:t>ወሥጋሁኒ</a:t>
            </a:r>
            <a:r>
              <a:rPr lang="en-CA" sz="4000" b="1" dirty="0" smtClean="0"/>
              <a:t> </a:t>
            </a:r>
            <a:r>
              <a:rPr lang="en-CA" sz="4000" b="1" err="1" smtClean="0"/>
              <a:t>ኢማሰነ</a:t>
            </a:r>
            <a:r>
              <a:rPr lang="en-CA" sz="4000" b="1" smtClean="0"/>
              <a:t>።</a:t>
            </a:r>
          </a:p>
          <a:p>
            <a:endParaRPr lang="en-CA" sz="4000" b="1"/>
          </a:p>
          <a:p>
            <a:endParaRPr lang="en-CA" sz="4000" b="1" smtClean="0"/>
          </a:p>
          <a:p>
            <a:r>
              <a:rPr lang="en-CA" sz="4000" b="1" smtClean="0">
                <a:solidFill>
                  <a:srgbClr val="92D050"/>
                </a:solidFill>
              </a:rPr>
              <a:t>ይ.ዲ. </a:t>
            </a:r>
            <a:r>
              <a:rPr lang="en-CA" sz="4000" b="1" smtClean="0"/>
              <a:t>ፃኡ ንኡሰ ክርስቲያን</a:t>
            </a:r>
            <a:endParaRPr lang="en-CA" sz="4000" b="1" dirty="0" smtClean="0"/>
          </a:p>
          <a:p>
            <a:endParaRPr lang="en-CA" sz="4000" b="1" dirty="0"/>
          </a:p>
        </p:txBody>
      </p:sp>
      <p:sp>
        <p:nvSpPr>
          <p:cNvPr id="9" name="Rectangle 8"/>
          <p:cNvSpPr/>
          <p:nvPr/>
        </p:nvSpPr>
        <p:spPr>
          <a:xfrm>
            <a:off x="7936876" y="52854"/>
            <a:ext cx="4400150" cy="5401479"/>
          </a:xfrm>
          <a:prstGeom prst="rect">
            <a:avLst/>
          </a:prstGeom>
        </p:spPr>
        <p:txBody>
          <a:bodyPr wrap="square">
            <a:spAutoFit/>
          </a:bodyPr>
          <a:lstStyle/>
          <a:p>
            <a:pPr marL="40639" marR="40639">
              <a:spcBef>
                <a:spcPts val="600"/>
              </a:spcBef>
              <a:defRPr sz="2800"/>
            </a:pPr>
            <a:r>
              <a:rPr lang="en-US" sz="3200" dirty="0" smtClean="0">
                <a:uFill>
                  <a:solidFill>
                    <a:srgbClr val="0329D6"/>
                  </a:solidFill>
                </a:uFill>
                <a:sym typeface="Times New Roman"/>
              </a:rPr>
              <a:t>and </a:t>
            </a:r>
            <a:r>
              <a:rPr lang="en-US" sz="3200" dirty="0">
                <a:uFill>
                  <a:solidFill>
                    <a:srgbClr val="0329D6"/>
                  </a:solidFill>
                </a:uFill>
                <a:sym typeface="Times New Roman"/>
              </a:rPr>
              <a:t>the life-giving Word, the Word of God, rose again and His flesh was not </a:t>
            </a:r>
            <a:r>
              <a:rPr lang="en-US" sz="3200">
                <a:uFill>
                  <a:solidFill>
                    <a:srgbClr val="0329D6"/>
                  </a:solidFill>
                </a:uFill>
                <a:sym typeface="Times New Roman"/>
              </a:rPr>
              <a:t>corrupted</a:t>
            </a:r>
            <a:r>
              <a:rPr lang="en-US" sz="3200" smtClean="0">
                <a:uFill>
                  <a:solidFill>
                    <a:srgbClr val="0329D6"/>
                  </a:solidFill>
                </a:uFill>
                <a:sym typeface="Times New Roman"/>
              </a:rPr>
              <a:t>.</a:t>
            </a:r>
          </a:p>
          <a:p>
            <a:pPr marL="40639" marR="40639">
              <a:spcBef>
                <a:spcPts val="600"/>
              </a:spcBef>
              <a:defRPr sz="2800"/>
            </a:pPr>
            <a:endParaRPr lang="en-US" sz="3200">
              <a:uFill>
                <a:solidFill>
                  <a:srgbClr val="0329D6"/>
                </a:solidFill>
              </a:uFill>
              <a:sym typeface="Times New Roman"/>
            </a:endParaRPr>
          </a:p>
          <a:p>
            <a:pPr marL="40639" marR="40639">
              <a:spcBef>
                <a:spcPts val="600"/>
              </a:spcBef>
              <a:defRPr sz="2800"/>
            </a:pPr>
            <a:endParaRPr lang="en-US" sz="3200" smtClean="0">
              <a:uFill>
                <a:solidFill>
                  <a:srgbClr val="0329D6"/>
                </a:solidFill>
              </a:uFill>
              <a:sym typeface="Times New Roman"/>
            </a:endParaRPr>
          </a:p>
          <a:p>
            <a:pPr marL="40639" marR="40639">
              <a:spcBef>
                <a:spcPts val="600"/>
              </a:spcBef>
              <a:defRPr sz="2800"/>
            </a:pPr>
            <a:endParaRPr lang="en-US" sz="3200">
              <a:uFill>
                <a:solidFill>
                  <a:srgbClr val="0329D6"/>
                </a:solidFill>
              </a:uFill>
              <a:sym typeface="Times New Roman"/>
            </a:endParaRPr>
          </a:p>
          <a:p>
            <a:pPr marL="40639" marR="40639">
              <a:spcBef>
                <a:spcPts val="600"/>
              </a:spcBef>
              <a:defRPr sz="2800"/>
            </a:pPr>
            <a:r>
              <a:rPr lang="en-US" sz="3200" b="1">
                <a:solidFill>
                  <a:srgbClr val="92D050"/>
                </a:solidFill>
                <a:uFill>
                  <a:solidFill>
                    <a:srgbClr val="D84800"/>
                  </a:solidFill>
                </a:uFill>
              </a:rPr>
              <a:t>Deacon:-</a:t>
            </a:r>
            <a:r>
              <a:rPr lang="en-US" sz="3200">
                <a:solidFill>
                  <a:srgbClr val="92D050"/>
                </a:solidFill>
              </a:rPr>
              <a:t>  </a:t>
            </a:r>
            <a:r>
              <a:rPr lang="en-US" sz="3200"/>
              <a:t>Go forth, ye catechumens</a:t>
            </a:r>
          </a:p>
          <a:p>
            <a:pPr marL="40639" marR="40639">
              <a:spcBef>
                <a:spcPts val="600"/>
              </a:spcBef>
              <a:defRPr sz="2800"/>
            </a:pPr>
            <a:endParaRPr lang="en-US" sz="32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63417"/>
          </a:xfrm>
          <a:prstGeom prst="rect">
            <a:avLst/>
          </a:prstGeom>
        </p:spPr>
        <p:txBody>
          <a:bodyPr wrap="square">
            <a:spAutoFit/>
          </a:bodyPr>
          <a:lstStyle/>
          <a:p>
            <a:r>
              <a:rPr lang="en-CA" sz="4000" dirty="0" err="1" smtClean="0"/>
              <a:t>ናይ</a:t>
            </a:r>
            <a:r>
              <a:rPr lang="en-CA" sz="4000" dirty="0" smtClean="0"/>
              <a:t> </a:t>
            </a:r>
            <a:r>
              <a:rPr lang="en-CA" sz="4000" dirty="0" err="1" smtClean="0"/>
              <a:t>ሕያው</a:t>
            </a:r>
            <a:r>
              <a:rPr lang="en-CA" sz="4000" dirty="0" smtClean="0"/>
              <a:t> </a:t>
            </a:r>
            <a:r>
              <a:rPr lang="en-CA" sz="4000" dirty="0" err="1" smtClean="0"/>
              <a:t>ኣብ</a:t>
            </a:r>
            <a:r>
              <a:rPr lang="en-CA" sz="4000" dirty="0" smtClean="0"/>
              <a:t> </a:t>
            </a:r>
            <a:r>
              <a:rPr lang="en-CA" sz="4000" dirty="0" err="1" smtClean="0"/>
              <a:t>ቃል</a:t>
            </a:r>
            <a:r>
              <a:rPr lang="en-CA" sz="4000" dirty="0" smtClean="0"/>
              <a:t> </a:t>
            </a:r>
            <a:r>
              <a:rPr lang="en-CA" sz="4000" dirty="0" err="1" smtClean="0"/>
              <a:t>እዩ</a:t>
            </a:r>
            <a:r>
              <a:rPr lang="en-CA" sz="4000" dirty="0" smtClean="0"/>
              <a:t>፥ </a:t>
            </a:r>
            <a:r>
              <a:rPr lang="en-CA" sz="4000" dirty="0" err="1" smtClean="0"/>
              <a:t>መሕወዪውን</a:t>
            </a:r>
            <a:r>
              <a:rPr lang="en-CA" sz="4000" dirty="0" smtClean="0"/>
              <a:t> </a:t>
            </a:r>
            <a:r>
              <a:rPr lang="en-CA" sz="4000" dirty="0" err="1" smtClean="0"/>
              <a:t>እዩ</a:t>
            </a:r>
            <a:r>
              <a:rPr lang="en-CA" sz="4000" dirty="0" smtClean="0"/>
              <a:t>፥ </a:t>
            </a:r>
            <a:r>
              <a:rPr lang="en-CA" sz="4000" dirty="0" err="1" smtClean="0"/>
              <a:t>ናይ</a:t>
            </a:r>
            <a:r>
              <a:rPr lang="en-CA" sz="4000" dirty="0" smtClean="0"/>
              <a:t> </a:t>
            </a:r>
            <a:r>
              <a:rPr lang="en-CA" sz="4000" dirty="0" err="1" smtClean="0"/>
              <a:t>እግዚኣብሄር</a:t>
            </a:r>
            <a:r>
              <a:rPr lang="en-CA" sz="4000" dirty="0" smtClean="0"/>
              <a:t> </a:t>
            </a:r>
            <a:r>
              <a:rPr lang="en-CA" sz="4000" dirty="0" err="1" smtClean="0"/>
              <a:t>ቃል</a:t>
            </a:r>
            <a:r>
              <a:rPr lang="en-CA" sz="4000" dirty="0" smtClean="0"/>
              <a:t> </a:t>
            </a:r>
            <a:r>
              <a:rPr lang="en-CA" sz="4000" dirty="0" err="1" smtClean="0"/>
              <a:t>ተንሥአ</a:t>
            </a:r>
            <a:r>
              <a:rPr lang="en-CA" sz="4000" dirty="0" smtClean="0"/>
              <a:t> </a:t>
            </a:r>
            <a:r>
              <a:rPr lang="en-CA" sz="4000" dirty="0" err="1" smtClean="0"/>
              <a:t>ስጋኡወን</a:t>
            </a:r>
            <a:r>
              <a:rPr lang="en-CA" sz="4000" dirty="0" smtClean="0"/>
              <a:t> </a:t>
            </a:r>
            <a:r>
              <a:rPr lang="en-CA" sz="4000" dirty="0" err="1" smtClean="0"/>
              <a:t>ኣይማሰነን</a:t>
            </a:r>
            <a:r>
              <a:rPr lang="en-CA" sz="4000" dirty="0" smtClean="0"/>
              <a:t>።</a:t>
            </a:r>
          </a:p>
          <a:p>
            <a:endParaRPr lang="en-CA" sz="4000" dirty="0"/>
          </a:p>
          <a:p>
            <a:endParaRPr lang="en-CA" sz="4000" dirty="0" smtClean="0"/>
          </a:p>
          <a:p>
            <a:r>
              <a:rPr lang="en-CA" sz="4000" smtClean="0">
                <a:solidFill>
                  <a:srgbClr val="92D050"/>
                </a:solidFill>
              </a:rPr>
              <a:t>ይ.ዲ. </a:t>
            </a:r>
            <a:r>
              <a:rPr lang="en-CA" sz="4000" smtClean="0"/>
              <a:t>ንኡሰ ክርስትያን (ዘይተጠመቕኩም) ውጽኡ።</a:t>
            </a:r>
            <a:endParaRPr lang="en-CA" sz="4000" dirty="0"/>
          </a:p>
          <a:p>
            <a:endParaRPr lang="en-CA" sz="4000" dirty="0" smtClean="0"/>
          </a:p>
          <a:p>
            <a:endParaRPr lang="en-CA" sz="4000" dirty="0"/>
          </a:p>
        </p:txBody>
      </p:sp>
    </p:spTree>
    <p:extLst>
      <p:ext uri="{BB962C8B-B14F-4D97-AF65-F5344CB8AC3E}">
        <p14:creationId xmlns:p14="http://schemas.microsoft.com/office/powerpoint/2010/main" val="1398775355"/>
      </p:ext>
    </p:extLst>
  </p:cSld>
  <p:clrMapOvr>
    <a:masterClrMapping/>
  </p:clrMapOvr>
  <p:transition spd="med"/>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5632311"/>
          </a:xfrm>
          <a:prstGeom prst="rect">
            <a:avLst/>
          </a:prstGeom>
        </p:spPr>
        <p:txBody>
          <a:bodyPr wrap="square">
            <a:spAutoFit/>
          </a:bodyPr>
          <a:lstStyle/>
          <a:p>
            <a:endParaRPr lang="en-CA" sz="4000" b="1" dirty="0"/>
          </a:p>
          <a:p>
            <a:endParaRPr lang="en-CA" sz="4000" b="1" dirty="0" smtClean="0"/>
          </a:p>
          <a:p>
            <a:pPr algn="ctr"/>
            <a:r>
              <a:rPr lang="en-CA" sz="6000" b="1" dirty="0" err="1" smtClean="0">
                <a:solidFill>
                  <a:srgbClr val="92D050"/>
                </a:solidFill>
              </a:rPr>
              <a:t>ይ.ዲ</a:t>
            </a:r>
            <a:r>
              <a:rPr lang="en-CA" sz="6000" b="1" dirty="0" smtClean="0">
                <a:solidFill>
                  <a:srgbClr val="92D050"/>
                </a:solidFill>
              </a:rPr>
              <a:t>. </a:t>
            </a:r>
          </a:p>
          <a:p>
            <a:pPr algn="ctr"/>
            <a:r>
              <a:rPr lang="en-CA" sz="1400" b="1" dirty="0" smtClean="0">
                <a:solidFill>
                  <a:srgbClr val="FFC000"/>
                </a:solidFill>
              </a:rPr>
              <a:t>፩. </a:t>
            </a:r>
            <a:r>
              <a:rPr lang="en-CA" sz="6000" b="1" dirty="0" err="1" smtClean="0"/>
              <a:t>ፃኡ</a:t>
            </a:r>
            <a:r>
              <a:rPr lang="en-CA" sz="6000" b="1" dirty="0" smtClean="0"/>
              <a:t> </a:t>
            </a:r>
          </a:p>
          <a:p>
            <a:pPr algn="ctr"/>
            <a:r>
              <a:rPr lang="en-CA" sz="6000" b="1" dirty="0" err="1" smtClean="0"/>
              <a:t>ንኡሰ</a:t>
            </a:r>
            <a:r>
              <a:rPr lang="en-CA" sz="6000" b="1" dirty="0" smtClean="0"/>
              <a:t> </a:t>
            </a:r>
            <a:r>
              <a:rPr lang="en-CA" sz="6000" b="1" dirty="0" err="1" smtClean="0"/>
              <a:t>ክርስቲያን</a:t>
            </a:r>
            <a:endParaRPr lang="en-CA" sz="6000" b="1" dirty="0" smtClean="0"/>
          </a:p>
          <a:p>
            <a:endParaRPr lang="en-CA" sz="4000" b="1" dirty="0"/>
          </a:p>
        </p:txBody>
      </p:sp>
      <p:sp>
        <p:nvSpPr>
          <p:cNvPr id="9" name="Rectangle 8"/>
          <p:cNvSpPr/>
          <p:nvPr/>
        </p:nvSpPr>
        <p:spPr>
          <a:xfrm>
            <a:off x="7995870" y="52854"/>
            <a:ext cx="4400150" cy="5278368"/>
          </a:xfrm>
          <a:prstGeom prst="rect">
            <a:avLst/>
          </a:prstGeom>
        </p:spPr>
        <p:txBody>
          <a:bodyPr wrap="square">
            <a:spAutoFit/>
          </a:bodyPr>
          <a:lstStyle/>
          <a:p>
            <a:pPr marL="40639" marR="40639">
              <a:spcBef>
                <a:spcPts val="600"/>
              </a:spcBef>
              <a:defRPr sz="2800"/>
            </a:pPr>
            <a:endParaRPr lang="en-US" sz="3200" dirty="0">
              <a:uFill>
                <a:solidFill>
                  <a:srgbClr val="0329D6"/>
                </a:solidFill>
              </a:uFill>
              <a:sym typeface="Times New Roman"/>
            </a:endParaRPr>
          </a:p>
          <a:p>
            <a:pPr marL="40639" marR="40639">
              <a:spcBef>
                <a:spcPts val="600"/>
              </a:spcBef>
              <a:defRPr sz="2800"/>
            </a:pPr>
            <a:endParaRPr lang="en-US" sz="3200" dirty="0" smtClean="0">
              <a:uFill>
                <a:solidFill>
                  <a:srgbClr val="0329D6"/>
                </a:solidFill>
              </a:uFill>
              <a:sym typeface="Times New Roman"/>
            </a:endParaRPr>
          </a:p>
          <a:p>
            <a:pPr marL="40639" marR="40639" algn="ctr">
              <a:spcBef>
                <a:spcPts val="600"/>
              </a:spcBef>
              <a:defRPr sz="2800"/>
            </a:pPr>
            <a:r>
              <a:rPr lang="en-US" sz="5400" b="1" dirty="0" smtClean="0">
                <a:solidFill>
                  <a:srgbClr val="92D050"/>
                </a:solidFill>
                <a:uFill>
                  <a:solidFill>
                    <a:srgbClr val="D84800"/>
                  </a:solidFill>
                </a:uFill>
              </a:rPr>
              <a:t>Deacon:</a:t>
            </a:r>
            <a:r>
              <a:rPr lang="en-US" sz="5400" dirty="0" smtClean="0">
                <a:solidFill>
                  <a:srgbClr val="92D050"/>
                </a:solidFill>
              </a:rPr>
              <a:t>  </a:t>
            </a:r>
          </a:p>
          <a:p>
            <a:pPr marL="40639" marR="40639" algn="ctr">
              <a:spcBef>
                <a:spcPts val="600"/>
              </a:spcBef>
              <a:defRPr sz="2800"/>
            </a:pPr>
            <a:r>
              <a:rPr lang="en-US" sz="1400" dirty="0" smtClean="0">
                <a:solidFill>
                  <a:srgbClr val="FFC000"/>
                </a:solidFill>
              </a:rPr>
              <a:t>1.</a:t>
            </a:r>
            <a:r>
              <a:rPr lang="en-US" sz="5400" dirty="0" smtClean="0"/>
              <a:t>Go </a:t>
            </a:r>
            <a:r>
              <a:rPr lang="en-US" sz="5400" dirty="0"/>
              <a:t>forth</a:t>
            </a:r>
            <a:r>
              <a:rPr lang="en-US" sz="5400" dirty="0" smtClean="0"/>
              <a:t>,</a:t>
            </a:r>
          </a:p>
          <a:p>
            <a:pPr marL="40639" marR="40639" algn="ctr">
              <a:spcBef>
                <a:spcPts val="600"/>
              </a:spcBef>
              <a:defRPr sz="2800"/>
            </a:pPr>
            <a:r>
              <a:rPr lang="en-US" sz="5400" dirty="0" smtClean="0"/>
              <a:t> </a:t>
            </a:r>
            <a:r>
              <a:rPr lang="en-US" sz="5400" dirty="0"/>
              <a:t>ye catechumens</a:t>
            </a:r>
          </a:p>
          <a:p>
            <a:pPr marL="40639" marR="40639">
              <a:spcBef>
                <a:spcPts val="600"/>
              </a:spcBef>
              <a:defRPr sz="2800"/>
            </a:pPr>
            <a:endParaRPr lang="en-US" sz="32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01862"/>
          </a:xfrm>
          <a:prstGeom prst="rect">
            <a:avLst/>
          </a:prstGeom>
        </p:spPr>
        <p:txBody>
          <a:bodyPr wrap="square">
            <a:spAutoFit/>
          </a:bodyPr>
          <a:lstStyle/>
          <a:p>
            <a:endParaRPr lang="en-CA" sz="4000" dirty="0"/>
          </a:p>
          <a:p>
            <a:pPr algn="ctr"/>
            <a:endParaRPr lang="en-CA" sz="4000" dirty="0" smtClean="0"/>
          </a:p>
          <a:p>
            <a:pPr algn="ctr"/>
            <a:r>
              <a:rPr lang="en-CA" sz="6000" dirty="0" err="1" smtClean="0">
                <a:solidFill>
                  <a:srgbClr val="92D050"/>
                </a:solidFill>
              </a:rPr>
              <a:t>ይ.ዲ</a:t>
            </a:r>
            <a:r>
              <a:rPr lang="en-CA" sz="6000" dirty="0" smtClean="0">
                <a:solidFill>
                  <a:srgbClr val="92D050"/>
                </a:solidFill>
              </a:rPr>
              <a:t>. </a:t>
            </a:r>
          </a:p>
          <a:p>
            <a:pPr algn="ctr"/>
            <a:r>
              <a:rPr lang="en-CA" sz="1400" dirty="0" smtClean="0">
                <a:solidFill>
                  <a:srgbClr val="FFC000"/>
                </a:solidFill>
              </a:rPr>
              <a:t>1.</a:t>
            </a:r>
            <a:r>
              <a:rPr lang="en-CA" sz="6000" dirty="0" smtClean="0"/>
              <a:t>ንኡሰ </a:t>
            </a:r>
          </a:p>
          <a:p>
            <a:pPr algn="ctr"/>
            <a:r>
              <a:rPr lang="en-CA" sz="6000" dirty="0" err="1" smtClean="0"/>
              <a:t>ክርስትያን</a:t>
            </a:r>
            <a:r>
              <a:rPr lang="en-CA" sz="6000" dirty="0" smtClean="0"/>
              <a:t> </a:t>
            </a:r>
            <a:r>
              <a:rPr lang="en-CA" sz="3600" dirty="0" smtClean="0"/>
              <a:t>(</a:t>
            </a:r>
            <a:r>
              <a:rPr lang="en-CA" sz="3600" dirty="0" err="1" smtClean="0"/>
              <a:t>ዘይተጠመቕኩም</a:t>
            </a:r>
            <a:r>
              <a:rPr lang="en-CA" sz="3600" dirty="0" smtClean="0"/>
              <a:t>) </a:t>
            </a:r>
            <a:r>
              <a:rPr lang="en-CA" sz="6000" dirty="0" err="1" smtClean="0"/>
              <a:t>ውጽኡ</a:t>
            </a:r>
            <a:r>
              <a:rPr lang="en-CA" sz="6000" dirty="0" smtClean="0"/>
              <a:t>።</a:t>
            </a:r>
            <a:endParaRPr lang="en-CA" sz="6000" dirty="0"/>
          </a:p>
          <a:p>
            <a:endParaRPr lang="en-CA" sz="4000" dirty="0" smtClean="0"/>
          </a:p>
          <a:p>
            <a:endParaRPr lang="en-CA" sz="4000" dirty="0"/>
          </a:p>
        </p:txBody>
      </p:sp>
    </p:spTree>
    <p:extLst>
      <p:ext uri="{BB962C8B-B14F-4D97-AF65-F5344CB8AC3E}">
        <p14:creationId xmlns:p14="http://schemas.microsoft.com/office/powerpoint/2010/main" val="3354955812"/>
      </p:ext>
    </p:extLst>
  </p:cSld>
  <p:clrMapOvr>
    <a:masterClrMapping/>
  </p:clrMapOvr>
  <p:transition spd="med"/>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586418"/>
          </a:xfrm>
          <a:prstGeom prst="rect">
            <a:avLst/>
          </a:prstGeom>
        </p:spPr>
        <p:txBody>
          <a:bodyPr wrap="square">
            <a:spAutoFit/>
          </a:bodyPr>
          <a:lstStyle/>
          <a:p>
            <a:r>
              <a:rPr lang="en-CA" sz="2000" dirty="0" err="1" smtClean="0">
                <a:solidFill>
                  <a:srgbClr val="FFC000"/>
                </a:solidFill>
              </a:rPr>
              <a:t>ዘንተ</a:t>
            </a:r>
            <a:r>
              <a:rPr lang="en-CA" sz="2000" dirty="0" smtClean="0">
                <a:solidFill>
                  <a:srgbClr val="FFC000"/>
                </a:solidFill>
              </a:rPr>
              <a:t> </a:t>
            </a:r>
            <a:r>
              <a:rPr lang="en-CA" sz="2000" dirty="0" err="1">
                <a:solidFill>
                  <a:srgbClr val="FFC000"/>
                </a:solidFill>
              </a:rPr>
              <a:t>ጸሎተ</a:t>
            </a:r>
            <a:r>
              <a:rPr lang="en-CA" sz="2000" dirty="0">
                <a:solidFill>
                  <a:srgbClr val="FFC000"/>
                </a:solidFill>
              </a:rPr>
              <a:t> </a:t>
            </a:r>
            <a:r>
              <a:rPr lang="en-CA" sz="2000" dirty="0" err="1">
                <a:solidFill>
                  <a:srgbClr val="FFC000"/>
                </a:solidFill>
              </a:rPr>
              <a:t>በለኆሳስ</a:t>
            </a:r>
            <a:r>
              <a:rPr lang="en-CA" sz="2000" dirty="0">
                <a:solidFill>
                  <a:srgbClr val="FFC000"/>
                </a:solidFill>
              </a:rPr>
              <a:t> </a:t>
            </a:r>
            <a:r>
              <a:rPr lang="en-CA" sz="2000" dirty="0" err="1">
                <a:solidFill>
                  <a:srgbClr val="FFC000"/>
                </a:solidFill>
              </a:rPr>
              <a:t>በዊኦ</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ወይእቲ</a:t>
            </a:r>
            <a:r>
              <a:rPr lang="en-CA" sz="2000" dirty="0">
                <a:solidFill>
                  <a:srgbClr val="FFC000"/>
                </a:solidFill>
              </a:rPr>
              <a:t> </a:t>
            </a:r>
            <a:r>
              <a:rPr lang="en-CA" sz="2000" dirty="0" err="1">
                <a:solidFill>
                  <a:srgbClr val="FFC000"/>
                </a:solidFill>
              </a:rPr>
              <a:t>ዘቅዱስ</a:t>
            </a:r>
            <a:r>
              <a:rPr lang="en-CA" sz="2000" dirty="0">
                <a:solidFill>
                  <a:srgbClr val="FFC000"/>
                </a:solidFill>
              </a:rPr>
              <a:t> </a:t>
            </a:r>
            <a:r>
              <a:rPr lang="en-CA" sz="2000" dirty="0" err="1" smtClean="0">
                <a:solidFill>
                  <a:srgbClr val="FFC000"/>
                </a:solidFill>
              </a:rPr>
              <a:t>ባስልዮስ</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፪. </a:t>
            </a:r>
            <a:r>
              <a:rPr lang="en-CA" sz="3800" dirty="0"/>
              <a:t>ኦ </a:t>
            </a:r>
            <a:r>
              <a:rPr lang="en-CA" sz="3800" dirty="0" err="1"/>
              <a:t>እግዚአብሔር</a:t>
            </a:r>
            <a:r>
              <a:rPr lang="en-CA" sz="3800" dirty="0"/>
              <a:t> </a:t>
            </a:r>
            <a:r>
              <a:rPr lang="en-CA" sz="3800" dirty="0" err="1"/>
              <a:t>አምላክነ</a:t>
            </a:r>
            <a:r>
              <a:rPr lang="en-CA" sz="3800" dirty="0"/>
              <a:t> </a:t>
            </a:r>
            <a:r>
              <a:rPr lang="en-CA" sz="3800" dirty="0" err="1"/>
              <a:t>ዘበእንተ</a:t>
            </a:r>
            <a:r>
              <a:rPr lang="en-CA" sz="3800" dirty="0"/>
              <a:t> </a:t>
            </a:r>
            <a:r>
              <a:rPr lang="en-CA" sz="3800" dirty="0" err="1"/>
              <a:t>አፍቅሮትከ</a:t>
            </a:r>
            <a:r>
              <a:rPr lang="en-CA" sz="3800" dirty="0"/>
              <a:t> </a:t>
            </a:r>
            <a:r>
              <a:rPr lang="en-CA" sz="3800" dirty="0" err="1"/>
              <a:t>ሰብአ</a:t>
            </a:r>
            <a:r>
              <a:rPr lang="en-CA" sz="3800" dirty="0"/>
              <a:t> </a:t>
            </a:r>
            <a:r>
              <a:rPr lang="en-CA" sz="3800" dirty="0" err="1"/>
              <a:t>እንተ</a:t>
            </a:r>
            <a:r>
              <a:rPr lang="en-CA" sz="3800" dirty="0"/>
              <a:t> </a:t>
            </a:r>
            <a:r>
              <a:rPr lang="en-CA" sz="3800" dirty="0" err="1"/>
              <a:t>ኢትትነገር</a:t>
            </a:r>
            <a:r>
              <a:rPr lang="en-CA" sz="3800" dirty="0"/>
              <a:t> </a:t>
            </a:r>
            <a:r>
              <a:rPr lang="en-CA" sz="3800" dirty="0" err="1"/>
              <a:t>ፈነውኮ</a:t>
            </a:r>
            <a:r>
              <a:rPr lang="en-CA" sz="3800" dirty="0"/>
              <a:t> </a:t>
            </a:r>
            <a:r>
              <a:rPr lang="en-CA" sz="3800" dirty="0" err="1"/>
              <a:t>ለወልድከ</a:t>
            </a:r>
            <a:r>
              <a:rPr lang="en-CA" sz="3800" dirty="0"/>
              <a:t>፥ </a:t>
            </a:r>
            <a:r>
              <a:rPr lang="en-CA" sz="3800" dirty="0" err="1"/>
              <a:t>ዋሕድ</a:t>
            </a:r>
            <a:r>
              <a:rPr lang="en-CA" sz="3800" dirty="0"/>
              <a:t> </a:t>
            </a:r>
            <a:r>
              <a:rPr lang="en-CA" sz="3800" dirty="0" err="1"/>
              <a:t>ውስተ</a:t>
            </a:r>
            <a:r>
              <a:rPr lang="en-CA" sz="3800" dirty="0"/>
              <a:t> </a:t>
            </a:r>
            <a:r>
              <a:rPr lang="en-CA" sz="3800" dirty="0" err="1"/>
              <a:t>ዓለም</a:t>
            </a:r>
            <a:r>
              <a:rPr lang="en-CA" sz="3800" dirty="0"/>
              <a:t> </a:t>
            </a:r>
            <a:r>
              <a:rPr lang="en-CA" sz="3800" dirty="0" err="1"/>
              <a:t>ከመ</a:t>
            </a:r>
            <a:r>
              <a:rPr lang="en-CA" sz="3800" dirty="0"/>
              <a:t> </a:t>
            </a:r>
            <a:r>
              <a:rPr lang="en-CA" sz="3800" dirty="0" err="1"/>
              <a:t>ይሚጥ</a:t>
            </a:r>
            <a:r>
              <a:rPr lang="en-CA" sz="3800" dirty="0"/>
              <a:t> </a:t>
            </a:r>
            <a:r>
              <a:rPr lang="en-CA" sz="3800" dirty="0" err="1"/>
              <a:t>ኀቤከ</a:t>
            </a:r>
            <a:r>
              <a:rPr lang="en-CA" sz="3800" dirty="0"/>
              <a:t> </a:t>
            </a:r>
            <a:r>
              <a:rPr lang="en-CA" sz="3800" dirty="0" err="1"/>
              <a:t>በግዐ</a:t>
            </a:r>
            <a:r>
              <a:rPr lang="en-CA" sz="3800" dirty="0"/>
              <a:t> </a:t>
            </a:r>
            <a:r>
              <a:rPr lang="en-CA" sz="3800" dirty="0" err="1"/>
              <a:t>ዘተገድፈ</a:t>
            </a:r>
            <a:r>
              <a:rPr lang="en-CA" sz="3800" dirty="0"/>
              <a:t>። </a:t>
            </a:r>
            <a:r>
              <a:rPr lang="en-CA" sz="3800" dirty="0" err="1" smtClean="0"/>
              <a:t>ናስተበ</a:t>
            </a:r>
            <a:endParaRPr lang="en-CA" sz="3800" dirty="0" smtClean="0"/>
          </a:p>
          <a:p>
            <a:r>
              <a:rPr lang="en-CA" sz="3800" dirty="0" err="1" smtClean="0"/>
              <a:t>ቍዕ</a:t>
            </a:r>
            <a:r>
              <a:rPr lang="en-CA" sz="3800" dirty="0" smtClean="0"/>
              <a:t> </a:t>
            </a:r>
            <a:r>
              <a:rPr lang="en-CA" sz="3800" dirty="0" err="1"/>
              <a:t>ኀቤከ</a:t>
            </a:r>
            <a:r>
              <a:rPr lang="en-CA" sz="3800" dirty="0"/>
              <a:t> ኦ </a:t>
            </a:r>
            <a:r>
              <a:rPr lang="en-CA" sz="3800" dirty="0" err="1"/>
              <a:t>ሊቅነ</a:t>
            </a:r>
            <a:r>
              <a:rPr lang="en-CA" sz="3800" dirty="0"/>
              <a:t> </a:t>
            </a:r>
            <a:r>
              <a:rPr lang="en-CA" sz="3800" dirty="0" err="1" smtClean="0"/>
              <a:t>ኢታ</a:t>
            </a:r>
            <a:endParaRPr lang="en-CA" sz="3800" dirty="0" smtClean="0"/>
          </a:p>
          <a:p>
            <a:r>
              <a:rPr lang="en-CA" sz="3800" dirty="0" err="1" smtClean="0"/>
              <a:t>ግብአነ</a:t>
            </a:r>
            <a:r>
              <a:rPr lang="en-CA" sz="3800" dirty="0" smtClean="0"/>
              <a:t> </a:t>
            </a:r>
            <a:r>
              <a:rPr lang="en-CA" sz="3800" dirty="0" err="1"/>
              <a:t>ልድኅር</a:t>
            </a:r>
            <a:r>
              <a:rPr lang="en-CA" sz="3800" dirty="0"/>
              <a:t> </a:t>
            </a:r>
            <a:r>
              <a:rPr lang="en-CA" sz="3800" dirty="0" err="1"/>
              <a:t>ሶበ</a:t>
            </a:r>
            <a:r>
              <a:rPr lang="en-CA" sz="3800" dirty="0"/>
              <a:t> </a:t>
            </a:r>
            <a:r>
              <a:rPr lang="en-CA" sz="3800" dirty="0" err="1" smtClean="0"/>
              <a:t>ንቀር</a:t>
            </a:r>
            <a:endParaRPr lang="en-CA" sz="3800" dirty="0" smtClean="0"/>
          </a:p>
          <a:p>
            <a:r>
              <a:rPr lang="en-CA" sz="3800" dirty="0" smtClean="0"/>
              <a:t>ብ </a:t>
            </a:r>
            <a:r>
              <a:rPr lang="en-CA" sz="3800" dirty="0" err="1"/>
              <a:t>ኀበ</a:t>
            </a:r>
            <a:r>
              <a:rPr lang="en-CA" sz="3800" dirty="0"/>
              <a:t> </a:t>
            </a:r>
            <a:r>
              <a:rPr lang="en-CA" sz="3800" dirty="0" err="1"/>
              <a:t>ዝንቱ</a:t>
            </a:r>
            <a:r>
              <a:rPr lang="en-CA" sz="3800" dirty="0"/>
              <a:t> </a:t>
            </a:r>
            <a:r>
              <a:rPr lang="en-CA" sz="3800" dirty="0" err="1"/>
              <a:t>ቍርባን</a:t>
            </a:r>
            <a:r>
              <a:rPr lang="en-CA" sz="3800" dirty="0" smtClean="0"/>
              <a:t>።</a:t>
            </a:r>
            <a:endParaRPr lang="en-CA" sz="3800" dirty="0"/>
          </a:p>
        </p:txBody>
      </p:sp>
      <p:sp>
        <p:nvSpPr>
          <p:cNvPr id="9" name="Rectangle 8"/>
          <p:cNvSpPr/>
          <p:nvPr/>
        </p:nvSpPr>
        <p:spPr>
          <a:xfrm>
            <a:off x="7936876" y="52854"/>
            <a:ext cx="4400150" cy="6817251"/>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rPr>
              <a:t>The </a:t>
            </a:r>
            <a:r>
              <a:rPr lang="en-US" sz="2000" dirty="0">
                <a:solidFill>
                  <a:srgbClr val="FFC000"/>
                </a:solidFill>
              </a:rPr>
              <a:t>priest shall say in a low voice </a:t>
            </a:r>
            <a:r>
              <a:rPr lang="en-US" sz="2000" dirty="0" smtClean="0">
                <a:solidFill>
                  <a:srgbClr val="FFC000"/>
                </a:solidFill>
              </a:rPr>
              <a:t>the</a:t>
            </a:r>
          </a:p>
          <a:p>
            <a:pPr marL="40639" marR="40639">
              <a:spcBef>
                <a:spcPts val="600"/>
              </a:spcBef>
              <a:buClr>
                <a:srgbClr val="D84800"/>
              </a:buClr>
              <a:buFont typeface="Arial"/>
              <a:defRPr sz="2800"/>
            </a:pPr>
            <a:r>
              <a:rPr lang="en-US" sz="2000" dirty="0" smtClean="0">
                <a:solidFill>
                  <a:srgbClr val="FFC000"/>
                </a:solidFill>
              </a:rPr>
              <a:t>following </a:t>
            </a:r>
            <a:r>
              <a:rPr lang="en-US" sz="2000" dirty="0">
                <a:solidFill>
                  <a:srgbClr val="FFC000"/>
                </a:solidFill>
              </a:rPr>
              <a:t>prayer of St. Basil as he </a:t>
            </a:r>
            <a:r>
              <a:rPr lang="en-US" sz="2000" dirty="0" smtClean="0">
                <a:solidFill>
                  <a:srgbClr val="FFC000"/>
                </a:solidFill>
              </a:rPr>
              <a:t>enters the temple:</a:t>
            </a:r>
          </a:p>
          <a:p>
            <a:pPr marL="40639" marR="40639">
              <a:spcBef>
                <a:spcPts val="600"/>
              </a:spcBef>
              <a:buClr>
                <a:srgbClr val="D84800"/>
              </a:buClr>
              <a:buFont typeface="Arial"/>
              <a:defRPr sz="2800"/>
            </a:pPr>
            <a:r>
              <a:rPr lang="en-US" sz="3200" dirty="0" smtClean="0">
                <a:solidFill>
                  <a:srgbClr val="FF0000"/>
                </a:solidFill>
              </a:rPr>
              <a:t>Priest: </a:t>
            </a:r>
            <a:r>
              <a:rPr lang="en-US" sz="1400" dirty="0" smtClean="0">
                <a:solidFill>
                  <a:srgbClr val="FFC000"/>
                </a:solidFill>
              </a:rPr>
              <a:t>2. </a:t>
            </a:r>
            <a:r>
              <a:rPr lang="en-US" sz="3000" dirty="0" smtClean="0"/>
              <a:t>O </a:t>
            </a:r>
            <a:r>
              <a:rPr lang="en-US" sz="3000" dirty="0"/>
              <a:t>Lord our God, Who, for Thy </a:t>
            </a:r>
            <a:r>
              <a:rPr lang="en-US" sz="3000" dirty="0" smtClean="0"/>
              <a:t>love </a:t>
            </a:r>
          </a:p>
          <a:p>
            <a:pPr marL="40639" marR="40639">
              <a:spcBef>
                <a:spcPts val="600"/>
              </a:spcBef>
              <a:buClr>
                <a:srgbClr val="D84800"/>
              </a:buClr>
              <a:buFont typeface="Arial"/>
              <a:defRPr sz="2800"/>
            </a:pPr>
            <a:r>
              <a:rPr lang="en-US" sz="3000" dirty="0" smtClean="0"/>
              <a:t>toward </a:t>
            </a:r>
            <a:r>
              <a:rPr lang="en-US" sz="3000" dirty="0"/>
              <a:t>man which is </a:t>
            </a:r>
            <a:r>
              <a:rPr lang="en-US" sz="3000" dirty="0" smtClean="0"/>
              <a:t>inexpressible</a:t>
            </a:r>
            <a:r>
              <a:rPr lang="en-US" sz="3000" dirty="0"/>
              <a:t>, </a:t>
            </a:r>
            <a:r>
              <a:rPr lang="en-US" sz="3000" dirty="0" smtClean="0"/>
              <a:t>did send </a:t>
            </a:r>
            <a:r>
              <a:rPr lang="en-US" sz="3000" dirty="0"/>
              <a:t>Thine only-begotten Son to the </a:t>
            </a:r>
            <a:r>
              <a:rPr lang="en-US" sz="3000" dirty="0" smtClean="0"/>
              <a:t>world to </a:t>
            </a:r>
            <a:r>
              <a:rPr lang="en-US" sz="3000" dirty="0"/>
              <a:t>bring back unto Thee the lost sheep, </a:t>
            </a:r>
            <a:r>
              <a:rPr lang="en-US" sz="3000" dirty="0" smtClean="0"/>
              <a:t>we beseech </a:t>
            </a:r>
            <a:r>
              <a:rPr lang="en-US" sz="3000" dirty="0"/>
              <a:t>Thee, our Master, not to send </a:t>
            </a:r>
            <a:r>
              <a:rPr lang="en-US" sz="3000" dirty="0" smtClean="0"/>
              <a:t>us back </a:t>
            </a:r>
            <a:r>
              <a:rPr lang="en-US" sz="3000" dirty="0"/>
              <a:t>when we offer unto Thee </a:t>
            </a:r>
            <a:r>
              <a:rPr lang="en-US" sz="3000" dirty="0" smtClean="0"/>
              <a:t>this awesome </a:t>
            </a:r>
            <a:r>
              <a:rPr lang="en-US" sz="3000" dirty="0"/>
              <a:t>oblation which is spotless</a:t>
            </a:r>
            <a:r>
              <a:rPr lang="en-US" sz="3000" dirty="0" smtClean="0"/>
              <a:t>.</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586418"/>
          </a:xfrm>
          <a:prstGeom prst="rect">
            <a:avLst/>
          </a:prstGeom>
        </p:spPr>
        <p:txBody>
          <a:bodyPr wrap="square">
            <a:spAutoFit/>
          </a:bodyPr>
          <a:lstStyle/>
          <a:p>
            <a:r>
              <a:rPr lang="en-CA" sz="2000" dirty="0" err="1" smtClean="0">
                <a:solidFill>
                  <a:srgbClr val="FFC000"/>
                </a:solidFill>
              </a:rPr>
              <a:t>ብትሑት</a:t>
            </a:r>
            <a:r>
              <a:rPr lang="en-CA" sz="2000" dirty="0" smtClean="0">
                <a:solidFill>
                  <a:srgbClr val="FFC000"/>
                </a:solidFill>
              </a:rPr>
              <a:t> </a:t>
            </a:r>
            <a:r>
              <a:rPr lang="en-CA" sz="2000" dirty="0" err="1" smtClean="0">
                <a:solidFill>
                  <a:srgbClr val="FFC000"/>
                </a:solidFill>
              </a:rPr>
              <a:t>ድምጺ</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ኣትዩ</a:t>
            </a:r>
            <a:r>
              <a:rPr lang="en-CA" sz="2000" dirty="0" smtClean="0">
                <a:solidFill>
                  <a:srgbClr val="FFC000"/>
                </a:solidFill>
              </a:rPr>
              <a:t> </a:t>
            </a:r>
            <a:r>
              <a:rPr lang="en-CA" sz="2000" dirty="0" err="1" smtClean="0">
                <a:solidFill>
                  <a:srgbClr val="FFC000"/>
                </a:solidFill>
              </a:rPr>
              <a:t>ነዚ</a:t>
            </a:r>
            <a:r>
              <a:rPr lang="en-CA" sz="2000" dirty="0" smtClean="0">
                <a:solidFill>
                  <a:srgbClr val="FFC000"/>
                </a:solidFill>
              </a:rPr>
              <a:t> </a:t>
            </a:r>
            <a:r>
              <a:rPr lang="en-CA" sz="2000" dirty="0" err="1" smtClean="0">
                <a:solidFill>
                  <a:srgbClr val="FFC000"/>
                </a:solidFill>
              </a:rPr>
              <a:t>ጸሎት</a:t>
            </a:r>
            <a:r>
              <a:rPr lang="en-CA" sz="2000" dirty="0" smtClean="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ቅዱስ</a:t>
            </a:r>
            <a:r>
              <a:rPr lang="en-CA" sz="2000" dirty="0" smtClean="0">
                <a:solidFill>
                  <a:srgbClr val="FFC000"/>
                </a:solidFill>
              </a:rPr>
              <a:t> </a:t>
            </a:r>
            <a:r>
              <a:rPr lang="en-CA" sz="2000" dirty="0" err="1" smtClean="0">
                <a:solidFill>
                  <a:srgbClr val="FFC000"/>
                </a:solidFill>
              </a:rPr>
              <a:t>ባስልዮስ</a:t>
            </a:r>
            <a:r>
              <a:rPr lang="en-CA" sz="2000" dirty="0" smtClean="0">
                <a:solidFill>
                  <a:srgbClr val="FFC000"/>
                </a:solidFill>
              </a:rPr>
              <a:t> </a:t>
            </a:r>
            <a:r>
              <a:rPr lang="en-CA" sz="2000" dirty="0" err="1" smtClean="0">
                <a:solidFill>
                  <a:srgbClr val="FFC000"/>
                </a:solidFill>
              </a:rPr>
              <a:t>ይጸሊ</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a:solidFill>
                  <a:srgbClr val="FFC000"/>
                </a:solidFill>
              </a:rPr>
              <a:t>2. </a:t>
            </a:r>
            <a:r>
              <a:rPr lang="en-CA" sz="3800" dirty="0"/>
              <a:t>ኦ </a:t>
            </a:r>
            <a:r>
              <a:rPr lang="en-CA" sz="3800" dirty="0" err="1"/>
              <a:t>እግዚኣብሄር</a:t>
            </a:r>
            <a:r>
              <a:rPr lang="en-CA" sz="3800" dirty="0"/>
              <a:t> </a:t>
            </a:r>
            <a:r>
              <a:rPr lang="en-CA" sz="3800" dirty="0" err="1"/>
              <a:t>ኣምላኽና</a:t>
            </a:r>
            <a:r>
              <a:rPr lang="en-CA" sz="3800" dirty="0"/>
              <a:t>፥ </a:t>
            </a:r>
            <a:r>
              <a:rPr lang="en-CA" sz="3800" dirty="0" err="1" smtClean="0"/>
              <a:t>ብዘይትምርመር</a:t>
            </a:r>
            <a:r>
              <a:rPr lang="en-CA" sz="3800" dirty="0" smtClean="0"/>
              <a:t> </a:t>
            </a:r>
            <a:r>
              <a:rPr lang="en-CA" sz="3800" dirty="0" err="1"/>
              <a:t>ሰብ</a:t>
            </a:r>
            <a:r>
              <a:rPr lang="en-CA" sz="3800" dirty="0"/>
              <a:t> </a:t>
            </a:r>
            <a:r>
              <a:rPr lang="en-CA" sz="3800" dirty="0" err="1"/>
              <a:t>ብምፍቃርካ</a:t>
            </a:r>
            <a:r>
              <a:rPr lang="en-CA" sz="3800" dirty="0"/>
              <a:t> </a:t>
            </a:r>
            <a:r>
              <a:rPr lang="en-CA" sz="3800" dirty="0" err="1" smtClean="0"/>
              <a:t>ንሓደ</a:t>
            </a:r>
            <a:r>
              <a:rPr lang="en-CA" sz="3800" dirty="0" smtClean="0"/>
              <a:t> </a:t>
            </a:r>
            <a:r>
              <a:rPr lang="en-CA" sz="3800" dirty="0" err="1"/>
              <a:t>ወድኻ</a:t>
            </a:r>
            <a:r>
              <a:rPr lang="en-CA" sz="3800" dirty="0"/>
              <a:t>፥ </a:t>
            </a:r>
            <a:r>
              <a:rPr lang="en-CA" sz="3800" dirty="0" err="1"/>
              <a:t>ዝጠፍአ</a:t>
            </a:r>
            <a:r>
              <a:rPr lang="en-CA" sz="3800" dirty="0"/>
              <a:t> </a:t>
            </a:r>
            <a:r>
              <a:rPr lang="en-CA" sz="3800" dirty="0" err="1"/>
              <a:t>በጊዕ</a:t>
            </a:r>
            <a:r>
              <a:rPr lang="en-CA" sz="3800" dirty="0"/>
              <a:t> </a:t>
            </a:r>
            <a:r>
              <a:rPr lang="en-CA" sz="3800" dirty="0" err="1"/>
              <a:t>ናባኻ</a:t>
            </a:r>
            <a:r>
              <a:rPr lang="en-CA" sz="3800" dirty="0"/>
              <a:t> </a:t>
            </a:r>
            <a:r>
              <a:rPr lang="en-CA" sz="3800" dirty="0" err="1"/>
              <a:t>ክመልስ</a:t>
            </a:r>
            <a:r>
              <a:rPr lang="en-CA" sz="3800" dirty="0"/>
              <a:t> </a:t>
            </a:r>
            <a:r>
              <a:rPr lang="en-CA" sz="3800" dirty="0" err="1"/>
              <a:t>ናብ</a:t>
            </a:r>
            <a:r>
              <a:rPr lang="en-CA" sz="3800" dirty="0"/>
              <a:t> </a:t>
            </a:r>
            <a:r>
              <a:rPr lang="en-CA" sz="3800" dirty="0" err="1"/>
              <a:t>ዓለም</a:t>
            </a:r>
            <a:r>
              <a:rPr lang="en-CA" sz="3800" dirty="0"/>
              <a:t> </a:t>
            </a:r>
            <a:r>
              <a:rPr lang="en-CA" sz="3800" dirty="0" err="1"/>
              <a:t>ሰደድካዮ</a:t>
            </a:r>
            <a:r>
              <a:rPr lang="en-CA" sz="3800" dirty="0"/>
              <a:t>። ኦ </a:t>
            </a:r>
            <a:r>
              <a:rPr lang="en-CA" sz="3800" dirty="0" err="1" smtClean="0"/>
              <a:t>መምህርና</a:t>
            </a:r>
            <a:r>
              <a:rPr lang="en-CA" sz="3800" dirty="0"/>
              <a:t>፥ </a:t>
            </a:r>
            <a:r>
              <a:rPr lang="en-CA" sz="3800" dirty="0" err="1"/>
              <a:t>ናብ’ዚ</a:t>
            </a:r>
            <a:r>
              <a:rPr lang="en-CA" sz="3800" dirty="0"/>
              <a:t> </a:t>
            </a:r>
            <a:r>
              <a:rPr lang="en-CA" sz="3800" dirty="0" err="1"/>
              <a:t>መፍርሂ</a:t>
            </a:r>
            <a:r>
              <a:rPr lang="en-CA" sz="3800" dirty="0"/>
              <a:t> </a:t>
            </a:r>
            <a:r>
              <a:rPr lang="en-CA" sz="3800" dirty="0" err="1"/>
              <a:t>ቍርባን</a:t>
            </a:r>
            <a:r>
              <a:rPr lang="en-CA" sz="3800" dirty="0"/>
              <a:t> </a:t>
            </a:r>
            <a:r>
              <a:rPr lang="en-CA" sz="3800" dirty="0" err="1"/>
              <a:t>ኣብ</a:t>
            </a:r>
            <a:r>
              <a:rPr lang="en-CA" sz="3800" dirty="0"/>
              <a:t> </a:t>
            </a:r>
            <a:r>
              <a:rPr lang="en-CA" sz="3800" dirty="0" err="1"/>
              <a:t>እንቐርበሉ</a:t>
            </a:r>
            <a:r>
              <a:rPr lang="en-CA" sz="3800" dirty="0"/>
              <a:t> </a:t>
            </a:r>
            <a:r>
              <a:rPr lang="en-CA" sz="3800" dirty="0" err="1"/>
              <a:t>ግዜ</a:t>
            </a:r>
            <a:r>
              <a:rPr lang="en-CA" sz="3800" dirty="0"/>
              <a:t> </a:t>
            </a:r>
            <a:r>
              <a:rPr lang="en-CA" sz="3800" dirty="0" err="1" smtClean="0"/>
              <a:t>ብኃጢ</a:t>
            </a:r>
            <a:endParaRPr lang="en-CA" sz="3800" dirty="0" smtClean="0"/>
          </a:p>
          <a:p>
            <a:r>
              <a:rPr lang="en-CA" sz="3800" dirty="0" err="1" smtClean="0"/>
              <a:t>ኣት</a:t>
            </a:r>
            <a:r>
              <a:rPr lang="en-CA" sz="3800" dirty="0" smtClean="0"/>
              <a:t> </a:t>
            </a:r>
            <a:r>
              <a:rPr lang="en-CA" sz="3800" dirty="0" err="1"/>
              <a:t>ንድኅሪት</a:t>
            </a:r>
            <a:r>
              <a:rPr lang="en-CA" sz="3800" dirty="0"/>
              <a:t> </a:t>
            </a:r>
            <a:r>
              <a:rPr lang="en-CA" sz="3800" dirty="0" err="1"/>
              <a:t>ከይንምለስ</a:t>
            </a:r>
            <a:r>
              <a:rPr lang="en-CA" sz="3800" dirty="0"/>
              <a:t> </a:t>
            </a:r>
            <a:r>
              <a:rPr lang="en-CA" sz="3800" dirty="0" err="1"/>
              <a:t>ናባኻ</a:t>
            </a:r>
            <a:r>
              <a:rPr lang="en-CA" sz="3800" dirty="0"/>
              <a:t> </a:t>
            </a:r>
            <a:r>
              <a:rPr lang="en-CA" sz="3800" dirty="0" err="1"/>
              <a:t>ንልምን</a:t>
            </a:r>
            <a:r>
              <a:rPr lang="en-CA" sz="3800" dirty="0"/>
              <a:t> </a:t>
            </a:r>
            <a:r>
              <a:rPr lang="en-CA" sz="3800" dirty="0" err="1"/>
              <a:t>ኣሎና</a:t>
            </a:r>
            <a:r>
              <a:rPr lang="en-CA" sz="3800" dirty="0" smtClean="0"/>
              <a:t>።</a:t>
            </a:r>
          </a:p>
        </p:txBody>
      </p:sp>
    </p:spTree>
    <p:extLst>
      <p:ext uri="{BB962C8B-B14F-4D97-AF65-F5344CB8AC3E}">
        <p14:creationId xmlns:p14="http://schemas.microsoft.com/office/powerpoint/2010/main" val="1641814995"/>
      </p:ext>
    </p:extLst>
  </p:cSld>
  <p:clrMapOvr>
    <a:masterClrMapping/>
  </p:clrMapOvr>
  <p:transition spd="med"/>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1400" dirty="0" smtClean="0">
                <a:solidFill>
                  <a:srgbClr val="FFC000"/>
                </a:solidFill>
              </a:rPr>
              <a:t>፫</a:t>
            </a:r>
            <a:r>
              <a:rPr lang="en-CA" sz="1400" dirty="0">
                <a:solidFill>
                  <a:srgbClr val="FFC000"/>
                </a:solidFill>
              </a:rPr>
              <a:t>. </a:t>
            </a:r>
            <a:r>
              <a:rPr lang="en-CA" sz="4000" dirty="0" err="1"/>
              <a:t>ወአኮ</a:t>
            </a:r>
            <a:r>
              <a:rPr lang="en-CA" sz="4000" dirty="0"/>
              <a:t> </a:t>
            </a:r>
            <a:r>
              <a:rPr lang="en-CA" sz="4000" dirty="0" err="1"/>
              <a:t>ዘንትዌከል</a:t>
            </a:r>
            <a:r>
              <a:rPr lang="en-CA" sz="4000" dirty="0"/>
              <a:t> </a:t>
            </a:r>
            <a:r>
              <a:rPr lang="en-CA" sz="4000" dirty="0" err="1"/>
              <a:t>በጽድቅነ</a:t>
            </a:r>
            <a:r>
              <a:rPr lang="en-CA" sz="4000" dirty="0"/>
              <a:t> </a:t>
            </a:r>
            <a:r>
              <a:rPr lang="en-CA" sz="4000" dirty="0" err="1"/>
              <a:t>ዳእሙ</a:t>
            </a:r>
            <a:r>
              <a:rPr lang="en-CA" sz="4000" dirty="0"/>
              <a:t> </a:t>
            </a:r>
            <a:r>
              <a:rPr lang="en-CA" sz="4000" dirty="0" err="1"/>
              <a:t>ኀበ</a:t>
            </a:r>
            <a:r>
              <a:rPr lang="en-CA" sz="4000" dirty="0"/>
              <a:t> </a:t>
            </a:r>
            <a:r>
              <a:rPr lang="en-CA" sz="4000" dirty="0" err="1"/>
              <a:t>ምሕረትከ</a:t>
            </a:r>
            <a:r>
              <a:rPr lang="en-CA" sz="4000" dirty="0"/>
              <a:t>፥ ኦ </a:t>
            </a:r>
            <a:r>
              <a:rPr lang="en-CA" sz="4000" dirty="0" err="1"/>
              <a:t>እንተ</a:t>
            </a:r>
            <a:r>
              <a:rPr lang="en-CA" sz="4000" dirty="0"/>
              <a:t> </a:t>
            </a:r>
            <a:r>
              <a:rPr lang="en-CA" sz="4000" dirty="0" err="1"/>
              <a:t>አፍቀርካ</a:t>
            </a:r>
            <a:r>
              <a:rPr lang="en-CA" sz="4000" dirty="0"/>
              <a:t> </a:t>
            </a:r>
            <a:r>
              <a:rPr lang="en-CA" sz="4000" dirty="0" err="1"/>
              <a:t>ለዛቲ</a:t>
            </a:r>
            <a:r>
              <a:rPr lang="en-CA" sz="4000" dirty="0"/>
              <a:t> </a:t>
            </a:r>
            <a:r>
              <a:rPr lang="en-CA" sz="4000" dirty="0" err="1"/>
              <a:t>ዘመድነ</a:t>
            </a:r>
            <a:r>
              <a:rPr lang="en-CA" sz="4000" dirty="0"/>
              <a:t>፥ </a:t>
            </a:r>
            <a:r>
              <a:rPr lang="en-CA" sz="4000" dirty="0" err="1"/>
              <a:t>ንስእል</a:t>
            </a:r>
            <a:r>
              <a:rPr lang="en-CA" sz="4000" dirty="0"/>
              <a:t> </a:t>
            </a:r>
            <a:r>
              <a:rPr lang="en-CA" sz="4000" dirty="0" err="1"/>
              <a:t>ወናስተበቍዕ</a:t>
            </a:r>
            <a:r>
              <a:rPr lang="en-CA" sz="4000" dirty="0"/>
              <a:t> </a:t>
            </a:r>
            <a:r>
              <a:rPr lang="en-CA" sz="4000" dirty="0" err="1"/>
              <a:t>እምነ</a:t>
            </a:r>
            <a:r>
              <a:rPr lang="en-CA" sz="4000" dirty="0"/>
              <a:t> </a:t>
            </a:r>
            <a:r>
              <a:rPr lang="en-CA" sz="4000" dirty="0" err="1"/>
              <a:t>ኂሩትከ</a:t>
            </a:r>
            <a:r>
              <a:rPr lang="en-CA" sz="4000" dirty="0"/>
              <a:t> ኦ </a:t>
            </a:r>
            <a:r>
              <a:rPr lang="en-CA" sz="4000" dirty="0" err="1"/>
              <a:t>መፍቀሬ</a:t>
            </a:r>
            <a:r>
              <a:rPr lang="en-CA" sz="4000" dirty="0"/>
              <a:t> </a:t>
            </a:r>
            <a:r>
              <a:rPr lang="en-CA" sz="4000" dirty="0" err="1"/>
              <a:t>ሰብእ</a:t>
            </a:r>
            <a:r>
              <a:rPr lang="en-CA" sz="4000" dirty="0"/>
              <a:t> </a:t>
            </a:r>
            <a:r>
              <a:rPr lang="en-CA" sz="4000" dirty="0" err="1"/>
              <a:t>ከም</a:t>
            </a:r>
            <a:r>
              <a:rPr lang="en-CA" sz="4000" dirty="0"/>
              <a:t> </a:t>
            </a:r>
            <a:r>
              <a:rPr lang="en-CA" sz="4000" dirty="0" err="1"/>
              <a:t>ለነ</a:t>
            </a:r>
            <a:r>
              <a:rPr lang="en-CA" sz="4000" dirty="0"/>
              <a:t> </a:t>
            </a:r>
            <a:r>
              <a:rPr lang="en-CA" sz="4000" dirty="0" err="1"/>
              <a:t>ኢይኩነነ</a:t>
            </a:r>
            <a:r>
              <a:rPr lang="en-CA" sz="4000" dirty="0"/>
              <a:t> </a:t>
            </a:r>
            <a:r>
              <a:rPr lang="en-CA" sz="4000" dirty="0" err="1"/>
              <a:t>ለኵነኔ</a:t>
            </a:r>
            <a:r>
              <a:rPr lang="en-CA" sz="4000" dirty="0"/>
              <a:t> </a:t>
            </a:r>
            <a:r>
              <a:rPr lang="en-CA" sz="4000" dirty="0" err="1"/>
              <a:t>ለአግብርቲከ</a:t>
            </a:r>
            <a:r>
              <a:rPr lang="en-CA" sz="4000" dirty="0"/>
              <a:t> ፥ </a:t>
            </a:r>
            <a:r>
              <a:rPr lang="en-CA" sz="4000" dirty="0" err="1"/>
              <a:t>ወለኵሉ</a:t>
            </a:r>
            <a:r>
              <a:rPr lang="en-CA" sz="4000" dirty="0"/>
              <a:t> </a:t>
            </a:r>
            <a:r>
              <a:rPr lang="en-CA" sz="4000" dirty="0" err="1"/>
              <a:t>ሕዝብከ</a:t>
            </a:r>
            <a:r>
              <a:rPr lang="en-CA" sz="4000" dirty="0"/>
              <a:t> </a:t>
            </a:r>
            <a:r>
              <a:rPr lang="en-CA" sz="4000" dirty="0" err="1"/>
              <a:t>ዝንቱ</a:t>
            </a:r>
            <a:r>
              <a:rPr lang="en-CA" sz="4000" dirty="0"/>
              <a:t> </a:t>
            </a:r>
            <a:r>
              <a:rPr lang="en-CA" sz="4000" dirty="0" err="1"/>
              <a:t>ምሥጢር</a:t>
            </a:r>
            <a:r>
              <a:rPr lang="en-CA" sz="4000" dirty="0"/>
              <a:t> </a:t>
            </a:r>
            <a:r>
              <a:rPr lang="en-CA" sz="4000" dirty="0" err="1" smtClean="0"/>
              <a:t>ዘረሰይካሁ</a:t>
            </a:r>
            <a:endParaRPr lang="en-CA" sz="4000" b="1" dirty="0"/>
          </a:p>
        </p:txBody>
      </p:sp>
      <p:sp>
        <p:nvSpPr>
          <p:cNvPr id="9" name="Rectangle 8"/>
          <p:cNvSpPr/>
          <p:nvPr/>
        </p:nvSpPr>
        <p:spPr>
          <a:xfrm>
            <a:off x="7936876" y="52854"/>
            <a:ext cx="4400150" cy="6894195"/>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a:t>
            </a:r>
            <a:r>
              <a:rPr lang="en-US" sz="1400" dirty="0">
                <a:solidFill>
                  <a:srgbClr val="FFC000"/>
                </a:solidFill>
              </a:rPr>
              <a:t>. </a:t>
            </a:r>
            <a:r>
              <a:rPr lang="en-US" sz="3400" dirty="0"/>
              <a:t>We do not depend upon </a:t>
            </a:r>
            <a:r>
              <a:rPr lang="en-US" sz="3400" dirty="0" smtClean="0"/>
              <a:t>our righteous- ness </a:t>
            </a:r>
            <a:r>
              <a:rPr lang="en-US" sz="3400" dirty="0"/>
              <a:t>but upon Thy mercy, O </a:t>
            </a:r>
            <a:r>
              <a:rPr lang="en-US" sz="3400" dirty="0" smtClean="0"/>
              <a:t>Thou who </a:t>
            </a:r>
            <a:r>
              <a:rPr lang="en-US" sz="3400" dirty="0"/>
              <a:t>has loved our race. We pray </a:t>
            </a:r>
            <a:r>
              <a:rPr lang="en-US" sz="3400" dirty="0" smtClean="0"/>
              <a:t>and beseech </a:t>
            </a:r>
            <a:r>
              <a:rPr lang="en-US" sz="3400" dirty="0"/>
              <a:t>of Thy goodness, O lover of man</a:t>
            </a:r>
            <a:r>
              <a:rPr lang="en-US" sz="3400" dirty="0" smtClean="0"/>
              <a:t>, that </a:t>
            </a:r>
            <a:r>
              <a:rPr lang="en-US" sz="3400" dirty="0"/>
              <a:t>this mystery, which Thou prepared </a:t>
            </a:r>
            <a:r>
              <a:rPr lang="en-US" sz="3400" dirty="0" smtClean="0"/>
              <a:t>for our </a:t>
            </a:r>
            <a:r>
              <a:rPr lang="en-US" sz="3400" dirty="0"/>
              <a:t>salvation, may not be for the condemnation of us Thy servants </a:t>
            </a:r>
            <a:r>
              <a:rPr lang="en-US" sz="3400" dirty="0" smtClean="0"/>
              <a:t>and</a:t>
            </a:r>
            <a:endParaRPr lang="en-US" sz="34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63417"/>
          </a:xfrm>
          <a:prstGeom prst="rect">
            <a:avLst/>
          </a:prstGeom>
        </p:spPr>
        <p:txBody>
          <a:bodyPr wrap="square">
            <a:spAutoFit/>
          </a:bodyPr>
          <a:lstStyle/>
          <a:p>
            <a:r>
              <a:rPr lang="en-CA" sz="1400" dirty="0" smtClean="0">
                <a:solidFill>
                  <a:srgbClr val="FFC000"/>
                </a:solidFill>
              </a:rPr>
              <a:t>3</a:t>
            </a:r>
            <a:r>
              <a:rPr lang="en-CA" sz="1400" dirty="0">
                <a:solidFill>
                  <a:srgbClr val="FFC000"/>
                </a:solidFill>
              </a:rPr>
              <a:t>. </a:t>
            </a:r>
            <a:r>
              <a:rPr lang="en-CA" sz="4000" dirty="0" err="1"/>
              <a:t>ብምሕረትካ</a:t>
            </a:r>
            <a:r>
              <a:rPr lang="en-CA" sz="4000" dirty="0"/>
              <a:t> </a:t>
            </a:r>
            <a:r>
              <a:rPr lang="en-CA" sz="4000" dirty="0" err="1"/>
              <a:t>እምበር</a:t>
            </a:r>
            <a:r>
              <a:rPr lang="en-CA" sz="4000" dirty="0"/>
              <a:t> </a:t>
            </a:r>
            <a:r>
              <a:rPr lang="en-CA" sz="4000" dirty="0" err="1"/>
              <a:t>ብጽድቅና</a:t>
            </a:r>
            <a:r>
              <a:rPr lang="en-CA" sz="4000" dirty="0"/>
              <a:t> (</a:t>
            </a:r>
            <a:r>
              <a:rPr lang="en-CA" sz="4000" dirty="0" err="1"/>
              <a:t>ብሥራሕና</a:t>
            </a:r>
            <a:r>
              <a:rPr lang="en-CA" sz="4000" dirty="0"/>
              <a:t>) </a:t>
            </a:r>
            <a:r>
              <a:rPr lang="en-CA" sz="4000" dirty="0" err="1"/>
              <a:t>እንምካሕ</a:t>
            </a:r>
            <a:r>
              <a:rPr lang="en-CA" sz="4000" dirty="0"/>
              <a:t> </a:t>
            </a:r>
            <a:r>
              <a:rPr lang="en-CA" sz="4000" dirty="0" err="1"/>
              <a:t>ኣይኮንናን</a:t>
            </a:r>
            <a:r>
              <a:rPr lang="en-CA" sz="4000" dirty="0"/>
              <a:t>። ኦ </a:t>
            </a:r>
            <a:r>
              <a:rPr lang="en-CA" sz="4000" dirty="0" err="1"/>
              <a:t>ነዛ</a:t>
            </a:r>
            <a:r>
              <a:rPr lang="en-CA" sz="4000" dirty="0"/>
              <a:t> </a:t>
            </a:r>
            <a:r>
              <a:rPr lang="en-CA" sz="4000" dirty="0" err="1"/>
              <a:t>ባህርይና</a:t>
            </a:r>
            <a:r>
              <a:rPr lang="en-CA" sz="4000" dirty="0"/>
              <a:t> </a:t>
            </a:r>
            <a:r>
              <a:rPr lang="en-CA" sz="4000" dirty="0" err="1"/>
              <a:t>ዝፈቶኻያ</a:t>
            </a:r>
            <a:r>
              <a:rPr lang="en-CA" sz="4000" dirty="0"/>
              <a:t>፥ ኦ </a:t>
            </a:r>
            <a:r>
              <a:rPr lang="en-CA" sz="4000" dirty="0" err="1"/>
              <a:t>መፍቀር</a:t>
            </a:r>
            <a:r>
              <a:rPr lang="en-CA" sz="4000" dirty="0"/>
              <a:t> </a:t>
            </a:r>
            <a:r>
              <a:rPr lang="en-CA" sz="4000" dirty="0" err="1"/>
              <a:t>ሰብ</a:t>
            </a:r>
            <a:r>
              <a:rPr lang="en-CA" sz="4000" dirty="0"/>
              <a:t>፥ </a:t>
            </a:r>
            <a:r>
              <a:rPr lang="en-CA" sz="4000" dirty="0" err="1"/>
              <a:t>ደጊምና</a:t>
            </a:r>
            <a:r>
              <a:rPr lang="en-CA" sz="4000" dirty="0"/>
              <a:t> </a:t>
            </a:r>
            <a:r>
              <a:rPr lang="en-CA" sz="4000" dirty="0" err="1"/>
              <a:t>ካብ</a:t>
            </a:r>
            <a:r>
              <a:rPr lang="en-CA" sz="4000" dirty="0"/>
              <a:t> </a:t>
            </a:r>
            <a:r>
              <a:rPr lang="en-CA" sz="4000" dirty="0" err="1"/>
              <a:t>ርኅራኄኻ</a:t>
            </a:r>
            <a:r>
              <a:rPr lang="en-CA" sz="4000" dirty="0"/>
              <a:t> </a:t>
            </a:r>
            <a:r>
              <a:rPr lang="en-CA" sz="4000" dirty="0" err="1"/>
              <a:t>ንልምንን</a:t>
            </a:r>
            <a:r>
              <a:rPr lang="en-CA" sz="4000" dirty="0"/>
              <a:t> </a:t>
            </a:r>
            <a:r>
              <a:rPr lang="en-CA" sz="4000" dirty="0" err="1"/>
              <a:t>ንድልን</a:t>
            </a:r>
            <a:r>
              <a:rPr lang="en-CA" sz="4000" dirty="0"/>
              <a:t> </a:t>
            </a:r>
            <a:r>
              <a:rPr lang="en-CA" sz="4000" dirty="0" err="1"/>
              <a:t>ኣሎና</a:t>
            </a:r>
            <a:r>
              <a:rPr lang="en-CA" sz="4000" dirty="0"/>
              <a:t>። </a:t>
            </a:r>
            <a:r>
              <a:rPr lang="en-CA" sz="4000" dirty="0" err="1"/>
              <a:t>ንአና</a:t>
            </a:r>
            <a:r>
              <a:rPr lang="en-CA" sz="4000" dirty="0"/>
              <a:t> </a:t>
            </a:r>
            <a:r>
              <a:rPr lang="en-CA" sz="4000" dirty="0" err="1"/>
              <a:t>ንምድሓን</a:t>
            </a:r>
            <a:r>
              <a:rPr lang="en-CA" sz="4000" dirty="0"/>
              <a:t> </a:t>
            </a:r>
            <a:r>
              <a:rPr lang="en-CA" sz="4000" dirty="0" err="1"/>
              <a:t>ዝገበርካዮ</a:t>
            </a:r>
            <a:r>
              <a:rPr lang="en-CA" sz="4000" dirty="0"/>
              <a:t> </a:t>
            </a:r>
            <a:r>
              <a:rPr lang="en-CA" sz="4000" dirty="0" err="1"/>
              <a:t>እዚ</a:t>
            </a:r>
            <a:r>
              <a:rPr lang="en-CA" sz="4000" dirty="0"/>
              <a:t> </a:t>
            </a:r>
            <a:r>
              <a:rPr lang="en-CA" sz="4000" dirty="0" err="1"/>
              <a:t>ምሥጢር</a:t>
            </a:r>
            <a:r>
              <a:rPr lang="en-CA" sz="4000" dirty="0"/>
              <a:t> </a:t>
            </a:r>
            <a:r>
              <a:rPr lang="en-CA" sz="4000" dirty="0" err="1"/>
              <a:t>እዚ</a:t>
            </a:r>
            <a:r>
              <a:rPr lang="en-CA" sz="4000" dirty="0"/>
              <a:t> (</a:t>
            </a:r>
            <a:r>
              <a:rPr lang="en-CA" sz="4000" dirty="0" err="1"/>
              <a:t>ሥጋኡን</a:t>
            </a:r>
            <a:r>
              <a:rPr lang="en-CA" sz="4000" dirty="0"/>
              <a:t> </a:t>
            </a:r>
            <a:r>
              <a:rPr lang="en-CA" sz="4000" dirty="0" err="1"/>
              <a:t>ደሙን</a:t>
            </a:r>
            <a:r>
              <a:rPr lang="en-CA" sz="4000" dirty="0"/>
              <a:t>) </a:t>
            </a:r>
            <a:r>
              <a:rPr lang="en-CA" sz="4000" dirty="0" err="1"/>
              <a:t>ንኣና</a:t>
            </a:r>
            <a:r>
              <a:rPr lang="en-CA" sz="4000" dirty="0"/>
              <a:t> </a:t>
            </a:r>
            <a:r>
              <a:rPr lang="en-CA" sz="4000" dirty="0" err="1" smtClean="0"/>
              <a:t>ንኣገልገልት</a:t>
            </a:r>
            <a:endParaRPr lang="en-CA" sz="4000" dirty="0" smtClean="0"/>
          </a:p>
          <a:p>
            <a:r>
              <a:rPr lang="en-CA" sz="4000" dirty="0" err="1" smtClean="0"/>
              <a:t>ኻን</a:t>
            </a:r>
            <a:r>
              <a:rPr lang="en-CA" sz="4000" dirty="0" smtClean="0"/>
              <a:t> </a:t>
            </a:r>
            <a:r>
              <a:rPr lang="en-CA" sz="4000" dirty="0" err="1"/>
              <a:t>ንኹሉ</a:t>
            </a:r>
            <a:r>
              <a:rPr lang="en-CA" sz="4000" dirty="0"/>
              <a:t> </a:t>
            </a:r>
            <a:r>
              <a:rPr lang="en-CA" sz="4000" dirty="0" err="1" smtClean="0"/>
              <a:t>ሕዝብኻን</a:t>
            </a:r>
            <a:endParaRPr lang="en-CA" sz="4000" dirty="0"/>
          </a:p>
        </p:txBody>
      </p:sp>
    </p:spTree>
    <p:extLst>
      <p:ext uri="{BB962C8B-B14F-4D97-AF65-F5344CB8AC3E}">
        <p14:creationId xmlns:p14="http://schemas.microsoft.com/office/powerpoint/2010/main" val="1544932736"/>
      </p:ext>
    </p:extLst>
  </p:cSld>
  <p:clrMapOvr>
    <a:masterClrMapping/>
  </p:clrMapOvr>
  <p:transition spd="med"/>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000" dirty="0" err="1" smtClean="0"/>
              <a:t>ለመድኃኒትነ</a:t>
            </a:r>
            <a:r>
              <a:rPr lang="en-CA" sz="4000" dirty="0" smtClean="0"/>
              <a:t> </a:t>
            </a:r>
            <a:r>
              <a:rPr lang="en-CA" sz="4000" dirty="0" err="1"/>
              <a:t>አለ</a:t>
            </a:r>
            <a:r>
              <a:rPr lang="en-CA" sz="4000" dirty="0"/>
              <a:t> </a:t>
            </a:r>
            <a:r>
              <a:rPr lang="en-CA" sz="4000" dirty="0" err="1"/>
              <a:t>ይኩን</a:t>
            </a:r>
            <a:r>
              <a:rPr lang="en-CA" sz="4000" dirty="0"/>
              <a:t> </a:t>
            </a:r>
            <a:r>
              <a:rPr lang="en-CA" sz="4000" dirty="0" err="1"/>
              <a:t>ድልወ</a:t>
            </a:r>
            <a:r>
              <a:rPr lang="en-CA" sz="4000" dirty="0"/>
              <a:t> </a:t>
            </a:r>
            <a:r>
              <a:rPr lang="en-CA" sz="4000" dirty="0" err="1"/>
              <a:t>ለመድኃኒትነ</a:t>
            </a:r>
            <a:r>
              <a:rPr lang="en-CA" sz="4000" dirty="0"/>
              <a:t> </a:t>
            </a:r>
            <a:r>
              <a:rPr lang="en-CA" sz="4000" dirty="0" err="1"/>
              <a:t>ወለድምሳሴ</a:t>
            </a:r>
            <a:r>
              <a:rPr lang="en-CA" sz="4000" dirty="0"/>
              <a:t> </a:t>
            </a:r>
            <a:r>
              <a:rPr lang="en-CA" sz="4000" dirty="0" err="1"/>
              <a:t>አበሳነ</a:t>
            </a:r>
            <a:r>
              <a:rPr lang="en-CA" sz="4000" dirty="0"/>
              <a:t> </a:t>
            </a:r>
            <a:r>
              <a:rPr lang="en-CA" sz="4000" dirty="0" err="1"/>
              <a:t>ወሠራዬ</a:t>
            </a:r>
            <a:r>
              <a:rPr lang="en-CA" sz="4000" dirty="0"/>
              <a:t> </a:t>
            </a:r>
            <a:r>
              <a:rPr lang="en-CA" sz="4000" dirty="0" err="1"/>
              <a:t>ንዝኅላልነ</a:t>
            </a:r>
            <a:r>
              <a:rPr lang="en-CA" sz="4000" dirty="0"/>
              <a:t>። </a:t>
            </a:r>
          </a:p>
          <a:p>
            <a:r>
              <a:rPr lang="en-CA" sz="1400" dirty="0">
                <a:solidFill>
                  <a:srgbClr val="FFC000"/>
                </a:solidFill>
              </a:rPr>
              <a:t>፬. </a:t>
            </a:r>
            <a:r>
              <a:rPr lang="en-CA" sz="4000" dirty="0" err="1"/>
              <a:t>ስብሐት</a:t>
            </a:r>
            <a:r>
              <a:rPr lang="en-CA" sz="4000" dirty="0"/>
              <a:t> </a:t>
            </a:r>
            <a:r>
              <a:rPr lang="en-CA" sz="4000" dirty="0" err="1"/>
              <a:t>ወክብር</a:t>
            </a:r>
            <a:r>
              <a:rPr lang="en-CA" sz="4000" dirty="0"/>
              <a:t> </a:t>
            </a:r>
            <a:r>
              <a:rPr lang="en-CA" sz="4000" dirty="0" err="1"/>
              <a:t>ለስምከ</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a:t>
            </a:r>
          </a:p>
          <a:p>
            <a:endParaRPr lang="en-CA" sz="4000" b="1" dirty="0"/>
          </a:p>
        </p:txBody>
      </p:sp>
      <p:sp>
        <p:nvSpPr>
          <p:cNvPr id="9" name="Rectangle 8"/>
          <p:cNvSpPr/>
          <p:nvPr/>
        </p:nvSpPr>
        <p:spPr>
          <a:xfrm>
            <a:off x="7936876" y="52854"/>
            <a:ext cx="4400150" cy="7048083"/>
          </a:xfrm>
          <a:prstGeom prst="rect">
            <a:avLst/>
          </a:prstGeom>
        </p:spPr>
        <p:txBody>
          <a:bodyPr wrap="square">
            <a:spAutoFit/>
          </a:bodyPr>
          <a:lstStyle/>
          <a:p>
            <a:pPr marL="40639" marR="40639">
              <a:spcBef>
                <a:spcPts val="600"/>
              </a:spcBef>
              <a:buClr>
                <a:srgbClr val="D84800"/>
              </a:buClr>
              <a:buFont typeface="Arial"/>
              <a:defRPr sz="2800"/>
            </a:pPr>
            <a:r>
              <a:rPr lang="en-US" sz="3400" dirty="0"/>
              <a:t>a</a:t>
            </a:r>
            <a:r>
              <a:rPr lang="en-US" sz="3400" dirty="0" smtClean="0"/>
              <a:t>ll Thy </a:t>
            </a:r>
            <a:r>
              <a:rPr lang="en-US" sz="3400" dirty="0"/>
              <a:t>people, but let it be for </a:t>
            </a:r>
            <a:r>
              <a:rPr lang="en-US" sz="3400" dirty="0" smtClean="0"/>
              <a:t>our salvation</a:t>
            </a:r>
            <a:r>
              <a:rPr lang="en-US" sz="3400" dirty="0"/>
              <a:t>, the blotting away of our sins </a:t>
            </a:r>
            <a:r>
              <a:rPr lang="en-US" sz="3400" dirty="0" smtClean="0"/>
              <a:t>and the </a:t>
            </a:r>
            <a:r>
              <a:rPr lang="en-US" sz="3400" dirty="0"/>
              <a:t>forgiveness of our slackness</a:t>
            </a:r>
            <a:r>
              <a:rPr lang="en-US" sz="3400" dirty="0" smtClean="0"/>
              <a:t>.</a:t>
            </a:r>
          </a:p>
          <a:p>
            <a:pPr marL="40639" marR="40639">
              <a:spcBef>
                <a:spcPts val="600"/>
              </a:spcBef>
              <a:buClr>
                <a:srgbClr val="D84800"/>
              </a:buClr>
              <a:buFont typeface="Arial"/>
              <a:defRPr sz="2800"/>
            </a:pPr>
            <a:r>
              <a:rPr lang="en-US" sz="1400" dirty="0" smtClean="0">
                <a:solidFill>
                  <a:srgbClr val="FFC000"/>
                </a:solidFill>
              </a:rPr>
              <a:t>4</a:t>
            </a:r>
            <a:r>
              <a:rPr lang="en-US" sz="1400" dirty="0">
                <a:solidFill>
                  <a:srgbClr val="FFC000"/>
                </a:solidFill>
              </a:rPr>
              <a:t>. </a:t>
            </a:r>
            <a:r>
              <a:rPr lang="en-US" sz="3400" dirty="0"/>
              <a:t>Glory and </a:t>
            </a:r>
            <a:r>
              <a:rPr lang="en-US" sz="3400" dirty="0" err="1"/>
              <a:t>honour</a:t>
            </a:r>
            <a:r>
              <a:rPr lang="en-US" sz="3400" dirty="0"/>
              <a:t> be to Thy </a:t>
            </a:r>
            <a:r>
              <a:rPr lang="en-US" sz="3400" dirty="0" smtClean="0"/>
              <a:t>holy name</a:t>
            </a:r>
            <a:r>
              <a:rPr lang="en-US" sz="3400" dirty="0"/>
              <a:t>, Father, Son and Holy Spirit, </a:t>
            </a:r>
            <a:r>
              <a:rPr lang="en-US" sz="3400" dirty="0" smtClean="0"/>
              <a:t>both now </a:t>
            </a:r>
            <a:r>
              <a:rPr lang="en-US" sz="3400" dirty="0"/>
              <a:t>and ever and unto the ages of ages</a:t>
            </a:r>
            <a:r>
              <a:rPr lang="en-US" sz="3400" dirty="0" smtClean="0"/>
              <a:t>. Amen</a:t>
            </a:r>
            <a:r>
              <a:rPr lang="en-US" sz="3400" dirty="0"/>
              <a:t>.	</a:t>
            </a:r>
          </a:p>
          <a:p>
            <a:pPr marL="40639" marR="40639">
              <a:spcBef>
                <a:spcPts val="600"/>
              </a:spcBef>
              <a:defRPr sz="2800"/>
            </a:pPr>
            <a:endParaRPr lang="en-US" sz="34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7478970"/>
          </a:xfrm>
          <a:prstGeom prst="rect">
            <a:avLst/>
          </a:prstGeom>
        </p:spPr>
        <p:txBody>
          <a:bodyPr wrap="square">
            <a:spAutoFit/>
          </a:bodyPr>
          <a:lstStyle/>
          <a:p>
            <a:r>
              <a:rPr lang="en-CA" sz="4000" dirty="0" err="1" smtClean="0"/>
              <a:t>ንምፈራረዲ</a:t>
            </a:r>
            <a:r>
              <a:rPr lang="en-CA" sz="4000" dirty="0" smtClean="0"/>
              <a:t> </a:t>
            </a:r>
            <a:r>
              <a:rPr lang="en-CA" sz="4000" dirty="0" err="1"/>
              <a:t>ኸይኮነና</a:t>
            </a:r>
            <a:r>
              <a:rPr lang="en-CA" sz="4000" dirty="0"/>
              <a:t>፥ </a:t>
            </a:r>
            <a:r>
              <a:rPr lang="en-CA" sz="4000" dirty="0" err="1"/>
              <a:t>ንምድሓንናን</a:t>
            </a:r>
            <a:r>
              <a:rPr lang="en-CA" sz="4000" dirty="0"/>
              <a:t> </a:t>
            </a:r>
            <a:r>
              <a:rPr lang="en-CA" sz="4000" dirty="0" err="1"/>
              <a:t>ንመደምሰስ</a:t>
            </a:r>
            <a:r>
              <a:rPr lang="en-CA" sz="4000" dirty="0"/>
              <a:t> </a:t>
            </a:r>
            <a:r>
              <a:rPr lang="en-CA" sz="4000" dirty="0" err="1"/>
              <a:t>በደልናን</a:t>
            </a:r>
            <a:r>
              <a:rPr lang="en-CA" sz="4000" dirty="0"/>
              <a:t>፥ </a:t>
            </a:r>
            <a:r>
              <a:rPr lang="en-CA" sz="4000" dirty="0" err="1"/>
              <a:t>ብንዝህላልነት</a:t>
            </a:r>
            <a:r>
              <a:rPr lang="en-CA" sz="4000" dirty="0"/>
              <a:t> </a:t>
            </a:r>
            <a:r>
              <a:rPr lang="en-CA" sz="4000" dirty="0" err="1"/>
              <a:t>ንዝሠራሕናዮ</a:t>
            </a:r>
            <a:r>
              <a:rPr lang="en-CA" sz="4000" dirty="0"/>
              <a:t> </a:t>
            </a:r>
            <a:r>
              <a:rPr lang="en-CA" sz="4000" dirty="0" err="1" smtClean="0"/>
              <a:t>መሥተስ</a:t>
            </a:r>
            <a:endParaRPr lang="en-CA" sz="4000" dirty="0" smtClean="0"/>
          </a:p>
          <a:p>
            <a:r>
              <a:rPr lang="en-CA" sz="4000" dirty="0" err="1" smtClean="0"/>
              <a:t>ረይን</a:t>
            </a:r>
            <a:r>
              <a:rPr lang="en-CA" sz="4000" dirty="0" smtClean="0"/>
              <a:t> </a:t>
            </a:r>
            <a:r>
              <a:rPr lang="en-CA" sz="4000" dirty="0" err="1"/>
              <a:t>ዝተዳለወ</a:t>
            </a:r>
            <a:r>
              <a:rPr lang="en-CA" sz="4000" dirty="0"/>
              <a:t> </a:t>
            </a:r>
            <a:r>
              <a:rPr lang="en-CA" sz="4000" dirty="0" err="1"/>
              <a:t>ይዅን</a:t>
            </a:r>
            <a:r>
              <a:rPr lang="en-CA" sz="4000" dirty="0"/>
              <a:t>። </a:t>
            </a:r>
          </a:p>
          <a:p>
            <a:r>
              <a:rPr lang="en-CA" sz="1400" dirty="0">
                <a:solidFill>
                  <a:srgbClr val="FFC000"/>
                </a:solidFill>
              </a:rPr>
              <a:t>4. </a:t>
            </a:r>
            <a:r>
              <a:rPr lang="en-CA" sz="4000" dirty="0"/>
              <a:t>ኦ </a:t>
            </a:r>
            <a:r>
              <a:rPr lang="en-CA" sz="4000" dirty="0" err="1"/>
              <a:t>ኣብን</a:t>
            </a:r>
            <a:r>
              <a:rPr lang="en-CA" sz="4000" dirty="0"/>
              <a:t> </a:t>
            </a:r>
            <a:r>
              <a:rPr lang="en-CA" sz="4000" dirty="0" err="1"/>
              <a:t>ወልድን</a:t>
            </a:r>
            <a:r>
              <a:rPr lang="en-CA" sz="4000" dirty="0"/>
              <a:t> </a:t>
            </a:r>
            <a:r>
              <a:rPr lang="en-CA" sz="4000" dirty="0" err="1"/>
              <a:t>መንፈስ</a:t>
            </a:r>
            <a:r>
              <a:rPr lang="en-CA" sz="4000" dirty="0"/>
              <a:t> </a:t>
            </a:r>
            <a:r>
              <a:rPr lang="en-CA" sz="4000" dirty="0" err="1"/>
              <a:t>ቅዱስ</a:t>
            </a:r>
            <a:r>
              <a:rPr lang="en-CA" sz="4000" dirty="0"/>
              <a:t>፥ </a:t>
            </a:r>
            <a:r>
              <a:rPr lang="en-CA" sz="4000" dirty="0" err="1"/>
              <a:t>ንቕዱስ</a:t>
            </a:r>
            <a:r>
              <a:rPr lang="en-CA" sz="4000" dirty="0"/>
              <a:t> </a:t>
            </a:r>
            <a:r>
              <a:rPr lang="en-CA" sz="4000" dirty="0" err="1"/>
              <a:t>ስምካ</a:t>
            </a:r>
            <a:r>
              <a:rPr lang="en-CA" sz="4000" dirty="0"/>
              <a:t> </a:t>
            </a:r>
            <a:r>
              <a:rPr lang="en-CA" sz="4000" dirty="0" err="1"/>
              <a:t>ክብርን</a:t>
            </a:r>
            <a:r>
              <a:rPr lang="en-CA" sz="4000" dirty="0"/>
              <a:t> </a:t>
            </a:r>
            <a:r>
              <a:rPr lang="en-CA" sz="4000" dirty="0" err="1"/>
              <a:t>ምስጋናን</a:t>
            </a:r>
            <a:r>
              <a:rPr lang="en-CA" sz="4000" dirty="0"/>
              <a:t> </a:t>
            </a:r>
            <a:r>
              <a:rPr lang="en-CA" sz="4000" dirty="0" err="1"/>
              <a:t>ይኹን</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a:t>
            </a:r>
          </a:p>
          <a:p>
            <a:endParaRPr lang="en-CA" sz="4000" dirty="0" smtClean="0"/>
          </a:p>
          <a:p>
            <a:endParaRPr lang="en-CA" sz="4000" dirty="0"/>
          </a:p>
        </p:txBody>
      </p:sp>
    </p:spTree>
    <p:extLst>
      <p:ext uri="{BB962C8B-B14F-4D97-AF65-F5344CB8AC3E}">
        <p14:creationId xmlns:p14="http://schemas.microsoft.com/office/powerpoint/2010/main" val="1835654817"/>
      </p:ext>
    </p:extLst>
  </p:cSld>
  <p:clrMapOvr>
    <a:masterClrMapping/>
  </p:clrMapOvr>
  <p:transition spd="med"/>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፭</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a:solidFill>
                  <a:srgbClr val="FFC000"/>
                </a:solidFill>
              </a:rPr>
              <a:t>5</a:t>
            </a:r>
            <a:r>
              <a:rPr lang="en-CA" sz="1400" dirty="0" smtClean="0">
                <a:solidFill>
                  <a:srgbClr val="FFC000"/>
                </a:solidFill>
              </a:rPr>
              <a:t>.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a:t>
            </a:r>
            <a:r>
              <a:rPr lang="en-CA" sz="4800" dirty="0" err="1" smtClean="0"/>
              <a:t>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a:solidFill>
                  <a:srgbClr val="FFC000"/>
                </a:solidFill>
              </a:rPr>
              <a:t>5</a:t>
            </a:r>
            <a:r>
              <a:rPr lang="en-US" sz="1400" dirty="0" smtClean="0">
                <a:solidFill>
                  <a:srgbClr val="FFC000"/>
                </a:solidFill>
              </a:rPr>
              <a:t>.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201799"/>
      </p:ext>
    </p:extLst>
  </p:cSld>
  <p:clrMapOvr>
    <a:masterClrMapping/>
  </p:clrMapOvr>
  <p:transition spd="med"/>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፮. </a:t>
            </a:r>
            <a:r>
              <a:rPr lang="en-CA" sz="4400" dirty="0" err="1" smtClean="0"/>
              <a:t>ወካዕበ</a:t>
            </a:r>
            <a:r>
              <a:rPr lang="en-CA" sz="4400" dirty="0" smtClean="0"/>
              <a:t> </a:t>
            </a:r>
            <a:r>
              <a:rPr lang="en-CA" sz="4400" dirty="0" err="1" smtClean="0"/>
              <a:t>ናስተ</a:t>
            </a:r>
            <a:endParaRPr lang="en-CA" sz="4400" dirty="0" smtClean="0"/>
          </a:p>
          <a:p>
            <a:r>
              <a:rPr lang="en-CA" sz="4400" dirty="0" err="1" smtClean="0"/>
              <a:t>በቍዕ</a:t>
            </a:r>
            <a:r>
              <a:rPr lang="en-CA" sz="4400" dirty="0" smtClean="0"/>
              <a:t> </a:t>
            </a:r>
            <a:r>
              <a:rPr lang="en-CA" sz="4400" dirty="0" err="1" smtClean="0"/>
              <a:t>ዘኵሎ</a:t>
            </a:r>
            <a:r>
              <a:rPr lang="en-CA" sz="4400" dirty="0" smtClean="0"/>
              <a:t> </a:t>
            </a:r>
            <a:r>
              <a:rPr lang="en-CA" sz="4400" dirty="0" err="1" smtClean="0"/>
              <a:t>ይእኅዝ</a:t>
            </a:r>
            <a:r>
              <a:rPr lang="en-CA" sz="4400" dirty="0" smtClean="0"/>
              <a:t> </a:t>
            </a:r>
            <a:r>
              <a:rPr lang="en-CA" sz="4400" dirty="0" err="1" smtClean="0"/>
              <a:t>እግዚአብሔር</a:t>
            </a:r>
            <a:r>
              <a:rPr lang="en-CA" sz="4400" dirty="0" smtClean="0"/>
              <a:t> </a:t>
            </a:r>
            <a:r>
              <a:rPr lang="en-CA" sz="4400" dirty="0" err="1" smtClean="0"/>
              <a:t>አብ</a:t>
            </a:r>
            <a:r>
              <a:rPr lang="en-CA" sz="4400" dirty="0" smtClean="0"/>
              <a:t> </a:t>
            </a:r>
            <a:r>
              <a:rPr lang="en-CA" sz="4400" dirty="0" err="1" smtClean="0"/>
              <a:t>ለእግዚእ</a:t>
            </a:r>
            <a:r>
              <a:rPr lang="en-CA" sz="4400" dirty="0" smtClean="0"/>
              <a:t> </a:t>
            </a:r>
            <a:r>
              <a:rPr lang="en-CA" sz="4400" dirty="0" err="1" smtClean="0"/>
              <a:t>ወመድኃኒነ</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ንስ</a:t>
            </a:r>
            <a:endParaRPr lang="en-CA" sz="4400" dirty="0" smtClean="0"/>
          </a:p>
          <a:p>
            <a:r>
              <a:rPr lang="en-CA" sz="4400" dirty="0" err="1" smtClean="0"/>
              <a:t>እል</a:t>
            </a:r>
            <a:r>
              <a:rPr lang="en-CA" sz="4400" dirty="0" smtClean="0"/>
              <a:t> </a:t>
            </a:r>
            <a:r>
              <a:rPr lang="en-CA" sz="4400" dirty="0" err="1" smtClean="0"/>
              <a:t>ወነኀሥሥ</a:t>
            </a:r>
            <a:r>
              <a:rPr lang="en-CA" sz="4400" dirty="0" smtClean="0"/>
              <a:t> </a:t>
            </a:r>
            <a:r>
              <a:rPr lang="en-CA" sz="4400" dirty="0" err="1" smtClean="0"/>
              <a:t>እምነ</a:t>
            </a:r>
            <a:r>
              <a:rPr lang="en-CA" sz="4400" dirty="0" smtClean="0"/>
              <a:t> </a:t>
            </a:r>
            <a:r>
              <a:rPr lang="en-CA" sz="4400" dirty="0" err="1" smtClean="0"/>
              <a:t>ኂሩትከ</a:t>
            </a:r>
            <a:r>
              <a:rPr lang="en-CA" sz="4400" dirty="0" smtClean="0"/>
              <a:t> ኦ </a:t>
            </a:r>
            <a:r>
              <a:rPr lang="en-CA" sz="4400" dirty="0" err="1" smtClean="0"/>
              <a:t>መፍቀሬ</a:t>
            </a:r>
            <a:r>
              <a:rPr lang="en-CA" sz="4400" dirty="0" smtClean="0"/>
              <a:t> </a:t>
            </a:r>
            <a:r>
              <a:rPr lang="en-CA" sz="4400" dirty="0" err="1" smtClean="0"/>
              <a:t>ሰብእ</a:t>
            </a:r>
            <a:r>
              <a:rPr lang="en-CA" sz="4400" dirty="0" smtClean="0"/>
              <a:t>። </a:t>
            </a:r>
          </a:p>
          <a:p>
            <a:r>
              <a:rPr lang="en-CA" sz="1400" dirty="0" smtClean="0">
                <a:solidFill>
                  <a:srgbClr val="FFC000"/>
                </a:solidFill>
              </a:rPr>
              <a:t>፯. </a:t>
            </a:r>
            <a:r>
              <a:rPr lang="en-CA" sz="4400" dirty="0" err="1" smtClean="0"/>
              <a:t>ተዘከር</a:t>
            </a:r>
            <a:r>
              <a:rPr lang="en-CA" sz="4400" dirty="0" smtClean="0"/>
              <a:t> </a:t>
            </a:r>
            <a:r>
              <a:rPr lang="en-CA" sz="4400" dirty="0" err="1" smtClean="0"/>
              <a:t>እግዚኦ</a:t>
            </a:r>
            <a:r>
              <a:rPr lang="en-CA" sz="4400" dirty="0" smtClean="0"/>
              <a:t> </a:t>
            </a:r>
            <a:r>
              <a:rPr lang="en-CA" sz="4400" dirty="0" err="1" smtClean="0"/>
              <a:t>ሰላመ</a:t>
            </a:r>
            <a:r>
              <a:rPr lang="en-CA" sz="4400" dirty="0" smtClean="0"/>
              <a:t> </a:t>
            </a:r>
            <a:r>
              <a:rPr lang="en-CA" sz="4400" dirty="0" err="1" smtClean="0"/>
              <a:t>ቤተ</a:t>
            </a:r>
            <a:r>
              <a:rPr lang="en-CA" sz="4400" dirty="0" smtClean="0"/>
              <a:t> </a:t>
            </a:r>
            <a:r>
              <a:rPr lang="en-CA" sz="4400" dirty="0" err="1" smtClean="0"/>
              <a:t>ክርስቲያን</a:t>
            </a:r>
            <a:endParaRPr lang="en-CA" sz="4000" b="1" dirty="0"/>
          </a:p>
        </p:txBody>
      </p:sp>
      <p:sp>
        <p:nvSpPr>
          <p:cNvPr id="9" name="Rectangle 8"/>
          <p:cNvSpPr/>
          <p:nvPr/>
        </p:nvSpPr>
        <p:spPr>
          <a:xfrm>
            <a:off x="7936876" y="52854"/>
            <a:ext cx="4400150" cy="6940361"/>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FF0000"/>
                </a:solidFill>
              </a:rPr>
              <a:t>Priest:</a:t>
            </a:r>
            <a:r>
              <a:rPr lang="en-US" sz="1400" dirty="0" smtClean="0">
                <a:solidFill>
                  <a:srgbClr val="FF0000"/>
                </a:solidFill>
              </a:rPr>
              <a:t> </a:t>
            </a:r>
            <a:r>
              <a:rPr lang="en-US" sz="1400" dirty="0" smtClean="0">
                <a:solidFill>
                  <a:srgbClr val="FFC000"/>
                </a:solidFill>
              </a:rPr>
              <a:t>6. </a:t>
            </a:r>
            <a:r>
              <a:rPr lang="en-US" sz="4000" dirty="0" smtClean="0"/>
              <a:t>Almighty </a:t>
            </a:r>
            <a:r>
              <a:rPr lang="en-US" sz="4000" dirty="0"/>
              <a:t>God, the Father of our Lord </a:t>
            </a:r>
            <a:r>
              <a:rPr lang="en-US" sz="4000" dirty="0" smtClean="0"/>
              <a:t>and </a:t>
            </a:r>
            <a:r>
              <a:rPr lang="en-US" sz="4000" dirty="0" err="1" smtClean="0"/>
              <a:t>Saviour</a:t>
            </a:r>
            <a:r>
              <a:rPr lang="en-US" sz="4000" dirty="0"/>
              <a:t>, Jesus Christ, we ask and entreat </a:t>
            </a:r>
            <a:r>
              <a:rPr lang="en-US" sz="4000" dirty="0" smtClean="0"/>
              <a:t>of Thy </a:t>
            </a:r>
            <a:r>
              <a:rPr lang="en-US" sz="4000" dirty="0"/>
              <a:t>goodness. O lover of man</a:t>
            </a:r>
            <a:r>
              <a:rPr lang="en-US" sz="4000" dirty="0" smtClean="0"/>
              <a:t>,</a:t>
            </a:r>
          </a:p>
          <a:p>
            <a:pPr marL="40639" marR="40639">
              <a:spcBef>
                <a:spcPts val="600"/>
              </a:spcBef>
              <a:buClr>
                <a:srgbClr val="D84800"/>
              </a:buClr>
              <a:buFont typeface="Arial"/>
              <a:defRPr sz="2800"/>
            </a:pPr>
            <a:r>
              <a:rPr lang="en-US" sz="1400" dirty="0" smtClean="0">
                <a:solidFill>
                  <a:srgbClr val="FFC000"/>
                </a:solidFill>
              </a:rPr>
              <a:t>7</a:t>
            </a:r>
            <a:r>
              <a:rPr lang="en-US" sz="1400" dirty="0">
                <a:solidFill>
                  <a:srgbClr val="FFC000"/>
                </a:solidFill>
              </a:rPr>
              <a:t>. </a:t>
            </a:r>
            <a:r>
              <a:rPr lang="en-US" sz="4000" dirty="0"/>
              <a:t>Remember Lord, the peace of the </a:t>
            </a:r>
            <a:r>
              <a:rPr lang="en-US" sz="4000" dirty="0" smtClean="0"/>
              <a:t>one holy apostolic</a:t>
            </a:r>
            <a:endParaRPr lang="en-US" sz="40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6. </a:t>
            </a:r>
            <a:r>
              <a:rPr lang="en-CA" sz="4400" dirty="0" err="1" smtClean="0"/>
              <a:t>ሕጂ</a:t>
            </a:r>
            <a:r>
              <a:rPr lang="en-CA" sz="4400" dirty="0" smtClean="0"/>
              <a:t> </a:t>
            </a:r>
            <a:r>
              <a:rPr lang="en-CA" sz="4400" dirty="0" err="1" smtClean="0"/>
              <a:t>ኸኣ</a:t>
            </a:r>
            <a:r>
              <a:rPr lang="en-CA" sz="4400" dirty="0" smtClean="0"/>
              <a:t> </a:t>
            </a:r>
            <a:r>
              <a:rPr lang="en-CA" sz="4400" dirty="0" err="1" smtClean="0"/>
              <a:t>ኵሉ</a:t>
            </a:r>
            <a:r>
              <a:rPr lang="en-CA" sz="4400" dirty="0" smtClean="0"/>
              <a:t> </a:t>
            </a:r>
            <a:r>
              <a:rPr lang="en-CA" sz="4400" dirty="0" err="1" smtClean="0"/>
              <a:t>ንዝሓዝካ</a:t>
            </a:r>
            <a:r>
              <a:rPr lang="en-CA" sz="4400" dirty="0" smtClean="0"/>
              <a:t> </a:t>
            </a:r>
            <a:r>
              <a:rPr lang="en-CA" sz="4400" dirty="0" err="1" smtClean="0"/>
              <a:t>እግዚኣብሄር</a:t>
            </a:r>
            <a:r>
              <a:rPr lang="en-CA" sz="4400" dirty="0" smtClean="0"/>
              <a:t> </a:t>
            </a:r>
            <a:r>
              <a:rPr lang="en-CA" sz="4400" dirty="0" err="1" smtClean="0"/>
              <a:t>ኣቦ</a:t>
            </a:r>
            <a:r>
              <a:rPr lang="en-CA" sz="4400" dirty="0" smtClean="0"/>
              <a:t> </a:t>
            </a:r>
            <a:r>
              <a:rPr lang="en-CA" sz="4400" dirty="0" err="1" smtClean="0"/>
              <a:t>ጐይታናን</a:t>
            </a:r>
            <a:r>
              <a:rPr lang="en-CA" sz="4400" dirty="0" smtClean="0"/>
              <a:t> </a:t>
            </a:r>
            <a:r>
              <a:rPr lang="en-CA" sz="4400" dirty="0" err="1" smtClean="0"/>
              <a:t>መድሓኒ</a:t>
            </a:r>
            <a:endParaRPr lang="en-CA" sz="4400" dirty="0" smtClean="0"/>
          </a:p>
          <a:p>
            <a:r>
              <a:rPr lang="en-CA" sz="4400" dirty="0" err="1" smtClean="0"/>
              <a:t>ናን</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ካብ</a:t>
            </a:r>
            <a:r>
              <a:rPr lang="en-CA" sz="4400" dirty="0" smtClean="0"/>
              <a:t> </a:t>
            </a:r>
            <a:r>
              <a:rPr lang="en-CA" sz="4400" dirty="0" err="1" smtClean="0"/>
              <a:t>ርኅራኄኻ</a:t>
            </a:r>
            <a:r>
              <a:rPr lang="en-CA" sz="4400" dirty="0" smtClean="0"/>
              <a:t> </a:t>
            </a:r>
            <a:r>
              <a:rPr lang="en-CA" sz="4400" dirty="0" err="1" smtClean="0"/>
              <a:t>ንልምን</a:t>
            </a:r>
            <a:endParaRPr lang="en-CA" sz="4400" dirty="0" smtClean="0"/>
          </a:p>
          <a:p>
            <a:r>
              <a:rPr lang="en-CA" sz="4400" dirty="0" smtClean="0"/>
              <a:t>ን </a:t>
            </a:r>
            <a:r>
              <a:rPr lang="en-CA" sz="4400" dirty="0" err="1" smtClean="0"/>
              <a:t>ንደልን</a:t>
            </a:r>
            <a:r>
              <a:rPr lang="en-CA" sz="4400" dirty="0" smtClean="0"/>
              <a:t> </a:t>
            </a:r>
            <a:r>
              <a:rPr lang="en-CA" sz="4400" dirty="0" err="1" smtClean="0"/>
              <a:t>ኣሎና</a:t>
            </a:r>
            <a:r>
              <a:rPr lang="en-CA" sz="4400" dirty="0" smtClean="0"/>
              <a:t>።</a:t>
            </a:r>
          </a:p>
          <a:p>
            <a:r>
              <a:rPr lang="en-CA" sz="1400" dirty="0" smtClean="0">
                <a:solidFill>
                  <a:srgbClr val="FFC000"/>
                </a:solidFill>
              </a:rPr>
              <a:t>7. </a:t>
            </a:r>
            <a:r>
              <a:rPr lang="en-CA" sz="4400" dirty="0" smtClean="0"/>
              <a:t>ኦ </a:t>
            </a:r>
            <a:r>
              <a:rPr lang="en-CA" sz="4400" dirty="0" err="1" smtClean="0"/>
              <a:t>ጐይታ</a:t>
            </a:r>
            <a:r>
              <a:rPr lang="en-CA" sz="4400" dirty="0" smtClean="0"/>
              <a:t>፥ </a:t>
            </a:r>
            <a:r>
              <a:rPr lang="en-CA" sz="4400" dirty="0" err="1" smtClean="0"/>
              <a:t>ካብ</a:t>
            </a:r>
            <a:r>
              <a:rPr lang="en-CA" sz="4400" dirty="0" smtClean="0"/>
              <a:t> </a:t>
            </a:r>
            <a:r>
              <a:rPr lang="en-CA" sz="4400" dirty="0" err="1" smtClean="0"/>
              <a:t>ወሰን</a:t>
            </a:r>
            <a:r>
              <a:rPr lang="en-CA" sz="4400" dirty="0" smtClean="0"/>
              <a:t> </a:t>
            </a:r>
            <a:r>
              <a:rPr lang="en-CA" sz="4400" dirty="0" err="1" smtClean="0"/>
              <a:t>ክሳዕ</a:t>
            </a:r>
            <a:r>
              <a:rPr lang="en-CA" sz="4400" dirty="0" smtClean="0"/>
              <a:t> </a:t>
            </a:r>
            <a:r>
              <a:rPr lang="en-CA" sz="4400" dirty="0" err="1" smtClean="0"/>
              <a:t>ወሰን</a:t>
            </a:r>
            <a:r>
              <a:rPr lang="en-CA" sz="4400" dirty="0" smtClean="0"/>
              <a:t> </a:t>
            </a:r>
            <a:r>
              <a:rPr lang="en-CA" sz="4400" dirty="0" err="1" smtClean="0"/>
              <a:t>ዓለም</a:t>
            </a:r>
            <a:r>
              <a:rPr lang="en-CA" sz="4400" dirty="0" smtClean="0"/>
              <a:t> </a:t>
            </a:r>
            <a:r>
              <a:rPr lang="en-CA" sz="4400" dirty="0" err="1" smtClean="0"/>
              <a:t>ዘላ</a:t>
            </a:r>
            <a:r>
              <a:rPr lang="en-CA" sz="4400" dirty="0" smtClean="0"/>
              <a:t> </a:t>
            </a:r>
            <a:r>
              <a:rPr lang="en-CA" sz="4400" dirty="0" err="1" smtClean="0"/>
              <a:t>ናይ</a:t>
            </a:r>
            <a:r>
              <a:rPr lang="en-CA" sz="4400" dirty="0" smtClean="0"/>
              <a:t> </a:t>
            </a:r>
            <a:r>
              <a:rPr lang="en-CA" sz="4400" dirty="0" err="1" smtClean="0"/>
              <a:t>ሃዋርያት</a:t>
            </a:r>
            <a:r>
              <a:rPr lang="en-CA" sz="4400" dirty="0" smtClean="0"/>
              <a:t> </a:t>
            </a:r>
            <a:r>
              <a:rPr lang="en-CA" sz="4400" dirty="0" err="1" smtClean="0"/>
              <a:t>ሓንቲ</a:t>
            </a:r>
            <a:r>
              <a:rPr lang="en-CA" sz="4400" dirty="0" smtClean="0"/>
              <a:t> </a:t>
            </a:r>
            <a:r>
              <a:rPr lang="en-CA" sz="4400" dirty="0" err="1" smtClean="0"/>
              <a:t>ጉባኤ</a:t>
            </a:r>
            <a:r>
              <a:rPr lang="en-CA" sz="4400" dirty="0" smtClean="0"/>
              <a:t> </a:t>
            </a:r>
            <a:r>
              <a:rPr lang="en-CA" sz="4400" dirty="0" err="1" smtClean="0"/>
              <a:t>ዝኾነት</a:t>
            </a:r>
            <a:r>
              <a:rPr lang="en-CA" sz="4400" dirty="0" smtClean="0"/>
              <a:t>፥ </a:t>
            </a:r>
            <a:r>
              <a:rPr lang="en-CA" sz="4400" dirty="0" err="1" smtClean="0"/>
              <a:t>ሰላም</a:t>
            </a:r>
            <a:endParaRPr lang="en-CA" sz="4000" dirty="0" smtClean="0"/>
          </a:p>
        </p:txBody>
      </p:sp>
    </p:spTree>
    <p:extLst>
      <p:ext uri="{BB962C8B-B14F-4D97-AF65-F5344CB8AC3E}">
        <p14:creationId xmlns:p14="http://schemas.microsoft.com/office/powerpoint/2010/main" val="736202575"/>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1400" dirty="0" smtClean="0">
                <a:solidFill>
                  <a:srgbClr val="FFC000"/>
                </a:solidFill>
              </a:rPr>
              <a:t>፲፯</a:t>
            </a:r>
            <a:r>
              <a:rPr lang="en-CA" sz="1400" dirty="0">
                <a:solidFill>
                  <a:srgbClr val="FFC000"/>
                </a:solidFill>
              </a:rPr>
              <a:t>. </a:t>
            </a:r>
            <a:r>
              <a:rPr lang="en-CA" sz="4000" dirty="0" err="1"/>
              <a:t>ወይእዜኒ</a:t>
            </a:r>
            <a:r>
              <a:rPr lang="en-CA" sz="4000" dirty="0"/>
              <a:t> </a:t>
            </a:r>
            <a:r>
              <a:rPr lang="en-CA" sz="4000" dirty="0" err="1"/>
              <a:t>ባርኮ</a:t>
            </a:r>
            <a:r>
              <a:rPr lang="en-CA" sz="4000" dirty="0"/>
              <a:t> </a:t>
            </a:r>
            <a:r>
              <a:rPr lang="en-CA" sz="4000" dirty="0" err="1" smtClean="0"/>
              <a:t>ወቀ</a:t>
            </a:r>
            <a:endParaRPr lang="en-CA" sz="4000" dirty="0" smtClean="0"/>
          </a:p>
          <a:p>
            <a:r>
              <a:rPr lang="en-CA" sz="4000" dirty="0" err="1" smtClean="0"/>
              <a:t>ድሶ</a:t>
            </a:r>
            <a:r>
              <a:rPr lang="en-CA" sz="4000" dirty="0" smtClean="0"/>
              <a:t> </a:t>
            </a:r>
            <a:r>
              <a:rPr lang="en-CA" sz="4000" dirty="0" err="1"/>
              <a:t>ወአንጽሖ</a:t>
            </a:r>
            <a:r>
              <a:rPr lang="en-CA" sz="4000" dirty="0"/>
              <a:t> </a:t>
            </a:r>
            <a:r>
              <a:rPr lang="en-CA" sz="4000" dirty="0" err="1"/>
              <a:t>ይኩን</a:t>
            </a:r>
            <a:r>
              <a:rPr lang="en-CA" sz="4000" dirty="0"/>
              <a:t> </a:t>
            </a:r>
            <a:r>
              <a:rPr lang="en-CA" sz="4000" dirty="0" err="1"/>
              <a:t>ለሕይወተ</a:t>
            </a:r>
            <a:r>
              <a:rPr lang="en-CA" sz="4000" dirty="0"/>
              <a:t> </a:t>
            </a:r>
            <a:r>
              <a:rPr lang="en-CA" sz="4000" dirty="0" err="1"/>
              <a:t>ንፍስነ</a:t>
            </a:r>
            <a:r>
              <a:rPr lang="en-CA" sz="4000" dirty="0"/>
              <a:t> </a:t>
            </a:r>
            <a:r>
              <a:rPr lang="en-CA" sz="4000" dirty="0" err="1"/>
              <a:t>ወሥጋነ</a:t>
            </a:r>
            <a:r>
              <a:rPr lang="en-CA" sz="4000" dirty="0"/>
              <a:t> </a:t>
            </a:r>
            <a:r>
              <a:rPr lang="en-CA" sz="4000" dirty="0" err="1"/>
              <a:t>ወመንፈስነ</a:t>
            </a:r>
            <a:r>
              <a:rPr lang="en-CA" sz="4000" dirty="0"/>
              <a:t> </a:t>
            </a:r>
            <a:r>
              <a:rPr lang="en-CA" sz="4000" dirty="0" err="1"/>
              <a:t>በኵሉ</a:t>
            </a:r>
            <a:r>
              <a:rPr lang="en-CA" sz="4000" dirty="0"/>
              <a:t> </a:t>
            </a:r>
            <a:r>
              <a:rPr lang="en-CA" sz="4000" dirty="0" err="1"/>
              <a:t>ጊዜ</a:t>
            </a:r>
            <a:r>
              <a:rPr lang="en-CA" sz="4000" dirty="0"/>
              <a:t>።</a:t>
            </a:r>
          </a:p>
          <a:p>
            <a:r>
              <a:rPr lang="en-CA" sz="1400" dirty="0">
                <a:solidFill>
                  <a:srgbClr val="FFC000"/>
                </a:solidFill>
              </a:rPr>
              <a:t>፲፰. </a:t>
            </a:r>
            <a:r>
              <a:rPr lang="en-CA" sz="4000" dirty="0" err="1"/>
              <a:t>ሀሉ</a:t>
            </a:r>
            <a:r>
              <a:rPr lang="en-CA" sz="4000" dirty="0"/>
              <a:t> </a:t>
            </a:r>
            <a:r>
              <a:rPr lang="en-CA" sz="4000" dirty="0" err="1"/>
              <a:t>ምስሌነ</a:t>
            </a:r>
            <a:r>
              <a:rPr lang="en-CA" sz="4000" dirty="0"/>
              <a:t> </a:t>
            </a:r>
            <a:r>
              <a:rPr lang="en-CA" sz="4000" dirty="0" err="1"/>
              <a:t>ኣብ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ወምላእ</a:t>
            </a:r>
            <a:r>
              <a:rPr lang="en-CA" sz="4000" dirty="0"/>
              <a:t> </a:t>
            </a:r>
            <a:r>
              <a:rPr lang="en-CA" sz="4000" dirty="0" err="1"/>
              <a:t>ወይነ</a:t>
            </a:r>
            <a:r>
              <a:rPr lang="en-CA" sz="4000" dirty="0"/>
              <a:t> </a:t>
            </a:r>
            <a:r>
              <a:rPr lang="en-CA" sz="4000" dirty="0" err="1"/>
              <a:t>ትፍሥሕት</a:t>
            </a:r>
            <a:r>
              <a:rPr lang="en-CA" sz="4000" dirty="0"/>
              <a:t> </a:t>
            </a:r>
            <a:r>
              <a:rPr lang="en-CA" sz="4000" dirty="0" err="1"/>
              <a:t>ወኀሤት</a:t>
            </a:r>
            <a:r>
              <a:rPr lang="en-CA" sz="4000" dirty="0"/>
              <a:t> </a:t>
            </a:r>
            <a:r>
              <a:rPr lang="en-CA" sz="4000" dirty="0" err="1"/>
              <a:t>ለሠናይ</a:t>
            </a:r>
            <a:r>
              <a:rPr lang="en-CA" sz="4000" dirty="0"/>
              <a:t> </a:t>
            </a:r>
            <a:r>
              <a:rPr lang="en-CA" sz="4000" dirty="0" err="1"/>
              <a:t>ወለሕይወት</a:t>
            </a:r>
            <a:r>
              <a:rPr lang="en-CA" sz="4000" dirty="0"/>
              <a:t> </a:t>
            </a:r>
            <a:r>
              <a:rPr lang="en-CA" sz="4000" dirty="0" err="1" smtClean="0"/>
              <a:t>ወለመድኃኒት</a:t>
            </a:r>
            <a:endParaRPr lang="en-CA" sz="4000" dirty="0"/>
          </a:p>
        </p:txBody>
      </p:sp>
      <p:sp>
        <p:nvSpPr>
          <p:cNvPr id="19" name="Rectangle 18"/>
          <p:cNvSpPr/>
          <p:nvPr/>
        </p:nvSpPr>
        <p:spPr>
          <a:xfrm>
            <a:off x="3945819" y="70871"/>
            <a:ext cx="4268541" cy="6863417"/>
          </a:xfrm>
          <a:prstGeom prst="rect">
            <a:avLst/>
          </a:prstGeom>
        </p:spPr>
        <p:txBody>
          <a:bodyPr wrap="square">
            <a:spAutoFit/>
          </a:bodyPr>
          <a:lstStyle/>
          <a:p>
            <a:r>
              <a:rPr lang="en-CA" sz="1400" dirty="0" smtClean="0">
                <a:solidFill>
                  <a:srgbClr val="FFC000"/>
                </a:solidFill>
              </a:rPr>
              <a:t>17</a:t>
            </a:r>
            <a:r>
              <a:rPr lang="en-CA" sz="1400" dirty="0">
                <a:solidFill>
                  <a:srgbClr val="FFC000"/>
                </a:solidFill>
              </a:rPr>
              <a:t>. </a:t>
            </a:r>
            <a:r>
              <a:rPr lang="en-CA" sz="4000" dirty="0" err="1"/>
              <a:t>ሕጂውን</a:t>
            </a:r>
            <a:r>
              <a:rPr lang="en-CA" sz="4000" dirty="0"/>
              <a:t> </a:t>
            </a:r>
            <a:r>
              <a:rPr lang="en-CA" sz="4000" dirty="0" err="1"/>
              <a:t>ባርኮ</a:t>
            </a:r>
            <a:r>
              <a:rPr lang="en-CA" sz="4000" dirty="0"/>
              <a:t>፥ </a:t>
            </a:r>
            <a:r>
              <a:rPr lang="en-CA" sz="4000" dirty="0" err="1"/>
              <a:t>ኣንጽሓዮውን</a:t>
            </a:r>
            <a:r>
              <a:rPr lang="en-CA" sz="4000" dirty="0"/>
              <a:t> </a:t>
            </a:r>
            <a:r>
              <a:rPr lang="en-CA" sz="4000" dirty="0" err="1"/>
              <a:t>ኵሉ</a:t>
            </a:r>
            <a:r>
              <a:rPr lang="en-CA" sz="4000" dirty="0"/>
              <a:t> </a:t>
            </a:r>
            <a:r>
              <a:rPr lang="en-CA" sz="4000" dirty="0" err="1"/>
              <a:t>ሳዕ</a:t>
            </a:r>
            <a:r>
              <a:rPr lang="en-CA" sz="4000" dirty="0"/>
              <a:t> </a:t>
            </a:r>
            <a:r>
              <a:rPr lang="en-CA" sz="4000" dirty="0" err="1"/>
              <a:t>ንሕይወት</a:t>
            </a:r>
            <a:r>
              <a:rPr lang="en-CA" sz="4000" dirty="0"/>
              <a:t> </a:t>
            </a:r>
            <a:r>
              <a:rPr lang="en-CA" sz="4000" dirty="0" err="1"/>
              <a:t>ነፍስናን</a:t>
            </a:r>
            <a:r>
              <a:rPr lang="en-CA" sz="4000" dirty="0"/>
              <a:t> </a:t>
            </a:r>
            <a:r>
              <a:rPr lang="en-CA" sz="4000" dirty="0" err="1" smtClean="0"/>
              <a:t>ሥጋና</a:t>
            </a:r>
            <a:endParaRPr lang="en-CA" sz="4000" dirty="0" smtClean="0"/>
          </a:p>
          <a:p>
            <a:r>
              <a:rPr lang="en-CA" sz="4000" dirty="0" smtClean="0"/>
              <a:t>ን </a:t>
            </a:r>
            <a:r>
              <a:rPr lang="en-CA" sz="4000" dirty="0" err="1"/>
              <a:t>መንፈስናን</a:t>
            </a:r>
            <a:r>
              <a:rPr lang="en-CA" sz="4000" dirty="0"/>
              <a:t> </a:t>
            </a:r>
            <a:r>
              <a:rPr lang="en-CA" sz="4000" dirty="0" err="1"/>
              <a:t>ይዅን</a:t>
            </a:r>
            <a:r>
              <a:rPr lang="en-CA" sz="4000" dirty="0"/>
              <a:t>።</a:t>
            </a:r>
          </a:p>
          <a:p>
            <a:r>
              <a:rPr lang="en-CA" sz="1400" dirty="0">
                <a:solidFill>
                  <a:srgbClr val="FFC000"/>
                </a:solidFill>
              </a:rPr>
              <a:t>18. </a:t>
            </a:r>
            <a:r>
              <a:rPr lang="en-CA" sz="4000" dirty="0"/>
              <a:t>ኦ </a:t>
            </a:r>
            <a:r>
              <a:rPr lang="en-CA" sz="4000" dirty="0" err="1"/>
              <a:t>ኣብ</a:t>
            </a:r>
            <a:r>
              <a:rPr lang="en-CA" sz="4000" dirty="0"/>
              <a:t>፥ </a:t>
            </a:r>
            <a:r>
              <a:rPr lang="en-CA" sz="4000" dirty="0" err="1"/>
              <a:t>ወልድ</a:t>
            </a:r>
            <a:r>
              <a:rPr lang="en-CA" sz="4000" dirty="0"/>
              <a:t>፥ </a:t>
            </a:r>
            <a:r>
              <a:rPr lang="en-CA" sz="4000" dirty="0" err="1"/>
              <a:t>መንፈስ</a:t>
            </a:r>
            <a:r>
              <a:rPr lang="en-CA" sz="4000" dirty="0"/>
              <a:t> </a:t>
            </a:r>
            <a:r>
              <a:rPr lang="en-CA" sz="4000" dirty="0" err="1"/>
              <a:t>ቅዱስ</a:t>
            </a:r>
            <a:r>
              <a:rPr lang="en-CA" sz="4000" dirty="0"/>
              <a:t> </a:t>
            </a:r>
            <a:r>
              <a:rPr lang="en-CA" sz="4000" dirty="0" err="1"/>
              <a:t>ምሳና</a:t>
            </a:r>
            <a:r>
              <a:rPr lang="en-CA" sz="4000" dirty="0"/>
              <a:t> </a:t>
            </a:r>
            <a:r>
              <a:rPr lang="en-CA" sz="4000" dirty="0" err="1"/>
              <a:t>ኹን</a:t>
            </a:r>
            <a:r>
              <a:rPr lang="en-CA" sz="4000" dirty="0"/>
              <a:t> </a:t>
            </a:r>
            <a:r>
              <a:rPr lang="en-CA" sz="4000" dirty="0" err="1"/>
              <a:t>እሞ</a:t>
            </a:r>
            <a:r>
              <a:rPr lang="en-CA" sz="4000" dirty="0"/>
              <a:t> </a:t>
            </a:r>
            <a:r>
              <a:rPr lang="en-CA" sz="4000" dirty="0" err="1"/>
              <a:t>ወይኒ</a:t>
            </a:r>
            <a:r>
              <a:rPr lang="en-CA" sz="4000" dirty="0"/>
              <a:t> </a:t>
            </a:r>
            <a:r>
              <a:rPr lang="en-CA" sz="4000" dirty="0" err="1"/>
              <a:t>ደስታን</a:t>
            </a:r>
            <a:r>
              <a:rPr lang="en-CA" sz="4000" dirty="0"/>
              <a:t> </a:t>
            </a:r>
            <a:r>
              <a:rPr lang="en-CA" sz="4000" dirty="0" err="1"/>
              <a:t>ሓጐስን</a:t>
            </a:r>
            <a:r>
              <a:rPr lang="en-CA" sz="4000" dirty="0"/>
              <a:t> </a:t>
            </a:r>
            <a:r>
              <a:rPr lang="en-CA" sz="4000" dirty="0" err="1"/>
              <a:t>ምላእ</a:t>
            </a:r>
            <a:r>
              <a:rPr lang="en-CA" sz="4000" dirty="0"/>
              <a:t>፥ </a:t>
            </a:r>
            <a:r>
              <a:rPr lang="en-CA" sz="4000" dirty="0" err="1"/>
              <a:t>ንሠናይ</a:t>
            </a:r>
            <a:r>
              <a:rPr lang="en-CA" sz="4000" dirty="0"/>
              <a:t> </a:t>
            </a:r>
            <a:r>
              <a:rPr lang="en-CA" sz="4000" dirty="0" err="1"/>
              <a:t>ነገርን</a:t>
            </a:r>
            <a:r>
              <a:rPr lang="en-CA" sz="4000" dirty="0"/>
              <a:t>፡ </a:t>
            </a:r>
            <a:r>
              <a:rPr lang="en-CA" sz="4000" dirty="0" err="1"/>
              <a:t>ንሕይወትን</a:t>
            </a:r>
            <a:r>
              <a:rPr lang="en-CA" sz="4000" dirty="0"/>
              <a:t>፡ </a:t>
            </a:r>
            <a:r>
              <a:rPr lang="en-CA" sz="4000" dirty="0" err="1" smtClean="0"/>
              <a:t>ንመድኃኒ</a:t>
            </a:r>
            <a:endParaRPr lang="en-CA" sz="4000" dirty="0" smtClean="0"/>
          </a:p>
          <a:p>
            <a:r>
              <a:rPr lang="en-CA" sz="4000" dirty="0" err="1" smtClean="0"/>
              <a:t>ትን</a:t>
            </a:r>
            <a:r>
              <a:rPr lang="en-CA" sz="4000" dirty="0"/>
              <a:t>፡ </a:t>
            </a:r>
            <a:r>
              <a:rPr lang="en-CA" sz="4000" dirty="0" err="1"/>
              <a:t>ንሥርየት</a:t>
            </a:r>
            <a:r>
              <a:rPr lang="en-CA" sz="4000" dirty="0"/>
              <a:t> </a:t>
            </a:r>
            <a:r>
              <a:rPr lang="en-CA" sz="4000" dirty="0" err="1" smtClean="0"/>
              <a:t>ሓጢኣትን</a:t>
            </a:r>
            <a:r>
              <a:rPr lang="en-CA" sz="4000" dirty="0" smtClean="0"/>
              <a:t> ፡ </a:t>
            </a:r>
            <a:r>
              <a:rPr lang="en-CA" sz="4000" dirty="0" err="1"/>
              <a:t>ንልቦናን</a:t>
            </a:r>
            <a:r>
              <a:rPr lang="en-CA" sz="4000" dirty="0"/>
              <a:t>፡ </a:t>
            </a:r>
            <a:r>
              <a:rPr lang="en-CA" sz="4000" dirty="0" err="1"/>
              <a:t>ንፈውስን</a:t>
            </a:r>
            <a:r>
              <a:rPr lang="en-CA" sz="4000" dirty="0" smtClean="0"/>
              <a:t>፡</a:t>
            </a:r>
            <a:endParaRPr lang="en-CA" sz="4000" dirty="0"/>
          </a:p>
        </p:txBody>
      </p:sp>
      <p:sp>
        <p:nvSpPr>
          <p:cNvPr id="20" name="Rectangle 19"/>
          <p:cNvSpPr/>
          <p:nvPr/>
        </p:nvSpPr>
        <p:spPr>
          <a:xfrm>
            <a:off x="8097503" y="-22961"/>
            <a:ext cx="4217513" cy="6894195"/>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rPr>
              <a:t>17</a:t>
            </a:r>
            <a:r>
              <a:rPr lang="en-US" sz="1400" dirty="0">
                <a:solidFill>
                  <a:srgbClr val="FFC000"/>
                </a:solidFill>
              </a:rPr>
              <a:t>. </a:t>
            </a:r>
            <a:r>
              <a:rPr lang="en-US" sz="3600" dirty="0">
                <a:solidFill>
                  <a:schemeClr val="tx1">
                    <a:lumMod val="95000"/>
                  </a:schemeClr>
                </a:solidFill>
              </a:rPr>
              <a:t>Now also let it be blessed, hallowed</a:t>
            </a:r>
            <a:r>
              <a:rPr lang="en-US" sz="3600" dirty="0" smtClean="0">
                <a:solidFill>
                  <a:schemeClr val="tx1">
                    <a:lumMod val="95000"/>
                  </a:schemeClr>
                </a:solidFill>
              </a:rPr>
              <a:t>, and </a:t>
            </a:r>
            <a:r>
              <a:rPr lang="en-US" sz="3600" dirty="0">
                <a:solidFill>
                  <a:schemeClr val="tx1">
                    <a:lumMod val="95000"/>
                  </a:schemeClr>
                </a:solidFill>
              </a:rPr>
              <a:t>pure, so that it may become the life </a:t>
            </a:r>
            <a:r>
              <a:rPr lang="en-US" sz="3600" dirty="0" smtClean="0">
                <a:solidFill>
                  <a:schemeClr val="tx1">
                    <a:lumMod val="95000"/>
                  </a:schemeClr>
                </a:solidFill>
              </a:rPr>
              <a:t>of soul</a:t>
            </a:r>
            <a:r>
              <a:rPr lang="en-US" sz="3600" dirty="0">
                <a:solidFill>
                  <a:schemeClr val="tx1">
                    <a:lumMod val="95000"/>
                  </a:schemeClr>
                </a:solidFill>
              </a:rPr>
              <a:t>, body, and spirit at all times</a:t>
            </a:r>
            <a:r>
              <a:rPr lang="en-US" sz="36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rPr>
              <a:t>18</a:t>
            </a:r>
            <a:r>
              <a:rPr lang="en-US" sz="1400" dirty="0">
                <a:solidFill>
                  <a:srgbClr val="FFC000"/>
                </a:solidFill>
              </a:rPr>
              <a:t>. </a:t>
            </a:r>
            <a:r>
              <a:rPr lang="en-US" sz="3600" dirty="0">
                <a:solidFill>
                  <a:schemeClr val="tx1">
                    <a:lumMod val="95000"/>
                  </a:schemeClr>
                </a:solidFill>
              </a:rPr>
              <a:t>Father, Son and Holy Spirit, be </a:t>
            </a:r>
            <a:r>
              <a:rPr lang="en-US" sz="3600" dirty="0" smtClean="0">
                <a:solidFill>
                  <a:schemeClr val="tx1">
                    <a:lumMod val="95000"/>
                  </a:schemeClr>
                </a:solidFill>
              </a:rPr>
              <a:t>with</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chemeClr val="tx1">
                    <a:lumMod val="95000"/>
                  </a:schemeClr>
                </a:solidFill>
              </a:rPr>
              <a:t>us</a:t>
            </a:r>
            <a:r>
              <a:rPr lang="en-US" sz="3600" dirty="0">
                <a:solidFill>
                  <a:schemeClr val="tx1">
                    <a:lumMod val="95000"/>
                  </a:schemeClr>
                </a:solidFill>
              </a:rPr>
              <a:t>; and fill the wine with joy and </a:t>
            </a:r>
            <a:r>
              <a:rPr lang="en-US" sz="3600" dirty="0" err="1" smtClean="0">
                <a:solidFill>
                  <a:schemeClr val="tx1">
                    <a:lumMod val="95000"/>
                  </a:schemeClr>
                </a:solidFill>
              </a:rPr>
              <a:t>happin-ess</a:t>
            </a:r>
            <a:r>
              <a:rPr lang="en-US" sz="3600" dirty="0" smtClean="0">
                <a:solidFill>
                  <a:schemeClr val="tx1">
                    <a:lumMod val="95000"/>
                  </a:schemeClr>
                </a:solidFill>
              </a:rPr>
              <a:t>, for </a:t>
            </a:r>
            <a:r>
              <a:rPr lang="en-US" sz="3600" dirty="0">
                <a:solidFill>
                  <a:schemeClr val="tx1">
                    <a:lumMod val="95000"/>
                  </a:schemeClr>
                </a:solidFill>
              </a:rPr>
              <a:t>goodness, for life, for salvation </a:t>
            </a:r>
            <a:r>
              <a:rPr lang="en-US" sz="3600" dirty="0" smtClean="0">
                <a:solidFill>
                  <a:schemeClr val="tx1">
                    <a:lumMod val="95000"/>
                  </a:schemeClr>
                </a:solidFill>
              </a:rPr>
              <a:t>and</a:t>
            </a:r>
            <a:endParaRPr lang="en-CA" sz="3600" dirty="0">
              <a:solidFill>
                <a:schemeClr val="tx1">
                  <a:lumMod val="95000"/>
                </a:schemeClr>
              </a:solidFill>
            </a:endParaRPr>
          </a:p>
        </p:txBody>
      </p:sp>
    </p:spTree>
    <p:extLst>
      <p:ext uri="{BB962C8B-B14F-4D97-AF65-F5344CB8AC3E}">
        <p14:creationId xmlns:p14="http://schemas.microsoft.com/office/powerpoint/2010/main" val="1612394995"/>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400" dirty="0" err="1" smtClean="0"/>
              <a:t>ቅድስት</a:t>
            </a:r>
            <a:r>
              <a:rPr lang="en-CA" sz="4400" dirty="0" smtClean="0"/>
              <a:t> </a:t>
            </a:r>
            <a:r>
              <a:rPr lang="en-CA" sz="4400" dirty="0" err="1" smtClean="0"/>
              <a:t>አሐቲ</a:t>
            </a:r>
            <a:r>
              <a:rPr lang="en-CA" sz="4400" dirty="0" smtClean="0"/>
              <a:t> </a:t>
            </a:r>
            <a:r>
              <a:rPr lang="en-CA" sz="4400" dirty="0" err="1" smtClean="0"/>
              <a:t>ጉባኤ</a:t>
            </a:r>
            <a:r>
              <a:rPr lang="en-CA" sz="4400" dirty="0" smtClean="0"/>
              <a:t> </a:t>
            </a:r>
            <a:r>
              <a:rPr lang="en-CA" sz="4400" dirty="0" err="1" smtClean="0"/>
              <a:t>እንተ</a:t>
            </a:r>
            <a:r>
              <a:rPr lang="en-CA" sz="4400" dirty="0" smtClean="0"/>
              <a:t> </a:t>
            </a:r>
            <a:r>
              <a:rPr lang="en-CA" sz="4400" dirty="0" err="1" smtClean="0"/>
              <a:t>ሐዋርያት</a:t>
            </a:r>
            <a:r>
              <a:rPr lang="en-CA" sz="4400" dirty="0" smtClean="0"/>
              <a:t> </a:t>
            </a:r>
            <a:r>
              <a:rPr lang="en-CA" sz="4400" dirty="0" err="1" smtClean="0"/>
              <a:t>ርትዕት</a:t>
            </a:r>
            <a:r>
              <a:rPr lang="en-CA" sz="4400" dirty="0" smtClean="0"/>
              <a:t> </a:t>
            </a:r>
            <a:r>
              <a:rPr lang="en-CA" sz="4400" dirty="0" err="1" smtClean="0"/>
              <a:t>በኀበ</a:t>
            </a:r>
            <a:r>
              <a:rPr lang="en-CA" sz="4400" dirty="0" smtClean="0"/>
              <a:t> </a:t>
            </a:r>
            <a:r>
              <a:rPr lang="en-CA" sz="4400" dirty="0" err="1" smtClean="0"/>
              <a:t>እግዚአብሔር</a:t>
            </a:r>
            <a:r>
              <a:rPr lang="en-CA" sz="4400" dirty="0" smtClean="0"/>
              <a:t>።</a:t>
            </a:r>
          </a:p>
          <a:p>
            <a:r>
              <a:rPr lang="en-CA" sz="4400" b="1" dirty="0" err="1" smtClean="0">
                <a:solidFill>
                  <a:srgbClr val="92D050"/>
                </a:solidFill>
              </a:rPr>
              <a:t>ይ.ዲ</a:t>
            </a:r>
            <a:r>
              <a:rPr lang="en-CA" sz="4400" b="1" dirty="0" smtClean="0">
                <a:solidFill>
                  <a:srgbClr val="92D050"/>
                </a:solidFill>
              </a:rPr>
              <a:t>. </a:t>
            </a:r>
            <a:r>
              <a:rPr lang="en-CA" sz="1400" dirty="0" smtClean="0">
                <a:solidFill>
                  <a:srgbClr val="FFC000"/>
                </a:solidFill>
              </a:rPr>
              <a:t>፰. </a:t>
            </a:r>
            <a:r>
              <a:rPr lang="en-CA" sz="4400" b="1" dirty="0" err="1" smtClean="0"/>
              <a:t>ጸልዩ</a:t>
            </a:r>
            <a:r>
              <a:rPr lang="en-CA" sz="4400" b="1" dirty="0" smtClean="0"/>
              <a:t> </a:t>
            </a:r>
            <a:r>
              <a:rPr lang="en-CA" sz="4400" b="1" dirty="0" err="1" smtClean="0"/>
              <a:t>በእንተ</a:t>
            </a:r>
            <a:r>
              <a:rPr lang="en-CA" sz="4400" b="1" dirty="0" smtClean="0"/>
              <a:t> </a:t>
            </a:r>
            <a:r>
              <a:rPr lang="en-CA" sz="4400" b="1" dirty="0" err="1" smtClean="0"/>
              <a:t>ሰላመ</a:t>
            </a:r>
            <a:r>
              <a:rPr lang="en-CA" sz="4400" b="1" dirty="0" smtClean="0"/>
              <a:t> </a:t>
            </a:r>
            <a:r>
              <a:rPr lang="en-CA" sz="4400" b="1" dirty="0" err="1" smtClean="0"/>
              <a:t>ቤተ</a:t>
            </a:r>
            <a:r>
              <a:rPr lang="en-CA" sz="4400" b="1" dirty="0" smtClean="0"/>
              <a:t> </a:t>
            </a:r>
            <a:r>
              <a:rPr lang="en-CA" sz="4400" b="1" dirty="0" err="1" smtClean="0"/>
              <a:t>ክርስቲያን</a:t>
            </a:r>
            <a:r>
              <a:rPr lang="en-CA" sz="4400" b="1" dirty="0" smtClean="0"/>
              <a:t> </a:t>
            </a:r>
            <a:r>
              <a:rPr lang="en-CA" sz="4400" b="1" dirty="0" err="1" smtClean="0"/>
              <a:t>አሐቲ</a:t>
            </a:r>
            <a:r>
              <a:rPr lang="en-CA" sz="4400" b="1" dirty="0" smtClean="0"/>
              <a:t> </a:t>
            </a:r>
            <a:r>
              <a:rPr lang="en-CA" sz="4400" b="1" dirty="0" err="1" smtClean="0"/>
              <a:t>ቅድስት</a:t>
            </a:r>
            <a:r>
              <a:rPr lang="en-CA" sz="4400" b="1" dirty="0" smtClean="0"/>
              <a:t> </a:t>
            </a:r>
            <a:r>
              <a:rPr lang="en-CA" sz="4400" b="1" dirty="0" err="1" smtClean="0"/>
              <a:t>ጉባኤ</a:t>
            </a:r>
            <a:r>
              <a:rPr lang="en-CA" sz="4400" b="1" dirty="0" smtClean="0"/>
              <a:t> </a:t>
            </a:r>
            <a:r>
              <a:rPr lang="en-CA" sz="4400" b="1" dirty="0" err="1" smtClean="0"/>
              <a:t>እንተ</a:t>
            </a:r>
            <a:r>
              <a:rPr lang="en-CA" sz="4400" b="1" dirty="0" smtClean="0"/>
              <a:t> </a:t>
            </a:r>
            <a:r>
              <a:rPr lang="en-CA" sz="4400" b="1" dirty="0" err="1" smtClean="0"/>
              <a:t>ሐዋርያት</a:t>
            </a:r>
            <a:r>
              <a:rPr lang="en-CA" sz="4400" b="1" dirty="0" smtClean="0"/>
              <a:t> </a:t>
            </a:r>
            <a:r>
              <a:rPr lang="en-CA" sz="4400" b="1" dirty="0" err="1" smtClean="0"/>
              <a:t>ርትዕት</a:t>
            </a:r>
            <a:r>
              <a:rPr lang="en-CA" sz="4400" b="1" dirty="0" smtClean="0"/>
              <a:t> </a:t>
            </a:r>
            <a:r>
              <a:rPr lang="en-CA" sz="4400" b="1" dirty="0" err="1" smtClean="0"/>
              <a:t>በኀበ</a:t>
            </a:r>
            <a:r>
              <a:rPr lang="en-CA" sz="4400" b="1" dirty="0" smtClean="0"/>
              <a:t> </a:t>
            </a:r>
            <a:r>
              <a:rPr lang="en-CA" sz="4400" b="1" dirty="0" err="1" smtClean="0"/>
              <a:t>እግዚአብሔር</a:t>
            </a:r>
            <a:r>
              <a:rPr lang="en-CA" sz="4400" b="1" dirty="0" smtClean="0"/>
              <a:t>።</a:t>
            </a:r>
            <a:endParaRPr lang="en-CA" sz="4400" b="1" dirty="0"/>
          </a:p>
        </p:txBody>
      </p:sp>
      <p:sp>
        <p:nvSpPr>
          <p:cNvPr id="9" name="Rectangle 8"/>
          <p:cNvSpPr/>
          <p:nvPr/>
        </p:nvSpPr>
        <p:spPr>
          <a:xfrm>
            <a:off x="7936876" y="52854"/>
            <a:ext cx="4400150" cy="5709255"/>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t>Church </a:t>
            </a:r>
            <a:r>
              <a:rPr lang="en-US" sz="4000" dirty="0"/>
              <a:t>which reaches </a:t>
            </a:r>
            <a:r>
              <a:rPr lang="en-US" sz="4000" dirty="0" smtClean="0"/>
              <a:t>from one </a:t>
            </a:r>
            <a:r>
              <a:rPr lang="en-US" sz="4000" dirty="0"/>
              <a:t>end of the world to the other</a:t>
            </a:r>
            <a:r>
              <a:rPr lang="en-US" sz="4000" dirty="0" smtClean="0"/>
              <a:t>.</a:t>
            </a:r>
          </a:p>
          <a:p>
            <a:pPr marL="40639" marR="40639">
              <a:spcBef>
                <a:spcPts val="600"/>
              </a:spcBef>
              <a:buClr>
                <a:srgbClr val="D84800"/>
              </a:buClr>
              <a:buFont typeface="Arial"/>
              <a:defRPr sz="2800"/>
            </a:pPr>
            <a:r>
              <a:rPr lang="en-US" sz="4000" dirty="0" smtClean="0">
                <a:solidFill>
                  <a:srgbClr val="92D050"/>
                </a:solidFill>
              </a:rPr>
              <a:t>Deacon: </a:t>
            </a:r>
            <a:r>
              <a:rPr lang="en-US" sz="1400" dirty="0" smtClean="0">
                <a:solidFill>
                  <a:srgbClr val="FFC000"/>
                </a:solidFill>
              </a:rPr>
              <a:t>8. </a:t>
            </a:r>
            <a:r>
              <a:rPr lang="en-US" sz="4000" dirty="0" smtClean="0"/>
              <a:t>Pray </a:t>
            </a:r>
            <a:r>
              <a:rPr lang="en-US" sz="4000" dirty="0"/>
              <a:t>for the peace of </a:t>
            </a:r>
            <a:r>
              <a:rPr lang="en-US" sz="4000" dirty="0" smtClean="0"/>
              <a:t>the one </a:t>
            </a:r>
            <a:r>
              <a:rPr lang="en-US" sz="4000" dirty="0"/>
              <a:t>holy apostolic Church, orthodox </a:t>
            </a:r>
            <a:r>
              <a:rPr lang="en-US" sz="4000" dirty="0" smtClean="0"/>
              <a:t>in the </a:t>
            </a:r>
            <a:r>
              <a:rPr lang="en-US" sz="4000" dirty="0"/>
              <a:t>Lord.</a:t>
            </a:r>
            <a:endParaRPr lang="en-US" sz="40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740307"/>
          </a:xfrm>
          <a:prstGeom prst="rect">
            <a:avLst/>
          </a:prstGeom>
        </p:spPr>
        <p:txBody>
          <a:bodyPr wrap="square">
            <a:spAutoFit/>
          </a:bodyPr>
          <a:lstStyle/>
          <a:p>
            <a:r>
              <a:rPr lang="en-CA" sz="4400" dirty="0" err="1" smtClean="0"/>
              <a:t>ሓንቲ</a:t>
            </a:r>
            <a:r>
              <a:rPr lang="en-CA" sz="4400" dirty="0" smtClean="0"/>
              <a:t> </a:t>
            </a:r>
            <a:r>
              <a:rPr lang="en-CA" sz="4400" dirty="0" err="1" smtClean="0"/>
              <a:t>ቅድስቲ</a:t>
            </a:r>
            <a:r>
              <a:rPr lang="en-CA" sz="4400" dirty="0" smtClean="0"/>
              <a:t> </a:t>
            </a:r>
            <a:r>
              <a:rPr lang="en-CA" sz="4400" dirty="0" err="1" smtClean="0"/>
              <a:t>ቤተ</a:t>
            </a:r>
            <a:r>
              <a:rPr lang="en-CA" sz="4400" dirty="0" smtClean="0"/>
              <a:t> </a:t>
            </a:r>
            <a:r>
              <a:rPr lang="en-CA" sz="4400" dirty="0" err="1" smtClean="0"/>
              <a:t>ክርስቲያንካ</a:t>
            </a:r>
            <a:r>
              <a:rPr lang="en-CA" sz="4400" dirty="0" smtClean="0"/>
              <a:t> </a:t>
            </a:r>
            <a:r>
              <a:rPr lang="en-CA" sz="4400" dirty="0" err="1" smtClean="0"/>
              <a:t>ዘክር</a:t>
            </a:r>
            <a:r>
              <a:rPr lang="en-CA" sz="4400" dirty="0" smtClean="0"/>
              <a:t>።</a:t>
            </a:r>
          </a:p>
          <a:p>
            <a:endParaRPr lang="en-CA" sz="4400" dirty="0" smtClean="0"/>
          </a:p>
          <a:p>
            <a:r>
              <a:rPr lang="en-CA" sz="4400" dirty="0" err="1" smtClean="0">
                <a:solidFill>
                  <a:srgbClr val="92D050"/>
                </a:solidFill>
              </a:rPr>
              <a:t>ይ.ዲ</a:t>
            </a:r>
            <a:r>
              <a:rPr lang="en-CA" sz="4400" dirty="0" smtClean="0">
                <a:solidFill>
                  <a:srgbClr val="92D050"/>
                </a:solidFill>
              </a:rPr>
              <a:t>. </a:t>
            </a:r>
            <a:r>
              <a:rPr lang="en-CA" sz="1400" dirty="0" smtClean="0">
                <a:solidFill>
                  <a:srgbClr val="FFC000"/>
                </a:solidFill>
              </a:rPr>
              <a:t>8. </a:t>
            </a:r>
            <a:r>
              <a:rPr lang="en-CA" sz="4400" dirty="0" err="1" smtClean="0"/>
              <a:t>ምእንቲ</a:t>
            </a:r>
            <a:r>
              <a:rPr lang="en-CA" sz="4400" dirty="0" smtClean="0"/>
              <a:t> </a:t>
            </a:r>
            <a:r>
              <a:rPr lang="en-CA" sz="4400" dirty="0" err="1" smtClean="0"/>
              <a:t>ሰላም</a:t>
            </a:r>
            <a:r>
              <a:rPr lang="en-CA" sz="4400" dirty="0" smtClean="0"/>
              <a:t> </a:t>
            </a:r>
            <a:r>
              <a:rPr lang="en-CA" sz="4400" dirty="0" err="1" smtClean="0"/>
              <a:t>ሓንቲ</a:t>
            </a:r>
            <a:r>
              <a:rPr lang="en-CA" sz="4400" dirty="0" smtClean="0"/>
              <a:t> </a:t>
            </a:r>
            <a:r>
              <a:rPr lang="en-CA" sz="4400" dirty="0" err="1" smtClean="0"/>
              <a:t>ቅድስቲ</a:t>
            </a:r>
            <a:r>
              <a:rPr lang="en-CA" sz="4400" dirty="0" smtClean="0"/>
              <a:t> </a:t>
            </a:r>
            <a:r>
              <a:rPr lang="en-CA" sz="4400" dirty="0" err="1" smtClean="0"/>
              <a:t>ቤተ</a:t>
            </a:r>
            <a:r>
              <a:rPr lang="en-CA" sz="4400" dirty="0" smtClean="0"/>
              <a:t> </a:t>
            </a:r>
            <a:r>
              <a:rPr lang="en-CA" sz="4400" dirty="0" err="1" smtClean="0"/>
              <a:t>ክርስትያን</a:t>
            </a:r>
            <a:r>
              <a:rPr lang="en-CA" sz="4400" dirty="0" smtClean="0"/>
              <a:t> </a:t>
            </a:r>
            <a:r>
              <a:rPr lang="en-CA" sz="4400" dirty="0" err="1" smtClean="0"/>
              <a:t>ጸልዩ</a:t>
            </a:r>
            <a:r>
              <a:rPr lang="en-CA" sz="4400" dirty="0" smtClean="0"/>
              <a:t>፥ </a:t>
            </a:r>
            <a:r>
              <a:rPr lang="en-CA" sz="4400" dirty="0" err="1" smtClean="0"/>
              <a:t>ንሳ</a:t>
            </a:r>
            <a:r>
              <a:rPr lang="en-CA" sz="4400" dirty="0" smtClean="0"/>
              <a:t> </a:t>
            </a:r>
            <a:r>
              <a:rPr lang="en-CA" sz="4400" dirty="0" err="1" smtClean="0"/>
              <a:t>ናይ</a:t>
            </a:r>
            <a:r>
              <a:rPr lang="en-CA" sz="4400" dirty="0" smtClean="0"/>
              <a:t> </a:t>
            </a:r>
            <a:r>
              <a:rPr lang="en-CA" sz="4400" dirty="0" err="1" smtClean="0"/>
              <a:t>ሃዋርያት</a:t>
            </a:r>
            <a:r>
              <a:rPr lang="en-CA" sz="4400" dirty="0" smtClean="0"/>
              <a:t> </a:t>
            </a:r>
            <a:r>
              <a:rPr lang="en-CA" sz="4400" dirty="0" err="1" smtClean="0"/>
              <a:t>ጉባኤ</a:t>
            </a:r>
            <a:r>
              <a:rPr lang="en-CA" sz="4400" dirty="0" smtClean="0"/>
              <a:t> </a:t>
            </a:r>
            <a:r>
              <a:rPr lang="en-CA" sz="4400" dirty="0" err="1" smtClean="0"/>
              <a:t>ዝኾነት</a:t>
            </a:r>
            <a:r>
              <a:rPr lang="en-CA" sz="4400" dirty="0" smtClean="0"/>
              <a:t> </a:t>
            </a:r>
            <a:r>
              <a:rPr lang="en-CA" sz="4400" dirty="0" err="1" smtClean="0"/>
              <a:t>እያ</a:t>
            </a:r>
            <a:r>
              <a:rPr lang="en-CA" sz="4400" dirty="0" smtClean="0"/>
              <a:t>።</a:t>
            </a:r>
            <a:endParaRPr lang="en-CA" sz="4400" dirty="0"/>
          </a:p>
          <a:p>
            <a:endParaRPr lang="en-CA" sz="4000" dirty="0" smtClean="0"/>
          </a:p>
          <a:p>
            <a:endParaRPr lang="en-CA" sz="4000" dirty="0"/>
          </a:p>
        </p:txBody>
      </p:sp>
    </p:spTree>
    <p:extLst>
      <p:ext uri="{BB962C8B-B14F-4D97-AF65-F5344CB8AC3E}">
        <p14:creationId xmlns:p14="http://schemas.microsoft.com/office/powerpoint/2010/main" val="1948962753"/>
      </p:ext>
    </p:extLst>
  </p:cSld>
  <p:clrMapOvr>
    <a:masterClrMapping/>
  </p:clrMapOvr>
  <p:transition spd="med"/>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186309"/>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a:t>
            </a:r>
            <a:r>
              <a:rPr lang="en-CA" sz="1400" dirty="0" smtClean="0">
                <a:solidFill>
                  <a:srgbClr val="FFC000"/>
                </a:solidFill>
              </a:rPr>
              <a:t> ፱</a:t>
            </a:r>
            <a:r>
              <a:rPr lang="en-CA" sz="1400" dirty="0">
                <a:solidFill>
                  <a:srgbClr val="FFC000"/>
                </a:solidFill>
              </a:rPr>
              <a:t>. </a:t>
            </a:r>
            <a:r>
              <a:rPr lang="en-CA" sz="4400" dirty="0" err="1"/>
              <a:t>ኵሎ</a:t>
            </a:r>
            <a:r>
              <a:rPr lang="en-CA" sz="4400" dirty="0"/>
              <a:t> </a:t>
            </a:r>
            <a:r>
              <a:rPr lang="en-CA" sz="4400" dirty="0" err="1"/>
              <a:t>ሕዝበ</a:t>
            </a:r>
            <a:r>
              <a:rPr lang="en-CA" sz="4400" dirty="0"/>
              <a:t> </a:t>
            </a:r>
            <a:r>
              <a:rPr lang="en-CA" sz="4400" dirty="0" err="1"/>
              <a:t>ወኵሎ</a:t>
            </a:r>
            <a:r>
              <a:rPr lang="en-CA" sz="4400" dirty="0"/>
              <a:t> </a:t>
            </a:r>
            <a:r>
              <a:rPr lang="en-CA" sz="4400" dirty="0" err="1"/>
              <a:t>መራዕየ</a:t>
            </a:r>
            <a:r>
              <a:rPr lang="en-CA" sz="4400" dirty="0"/>
              <a:t> </a:t>
            </a:r>
            <a:r>
              <a:rPr lang="en-CA" sz="4400" dirty="0" err="1"/>
              <a:t>ባርኮሙ</a:t>
            </a:r>
            <a:r>
              <a:rPr lang="en-CA" sz="44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4400" dirty="0" err="1"/>
              <a:t>ኵሎ</a:t>
            </a:r>
            <a:r>
              <a:rPr lang="en-CA" sz="4400" dirty="0"/>
              <a:t> </a:t>
            </a:r>
            <a:r>
              <a:rPr lang="en-CA" sz="4400" dirty="0" err="1"/>
              <a:t>ሰላመ</a:t>
            </a:r>
            <a:r>
              <a:rPr lang="en-CA" sz="4400" dirty="0"/>
              <a:t> </a:t>
            </a:r>
            <a:r>
              <a:rPr lang="en-CA" sz="4400" dirty="0" err="1"/>
              <a:t>እንተ</a:t>
            </a:r>
            <a:r>
              <a:rPr lang="en-CA" sz="4400" dirty="0"/>
              <a:t> </a:t>
            </a:r>
            <a:r>
              <a:rPr lang="en-CA" sz="4400" dirty="0" err="1"/>
              <a:t>እምሰማያት</a:t>
            </a:r>
            <a:r>
              <a:rPr lang="en-CA" sz="4400" dirty="0"/>
              <a:t> </a:t>
            </a:r>
            <a:r>
              <a:rPr lang="en-CA" sz="4400" dirty="0" err="1"/>
              <a:t>ፈኑ</a:t>
            </a:r>
            <a:r>
              <a:rPr lang="en-CA" sz="4400" dirty="0"/>
              <a:t> </a:t>
            </a:r>
            <a:r>
              <a:rPr lang="en-CA" sz="4400" dirty="0" err="1"/>
              <a:t>ውስተ</a:t>
            </a:r>
            <a:r>
              <a:rPr lang="en-CA" sz="4400" dirty="0"/>
              <a:t> </a:t>
            </a:r>
            <a:r>
              <a:rPr lang="en-CA" sz="4400" dirty="0" err="1"/>
              <a:t>አልባቢነ</a:t>
            </a:r>
            <a:r>
              <a:rPr lang="en-CA" sz="4400" dirty="0"/>
              <a:t> </a:t>
            </a:r>
            <a:r>
              <a:rPr lang="en-CA" sz="4400" dirty="0" err="1"/>
              <a:t>ለኵልነ</a:t>
            </a:r>
            <a:r>
              <a:rPr lang="en-CA" sz="4400" dirty="0"/>
              <a:t> </a:t>
            </a:r>
            <a:r>
              <a:rPr lang="en-CA" sz="4400" dirty="0" err="1"/>
              <a:t>ወሰላመ</a:t>
            </a:r>
            <a:r>
              <a:rPr lang="en-CA" sz="4400" dirty="0"/>
              <a:t> </a:t>
            </a:r>
            <a:r>
              <a:rPr lang="en-CA" sz="4400" dirty="0" err="1"/>
              <a:t>ወሕይወትነ</a:t>
            </a:r>
            <a:r>
              <a:rPr lang="en-CA" sz="4400" dirty="0"/>
              <a:t> </a:t>
            </a:r>
            <a:r>
              <a:rPr lang="en-CA" sz="4400" dirty="0" err="1"/>
              <a:t>ጸግወነ</a:t>
            </a:r>
            <a:r>
              <a:rPr lang="en-CA" sz="4400" dirty="0"/>
              <a:t> </a:t>
            </a:r>
            <a:r>
              <a:rPr lang="en-CA" sz="4400" dirty="0" err="1"/>
              <a:t>ባቲ</a:t>
            </a:r>
            <a:r>
              <a:rPr lang="en-CA" sz="4400" dirty="0" smtClean="0"/>
              <a:t>።</a:t>
            </a:r>
            <a:endParaRPr lang="en-CA" sz="4400" dirty="0"/>
          </a:p>
        </p:txBody>
      </p:sp>
      <p:sp>
        <p:nvSpPr>
          <p:cNvPr id="9" name="Rectangle 8"/>
          <p:cNvSpPr/>
          <p:nvPr/>
        </p:nvSpPr>
        <p:spPr>
          <a:xfrm>
            <a:off x="7936876" y="52854"/>
            <a:ext cx="4400150" cy="6017032"/>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FF0000"/>
                </a:solidFill>
              </a:rPr>
              <a:t>Priest:</a:t>
            </a:r>
            <a:r>
              <a:rPr lang="en-US" sz="1400" dirty="0" smtClean="0">
                <a:solidFill>
                  <a:srgbClr val="FF0000"/>
                </a:solidFill>
              </a:rPr>
              <a:t> </a:t>
            </a:r>
            <a:r>
              <a:rPr lang="en-US" sz="1400" dirty="0" smtClean="0">
                <a:solidFill>
                  <a:srgbClr val="FFC000"/>
                </a:solidFill>
              </a:rPr>
              <a:t>9</a:t>
            </a:r>
            <a:r>
              <a:rPr lang="en-US" sz="1400" dirty="0">
                <a:solidFill>
                  <a:srgbClr val="FFC000"/>
                </a:solidFill>
              </a:rPr>
              <a:t>. </a:t>
            </a:r>
            <a:r>
              <a:rPr lang="en-US" sz="4000" dirty="0" smtClean="0"/>
              <a:t>Bless</a:t>
            </a:r>
            <a:r>
              <a:rPr lang="en-US" sz="4000" dirty="0"/>
              <a:t>, Thou, all the </a:t>
            </a:r>
            <a:r>
              <a:rPr lang="en-US" sz="4000" dirty="0" smtClean="0"/>
              <a:t>people and </a:t>
            </a:r>
            <a:r>
              <a:rPr lang="en-US" sz="4000" dirty="0"/>
              <a:t>the whole flock </a:t>
            </a:r>
            <a:r>
              <a:rPr lang="en-US" sz="2000" dirty="0" smtClean="0">
                <a:solidFill>
                  <a:srgbClr val="FFC000"/>
                </a:solidFill>
              </a:rPr>
              <a:t>(Benediction </a:t>
            </a:r>
            <a:r>
              <a:rPr lang="en-US" sz="2000" dirty="0">
                <a:solidFill>
                  <a:srgbClr val="FFC000"/>
                </a:solidFill>
              </a:rPr>
              <a:t>over the people</a:t>
            </a:r>
            <a:r>
              <a:rPr lang="en-US" sz="2000" dirty="0" smtClean="0">
                <a:solidFill>
                  <a:srgbClr val="FFC000"/>
                </a:solidFill>
              </a:rPr>
              <a:t>),</a:t>
            </a:r>
          </a:p>
          <a:p>
            <a:pPr marL="40639" marR="40639">
              <a:spcBef>
                <a:spcPts val="600"/>
              </a:spcBef>
              <a:buClr>
                <a:srgbClr val="D84800"/>
              </a:buClr>
              <a:buFont typeface="Arial"/>
              <a:defRPr sz="2800"/>
            </a:pPr>
            <a:r>
              <a:rPr lang="en-US" sz="4000" dirty="0" smtClean="0"/>
              <a:t>Send</a:t>
            </a:r>
            <a:r>
              <a:rPr lang="en-US" sz="4000" dirty="0"/>
              <a:t>, Thou, all the peace that is </a:t>
            </a:r>
            <a:r>
              <a:rPr lang="en-US" sz="4000" dirty="0" smtClean="0"/>
              <a:t>from heaven </a:t>
            </a:r>
            <a:r>
              <a:rPr lang="en-US" sz="4000" dirty="0"/>
              <a:t>into the hearts of us all, and </a:t>
            </a:r>
            <a:r>
              <a:rPr lang="en-US" sz="4000" dirty="0" smtClean="0"/>
              <a:t>grant us </a:t>
            </a:r>
            <a:r>
              <a:rPr lang="en-US" sz="4000" dirty="0"/>
              <a:t>the safety of our life therein</a:t>
            </a:r>
            <a:r>
              <a:rPr lang="en-US" sz="4000" dirty="0" smtClean="0"/>
              <a:t>.</a:t>
            </a:r>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186309"/>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9</a:t>
            </a:r>
            <a:r>
              <a:rPr lang="en-CA" sz="1400" dirty="0">
                <a:solidFill>
                  <a:srgbClr val="FFC000"/>
                </a:solidFill>
              </a:rPr>
              <a:t>. </a:t>
            </a:r>
            <a:r>
              <a:rPr lang="en-CA" sz="4400" dirty="0" err="1"/>
              <a:t>ንዅሉ</a:t>
            </a:r>
            <a:r>
              <a:rPr lang="en-CA" sz="4400" dirty="0"/>
              <a:t> </a:t>
            </a:r>
            <a:r>
              <a:rPr lang="en-CA" sz="4400" dirty="0" err="1"/>
              <a:t>ሕዝብን</a:t>
            </a:r>
            <a:r>
              <a:rPr lang="en-CA" sz="4400" dirty="0"/>
              <a:t> </a:t>
            </a:r>
            <a:r>
              <a:rPr lang="en-CA" sz="4400" dirty="0" err="1"/>
              <a:t>ንዅሎም</a:t>
            </a:r>
            <a:r>
              <a:rPr lang="en-CA" sz="4400" dirty="0"/>
              <a:t> </a:t>
            </a:r>
            <a:r>
              <a:rPr lang="en-CA" sz="4400" dirty="0" err="1"/>
              <a:t>ምእመናን</a:t>
            </a:r>
            <a:r>
              <a:rPr lang="en-CA" sz="4400" dirty="0"/>
              <a:t> </a:t>
            </a:r>
            <a:r>
              <a:rPr lang="en-CA" sz="4400" dirty="0" err="1"/>
              <a:t>ባርኮም</a:t>
            </a:r>
            <a:r>
              <a:rPr lang="en-CA" sz="4400" dirty="0" smtClean="0"/>
              <a:t>።</a:t>
            </a:r>
            <a:r>
              <a:rPr lang="en-CA" sz="2000" dirty="0" smtClean="0">
                <a:solidFill>
                  <a:srgbClr val="FFC000"/>
                </a:solidFill>
              </a:rPr>
              <a:t>(</a:t>
            </a:r>
            <a:r>
              <a:rPr lang="en-CA" sz="2000" dirty="0" err="1">
                <a:solidFill>
                  <a:srgbClr val="FFC000"/>
                </a:solidFill>
              </a:rPr>
              <a:t>ናብ</a:t>
            </a:r>
            <a:r>
              <a:rPr lang="en-CA" sz="2000" dirty="0">
                <a:solidFill>
                  <a:srgbClr val="FFC000"/>
                </a:solidFill>
              </a:rPr>
              <a:t> </a:t>
            </a:r>
            <a:r>
              <a:rPr lang="en-CA" sz="2000" dirty="0" err="1">
                <a:solidFill>
                  <a:srgbClr val="FFC000"/>
                </a:solidFill>
              </a:rPr>
              <a:t>ህዝቢ</a:t>
            </a:r>
            <a:r>
              <a:rPr lang="en-CA" sz="2000" dirty="0">
                <a:solidFill>
                  <a:srgbClr val="FFC000"/>
                </a:solidFill>
              </a:rPr>
              <a:t> </a:t>
            </a:r>
            <a:r>
              <a:rPr lang="en-CA" sz="2000" dirty="0" err="1">
                <a:solidFill>
                  <a:srgbClr val="FFC000"/>
                </a:solidFill>
              </a:rPr>
              <a:t>ሓደ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400" dirty="0" err="1"/>
              <a:t>ንዅልናውን</a:t>
            </a:r>
            <a:r>
              <a:rPr lang="en-CA" sz="4400" dirty="0"/>
              <a:t> </a:t>
            </a:r>
            <a:r>
              <a:rPr lang="en-CA" sz="4400" dirty="0" err="1"/>
              <a:t>ካብ</a:t>
            </a:r>
            <a:r>
              <a:rPr lang="en-CA" sz="4400" dirty="0"/>
              <a:t> </a:t>
            </a:r>
            <a:r>
              <a:rPr lang="en-CA" sz="4400" dirty="0" err="1"/>
              <a:t>ሰማያት</a:t>
            </a:r>
            <a:r>
              <a:rPr lang="en-CA" sz="4400" dirty="0"/>
              <a:t> </a:t>
            </a:r>
            <a:r>
              <a:rPr lang="en-CA" sz="4400" dirty="0" err="1"/>
              <a:t>ዝርከብ</a:t>
            </a:r>
            <a:r>
              <a:rPr lang="en-CA" sz="4400" dirty="0"/>
              <a:t> </a:t>
            </a:r>
            <a:r>
              <a:rPr lang="en-CA" sz="4400" dirty="0" err="1"/>
              <a:t>ኵሉ</a:t>
            </a:r>
            <a:r>
              <a:rPr lang="en-CA" sz="4400" dirty="0"/>
              <a:t> </a:t>
            </a:r>
            <a:r>
              <a:rPr lang="en-CA" sz="4400" dirty="0" err="1"/>
              <a:t>ሰላም</a:t>
            </a:r>
            <a:r>
              <a:rPr lang="en-CA" sz="4400" dirty="0"/>
              <a:t> </a:t>
            </a:r>
            <a:r>
              <a:rPr lang="en-CA" sz="4400" dirty="0" err="1"/>
              <a:t>ናብ</a:t>
            </a:r>
            <a:r>
              <a:rPr lang="en-CA" sz="4400" dirty="0"/>
              <a:t> </a:t>
            </a:r>
            <a:r>
              <a:rPr lang="en-CA" sz="4400" dirty="0" err="1"/>
              <a:t>ልባትና</a:t>
            </a:r>
            <a:r>
              <a:rPr lang="en-CA" sz="4400" dirty="0"/>
              <a:t> </a:t>
            </a:r>
            <a:r>
              <a:rPr lang="en-CA" sz="4400" dirty="0" err="1"/>
              <a:t>ፈንወልና</a:t>
            </a:r>
            <a:r>
              <a:rPr lang="en-CA" sz="4400" dirty="0"/>
              <a:t>፥ </a:t>
            </a:r>
            <a:r>
              <a:rPr lang="en-CA" sz="4400" dirty="0" err="1"/>
              <a:t>ብእኡውን</a:t>
            </a:r>
            <a:r>
              <a:rPr lang="en-CA" sz="4400" dirty="0"/>
              <a:t> </a:t>
            </a:r>
            <a:r>
              <a:rPr lang="en-CA" sz="4400" dirty="0" err="1"/>
              <a:t>ናይ</a:t>
            </a:r>
            <a:r>
              <a:rPr lang="en-CA" sz="4400" dirty="0"/>
              <a:t> </a:t>
            </a:r>
            <a:r>
              <a:rPr lang="en-CA" sz="4400" dirty="0" err="1"/>
              <a:t>ሕይወትና</a:t>
            </a:r>
            <a:r>
              <a:rPr lang="en-CA" sz="4400" dirty="0"/>
              <a:t> </a:t>
            </a:r>
            <a:r>
              <a:rPr lang="en-CA" sz="4400" dirty="0" err="1"/>
              <a:t>ሰላም</a:t>
            </a:r>
            <a:r>
              <a:rPr lang="en-CA" sz="4400" dirty="0"/>
              <a:t> </a:t>
            </a:r>
            <a:r>
              <a:rPr lang="en-CA" sz="4400" dirty="0" err="1"/>
              <a:t>ሃቦ</a:t>
            </a:r>
            <a:r>
              <a:rPr lang="en-CA" sz="4400" dirty="0" smtClean="0"/>
              <a:t>።</a:t>
            </a:r>
            <a:endParaRPr lang="en-CA" sz="4400" dirty="0"/>
          </a:p>
        </p:txBody>
      </p:sp>
    </p:spTree>
    <p:extLst>
      <p:ext uri="{BB962C8B-B14F-4D97-AF65-F5344CB8AC3E}">
        <p14:creationId xmlns:p14="http://schemas.microsoft.com/office/powerpoint/2010/main" val="1923036264"/>
      </p:ext>
    </p:extLst>
  </p:cSld>
  <p:clrMapOvr>
    <a:masterClrMapping/>
  </p:clrMapOvr>
  <p:transition spd="med"/>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1400" dirty="0" smtClean="0">
                <a:solidFill>
                  <a:srgbClr val="FFC000"/>
                </a:solidFill>
              </a:rPr>
              <a:t>፲</a:t>
            </a:r>
            <a:r>
              <a:rPr lang="en-CA" sz="1400" dirty="0">
                <a:solidFill>
                  <a:srgbClr val="FFC000"/>
                </a:solidFill>
              </a:rPr>
              <a:t>. </a:t>
            </a:r>
            <a:r>
              <a:rPr lang="en-CA" sz="4400" dirty="0" err="1"/>
              <a:t>ጸግዎ</a:t>
            </a:r>
            <a:r>
              <a:rPr lang="en-CA" sz="4400" dirty="0"/>
              <a:t> </a:t>
            </a:r>
            <a:r>
              <a:rPr lang="en-CA" sz="4400" dirty="0" err="1"/>
              <a:t>ሰላመ</a:t>
            </a:r>
            <a:r>
              <a:rPr lang="en-CA" sz="4400" dirty="0"/>
              <a:t> </a:t>
            </a:r>
            <a:r>
              <a:rPr lang="en-CA" sz="4400" dirty="0" err="1"/>
              <a:t>ለመራሔ</a:t>
            </a:r>
            <a:r>
              <a:rPr lang="en-CA" sz="4400" dirty="0"/>
              <a:t> </a:t>
            </a:r>
            <a:r>
              <a:rPr lang="en-CA" sz="4400" dirty="0" err="1"/>
              <a:t>ሀገርነ</a:t>
            </a:r>
            <a:r>
              <a:rPr lang="en-CA" sz="4400" dirty="0"/>
              <a:t> </a:t>
            </a:r>
            <a:r>
              <a:rPr lang="en-CA" sz="4400" dirty="0" err="1"/>
              <a:t>ለታዕካሁ</a:t>
            </a:r>
            <a:r>
              <a:rPr lang="en-CA" sz="4400" dirty="0"/>
              <a:t> </a:t>
            </a:r>
            <a:r>
              <a:rPr lang="en-CA" sz="4400" dirty="0" err="1"/>
              <a:t>ወለሠራዊቱ</a:t>
            </a:r>
            <a:r>
              <a:rPr lang="en-CA" sz="4400" dirty="0"/>
              <a:t>፥ </a:t>
            </a:r>
            <a:r>
              <a:rPr lang="en-CA" sz="4400" dirty="0" err="1"/>
              <a:t>ለመክኳንንቱ</a:t>
            </a:r>
            <a:r>
              <a:rPr lang="en-CA" sz="4400" dirty="0"/>
              <a:t>፡ </a:t>
            </a:r>
            <a:r>
              <a:rPr lang="en-CA" sz="4400" dirty="0" err="1"/>
              <a:t>ወለመሳፍንቱ</a:t>
            </a:r>
            <a:r>
              <a:rPr lang="en-CA" sz="4400" dirty="0"/>
              <a:t>።</a:t>
            </a:r>
          </a:p>
          <a:p>
            <a:r>
              <a:rPr lang="en-CA" sz="1400" dirty="0">
                <a:solidFill>
                  <a:srgbClr val="FFC000"/>
                </a:solidFill>
              </a:rPr>
              <a:t>፲፩. </a:t>
            </a:r>
            <a:r>
              <a:rPr lang="en-CA" sz="4400" dirty="0" err="1"/>
              <a:t>ወጉባኤ</a:t>
            </a:r>
            <a:r>
              <a:rPr lang="en-CA" sz="4400" dirty="0"/>
              <a:t> </a:t>
            </a:r>
            <a:r>
              <a:rPr lang="en-CA" sz="4400" dirty="0" err="1"/>
              <a:t>አግዋርነ</a:t>
            </a:r>
            <a:r>
              <a:rPr lang="en-CA" sz="4400" dirty="0"/>
              <a:t> </a:t>
            </a:r>
            <a:r>
              <a:rPr lang="en-CA" sz="4400" dirty="0" err="1"/>
              <a:t>ዘአፍኣ</a:t>
            </a:r>
            <a:r>
              <a:rPr lang="en-CA" sz="4400" dirty="0"/>
              <a:t> </a:t>
            </a:r>
            <a:r>
              <a:rPr lang="en-CA" sz="4400" dirty="0" err="1"/>
              <a:t>ወውስጥ</a:t>
            </a:r>
            <a:r>
              <a:rPr lang="en-CA" sz="4400" dirty="0"/>
              <a:t> </a:t>
            </a:r>
            <a:r>
              <a:rPr lang="en-CA" sz="4400" dirty="0" err="1"/>
              <a:t>አሠርግዎሙ</a:t>
            </a:r>
            <a:r>
              <a:rPr lang="en-CA" sz="4400" dirty="0"/>
              <a:t> </a:t>
            </a:r>
            <a:r>
              <a:rPr lang="en-CA" sz="4400" dirty="0" err="1"/>
              <a:t>በኵሉ</a:t>
            </a:r>
            <a:r>
              <a:rPr lang="en-CA" sz="4400" dirty="0"/>
              <a:t> </a:t>
            </a:r>
            <a:r>
              <a:rPr lang="en-CA" sz="4400" dirty="0" err="1"/>
              <a:t>ሰላም</a:t>
            </a:r>
            <a:r>
              <a:rPr lang="en-CA" sz="4400" dirty="0"/>
              <a:t> ኦ </a:t>
            </a:r>
            <a:r>
              <a:rPr lang="en-CA" sz="4400" dirty="0" err="1"/>
              <a:t>ንጉሠ</a:t>
            </a:r>
            <a:r>
              <a:rPr lang="en-CA" sz="4400" dirty="0"/>
              <a:t> </a:t>
            </a:r>
            <a:r>
              <a:rPr lang="en-CA" sz="4400" dirty="0" err="1" smtClean="0"/>
              <a:t>ሰላም</a:t>
            </a:r>
            <a:endParaRPr lang="en-CA" sz="4400" dirty="0"/>
          </a:p>
        </p:txBody>
      </p:sp>
      <p:sp>
        <p:nvSpPr>
          <p:cNvPr id="9" name="Rectangle 8"/>
          <p:cNvSpPr/>
          <p:nvPr/>
        </p:nvSpPr>
        <p:spPr>
          <a:xfrm>
            <a:off x="7936876" y="52854"/>
            <a:ext cx="4400150" cy="7078861"/>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10</a:t>
            </a:r>
            <a:r>
              <a:rPr lang="en-US" sz="1400" dirty="0">
                <a:solidFill>
                  <a:srgbClr val="FFC000"/>
                </a:solidFill>
              </a:rPr>
              <a:t>. </a:t>
            </a:r>
            <a:r>
              <a:rPr lang="en-US" sz="3300" dirty="0" smtClean="0"/>
              <a:t>Vouchsafe peace to our President </a:t>
            </a:r>
          </a:p>
          <a:p>
            <a:pPr marL="40639" marR="40639">
              <a:spcBef>
                <a:spcPts val="600"/>
              </a:spcBef>
              <a:buClr>
                <a:srgbClr val="D84800"/>
              </a:buClr>
              <a:buFont typeface="Arial"/>
              <a:defRPr sz="2800"/>
            </a:pPr>
            <a:r>
              <a:rPr lang="en-US" sz="2000" dirty="0" smtClean="0">
                <a:solidFill>
                  <a:srgbClr val="FFC000"/>
                </a:solidFill>
              </a:rPr>
              <a:t>(head of state), </a:t>
            </a:r>
          </a:p>
          <a:p>
            <a:pPr marL="40639" marR="40639">
              <a:spcBef>
                <a:spcPts val="600"/>
              </a:spcBef>
              <a:buClr>
                <a:srgbClr val="D84800"/>
              </a:buClr>
              <a:buFont typeface="Arial"/>
              <a:defRPr sz="2800"/>
            </a:pPr>
            <a:r>
              <a:rPr lang="en-US" sz="3300" dirty="0" smtClean="0"/>
              <a:t>to his / her  family, </a:t>
            </a:r>
          </a:p>
          <a:p>
            <a:pPr marL="40639" marR="40639">
              <a:spcBef>
                <a:spcPts val="600"/>
              </a:spcBef>
              <a:buClr>
                <a:srgbClr val="D84800"/>
              </a:buClr>
              <a:buFont typeface="Arial"/>
              <a:defRPr sz="2800"/>
            </a:pPr>
            <a:r>
              <a:rPr lang="en-US" sz="3300" dirty="0" smtClean="0"/>
              <a:t>to the armed forces, </a:t>
            </a:r>
          </a:p>
          <a:p>
            <a:pPr marL="40639" marR="40639">
              <a:spcBef>
                <a:spcPts val="600"/>
              </a:spcBef>
              <a:buClr>
                <a:srgbClr val="D84800"/>
              </a:buClr>
              <a:buFont typeface="Arial"/>
              <a:defRPr sz="2800"/>
            </a:pPr>
            <a:r>
              <a:rPr lang="en-US" sz="3300" dirty="0" smtClean="0"/>
              <a:t>to those who rule under him / her and to his / her advisers.</a:t>
            </a:r>
          </a:p>
          <a:p>
            <a:pPr marL="40639" marR="40639">
              <a:spcBef>
                <a:spcPts val="600"/>
              </a:spcBef>
              <a:buClr>
                <a:srgbClr val="D84800"/>
              </a:buClr>
              <a:buFont typeface="Arial"/>
              <a:defRPr sz="2800"/>
            </a:pPr>
            <a:r>
              <a:rPr lang="en-US" sz="1400" dirty="0" smtClean="0">
                <a:solidFill>
                  <a:srgbClr val="FFC000"/>
                </a:solidFill>
              </a:rPr>
              <a:t>11. </a:t>
            </a:r>
            <a:r>
              <a:rPr lang="en-US" sz="3300" dirty="0" smtClean="0"/>
              <a:t>And to the multitude of our  </a:t>
            </a:r>
            <a:r>
              <a:rPr lang="en-US" sz="3300" dirty="0" err="1" smtClean="0"/>
              <a:t>neighbours</a:t>
            </a:r>
            <a:r>
              <a:rPr lang="en-US" sz="3300" dirty="0" smtClean="0"/>
              <a:t> at home and abroad; adorn them with all peace. </a:t>
            </a:r>
            <a:endParaRPr lang="en-US" sz="3300" dirty="0">
              <a:uFill>
                <a:solidFill>
                  <a:srgbClr val="0329D6"/>
                </a:solidFill>
              </a:uFill>
              <a:sym typeface="Times New Roman"/>
            </a:endParaRPr>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1400" dirty="0" smtClean="0">
                <a:solidFill>
                  <a:srgbClr val="FFC000"/>
                </a:solidFill>
              </a:rPr>
              <a:t>10</a:t>
            </a:r>
            <a:r>
              <a:rPr lang="en-CA" sz="1400" dirty="0">
                <a:solidFill>
                  <a:srgbClr val="FFC000"/>
                </a:solidFill>
              </a:rPr>
              <a:t>. </a:t>
            </a:r>
            <a:r>
              <a:rPr lang="en-CA" sz="4400" dirty="0" err="1"/>
              <a:t>ንመራሕ</a:t>
            </a:r>
            <a:r>
              <a:rPr lang="en-CA" sz="4400" dirty="0"/>
              <a:t> </a:t>
            </a:r>
            <a:r>
              <a:rPr lang="en-CA" sz="4400" dirty="0" err="1"/>
              <a:t>ሃገርና</a:t>
            </a:r>
            <a:r>
              <a:rPr lang="en-CA" sz="4400" dirty="0"/>
              <a:t>፥ </a:t>
            </a:r>
            <a:r>
              <a:rPr lang="en-CA" sz="4400" dirty="0" err="1"/>
              <a:t>መፍቀር</a:t>
            </a:r>
            <a:r>
              <a:rPr lang="en-CA" sz="4400" dirty="0"/>
              <a:t> </a:t>
            </a:r>
            <a:r>
              <a:rPr lang="en-CA" sz="4400" dirty="0" err="1"/>
              <a:t>ኣምላኽ</a:t>
            </a:r>
            <a:r>
              <a:rPr lang="en-CA" sz="4400" dirty="0"/>
              <a:t>፥ </a:t>
            </a:r>
            <a:r>
              <a:rPr lang="en-CA" sz="4400" dirty="0" err="1"/>
              <a:t>ንቤተ</a:t>
            </a:r>
            <a:r>
              <a:rPr lang="en-CA" sz="4400" dirty="0"/>
              <a:t> </a:t>
            </a:r>
            <a:r>
              <a:rPr lang="en-CA" sz="4400" dirty="0" err="1"/>
              <a:t>ሰቡን</a:t>
            </a:r>
            <a:r>
              <a:rPr lang="en-CA" sz="4400" dirty="0"/>
              <a:t>፡ </a:t>
            </a:r>
            <a:r>
              <a:rPr lang="en-CA" sz="4400" dirty="0" err="1"/>
              <a:t>ንሠራዊቱን</a:t>
            </a:r>
            <a:r>
              <a:rPr lang="en-CA" sz="4400" dirty="0"/>
              <a:t>፡ </a:t>
            </a:r>
            <a:r>
              <a:rPr lang="en-CA" sz="4400" dirty="0" err="1"/>
              <a:t>ንመኳንንቱን</a:t>
            </a:r>
            <a:r>
              <a:rPr lang="en-CA" sz="4400" dirty="0"/>
              <a:t>፡ </a:t>
            </a:r>
            <a:r>
              <a:rPr lang="en-CA" sz="4400" dirty="0" err="1"/>
              <a:t>ንመሳፍንቱን</a:t>
            </a:r>
            <a:r>
              <a:rPr lang="en-CA" sz="4400" dirty="0"/>
              <a:t> </a:t>
            </a:r>
            <a:r>
              <a:rPr lang="en-CA" sz="4400" dirty="0" err="1"/>
              <a:t>ሰላም</a:t>
            </a:r>
            <a:r>
              <a:rPr lang="en-CA" sz="4400" dirty="0"/>
              <a:t> </a:t>
            </a:r>
            <a:r>
              <a:rPr lang="en-CA" sz="4400" dirty="0" err="1" smtClean="0"/>
              <a:t>ሃቦ</a:t>
            </a:r>
            <a:r>
              <a:rPr lang="en-CA" sz="4400" dirty="0" smtClean="0"/>
              <a:t>  </a:t>
            </a:r>
            <a:endParaRPr lang="en-CA" sz="4400" dirty="0"/>
          </a:p>
          <a:p>
            <a:r>
              <a:rPr lang="en-CA" sz="1400" dirty="0">
                <a:solidFill>
                  <a:srgbClr val="FFC000"/>
                </a:solidFill>
              </a:rPr>
              <a:t>11. </a:t>
            </a:r>
            <a:r>
              <a:rPr lang="en-CA" sz="4400" dirty="0" err="1"/>
              <a:t>ኣብ</a:t>
            </a:r>
            <a:r>
              <a:rPr lang="en-CA" sz="4400" dirty="0"/>
              <a:t> </a:t>
            </a:r>
            <a:r>
              <a:rPr lang="en-CA" sz="4400" dirty="0" err="1"/>
              <a:t>ወፃእን</a:t>
            </a:r>
            <a:r>
              <a:rPr lang="en-CA" sz="4400" dirty="0"/>
              <a:t> </a:t>
            </a:r>
            <a:r>
              <a:rPr lang="en-CA" sz="4400" dirty="0" err="1"/>
              <a:t>ኣብ</a:t>
            </a:r>
            <a:r>
              <a:rPr lang="en-CA" sz="4400" dirty="0"/>
              <a:t> </a:t>
            </a:r>
            <a:r>
              <a:rPr lang="en-CA" sz="4400" dirty="0" err="1" smtClean="0"/>
              <a:t>ውሽ</a:t>
            </a:r>
            <a:endParaRPr lang="en-CA" sz="4400" dirty="0" smtClean="0"/>
          </a:p>
          <a:p>
            <a:r>
              <a:rPr lang="en-CA" sz="4400" dirty="0" err="1" smtClean="0"/>
              <a:t>ጥን</a:t>
            </a:r>
            <a:r>
              <a:rPr lang="en-CA" sz="4400" dirty="0" smtClean="0"/>
              <a:t> </a:t>
            </a:r>
            <a:r>
              <a:rPr lang="en-CA" sz="4400" dirty="0" err="1"/>
              <a:t>ንዘለዉ</a:t>
            </a:r>
            <a:r>
              <a:rPr lang="en-CA" sz="4400" dirty="0"/>
              <a:t> </a:t>
            </a:r>
            <a:r>
              <a:rPr lang="en-CA" sz="4400" dirty="0" err="1" smtClean="0"/>
              <a:t>ጐረባብት</a:t>
            </a:r>
            <a:endParaRPr lang="en-CA" sz="4400" dirty="0" smtClean="0"/>
          </a:p>
          <a:p>
            <a:r>
              <a:rPr lang="en-CA" sz="4400" dirty="0" err="1" smtClean="0"/>
              <a:t>ናውን</a:t>
            </a:r>
            <a:r>
              <a:rPr lang="en-CA" sz="4400" dirty="0" smtClean="0"/>
              <a:t> </a:t>
            </a:r>
            <a:r>
              <a:rPr lang="en-CA" sz="4400" dirty="0" err="1"/>
              <a:t>ብዅሉ</a:t>
            </a:r>
            <a:r>
              <a:rPr lang="en-CA" sz="4400" dirty="0"/>
              <a:t> </a:t>
            </a:r>
            <a:r>
              <a:rPr lang="en-CA" sz="4400" dirty="0" err="1"/>
              <a:t>ሰላም</a:t>
            </a:r>
            <a:r>
              <a:rPr lang="en-CA" sz="4400" dirty="0"/>
              <a:t> </a:t>
            </a:r>
            <a:r>
              <a:rPr lang="en-CA" sz="4400" dirty="0" err="1"/>
              <a:t>ኣሠርግዎም</a:t>
            </a:r>
            <a:r>
              <a:rPr lang="en-CA" sz="4400" dirty="0" smtClean="0"/>
              <a:t>።</a:t>
            </a:r>
            <a:endParaRPr lang="en-CA" sz="4400" dirty="0"/>
          </a:p>
        </p:txBody>
      </p:sp>
    </p:spTree>
    <p:extLst>
      <p:ext uri="{BB962C8B-B14F-4D97-AF65-F5344CB8AC3E}">
        <p14:creationId xmlns:p14="http://schemas.microsoft.com/office/powerpoint/2010/main" val="803238930"/>
      </p:ext>
    </p:extLst>
  </p:cSld>
  <p:clrMapOvr>
    <a:masterClrMapping/>
  </p:clrMapOvr>
  <p:transition spd="med"/>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400" dirty="0" err="1" smtClean="0"/>
              <a:t>ሰላመከ</a:t>
            </a:r>
            <a:r>
              <a:rPr lang="en-CA" sz="4400" dirty="0" smtClean="0"/>
              <a:t> </a:t>
            </a:r>
            <a:r>
              <a:rPr lang="en-CA" sz="4400" dirty="0" err="1"/>
              <a:t>ሀበነ</a:t>
            </a:r>
            <a:r>
              <a:rPr lang="en-CA" sz="4400" dirty="0"/>
              <a:t> </a:t>
            </a:r>
            <a:r>
              <a:rPr lang="en-CA" sz="4400" dirty="0" err="1"/>
              <a:t>ኵሎ</a:t>
            </a:r>
            <a:r>
              <a:rPr lang="en-CA" sz="4400" dirty="0"/>
              <a:t> </a:t>
            </a:r>
            <a:r>
              <a:rPr lang="en-CA" sz="4400" dirty="0" err="1"/>
              <a:t>ወሀብከነ</a:t>
            </a:r>
            <a:r>
              <a:rPr lang="en-CA" sz="4400" dirty="0"/>
              <a:t>። </a:t>
            </a:r>
            <a:r>
              <a:rPr lang="en-CA" sz="4400" dirty="0" err="1"/>
              <a:t>አጥርየነ</a:t>
            </a:r>
            <a:r>
              <a:rPr lang="en-CA" sz="4400" dirty="0"/>
              <a:t> </a:t>
            </a:r>
            <a:r>
              <a:rPr lang="en-CA" sz="4400" dirty="0" err="1"/>
              <a:t>እግዚአብሔር</a:t>
            </a:r>
            <a:r>
              <a:rPr lang="en-CA" sz="4400" dirty="0"/>
              <a:t> </a:t>
            </a:r>
            <a:r>
              <a:rPr lang="en-CA" sz="4400" dirty="0" err="1" smtClean="0"/>
              <a:t>ወዕሥ</a:t>
            </a:r>
            <a:endParaRPr lang="en-CA" sz="4400" dirty="0" smtClean="0"/>
          </a:p>
          <a:p>
            <a:r>
              <a:rPr lang="en-CA" sz="4400" dirty="0" err="1" smtClean="0"/>
              <a:t>የነ</a:t>
            </a:r>
            <a:r>
              <a:rPr lang="en-CA" sz="4400" dirty="0" smtClean="0"/>
              <a:t> </a:t>
            </a:r>
            <a:r>
              <a:rPr lang="en-CA" sz="4400" dirty="0" err="1"/>
              <a:t>እስመ</a:t>
            </a:r>
            <a:r>
              <a:rPr lang="en-CA" sz="4400" dirty="0"/>
              <a:t> </a:t>
            </a:r>
            <a:r>
              <a:rPr lang="en-CA" sz="4400" dirty="0" err="1"/>
              <a:t>ዘእንበሌከ</a:t>
            </a:r>
            <a:r>
              <a:rPr lang="en-CA" sz="4400" dirty="0"/>
              <a:t> </a:t>
            </a:r>
            <a:r>
              <a:rPr lang="en-CA" sz="4400" dirty="0" err="1"/>
              <a:t>ባዕድ</a:t>
            </a:r>
            <a:r>
              <a:rPr lang="en-CA" sz="4400" dirty="0"/>
              <a:t> </a:t>
            </a:r>
            <a:r>
              <a:rPr lang="en-CA" sz="4400" dirty="0" err="1"/>
              <a:t>አልቦ</a:t>
            </a:r>
            <a:r>
              <a:rPr lang="en-CA" sz="4400" dirty="0"/>
              <a:t> </a:t>
            </a:r>
            <a:r>
              <a:rPr lang="en-CA" sz="4400" dirty="0" err="1" smtClean="0"/>
              <a:t>ዘነአምር</a:t>
            </a:r>
            <a:endParaRPr lang="en-CA" sz="4400" dirty="0" smtClean="0"/>
          </a:p>
          <a:p>
            <a:r>
              <a:rPr lang="en-CA" sz="4400" dirty="0" smtClean="0"/>
              <a:t>። </a:t>
            </a:r>
            <a:r>
              <a:rPr lang="en-CA" sz="4400" dirty="0" err="1"/>
              <a:t>ስመከ</a:t>
            </a:r>
            <a:r>
              <a:rPr lang="en-CA" sz="4400" dirty="0"/>
              <a:t> </a:t>
            </a:r>
            <a:r>
              <a:rPr lang="en-CA" sz="4400" dirty="0" err="1"/>
              <a:t>ቅዱሰ</a:t>
            </a:r>
            <a:r>
              <a:rPr lang="en-CA" sz="4400" dirty="0"/>
              <a:t>፥ </a:t>
            </a:r>
            <a:r>
              <a:rPr lang="en-CA" sz="4400" dirty="0" err="1"/>
              <a:t>ንሰሚ</a:t>
            </a:r>
            <a:r>
              <a:rPr lang="en-CA" sz="4400" dirty="0"/>
              <a:t> </a:t>
            </a:r>
            <a:r>
              <a:rPr lang="en-CA" sz="4400" dirty="0" err="1"/>
              <a:t>ወንጼውዕ</a:t>
            </a:r>
            <a:r>
              <a:rPr lang="en-CA" sz="4400" dirty="0"/>
              <a:t> </a:t>
            </a:r>
            <a:r>
              <a:rPr lang="en-CA" sz="4400" dirty="0" err="1"/>
              <a:t>ከመ</a:t>
            </a:r>
            <a:r>
              <a:rPr lang="en-CA" sz="4400" dirty="0"/>
              <a:t> </a:t>
            </a:r>
            <a:r>
              <a:rPr lang="en-CA" sz="4400" dirty="0" err="1"/>
              <a:t>ትሕየው</a:t>
            </a:r>
            <a:r>
              <a:rPr lang="en-CA" sz="4400" dirty="0"/>
              <a:t> </a:t>
            </a:r>
            <a:r>
              <a:rPr lang="en-CA" sz="4400" dirty="0" err="1"/>
              <a:t>ነፍስነ</a:t>
            </a:r>
            <a:r>
              <a:rPr lang="en-CA" sz="4400" dirty="0"/>
              <a:t> </a:t>
            </a:r>
            <a:r>
              <a:rPr lang="en-CA" sz="4400" dirty="0" err="1"/>
              <a:t>በመንፈስ</a:t>
            </a:r>
            <a:r>
              <a:rPr lang="en-CA" sz="4400" dirty="0"/>
              <a:t> </a:t>
            </a:r>
            <a:r>
              <a:rPr lang="en-CA" sz="4400" dirty="0" err="1"/>
              <a:t>ቅዱስ</a:t>
            </a:r>
            <a:r>
              <a:rPr lang="en-CA" sz="4400" dirty="0"/>
              <a:t> </a:t>
            </a:r>
            <a:r>
              <a:rPr lang="en-CA" sz="4400" dirty="0" err="1"/>
              <a:t>ወኢይትኀየል</a:t>
            </a:r>
            <a:r>
              <a:rPr lang="en-CA" sz="4400" dirty="0"/>
              <a:t> </a:t>
            </a:r>
            <a:r>
              <a:rPr lang="en-CA" sz="4400" dirty="0" err="1" smtClean="0"/>
              <a:t>ሞተ</a:t>
            </a:r>
            <a:endParaRPr lang="en-CA" sz="4400" dirty="0"/>
          </a:p>
        </p:txBody>
      </p:sp>
      <p:sp>
        <p:nvSpPr>
          <p:cNvPr id="9" name="Rectangle 8"/>
          <p:cNvSpPr/>
          <p:nvPr/>
        </p:nvSpPr>
        <p:spPr>
          <a:xfrm>
            <a:off x="7936876" y="-82235"/>
            <a:ext cx="4400150" cy="7094250"/>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O King of peace, grant us Thy peace for Thou has granted us all things. Possess us, O Lord, and requite us, for beside Thee we know none other; we mention Thy holy Name and call upon it,  that our souls may live through the Holy Spirit, and that the death of sin may</a:t>
            </a:r>
            <a:endParaRPr lang="en-US" sz="3500" dirty="0">
              <a:uFill>
                <a:solidFill>
                  <a:srgbClr val="0329D6"/>
                </a:solidFill>
              </a:uFill>
              <a:sym typeface="Times New Roman"/>
            </a:endParaRPr>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97606" cy="6863417"/>
          </a:xfrm>
          <a:prstGeom prst="rect">
            <a:avLst/>
          </a:prstGeom>
        </p:spPr>
        <p:txBody>
          <a:bodyPr wrap="square">
            <a:spAutoFit/>
          </a:bodyPr>
          <a:lstStyle/>
          <a:p>
            <a:r>
              <a:rPr lang="en-CA" sz="4400" dirty="0"/>
              <a:t>ኦ </a:t>
            </a:r>
            <a:r>
              <a:rPr lang="en-CA" sz="4400" dirty="0" err="1" smtClean="0"/>
              <a:t>ንጉሥ</a:t>
            </a:r>
            <a:r>
              <a:rPr lang="en-CA" sz="4400" dirty="0" smtClean="0"/>
              <a:t> </a:t>
            </a:r>
            <a:r>
              <a:rPr lang="en-CA" sz="4400" dirty="0" err="1" smtClean="0"/>
              <a:t>ሰላም</a:t>
            </a:r>
            <a:r>
              <a:rPr lang="en-CA" sz="4400" dirty="0"/>
              <a:t>፥ </a:t>
            </a:r>
            <a:r>
              <a:rPr lang="en-CA" sz="4400" dirty="0" err="1"/>
              <a:t>ኵሉ</a:t>
            </a:r>
            <a:r>
              <a:rPr lang="en-CA" sz="4400" dirty="0"/>
              <a:t> </a:t>
            </a:r>
            <a:r>
              <a:rPr lang="en-CA" sz="4400" dirty="0" err="1"/>
              <a:t>ሂብካና</a:t>
            </a:r>
            <a:r>
              <a:rPr lang="en-CA" sz="4400" dirty="0"/>
              <a:t> </a:t>
            </a:r>
            <a:r>
              <a:rPr lang="en-CA" sz="4400" dirty="0" err="1"/>
              <a:t>ኢኻ</a:t>
            </a:r>
            <a:r>
              <a:rPr lang="en-CA" sz="4400" dirty="0"/>
              <a:t> </a:t>
            </a:r>
            <a:r>
              <a:rPr lang="en-CA" sz="4400" dirty="0" err="1"/>
              <a:t>እሞ</a:t>
            </a:r>
            <a:r>
              <a:rPr lang="en-CA" sz="4400" dirty="0"/>
              <a:t> </a:t>
            </a:r>
            <a:r>
              <a:rPr lang="en-CA" sz="4400" dirty="0" err="1"/>
              <a:t>ሰላምካ</a:t>
            </a:r>
            <a:r>
              <a:rPr lang="en-CA" sz="4400" dirty="0"/>
              <a:t> </a:t>
            </a:r>
            <a:r>
              <a:rPr lang="en-CA" sz="4400" dirty="0" err="1"/>
              <a:t>ድማ</a:t>
            </a:r>
            <a:r>
              <a:rPr lang="en-CA" sz="4400" dirty="0"/>
              <a:t> </a:t>
            </a:r>
            <a:r>
              <a:rPr lang="en-CA" sz="4400" dirty="0" err="1"/>
              <a:t>ሃበና</a:t>
            </a:r>
            <a:r>
              <a:rPr lang="en-CA" sz="4400" dirty="0"/>
              <a:t>። ኦ </a:t>
            </a:r>
            <a:r>
              <a:rPr lang="en-CA" sz="4400" dirty="0" err="1" smtClean="0"/>
              <a:t>እግዚኣብሄር</a:t>
            </a:r>
            <a:r>
              <a:rPr lang="en-CA" sz="4400" dirty="0" smtClean="0"/>
              <a:t> ፥  </a:t>
            </a:r>
            <a:r>
              <a:rPr lang="en-CA" sz="4400" dirty="0" err="1" smtClean="0"/>
              <a:t>ብዘይ</a:t>
            </a:r>
            <a:endParaRPr lang="en-CA" sz="4400" dirty="0" smtClean="0"/>
          </a:p>
          <a:p>
            <a:r>
              <a:rPr lang="en-CA" sz="4400" dirty="0" err="1" smtClean="0"/>
              <a:t>ካኻ</a:t>
            </a:r>
            <a:r>
              <a:rPr lang="en-CA" sz="4400" dirty="0" smtClean="0"/>
              <a:t> </a:t>
            </a:r>
            <a:r>
              <a:rPr lang="en-CA" sz="4400" dirty="0" err="1"/>
              <a:t>ካልእ</a:t>
            </a:r>
            <a:r>
              <a:rPr lang="en-CA" sz="4400" dirty="0"/>
              <a:t> </a:t>
            </a:r>
            <a:r>
              <a:rPr lang="en-CA" sz="4400" dirty="0" err="1"/>
              <a:t>እንፈልጦ</a:t>
            </a:r>
            <a:r>
              <a:rPr lang="en-CA" sz="4400" dirty="0"/>
              <a:t> </a:t>
            </a:r>
            <a:r>
              <a:rPr lang="en-CA" sz="4400" dirty="0" err="1"/>
              <a:t>ስ</a:t>
            </a:r>
            <a:r>
              <a:rPr lang="en-CA" sz="4400" dirty="0" err="1" smtClean="0"/>
              <a:t>ለዘይብልና</a:t>
            </a:r>
            <a:r>
              <a:rPr lang="en-CA" sz="4400" dirty="0" smtClean="0"/>
              <a:t> </a:t>
            </a:r>
            <a:r>
              <a:rPr lang="en-CA" sz="4400" dirty="0" err="1"/>
              <a:t>ጥሪትካ</a:t>
            </a:r>
            <a:r>
              <a:rPr lang="en-CA" sz="4400" dirty="0"/>
              <a:t> </a:t>
            </a:r>
            <a:r>
              <a:rPr lang="en-CA" sz="4400" dirty="0" err="1" smtClean="0"/>
              <a:t>ግበረና</a:t>
            </a:r>
            <a:r>
              <a:rPr lang="en-CA" sz="4400" dirty="0" smtClean="0"/>
              <a:t> ፥ </a:t>
            </a:r>
            <a:r>
              <a:rPr lang="en-CA" sz="4400" dirty="0" err="1"/>
              <a:t>ዋጋናውን</a:t>
            </a:r>
            <a:r>
              <a:rPr lang="en-CA" sz="4400" dirty="0"/>
              <a:t> </a:t>
            </a:r>
            <a:r>
              <a:rPr lang="en-CA" sz="4400" dirty="0" err="1"/>
              <a:t>ሃበና</a:t>
            </a:r>
            <a:r>
              <a:rPr lang="en-CA" sz="4400" dirty="0"/>
              <a:t>፥ </a:t>
            </a:r>
            <a:r>
              <a:rPr lang="en-CA" sz="4400" dirty="0" err="1"/>
              <a:t>ቅዱስ</a:t>
            </a:r>
            <a:r>
              <a:rPr lang="en-CA" sz="4400" dirty="0"/>
              <a:t> </a:t>
            </a:r>
            <a:r>
              <a:rPr lang="en-CA" sz="4400" dirty="0" err="1"/>
              <a:t>ስምካ</a:t>
            </a:r>
            <a:r>
              <a:rPr lang="en-CA" sz="4400" dirty="0"/>
              <a:t> </a:t>
            </a:r>
            <a:r>
              <a:rPr lang="en-CA" sz="4400" dirty="0" err="1" smtClean="0"/>
              <a:t>ንሰ</a:t>
            </a:r>
            <a:endParaRPr lang="en-CA" sz="4400" dirty="0" smtClean="0"/>
          </a:p>
          <a:p>
            <a:r>
              <a:rPr lang="en-CA" sz="4400" dirty="0" err="1" smtClean="0"/>
              <a:t>ምን</a:t>
            </a:r>
            <a:r>
              <a:rPr lang="en-CA" sz="4400" dirty="0" smtClean="0"/>
              <a:t> </a:t>
            </a:r>
            <a:r>
              <a:rPr lang="en-CA" sz="4400" dirty="0" err="1"/>
              <a:t>ንጽውዕን</a:t>
            </a:r>
            <a:r>
              <a:rPr lang="en-CA" sz="4400" dirty="0"/>
              <a:t> </a:t>
            </a:r>
            <a:r>
              <a:rPr lang="en-CA" sz="4400" dirty="0" err="1"/>
              <a:t>ኣሎና</a:t>
            </a:r>
            <a:r>
              <a:rPr lang="en-CA" sz="4400" dirty="0"/>
              <a:t>። </a:t>
            </a:r>
            <a:r>
              <a:rPr lang="en-CA" sz="4400" dirty="0" err="1"/>
              <a:t>ነፍስና</a:t>
            </a:r>
            <a:r>
              <a:rPr lang="en-CA" sz="4400" dirty="0"/>
              <a:t> </a:t>
            </a:r>
            <a:r>
              <a:rPr lang="en-CA" sz="4400" dirty="0" err="1" smtClean="0"/>
              <a:t>ብመንፈስ</a:t>
            </a:r>
            <a:r>
              <a:rPr lang="en-CA" sz="4400" dirty="0" smtClean="0"/>
              <a:t> </a:t>
            </a:r>
            <a:r>
              <a:rPr lang="en-CA" sz="4400" dirty="0" err="1" smtClean="0"/>
              <a:t>ቅዱስ</a:t>
            </a:r>
            <a:endParaRPr lang="en-CA" sz="4400" dirty="0"/>
          </a:p>
        </p:txBody>
      </p:sp>
    </p:spTree>
    <p:extLst>
      <p:ext uri="{BB962C8B-B14F-4D97-AF65-F5344CB8AC3E}">
        <p14:creationId xmlns:p14="http://schemas.microsoft.com/office/powerpoint/2010/main" val="944841507"/>
      </p:ext>
    </p:extLst>
  </p:cSld>
  <p:clrMapOvr>
    <a:masterClrMapping/>
  </p:clrMapOvr>
  <p:transition spd="med"/>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7078861"/>
          </a:xfrm>
          <a:prstGeom prst="rect">
            <a:avLst/>
          </a:prstGeom>
        </p:spPr>
        <p:txBody>
          <a:bodyPr wrap="square">
            <a:spAutoFit/>
          </a:bodyPr>
          <a:lstStyle/>
          <a:p>
            <a:r>
              <a:rPr lang="en-CA" sz="4000" dirty="0" err="1" smtClean="0"/>
              <a:t>ኃጢአት</a:t>
            </a:r>
            <a:r>
              <a:rPr lang="en-CA" sz="4000" dirty="0" smtClean="0"/>
              <a:t> </a:t>
            </a:r>
            <a:r>
              <a:rPr lang="en-CA" sz="4000" dirty="0" err="1"/>
              <a:t>ላዕሌነ</a:t>
            </a:r>
            <a:r>
              <a:rPr lang="en-CA" sz="4000" dirty="0"/>
              <a:t> </a:t>
            </a:r>
            <a:r>
              <a:rPr lang="en-CA" sz="4000" dirty="0" err="1" smtClean="0"/>
              <a:t>ለአግብ</a:t>
            </a:r>
            <a:endParaRPr lang="en-CA" sz="4000" dirty="0" smtClean="0"/>
          </a:p>
          <a:p>
            <a:r>
              <a:rPr lang="en-CA" sz="4000" dirty="0" err="1" smtClean="0"/>
              <a:t>ርቲከ</a:t>
            </a:r>
            <a:r>
              <a:rPr lang="en-CA" sz="4000" dirty="0" smtClean="0"/>
              <a:t> </a:t>
            </a:r>
            <a:r>
              <a:rPr lang="en-CA" sz="4000" dirty="0" err="1"/>
              <a:t>ወለኵሉ</a:t>
            </a:r>
            <a:r>
              <a:rPr lang="en-CA" sz="4000" dirty="0"/>
              <a:t> </a:t>
            </a:r>
            <a:r>
              <a:rPr lang="en-CA" sz="4000" dirty="0" err="1"/>
              <a:t>ሕዝብከ</a:t>
            </a:r>
            <a:r>
              <a:rPr lang="en-CA" sz="4000" dirty="0"/>
              <a:t>።</a:t>
            </a:r>
          </a:p>
          <a:p>
            <a:r>
              <a:rPr lang="en-CA" sz="1400" dirty="0">
                <a:solidFill>
                  <a:srgbClr val="FFC000"/>
                </a:solidFill>
              </a:rPr>
              <a:t>፲፪. </a:t>
            </a:r>
            <a:r>
              <a:rPr lang="en-CA" sz="4000" dirty="0"/>
              <a:t>በ፩ ፥ </a:t>
            </a:r>
            <a:r>
              <a:rPr lang="en-CA" sz="4000" dirty="0" err="1"/>
              <a:t>ወልድከ</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ወልዓለመ</a:t>
            </a:r>
            <a:r>
              <a:rPr lang="en-CA" sz="4000" dirty="0"/>
              <a:t> </a:t>
            </a:r>
            <a:r>
              <a:rPr lang="en-CA" sz="4000" dirty="0" err="1"/>
              <a:t>ዓለም</a:t>
            </a:r>
            <a:r>
              <a:rPr lang="en-CA" sz="4000" dirty="0"/>
              <a:t> </a:t>
            </a:r>
            <a:r>
              <a:rPr lang="en-CA" sz="4000" dirty="0" err="1"/>
              <a:t>ኣሜን</a:t>
            </a:r>
            <a:r>
              <a:rPr lang="en-CA" sz="4000" dirty="0" smtClean="0"/>
              <a:t>።</a:t>
            </a:r>
          </a:p>
          <a:p>
            <a:endParaRPr lang="en-CA" sz="1400" dirty="0" smtClean="0"/>
          </a:p>
          <a:p>
            <a:r>
              <a:rPr lang="en-CA" sz="4400" dirty="0" err="1">
                <a:solidFill>
                  <a:srgbClr val="FFFF00"/>
                </a:solidFill>
              </a:rPr>
              <a:t>ይ.ሕ</a:t>
            </a:r>
            <a:r>
              <a:rPr lang="en-CA" sz="4400" dirty="0">
                <a:solidFill>
                  <a:srgbClr val="FFFF00"/>
                </a:solidFill>
              </a:rPr>
              <a:t>. </a:t>
            </a:r>
            <a:r>
              <a:rPr lang="en-CA" sz="1200" dirty="0">
                <a:solidFill>
                  <a:srgbClr val="FFC000"/>
                </a:solidFill>
              </a:rPr>
              <a:t>፲፫. </a:t>
            </a:r>
            <a:r>
              <a:rPr lang="en-CA" sz="4400" dirty="0" err="1"/>
              <a:t>ኪርያላይሶን</a:t>
            </a:r>
            <a:r>
              <a:rPr lang="en-CA" sz="4400" dirty="0"/>
              <a:t>።</a:t>
            </a:r>
          </a:p>
          <a:p>
            <a:endParaRPr lang="en-CA" sz="4000" dirty="0"/>
          </a:p>
        </p:txBody>
      </p:sp>
      <p:sp>
        <p:nvSpPr>
          <p:cNvPr id="9" name="Rectangle 8"/>
          <p:cNvSpPr/>
          <p:nvPr/>
        </p:nvSpPr>
        <p:spPr>
          <a:xfrm>
            <a:off x="7936876" y="52854"/>
            <a:ext cx="4255124" cy="7848302"/>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not have dominion over us Thy servants and all Thy people.</a:t>
            </a:r>
          </a:p>
          <a:p>
            <a:pPr marL="40639" marR="40639">
              <a:spcBef>
                <a:spcPts val="600"/>
              </a:spcBef>
              <a:buClr>
                <a:srgbClr val="D84800"/>
              </a:buClr>
              <a:buFont typeface="Arial"/>
              <a:defRPr sz="2800"/>
            </a:pPr>
            <a:r>
              <a:rPr lang="en-US" sz="1400" dirty="0" smtClean="0">
                <a:solidFill>
                  <a:srgbClr val="FFC000"/>
                </a:solidFill>
              </a:rPr>
              <a:t>12. </a:t>
            </a:r>
            <a:r>
              <a:rPr lang="en-US" sz="3300" dirty="0" smtClean="0"/>
              <a:t>Through Thine only-begotten Son to Whom with Thee and with the Holy Spirit be glory and dominion, both now and ever and unto the ages of ages. </a:t>
            </a:r>
            <a:r>
              <a:rPr lang="en-US" sz="3300" dirty="0"/>
              <a:t>Amen. </a:t>
            </a:r>
            <a:endParaRPr lang="en-US" sz="3300" dirty="0" smtClean="0"/>
          </a:p>
          <a:p>
            <a:pPr marL="40639" marR="40639">
              <a:spcBef>
                <a:spcPts val="600"/>
              </a:spcBef>
              <a:buClr>
                <a:srgbClr val="D84800"/>
              </a:buClr>
              <a:defRPr sz="2800"/>
            </a:pPr>
            <a:r>
              <a:rPr lang="en-US" sz="4000" dirty="0">
                <a:solidFill>
                  <a:srgbClr val="FFFF00"/>
                </a:solidFill>
              </a:rPr>
              <a:t>People: </a:t>
            </a:r>
            <a:r>
              <a:rPr lang="en-US" sz="1200" dirty="0">
                <a:solidFill>
                  <a:srgbClr val="FFC000"/>
                </a:solidFill>
              </a:rPr>
              <a:t>13.</a:t>
            </a:r>
            <a:r>
              <a:rPr lang="en-US" sz="1200" dirty="0"/>
              <a:t> </a:t>
            </a:r>
            <a:r>
              <a:rPr lang="en-US" sz="4000" dirty="0"/>
              <a:t>Kyrie </a:t>
            </a:r>
            <a:r>
              <a:rPr lang="en-US" sz="4000" dirty="0" err="1"/>
              <a:t>eleison</a:t>
            </a:r>
            <a:r>
              <a:rPr lang="en-US" sz="4000" dirty="0" smtClean="0"/>
              <a:t>. </a:t>
            </a:r>
            <a:r>
              <a:rPr lang="en-US" sz="2000" dirty="0" smtClean="0">
                <a:solidFill>
                  <a:srgbClr val="FFC000"/>
                </a:solidFill>
              </a:rPr>
              <a:t>(Have mercy, O Lord)</a:t>
            </a:r>
            <a:endParaRPr lang="en-US" sz="2000" dirty="0">
              <a:solidFill>
                <a:srgbClr val="FFC000"/>
              </a:solidFill>
              <a:uFill>
                <a:solidFill>
                  <a:srgbClr val="0329D6"/>
                </a:solidFill>
              </a:uFill>
              <a:sym typeface="Times New Roman"/>
            </a:endParaRPr>
          </a:p>
          <a:p>
            <a:pPr marL="40639" marR="40639">
              <a:spcBef>
                <a:spcPts val="600"/>
              </a:spcBef>
              <a:buClr>
                <a:srgbClr val="D84800"/>
              </a:buClr>
              <a:buFont typeface="Arial"/>
              <a:defRPr sz="2800"/>
            </a:pPr>
            <a:endParaRPr lang="en-US" sz="3300" dirty="0" smtClean="0"/>
          </a:p>
          <a:p>
            <a:pPr marL="40639" marR="40639">
              <a:spcBef>
                <a:spcPts val="600"/>
              </a:spcBef>
              <a:buClr>
                <a:srgbClr val="D84800"/>
              </a:buClr>
              <a:buFont typeface="Arial"/>
              <a:defRPr sz="2800"/>
            </a:pPr>
            <a:endParaRPr lang="en-US" sz="3500" dirty="0"/>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576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92333"/>
            <a:ext cx="4173267" cy="7171194"/>
          </a:xfrm>
          <a:prstGeom prst="rect">
            <a:avLst/>
          </a:prstGeom>
        </p:spPr>
        <p:txBody>
          <a:bodyPr wrap="square">
            <a:spAutoFit/>
          </a:bodyPr>
          <a:lstStyle/>
          <a:p>
            <a:r>
              <a:rPr lang="en-CA" sz="3800" dirty="0" err="1" smtClean="0"/>
              <a:t>ክትድኅን</a:t>
            </a:r>
            <a:r>
              <a:rPr lang="en-CA" sz="3800" dirty="0" smtClean="0"/>
              <a:t> </a:t>
            </a:r>
            <a:r>
              <a:rPr lang="en-CA" sz="3800" dirty="0" err="1"/>
              <a:t>ኣባና</a:t>
            </a:r>
            <a:r>
              <a:rPr lang="en-CA" sz="3800" dirty="0"/>
              <a:t> </a:t>
            </a:r>
            <a:r>
              <a:rPr lang="en-CA" sz="3800" dirty="0" err="1"/>
              <a:t>ኣባና</a:t>
            </a:r>
            <a:r>
              <a:rPr lang="en-CA" sz="3800" dirty="0"/>
              <a:t> </a:t>
            </a:r>
            <a:r>
              <a:rPr lang="en-CA" sz="3800" dirty="0" err="1"/>
              <a:t>ኣብ</a:t>
            </a:r>
            <a:r>
              <a:rPr lang="en-CA" sz="3800" dirty="0"/>
              <a:t> </a:t>
            </a:r>
            <a:r>
              <a:rPr lang="en-CA" sz="3800" dirty="0" err="1"/>
              <a:t>ልዕሊ</a:t>
            </a:r>
            <a:r>
              <a:rPr lang="en-CA" sz="3800" dirty="0"/>
              <a:t> </a:t>
            </a:r>
            <a:r>
              <a:rPr lang="en-CA" sz="3800" dirty="0" err="1"/>
              <a:t>ባሮትካን</a:t>
            </a:r>
            <a:r>
              <a:rPr lang="en-CA" sz="3800" dirty="0"/>
              <a:t> </a:t>
            </a:r>
            <a:r>
              <a:rPr lang="en-CA" sz="3800" dirty="0" err="1"/>
              <a:t>ኣብ</a:t>
            </a:r>
            <a:r>
              <a:rPr lang="en-CA" sz="3800" dirty="0"/>
              <a:t> </a:t>
            </a:r>
            <a:r>
              <a:rPr lang="en-CA" sz="3800" dirty="0" err="1"/>
              <a:t>ዅሉ</a:t>
            </a:r>
            <a:r>
              <a:rPr lang="en-CA" sz="3800" dirty="0"/>
              <a:t> </a:t>
            </a:r>
            <a:r>
              <a:rPr lang="en-CA" sz="3800" dirty="0" err="1"/>
              <a:t>ሕዝብኻንውን</a:t>
            </a:r>
            <a:r>
              <a:rPr lang="en-CA" sz="3800" dirty="0"/>
              <a:t> </a:t>
            </a:r>
            <a:r>
              <a:rPr lang="en-CA" sz="3800" dirty="0" err="1"/>
              <a:t>ሞት</a:t>
            </a:r>
            <a:r>
              <a:rPr lang="en-CA" sz="3800" dirty="0"/>
              <a:t> </a:t>
            </a:r>
            <a:r>
              <a:rPr lang="en-CA" sz="3800" dirty="0" err="1"/>
              <a:t>ኃጢኣት</a:t>
            </a:r>
            <a:r>
              <a:rPr lang="en-CA" sz="3800" dirty="0"/>
              <a:t> </a:t>
            </a:r>
            <a:r>
              <a:rPr lang="en-CA" sz="3800" dirty="0" err="1"/>
              <a:t>ኣይበርትዓና</a:t>
            </a:r>
            <a:r>
              <a:rPr lang="en-CA" sz="3800" dirty="0"/>
              <a:t>።</a:t>
            </a:r>
          </a:p>
          <a:p>
            <a:r>
              <a:rPr lang="en-CA" sz="1400" dirty="0">
                <a:solidFill>
                  <a:srgbClr val="FFC000"/>
                </a:solidFill>
              </a:rPr>
              <a:t>12. </a:t>
            </a:r>
            <a:r>
              <a:rPr lang="en-CA" sz="3800" dirty="0" err="1"/>
              <a:t>ብሓደ</a:t>
            </a:r>
            <a:r>
              <a:rPr lang="en-CA" sz="3800" dirty="0"/>
              <a:t> </a:t>
            </a:r>
            <a:r>
              <a:rPr lang="en-CA" sz="3800" dirty="0" err="1"/>
              <a:t>ወድኻ</a:t>
            </a:r>
            <a:r>
              <a:rPr lang="en-CA" sz="3800" dirty="0"/>
              <a:t> </a:t>
            </a:r>
            <a:r>
              <a:rPr lang="en-CA" sz="3800" dirty="0" err="1"/>
              <a:t>ምስኡን</a:t>
            </a:r>
            <a:r>
              <a:rPr lang="en-CA" sz="3800" dirty="0"/>
              <a:t> </a:t>
            </a:r>
            <a:r>
              <a:rPr lang="en-CA" sz="3800" dirty="0" err="1"/>
              <a:t>ምስ</a:t>
            </a:r>
            <a:r>
              <a:rPr lang="en-CA" sz="3800" dirty="0"/>
              <a:t> </a:t>
            </a:r>
            <a:r>
              <a:rPr lang="en-CA" sz="3800" dirty="0" err="1"/>
              <a:t>መንፈስ</a:t>
            </a:r>
            <a:r>
              <a:rPr lang="en-CA" sz="3800" dirty="0"/>
              <a:t> </a:t>
            </a:r>
            <a:r>
              <a:rPr lang="en-CA" sz="3800" dirty="0" err="1"/>
              <a:t>ቅዱስ</a:t>
            </a:r>
            <a:r>
              <a:rPr lang="en-CA" sz="3800" dirty="0"/>
              <a:t>፥ </a:t>
            </a:r>
            <a:r>
              <a:rPr lang="en-CA" sz="3800" dirty="0" err="1" smtClean="0"/>
              <a:t>ክብ</a:t>
            </a:r>
            <a:endParaRPr lang="en-CA" sz="3800" dirty="0" smtClean="0"/>
          </a:p>
          <a:p>
            <a:r>
              <a:rPr lang="en-CA" sz="3800" dirty="0"/>
              <a:t> </a:t>
            </a:r>
            <a:r>
              <a:rPr lang="en-CA" sz="3800" dirty="0" err="1" smtClean="0"/>
              <a:t>ርን</a:t>
            </a:r>
            <a:r>
              <a:rPr lang="en-CA" sz="3800" dirty="0" smtClean="0"/>
              <a:t> </a:t>
            </a:r>
            <a:r>
              <a:rPr lang="en-CA" sz="3800" dirty="0" err="1"/>
              <a:t>ምስጋናን</a:t>
            </a:r>
            <a:r>
              <a:rPr lang="en-CA" sz="3800" dirty="0"/>
              <a:t> </a:t>
            </a:r>
            <a:r>
              <a:rPr lang="en-CA" sz="3800" dirty="0" err="1" smtClean="0"/>
              <a:t>ሥልጣንን</a:t>
            </a:r>
            <a:r>
              <a:rPr lang="en-CA" sz="3800" dirty="0" smtClean="0"/>
              <a:t> </a:t>
            </a:r>
            <a:r>
              <a:rPr lang="en-CA" sz="3800" dirty="0" err="1"/>
              <a:t>ብእኡ</a:t>
            </a:r>
            <a:r>
              <a:rPr lang="en-CA" sz="3800" dirty="0"/>
              <a:t> </a:t>
            </a:r>
            <a:r>
              <a:rPr lang="en-CA" sz="3800" dirty="0" err="1"/>
              <a:t>ዘሎካ</a:t>
            </a:r>
            <a:r>
              <a:rPr lang="en-CA" sz="3800" dirty="0"/>
              <a:t> </a:t>
            </a:r>
            <a:r>
              <a:rPr lang="en-CA" sz="3800" dirty="0" err="1"/>
              <a:t>ሎምን</a:t>
            </a:r>
            <a:r>
              <a:rPr lang="en-CA" sz="3800" dirty="0"/>
              <a:t> </a:t>
            </a:r>
            <a:r>
              <a:rPr lang="en-CA" sz="3800" dirty="0" err="1"/>
              <a:t>ኵሉ</a:t>
            </a:r>
            <a:r>
              <a:rPr lang="en-CA" sz="3800" dirty="0"/>
              <a:t> </a:t>
            </a:r>
            <a:r>
              <a:rPr lang="en-CA" sz="3800" dirty="0" err="1"/>
              <a:t>ሳዕን</a:t>
            </a:r>
            <a:r>
              <a:rPr lang="en-CA" sz="3800" dirty="0"/>
              <a:t> </a:t>
            </a:r>
            <a:r>
              <a:rPr lang="en-CA" sz="3800" dirty="0" err="1"/>
              <a:t>ንዘለዓለም</a:t>
            </a:r>
            <a:r>
              <a:rPr lang="en-CA" sz="3800" dirty="0"/>
              <a:t> </a:t>
            </a:r>
            <a:r>
              <a:rPr lang="en-CA" sz="3800" dirty="0" err="1"/>
              <a:t>ዓለም</a:t>
            </a:r>
            <a:r>
              <a:rPr lang="en-CA" sz="3800" dirty="0"/>
              <a:t> </a:t>
            </a:r>
            <a:r>
              <a:rPr lang="en-CA" sz="3800" dirty="0" err="1"/>
              <a:t>ኣሜን</a:t>
            </a:r>
            <a:r>
              <a:rPr lang="en-CA" sz="3800" dirty="0" smtClean="0"/>
              <a:t>።</a:t>
            </a:r>
          </a:p>
          <a:p>
            <a:r>
              <a:rPr lang="en-CA" sz="4000" dirty="0" err="1">
                <a:solidFill>
                  <a:srgbClr val="FFFF00"/>
                </a:solidFill>
              </a:rPr>
              <a:t>ይ.ሕ</a:t>
            </a:r>
            <a:r>
              <a:rPr lang="en-CA" sz="4000" dirty="0">
                <a:solidFill>
                  <a:srgbClr val="FFFF00"/>
                </a:solidFill>
              </a:rPr>
              <a:t>. </a:t>
            </a:r>
            <a:r>
              <a:rPr lang="en-CA" sz="1200" dirty="0">
                <a:solidFill>
                  <a:srgbClr val="FFC000"/>
                </a:solidFill>
              </a:rPr>
              <a:t>13. </a:t>
            </a:r>
            <a:r>
              <a:rPr lang="en-CA" sz="4000" dirty="0"/>
              <a:t>ኦ </a:t>
            </a:r>
            <a:r>
              <a:rPr lang="en-CA" sz="4000" dirty="0" err="1"/>
              <a:t>ጐይታ</a:t>
            </a:r>
            <a:r>
              <a:rPr lang="en-CA" sz="4000" dirty="0"/>
              <a:t>፥ </a:t>
            </a:r>
            <a:r>
              <a:rPr lang="en-CA" sz="4000" dirty="0" err="1" smtClean="0"/>
              <a:t>ይቕረ</a:t>
            </a:r>
            <a:r>
              <a:rPr lang="en-CA" sz="4000" dirty="0" smtClean="0"/>
              <a:t> </a:t>
            </a:r>
            <a:r>
              <a:rPr lang="en-CA" sz="4000" dirty="0" err="1"/>
              <a:t>በለልና</a:t>
            </a:r>
            <a:r>
              <a:rPr lang="en-CA" sz="4000" dirty="0" smtClean="0"/>
              <a:t>።</a:t>
            </a:r>
            <a:endParaRPr lang="en-CA" sz="4000" dirty="0"/>
          </a:p>
        </p:txBody>
      </p:sp>
    </p:spTree>
    <p:extLst>
      <p:ext uri="{BB962C8B-B14F-4D97-AF65-F5344CB8AC3E}">
        <p14:creationId xmlns:p14="http://schemas.microsoft.com/office/powerpoint/2010/main" val="808290557"/>
      </p:ext>
    </p:extLst>
  </p:cSld>
  <p:clrMapOvr>
    <a:masterClrMapping/>
  </p:clrMapOvr>
  <p:transition spd="med"/>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217087"/>
          </a:xfrm>
          <a:prstGeom prst="rect">
            <a:avLst/>
          </a:prstGeom>
        </p:spPr>
        <p:txBody>
          <a:bodyPr wrap="square">
            <a:spAutoFit/>
          </a:bodyPr>
          <a:lstStyle/>
          <a:p>
            <a:r>
              <a:rPr lang="pt-BR" sz="4800" b="1" dirty="0" smtClean="0">
                <a:solidFill>
                  <a:srgbClr val="92D050"/>
                </a:solidFill>
              </a:rPr>
              <a:t>ይ.ዲ. ንፍቅ</a:t>
            </a:r>
            <a:endParaRPr lang="pt-BR" sz="2000" b="1" dirty="0" smtClean="0">
              <a:solidFill>
                <a:srgbClr val="FFC000"/>
              </a:solidFill>
            </a:endParaRPr>
          </a:p>
          <a:p>
            <a:r>
              <a:rPr lang="en-CA" sz="1400" dirty="0" smtClean="0">
                <a:solidFill>
                  <a:srgbClr val="FFC000"/>
                </a:solidFill>
              </a:rPr>
              <a:t>፲፬.</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r>
              <a:rPr lang="pt-BR" sz="4800" b="1" dirty="0" smtClean="0"/>
              <a:t>።</a:t>
            </a:r>
          </a:p>
          <a:p>
            <a:endParaRPr lang="en-CA" sz="1400" b="1" dirty="0"/>
          </a:p>
          <a:p>
            <a:r>
              <a:rPr lang="pt-BR" sz="4800" b="1" dirty="0" smtClean="0">
                <a:solidFill>
                  <a:srgbClr val="FF0000"/>
                </a:solidFill>
              </a:rPr>
              <a:t>ይ.ካ.ንፍቅ</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ይ.ዲ.ንፍቅ</a:t>
            </a:r>
            <a:r>
              <a:rPr lang="en-CA" sz="4800" dirty="0" smtClean="0">
                <a:solidFill>
                  <a:srgbClr val="92D050"/>
                </a:solidFill>
              </a:rPr>
              <a:t> </a:t>
            </a:r>
          </a:p>
          <a:p>
            <a:r>
              <a:rPr lang="en-CA" sz="1400" dirty="0" smtClean="0">
                <a:solidFill>
                  <a:srgbClr val="FFC000"/>
                </a:solidFill>
              </a:rPr>
              <a:t>14.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smtClean="0">
                <a:solidFill>
                  <a:srgbClr val="FF0000"/>
                </a:solidFill>
              </a:rPr>
              <a:t>ይ.ካ.ንፍቅ</a:t>
            </a:r>
            <a:r>
              <a:rPr lang="en-CA" sz="4800" dirty="0" smtClean="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Asst. 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14.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err="1" smtClean="0">
                <a:solidFill>
                  <a:srgbClr val="FF0000"/>
                </a:solidFill>
                <a:uFill>
                  <a:solidFill>
                    <a:srgbClr val="D84800"/>
                  </a:solidFill>
                </a:uFill>
              </a:rPr>
              <a:t>Asst.Priest</a:t>
            </a:r>
            <a:r>
              <a:rPr lang="en-US" sz="3600" dirty="0" smtClean="0">
                <a:solidFill>
                  <a:srgbClr val="FF0000"/>
                </a:solidFill>
                <a:uFill>
                  <a:solidFill>
                    <a:srgbClr val="D84800"/>
                  </a:solidFill>
                </a:uFill>
              </a:rPr>
              <a: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248062"/>
      </p:ext>
    </p:extLst>
  </p:cSld>
  <p:clrMapOvr>
    <a:masterClrMapping/>
  </p:clrMapOvr>
  <p:transition spd="med"/>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01862"/>
          </a:xfrm>
          <a:prstGeom prst="rect">
            <a:avLst/>
          </a:prstGeom>
        </p:spPr>
        <p:txBody>
          <a:bodyPr wrap="square">
            <a:spAutoFit/>
          </a:bodyPr>
          <a:lstStyle/>
          <a:p>
            <a:r>
              <a:rPr lang="en-CA" sz="4400" dirty="0" err="1" smtClean="0">
                <a:solidFill>
                  <a:srgbClr val="FF0000"/>
                </a:solidFill>
              </a:rPr>
              <a:t>ይ.ካ.ንፍቅ</a:t>
            </a:r>
            <a:r>
              <a:rPr lang="en-CA" sz="1400" dirty="0" smtClean="0">
                <a:solidFill>
                  <a:srgbClr val="FFC000"/>
                </a:solidFill>
              </a:rPr>
              <a:t>  ፲፭</a:t>
            </a:r>
            <a:r>
              <a:rPr lang="en-CA" sz="1400" dirty="0">
                <a:solidFill>
                  <a:srgbClr val="FFC000"/>
                </a:solidFill>
              </a:rPr>
              <a:t>. </a:t>
            </a:r>
            <a:r>
              <a:rPr lang="en-CA" sz="4300" dirty="0" err="1"/>
              <a:t>ወካዕበ</a:t>
            </a:r>
            <a:r>
              <a:rPr lang="en-CA" sz="4300" dirty="0"/>
              <a:t> </a:t>
            </a:r>
            <a:r>
              <a:rPr lang="en-CA" sz="4300" dirty="0" err="1"/>
              <a:t>ናስተበቍዕ</a:t>
            </a:r>
            <a:r>
              <a:rPr lang="en-CA" sz="4300" dirty="0"/>
              <a:t> </a:t>
            </a:r>
            <a:r>
              <a:rPr lang="en-CA" sz="4300" dirty="0" err="1"/>
              <a:t>ዘኵሎ</a:t>
            </a:r>
            <a:r>
              <a:rPr lang="en-CA" sz="4300" dirty="0"/>
              <a:t> </a:t>
            </a:r>
            <a:endParaRPr lang="en-CA" sz="4300" dirty="0" smtClean="0"/>
          </a:p>
          <a:p>
            <a:r>
              <a:rPr lang="en-CA" sz="4300" dirty="0" err="1" smtClean="0"/>
              <a:t>ይእኅዝ</a:t>
            </a:r>
            <a:r>
              <a:rPr lang="en-CA" sz="4300" dirty="0" smtClean="0"/>
              <a:t> </a:t>
            </a:r>
            <a:r>
              <a:rPr lang="en-CA" sz="4300" dirty="0" err="1" smtClean="0"/>
              <a:t>እግዚአብሔር</a:t>
            </a:r>
            <a:r>
              <a:rPr lang="en-CA" sz="4300" dirty="0"/>
              <a:t> </a:t>
            </a:r>
            <a:r>
              <a:rPr lang="en-CA" sz="4300" dirty="0" err="1" smtClean="0"/>
              <a:t>አብ</a:t>
            </a:r>
            <a:r>
              <a:rPr lang="en-CA" sz="4300" dirty="0" smtClean="0"/>
              <a:t> </a:t>
            </a:r>
            <a:r>
              <a:rPr lang="en-CA" sz="4300" dirty="0" err="1"/>
              <a:t>ለእግዚእ</a:t>
            </a:r>
            <a:r>
              <a:rPr lang="en-CA" sz="4300" dirty="0"/>
              <a:t> </a:t>
            </a:r>
            <a:r>
              <a:rPr lang="en-CA" sz="4300" dirty="0" err="1" smtClean="0"/>
              <a:t>ወመድ</a:t>
            </a:r>
            <a:endParaRPr lang="en-CA" sz="4300" dirty="0" smtClean="0"/>
          </a:p>
          <a:p>
            <a:r>
              <a:rPr lang="en-CA" sz="4300" dirty="0" err="1" smtClean="0"/>
              <a:t>ኃኒነ</a:t>
            </a:r>
            <a:r>
              <a:rPr lang="en-CA" sz="4300" dirty="0" smtClean="0"/>
              <a:t> </a:t>
            </a:r>
            <a:r>
              <a:rPr lang="en-CA" sz="4300" dirty="0" err="1"/>
              <a:t>ኢየሱስ</a:t>
            </a:r>
            <a:r>
              <a:rPr lang="en-CA" sz="4300" dirty="0"/>
              <a:t> </a:t>
            </a:r>
            <a:r>
              <a:rPr lang="en-CA" sz="4300" dirty="0" err="1" smtClean="0"/>
              <a:t>ክርስቶስ</a:t>
            </a:r>
            <a:r>
              <a:rPr lang="en-CA" sz="1400" dirty="0" smtClean="0"/>
              <a:t>።</a:t>
            </a:r>
            <a:endParaRPr lang="en-CA" sz="1400" dirty="0"/>
          </a:p>
          <a:p>
            <a:r>
              <a:rPr lang="en-CA" sz="1400" dirty="0">
                <a:solidFill>
                  <a:srgbClr val="FFC000"/>
                </a:solidFill>
              </a:rPr>
              <a:t>፲፮. </a:t>
            </a:r>
            <a:r>
              <a:rPr lang="en-CA" sz="4400" dirty="0" err="1"/>
              <a:t>በእንተ</a:t>
            </a:r>
            <a:r>
              <a:rPr lang="en-CA" sz="4400" dirty="0"/>
              <a:t> </a:t>
            </a:r>
            <a:r>
              <a:rPr lang="en-CA" sz="4400" dirty="0" err="1"/>
              <a:t>ብፁዕ</a:t>
            </a:r>
            <a:r>
              <a:rPr lang="en-CA" sz="4400" dirty="0"/>
              <a:t> </a:t>
            </a:r>
            <a:r>
              <a:rPr lang="en-CA" sz="4400" dirty="0" err="1"/>
              <a:t>ወቅዱስ</a:t>
            </a:r>
            <a:r>
              <a:rPr lang="en-CA" sz="4400" dirty="0"/>
              <a:t> </a:t>
            </a:r>
            <a:r>
              <a:rPr lang="en-CA" sz="4400" dirty="0" err="1"/>
              <a:t>ርእሰ</a:t>
            </a:r>
            <a:r>
              <a:rPr lang="en-CA" sz="4400" dirty="0"/>
              <a:t> </a:t>
            </a:r>
            <a:r>
              <a:rPr lang="en-CA" sz="4400" dirty="0" err="1"/>
              <a:t>ሊቃነ</a:t>
            </a:r>
            <a:r>
              <a:rPr lang="en-CA" sz="4400" dirty="0"/>
              <a:t> </a:t>
            </a:r>
            <a:r>
              <a:rPr lang="en-CA" sz="4400" dirty="0" err="1" smtClean="0"/>
              <a:t>ጳጳሳት</a:t>
            </a:r>
            <a:r>
              <a:rPr lang="en-CA" sz="4400" dirty="0"/>
              <a:t> </a:t>
            </a:r>
            <a:r>
              <a:rPr lang="en-CA" sz="4400" dirty="0" err="1" smtClean="0"/>
              <a:t>ኣባ</a:t>
            </a:r>
            <a:r>
              <a:rPr lang="en-CA" sz="4400" b="1" dirty="0">
                <a:solidFill>
                  <a:srgbClr val="FFC000"/>
                </a:solidFill>
              </a:rPr>
              <a:t> ….…</a:t>
            </a:r>
            <a:r>
              <a:rPr lang="en-CA" sz="4400" dirty="0" smtClean="0">
                <a:solidFill>
                  <a:srgbClr val="FFC000"/>
                </a:solidFill>
              </a:rPr>
              <a:t> </a:t>
            </a:r>
            <a:r>
              <a:rPr lang="en-CA" sz="4400" dirty="0" smtClean="0"/>
              <a:t>፥ </a:t>
            </a:r>
            <a:r>
              <a:rPr lang="en-CA" sz="4400" dirty="0" err="1"/>
              <a:t>ከመ</a:t>
            </a:r>
            <a:r>
              <a:rPr lang="en-CA" sz="4400" dirty="0"/>
              <a:t> </a:t>
            </a:r>
            <a:r>
              <a:rPr lang="en-CA" sz="4400" dirty="0" err="1"/>
              <a:t>ዐቂበ</a:t>
            </a:r>
            <a:r>
              <a:rPr lang="en-CA" sz="4400" dirty="0"/>
              <a:t> </a:t>
            </a:r>
            <a:r>
              <a:rPr lang="en-CA" sz="4400" dirty="0" err="1"/>
              <a:t>ይዕቀቦ</a:t>
            </a:r>
            <a:r>
              <a:rPr lang="en-CA" sz="4400" dirty="0"/>
              <a:t> </a:t>
            </a:r>
            <a:r>
              <a:rPr lang="en-CA" sz="4400" dirty="0" err="1"/>
              <a:t>ለነ</a:t>
            </a:r>
            <a:r>
              <a:rPr lang="en-CA" sz="4400" dirty="0"/>
              <a:t> </a:t>
            </a:r>
            <a:r>
              <a:rPr lang="en-CA" sz="4400" dirty="0" err="1"/>
              <a:t>ለብዙኀ</a:t>
            </a:r>
            <a:r>
              <a:rPr lang="en-CA" sz="4400" dirty="0"/>
              <a:t> </a:t>
            </a:r>
            <a:r>
              <a:rPr lang="en-CA" sz="4400" dirty="0" err="1" smtClean="0"/>
              <a:t>ዓመታት</a:t>
            </a:r>
            <a:endParaRPr lang="en-CA" sz="4400" dirty="0"/>
          </a:p>
        </p:txBody>
      </p:sp>
      <p:sp>
        <p:nvSpPr>
          <p:cNvPr id="9" name="Rectangle 8"/>
          <p:cNvSpPr/>
          <p:nvPr/>
        </p:nvSpPr>
        <p:spPr>
          <a:xfrm>
            <a:off x="7936876" y="52854"/>
            <a:ext cx="4400150" cy="6632585"/>
          </a:xfrm>
          <a:prstGeom prst="rect">
            <a:avLst/>
          </a:prstGeom>
        </p:spPr>
        <p:txBody>
          <a:bodyPr wrap="square">
            <a:spAutoFit/>
          </a:bodyPr>
          <a:lstStyle/>
          <a:p>
            <a:pPr marL="40639" marR="40639">
              <a:spcBef>
                <a:spcPts val="600"/>
              </a:spcBef>
              <a:buClr>
                <a:srgbClr val="D84800"/>
              </a:buClr>
              <a:buFont typeface="Arial"/>
              <a:defRPr sz="2800"/>
            </a:pPr>
            <a:r>
              <a:rPr lang="en-US" sz="4000" dirty="0" err="1" smtClean="0">
                <a:solidFill>
                  <a:srgbClr val="FF0000"/>
                </a:solidFill>
              </a:rPr>
              <a:t>Asst.Priest</a:t>
            </a:r>
            <a:r>
              <a:rPr lang="en-US" sz="4000" dirty="0" smtClean="0">
                <a:solidFill>
                  <a:srgbClr val="FF0000"/>
                </a:solidFill>
              </a:rPr>
              <a:t>:</a:t>
            </a:r>
            <a:r>
              <a:rPr lang="en-US" sz="1400" dirty="0" smtClean="0">
                <a:solidFill>
                  <a:srgbClr val="FF0000"/>
                </a:solidFill>
              </a:rPr>
              <a:t> </a:t>
            </a:r>
            <a:r>
              <a:rPr lang="en-US" sz="1400" dirty="0" smtClean="0">
                <a:solidFill>
                  <a:srgbClr val="FFC000"/>
                </a:solidFill>
              </a:rPr>
              <a:t>15. </a:t>
            </a:r>
            <a:r>
              <a:rPr lang="en-US" sz="3800" dirty="0" smtClean="0"/>
              <a:t>And </a:t>
            </a:r>
            <a:r>
              <a:rPr lang="en-US" sz="3800" dirty="0"/>
              <a:t>again we </a:t>
            </a:r>
            <a:r>
              <a:rPr lang="en-US" sz="3800" dirty="0" smtClean="0"/>
              <a:t>beseech the </a:t>
            </a:r>
            <a:r>
              <a:rPr lang="en-US" sz="3800" dirty="0"/>
              <a:t>almighty God the Father of our </a:t>
            </a:r>
            <a:r>
              <a:rPr lang="en-US" sz="3800" dirty="0" smtClean="0"/>
              <a:t>Lord and </a:t>
            </a:r>
            <a:r>
              <a:rPr lang="en-US" sz="3800" dirty="0" err="1"/>
              <a:t>Saviour</a:t>
            </a:r>
            <a:r>
              <a:rPr lang="en-US" sz="3800" dirty="0"/>
              <a:t> Jesus Christ</a:t>
            </a:r>
            <a:r>
              <a:rPr lang="en-US" sz="3800" dirty="0" smtClean="0"/>
              <a:t>,</a:t>
            </a:r>
          </a:p>
          <a:p>
            <a:pPr marL="40639" marR="40639">
              <a:spcBef>
                <a:spcPts val="600"/>
              </a:spcBef>
              <a:buClr>
                <a:srgbClr val="D84800"/>
              </a:buClr>
              <a:buFont typeface="Arial"/>
              <a:defRPr sz="2800"/>
            </a:pPr>
            <a:r>
              <a:rPr lang="en-US" sz="1400" dirty="0" smtClean="0">
                <a:solidFill>
                  <a:srgbClr val="FFC000"/>
                </a:solidFill>
              </a:rPr>
              <a:t>16</a:t>
            </a:r>
            <a:r>
              <a:rPr lang="en-US" sz="1400" dirty="0">
                <a:solidFill>
                  <a:srgbClr val="FFC000"/>
                </a:solidFill>
              </a:rPr>
              <a:t>. </a:t>
            </a:r>
            <a:r>
              <a:rPr lang="en-US" sz="3800" dirty="0"/>
              <a:t>for the blessed Patriarch </a:t>
            </a:r>
            <a:r>
              <a:rPr lang="en-US" sz="3800" dirty="0" smtClean="0"/>
              <a:t>Abba</a:t>
            </a:r>
            <a:r>
              <a:rPr lang="en-US" sz="3800" dirty="0"/>
              <a:t> </a:t>
            </a:r>
            <a:r>
              <a:rPr lang="en-CA" sz="3600" b="1" dirty="0">
                <a:solidFill>
                  <a:srgbClr val="FFC000"/>
                </a:solidFill>
              </a:rPr>
              <a:t>….…</a:t>
            </a:r>
            <a:r>
              <a:rPr lang="en-US" sz="3800" dirty="0" smtClean="0"/>
              <a:t>, </a:t>
            </a:r>
            <a:r>
              <a:rPr lang="en-US" sz="3800" dirty="0"/>
              <a:t>that He truly preserve him </a:t>
            </a:r>
            <a:r>
              <a:rPr lang="en-US" sz="3800" dirty="0" err="1"/>
              <a:t>tous</a:t>
            </a:r>
            <a:r>
              <a:rPr lang="en-US" sz="3800" dirty="0"/>
              <a:t> for many years </a:t>
            </a:r>
            <a:r>
              <a:rPr lang="en-US" sz="3800" dirty="0" smtClean="0"/>
              <a:t>and</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ይ.ካ.ንፍቅ</a:t>
            </a:r>
            <a:r>
              <a:rPr lang="en-CA" sz="4400" dirty="0" smtClean="0">
                <a:solidFill>
                  <a:srgbClr val="FF0000"/>
                </a:solidFill>
              </a:rPr>
              <a:t> </a:t>
            </a:r>
            <a:r>
              <a:rPr lang="en-CA" sz="1400" dirty="0" smtClean="0">
                <a:solidFill>
                  <a:srgbClr val="FFC000"/>
                </a:solidFill>
              </a:rPr>
              <a:t>15</a:t>
            </a:r>
            <a:r>
              <a:rPr lang="en-CA" sz="1400" dirty="0">
                <a:solidFill>
                  <a:srgbClr val="FFC000"/>
                </a:solidFill>
              </a:rPr>
              <a:t>. </a:t>
            </a:r>
            <a:r>
              <a:rPr lang="en-CA" sz="4400" dirty="0" err="1"/>
              <a:t>ደጊምና</a:t>
            </a:r>
            <a:r>
              <a:rPr lang="en-CA" sz="4400" dirty="0"/>
              <a:t> </a:t>
            </a:r>
            <a:r>
              <a:rPr lang="en-CA" sz="4400" dirty="0" smtClean="0"/>
              <a:t> </a:t>
            </a:r>
            <a:r>
              <a:rPr lang="en-CA" sz="4400" dirty="0" err="1" smtClean="0"/>
              <a:t>ኵሉ</a:t>
            </a:r>
            <a:r>
              <a:rPr lang="en-CA" sz="4400" dirty="0" smtClean="0"/>
              <a:t> </a:t>
            </a:r>
            <a:r>
              <a:rPr lang="en-CA" sz="4400" dirty="0" err="1"/>
              <a:t>ንዝኃዘ</a:t>
            </a:r>
            <a:r>
              <a:rPr lang="en-CA" sz="4400" dirty="0"/>
              <a:t> </a:t>
            </a:r>
            <a:r>
              <a:rPr lang="en-CA" sz="4400" dirty="0" err="1" smtClean="0"/>
              <a:t>እግዚኣብ</a:t>
            </a:r>
            <a:endParaRPr lang="en-CA" sz="4400" dirty="0" smtClean="0"/>
          </a:p>
          <a:p>
            <a:r>
              <a:rPr lang="en-CA" sz="4400" dirty="0" err="1" smtClean="0"/>
              <a:t>ሄር</a:t>
            </a:r>
            <a:r>
              <a:rPr lang="en-CA" sz="4400" dirty="0" smtClean="0"/>
              <a:t> </a:t>
            </a:r>
            <a:r>
              <a:rPr lang="en-CA" sz="4400" dirty="0" err="1"/>
              <a:t>ኣቦ</a:t>
            </a:r>
            <a:r>
              <a:rPr lang="en-CA" sz="4400" dirty="0"/>
              <a:t> </a:t>
            </a:r>
            <a:r>
              <a:rPr lang="en-CA" sz="4400" dirty="0" err="1"/>
              <a:t>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smtClean="0"/>
              <a:t>ክርስቶስ</a:t>
            </a:r>
            <a:r>
              <a:rPr lang="en-CA" sz="4400" dirty="0" smtClean="0"/>
              <a:t>።</a:t>
            </a:r>
            <a:endParaRPr lang="en-CA" sz="4400" dirty="0"/>
          </a:p>
          <a:p>
            <a:r>
              <a:rPr lang="en-CA" sz="1400" dirty="0">
                <a:solidFill>
                  <a:srgbClr val="FFC000"/>
                </a:solidFill>
              </a:rPr>
              <a:t>16. </a:t>
            </a:r>
            <a:r>
              <a:rPr lang="en-CA" sz="4400" dirty="0" err="1"/>
              <a:t>ምእንቲ</a:t>
            </a:r>
            <a:r>
              <a:rPr lang="en-CA" sz="4400" dirty="0"/>
              <a:t> </a:t>
            </a:r>
            <a:r>
              <a:rPr lang="en-CA" sz="4400" dirty="0" err="1"/>
              <a:t>ርእሲ</a:t>
            </a:r>
            <a:r>
              <a:rPr lang="en-CA" sz="4400" dirty="0"/>
              <a:t> </a:t>
            </a:r>
            <a:r>
              <a:rPr lang="en-CA" sz="4400" dirty="0" err="1"/>
              <a:t>ሊቃነ</a:t>
            </a:r>
            <a:r>
              <a:rPr lang="en-CA" sz="4400" dirty="0"/>
              <a:t> </a:t>
            </a:r>
            <a:r>
              <a:rPr lang="en-CA" sz="4400" dirty="0" err="1"/>
              <a:t>ጳጳሳት</a:t>
            </a:r>
            <a:r>
              <a:rPr lang="en-CA" sz="4400" dirty="0"/>
              <a:t> </a:t>
            </a:r>
            <a:r>
              <a:rPr lang="en-CA" sz="4400" dirty="0" err="1"/>
              <a:t>ኣባ</a:t>
            </a:r>
            <a:r>
              <a:rPr lang="en-CA" sz="4400" dirty="0"/>
              <a:t> </a:t>
            </a:r>
            <a:r>
              <a:rPr lang="en-CA" sz="4400" b="1" dirty="0">
                <a:solidFill>
                  <a:srgbClr val="FFC000"/>
                </a:solidFill>
              </a:rPr>
              <a:t>….…</a:t>
            </a:r>
            <a:r>
              <a:rPr lang="en-CA" sz="4400" dirty="0" smtClean="0">
                <a:solidFill>
                  <a:srgbClr val="FFC000"/>
                </a:solidFill>
              </a:rPr>
              <a:t> </a:t>
            </a:r>
            <a:r>
              <a:rPr lang="en-CA" sz="4400" dirty="0" err="1" smtClean="0"/>
              <a:t>ንልምን</a:t>
            </a:r>
            <a:r>
              <a:rPr lang="en-CA" sz="4400" dirty="0" smtClean="0"/>
              <a:t> </a:t>
            </a:r>
            <a:r>
              <a:rPr lang="en-CA" sz="4400" dirty="0" err="1"/>
              <a:t>ኣሎና</a:t>
            </a:r>
            <a:r>
              <a:rPr lang="en-CA" sz="4400" dirty="0"/>
              <a:t>። </a:t>
            </a:r>
            <a:r>
              <a:rPr lang="en-CA" sz="4400" dirty="0" err="1"/>
              <a:t>ንሢመት</a:t>
            </a:r>
            <a:r>
              <a:rPr lang="en-CA" sz="4400" dirty="0"/>
              <a:t> </a:t>
            </a:r>
            <a:r>
              <a:rPr lang="en-CA" sz="4400" dirty="0" err="1"/>
              <a:t>ክህነት</a:t>
            </a:r>
            <a:r>
              <a:rPr lang="en-CA" sz="4400" dirty="0"/>
              <a:t> </a:t>
            </a:r>
            <a:r>
              <a:rPr lang="en-CA" sz="4400" dirty="0" err="1"/>
              <a:t>ካብኡ</a:t>
            </a:r>
            <a:r>
              <a:rPr lang="en-CA" sz="4400" dirty="0"/>
              <a:t> </a:t>
            </a:r>
            <a:r>
              <a:rPr lang="en-CA" sz="4400" dirty="0" err="1"/>
              <a:t>ዝተኣመኖ</a:t>
            </a:r>
            <a:r>
              <a:rPr lang="en-CA" sz="4400" dirty="0"/>
              <a:t>፥ </a:t>
            </a:r>
            <a:r>
              <a:rPr lang="en-CA" sz="4400" dirty="0" err="1" smtClean="0"/>
              <a:t>ክሳዕ</a:t>
            </a:r>
            <a:endParaRPr lang="en-CA" sz="4400" dirty="0"/>
          </a:p>
        </p:txBody>
      </p:sp>
    </p:spTree>
    <p:extLst>
      <p:ext uri="{BB962C8B-B14F-4D97-AF65-F5344CB8AC3E}">
        <p14:creationId xmlns:p14="http://schemas.microsoft.com/office/powerpoint/2010/main" val="1109978841"/>
      </p:ext>
    </p:extLst>
  </p:cSld>
  <p:clrMapOvr>
    <a:masterClrMapping/>
  </p:clrMapOvr>
  <p:transition spd="med"/>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5509200"/>
          </a:xfrm>
          <a:prstGeom prst="rect">
            <a:avLst/>
          </a:prstGeom>
        </p:spPr>
        <p:txBody>
          <a:bodyPr wrap="square">
            <a:spAutoFit/>
          </a:bodyPr>
          <a:lstStyle/>
          <a:p>
            <a:r>
              <a:rPr lang="en-CA" sz="4400" dirty="0" err="1" smtClean="0"/>
              <a:t>ወመዋዕለ</a:t>
            </a:r>
            <a:r>
              <a:rPr lang="en-CA" sz="4400" dirty="0" smtClean="0"/>
              <a:t> </a:t>
            </a:r>
            <a:r>
              <a:rPr lang="en-CA" sz="4400" dirty="0" err="1"/>
              <a:t>ሰላም</a:t>
            </a:r>
            <a:r>
              <a:rPr lang="en-CA" sz="4400" dirty="0"/>
              <a:t> </a:t>
            </a:r>
            <a:r>
              <a:rPr lang="en-CA" sz="4400" dirty="0" err="1"/>
              <a:t>እስከ</a:t>
            </a:r>
            <a:r>
              <a:rPr lang="en-CA" sz="4400" dirty="0"/>
              <a:t> </a:t>
            </a:r>
            <a:r>
              <a:rPr lang="en-CA" sz="4400" dirty="0" err="1"/>
              <a:t>ይፌጽም</a:t>
            </a:r>
            <a:r>
              <a:rPr lang="en-CA" sz="4400" dirty="0"/>
              <a:t> </a:t>
            </a:r>
            <a:r>
              <a:rPr lang="en-CA" sz="4400" dirty="0" err="1"/>
              <a:t>ዘእምኀቤሁ</a:t>
            </a:r>
            <a:r>
              <a:rPr lang="en-CA" sz="4400" dirty="0"/>
              <a:t> </a:t>
            </a:r>
            <a:r>
              <a:rPr lang="en-CA" sz="4400" dirty="0" err="1"/>
              <a:t>ሎቱ</a:t>
            </a:r>
            <a:r>
              <a:rPr lang="en-CA" sz="4400" dirty="0"/>
              <a:t> </a:t>
            </a:r>
            <a:r>
              <a:rPr lang="en-CA" sz="4400" dirty="0" err="1"/>
              <a:t>ዘተአመኖ</a:t>
            </a:r>
            <a:r>
              <a:rPr lang="en-CA" sz="4400" dirty="0"/>
              <a:t> </a:t>
            </a:r>
            <a:r>
              <a:rPr lang="en-CA" sz="4400" dirty="0" err="1"/>
              <a:t>ለሢመተ</a:t>
            </a:r>
            <a:r>
              <a:rPr lang="en-CA" sz="4400" dirty="0"/>
              <a:t> </a:t>
            </a:r>
            <a:r>
              <a:rPr lang="en-CA" sz="4400" dirty="0" err="1"/>
              <a:t>ክህነት</a:t>
            </a:r>
            <a:r>
              <a:rPr lang="en-CA" sz="4400" dirty="0"/>
              <a:t> </a:t>
            </a:r>
            <a:r>
              <a:rPr lang="en-CA" sz="4400" dirty="0" err="1"/>
              <a:t>ዘብዑለ</a:t>
            </a:r>
            <a:r>
              <a:rPr lang="en-CA" sz="4400" dirty="0"/>
              <a:t> </a:t>
            </a:r>
            <a:r>
              <a:rPr lang="en-CA" sz="4400" dirty="0" err="1"/>
              <a:t>ጸጋ</a:t>
            </a:r>
            <a:r>
              <a:rPr lang="en-CA" sz="4400" dirty="0"/>
              <a:t> </a:t>
            </a:r>
            <a:r>
              <a:rPr lang="en-CA" sz="4400" dirty="0" err="1"/>
              <a:t>ይጸጉ</a:t>
            </a:r>
            <a:r>
              <a:rPr lang="en-CA" sz="4400" dirty="0"/>
              <a:t> </a:t>
            </a:r>
            <a:r>
              <a:rPr lang="en-CA" sz="4400" dirty="0" err="1"/>
              <a:t>እግዚአብሔር</a:t>
            </a:r>
            <a:r>
              <a:rPr lang="en-CA" sz="4400" dirty="0"/>
              <a:t> </a:t>
            </a:r>
            <a:r>
              <a:rPr lang="en-CA" sz="4400" dirty="0" err="1"/>
              <a:t>አምላክነ</a:t>
            </a:r>
            <a:r>
              <a:rPr lang="en-CA" sz="4400" dirty="0"/>
              <a:t>። </a:t>
            </a:r>
            <a:endParaRPr lang="en-CA" sz="4400" dirty="0" smtClean="0"/>
          </a:p>
          <a:p>
            <a:endParaRPr lang="en-CA" sz="4400" dirty="0"/>
          </a:p>
        </p:txBody>
      </p:sp>
      <p:sp>
        <p:nvSpPr>
          <p:cNvPr id="9" name="Rectangle 8"/>
          <p:cNvSpPr/>
          <p:nvPr/>
        </p:nvSpPr>
        <p:spPr>
          <a:xfrm>
            <a:off x="7936876" y="52854"/>
            <a:ext cx="4400150" cy="5432256"/>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in </a:t>
            </a:r>
            <a:r>
              <a:rPr lang="en-US" sz="3800" dirty="0"/>
              <a:t>peaceful days </a:t>
            </a:r>
            <a:r>
              <a:rPr lang="en-US" sz="3800" dirty="0" smtClean="0"/>
              <a:t>until the </a:t>
            </a:r>
            <a:r>
              <a:rPr lang="en-US" sz="3800" dirty="0"/>
              <a:t>Lord our God who is rich in grace </a:t>
            </a:r>
            <a:r>
              <a:rPr lang="en-US" sz="3800" dirty="0" smtClean="0"/>
              <a:t>grant him </a:t>
            </a:r>
            <a:r>
              <a:rPr lang="en-US" sz="3800" dirty="0"/>
              <a:t>to fulfil that which was committed </a:t>
            </a:r>
            <a:r>
              <a:rPr lang="en-US" sz="3800" dirty="0" smtClean="0"/>
              <a:t>unto him</a:t>
            </a:r>
            <a:r>
              <a:rPr lang="en-US" sz="3800" dirty="0"/>
              <a:t>, the office of priesthood</a:t>
            </a:r>
            <a:r>
              <a:rPr lang="en-US" sz="3800" dirty="0" smtClean="0"/>
              <a:t>.</a:t>
            </a:r>
          </a:p>
          <a:p>
            <a:pPr marL="40639" marR="40639">
              <a:spcBef>
                <a:spcPts val="600"/>
              </a:spcBef>
              <a:buClr>
                <a:srgbClr val="D84800"/>
              </a:buClr>
              <a:buFont typeface="Arial"/>
              <a:defRPr sz="2800"/>
            </a:pPr>
            <a:endParaRPr lang="en-US" sz="38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4832092"/>
          </a:xfrm>
          <a:prstGeom prst="rect">
            <a:avLst/>
          </a:prstGeom>
        </p:spPr>
        <p:txBody>
          <a:bodyPr wrap="square">
            <a:spAutoFit/>
          </a:bodyPr>
          <a:lstStyle/>
          <a:p>
            <a:r>
              <a:rPr lang="en-CA" sz="4400" dirty="0" err="1" smtClean="0"/>
              <a:t>ዝፍጽም</a:t>
            </a:r>
            <a:r>
              <a:rPr lang="en-CA" sz="4400" dirty="0"/>
              <a:t>፥ </a:t>
            </a:r>
            <a:r>
              <a:rPr lang="en-CA" sz="4400" dirty="0" err="1"/>
              <a:t>ንብዙሕ</a:t>
            </a:r>
            <a:r>
              <a:rPr lang="en-CA" sz="4400" dirty="0"/>
              <a:t> </a:t>
            </a:r>
            <a:r>
              <a:rPr lang="en-CA" sz="4400" dirty="0" err="1"/>
              <a:t>ዓመታት</a:t>
            </a:r>
            <a:r>
              <a:rPr lang="en-CA" sz="4400" dirty="0"/>
              <a:t> </a:t>
            </a:r>
            <a:r>
              <a:rPr lang="en-CA" sz="4400" dirty="0" err="1"/>
              <a:t>ንናይ</a:t>
            </a:r>
            <a:r>
              <a:rPr lang="en-CA" sz="4400" dirty="0"/>
              <a:t> </a:t>
            </a:r>
            <a:r>
              <a:rPr lang="en-CA" sz="4400" dirty="0" err="1"/>
              <a:t>ሰላም</a:t>
            </a:r>
            <a:r>
              <a:rPr lang="en-CA" sz="4400" dirty="0"/>
              <a:t> </a:t>
            </a:r>
            <a:r>
              <a:rPr lang="en-CA" sz="4400" dirty="0" err="1"/>
              <a:t>መዋዕል</a:t>
            </a:r>
            <a:r>
              <a:rPr lang="en-CA" sz="4400" dirty="0"/>
              <a:t>፥ </a:t>
            </a:r>
            <a:r>
              <a:rPr lang="en-CA" sz="4400" dirty="0" err="1"/>
              <a:t>ሓለዋ</a:t>
            </a:r>
            <a:r>
              <a:rPr lang="en-CA" sz="4400" dirty="0"/>
              <a:t> </a:t>
            </a:r>
            <a:r>
              <a:rPr lang="en-CA" sz="4400" dirty="0" err="1"/>
              <a:t>ክሕልወልና</a:t>
            </a:r>
            <a:r>
              <a:rPr lang="en-CA" sz="4400" dirty="0"/>
              <a:t>፥ </a:t>
            </a:r>
            <a:r>
              <a:rPr lang="en-CA" sz="4400" dirty="0" err="1"/>
              <a:t>ብዙኅ</a:t>
            </a:r>
            <a:r>
              <a:rPr lang="en-CA" sz="4400" dirty="0"/>
              <a:t> </a:t>
            </a:r>
            <a:r>
              <a:rPr lang="en-CA" sz="4400" dirty="0" err="1"/>
              <a:t>ጸጋ</a:t>
            </a:r>
            <a:r>
              <a:rPr lang="en-CA" sz="4400" dirty="0"/>
              <a:t> </a:t>
            </a:r>
            <a:r>
              <a:rPr lang="en-CA" sz="4400" dirty="0" err="1"/>
              <a:t>ዝህብ</a:t>
            </a:r>
            <a:r>
              <a:rPr lang="en-CA" sz="4400" dirty="0"/>
              <a:t> </a:t>
            </a:r>
            <a:r>
              <a:rPr lang="en-CA" sz="4400" dirty="0" err="1"/>
              <a:t>እግዚኣብሄር</a:t>
            </a:r>
            <a:r>
              <a:rPr lang="en-CA" sz="4400" dirty="0"/>
              <a:t> </a:t>
            </a:r>
            <a:r>
              <a:rPr lang="en-CA" sz="4400" dirty="0" err="1"/>
              <a:t>ኣምላኽና</a:t>
            </a:r>
            <a:r>
              <a:rPr lang="en-CA" sz="4400" dirty="0"/>
              <a:t> </a:t>
            </a:r>
            <a:r>
              <a:rPr lang="en-CA" sz="4400" dirty="0" err="1"/>
              <a:t>እዩ</a:t>
            </a:r>
            <a:r>
              <a:rPr lang="en-CA" sz="4400" dirty="0" smtClean="0"/>
              <a:t>።</a:t>
            </a:r>
          </a:p>
          <a:p>
            <a:endParaRPr lang="en-CA" sz="4400" dirty="0"/>
          </a:p>
        </p:txBody>
      </p:sp>
    </p:spTree>
    <p:extLst>
      <p:ext uri="{BB962C8B-B14F-4D97-AF65-F5344CB8AC3E}">
        <p14:creationId xmlns:p14="http://schemas.microsoft.com/office/powerpoint/2010/main" val="1852013572"/>
      </p:ext>
    </p:extLst>
  </p:cSld>
  <p:clrMapOvr>
    <a:masterClrMapping/>
  </p:clrMapOvr>
  <p:transition spd="med"/>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924973"/>
          </a:xfrm>
          <a:prstGeom prst="rect">
            <a:avLst/>
          </a:prstGeom>
        </p:spPr>
        <p:txBody>
          <a:bodyPr wrap="square">
            <a:spAutoFit/>
          </a:bodyPr>
          <a:lstStyle/>
          <a:p>
            <a:r>
              <a:rPr lang="en-CA" sz="4400" b="1" dirty="0" err="1" smtClean="0">
                <a:solidFill>
                  <a:srgbClr val="92D050"/>
                </a:solidFill>
              </a:rPr>
              <a:t>ይ.ዲ.</a:t>
            </a:r>
            <a:r>
              <a:rPr lang="en-CA" sz="4200" b="1" dirty="0" err="1" smtClean="0">
                <a:solidFill>
                  <a:srgbClr val="92D050"/>
                </a:solidFill>
              </a:rPr>
              <a:t>ንፍቅ</a:t>
            </a:r>
            <a:r>
              <a:rPr lang="en-CA" sz="4200" b="1" dirty="0">
                <a:solidFill>
                  <a:srgbClr val="92D050"/>
                </a:solidFill>
              </a:rPr>
              <a:t>. </a:t>
            </a:r>
            <a:r>
              <a:rPr lang="en-CA" sz="1400" dirty="0">
                <a:solidFill>
                  <a:srgbClr val="FFC000"/>
                </a:solidFill>
              </a:rPr>
              <a:t>፲፯. </a:t>
            </a:r>
            <a:r>
              <a:rPr lang="en-CA" sz="4000" b="1" dirty="0" err="1"/>
              <a:t>ጸልዩ</a:t>
            </a:r>
            <a:r>
              <a:rPr lang="en-CA" sz="4000" b="1" dirty="0"/>
              <a:t> ፥ </a:t>
            </a:r>
            <a:r>
              <a:rPr lang="en-CA" sz="4000" b="1" dirty="0" err="1"/>
              <a:t>በእንተ</a:t>
            </a:r>
            <a:r>
              <a:rPr lang="en-CA" sz="4000" b="1" dirty="0"/>
              <a:t> </a:t>
            </a:r>
            <a:r>
              <a:rPr lang="en-CA" sz="4000" b="1" dirty="0" err="1"/>
              <a:t>ርዕሰ</a:t>
            </a:r>
            <a:r>
              <a:rPr lang="en-CA" sz="4000" b="1" dirty="0"/>
              <a:t> </a:t>
            </a:r>
            <a:r>
              <a:rPr lang="en-CA" sz="4000" b="1" dirty="0" err="1"/>
              <a:t>ሊቃነ</a:t>
            </a:r>
            <a:r>
              <a:rPr lang="en-CA" sz="4000" b="1" dirty="0"/>
              <a:t> </a:t>
            </a:r>
            <a:r>
              <a:rPr lang="en-CA" sz="4000" b="1" dirty="0" err="1" smtClean="0"/>
              <a:t>ጳጳሳት</a:t>
            </a:r>
            <a:r>
              <a:rPr lang="en-CA" sz="4000" b="1" dirty="0" smtClean="0"/>
              <a:t>፥ </a:t>
            </a:r>
            <a:r>
              <a:rPr lang="en-CA" sz="4000" b="1" dirty="0" err="1" smtClean="0"/>
              <a:t>ኣባ</a:t>
            </a:r>
            <a:r>
              <a:rPr lang="en-CA" sz="4000" b="1" dirty="0" smtClean="0">
                <a:solidFill>
                  <a:srgbClr val="FFC000"/>
                </a:solidFill>
              </a:rPr>
              <a:t>….…</a:t>
            </a:r>
            <a:r>
              <a:rPr lang="en-CA" sz="4000" b="1" dirty="0" err="1" smtClean="0"/>
              <a:t>እግዚ</a:t>
            </a:r>
            <a:endParaRPr lang="en-CA" sz="4000" b="1" dirty="0" smtClean="0"/>
          </a:p>
          <a:p>
            <a:r>
              <a:rPr lang="en-CA" sz="4000" b="1" dirty="0" err="1" smtClean="0"/>
              <a:t>እነ</a:t>
            </a:r>
            <a:r>
              <a:rPr lang="en-CA" sz="4000" b="1" dirty="0"/>
              <a:t>፥ </a:t>
            </a:r>
            <a:r>
              <a:rPr lang="en-CA" sz="4000" b="1" dirty="0" err="1"/>
              <a:t>ርእሰ</a:t>
            </a:r>
            <a:r>
              <a:rPr lang="en-CA" sz="4000" b="1" dirty="0"/>
              <a:t> </a:t>
            </a:r>
            <a:r>
              <a:rPr lang="en-CA" sz="4000" b="1" dirty="0" err="1"/>
              <a:t>ሊቃነ</a:t>
            </a:r>
            <a:r>
              <a:rPr lang="en-CA" sz="4000" b="1" dirty="0"/>
              <a:t> </a:t>
            </a:r>
            <a:r>
              <a:rPr lang="en-CA" sz="4000" b="1" dirty="0" err="1" smtClean="0"/>
              <a:t>ጳጳሳት</a:t>
            </a:r>
            <a:r>
              <a:rPr lang="en-CA" sz="4000" b="1" dirty="0" smtClean="0"/>
              <a:t> ፥ </a:t>
            </a:r>
            <a:r>
              <a:rPr lang="en-CA" sz="4000" b="1" dirty="0" err="1"/>
              <a:t>ዘሀገር</a:t>
            </a:r>
            <a:r>
              <a:rPr lang="en-CA" sz="4000" b="1" dirty="0"/>
              <a:t> </a:t>
            </a:r>
            <a:r>
              <a:rPr lang="en-CA" sz="4000" b="1" dirty="0" err="1"/>
              <a:t>ዐባይ</a:t>
            </a:r>
            <a:r>
              <a:rPr lang="en-CA" sz="4000" b="1" dirty="0"/>
              <a:t> </a:t>
            </a:r>
            <a:r>
              <a:rPr lang="en-CA" sz="4000" b="1" dirty="0" err="1"/>
              <a:t>ኤርትራ</a:t>
            </a:r>
            <a:r>
              <a:rPr lang="en-CA" sz="4000" b="1" dirty="0"/>
              <a:t>፥ </a:t>
            </a:r>
            <a:r>
              <a:rPr lang="en-CA" sz="4000" b="1" dirty="0" err="1"/>
              <a:t>ወዲበ</a:t>
            </a:r>
            <a:r>
              <a:rPr lang="en-CA" sz="4000" b="1" dirty="0"/>
              <a:t> </a:t>
            </a:r>
            <a:r>
              <a:rPr lang="en-CA" sz="4000" b="1" dirty="0" err="1"/>
              <a:t>ርእሰ</a:t>
            </a:r>
            <a:r>
              <a:rPr lang="en-CA" sz="4000" b="1" dirty="0"/>
              <a:t> </a:t>
            </a:r>
            <a:r>
              <a:rPr lang="en-CA" sz="4000" b="1" dirty="0" err="1"/>
              <a:t>ሀገረ</a:t>
            </a:r>
            <a:r>
              <a:rPr lang="en-CA" sz="4000" b="1" dirty="0"/>
              <a:t> </a:t>
            </a:r>
            <a:r>
              <a:rPr lang="en-CA" sz="4000" b="1" dirty="0" err="1"/>
              <a:t>ኣበዊነ</a:t>
            </a:r>
            <a:r>
              <a:rPr lang="en-CA" sz="4000" b="1" dirty="0"/>
              <a:t> </a:t>
            </a:r>
            <a:r>
              <a:rPr lang="en-CA" sz="4000" b="1" dirty="0" err="1"/>
              <a:t>ብፁዕ</a:t>
            </a:r>
            <a:r>
              <a:rPr lang="en-CA" sz="4000" b="1" dirty="0"/>
              <a:t> </a:t>
            </a:r>
            <a:r>
              <a:rPr lang="en-CA" sz="4000" b="1" dirty="0" err="1"/>
              <a:t>ሊቀ</a:t>
            </a:r>
            <a:r>
              <a:rPr lang="en-CA" sz="4000" b="1" dirty="0"/>
              <a:t> </a:t>
            </a:r>
            <a:r>
              <a:rPr lang="en-CA" sz="4000" b="1" dirty="0" err="1"/>
              <a:t>ጳጳሳት</a:t>
            </a:r>
            <a:r>
              <a:rPr lang="en-CA" sz="4000" b="1" dirty="0"/>
              <a:t> </a:t>
            </a:r>
            <a:endParaRPr lang="en-CA" sz="4000" b="1" dirty="0" smtClean="0"/>
          </a:p>
          <a:p>
            <a:r>
              <a:rPr lang="en-CA" sz="4000" b="1" dirty="0" err="1" smtClean="0"/>
              <a:t>ኣባ</a:t>
            </a:r>
            <a:r>
              <a:rPr lang="en-CA" sz="4000" b="1" dirty="0" smtClean="0"/>
              <a:t> </a:t>
            </a:r>
            <a:r>
              <a:rPr lang="en-CA" sz="4000" b="1" dirty="0">
                <a:solidFill>
                  <a:srgbClr val="FFC000"/>
                </a:solidFill>
              </a:rPr>
              <a:t>….… </a:t>
            </a:r>
            <a:r>
              <a:rPr lang="en-CA" sz="4000" b="1" dirty="0" smtClean="0"/>
              <a:t>፥ </a:t>
            </a:r>
            <a:r>
              <a:rPr lang="en-CA" sz="4000" b="1" dirty="0" err="1"/>
              <a:t>ወኵሎሙ</a:t>
            </a:r>
            <a:r>
              <a:rPr lang="en-CA" sz="4000" b="1" dirty="0"/>
              <a:t> </a:t>
            </a:r>
            <a:r>
              <a:rPr lang="en-CA" sz="4000" b="1" dirty="0" err="1"/>
              <a:t>ኤጲስ</a:t>
            </a:r>
            <a:r>
              <a:rPr lang="en-CA" sz="4000" b="1" dirty="0"/>
              <a:t> </a:t>
            </a:r>
            <a:r>
              <a:rPr lang="en-CA" sz="4000" b="1" dirty="0" err="1"/>
              <a:t>ቆጶሳት</a:t>
            </a:r>
            <a:r>
              <a:rPr lang="en-CA" sz="4000" b="1" dirty="0"/>
              <a:t>፥ </a:t>
            </a:r>
            <a:r>
              <a:rPr lang="en-CA" sz="4000" b="1" dirty="0" err="1" smtClean="0"/>
              <a:t>ቀሳው</a:t>
            </a:r>
            <a:endParaRPr lang="en-CA" sz="4000" b="1" dirty="0" smtClean="0"/>
          </a:p>
          <a:p>
            <a:r>
              <a:rPr lang="en-CA" sz="4000" b="1" dirty="0" err="1" smtClean="0"/>
              <a:t>ስት</a:t>
            </a:r>
            <a:r>
              <a:rPr lang="en-CA" sz="4000" b="1" dirty="0" smtClean="0"/>
              <a:t> </a:t>
            </a:r>
            <a:r>
              <a:rPr lang="en-CA" sz="4000" b="1" dirty="0" err="1"/>
              <a:t>ወዲያቆናት</a:t>
            </a:r>
            <a:r>
              <a:rPr lang="en-CA" sz="4000" b="1" dirty="0"/>
              <a:t>፥ </a:t>
            </a:r>
            <a:r>
              <a:rPr lang="en-CA" sz="4000" b="1" dirty="0" err="1"/>
              <a:t>ርቱዓነ</a:t>
            </a:r>
            <a:r>
              <a:rPr lang="en-CA" sz="4000" b="1" dirty="0"/>
              <a:t> </a:t>
            </a:r>
            <a:r>
              <a:rPr lang="en-CA" sz="4000" b="1" dirty="0" err="1"/>
              <a:t>ሃይማኖት</a:t>
            </a:r>
            <a:r>
              <a:rPr lang="en-CA" sz="4000" b="1" dirty="0" smtClean="0"/>
              <a:t>።</a:t>
            </a:r>
          </a:p>
        </p:txBody>
      </p:sp>
      <p:sp>
        <p:nvSpPr>
          <p:cNvPr id="9" name="Rectangle 8"/>
          <p:cNvSpPr/>
          <p:nvPr/>
        </p:nvSpPr>
        <p:spPr>
          <a:xfrm>
            <a:off x="7936876" y="52854"/>
            <a:ext cx="4400150" cy="6309420"/>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92D050"/>
                </a:solidFill>
              </a:rPr>
              <a:t>Asst</a:t>
            </a:r>
            <a:r>
              <a:rPr lang="en-US" sz="3600" dirty="0">
                <a:solidFill>
                  <a:srgbClr val="92D050"/>
                </a:solidFill>
              </a:rPr>
              <a:t>. </a:t>
            </a:r>
            <a:r>
              <a:rPr lang="en-US" sz="3600" dirty="0" smtClean="0">
                <a:solidFill>
                  <a:srgbClr val="92D050"/>
                </a:solidFill>
              </a:rPr>
              <a:t>Deacon: </a:t>
            </a:r>
            <a:r>
              <a:rPr lang="en-US" sz="1400" dirty="0" smtClean="0">
                <a:solidFill>
                  <a:srgbClr val="FFC000"/>
                </a:solidFill>
              </a:rPr>
              <a:t>17. </a:t>
            </a:r>
            <a:r>
              <a:rPr lang="en-US" sz="3600" dirty="0" smtClean="0"/>
              <a:t>Pray </a:t>
            </a:r>
            <a:r>
              <a:rPr lang="en-US" sz="3600" dirty="0"/>
              <a:t>for the Patriarch</a:t>
            </a:r>
            <a:r>
              <a:rPr lang="en-US" sz="3600" dirty="0" smtClean="0"/>
              <a:t>, Abba</a:t>
            </a:r>
            <a:r>
              <a:rPr lang="en-US" sz="3600" dirty="0" smtClean="0">
                <a:solidFill>
                  <a:srgbClr val="FFC000"/>
                </a:solidFill>
              </a:rPr>
              <a:t> </a:t>
            </a:r>
            <a:r>
              <a:rPr lang="en-CA" sz="3600" b="1" dirty="0">
                <a:solidFill>
                  <a:srgbClr val="FFC000"/>
                </a:solidFill>
              </a:rPr>
              <a:t>….…</a:t>
            </a:r>
            <a:r>
              <a:rPr lang="en-US" sz="3600" dirty="0" smtClean="0">
                <a:solidFill>
                  <a:srgbClr val="FFC000"/>
                </a:solidFill>
              </a:rPr>
              <a:t> </a:t>
            </a:r>
            <a:r>
              <a:rPr lang="en-US" sz="3600" dirty="0" smtClean="0"/>
              <a:t>lord </a:t>
            </a:r>
            <a:r>
              <a:rPr lang="en-US" sz="3600" dirty="0"/>
              <a:t>chief of the bishops </a:t>
            </a:r>
            <a:r>
              <a:rPr lang="en-US" sz="3600" dirty="0" smtClean="0"/>
              <a:t>of the </a:t>
            </a:r>
            <a:r>
              <a:rPr lang="en-US" sz="3600" dirty="0"/>
              <a:t>great City of </a:t>
            </a:r>
            <a:r>
              <a:rPr lang="en-CA" sz="3600" b="1" dirty="0">
                <a:solidFill>
                  <a:srgbClr val="FFC000"/>
                </a:solidFill>
              </a:rPr>
              <a:t>….…</a:t>
            </a:r>
            <a:r>
              <a:rPr lang="en-US" sz="3600" dirty="0" smtClean="0"/>
              <a:t>, </a:t>
            </a:r>
            <a:r>
              <a:rPr lang="en-US" sz="3600" dirty="0"/>
              <a:t>and </a:t>
            </a:r>
            <a:r>
              <a:rPr lang="en-US" sz="3600" dirty="0" smtClean="0"/>
              <a:t>the blessed </a:t>
            </a:r>
            <a:r>
              <a:rPr lang="en-US" sz="3600" dirty="0"/>
              <a:t>Primate of this country, </a:t>
            </a:r>
            <a:r>
              <a:rPr lang="en-US" sz="3600" dirty="0" smtClean="0"/>
              <a:t>Abba</a:t>
            </a:r>
            <a:r>
              <a:rPr lang="en-CA" sz="3600" b="1" dirty="0">
                <a:solidFill>
                  <a:srgbClr val="FFC000"/>
                </a:solidFill>
              </a:rPr>
              <a:t> ….…</a:t>
            </a:r>
            <a:r>
              <a:rPr lang="en-US" sz="3600" dirty="0" smtClean="0"/>
              <a:t>, </a:t>
            </a:r>
            <a:r>
              <a:rPr lang="en-US" sz="3600" dirty="0"/>
              <a:t>and all the orthodox bishops</a:t>
            </a:r>
            <a:r>
              <a:rPr lang="en-US" sz="3600" dirty="0" smtClean="0"/>
              <a:t>, priests</a:t>
            </a:r>
            <a:r>
              <a:rPr lang="en-US" sz="3600" dirty="0"/>
              <a:t>, and deacons</a:t>
            </a:r>
            <a:r>
              <a:rPr lang="en-US" sz="3600" dirty="0" smtClean="0"/>
              <a:t>. Lord </a:t>
            </a:r>
            <a:r>
              <a:rPr lang="en-US" sz="3600" dirty="0"/>
              <a:t>our </a:t>
            </a:r>
            <a:r>
              <a:rPr lang="en-US" sz="3600" dirty="0" smtClean="0"/>
              <a:t>God.</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solidFill>
                  <a:srgbClr val="92D050"/>
                </a:solidFill>
              </a:rPr>
              <a:t>ይ.ዲ.ንፍቅ</a:t>
            </a:r>
            <a:r>
              <a:rPr lang="en-CA" sz="4000" dirty="0" smtClean="0"/>
              <a:t> </a:t>
            </a:r>
            <a:r>
              <a:rPr lang="en-CA" sz="1400" dirty="0">
                <a:solidFill>
                  <a:srgbClr val="FFC000"/>
                </a:solidFill>
              </a:rPr>
              <a:t>17. </a:t>
            </a:r>
            <a:r>
              <a:rPr lang="en-CA" sz="4000" dirty="0" err="1"/>
              <a:t>ምእንቲ</a:t>
            </a:r>
            <a:r>
              <a:rPr lang="en-CA" sz="4000" dirty="0"/>
              <a:t> </a:t>
            </a:r>
            <a:r>
              <a:rPr lang="en-CA" sz="4000" dirty="0" err="1"/>
              <a:t>መምህርና</a:t>
            </a:r>
            <a:r>
              <a:rPr lang="en-CA" sz="4000" dirty="0"/>
              <a:t> </a:t>
            </a:r>
            <a:r>
              <a:rPr lang="en-CA" sz="4000" dirty="0" err="1"/>
              <a:t>ርእሲ</a:t>
            </a:r>
            <a:r>
              <a:rPr lang="en-CA" sz="4000" dirty="0"/>
              <a:t> </a:t>
            </a:r>
            <a:r>
              <a:rPr lang="en-CA" sz="4000" dirty="0" err="1"/>
              <a:t>ሊቃነ</a:t>
            </a:r>
            <a:r>
              <a:rPr lang="en-CA" sz="4000" dirty="0"/>
              <a:t> </a:t>
            </a:r>
            <a:r>
              <a:rPr lang="en-CA" sz="4000" dirty="0" err="1"/>
              <a:t>ጳጳሳት</a:t>
            </a:r>
            <a:r>
              <a:rPr lang="en-CA" sz="4000" dirty="0"/>
              <a:t> </a:t>
            </a:r>
            <a:r>
              <a:rPr lang="en-CA" sz="4000" dirty="0" err="1"/>
              <a:t>ናይ</a:t>
            </a:r>
            <a:r>
              <a:rPr lang="en-CA" sz="4000" dirty="0"/>
              <a:t> </a:t>
            </a:r>
            <a:r>
              <a:rPr lang="en-CA" sz="4000" dirty="0" err="1"/>
              <a:t>ዓባይ</a:t>
            </a:r>
            <a:r>
              <a:rPr lang="en-CA" sz="4000" dirty="0"/>
              <a:t> </a:t>
            </a:r>
            <a:r>
              <a:rPr lang="en-CA" sz="4000" dirty="0" err="1"/>
              <a:t>ሃገር</a:t>
            </a:r>
            <a:r>
              <a:rPr lang="en-CA" sz="4000" dirty="0"/>
              <a:t> </a:t>
            </a:r>
            <a:r>
              <a:rPr lang="en-CA" sz="4000" dirty="0" err="1"/>
              <a:t>ኤርትራ</a:t>
            </a:r>
            <a:r>
              <a:rPr lang="en-CA" sz="4000" dirty="0"/>
              <a:t> </a:t>
            </a:r>
            <a:r>
              <a:rPr lang="en-CA" sz="4000" dirty="0" err="1" smtClean="0"/>
              <a:t>ኣባ</a:t>
            </a:r>
            <a:r>
              <a:rPr lang="en-CA" sz="4000" b="1" dirty="0">
                <a:solidFill>
                  <a:srgbClr val="FFC000"/>
                </a:solidFill>
              </a:rPr>
              <a:t> </a:t>
            </a:r>
            <a:r>
              <a:rPr lang="en-CA" sz="4000" b="1" dirty="0" smtClean="0">
                <a:solidFill>
                  <a:srgbClr val="FFC000"/>
                </a:solidFill>
              </a:rPr>
              <a:t>….…</a:t>
            </a:r>
            <a:r>
              <a:rPr lang="en-CA" sz="4000" dirty="0" smtClean="0"/>
              <a:t>ን  </a:t>
            </a:r>
            <a:r>
              <a:rPr lang="en-CA" sz="4000" dirty="0" err="1" smtClean="0"/>
              <a:t>ምእ</a:t>
            </a:r>
            <a:endParaRPr lang="en-CA" sz="4000" dirty="0" smtClean="0"/>
          </a:p>
          <a:p>
            <a:r>
              <a:rPr lang="en-CA" sz="4000" dirty="0" err="1" smtClean="0"/>
              <a:t>ንቲ</a:t>
            </a:r>
            <a:r>
              <a:rPr lang="en-CA" sz="4000" dirty="0" smtClean="0"/>
              <a:t> </a:t>
            </a:r>
            <a:r>
              <a:rPr lang="en-CA" sz="4000" dirty="0" err="1"/>
              <a:t>ኣብ</a:t>
            </a:r>
            <a:r>
              <a:rPr lang="en-CA" sz="4000" dirty="0"/>
              <a:t> </a:t>
            </a:r>
            <a:r>
              <a:rPr lang="en-CA" sz="4000" dirty="0" err="1"/>
              <a:t>ርእሲ</a:t>
            </a:r>
            <a:r>
              <a:rPr lang="en-CA" sz="4000" dirty="0"/>
              <a:t> </a:t>
            </a:r>
            <a:r>
              <a:rPr lang="en-CA" sz="4000" dirty="0" err="1"/>
              <a:t>ኸተማና</a:t>
            </a:r>
            <a:r>
              <a:rPr lang="en-CA" sz="4000" dirty="0"/>
              <a:t> </a:t>
            </a:r>
            <a:r>
              <a:rPr lang="en-CA" sz="4000" dirty="0" err="1"/>
              <a:t>ዝተሸመ</a:t>
            </a:r>
            <a:r>
              <a:rPr lang="en-CA" sz="4000" dirty="0"/>
              <a:t> </a:t>
            </a:r>
            <a:r>
              <a:rPr lang="en-CA" sz="4000" dirty="0" err="1"/>
              <a:t>ብፁዕ</a:t>
            </a:r>
            <a:r>
              <a:rPr lang="en-CA" sz="4000" dirty="0"/>
              <a:t> </a:t>
            </a:r>
            <a:r>
              <a:rPr lang="en-CA" sz="4000" dirty="0" err="1"/>
              <a:t>ሊቀ</a:t>
            </a:r>
            <a:r>
              <a:rPr lang="en-CA" sz="4000" dirty="0"/>
              <a:t> </a:t>
            </a:r>
            <a:r>
              <a:rPr lang="en-CA" sz="4000" dirty="0" err="1"/>
              <a:t>ጳጳስና</a:t>
            </a:r>
            <a:r>
              <a:rPr lang="en-CA" sz="4000" dirty="0"/>
              <a:t> </a:t>
            </a:r>
            <a:r>
              <a:rPr lang="en-CA" sz="4000" dirty="0" err="1"/>
              <a:t>ኣባ</a:t>
            </a:r>
            <a:r>
              <a:rPr lang="en-CA" sz="4000" dirty="0"/>
              <a:t> </a:t>
            </a:r>
            <a:r>
              <a:rPr lang="en-CA" sz="4000" b="1" dirty="0">
                <a:solidFill>
                  <a:srgbClr val="FFC000"/>
                </a:solidFill>
              </a:rPr>
              <a:t>….… </a:t>
            </a:r>
            <a:r>
              <a:rPr lang="en-CA" sz="4000" dirty="0" smtClean="0"/>
              <a:t>ን</a:t>
            </a:r>
            <a:r>
              <a:rPr lang="en-CA" sz="4000" dirty="0"/>
              <a:t>፥ </a:t>
            </a:r>
            <a:r>
              <a:rPr lang="en-CA" sz="4000" dirty="0" err="1"/>
              <a:t>ሃይማኖቶም</a:t>
            </a:r>
            <a:r>
              <a:rPr lang="en-CA" sz="4000" dirty="0"/>
              <a:t> </a:t>
            </a:r>
            <a:r>
              <a:rPr lang="en-CA" sz="4000" dirty="0" err="1"/>
              <a:t>ቅኑዕ</a:t>
            </a:r>
            <a:r>
              <a:rPr lang="en-CA" sz="4000" dirty="0"/>
              <a:t> </a:t>
            </a:r>
            <a:r>
              <a:rPr lang="en-CA" sz="4000" dirty="0" err="1"/>
              <a:t>ምእንቲ</a:t>
            </a:r>
            <a:r>
              <a:rPr lang="en-CA" sz="4000" dirty="0"/>
              <a:t> </a:t>
            </a:r>
            <a:r>
              <a:rPr lang="en-CA" sz="4000" dirty="0" err="1"/>
              <a:t>ዝኾኑ</a:t>
            </a:r>
            <a:r>
              <a:rPr lang="en-CA" sz="4000" dirty="0"/>
              <a:t>፥ </a:t>
            </a:r>
            <a:r>
              <a:rPr lang="en-CA" sz="4000" dirty="0" err="1"/>
              <a:t>ኵሎም</a:t>
            </a:r>
            <a:r>
              <a:rPr lang="en-CA" sz="4000" dirty="0"/>
              <a:t> </a:t>
            </a:r>
            <a:r>
              <a:rPr lang="en-CA" sz="4000" dirty="0" err="1"/>
              <a:t>ኤጲስ</a:t>
            </a:r>
            <a:r>
              <a:rPr lang="en-CA" sz="4000" dirty="0"/>
              <a:t> </a:t>
            </a:r>
            <a:r>
              <a:rPr lang="en-CA" sz="4000" dirty="0" err="1"/>
              <a:t>ቆጶሳትን</a:t>
            </a:r>
            <a:r>
              <a:rPr lang="en-CA" sz="4000" dirty="0"/>
              <a:t> </a:t>
            </a:r>
            <a:r>
              <a:rPr lang="en-CA" sz="4000" dirty="0" err="1" smtClean="0"/>
              <a:t>ቀሳውስ</a:t>
            </a:r>
            <a:endParaRPr lang="en-CA" sz="4000" dirty="0" smtClean="0"/>
          </a:p>
          <a:p>
            <a:r>
              <a:rPr lang="en-CA" sz="4000" dirty="0" err="1" smtClean="0"/>
              <a:t>ትን</a:t>
            </a:r>
            <a:r>
              <a:rPr lang="en-CA" sz="4000" dirty="0" smtClean="0"/>
              <a:t> </a:t>
            </a:r>
            <a:r>
              <a:rPr lang="en-CA" sz="4000" dirty="0" err="1"/>
              <a:t>ዲያቆናትን</a:t>
            </a:r>
            <a:r>
              <a:rPr lang="en-CA" sz="4000" dirty="0"/>
              <a:t> </a:t>
            </a:r>
            <a:r>
              <a:rPr lang="en-CA" sz="4000" dirty="0" err="1"/>
              <a:t>ጸልዩ</a:t>
            </a:r>
            <a:r>
              <a:rPr lang="en-CA" sz="4000" dirty="0" smtClean="0"/>
              <a:t>።</a:t>
            </a:r>
            <a:endParaRPr lang="en-CA" sz="4000" dirty="0"/>
          </a:p>
        </p:txBody>
      </p:sp>
    </p:spTree>
    <p:extLst>
      <p:ext uri="{BB962C8B-B14F-4D97-AF65-F5344CB8AC3E}">
        <p14:creationId xmlns:p14="http://schemas.microsoft.com/office/powerpoint/2010/main" val="3996346744"/>
      </p:ext>
    </p:extLst>
  </p:cSld>
  <p:clrMapOvr>
    <a:masterClrMapping/>
  </p:clrMapOvr>
  <p:transition spd="med"/>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solidFill>
                  <a:srgbClr val="FF0000"/>
                </a:solidFill>
              </a:rPr>
              <a:t>ይ.ካ.ንፍቅ</a:t>
            </a:r>
            <a:r>
              <a:rPr lang="en-CA" sz="4000" dirty="0" smtClean="0"/>
              <a:t> </a:t>
            </a:r>
            <a:r>
              <a:rPr lang="en-CA" sz="1400" dirty="0">
                <a:solidFill>
                  <a:srgbClr val="FFC000"/>
                </a:solidFill>
              </a:rPr>
              <a:t>፲፰. </a:t>
            </a:r>
            <a:r>
              <a:rPr lang="en-CA" sz="4000" dirty="0" err="1" smtClean="0"/>
              <a:t>እግዚአብ</a:t>
            </a:r>
            <a:endParaRPr lang="en-CA" sz="4000" dirty="0" smtClean="0"/>
          </a:p>
          <a:p>
            <a:r>
              <a:rPr lang="en-CA" sz="4000" dirty="0" err="1" smtClean="0"/>
              <a:t>ሔር</a:t>
            </a:r>
            <a:r>
              <a:rPr lang="en-CA" sz="4000" dirty="0" smtClean="0"/>
              <a:t> </a:t>
            </a:r>
            <a:r>
              <a:rPr lang="en-CA" sz="4000" dirty="0" err="1"/>
              <a:t>አምላክነ</a:t>
            </a:r>
            <a:r>
              <a:rPr lang="en-CA" sz="4000" dirty="0"/>
              <a:t> </a:t>
            </a:r>
            <a:r>
              <a:rPr lang="en-CA" sz="4000" dirty="0" err="1"/>
              <a:t>ዘኵሎ</a:t>
            </a:r>
            <a:r>
              <a:rPr lang="en-CA" sz="4000" dirty="0"/>
              <a:t> </a:t>
            </a:r>
            <a:r>
              <a:rPr lang="en-CA" sz="4000" dirty="0" err="1"/>
              <a:t>ትእኅዝ</a:t>
            </a:r>
            <a:r>
              <a:rPr lang="en-CA" sz="4000" dirty="0"/>
              <a:t> </a:t>
            </a:r>
            <a:r>
              <a:rPr lang="en-CA" sz="4000" dirty="0" err="1" smtClean="0"/>
              <a:t>ንስእለከ</a:t>
            </a:r>
            <a:r>
              <a:rPr lang="en-CA" sz="4000" dirty="0" smtClean="0"/>
              <a:t>  </a:t>
            </a:r>
            <a:r>
              <a:rPr lang="en-CA" sz="4000" dirty="0" err="1" smtClean="0"/>
              <a:t>ወናስ</a:t>
            </a:r>
            <a:endParaRPr lang="en-CA" sz="4000" dirty="0" smtClean="0"/>
          </a:p>
          <a:p>
            <a:r>
              <a:rPr lang="en-CA" sz="4000" dirty="0" err="1" smtClean="0"/>
              <a:t>ተበቍዐከ</a:t>
            </a:r>
            <a:r>
              <a:rPr lang="en-CA" sz="4000" dirty="0" smtClean="0"/>
              <a:t> </a:t>
            </a:r>
            <a:r>
              <a:rPr lang="en-CA" sz="4000" dirty="0" err="1"/>
              <a:t>በእንተ</a:t>
            </a:r>
            <a:r>
              <a:rPr lang="en-CA" sz="4000" dirty="0"/>
              <a:t> </a:t>
            </a:r>
            <a:r>
              <a:rPr lang="en-CA" sz="4000" dirty="0" err="1"/>
              <a:t>ብፁዕ</a:t>
            </a:r>
            <a:r>
              <a:rPr lang="en-CA" sz="4000" dirty="0"/>
              <a:t> </a:t>
            </a:r>
            <a:r>
              <a:rPr lang="en-CA" sz="4000" dirty="0" err="1"/>
              <a:t>ወቅዱስ</a:t>
            </a:r>
            <a:r>
              <a:rPr lang="en-CA" sz="4000" dirty="0"/>
              <a:t> </a:t>
            </a:r>
            <a:r>
              <a:rPr lang="en-CA" sz="4000" dirty="0" err="1"/>
              <a:t>ርእሰ</a:t>
            </a:r>
            <a:r>
              <a:rPr lang="en-CA" sz="4000" dirty="0"/>
              <a:t> </a:t>
            </a:r>
            <a:r>
              <a:rPr lang="en-CA" sz="4000" dirty="0" err="1"/>
              <a:t>ሊቃነ</a:t>
            </a:r>
            <a:r>
              <a:rPr lang="en-CA" sz="4000" dirty="0"/>
              <a:t> </a:t>
            </a:r>
            <a:r>
              <a:rPr lang="en-CA" sz="4000" dirty="0" err="1"/>
              <a:t>ጳጳሳት</a:t>
            </a:r>
            <a:r>
              <a:rPr lang="en-CA" sz="4000" dirty="0"/>
              <a:t> </a:t>
            </a:r>
            <a:r>
              <a:rPr lang="en-CA" sz="4000" dirty="0" err="1"/>
              <a:t>ኣባ</a:t>
            </a:r>
            <a:r>
              <a:rPr lang="en-CA" sz="4000" dirty="0"/>
              <a:t> </a:t>
            </a:r>
            <a:r>
              <a:rPr lang="en-CA" sz="4000" b="1" dirty="0">
                <a:solidFill>
                  <a:srgbClr val="FFC000"/>
                </a:solidFill>
              </a:rPr>
              <a:t>….… </a:t>
            </a:r>
            <a:r>
              <a:rPr lang="en-CA" sz="4000" dirty="0" smtClean="0"/>
              <a:t>፥ </a:t>
            </a:r>
            <a:r>
              <a:rPr lang="en-CA" sz="4000" dirty="0" err="1"/>
              <a:t>ከም</a:t>
            </a:r>
            <a:r>
              <a:rPr lang="en-CA" sz="4000" dirty="0"/>
              <a:t> </a:t>
            </a:r>
            <a:r>
              <a:rPr lang="en-CA" sz="4000" dirty="0" err="1"/>
              <a:t>ዐቂበ</a:t>
            </a:r>
            <a:r>
              <a:rPr lang="en-CA" sz="4000" dirty="0"/>
              <a:t> </a:t>
            </a:r>
            <a:r>
              <a:rPr lang="en-CA" sz="4000" dirty="0" err="1"/>
              <a:t>ትዕቅቦ</a:t>
            </a:r>
            <a:r>
              <a:rPr lang="en-CA" sz="4000" dirty="0"/>
              <a:t> </a:t>
            </a:r>
            <a:r>
              <a:rPr lang="en-CA" sz="4000" dirty="0" err="1"/>
              <a:t>ለነ</a:t>
            </a:r>
            <a:r>
              <a:rPr lang="en-CA" sz="4000" dirty="0"/>
              <a:t> </a:t>
            </a:r>
            <a:r>
              <a:rPr lang="en-CA" sz="4000" dirty="0" err="1"/>
              <a:t>ለብዙኅ</a:t>
            </a:r>
            <a:r>
              <a:rPr lang="en-CA" sz="4000" dirty="0"/>
              <a:t> </a:t>
            </a:r>
            <a:r>
              <a:rPr lang="en-CA" sz="4000" dirty="0" err="1"/>
              <a:t>ዓመታት</a:t>
            </a:r>
            <a:r>
              <a:rPr lang="en-CA" sz="4000" dirty="0"/>
              <a:t>፥ </a:t>
            </a:r>
            <a:r>
              <a:rPr lang="en-CA" sz="4000" dirty="0" smtClean="0"/>
              <a:t> </a:t>
            </a:r>
            <a:r>
              <a:rPr lang="en-CA" sz="4000" dirty="0" err="1" smtClean="0"/>
              <a:t>ወለ</a:t>
            </a:r>
            <a:endParaRPr lang="en-CA" sz="4000" dirty="0" smtClean="0"/>
          </a:p>
          <a:p>
            <a:r>
              <a:rPr lang="en-CA" sz="4000" dirty="0" err="1" smtClean="0"/>
              <a:t>መዋዕለ</a:t>
            </a:r>
            <a:r>
              <a:rPr lang="en-CA" sz="4000" dirty="0" smtClean="0"/>
              <a:t>  </a:t>
            </a:r>
            <a:r>
              <a:rPr lang="en-CA" sz="4000" dirty="0" err="1"/>
              <a:t>ሰላም</a:t>
            </a:r>
            <a:r>
              <a:rPr lang="en-CA" sz="4000" dirty="0"/>
              <a:t> </a:t>
            </a:r>
            <a:r>
              <a:rPr lang="en-CA" sz="4000" dirty="0" err="1"/>
              <a:t>እስከ</a:t>
            </a:r>
            <a:r>
              <a:rPr lang="en-CA" sz="4000" dirty="0"/>
              <a:t> </a:t>
            </a:r>
            <a:r>
              <a:rPr lang="en-CA" sz="4000" dirty="0" err="1"/>
              <a:t>ይፌጽም</a:t>
            </a:r>
            <a:r>
              <a:rPr lang="en-CA" sz="4000" dirty="0"/>
              <a:t> </a:t>
            </a:r>
            <a:r>
              <a:rPr lang="en-CA" sz="4000" dirty="0" err="1"/>
              <a:t>ዘእምኀቤከ</a:t>
            </a:r>
            <a:r>
              <a:rPr lang="en-CA" sz="4000" dirty="0"/>
              <a:t> </a:t>
            </a:r>
            <a:r>
              <a:rPr lang="en-CA" sz="4000" dirty="0" err="1"/>
              <a:t>ሎቱ</a:t>
            </a:r>
            <a:r>
              <a:rPr lang="en-CA" sz="4000" dirty="0"/>
              <a:t> </a:t>
            </a:r>
            <a:r>
              <a:rPr lang="en-CA" sz="4000" dirty="0" err="1" smtClean="0"/>
              <a:t>ዘተአመንኮ</a:t>
            </a:r>
            <a:endParaRPr lang="en-CA" sz="4000" dirty="0"/>
          </a:p>
        </p:txBody>
      </p:sp>
      <p:sp>
        <p:nvSpPr>
          <p:cNvPr id="9" name="Rectangle 8"/>
          <p:cNvSpPr/>
          <p:nvPr/>
        </p:nvSpPr>
        <p:spPr>
          <a:xfrm>
            <a:off x="7936876" y="-79878"/>
            <a:ext cx="4400150" cy="7186583"/>
          </a:xfrm>
          <a:prstGeom prst="rect">
            <a:avLst/>
          </a:prstGeom>
        </p:spPr>
        <p:txBody>
          <a:bodyPr wrap="square">
            <a:spAutoFit/>
          </a:bodyPr>
          <a:lstStyle/>
          <a:p>
            <a:pPr marL="40639" marR="40639">
              <a:spcBef>
                <a:spcPts val="600"/>
              </a:spcBef>
              <a:buClr>
                <a:srgbClr val="D84800"/>
              </a:buClr>
              <a:buFont typeface="Arial"/>
              <a:defRPr sz="2800"/>
            </a:pPr>
            <a:r>
              <a:rPr lang="en-US" sz="3600" dirty="0" err="1" smtClean="0">
                <a:solidFill>
                  <a:srgbClr val="FF0000"/>
                </a:solidFill>
              </a:rPr>
              <a:t>Asst.Priest</a:t>
            </a:r>
            <a:r>
              <a:rPr lang="en-US" sz="3600" dirty="0" smtClean="0">
                <a:solidFill>
                  <a:srgbClr val="FF0000"/>
                </a:solidFill>
              </a:rPr>
              <a:t>: </a:t>
            </a:r>
            <a:r>
              <a:rPr lang="en-US" sz="1400" dirty="0" smtClean="0">
                <a:solidFill>
                  <a:srgbClr val="FFC000"/>
                </a:solidFill>
              </a:rPr>
              <a:t>18. </a:t>
            </a:r>
            <a:r>
              <a:rPr lang="en-US" sz="3500" dirty="0"/>
              <a:t>A</a:t>
            </a:r>
            <a:r>
              <a:rPr lang="en-US" sz="3500" dirty="0" smtClean="0"/>
              <a:t>lmighty</a:t>
            </a:r>
            <a:r>
              <a:rPr lang="en-US" sz="3500" dirty="0"/>
              <a:t>, we pray and beseech Thee for </a:t>
            </a:r>
            <a:r>
              <a:rPr lang="en-US" sz="3500" dirty="0" smtClean="0"/>
              <a:t>our blessed </a:t>
            </a:r>
            <a:r>
              <a:rPr lang="en-US" sz="3500" dirty="0"/>
              <a:t>archbishop </a:t>
            </a:r>
            <a:r>
              <a:rPr lang="en-US" sz="3500" dirty="0" smtClean="0"/>
              <a:t>Abba</a:t>
            </a:r>
            <a:r>
              <a:rPr lang="en-CA" sz="3600" b="1" dirty="0">
                <a:solidFill>
                  <a:srgbClr val="FFC000"/>
                </a:solidFill>
              </a:rPr>
              <a:t> ….…</a:t>
            </a:r>
            <a:r>
              <a:rPr lang="en-US" sz="3500" dirty="0" smtClean="0"/>
              <a:t>, that Thou </a:t>
            </a:r>
            <a:r>
              <a:rPr lang="en-US" sz="3500" dirty="0"/>
              <a:t>may truly preserve him to us </a:t>
            </a:r>
            <a:r>
              <a:rPr lang="en-US" sz="3500" dirty="0" smtClean="0"/>
              <a:t>for many </a:t>
            </a:r>
            <a:r>
              <a:rPr lang="en-US" sz="3500" dirty="0"/>
              <a:t>years and in peaceful days to </a:t>
            </a:r>
            <a:r>
              <a:rPr lang="en-US" sz="3500" dirty="0" smtClean="0"/>
              <a:t>fulfil the </a:t>
            </a:r>
            <a:r>
              <a:rPr lang="en-US" sz="3500" dirty="0"/>
              <a:t>office of priesthood which Thou </a:t>
            </a:r>
            <a:r>
              <a:rPr lang="en-US" sz="3500" dirty="0" smtClean="0"/>
              <a:t>has committed </a:t>
            </a:r>
            <a:r>
              <a:rPr lang="en-US" sz="3500" dirty="0"/>
              <a:t>unto him, together with all </a:t>
            </a:r>
            <a:r>
              <a:rPr lang="en-US" sz="3500" dirty="0" smtClean="0"/>
              <a:t>the orthodox</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solidFill>
                  <a:srgbClr val="FF0000"/>
                </a:solidFill>
              </a:rPr>
              <a:t>ይ.ካ.ንፍቅ</a:t>
            </a:r>
            <a:r>
              <a:rPr lang="en-CA" sz="4000" dirty="0" smtClean="0"/>
              <a:t>    </a:t>
            </a:r>
            <a:r>
              <a:rPr lang="en-CA" sz="1400" dirty="0" smtClean="0">
                <a:solidFill>
                  <a:srgbClr val="FFC000"/>
                </a:solidFill>
              </a:rPr>
              <a:t>18</a:t>
            </a:r>
            <a:r>
              <a:rPr lang="en-CA" sz="1400" dirty="0">
                <a:solidFill>
                  <a:srgbClr val="FFC000"/>
                </a:solidFill>
              </a:rPr>
              <a:t>. </a:t>
            </a:r>
            <a:r>
              <a:rPr lang="en-CA" sz="4000" dirty="0" err="1" smtClean="0"/>
              <a:t>እግዚኣብ</a:t>
            </a:r>
            <a:endParaRPr lang="en-CA" sz="4000" dirty="0" smtClean="0"/>
          </a:p>
          <a:p>
            <a:r>
              <a:rPr lang="en-CA" sz="4000" dirty="0" err="1" smtClean="0"/>
              <a:t>ሄር</a:t>
            </a:r>
            <a:r>
              <a:rPr lang="en-CA" sz="4000" dirty="0" smtClean="0"/>
              <a:t> </a:t>
            </a:r>
            <a:r>
              <a:rPr lang="en-CA" sz="4000" dirty="0" err="1"/>
              <a:t>ኣምላኽና</a:t>
            </a:r>
            <a:r>
              <a:rPr lang="en-CA" sz="4000" dirty="0"/>
              <a:t>፥ </a:t>
            </a:r>
            <a:r>
              <a:rPr lang="en-CA" sz="4000" dirty="0" err="1"/>
              <a:t>ኵሉ</a:t>
            </a:r>
            <a:r>
              <a:rPr lang="en-CA" sz="4000" dirty="0"/>
              <a:t> </a:t>
            </a:r>
            <a:r>
              <a:rPr lang="en-CA" sz="4000" dirty="0" smtClean="0"/>
              <a:t> </a:t>
            </a:r>
            <a:r>
              <a:rPr lang="en-CA" sz="4000" dirty="0" err="1" smtClean="0"/>
              <a:t>እት</a:t>
            </a:r>
            <a:endParaRPr lang="en-CA" sz="4000" dirty="0" smtClean="0"/>
          </a:p>
          <a:p>
            <a:r>
              <a:rPr lang="en-CA" sz="4000" dirty="0" err="1" smtClean="0"/>
              <a:t>ኅዝ</a:t>
            </a:r>
            <a:r>
              <a:rPr lang="en-CA" sz="4000" dirty="0" smtClean="0"/>
              <a:t> </a:t>
            </a:r>
            <a:r>
              <a:rPr lang="en-CA" sz="4000" dirty="0" err="1"/>
              <a:t>ምእንቲ</a:t>
            </a:r>
            <a:r>
              <a:rPr lang="en-CA" sz="4000" dirty="0"/>
              <a:t> </a:t>
            </a:r>
            <a:r>
              <a:rPr lang="en-CA" sz="4000" dirty="0" err="1"/>
              <a:t>ርእሲ</a:t>
            </a:r>
            <a:r>
              <a:rPr lang="en-CA" sz="4000" dirty="0"/>
              <a:t> </a:t>
            </a:r>
            <a:r>
              <a:rPr lang="en-CA" sz="4000" dirty="0" err="1"/>
              <a:t>ሊቃነ</a:t>
            </a:r>
            <a:r>
              <a:rPr lang="en-CA" sz="4000" dirty="0"/>
              <a:t> </a:t>
            </a:r>
            <a:r>
              <a:rPr lang="en-CA" sz="4000" dirty="0" err="1"/>
              <a:t>ጳጳሳት</a:t>
            </a:r>
            <a:r>
              <a:rPr lang="en-CA" sz="4000" dirty="0"/>
              <a:t> </a:t>
            </a:r>
            <a:r>
              <a:rPr lang="en-CA" sz="4000" dirty="0" err="1"/>
              <a:t>ኣባ</a:t>
            </a:r>
            <a:r>
              <a:rPr lang="en-CA" sz="4000" dirty="0"/>
              <a:t> </a:t>
            </a:r>
            <a:r>
              <a:rPr lang="en-CA" sz="4000" b="1" dirty="0">
                <a:solidFill>
                  <a:srgbClr val="FFC000"/>
                </a:solidFill>
              </a:rPr>
              <a:t>….… </a:t>
            </a:r>
            <a:r>
              <a:rPr lang="en-CA" sz="4000" dirty="0" smtClean="0"/>
              <a:t>፥ </a:t>
            </a:r>
            <a:r>
              <a:rPr lang="en-CA" sz="4000" dirty="0" err="1"/>
              <a:t>ደጊምና</a:t>
            </a:r>
            <a:r>
              <a:rPr lang="en-CA" sz="4000" dirty="0"/>
              <a:t> </a:t>
            </a:r>
            <a:r>
              <a:rPr lang="en-CA" sz="4000" dirty="0" err="1"/>
              <a:t>ንልምነካ</a:t>
            </a:r>
            <a:r>
              <a:rPr lang="en-CA" sz="4000" dirty="0"/>
              <a:t> </a:t>
            </a:r>
            <a:r>
              <a:rPr lang="en-CA" sz="4000" dirty="0" err="1"/>
              <a:t>ኣሎና</a:t>
            </a:r>
            <a:r>
              <a:rPr lang="en-CA" sz="4000" dirty="0"/>
              <a:t>። </a:t>
            </a:r>
            <a:r>
              <a:rPr lang="en-CA" sz="4000" dirty="0" err="1"/>
              <a:t>ንብዙሕ</a:t>
            </a:r>
            <a:r>
              <a:rPr lang="en-CA" sz="4000" dirty="0"/>
              <a:t> </a:t>
            </a:r>
            <a:r>
              <a:rPr lang="en-CA" sz="4000" dirty="0" err="1"/>
              <a:t>ዓመታትን</a:t>
            </a:r>
            <a:r>
              <a:rPr lang="en-CA" sz="4000" dirty="0"/>
              <a:t> </a:t>
            </a:r>
            <a:r>
              <a:rPr lang="en-CA" sz="4000" dirty="0" smtClean="0"/>
              <a:t> </a:t>
            </a:r>
            <a:r>
              <a:rPr lang="en-CA" sz="4000" dirty="0" err="1" smtClean="0"/>
              <a:t>ንመ</a:t>
            </a:r>
            <a:endParaRPr lang="en-CA" sz="4000" dirty="0" smtClean="0"/>
          </a:p>
          <a:p>
            <a:r>
              <a:rPr lang="en-CA" sz="4000" dirty="0" err="1" smtClean="0"/>
              <a:t>ዋዕል</a:t>
            </a:r>
            <a:r>
              <a:rPr lang="en-CA" sz="4000" dirty="0" smtClean="0"/>
              <a:t> </a:t>
            </a:r>
            <a:r>
              <a:rPr lang="en-CA" sz="4000" dirty="0" err="1"/>
              <a:t>ሰላምን</a:t>
            </a:r>
            <a:r>
              <a:rPr lang="en-CA" sz="4000" dirty="0"/>
              <a:t>፥ </a:t>
            </a:r>
            <a:r>
              <a:rPr lang="en-CA" sz="4000" dirty="0" err="1"/>
              <a:t>ብሰላምን</a:t>
            </a:r>
            <a:r>
              <a:rPr lang="en-CA" sz="4000" dirty="0"/>
              <a:t> </a:t>
            </a:r>
            <a:r>
              <a:rPr lang="en-CA" sz="4000" dirty="0" err="1"/>
              <a:t>ፍቕርን</a:t>
            </a:r>
            <a:r>
              <a:rPr lang="en-CA" sz="4000" dirty="0"/>
              <a:t> </a:t>
            </a:r>
            <a:r>
              <a:rPr lang="en-CA" sz="4000" dirty="0" err="1"/>
              <a:t>ክትሕልወልና</a:t>
            </a:r>
            <a:r>
              <a:rPr lang="en-CA" sz="4000" dirty="0"/>
              <a:t>፥ </a:t>
            </a:r>
            <a:r>
              <a:rPr lang="en-CA" sz="4000" dirty="0" err="1"/>
              <a:t>ካባኻ</a:t>
            </a:r>
            <a:r>
              <a:rPr lang="en-CA" sz="4000" dirty="0"/>
              <a:t> </a:t>
            </a:r>
            <a:r>
              <a:rPr lang="en-CA" sz="4000" dirty="0" err="1"/>
              <a:t>ዝተቐበሎ</a:t>
            </a:r>
            <a:r>
              <a:rPr lang="en-CA" sz="4000" dirty="0"/>
              <a:t> </a:t>
            </a:r>
            <a:r>
              <a:rPr lang="en-CA" sz="4000" dirty="0" err="1"/>
              <a:t>ሃብተ-ክህነት</a:t>
            </a:r>
            <a:r>
              <a:rPr lang="en-CA" sz="4000" dirty="0"/>
              <a:t> </a:t>
            </a:r>
            <a:r>
              <a:rPr lang="en-CA" sz="4000" dirty="0" err="1"/>
              <a:t>ክህብ</a:t>
            </a:r>
            <a:r>
              <a:rPr lang="en-CA" sz="4000" dirty="0"/>
              <a:t>፥ </a:t>
            </a:r>
            <a:r>
              <a:rPr lang="en-CA" sz="4000" dirty="0" err="1"/>
              <a:t>ኣሚንካ</a:t>
            </a:r>
            <a:r>
              <a:rPr lang="en-CA" sz="4000" dirty="0"/>
              <a:t> </a:t>
            </a:r>
            <a:r>
              <a:rPr lang="en-CA" sz="4000" dirty="0" err="1"/>
              <a:t>ዝሸምካዮ</a:t>
            </a:r>
            <a:r>
              <a:rPr lang="en-CA" sz="4000" dirty="0"/>
              <a:t>፥ </a:t>
            </a:r>
            <a:r>
              <a:rPr lang="en-CA" sz="4000" dirty="0" err="1"/>
              <a:t>ናይ</a:t>
            </a:r>
            <a:r>
              <a:rPr lang="en-CA" sz="4000" dirty="0"/>
              <a:t> </a:t>
            </a:r>
            <a:r>
              <a:rPr lang="en-CA" sz="4000" dirty="0" err="1" smtClean="0"/>
              <a:t>ሽመት</a:t>
            </a:r>
            <a:endParaRPr lang="en-CA" sz="4000" dirty="0"/>
          </a:p>
        </p:txBody>
      </p:sp>
    </p:spTree>
    <p:extLst>
      <p:ext uri="{BB962C8B-B14F-4D97-AF65-F5344CB8AC3E}">
        <p14:creationId xmlns:p14="http://schemas.microsoft.com/office/powerpoint/2010/main" val="4139529865"/>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55641"/>
          </a:xfrm>
          <a:prstGeom prst="rect">
            <a:avLst/>
          </a:prstGeom>
        </p:spPr>
        <p:txBody>
          <a:bodyPr wrap="square">
            <a:spAutoFit/>
          </a:bodyPr>
          <a:lstStyle/>
          <a:p>
            <a:r>
              <a:rPr lang="en-CA" sz="4200" dirty="0" err="1" smtClean="0"/>
              <a:t>ወለሥርየተ</a:t>
            </a:r>
            <a:r>
              <a:rPr lang="en-CA" sz="4200" dirty="0" smtClean="0"/>
              <a:t> </a:t>
            </a:r>
            <a:r>
              <a:rPr lang="en-CA" sz="4200" dirty="0" err="1"/>
              <a:t>ኃጢአት</a:t>
            </a:r>
            <a:r>
              <a:rPr lang="en-CA" sz="4200" dirty="0"/>
              <a:t> </a:t>
            </a:r>
            <a:r>
              <a:rPr lang="en-CA" sz="4200" dirty="0" err="1"/>
              <a:t>ለልቡና</a:t>
            </a:r>
            <a:r>
              <a:rPr lang="en-CA" sz="4200" dirty="0"/>
              <a:t> </a:t>
            </a:r>
            <a:r>
              <a:rPr lang="en-CA" sz="4200" dirty="0" err="1"/>
              <a:t>ወለፈውስ</a:t>
            </a:r>
            <a:r>
              <a:rPr lang="en-CA" sz="4200" dirty="0"/>
              <a:t> </a:t>
            </a:r>
            <a:r>
              <a:rPr lang="en-CA" sz="4200" dirty="0" err="1"/>
              <a:t>ወለምክረ</a:t>
            </a:r>
            <a:r>
              <a:rPr lang="en-CA" sz="4200" dirty="0"/>
              <a:t> </a:t>
            </a:r>
            <a:r>
              <a:rPr lang="en-CA" sz="4200" dirty="0" err="1"/>
              <a:t>መንፈስ</a:t>
            </a:r>
            <a:r>
              <a:rPr lang="en-CA" sz="4200" dirty="0"/>
              <a:t> </a:t>
            </a:r>
            <a:r>
              <a:rPr lang="en-CA" sz="4200" dirty="0" err="1"/>
              <a:t>ቅዱስ</a:t>
            </a:r>
            <a:r>
              <a:rPr lang="en-CA" sz="4200" dirty="0"/>
              <a:t> </a:t>
            </a:r>
            <a:r>
              <a:rPr lang="en-CA" sz="4200" dirty="0" err="1"/>
              <a:t>ይእዜኒ</a:t>
            </a:r>
            <a:r>
              <a:rPr lang="en-CA" sz="4200" dirty="0"/>
              <a:t> </a:t>
            </a:r>
            <a:r>
              <a:rPr lang="en-CA" sz="4200" dirty="0" err="1"/>
              <a:t>ወዘልፈኒ</a:t>
            </a:r>
            <a:r>
              <a:rPr lang="en-CA" sz="4200" dirty="0"/>
              <a:t> </a:t>
            </a:r>
            <a:r>
              <a:rPr lang="en-CA" sz="4200" dirty="0" err="1"/>
              <a:t>ወለዓለመ</a:t>
            </a:r>
            <a:r>
              <a:rPr lang="en-CA" sz="4200" dirty="0"/>
              <a:t> </a:t>
            </a:r>
            <a:r>
              <a:rPr lang="en-CA" sz="4200" dirty="0" err="1"/>
              <a:t>ዓለም</a:t>
            </a:r>
            <a:r>
              <a:rPr lang="en-CA" sz="4200" dirty="0"/>
              <a:t> </a:t>
            </a:r>
            <a:r>
              <a:rPr lang="en-CA" sz="4200" dirty="0" err="1"/>
              <a:t>አሜን</a:t>
            </a:r>
            <a:r>
              <a:rPr lang="en-CA" sz="4200" dirty="0"/>
              <a:t>።</a:t>
            </a:r>
          </a:p>
          <a:p>
            <a:r>
              <a:rPr lang="en-CA" sz="1400" dirty="0">
                <a:solidFill>
                  <a:srgbClr val="FFC000"/>
                </a:solidFill>
              </a:rPr>
              <a:t>፲፱. </a:t>
            </a:r>
            <a:r>
              <a:rPr lang="en-CA" sz="4200" dirty="0" err="1"/>
              <a:t>ንጽሕ</a:t>
            </a:r>
            <a:r>
              <a:rPr lang="en-CA" sz="4200" dirty="0"/>
              <a:t> </a:t>
            </a:r>
            <a:r>
              <a:rPr lang="en-CA" sz="4200" dirty="0" err="1"/>
              <a:t>ወጣዕም</a:t>
            </a:r>
            <a:r>
              <a:rPr lang="en-CA" sz="4200" dirty="0"/>
              <a:t> </a:t>
            </a:r>
            <a:r>
              <a:rPr lang="en-CA" sz="4200" dirty="0" err="1" smtClean="0"/>
              <a:t>ወበ</a:t>
            </a:r>
            <a:endParaRPr lang="en-CA" sz="4200" dirty="0" smtClean="0"/>
          </a:p>
          <a:p>
            <a:r>
              <a:rPr lang="en-CA" sz="4200" dirty="0" err="1" smtClean="0"/>
              <a:t>ረከት</a:t>
            </a:r>
            <a:r>
              <a:rPr lang="en-CA" sz="4200" dirty="0" smtClean="0"/>
              <a:t> </a:t>
            </a:r>
            <a:r>
              <a:rPr lang="en-CA" sz="4200" dirty="0" err="1"/>
              <a:t>ለእለ</a:t>
            </a:r>
            <a:r>
              <a:rPr lang="en-CA" sz="4200" dirty="0"/>
              <a:t> </a:t>
            </a:r>
            <a:r>
              <a:rPr lang="en-CA" sz="4200" dirty="0" err="1"/>
              <a:t>ይሰትዩ</a:t>
            </a:r>
            <a:r>
              <a:rPr lang="en-CA" sz="4200" dirty="0"/>
              <a:t> </a:t>
            </a:r>
            <a:r>
              <a:rPr lang="en-CA" sz="4200" dirty="0" err="1"/>
              <a:t>እምደምከ</a:t>
            </a:r>
            <a:r>
              <a:rPr lang="en-CA" sz="4200" dirty="0"/>
              <a:t> </a:t>
            </a:r>
            <a:r>
              <a:rPr lang="en-CA" sz="4200" dirty="0" err="1"/>
              <a:t>ክቡር</a:t>
            </a:r>
            <a:r>
              <a:rPr lang="en-CA" sz="4200" dirty="0"/>
              <a:t> </a:t>
            </a:r>
            <a:r>
              <a:rPr lang="en-CA" sz="4200" dirty="0" err="1" smtClean="0"/>
              <a:t>አላት</a:t>
            </a:r>
            <a:endParaRPr lang="en-CA" sz="4200" dirty="0" smtClean="0"/>
          </a:p>
          <a:p>
            <a:r>
              <a:rPr lang="en-CA" sz="4200" dirty="0" err="1" smtClean="0"/>
              <a:t>ዮን</a:t>
            </a:r>
            <a:r>
              <a:rPr lang="en-CA" sz="4200" dirty="0" smtClean="0"/>
              <a:t> </a:t>
            </a:r>
            <a:r>
              <a:rPr lang="en-CA" sz="4200" dirty="0" err="1"/>
              <a:t>በአማን</a:t>
            </a:r>
            <a:r>
              <a:rPr lang="en-CA" sz="4200" dirty="0"/>
              <a:t> </a:t>
            </a:r>
            <a:r>
              <a:rPr lang="en-CA" sz="4200" dirty="0" err="1"/>
              <a:t>አሜን</a:t>
            </a:r>
            <a:r>
              <a:rPr lang="en-CA" sz="4200" dirty="0" smtClean="0"/>
              <a:t>።</a:t>
            </a:r>
            <a:endParaRPr lang="en-CA" sz="4200" dirty="0"/>
          </a:p>
        </p:txBody>
      </p:sp>
      <p:sp>
        <p:nvSpPr>
          <p:cNvPr id="19" name="Rectangle 18"/>
          <p:cNvSpPr/>
          <p:nvPr/>
        </p:nvSpPr>
        <p:spPr>
          <a:xfrm>
            <a:off x="4016699" y="70871"/>
            <a:ext cx="4268541" cy="6709529"/>
          </a:xfrm>
          <a:prstGeom prst="rect">
            <a:avLst/>
          </a:prstGeom>
        </p:spPr>
        <p:txBody>
          <a:bodyPr wrap="square">
            <a:spAutoFit/>
          </a:bodyPr>
          <a:lstStyle/>
          <a:p>
            <a:r>
              <a:rPr lang="en-CA" sz="4300" dirty="0" err="1" smtClean="0"/>
              <a:t>ንምኽሪ</a:t>
            </a:r>
            <a:r>
              <a:rPr lang="en-CA" sz="4300" dirty="0" smtClean="0"/>
              <a:t> </a:t>
            </a:r>
            <a:r>
              <a:rPr lang="en-CA" sz="4300" dirty="0" err="1"/>
              <a:t>መንፈስ</a:t>
            </a:r>
            <a:r>
              <a:rPr lang="en-CA" sz="4300" dirty="0"/>
              <a:t> </a:t>
            </a:r>
            <a:r>
              <a:rPr lang="en-CA" sz="4300" dirty="0" err="1"/>
              <a:t>ቅዱስን</a:t>
            </a:r>
            <a:r>
              <a:rPr lang="en-CA" sz="4300" dirty="0"/>
              <a:t> </a:t>
            </a:r>
            <a:r>
              <a:rPr lang="en-CA" sz="4300" dirty="0" err="1"/>
              <a:t>እውን</a:t>
            </a:r>
            <a:r>
              <a:rPr lang="en-CA" sz="4300" dirty="0"/>
              <a:t> </a:t>
            </a:r>
            <a:r>
              <a:rPr lang="en-CA" sz="4300" dirty="0" err="1"/>
              <a:t>ይዅን</a:t>
            </a:r>
            <a:r>
              <a:rPr lang="en-CA" sz="4300" dirty="0"/>
              <a:t>። </a:t>
            </a:r>
            <a:r>
              <a:rPr lang="en-CA" sz="4300" dirty="0" err="1"/>
              <a:t>ሎምን</a:t>
            </a:r>
            <a:r>
              <a:rPr lang="en-CA" sz="4300" dirty="0"/>
              <a:t> </a:t>
            </a:r>
            <a:r>
              <a:rPr lang="en-CA" sz="4300" dirty="0" err="1"/>
              <a:t>ኵሉ</a:t>
            </a:r>
            <a:r>
              <a:rPr lang="en-CA" sz="4300" dirty="0"/>
              <a:t> </a:t>
            </a:r>
            <a:r>
              <a:rPr lang="en-CA" sz="4300" dirty="0" err="1"/>
              <a:t>ሳዕን</a:t>
            </a:r>
            <a:r>
              <a:rPr lang="en-CA" sz="4300" dirty="0"/>
              <a:t> </a:t>
            </a:r>
            <a:r>
              <a:rPr lang="en-CA" sz="4300" dirty="0" err="1"/>
              <a:t>ንዘልዓለም</a:t>
            </a:r>
            <a:r>
              <a:rPr lang="en-CA" sz="4300" dirty="0"/>
              <a:t> </a:t>
            </a:r>
            <a:r>
              <a:rPr lang="en-CA" sz="4300" dirty="0" err="1"/>
              <a:t>ዓለም</a:t>
            </a:r>
            <a:r>
              <a:rPr lang="en-CA" sz="4300" dirty="0"/>
              <a:t>። </a:t>
            </a:r>
          </a:p>
          <a:p>
            <a:r>
              <a:rPr lang="en-CA" sz="1400" dirty="0">
                <a:solidFill>
                  <a:srgbClr val="FFC000"/>
                </a:solidFill>
              </a:rPr>
              <a:t>19. </a:t>
            </a:r>
            <a:r>
              <a:rPr lang="en-CA" sz="4300" dirty="0" err="1"/>
              <a:t>ብሓቂ</a:t>
            </a:r>
            <a:r>
              <a:rPr lang="en-CA" sz="4300" dirty="0"/>
              <a:t> </a:t>
            </a:r>
            <a:r>
              <a:rPr lang="en-CA" sz="4300" dirty="0" err="1"/>
              <a:t>ሰብ</a:t>
            </a:r>
            <a:r>
              <a:rPr lang="en-CA" sz="4300" dirty="0"/>
              <a:t> </a:t>
            </a:r>
            <a:r>
              <a:rPr lang="en-CA" sz="4300" dirty="0" err="1"/>
              <a:t>ዝኾንካ</a:t>
            </a:r>
            <a:r>
              <a:rPr lang="en-CA" sz="4300" dirty="0"/>
              <a:t> </a:t>
            </a:r>
            <a:r>
              <a:rPr lang="en-CA" sz="4300" dirty="0" err="1"/>
              <a:t>ኣምላኽ</a:t>
            </a:r>
            <a:r>
              <a:rPr lang="en-CA" sz="4300" dirty="0"/>
              <a:t>፥ </a:t>
            </a:r>
            <a:r>
              <a:rPr lang="en-CA" sz="4300" dirty="0" err="1"/>
              <a:t>ካብ</a:t>
            </a:r>
            <a:r>
              <a:rPr lang="en-CA" sz="4300" dirty="0"/>
              <a:t> </a:t>
            </a:r>
            <a:r>
              <a:rPr lang="en-CA" sz="4300" dirty="0" err="1"/>
              <a:t>ክቡር</a:t>
            </a:r>
            <a:r>
              <a:rPr lang="en-CA" sz="4300" dirty="0"/>
              <a:t> </a:t>
            </a:r>
            <a:r>
              <a:rPr lang="en-CA" sz="4300" dirty="0" err="1"/>
              <a:t>ደምካ</a:t>
            </a:r>
            <a:r>
              <a:rPr lang="en-CA" sz="4300" dirty="0"/>
              <a:t> </a:t>
            </a:r>
            <a:r>
              <a:rPr lang="en-CA" sz="4300" dirty="0" err="1"/>
              <a:t>ንዝሰትዩ</a:t>
            </a:r>
            <a:r>
              <a:rPr lang="en-CA" sz="4300" dirty="0"/>
              <a:t>፥ </a:t>
            </a:r>
            <a:r>
              <a:rPr lang="en-CA" sz="4300" dirty="0" err="1"/>
              <a:t>ንጹህን</a:t>
            </a:r>
            <a:r>
              <a:rPr lang="en-CA" sz="4300" dirty="0"/>
              <a:t>፡ </a:t>
            </a:r>
            <a:r>
              <a:rPr lang="en-CA" sz="4300" dirty="0" err="1"/>
              <a:t>ጥዑምን</a:t>
            </a:r>
            <a:r>
              <a:rPr lang="en-CA" sz="4300" dirty="0"/>
              <a:t>፡ </a:t>
            </a:r>
            <a:r>
              <a:rPr lang="en-CA" sz="4300" dirty="0" err="1"/>
              <a:t>በረኸትን</a:t>
            </a:r>
            <a:r>
              <a:rPr lang="en-CA" sz="4300" dirty="0"/>
              <a:t> </a:t>
            </a:r>
            <a:r>
              <a:rPr lang="en-CA" sz="4300" dirty="0" err="1"/>
              <a:t>ይኹን</a:t>
            </a:r>
            <a:r>
              <a:rPr lang="en-CA" sz="4300" dirty="0"/>
              <a:t>፥ </a:t>
            </a:r>
            <a:r>
              <a:rPr lang="en-CA" sz="4300" dirty="0" err="1"/>
              <a:t>ኣሜን</a:t>
            </a:r>
            <a:r>
              <a:rPr lang="en-CA" sz="4300" dirty="0"/>
              <a:t>።</a:t>
            </a:r>
          </a:p>
        </p:txBody>
      </p:sp>
      <p:sp>
        <p:nvSpPr>
          <p:cNvPr id="20" name="Rectangle 19"/>
          <p:cNvSpPr/>
          <p:nvPr/>
        </p:nvSpPr>
        <p:spPr>
          <a:xfrm>
            <a:off x="8097503" y="-22961"/>
            <a:ext cx="4217513" cy="66018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400" dirty="0" smtClean="0">
                <a:solidFill>
                  <a:schemeClr val="tx1">
                    <a:lumMod val="95000"/>
                  </a:schemeClr>
                </a:solidFill>
              </a:rPr>
              <a:t>for the </a:t>
            </a:r>
            <a:r>
              <a:rPr lang="en-US" sz="3400" dirty="0">
                <a:solidFill>
                  <a:schemeClr val="tx1">
                    <a:lumMod val="95000"/>
                  </a:schemeClr>
                </a:solidFill>
              </a:rPr>
              <a:t>remission of sin, for </a:t>
            </a:r>
            <a:r>
              <a:rPr lang="en-US" sz="3400" dirty="0" smtClean="0">
                <a:solidFill>
                  <a:schemeClr val="tx1">
                    <a:lumMod val="95000"/>
                  </a:schemeClr>
                </a:solidFill>
              </a:rPr>
              <a:t>understand-</a:t>
            </a:r>
            <a:r>
              <a:rPr lang="en-US" sz="3400" dirty="0" err="1" smtClean="0">
                <a:solidFill>
                  <a:schemeClr val="tx1">
                    <a:lumMod val="95000"/>
                  </a:schemeClr>
                </a:solidFill>
              </a:rPr>
              <a:t>ing</a:t>
            </a:r>
            <a:r>
              <a:rPr lang="en-US" sz="3400" dirty="0">
                <a:solidFill>
                  <a:schemeClr val="tx1">
                    <a:lumMod val="95000"/>
                  </a:schemeClr>
                </a:solidFill>
              </a:rPr>
              <a:t>, </a:t>
            </a:r>
            <a:r>
              <a:rPr lang="en-US" sz="3400" dirty="0" smtClean="0">
                <a:solidFill>
                  <a:schemeClr val="tx1">
                    <a:lumMod val="95000"/>
                  </a:schemeClr>
                </a:solidFill>
              </a:rPr>
              <a:t>for healing</a:t>
            </a:r>
            <a:r>
              <a:rPr lang="en-US" sz="3400" dirty="0">
                <a:solidFill>
                  <a:schemeClr val="tx1">
                    <a:lumMod val="95000"/>
                  </a:schemeClr>
                </a:solidFill>
              </a:rPr>
              <a:t>, for the counsel of the Holy Spirit</a:t>
            </a:r>
            <a:r>
              <a:rPr lang="en-US" sz="3400" dirty="0" smtClean="0">
                <a:solidFill>
                  <a:schemeClr val="tx1">
                    <a:lumMod val="95000"/>
                  </a:schemeClr>
                </a:solidFill>
              </a:rPr>
              <a:t>, both </a:t>
            </a:r>
            <a:r>
              <a:rPr lang="en-US" sz="3400" dirty="0">
                <a:solidFill>
                  <a:schemeClr val="tx1">
                    <a:lumMod val="95000"/>
                  </a:schemeClr>
                </a:solidFill>
              </a:rPr>
              <a:t>now and ever and unto </a:t>
            </a:r>
            <a:r>
              <a:rPr lang="en-US" sz="3400" dirty="0" smtClean="0">
                <a:solidFill>
                  <a:schemeClr val="tx1">
                    <a:lumMod val="95000"/>
                  </a:schemeClr>
                </a:solidFill>
              </a:rPr>
              <a:t>unending ages. Amen. </a:t>
            </a:r>
          </a:p>
          <a:p>
            <a:pPr marL="40639" marR="40639">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rPr>
              <a:t>19</a:t>
            </a:r>
            <a:r>
              <a:rPr lang="en-US" sz="1400" dirty="0">
                <a:solidFill>
                  <a:srgbClr val="FFC000"/>
                </a:solidFill>
              </a:rPr>
              <a:t>. </a:t>
            </a:r>
            <a:r>
              <a:rPr lang="en-US" sz="3600" dirty="0">
                <a:solidFill>
                  <a:schemeClr val="tx1">
                    <a:lumMod val="95000"/>
                  </a:schemeClr>
                </a:solidFill>
              </a:rPr>
              <a:t>Purity, sweetness and blessing be </a:t>
            </a:r>
            <a:r>
              <a:rPr lang="en-US" sz="3600" dirty="0" smtClean="0">
                <a:solidFill>
                  <a:schemeClr val="tx1">
                    <a:lumMod val="95000"/>
                  </a:schemeClr>
                </a:solidFill>
              </a:rPr>
              <a:t>to them </a:t>
            </a:r>
            <a:r>
              <a:rPr lang="en-US" sz="3600" dirty="0">
                <a:solidFill>
                  <a:schemeClr val="tx1">
                    <a:lumMod val="95000"/>
                  </a:schemeClr>
                </a:solidFill>
              </a:rPr>
              <a:t>who honestly drink of Thy </a:t>
            </a:r>
            <a:r>
              <a:rPr lang="en-US" sz="3600" dirty="0" smtClean="0">
                <a:solidFill>
                  <a:schemeClr val="tx1">
                    <a:lumMod val="95000"/>
                  </a:schemeClr>
                </a:solidFill>
              </a:rPr>
              <a:t>precious blood</a:t>
            </a:r>
            <a:r>
              <a:rPr lang="en-US" sz="3600" dirty="0">
                <a:solidFill>
                  <a:schemeClr val="tx1">
                    <a:lumMod val="95000"/>
                  </a:schemeClr>
                </a:solidFill>
              </a:rPr>
              <a:t>. Amen.</a:t>
            </a:r>
            <a:endParaRPr lang="en-CA" sz="3600" dirty="0">
              <a:solidFill>
                <a:schemeClr val="tx1">
                  <a:lumMod val="95000"/>
                </a:schemeClr>
              </a:solidFill>
            </a:endParaRPr>
          </a:p>
        </p:txBody>
      </p:sp>
    </p:spTree>
    <p:extLst>
      <p:ext uri="{BB962C8B-B14F-4D97-AF65-F5344CB8AC3E}">
        <p14:creationId xmlns:p14="http://schemas.microsoft.com/office/powerpoint/2010/main" val="2489535088"/>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t>ለሢመተ</a:t>
            </a:r>
            <a:r>
              <a:rPr lang="en-CA" sz="4000" dirty="0" smtClean="0"/>
              <a:t> </a:t>
            </a:r>
            <a:r>
              <a:rPr lang="en-CA" sz="4000" dirty="0" err="1"/>
              <a:t>ክህነት</a:t>
            </a:r>
            <a:r>
              <a:rPr lang="en-CA" sz="4000" dirty="0"/>
              <a:t> </a:t>
            </a:r>
            <a:r>
              <a:rPr lang="en-CA" sz="4000" dirty="0" err="1"/>
              <a:t>ምስለ</a:t>
            </a:r>
            <a:r>
              <a:rPr lang="en-CA" sz="4000" dirty="0"/>
              <a:t> </a:t>
            </a:r>
            <a:r>
              <a:rPr lang="en-CA" sz="4000" dirty="0" err="1"/>
              <a:t>ኵሎሙ</a:t>
            </a:r>
            <a:r>
              <a:rPr lang="en-CA" sz="4000" dirty="0"/>
              <a:t> </a:t>
            </a:r>
            <a:r>
              <a:rPr lang="en-CA" sz="4000" dirty="0" err="1"/>
              <a:t>ጳጳሳት</a:t>
            </a:r>
            <a:r>
              <a:rPr lang="en-CA" sz="4000" dirty="0"/>
              <a:t>፡ </a:t>
            </a:r>
            <a:r>
              <a:rPr lang="en-CA" sz="4000" dirty="0" err="1"/>
              <a:t>ኤጲስ</a:t>
            </a:r>
            <a:r>
              <a:rPr lang="en-CA" sz="4000" dirty="0"/>
              <a:t> </a:t>
            </a:r>
            <a:r>
              <a:rPr lang="en-CA" sz="4000" dirty="0" err="1"/>
              <a:t>ቆጶሳት</a:t>
            </a:r>
            <a:r>
              <a:rPr lang="en-CA" sz="4000" dirty="0"/>
              <a:t>፡ </a:t>
            </a:r>
            <a:r>
              <a:rPr lang="en-CA" sz="4000" dirty="0" err="1"/>
              <a:t>ቀሳውስት</a:t>
            </a:r>
            <a:r>
              <a:rPr lang="en-CA" sz="4000" dirty="0"/>
              <a:t>፡ </a:t>
            </a:r>
            <a:r>
              <a:rPr lang="en-CA" sz="4000" dirty="0" err="1"/>
              <a:t>ወዲያቆናት</a:t>
            </a:r>
            <a:r>
              <a:rPr lang="en-CA" sz="4000" dirty="0"/>
              <a:t>፡ </a:t>
            </a:r>
            <a:r>
              <a:rPr lang="en-CA" sz="4000" dirty="0" err="1"/>
              <a:t>ርቱዓነ</a:t>
            </a:r>
            <a:r>
              <a:rPr lang="en-CA" sz="4000" dirty="0"/>
              <a:t> </a:t>
            </a:r>
            <a:r>
              <a:rPr lang="en-CA" sz="4000" dirty="0" err="1"/>
              <a:t>ሃይማኖት</a:t>
            </a:r>
            <a:r>
              <a:rPr lang="en-CA" sz="4000" dirty="0"/>
              <a:t>።</a:t>
            </a:r>
          </a:p>
          <a:p>
            <a:r>
              <a:rPr lang="en-CA" sz="1400" dirty="0">
                <a:solidFill>
                  <a:srgbClr val="FFC000"/>
                </a:solidFill>
              </a:rPr>
              <a:t>፲፱. </a:t>
            </a:r>
            <a:r>
              <a:rPr lang="en-CA" sz="4000" dirty="0" err="1"/>
              <a:t>ወምስለ</a:t>
            </a:r>
            <a:r>
              <a:rPr lang="en-CA" sz="4000" dirty="0"/>
              <a:t> </a:t>
            </a:r>
            <a:r>
              <a:rPr lang="en-CA" sz="4000" dirty="0" err="1"/>
              <a:t>ኵሉ</a:t>
            </a:r>
            <a:r>
              <a:rPr lang="en-CA" sz="4000" dirty="0"/>
              <a:t> </a:t>
            </a:r>
            <a:r>
              <a:rPr lang="en-CA" sz="4000" dirty="0" err="1"/>
              <a:t>ፍጻሜ</a:t>
            </a:r>
            <a:r>
              <a:rPr lang="en-CA" sz="4000" dirty="0"/>
              <a:t> </a:t>
            </a:r>
            <a:r>
              <a:rPr lang="en-CA" sz="4000" dirty="0" err="1"/>
              <a:t>ማኅበራ</a:t>
            </a:r>
            <a:r>
              <a:rPr lang="en-CA" sz="4000" dirty="0"/>
              <a:t> </a:t>
            </a:r>
            <a:r>
              <a:rPr lang="en-CA" sz="4000" dirty="0" err="1"/>
              <a:t>ለቅድስት</a:t>
            </a:r>
            <a:r>
              <a:rPr lang="en-CA" sz="4000" dirty="0"/>
              <a:t> </a:t>
            </a:r>
            <a:r>
              <a:rPr lang="en-CA" sz="4000" dirty="0" err="1"/>
              <a:t>አሐቲ</a:t>
            </a:r>
            <a:r>
              <a:rPr lang="en-CA" sz="4000" dirty="0"/>
              <a:t> </a:t>
            </a:r>
            <a:r>
              <a:rPr lang="en-CA" sz="4000" dirty="0" err="1"/>
              <a:t>እንተ</a:t>
            </a:r>
            <a:r>
              <a:rPr lang="en-CA" sz="4000" dirty="0"/>
              <a:t> </a:t>
            </a:r>
            <a:r>
              <a:rPr lang="en-CA" sz="4000" dirty="0" err="1"/>
              <a:t>ላዕለ</a:t>
            </a:r>
            <a:r>
              <a:rPr lang="en-CA" sz="4000" dirty="0"/>
              <a:t> </a:t>
            </a:r>
            <a:r>
              <a:rPr lang="en-CA" sz="4000" dirty="0" err="1"/>
              <a:t>ኵሉ</a:t>
            </a:r>
            <a:r>
              <a:rPr lang="en-CA" sz="4000" dirty="0"/>
              <a:t> </a:t>
            </a:r>
            <a:r>
              <a:rPr lang="en-CA" sz="4000" dirty="0" err="1"/>
              <a:t>ቤተ</a:t>
            </a:r>
            <a:r>
              <a:rPr lang="en-CA" sz="4000" dirty="0"/>
              <a:t> </a:t>
            </a:r>
            <a:r>
              <a:rPr lang="en-CA" sz="4000" dirty="0" err="1"/>
              <a:t>ክርስቲያን</a:t>
            </a:r>
            <a:r>
              <a:rPr lang="en-CA" sz="4000" dirty="0"/>
              <a:t>። </a:t>
            </a:r>
            <a:r>
              <a:rPr lang="en-CA" sz="4000" dirty="0" err="1"/>
              <a:t>ወጽሎተኒ</a:t>
            </a:r>
            <a:r>
              <a:rPr lang="en-CA" sz="4000" dirty="0"/>
              <a:t> </a:t>
            </a:r>
            <a:r>
              <a:rPr lang="en-CA" sz="4000" dirty="0" err="1"/>
              <a:t>ዘይገብር</a:t>
            </a:r>
            <a:r>
              <a:rPr lang="en-CA" sz="4000" dirty="0"/>
              <a:t> </a:t>
            </a:r>
            <a:r>
              <a:rPr lang="en-CA" sz="4000" dirty="0" err="1"/>
              <a:t>በእንቲአነ</a:t>
            </a:r>
            <a:r>
              <a:rPr lang="en-CA" sz="4000" dirty="0"/>
              <a:t> </a:t>
            </a:r>
            <a:r>
              <a:rPr lang="en-CA" sz="4000" dirty="0" err="1" smtClean="0"/>
              <a:t>ወበእንተ</a:t>
            </a:r>
            <a:endParaRPr lang="en-CA" sz="4000" dirty="0"/>
          </a:p>
        </p:txBody>
      </p:sp>
      <p:sp>
        <p:nvSpPr>
          <p:cNvPr id="9" name="Rectangle 8"/>
          <p:cNvSpPr/>
          <p:nvPr/>
        </p:nvSpPr>
        <p:spPr>
          <a:xfrm>
            <a:off x="7936876" y="52854"/>
            <a:ext cx="4400150" cy="6632585"/>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bishops</a:t>
            </a:r>
            <a:r>
              <a:rPr lang="en-US" sz="3500" dirty="0"/>
              <a:t>, priests, and deacons</a:t>
            </a:r>
            <a:r>
              <a:rPr lang="en-US" sz="3500" dirty="0" smtClean="0"/>
              <a:t>,</a:t>
            </a:r>
          </a:p>
          <a:p>
            <a:pPr marL="40639" marR="40639">
              <a:spcBef>
                <a:spcPts val="600"/>
              </a:spcBef>
              <a:buClr>
                <a:srgbClr val="D84800"/>
              </a:buClr>
              <a:buFont typeface="Arial"/>
              <a:defRPr sz="2800"/>
            </a:pPr>
            <a:r>
              <a:rPr lang="en-US" sz="1400" dirty="0" smtClean="0">
                <a:solidFill>
                  <a:srgbClr val="FFC000"/>
                </a:solidFill>
              </a:rPr>
              <a:t>19</a:t>
            </a:r>
            <a:r>
              <a:rPr lang="en-US" sz="1400" dirty="0">
                <a:solidFill>
                  <a:srgbClr val="FFC000"/>
                </a:solidFill>
              </a:rPr>
              <a:t>. </a:t>
            </a:r>
            <a:r>
              <a:rPr lang="en-US" sz="3500" dirty="0"/>
              <a:t>and all the entire congregation of </a:t>
            </a:r>
            <a:r>
              <a:rPr lang="en-US" sz="3500" dirty="0" smtClean="0"/>
              <a:t>the one </a:t>
            </a:r>
            <a:r>
              <a:rPr lang="en-US" sz="3500" dirty="0"/>
              <a:t>holy universal </a:t>
            </a:r>
            <a:r>
              <a:rPr lang="en-US" sz="3500" dirty="0" smtClean="0"/>
              <a:t>church; </a:t>
            </a:r>
            <a:r>
              <a:rPr lang="en-US" sz="3500" dirty="0"/>
              <a:t>and do </a:t>
            </a:r>
            <a:r>
              <a:rPr lang="en-US" sz="3500" dirty="0" smtClean="0"/>
              <a:t>Thou accept </a:t>
            </a:r>
            <a:r>
              <a:rPr lang="en-US" sz="3500" dirty="0"/>
              <a:t>the prayer which he makes on </a:t>
            </a:r>
            <a:r>
              <a:rPr lang="en-US" sz="3500" dirty="0" smtClean="0"/>
              <a:t>our  behalf </a:t>
            </a:r>
            <a:r>
              <a:rPr lang="en-US" sz="3500" dirty="0"/>
              <a:t>and on behalf of all Thy people</a:t>
            </a:r>
            <a:r>
              <a:rPr lang="en-US" sz="3500" dirty="0" smtClean="0"/>
              <a:t>. Open </a:t>
            </a:r>
            <a:r>
              <a:rPr lang="en-US" sz="3500" dirty="0"/>
              <a:t>to him the treasure-house </a:t>
            </a:r>
            <a:r>
              <a:rPr lang="en-US" sz="3500" dirty="0" smtClean="0"/>
              <a:t>of</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t>ወርኃት</a:t>
            </a:r>
            <a:r>
              <a:rPr lang="en-CA" sz="4000" dirty="0" smtClean="0"/>
              <a:t> </a:t>
            </a:r>
            <a:r>
              <a:rPr lang="en-CA" sz="4000" dirty="0" err="1"/>
              <a:t>ክሳዕ</a:t>
            </a:r>
            <a:r>
              <a:rPr lang="en-CA" sz="4000" dirty="0"/>
              <a:t> </a:t>
            </a:r>
            <a:r>
              <a:rPr lang="en-CA" sz="4000" dirty="0" err="1"/>
              <a:t>ዝፍጽም</a:t>
            </a:r>
            <a:r>
              <a:rPr lang="en-CA" sz="4000" dirty="0"/>
              <a:t>፥ </a:t>
            </a:r>
            <a:r>
              <a:rPr lang="en-CA" sz="4000" dirty="0" err="1"/>
              <a:t>ምስ</a:t>
            </a:r>
            <a:r>
              <a:rPr lang="en-CA" sz="4000" dirty="0"/>
              <a:t> </a:t>
            </a:r>
            <a:r>
              <a:rPr lang="en-CA" sz="4000" dirty="0" err="1"/>
              <a:t>ኵሎም</a:t>
            </a:r>
            <a:r>
              <a:rPr lang="en-CA" sz="4000" dirty="0"/>
              <a:t> </a:t>
            </a:r>
            <a:r>
              <a:rPr lang="en-CA" sz="4000" dirty="0" err="1"/>
              <a:t>ኤጲስ</a:t>
            </a:r>
            <a:r>
              <a:rPr lang="en-CA" sz="4000" dirty="0"/>
              <a:t> </a:t>
            </a:r>
            <a:r>
              <a:rPr lang="en-CA" sz="4000" dirty="0" err="1"/>
              <a:t>ቆጶሳትን</a:t>
            </a:r>
            <a:r>
              <a:rPr lang="en-CA" sz="4000" dirty="0"/>
              <a:t> </a:t>
            </a:r>
            <a:r>
              <a:rPr lang="en-CA" sz="4000" dirty="0" err="1"/>
              <a:t>ሃይማኖቶም</a:t>
            </a:r>
            <a:r>
              <a:rPr lang="en-CA" sz="4000" dirty="0"/>
              <a:t> </a:t>
            </a:r>
            <a:r>
              <a:rPr lang="en-CA" sz="4000" dirty="0" err="1"/>
              <a:t>ቅኑዕ</a:t>
            </a:r>
            <a:r>
              <a:rPr lang="en-CA" sz="4000" dirty="0"/>
              <a:t> </a:t>
            </a:r>
            <a:r>
              <a:rPr lang="en-CA" sz="4000" dirty="0" err="1"/>
              <a:t>ዝኾነ</a:t>
            </a:r>
            <a:r>
              <a:rPr lang="en-CA" sz="4000" dirty="0"/>
              <a:t> </a:t>
            </a:r>
            <a:r>
              <a:rPr lang="en-CA" sz="4000" dirty="0" err="1"/>
              <a:t>ቀሳውስትን</a:t>
            </a:r>
            <a:r>
              <a:rPr lang="en-CA" sz="4000" dirty="0"/>
              <a:t> </a:t>
            </a:r>
            <a:r>
              <a:rPr lang="en-CA" sz="4000" dirty="0" err="1"/>
              <a:t>ዲያቆናትን</a:t>
            </a:r>
            <a:r>
              <a:rPr lang="en-CA" sz="4000" dirty="0"/>
              <a:t>።</a:t>
            </a:r>
          </a:p>
          <a:p>
            <a:r>
              <a:rPr lang="en-CA" sz="1400" dirty="0">
                <a:solidFill>
                  <a:srgbClr val="FFC000"/>
                </a:solidFill>
              </a:rPr>
              <a:t>19. </a:t>
            </a:r>
            <a:r>
              <a:rPr lang="en-CA" sz="4000" dirty="0" err="1"/>
              <a:t>ልዕሊ</a:t>
            </a:r>
            <a:r>
              <a:rPr lang="en-CA" sz="4000" dirty="0"/>
              <a:t> </a:t>
            </a:r>
            <a:r>
              <a:rPr lang="en-CA" sz="4000" dirty="0" err="1"/>
              <a:t>ዅሉ</a:t>
            </a:r>
            <a:r>
              <a:rPr lang="en-CA" sz="4000" dirty="0"/>
              <a:t> </a:t>
            </a:r>
            <a:r>
              <a:rPr lang="en-CA" sz="4000" dirty="0" err="1"/>
              <a:t>ምስ</a:t>
            </a:r>
            <a:r>
              <a:rPr lang="en-CA" sz="4000" dirty="0"/>
              <a:t> </a:t>
            </a:r>
            <a:r>
              <a:rPr lang="en-CA" sz="4000" dirty="0" err="1"/>
              <a:t>ዝኾነት</a:t>
            </a:r>
            <a:r>
              <a:rPr lang="en-CA" sz="4000" dirty="0"/>
              <a:t> </a:t>
            </a:r>
            <a:r>
              <a:rPr lang="en-CA" sz="4000" dirty="0" err="1"/>
              <a:t>ምስ</a:t>
            </a:r>
            <a:r>
              <a:rPr lang="en-CA" sz="4000" dirty="0"/>
              <a:t> </a:t>
            </a:r>
            <a:r>
              <a:rPr lang="en-CA" sz="4000" dirty="0" err="1"/>
              <a:t>ናይ</a:t>
            </a:r>
            <a:r>
              <a:rPr lang="en-CA" sz="4000" dirty="0"/>
              <a:t> </a:t>
            </a:r>
            <a:r>
              <a:rPr lang="en-CA" sz="4000" dirty="0" err="1"/>
              <a:t>ሓንቲ</a:t>
            </a:r>
            <a:r>
              <a:rPr lang="en-CA" sz="4000" dirty="0"/>
              <a:t> </a:t>
            </a:r>
            <a:r>
              <a:rPr lang="en-CA" sz="4000" dirty="0" err="1"/>
              <a:t>ቅድስቲ</a:t>
            </a:r>
            <a:r>
              <a:rPr lang="en-CA" sz="4000" dirty="0"/>
              <a:t> </a:t>
            </a:r>
            <a:r>
              <a:rPr lang="en-CA" sz="4000" dirty="0" err="1"/>
              <a:t>ቤተ</a:t>
            </a:r>
            <a:r>
              <a:rPr lang="en-CA" sz="4000" dirty="0"/>
              <a:t> </a:t>
            </a:r>
            <a:r>
              <a:rPr lang="en-CA" sz="4000" dirty="0" err="1"/>
              <a:t>ክርስቲያን</a:t>
            </a:r>
            <a:r>
              <a:rPr lang="en-CA" sz="4000" dirty="0"/>
              <a:t>፥ </a:t>
            </a:r>
            <a:r>
              <a:rPr lang="en-CA" sz="4000" dirty="0" err="1"/>
              <a:t>ምስ</a:t>
            </a:r>
            <a:r>
              <a:rPr lang="en-CA" sz="4000" dirty="0"/>
              <a:t> </a:t>
            </a:r>
            <a:r>
              <a:rPr lang="en-CA" sz="4000" dirty="0" err="1"/>
              <a:t>ኵሉ</a:t>
            </a:r>
            <a:r>
              <a:rPr lang="en-CA" sz="4000" dirty="0"/>
              <a:t> </a:t>
            </a:r>
            <a:r>
              <a:rPr lang="en-CA" sz="4000" dirty="0" smtClean="0"/>
              <a:t> </a:t>
            </a:r>
            <a:r>
              <a:rPr lang="en-CA" sz="4000" dirty="0" err="1" smtClean="0"/>
              <a:t>ፍጹም</a:t>
            </a:r>
            <a:r>
              <a:rPr lang="en-CA" sz="4000" dirty="0" smtClean="0"/>
              <a:t>  </a:t>
            </a:r>
            <a:r>
              <a:rPr lang="en-CA" sz="4000" dirty="0" err="1" smtClean="0"/>
              <a:t>ማኅበ</a:t>
            </a:r>
            <a:endParaRPr lang="en-CA" sz="4000" dirty="0" smtClean="0"/>
          </a:p>
          <a:p>
            <a:r>
              <a:rPr lang="en-CA" sz="4000" dirty="0" err="1" smtClean="0"/>
              <a:t>ራን</a:t>
            </a:r>
            <a:r>
              <a:rPr lang="en-CA" sz="4000" dirty="0"/>
              <a:t>፥ </a:t>
            </a:r>
            <a:r>
              <a:rPr lang="en-CA" sz="4000" dirty="0" err="1"/>
              <a:t>ምእንታናን</a:t>
            </a:r>
            <a:r>
              <a:rPr lang="en-CA" sz="4000" dirty="0"/>
              <a:t> </a:t>
            </a:r>
            <a:r>
              <a:rPr lang="en-CA" sz="4000" dirty="0" err="1"/>
              <a:t>ምእንቲ</a:t>
            </a:r>
            <a:r>
              <a:rPr lang="en-CA" sz="4000" dirty="0"/>
              <a:t> </a:t>
            </a:r>
            <a:r>
              <a:rPr lang="en-CA" sz="4000" dirty="0" err="1"/>
              <a:t>ዅሉ</a:t>
            </a:r>
            <a:r>
              <a:rPr lang="en-CA" sz="4000" dirty="0"/>
              <a:t> </a:t>
            </a:r>
            <a:r>
              <a:rPr lang="en-CA" sz="4000" dirty="0" err="1"/>
              <a:t>ህዝብኻን</a:t>
            </a:r>
            <a:r>
              <a:rPr lang="en-CA" sz="4000" dirty="0"/>
              <a:t> </a:t>
            </a:r>
            <a:r>
              <a:rPr lang="en-CA" sz="4000" dirty="0" err="1" smtClean="0"/>
              <a:t>ዝገብሮ</a:t>
            </a:r>
            <a:endParaRPr lang="en-CA" sz="4000" dirty="0"/>
          </a:p>
        </p:txBody>
      </p:sp>
    </p:spTree>
    <p:extLst>
      <p:ext uri="{BB962C8B-B14F-4D97-AF65-F5344CB8AC3E}">
        <p14:creationId xmlns:p14="http://schemas.microsoft.com/office/powerpoint/2010/main" val="3412822279"/>
      </p:ext>
    </p:extLst>
  </p:cSld>
  <p:clrMapOvr>
    <a:masterClrMapping/>
  </p:clrMapOvr>
  <p:transition spd="med"/>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t>ኵሉ</a:t>
            </a:r>
            <a:r>
              <a:rPr lang="en-CA" sz="4000" dirty="0" smtClean="0"/>
              <a:t> </a:t>
            </a:r>
            <a:r>
              <a:rPr lang="en-CA" sz="4000" dirty="0" err="1"/>
              <a:t>ሕዝብከ</a:t>
            </a:r>
            <a:r>
              <a:rPr lang="en-CA" sz="4000" dirty="0"/>
              <a:t> </a:t>
            </a:r>
            <a:r>
              <a:rPr lang="en-CA" sz="4000" dirty="0" err="1"/>
              <a:t>ተወከፎ</a:t>
            </a:r>
            <a:r>
              <a:rPr lang="en-CA" sz="4000" dirty="0"/>
              <a:t>፥ </a:t>
            </a:r>
            <a:r>
              <a:rPr lang="en-CA" sz="4000" dirty="0" err="1"/>
              <a:t>አርኁ</a:t>
            </a:r>
            <a:r>
              <a:rPr lang="en-CA" sz="4000" dirty="0"/>
              <a:t> </a:t>
            </a:r>
            <a:r>
              <a:rPr lang="en-CA" sz="4000" dirty="0" err="1"/>
              <a:t>ሎቱ</a:t>
            </a:r>
            <a:r>
              <a:rPr lang="en-CA" sz="4000" dirty="0"/>
              <a:t> </a:t>
            </a:r>
            <a:r>
              <a:rPr lang="en-CA" sz="4000" dirty="0" err="1"/>
              <a:t>መዝገበ</a:t>
            </a:r>
            <a:r>
              <a:rPr lang="en-CA" sz="4000" dirty="0"/>
              <a:t> </a:t>
            </a:r>
            <a:r>
              <a:rPr lang="en-CA" sz="4000" dirty="0" err="1"/>
              <a:t>በረከትከ</a:t>
            </a:r>
            <a:r>
              <a:rPr lang="en-CA" sz="4000" dirty="0"/>
              <a:t>፥ </a:t>
            </a:r>
            <a:r>
              <a:rPr lang="en-CA" sz="4000" dirty="0" err="1"/>
              <a:t>ዓዲ</a:t>
            </a:r>
            <a:r>
              <a:rPr lang="en-CA" sz="4000" dirty="0"/>
              <a:t> </a:t>
            </a:r>
            <a:r>
              <a:rPr lang="en-CA" sz="4000" dirty="0" err="1"/>
              <a:t>ፈድፋደ</a:t>
            </a:r>
            <a:r>
              <a:rPr lang="en-CA" sz="4000" dirty="0"/>
              <a:t> </a:t>
            </a:r>
            <a:r>
              <a:rPr lang="en-CA" sz="4000" dirty="0" err="1"/>
              <a:t>ሎቱ</a:t>
            </a:r>
            <a:r>
              <a:rPr lang="en-CA" sz="4000" dirty="0"/>
              <a:t> </a:t>
            </a:r>
            <a:r>
              <a:rPr lang="en-CA" sz="4000" dirty="0" err="1"/>
              <a:t>ጸጋ</a:t>
            </a:r>
            <a:r>
              <a:rPr lang="en-CA" sz="4000" dirty="0"/>
              <a:t> </a:t>
            </a:r>
            <a:r>
              <a:rPr lang="en-CA" sz="4000" dirty="0" err="1"/>
              <a:t>መንፈስ</a:t>
            </a:r>
            <a:r>
              <a:rPr lang="en-CA" sz="4000" dirty="0"/>
              <a:t> </a:t>
            </a:r>
            <a:r>
              <a:rPr lang="en-CA" sz="4000" dirty="0" err="1"/>
              <a:t>ቅዱስ</a:t>
            </a:r>
            <a:r>
              <a:rPr lang="en-CA" sz="4000" dirty="0"/>
              <a:t> </a:t>
            </a:r>
            <a:r>
              <a:rPr lang="en-CA" sz="4000" dirty="0" err="1"/>
              <a:t>ጸግዎ</a:t>
            </a:r>
            <a:r>
              <a:rPr lang="en-CA" sz="4000" dirty="0"/>
              <a:t> </a:t>
            </a:r>
            <a:r>
              <a:rPr lang="en-CA" sz="4000" dirty="0" err="1"/>
              <a:t>ወከዐው</a:t>
            </a:r>
            <a:r>
              <a:rPr lang="en-CA" sz="4000" dirty="0"/>
              <a:t> </a:t>
            </a:r>
            <a:r>
              <a:rPr lang="en-CA" sz="4000" dirty="0" err="1"/>
              <a:t>ላዕሌሁ</a:t>
            </a:r>
            <a:r>
              <a:rPr lang="en-CA" sz="4000" dirty="0"/>
              <a:t> </a:t>
            </a:r>
            <a:r>
              <a:rPr lang="en-CA" sz="4000" dirty="0" err="1"/>
              <a:t>እምሰማይ</a:t>
            </a:r>
            <a:r>
              <a:rPr lang="en-CA" sz="4000" dirty="0"/>
              <a:t> </a:t>
            </a:r>
            <a:r>
              <a:rPr lang="en-CA" sz="4000" dirty="0" err="1"/>
              <a:t>በረከተከ</a:t>
            </a:r>
            <a:r>
              <a:rPr lang="en-CA" sz="4000" dirty="0"/>
              <a:t> </a:t>
            </a:r>
            <a:r>
              <a:rPr lang="en-CA" sz="4000" dirty="0" err="1"/>
              <a:t>ከመ</a:t>
            </a:r>
            <a:r>
              <a:rPr lang="en-CA" sz="4000" dirty="0"/>
              <a:t> </a:t>
            </a:r>
            <a:r>
              <a:rPr lang="en-CA" sz="4000" dirty="0" err="1"/>
              <a:t>ይባርክ</a:t>
            </a:r>
            <a:r>
              <a:rPr lang="en-CA" sz="4000" dirty="0"/>
              <a:t> </a:t>
            </a:r>
            <a:r>
              <a:rPr lang="en-CA" sz="4000" dirty="0" err="1"/>
              <a:t>ሕዝበከ</a:t>
            </a:r>
            <a:r>
              <a:rPr lang="en-CA" sz="4000" dirty="0"/>
              <a:t>።</a:t>
            </a:r>
          </a:p>
          <a:p>
            <a:r>
              <a:rPr lang="en-CA" sz="1400" dirty="0">
                <a:solidFill>
                  <a:srgbClr val="FFC000"/>
                </a:solidFill>
              </a:rPr>
              <a:t>፳. </a:t>
            </a:r>
            <a:r>
              <a:rPr lang="en-CA" sz="4000" dirty="0" err="1"/>
              <a:t>ወኵሎ</a:t>
            </a:r>
            <a:r>
              <a:rPr lang="en-CA" sz="4000" dirty="0"/>
              <a:t> </a:t>
            </a:r>
            <a:r>
              <a:rPr lang="en-CA" sz="4000" dirty="0" err="1"/>
              <a:t>እንከ</a:t>
            </a:r>
            <a:r>
              <a:rPr lang="en-CA" sz="4000" dirty="0"/>
              <a:t> </a:t>
            </a:r>
            <a:r>
              <a:rPr lang="en-CA" sz="4000" dirty="0" err="1"/>
              <a:t>ፀሮ</a:t>
            </a:r>
            <a:r>
              <a:rPr lang="en-CA" sz="4000" dirty="0"/>
              <a:t> </a:t>
            </a:r>
            <a:r>
              <a:rPr lang="en-CA" sz="4000" dirty="0" err="1"/>
              <a:t>ዘያስተርኢ</a:t>
            </a:r>
            <a:r>
              <a:rPr lang="en-CA" sz="4000" dirty="0"/>
              <a:t> </a:t>
            </a:r>
            <a:r>
              <a:rPr lang="en-CA" sz="4000" dirty="0" err="1" smtClean="0"/>
              <a:t>ወዘኢያስተ</a:t>
            </a:r>
            <a:endParaRPr lang="en-CA" sz="4000" dirty="0" smtClean="0"/>
          </a:p>
          <a:p>
            <a:r>
              <a:rPr lang="en-CA" sz="4000" dirty="0" err="1" smtClean="0"/>
              <a:t>ርኢ</a:t>
            </a:r>
            <a:r>
              <a:rPr lang="en-CA" sz="4000" dirty="0" smtClean="0"/>
              <a:t> </a:t>
            </a:r>
            <a:r>
              <a:rPr lang="en-CA" sz="4000" dirty="0" err="1"/>
              <a:t>አግርር</a:t>
            </a:r>
            <a:r>
              <a:rPr lang="en-CA" sz="4000" dirty="0"/>
              <a:t> </a:t>
            </a:r>
            <a:r>
              <a:rPr lang="en-CA" sz="4000" dirty="0" err="1"/>
              <a:t>ወቀጥቅጥ</a:t>
            </a:r>
            <a:r>
              <a:rPr lang="en-CA" sz="4000" dirty="0"/>
              <a:t> </a:t>
            </a:r>
            <a:r>
              <a:rPr lang="en-CA" sz="4000" dirty="0" err="1"/>
              <a:t>ታሕተ</a:t>
            </a:r>
            <a:r>
              <a:rPr lang="en-CA" sz="4000" dirty="0"/>
              <a:t> </a:t>
            </a:r>
            <a:r>
              <a:rPr lang="en-CA" sz="4000" dirty="0" err="1"/>
              <a:t>እገሪሁ</a:t>
            </a:r>
            <a:r>
              <a:rPr lang="en-CA" sz="4000" dirty="0"/>
              <a:t> </a:t>
            </a:r>
            <a:r>
              <a:rPr lang="en-CA" sz="4000" dirty="0" err="1" smtClean="0"/>
              <a:t>ፍጡነ</a:t>
            </a:r>
            <a:endParaRPr lang="en-CA" sz="4000" dirty="0"/>
          </a:p>
        </p:txBody>
      </p:sp>
      <p:sp>
        <p:nvSpPr>
          <p:cNvPr id="9" name="Rectangle 8"/>
          <p:cNvSpPr/>
          <p:nvPr/>
        </p:nvSpPr>
        <p:spPr>
          <a:xfrm>
            <a:off x="7936876" y="52854"/>
            <a:ext cx="4400150" cy="6632585"/>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Thy blessing</a:t>
            </a:r>
            <a:r>
              <a:rPr lang="en-US" sz="3500" dirty="0"/>
              <a:t>, and especially grant to </a:t>
            </a:r>
            <a:r>
              <a:rPr lang="en-US" sz="3500" dirty="0" smtClean="0"/>
              <a:t>him abundantly </a:t>
            </a:r>
            <a:r>
              <a:rPr lang="en-US" sz="3500" dirty="0"/>
              <a:t>the grace of the Holy Spirit</a:t>
            </a:r>
            <a:r>
              <a:rPr lang="en-US" sz="3500" dirty="0" smtClean="0"/>
              <a:t>; pour </a:t>
            </a:r>
            <a:r>
              <a:rPr lang="en-US" sz="3500" dirty="0"/>
              <a:t>upon him from heaven Thy </a:t>
            </a:r>
            <a:r>
              <a:rPr lang="en-US" sz="3500" dirty="0" smtClean="0"/>
              <a:t>blessing that </a:t>
            </a:r>
            <a:r>
              <a:rPr lang="en-US" sz="3500" dirty="0"/>
              <a:t>he may bless Thy people</a:t>
            </a:r>
            <a:r>
              <a:rPr lang="en-US" sz="3500" dirty="0" smtClean="0"/>
              <a:t>.</a:t>
            </a:r>
          </a:p>
          <a:p>
            <a:pPr marL="40639" marR="40639">
              <a:spcBef>
                <a:spcPts val="600"/>
              </a:spcBef>
              <a:buClr>
                <a:srgbClr val="D84800"/>
              </a:buClr>
              <a:buFont typeface="Arial"/>
              <a:defRPr sz="2800"/>
            </a:pPr>
            <a:r>
              <a:rPr lang="en-US" sz="1400" dirty="0" smtClean="0">
                <a:solidFill>
                  <a:srgbClr val="FFC000"/>
                </a:solidFill>
              </a:rPr>
              <a:t>20</a:t>
            </a:r>
            <a:r>
              <a:rPr lang="en-US" sz="1400" dirty="0">
                <a:solidFill>
                  <a:srgbClr val="FFC000"/>
                </a:solidFill>
              </a:rPr>
              <a:t>. </a:t>
            </a:r>
            <a:r>
              <a:rPr lang="en-US" sz="3500" dirty="0"/>
              <a:t>And all his enemies, visible </a:t>
            </a:r>
            <a:r>
              <a:rPr lang="en-US" sz="3500" dirty="0" smtClean="0"/>
              <a:t>and invisible</a:t>
            </a:r>
            <a:r>
              <a:rPr lang="en-US" sz="3500" dirty="0"/>
              <a:t>, do Thou subdue and bruise </a:t>
            </a:r>
            <a:r>
              <a:rPr lang="en-US" sz="3500" dirty="0" smtClean="0"/>
              <a:t>under his </a:t>
            </a:r>
            <a:r>
              <a:rPr lang="en-US" sz="3500" dirty="0"/>
              <a:t>feet speedily; but </a:t>
            </a:r>
            <a:r>
              <a:rPr lang="en-US" sz="3500" dirty="0" smtClean="0"/>
              <a:t>himself</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t>ጸሎት</a:t>
            </a:r>
            <a:r>
              <a:rPr lang="en-CA" sz="4000" dirty="0" smtClean="0"/>
              <a:t> </a:t>
            </a:r>
            <a:r>
              <a:rPr lang="en-CA" sz="4000" dirty="0" err="1"/>
              <a:t>ተቐበል</a:t>
            </a:r>
            <a:r>
              <a:rPr lang="en-CA" sz="4000" dirty="0"/>
              <a:t>። </a:t>
            </a:r>
            <a:r>
              <a:rPr lang="en-CA" sz="4000" dirty="0" err="1"/>
              <a:t>መዝገብ</a:t>
            </a:r>
            <a:r>
              <a:rPr lang="en-CA" sz="4000" dirty="0"/>
              <a:t> </a:t>
            </a:r>
            <a:r>
              <a:rPr lang="en-CA" sz="4000" dirty="0" err="1"/>
              <a:t>በረኸትካ</a:t>
            </a:r>
            <a:r>
              <a:rPr lang="en-CA" sz="4000" dirty="0"/>
              <a:t> </a:t>
            </a:r>
            <a:r>
              <a:rPr lang="en-CA" sz="4000" dirty="0" err="1"/>
              <a:t>ኣርኅወሉ</a:t>
            </a:r>
            <a:r>
              <a:rPr lang="en-CA" sz="4000" dirty="0"/>
              <a:t>። </a:t>
            </a:r>
            <a:r>
              <a:rPr lang="en-CA" sz="4000" dirty="0" err="1"/>
              <a:t>ከም</a:t>
            </a:r>
            <a:r>
              <a:rPr lang="en-CA" sz="4000" dirty="0"/>
              <a:t> </a:t>
            </a:r>
            <a:r>
              <a:rPr lang="en-CA" sz="4000" dirty="0" err="1"/>
              <a:t>ብሓድሽ</a:t>
            </a:r>
            <a:r>
              <a:rPr lang="en-CA" sz="4000" dirty="0"/>
              <a:t> </a:t>
            </a:r>
            <a:r>
              <a:rPr lang="en-CA" sz="4000" dirty="0" err="1"/>
              <a:t>ጸጋ</a:t>
            </a:r>
            <a:r>
              <a:rPr lang="en-CA" sz="4000" dirty="0"/>
              <a:t> </a:t>
            </a:r>
            <a:r>
              <a:rPr lang="en-CA" sz="4000" dirty="0" err="1"/>
              <a:t>መንፈስ</a:t>
            </a:r>
            <a:r>
              <a:rPr lang="en-CA" sz="4000" dirty="0"/>
              <a:t> </a:t>
            </a:r>
            <a:r>
              <a:rPr lang="en-CA" sz="4000" dirty="0" err="1"/>
              <a:t>ቅዱስ</a:t>
            </a:r>
            <a:r>
              <a:rPr lang="en-CA" sz="4000" dirty="0"/>
              <a:t> </a:t>
            </a:r>
            <a:r>
              <a:rPr lang="en-CA" sz="4000" dirty="0" err="1"/>
              <a:t>ኣብዚሕካ</a:t>
            </a:r>
            <a:r>
              <a:rPr lang="en-CA" sz="4000" dirty="0"/>
              <a:t> </a:t>
            </a:r>
            <a:r>
              <a:rPr lang="en-CA" sz="4000" dirty="0" err="1"/>
              <a:t>ንእኡ</a:t>
            </a:r>
            <a:r>
              <a:rPr lang="en-CA" sz="4000" dirty="0"/>
              <a:t> </a:t>
            </a:r>
            <a:r>
              <a:rPr lang="en-CA" sz="4000" dirty="0" err="1"/>
              <a:t>ሃቦ</a:t>
            </a:r>
            <a:r>
              <a:rPr lang="en-CA" sz="4000" dirty="0"/>
              <a:t>። </a:t>
            </a:r>
            <a:r>
              <a:rPr lang="en-CA" sz="4000" dirty="0" err="1"/>
              <a:t>ንህዝብኻ</a:t>
            </a:r>
            <a:r>
              <a:rPr lang="en-CA" sz="4000" dirty="0"/>
              <a:t> </a:t>
            </a:r>
            <a:r>
              <a:rPr lang="en-CA" sz="4000" dirty="0" err="1"/>
              <a:t>ምእንቲ</a:t>
            </a:r>
            <a:r>
              <a:rPr lang="en-CA" sz="4000" dirty="0"/>
              <a:t> </a:t>
            </a:r>
            <a:r>
              <a:rPr lang="en-CA" sz="4000" dirty="0" err="1"/>
              <a:t>ክባርኽውን</a:t>
            </a:r>
            <a:r>
              <a:rPr lang="en-CA" sz="4000" dirty="0"/>
              <a:t> </a:t>
            </a:r>
            <a:r>
              <a:rPr lang="en-CA" sz="4000" dirty="0" err="1"/>
              <a:t>ካብ</a:t>
            </a:r>
            <a:r>
              <a:rPr lang="en-CA" sz="4000" dirty="0"/>
              <a:t> </a:t>
            </a:r>
            <a:r>
              <a:rPr lang="en-CA" sz="4000" dirty="0" err="1"/>
              <a:t>ሰማይ</a:t>
            </a:r>
            <a:r>
              <a:rPr lang="en-CA" sz="4000" dirty="0"/>
              <a:t> </a:t>
            </a:r>
            <a:r>
              <a:rPr lang="en-CA" sz="4000" dirty="0" err="1"/>
              <a:t>በረኸትካ</a:t>
            </a:r>
            <a:r>
              <a:rPr lang="en-CA" sz="4000" dirty="0"/>
              <a:t> </a:t>
            </a:r>
            <a:r>
              <a:rPr lang="en-CA" sz="4000" dirty="0" err="1"/>
              <a:t>ኣፍስሰሉ</a:t>
            </a:r>
            <a:r>
              <a:rPr lang="en-CA" sz="4000" dirty="0"/>
              <a:t>።</a:t>
            </a:r>
          </a:p>
          <a:p>
            <a:r>
              <a:rPr lang="en-CA" sz="1400" dirty="0">
                <a:solidFill>
                  <a:srgbClr val="FFC000"/>
                </a:solidFill>
              </a:rPr>
              <a:t>20. </a:t>
            </a:r>
            <a:r>
              <a:rPr lang="en-CA" sz="4000" dirty="0" err="1"/>
              <a:t>ዝረአን</a:t>
            </a:r>
            <a:r>
              <a:rPr lang="en-CA" sz="4000" dirty="0"/>
              <a:t> </a:t>
            </a:r>
            <a:r>
              <a:rPr lang="en-CA" sz="4000" dirty="0" err="1"/>
              <a:t>ዘይረአን</a:t>
            </a:r>
            <a:r>
              <a:rPr lang="en-CA" sz="4000" dirty="0"/>
              <a:t> </a:t>
            </a:r>
            <a:r>
              <a:rPr lang="en-CA" sz="4000" dirty="0" err="1"/>
              <a:t>ጸላኢ</a:t>
            </a:r>
            <a:r>
              <a:rPr lang="en-CA" sz="4000" dirty="0"/>
              <a:t> (</a:t>
            </a:r>
            <a:r>
              <a:rPr lang="en-CA" sz="4000" dirty="0" err="1"/>
              <a:t>ሰይጣን</a:t>
            </a:r>
            <a:r>
              <a:rPr lang="en-CA" sz="4000" dirty="0"/>
              <a:t>) </a:t>
            </a:r>
            <a:r>
              <a:rPr lang="en-CA" sz="4000" dirty="0" err="1"/>
              <a:t>ኵሉውን</a:t>
            </a:r>
            <a:r>
              <a:rPr lang="en-CA" sz="4000" dirty="0"/>
              <a:t> </a:t>
            </a:r>
            <a:r>
              <a:rPr lang="en-CA" sz="4000" dirty="0" err="1"/>
              <a:t>ኣብ</a:t>
            </a:r>
            <a:r>
              <a:rPr lang="en-CA" sz="4000" dirty="0"/>
              <a:t> </a:t>
            </a:r>
            <a:r>
              <a:rPr lang="en-CA" sz="4000" dirty="0" err="1"/>
              <a:t>ትሕቲ</a:t>
            </a:r>
            <a:r>
              <a:rPr lang="en-CA" sz="4000" dirty="0"/>
              <a:t> </a:t>
            </a:r>
            <a:r>
              <a:rPr lang="en-CA" sz="4000" dirty="0" err="1"/>
              <a:t>እግሩ</a:t>
            </a:r>
            <a:r>
              <a:rPr lang="en-CA" sz="4000" dirty="0"/>
              <a:t> </a:t>
            </a:r>
            <a:r>
              <a:rPr lang="en-CA" sz="4000" dirty="0" err="1"/>
              <a:t>ቀልጢፍካ</a:t>
            </a:r>
            <a:r>
              <a:rPr lang="en-CA" sz="4000" dirty="0"/>
              <a:t> </a:t>
            </a:r>
            <a:r>
              <a:rPr lang="en-CA" sz="4000" dirty="0" err="1"/>
              <a:t>ቅጽዓሉን</a:t>
            </a:r>
            <a:r>
              <a:rPr lang="en-CA" sz="4000" dirty="0"/>
              <a:t> </a:t>
            </a:r>
            <a:r>
              <a:rPr lang="en-CA" sz="4000" dirty="0" err="1"/>
              <a:t>ኣግዝኣሉን</a:t>
            </a:r>
            <a:r>
              <a:rPr lang="en-CA" sz="4000" dirty="0" smtClean="0"/>
              <a:t>።</a:t>
            </a:r>
            <a:endParaRPr lang="en-CA" sz="4000" dirty="0"/>
          </a:p>
        </p:txBody>
      </p:sp>
    </p:spTree>
    <p:extLst>
      <p:ext uri="{BB962C8B-B14F-4D97-AF65-F5344CB8AC3E}">
        <p14:creationId xmlns:p14="http://schemas.microsoft.com/office/powerpoint/2010/main" val="3054657745"/>
      </p:ext>
    </p:extLst>
  </p:cSld>
  <p:clrMapOvr>
    <a:masterClrMapping/>
  </p:clrMapOvr>
  <p:transition spd="med"/>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t>ወኪያሁሰ</a:t>
            </a:r>
            <a:r>
              <a:rPr lang="en-CA" sz="4000" dirty="0" smtClean="0"/>
              <a:t> </a:t>
            </a:r>
            <a:r>
              <a:rPr lang="en-CA" sz="4000" dirty="0" err="1"/>
              <a:t>እንከ</a:t>
            </a:r>
            <a:r>
              <a:rPr lang="en-CA" sz="4000" dirty="0"/>
              <a:t> </a:t>
            </a:r>
            <a:r>
              <a:rPr lang="en-CA" sz="4000" dirty="0" err="1"/>
              <a:t>ዕቀቦ</a:t>
            </a:r>
            <a:r>
              <a:rPr lang="en-CA" sz="4000" dirty="0"/>
              <a:t> </a:t>
            </a:r>
            <a:r>
              <a:rPr lang="en-CA" sz="4000" dirty="0" err="1"/>
              <a:t>ለነ</a:t>
            </a:r>
            <a:r>
              <a:rPr lang="en-CA" sz="4000" dirty="0"/>
              <a:t> </a:t>
            </a:r>
            <a:r>
              <a:rPr lang="en-CA" sz="4000" dirty="0" err="1"/>
              <a:t>በጽድቅ</a:t>
            </a:r>
            <a:r>
              <a:rPr lang="en-CA" sz="4000" dirty="0"/>
              <a:t> </a:t>
            </a:r>
            <a:r>
              <a:rPr lang="en-CA" sz="4000" dirty="0" err="1"/>
              <a:t>ወበሰላም</a:t>
            </a:r>
            <a:r>
              <a:rPr lang="en-CA" sz="4000" dirty="0"/>
              <a:t> </a:t>
            </a:r>
            <a:r>
              <a:rPr lang="en-CA" sz="4000" dirty="0" err="1"/>
              <a:t>ለቤተ</a:t>
            </a:r>
            <a:r>
              <a:rPr lang="en-CA" sz="4000" dirty="0"/>
              <a:t> </a:t>
            </a:r>
            <a:r>
              <a:rPr lang="en-CA" sz="4000" dirty="0" err="1"/>
              <a:t>ክርስትያንከ</a:t>
            </a:r>
            <a:r>
              <a:rPr lang="en-CA" sz="4000" dirty="0"/>
              <a:t> </a:t>
            </a:r>
            <a:r>
              <a:rPr lang="en-CA" sz="4000" dirty="0" err="1"/>
              <a:t>ቅድስት</a:t>
            </a:r>
            <a:r>
              <a:rPr lang="en-CA" sz="4000" dirty="0"/>
              <a:t> </a:t>
            </a:r>
            <a:r>
              <a:rPr lang="en-CA" sz="4000" dirty="0" err="1"/>
              <a:t>በስብሓት</a:t>
            </a:r>
            <a:r>
              <a:rPr lang="en-CA" sz="4000" dirty="0"/>
              <a:t>። </a:t>
            </a:r>
          </a:p>
          <a:p>
            <a:r>
              <a:rPr lang="en-CA" sz="1400" dirty="0">
                <a:solidFill>
                  <a:srgbClr val="FFC000"/>
                </a:solidFill>
              </a:rPr>
              <a:t>፳፩. </a:t>
            </a:r>
            <a:r>
              <a:rPr lang="en-CA" sz="4000" dirty="0"/>
              <a:t>በ፩፥ </a:t>
            </a:r>
            <a:r>
              <a:rPr lang="en-CA" sz="4000" dirty="0" err="1"/>
              <a:t>ወልድከ</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ኣሜን</a:t>
            </a:r>
            <a:r>
              <a:rPr lang="en-CA" sz="4000" dirty="0"/>
              <a:t>።</a:t>
            </a:r>
          </a:p>
        </p:txBody>
      </p:sp>
      <p:sp>
        <p:nvSpPr>
          <p:cNvPr id="9" name="Rectangle 8"/>
          <p:cNvSpPr/>
          <p:nvPr/>
        </p:nvSpPr>
        <p:spPr>
          <a:xfrm>
            <a:off x="7863135" y="-13512"/>
            <a:ext cx="4459143" cy="6632585"/>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do Thou preserve </a:t>
            </a:r>
            <a:r>
              <a:rPr lang="en-US" sz="3500" dirty="0"/>
              <a:t>unto us in righteousness, </a:t>
            </a:r>
            <a:r>
              <a:rPr lang="en-US" sz="3500" dirty="0" smtClean="0"/>
              <a:t>peace and </a:t>
            </a:r>
            <a:r>
              <a:rPr lang="en-US" sz="3500" dirty="0"/>
              <a:t>glory, for Thy holy church</a:t>
            </a:r>
            <a:r>
              <a:rPr lang="en-US" sz="3500" dirty="0" smtClean="0"/>
              <a:t>,</a:t>
            </a:r>
          </a:p>
          <a:p>
            <a:pPr marL="40639" marR="40639">
              <a:spcBef>
                <a:spcPts val="600"/>
              </a:spcBef>
              <a:buClr>
                <a:srgbClr val="D84800"/>
              </a:buClr>
              <a:buFont typeface="Arial"/>
              <a:defRPr sz="2800"/>
            </a:pPr>
            <a:r>
              <a:rPr lang="en-US" sz="1400" dirty="0" smtClean="0">
                <a:solidFill>
                  <a:srgbClr val="FFC000"/>
                </a:solidFill>
              </a:rPr>
              <a:t>21</a:t>
            </a:r>
            <a:r>
              <a:rPr lang="en-US" sz="1400" dirty="0">
                <a:solidFill>
                  <a:srgbClr val="FFC000"/>
                </a:solidFill>
              </a:rPr>
              <a:t>. </a:t>
            </a:r>
            <a:r>
              <a:rPr lang="en-US" sz="3500" dirty="0"/>
              <a:t>through Thine only-begotten Son</a:t>
            </a:r>
            <a:r>
              <a:rPr lang="en-US" sz="3500" dirty="0" smtClean="0"/>
              <a:t>, through </a:t>
            </a:r>
            <a:r>
              <a:rPr lang="en-US" sz="3500" dirty="0"/>
              <a:t>Whom, to Thee with Him, and </a:t>
            </a:r>
            <a:r>
              <a:rPr lang="en-US" sz="3500" dirty="0" smtClean="0"/>
              <a:t>with the </a:t>
            </a:r>
            <a:r>
              <a:rPr lang="en-US" sz="3500" dirty="0"/>
              <a:t>Holy Spirit be glory and dominion, </a:t>
            </a:r>
            <a:r>
              <a:rPr lang="en-US" sz="3500" dirty="0" smtClean="0"/>
              <a:t>both now </a:t>
            </a:r>
            <a:r>
              <a:rPr lang="en-US" sz="3500" dirty="0"/>
              <a:t>and ever and unto the ages of ages</a:t>
            </a:r>
            <a:r>
              <a:rPr lang="en-US" sz="3500" dirty="0" smtClean="0"/>
              <a:t>. Amen</a:t>
            </a:r>
            <a:r>
              <a:rPr lang="en-US" sz="3500" dirty="0"/>
              <a:t>.</a:t>
            </a:r>
            <a:endParaRPr lang="en-US" sz="35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2414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t>ንእኡ</a:t>
            </a:r>
            <a:r>
              <a:rPr lang="en-CA" sz="4000" dirty="0" smtClean="0"/>
              <a:t> </a:t>
            </a:r>
            <a:r>
              <a:rPr lang="en-CA" sz="4000" dirty="0" err="1"/>
              <a:t>ግና</a:t>
            </a:r>
            <a:r>
              <a:rPr lang="en-CA" sz="4000" dirty="0"/>
              <a:t> </a:t>
            </a:r>
            <a:r>
              <a:rPr lang="en-CA" sz="4000" dirty="0" err="1"/>
              <a:t>ብምስጋናን</a:t>
            </a:r>
            <a:r>
              <a:rPr lang="en-CA" sz="4000" dirty="0"/>
              <a:t> </a:t>
            </a:r>
            <a:r>
              <a:rPr lang="en-CA" sz="4000" dirty="0" err="1"/>
              <a:t>ብጸሎትን</a:t>
            </a:r>
            <a:r>
              <a:rPr lang="en-CA" sz="4000" dirty="0"/>
              <a:t> </a:t>
            </a:r>
            <a:r>
              <a:rPr lang="en-CA" sz="4000" dirty="0" err="1"/>
              <a:t>ንዘላ</a:t>
            </a:r>
            <a:r>
              <a:rPr lang="en-CA" sz="4000" dirty="0"/>
              <a:t> </a:t>
            </a:r>
            <a:r>
              <a:rPr lang="en-CA" sz="4000" dirty="0" err="1"/>
              <a:t>ቤተ</a:t>
            </a:r>
            <a:r>
              <a:rPr lang="en-CA" sz="4000" dirty="0"/>
              <a:t> </a:t>
            </a:r>
            <a:r>
              <a:rPr lang="en-CA" sz="4000" dirty="0" err="1" smtClean="0"/>
              <a:t>ክር</a:t>
            </a:r>
            <a:endParaRPr lang="en-CA" sz="4000" dirty="0" smtClean="0"/>
          </a:p>
          <a:p>
            <a:r>
              <a:rPr lang="en-CA" sz="4000" dirty="0" err="1" smtClean="0"/>
              <a:t>ስቲያንካ</a:t>
            </a:r>
            <a:r>
              <a:rPr lang="en-CA" sz="4000" dirty="0" smtClean="0"/>
              <a:t> </a:t>
            </a:r>
            <a:r>
              <a:rPr lang="en-CA" sz="4000" dirty="0" err="1"/>
              <a:t>ኢልካ</a:t>
            </a:r>
            <a:r>
              <a:rPr lang="en-CA" sz="4000" dirty="0"/>
              <a:t> </a:t>
            </a:r>
            <a:r>
              <a:rPr lang="en-CA" sz="4000" dirty="0" err="1"/>
              <a:t>ብሓቅን</a:t>
            </a:r>
            <a:r>
              <a:rPr lang="en-CA" sz="4000" dirty="0"/>
              <a:t> </a:t>
            </a:r>
            <a:r>
              <a:rPr lang="en-CA" sz="4000" dirty="0" err="1"/>
              <a:t>ብሰላምን</a:t>
            </a:r>
            <a:r>
              <a:rPr lang="en-CA" sz="4000" dirty="0"/>
              <a:t> </a:t>
            </a:r>
            <a:r>
              <a:rPr lang="en-CA" sz="4000" dirty="0" err="1"/>
              <a:t>ሓልወልና</a:t>
            </a:r>
            <a:r>
              <a:rPr lang="en-CA" sz="4000" dirty="0"/>
              <a:t>።</a:t>
            </a:r>
          </a:p>
          <a:p>
            <a:r>
              <a:rPr lang="en-CA" sz="1400" dirty="0">
                <a:solidFill>
                  <a:srgbClr val="FFC000"/>
                </a:solidFill>
              </a:rPr>
              <a:t>21. </a:t>
            </a:r>
            <a:r>
              <a:rPr lang="en-CA" sz="4000" dirty="0" err="1"/>
              <a:t>ብሓደ</a:t>
            </a:r>
            <a:r>
              <a:rPr lang="en-CA" sz="4000" dirty="0"/>
              <a:t> </a:t>
            </a:r>
            <a:r>
              <a:rPr lang="en-CA" sz="4000" dirty="0" err="1"/>
              <a:t>ወድኻ</a:t>
            </a:r>
            <a:r>
              <a:rPr lang="en-CA" sz="4000" dirty="0"/>
              <a:t> </a:t>
            </a:r>
            <a:r>
              <a:rPr lang="en-CA" sz="4000" dirty="0" err="1"/>
              <a:t>ምስኡን</a:t>
            </a:r>
            <a:r>
              <a:rPr lang="en-CA" sz="4000" dirty="0"/>
              <a:t> </a:t>
            </a:r>
            <a:r>
              <a:rPr lang="en-CA" sz="4000" dirty="0" err="1"/>
              <a:t>ምስ</a:t>
            </a:r>
            <a:r>
              <a:rPr lang="en-CA" sz="4000" dirty="0"/>
              <a:t> </a:t>
            </a:r>
            <a:r>
              <a:rPr lang="en-CA" sz="4000" dirty="0" err="1"/>
              <a:t>መንፈስ</a:t>
            </a:r>
            <a:r>
              <a:rPr lang="en-CA" sz="4000" dirty="0"/>
              <a:t> </a:t>
            </a:r>
            <a:r>
              <a:rPr lang="en-CA" sz="4000" dirty="0" err="1"/>
              <a:t>ቅዱስ</a:t>
            </a:r>
            <a:r>
              <a:rPr lang="en-CA" sz="4000" dirty="0"/>
              <a:t> </a:t>
            </a:r>
            <a:r>
              <a:rPr lang="en-CA" sz="4000" dirty="0" err="1"/>
              <a:t>ክብርን</a:t>
            </a:r>
            <a:r>
              <a:rPr lang="en-CA" sz="4000" dirty="0"/>
              <a:t> </a:t>
            </a:r>
            <a:r>
              <a:rPr lang="en-CA" sz="4000" dirty="0" err="1"/>
              <a:t>ምስጋናን</a:t>
            </a:r>
            <a:r>
              <a:rPr lang="en-CA" sz="4000" dirty="0"/>
              <a:t> </a:t>
            </a:r>
            <a:r>
              <a:rPr lang="en-CA" sz="4000" dirty="0" err="1"/>
              <a:t>ሥልጣንን</a:t>
            </a:r>
            <a:r>
              <a:rPr lang="en-CA" sz="4000" dirty="0"/>
              <a:t> </a:t>
            </a:r>
            <a:r>
              <a:rPr lang="en-CA" sz="4000" dirty="0" err="1"/>
              <a:t>ብእኡ</a:t>
            </a:r>
            <a:r>
              <a:rPr lang="en-CA" sz="4000" dirty="0"/>
              <a:t> </a:t>
            </a:r>
            <a:r>
              <a:rPr lang="en-CA" sz="4000" dirty="0" err="1"/>
              <a:t>ዘሎካ</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ንዘልዓለም</a:t>
            </a:r>
            <a:r>
              <a:rPr lang="en-CA" sz="4000" dirty="0"/>
              <a:t> </a:t>
            </a:r>
            <a:r>
              <a:rPr lang="en-CA" sz="4000" dirty="0" err="1"/>
              <a:t>ዓለም</a:t>
            </a:r>
            <a:r>
              <a:rPr lang="en-CA" sz="4000" dirty="0"/>
              <a:t> </a:t>
            </a:r>
            <a:r>
              <a:rPr lang="en-CA" sz="4000" dirty="0" err="1"/>
              <a:t>ኣሜን</a:t>
            </a:r>
            <a:r>
              <a:rPr lang="en-CA" sz="4000" dirty="0"/>
              <a:t>። </a:t>
            </a:r>
          </a:p>
        </p:txBody>
      </p:sp>
    </p:spTree>
    <p:extLst>
      <p:ext uri="{BB962C8B-B14F-4D97-AF65-F5344CB8AC3E}">
        <p14:creationId xmlns:p14="http://schemas.microsoft.com/office/powerpoint/2010/main" val="80441526"/>
      </p:ext>
    </p:extLst>
  </p:cSld>
  <p:clrMapOvr>
    <a:masterClrMapping/>
  </p:clrMapOvr>
  <p:transition spd="med"/>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፳፪</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22.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a:t>
            </a:r>
            <a:r>
              <a:rPr lang="en-CA" sz="4800" dirty="0" err="1" smtClean="0"/>
              <a:t>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22.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208614"/>
      </p:ext>
    </p:extLst>
  </p:cSld>
  <p:clrMapOvr>
    <a:masterClrMapping/>
  </p:clrMapOvr>
  <p:transition spd="med"/>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140106"/>
            <a:ext cx="3960739" cy="7109639"/>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a:t>
            </a:r>
            <a:r>
              <a:rPr lang="en-CA" sz="4000" dirty="0" smtClean="0"/>
              <a:t> </a:t>
            </a:r>
            <a:r>
              <a:rPr lang="en-CA" sz="1400" dirty="0" smtClean="0">
                <a:solidFill>
                  <a:srgbClr val="FFC000"/>
                </a:solidFill>
              </a:rPr>
              <a:t>፳፫</a:t>
            </a:r>
            <a:r>
              <a:rPr lang="en-CA" sz="1400" dirty="0">
                <a:solidFill>
                  <a:srgbClr val="FFC000"/>
                </a:solidFill>
              </a:rPr>
              <a:t>. </a:t>
            </a:r>
            <a:r>
              <a:rPr lang="en-CA" sz="1400" dirty="0" smtClean="0">
                <a:solidFill>
                  <a:srgbClr val="FFC000"/>
                </a:solidFill>
              </a:rPr>
              <a:t> </a:t>
            </a:r>
            <a:r>
              <a:rPr lang="en-CA" sz="4400" dirty="0" err="1" smtClean="0"/>
              <a:t>ወካዕበ</a:t>
            </a:r>
            <a:r>
              <a:rPr lang="en-CA" sz="4400" dirty="0" smtClean="0"/>
              <a:t>  </a:t>
            </a:r>
            <a:r>
              <a:rPr lang="en-CA" sz="4400" dirty="0" err="1" smtClean="0"/>
              <a:t>ናስተ</a:t>
            </a:r>
            <a:endParaRPr lang="en-CA" sz="4400" dirty="0" smtClean="0"/>
          </a:p>
          <a:p>
            <a:r>
              <a:rPr lang="en-CA" sz="4400" dirty="0" err="1" smtClean="0"/>
              <a:t>በቍዕ</a:t>
            </a:r>
            <a:r>
              <a:rPr lang="en-CA" sz="4400" dirty="0" smtClean="0"/>
              <a:t> </a:t>
            </a:r>
            <a:r>
              <a:rPr lang="en-CA" sz="4400" dirty="0" err="1"/>
              <a:t>ዘኵሎ</a:t>
            </a:r>
            <a:r>
              <a:rPr lang="en-CA" sz="4400" dirty="0"/>
              <a:t> </a:t>
            </a:r>
            <a:r>
              <a:rPr lang="en-CA" sz="4400" dirty="0" err="1"/>
              <a:t>ይእኅዝ</a:t>
            </a:r>
            <a:r>
              <a:rPr lang="en-CA" sz="4400" dirty="0"/>
              <a:t> </a:t>
            </a:r>
            <a:r>
              <a:rPr lang="en-CA" sz="4400" dirty="0" err="1"/>
              <a:t>እግዚአብሔር</a:t>
            </a:r>
            <a:r>
              <a:rPr lang="en-CA" sz="4400" dirty="0"/>
              <a:t> </a:t>
            </a:r>
            <a:r>
              <a:rPr lang="en-CA" sz="4400" dirty="0" err="1"/>
              <a:t>አብ</a:t>
            </a:r>
            <a:r>
              <a:rPr lang="en-CA" sz="4400" dirty="0"/>
              <a:t> </a:t>
            </a:r>
            <a:r>
              <a:rPr lang="en-CA" sz="4400" dirty="0" err="1"/>
              <a:t>ለእግዚእ</a:t>
            </a:r>
            <a:r>
              <a:rPr lang="en-CA" sz="4400" dirty="0"/>
              <a:t> </a:t>
            </a:r>
            <a:r>
              <a:rPr lang="en-CA" sz="4400" dirty="0" err="1"/>
              <a:t>ወመድኃኒነ</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ንስእል</a:t>
            </a:r>
            <a:r>
              <a:rPr lang="en-CA" sz="4400" dirty="0"/>
              <a:t> </a:t>
            </a:r>
            <a:r>
              <a:rPr lang="en-CA" sz="4400" dirty="0" err="1"/>
              <a:t>ወነኀሥሥ</a:t>
            </a:r>
            <a:r>
              <a:rPr lang="en-CA" sz="4400" dirty="0"/>
              <a:t> </a:t>
            </a:r>
            <a:r>
              <a:rPr lang="en-CA" sz="4400" dirty="0" err="1"/>
              <a:t>እምነ</a:t>
            </a:r>
            <a:r>
              <a:rPr lang="en-CA" sz="4400" dirty="0"/>
              <a:t> </a:t>
            </a:r>
            <a:r>
              <a:rPr lang="en-CA" sz="4400" dirty="0" err="1"/>
              <a:t>ኂሩትከ</a:t>
            </a:r>
            <a:r>
              <a:rPr lang="en-CA" sz="4400" dirty="0"/>
              <a:t> ኦ </a:t>
            </a:r>
            <a:r>
              <a:rPr lang="en-CA" sz="4400" dirty="0" err="1"/>
              <a:t>መፍቀሬ</a:t>
            </a:r>
            <a:r>
              <a:rPr lang="en-CA" sz="4400" dirty="0"/>
              <a:t> </a:t>
            </a:r>
            <a:r>
              <a:rPr lang="en-CA" sz="4400" dirty="0" err="1"/>
              <a:t>ሰብእ</a:t>
            </a:r>
            <a:r>
              <a:rPr lang="en-CA" sz="4400" dirty="0"/>
              <a:t>።</a:t>
            </a:r>
          </a:p>
          <a:p>
            <a:r>
              <a:rPr lang="en-CA" sz="1400" dirty="0">
                <a:solidFill>
                  <a:srgbClr val="FFC000"/>
                </a:solidFill>
              </a:rPr>
              <a:t>፳፬. </a:t>
            </a:r>
            <a:r>
              <a:rPr lang="en-CA" sz="4200" dirty="0" err="1"/>
              <a:t>ተዘከር</a:t>
            </a:r>
            <a:r>
              <a:rPr lang="en-CA" sz="4200" dirty="0"/>
              <a:t> </a:t>
            </a:r>
            <a:r>
              <a:rPr lang="en-CA" sz="4200" dirty="0" err="1"/>
              <a:t>እግዚኦ</a:t>
            </a:r>
            <a:r>
              <a:rPr lang="en-CA" sz="4200" dirty="0"/>
              <a:t> </a:t>
            </a:r>
            <a:r>
              <a:rPr lang="en-CA" sz="4200" dirty="0" err="1"/>
              <a:t>ማኅበረነ</a:t>
            </a:r>
            <a:r>
              <a:rPr lang="en-CA" sz="4200" dirty="0"/>
              <a:t> </a:t>
            </a:r>
            <a:r>
              <a:rPr lang="en-CA" sz="4200" dirty="0" err="1"/>
              <a:t>ባርኮሙ</a:t>
            </a:r>
            <a:r>
              <a:rPr lang="en-CA" sz="4200" dirty="0"/>
              <a:t>። </a:t>
            </a:r>
          </a:p>
          <a:p>
            <a:r>
              <a:rPr lang="en-CA" sz="2000" dirty="0" err="1" smtClean="0">
                <a:solidFill>
                  <a:srgbClr val="FFC000"/>
                </a:solidFill>
              </a:rPr>
              <a:t>ቡራኬ</a:t>
            </a:r>
            <a:r>
              <a:rPr lang="en-CA" sz="2000" dirty="0" smtClean="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smtClean="0">
                <a:solidFill>
                  <a:srgbClr val="FFC000"/>
                </a:solidFill>
              </a:rPr>
              <a:t>መስቀል</a:t>
            </a:r>
            <a:endParaRPr lang="en-CA" sz="2000" dirty="0" smtClean="0">
              <a:solidFill>
                <a:srgbClr val="FFC000"/>
              </a:solidFill>
            </a:endParaRPr>
          </a:p>
        </p:txBody>
      </p:sp>
      <p:sp>
        <p:nvSpPr>
          <p:cNvPr id="9" name="Rectangle 8"/>
          <p:cNvSpPr/>
          <p:nvPr/>
        </p:nvSpPr>
        <p:spPr>
          <a:xfrm>
            <a:off x="7936876" y="-79878"/>
            <a:ext cx="4400150" cy="7263527"/>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0000"/>
                </a:solidFill>
              </a:rPr>
              <a:t>Priest: </a:t>
            </a:r>
            <a:r>
              <a:rPr lang="en-US" sz="1400" dirty="0" smtClean="0">
                <a:solidFill>
                  <a:srgbClr val="FFC000"/>
                </a:solidFill>
              </a:rPr>
              <a:t>23</a:t>
            </a:r>
            <a:r>
              <a:rPr lang="en-US" sz="1400" dirty="0">
                <a:solidFill>
                  <a:srgbClr val="FFC000"/>
                </a:solidFill>
              </a:rPr>
              <a:t>. </a:t>
            </a:r>
            <a:r>
              <a:rPr lang="en-US" sz="3500" dirty="0" smtClean="0"/>
              <a:t>And </a:t>
            </a:r>
            <a:r>
              <a:rPr lang="en-US" sz="3500" dirty="0"/>
              <a:t>again we make </a:t>
            </a:r>
            <a:r>
              <a:rPr lang="en-US" sz="3500" dirty="0" smtClean="0"/>
              <a:t>our supplication </a:t>
            </a:r>
            <a:r>
              <a:rPr lang="en-US" sz="3500" dirty="0"/>
              <a:t>to the almighty God, the </a:t>
            </a:r>
            <a:r>
              <a:rPr lang="en-US" sz="3500" dirty="0" smtClean="0"/>
              <a:t>Father of </a:t>
            </a:r>
            <a:r>
              <a:rPr lang="en-US" sz="3500" dirty="0"/>
              <a:t>our Lord and </a:t>
            </a:r>
            <a:r>
              <a:rPr lang="en-US" sz="3500" dirty="0" err="1"/>
              <a:t>Saviour</a:t>
            </a:r>
            <a:r>
              <a:rPr lang="en-US" sz="3500" dirty="0"/>
              <a:t> Jesus Christ ; </a:t>
            </a:r>
            <a:r>
              <a:rPr lang="en-US" sz="3500" dirty="0" smtClean="0"/>
              <a:t>we ask </a:t>
            </a:r>
            <a:r>
              <a:rPr lang="en-US" sz="3500" dirty="0"/>
              <a:t>and entreat of Thy goodness, O lover </a:t>
            </a:r>
            <a:r>
              <a:rPr lang="en-US" sz="3500" dirty="0" smtClean="0"/>
              <a:t>of man.</a:t>
            </a:r>
          </a:p>
          <a:p>
            <a:pPr marL="40639" marR="40639">
              <a:spcBef>
                <a:spcPts val="600"/>
              </a:spcBef>
              <a:buClr>
                <a:srgbClr val="D84800"/>
              </a:buClr>
              <a:buFont typeface="Arial"/>
              <a:defRPr sz="2800"/>
            </a:pPr>
            <a:r>
              <a:rPr lang="en-US" sz="1400" dirty="0" smtClean="0">
                <a:solidFill>
                  <a:srgbClr val="FFC000"/>
                </a:solidFill>
              </a:rPr>
              <a:t>24</a:t>
            </a:r>
            <a:r>
              <a:rPr lang="en-US" sz="1400" dirty="0">
                <a:solidFill>
                  <a:srgbClr val="FFC000"/>
                </a:solidFill>
              </a:rPr>
              <a:t>. </a:t>
            </a:r>
            <a:r>
              <a:rPr lang="en-US" sz="3500" dirty="0"/>
              <a:t>Remember, Lord, our congregation ;bless them. </a:t>
            </a:r>
            <a:endParaRPr lang="en-US" sz="3500" dirty="0" smtClean="0"/>
          </a:p>
          <a:p>
            <a:pPr marL="40639" marR="40639">
              <a:spcBef>
                <a:spcPts val="600"/>
              </a:spcBef>
              <a:buClr>
                <a:srgbClr val="D84800"/>
              </a:buClr>
              <a:buFont typeface="Arial"/>
              <a:defRPr sz="2800"/>
            </a:pPr>
            <a:r>
              <a:rPr lang="en-US" sz="2000" dirty="0" smtClean="0">
                <a:solidFill>
                  <a:srgbClr val="FFC000"/>
                </a:solidFill>
              </a:rPr>
              <a:t>Benediction </a:t>
            </a:r>
            <a:r>
              <a:rPr lang="en-US" sz="2000" dirty="0">
                <a:solidFill>
                  <a:srgbClr val="FFC000"/>
                </a:solidFill>
              </a:rPr>
              <a:t>over the people </a:t>
            </a:r>
            <a:endParaRPr lang="en-US" sz="2000" dirty="0" smtClean="0">
              <a:solidFill>
                <a:srgbClr val="FFC000"/>
              </a:solidFill>
            </a:endParaRP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100876"/>
            <a:ext cx="4210337" cy="7048083"/>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23</a:t>
            </a:r>
            <a:r>
              <a:rPr lang="en-CA" sz="1400" dirty="0">
                <a:solidFill>
                  <a:srgbClr val="FFC000"/>
                </a:solidFill>
              </a:rPr>
              <a:t>. </a:t>
            </a:r>
            <a:r>
              <a:rPr lang="en-CA" sz="4300" dirty="0" err="1"/>
              <a:t>ሕጂ</a:t>
            </a:r>
            <a:r>
              <a:rPr lang="en-CA" sz="4300" dirty="0"/>
              <a:t> </a:t>
            </a:r>
            <a:r>
              <a:rPr lang="en-CA" sz="4300" dirty="0" err="1"/>
              <a:t>ኸኣ</a:t>
            </a:r>
            <a:r>
              <a:rPr lang="en-CA" sz="4300" dirty="0"/>
              <a:t> </a:t>
            </a:r>
            <a:r>
              <a:rPr lang="en-CA" sz="4300" dirty="0" err="1"/>
              <a:t>ኵሉ</a:t>
            </a:r>
            <a:r>
              <a:rPr lang="en-CA" sz="4300" dirty="0"/>
              <a:t> </a:t>
            </a:r>
            <a:r>
              <a:rPr lang="en-CA" sz="4300" dirty="0" err="1"/>
              <a:t>ንዝኅዝ</a:t>
            </a:r>
            <a:r>
              <a:rPr lang="en-CA" sz="4300" dirty="0"/>
              <a:t> </a:t>
            </a:r>
            <a:r>
              <a:rPr lang="en-CA" sz="4300" dirty="0" err="1"/>
              <a:t>እግዚኣብሄር</a:t>
            </a:r>
            <a:r>
              <a:rPr lang="en-CA" sz="4300" dirty="0"/>
              <a:t>፥ </a:t>
            </a:r>
            <a:r>
              <a:rPr lang="en-CA" sz="4300" dirty="0" err="1"/>
              <a:t>ኣቦ</a:t>
            </a:r>
            <a:r>
              <a:rPr lang="en-CA" sz="4300" dirty="0"/>
              <a:t> </a:t>
            </a:r>
            <a:r>
              <a:rPr lang="en-CA" sz="4300" dirty="0" err="1"/>
              <a:t>ጐይታናን</a:t>
            </a:r>
            <a:r>
              <a:rPr lang="en-CA" sz="4300" dirty="0"/>
              <a:t> </a:t>
            </a:r>
            <a:r>
              <a:rPr lang="en-CA" sz="4300" dirty="0" err="1" smtClean="0"/>
              <a:t>መድሓኒ</a:t>
            </a:r>
            <a:endParaRPr lang="en-CA" sz="4300" dirty="0" smtClean="0"/>
          </a:p>
          <a:p>
            <a:r>
              <a:rPr lang="en-CA" sz="4300" dirty="0" err="1" smtClean="0"/>
              <a:t>ናን</a:t>
            </a:r>
            <a:r>
              <a:rPr lang="en-CA" sz="4300" dirty="0" smtClean="0"/>
              <a:t> </a:t>
            </a:r>
            <a:r>
              <a:rPr lang="en-CA" sz="4300" dirty="0" err="1"/>
              <a:t>ኢየሱስ</a:t>
            </a:r>
            <a:r>
              <a:rPr lang="en-CA" sz="4300" dirty="0"/>
              <a:t> </a:t>
            </a:r>
            <a:r>
              <a:rPr lang="en-CA" sz="4300" dirty="0" err="1"/>
              <a:t>ክርስቶስ</a:t>
            </a:r>
            <a:r>
              <a:rPr lang="en-CA" sz="4300" dirty="0"/>
              <a:t> </a:t>
            </a:r>
            <a:r>
              <a:rPr lang="en-CA" sz="4300" dirty="0" err="1"/>
              <a:t>ንልምን</a:t>
            </a:r>
            <a:r>
              <a:rPr lang="en-CA" sz="4300" dirty="0"/>
              <a:t> </a:t>
            </a:r>
            <a:r>
              <a:rPr lang="en-CA" sz="4300" dirty="0" err="1"/>
              <a:t>ኣሎና</a:t>
            </a:r>
            <a:r>
              <a:rPr lang="en-CA" sz="4300" dirty="0"/>
              <a:t>። </a:t>
            </a:r>
            <a:endParaRPr lang="en-CA" sz="4300" dirty="0" smtClean="0"/>
          </a:p>
          <a:p>
            <a:r>
              <a:rPr lang="en-CA" sz="4300" dirty="0" smtClean="0"/>
              <a:t>ኦ </a:t>
            </a:r>
            <a:r>
              <a:rPr lang="en-CA" sz="4300" dirty="0" err="1"/>
              <a:t>መፍቀር</a:t>
            </a:r>
            <a:r>
              <a:rPr lang="en-CA" sz="4300" dirty="0"/>
              <a:t> </a:t>
            </a:r>
            <a:r>
              <a:rPr lang="en-CA" sz="4300" dirty="0" err="1"/>
              <a:t>ሰብ</a:t>
            </a:r>
            <a:r>
              <a:rPr lang="en-CA" sz="4300" dirty="0"/>
              <a:t>፥ </a:t>
            </a:r>
            <a:r>
              <a:rPr lang="en-CA" sz="4300" dirty="0" err="1"/>
              <a:t>ካብ</a:t>
            </a:r>
            <a:r>
              <a:rPr lang="en-CA" sz="4300" dirty="0"/>
              <a:t> </a:t>
            </a:r>
            <a:r>
              <a:rPr lang="en-CA" sz="4300" dirty="0" err="1"/>
              <a:t>ርኅራኄኻ</a:t>
            </a:r>
            <a:r>
              <a:rPr lang="en-CA" sz="4300" dirty="0"/>
              <a:t> </a:t>
            </a:r>
            <a:r>
              <a:rPr lang="en-CA" sz="4300" dirty="0" err="1"/>
              <a:t>ንልምንን</a:t>
            </a:r>
            <a:r>
              <a:rPr lang="en-CA" sz="4300" dirty="0"/>
              <a:t> </a:t>
            </a:r>
            <a:r>
              <a:rPr lang="en-CA" sz="4300" dirty="0" err="1"/>
              <a:t>ንደልን</a:t>
            </a:r>
            <a:r>
              <a:rPr lang="en-CA" sz="4300" dirty="0"/>
              <a:t> </a:t>
            </a:r>
            <a:r>
              <a:rPr lang="en-CA" sz="4300" dirty="0" err="1"/>
              <a:t>ኣሎና</a:t>
            </a:r>
            <a:r>
              <a:rPr lang="en-CA" sz="4300" dirty="0"/>
              <a:t>።</a:t>
            </a:r>
          </a:p>
          <a:p>
            <a:r>
              <a:rPr lang="en-CA" sz="1400" dirty="0">
                <a:solidFill>
                  <a:srgbClr val="FFC000"/>
                </a:solidFill>
              </a:rPr>
              <a:t>24. </a:t>
            </a:r>
            <a:r>
              <a:rPr lang="en-CA" sz="4400" dirty="0"/>
              <a:t>ኦ </a:t>
            </a:r>
            <a:r>
              <a:rPr lang="en-CA" sz="4400" dirty="0" err="1"/>
              <a:t>ጐይታ</a:t>
            </a:r>
            <a:r>
              <a:rPr lang="en-CA" sz="4400" dirty="0"/>
              <a:t> </a:t>
            </a:r>
            <a:r>
              <a:rPr lang="en-CA" sz="4400" dirty="0" err="1"/>
              <a:t>ንማኅበርና</a:t>
            </a:r>
            <a:r>
              <a:rPr lang="en-CA" sz="4400" dirty="0"/>
              <a:t> </a:t>
            </a:r>
            <a:r>
              <a:rPr lang="en-CA" sz="4400" dirty="0" err="1"/>
              <a:t>ዘክር</a:t>
            </a:r>
            <a:r>
              <a:rPr lang="en-CA" sz="4400" dirty="0"/>
              <a:t> </a:t>
            </a:r>
            <a:r>
              <a:rPr lang="en-CA" sz="4400" dirty="0" err="1"/>
              <a:t>እሞ</a:t>
            </a:r>
            <a:r>
              <a:rPr lang="en-CA" sz="4400" dirty="0"/>
              <a:t>፥ </a:t>
            </a:r>
            <a:r>
              <a:rPr lang="en-CA" sz="4400" dirty="0" err="1"/>
              <a:t>ባርኮም</a:t>
            </a:r>
            <a:r>
              <a:rPr lang="en-CA" sz="4400" dirty="0"/>
              <a:t>። </a:t>
            </a:r>
            <a:endParaRPr lang="en-CA" sz="4400" dirty="0">
              <a:solidFill>
                <a:srgbClr val="FFC000"/>
              </a:solidFill>
            </a:endParaRPr>
          </a:p>
          <a:p>
            <a:r>
              <a:rPr lang="en-CA" sz="2000" dirty="0" err="1" smtClean="0">
                <a:solidFill>
                  <a:srgbClr val="FFC000"/>
                </a:solidFill>
              </a:rPr>
              <a:t>ቡራኬ</a:t>
            </a:r>
            <a:r>
              <a:rPr lang="en-CA" sz="2000" dirty="0" smtClean="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ሕዝቢ</a:t>
            </a:r>
            <a:r>
              <a:rPr lang="en-CA" sz="2000" dirty="0">
                <a:solidFill>
                  <a:srgbClr val="FFC000"/>
                </a:solidFill>
              </a:rPr>
              <a:t>፥ </a:t>
            </a:r>
            <a:r>
              <a:rPr lang="en-CA" sz="2000" dirty="0" err="1">
                <a:solidFill>
                  <a:srgbClr val="FFC000"/>
                </a:solidFill>
              </a:rPr>
              <a:t>ብትእምርቲ</a:t>
            </a:r>
            <a:r>
              <a:rPr lang="en-CA" sz="2000" dirty="0">
                <a:solidFill>
                  <a:srgbClr val="FFC000"/>
                </a:solidFill>
              </a:rPr>
              <a:t> </a:t>
            </a:r>
            <a:r>
              <a:rPr lang="en-CA" sz="2000" dirty="0" err="1" smtClean="0">
                <a:solidFill>
                  <a:srgbClr val="FFC000"/>
                </a:solidFill>
              </a:rPr>
              <a:t>መስቀል</a:t>
            </a:r>
            <a:endParaRPr lang="en-CA" sz="2000" dirty="0">
              <a:solidFill>
                <a:srgbClr val="FFC000"/>
              </a:solidFill>
            </a:endParaRPr>
          </a:p>
        </p:txBody>
      </p:sp>
    </p:spTree>
    <p:extLst>
      <p:ext uri="{BB962C8B-B14F-4D97-AF65-F5344CB8AC3E}">
        <p14:creationId xmlns:p14="http://schemas.microsoft.com/office/powerpoint/2010/main" val="3086471473"/>
      </p:ext>
    </p:extLst>
  </p:cSld>
  <p:clrMapOvr>
    <a:masterClrMapping/>
  </p:clrMapOvr>
  <p:transition spd="med"/>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7417415"/>
          </a:xfrm>
          <a:prstGeom prst="rect">
            <a:avLst/>
          </a:prstGeom>
        </p:spPr>
        <p:txBody>
          <a:bodyPr wrap="square">
            <a:spAutoFit/>
          </a:bodyPr>
          <a:lstStyle/>
          <a:p>
            <a:r>
              <a:rPr lang="en-CA" sz="4800" dirty="0" err="1" smtClean="0">
                <a:solidFill>
                  <a:srgbClr val="92D050"/>
                </a:solidFill>
              </a:rPr>
              <a:t>ይ.ዲ</a:t>
            </a:r>
            <a:r>
              <a:rPr lang="en-CA" sz="4800" dirty="0">
                <a:solidFill>
                  <a:srgbClr val="92D050"/>
                </a:solidFill>
              </a:rPr>
              <a:t>. </a:t>
            </a:r>
            <a:r>
              <a:rPr lang="en-CA" sz="1400" dirty="0">
                <a:solidFill>
                  <a:srgbClr val="FFC000"/>
                </a:solidFill>
              </a:rPr>
              <a:t>፳፭. </a:t>
            </a:r>
            <a:r>
              <a:rPr lang="en-CA" sz="4800" dirty="0" err="1"/>
              <a:t>ጸልዩ</a:t>
            </a:r>
            <a:r>
              <a:rPr lang="en-CA" sz="4800" dirty="0"/>
              <a:t>፥ </a:t>
            </a:r>
            <a:r>
              <a:rPr lang="en-CA" sz="4800" dirty="0" err="1"/>
              <a:t>በእንተ</a:t>
            </a:r>
            <a:r>
              <a:rPr lang="en-CA" sz="4800" dirty="0"/>
              <a:t> </a:t>
            </a:r>
            <a:r>
              <a:rPr lang="en-CA" sz="4800" dirty="0" err="1"/>
              <a:t>ዛቲ</a:t>
            </a:r>
            <a:r>
              <a:rPr lang="en-CA" sz="4800" dirty="0"/>
              <a:t> </a:t>
            </a:r>
            <a:r>
              <a:rPr lang="en-CA" sz="4800" dirty="0" err="1" smtClean="0"/>
              <a:t>ቤተ</a:t>
            </a:r>
            <a:r>
              <a:rPr lang="en-CA" sz="4800" dirty="0" smtClean="0"/>
              <a:t> </a:t>
            </a:r>
            <a:r>
              <a:rPr lang="en-CA" sz="4800" dirty="0" err="1"/>
              <a:t>ክርስቲያን</a:t>
            </a:r>
            <a:r>
              <a:rPr lang="en-CA" sz="4800" dirty="0"/>
              <a:t> </a:t>
            </a:r>
            <a:r>
              <a:rPr lang="en-CA" sz="4800" dirty="0" err="1"/>
              <a:t>ቅድስት</a:t>
            </a:r>
            <a:r>
              <a:rPr lang="en-CA" sz="4800" dirty="0"/>
              <a:t>፥ </a:t>
            </a:r>
            <a:r>
              <a:rPr lang="en-CA" sz="4800" dirty="0" err="1"/>
              <a:t>ወማኅበርነ</a:t>
            </a:r>
            <a:r>
              <a:rPr lang="en-CA" sz="4800" dirty="0"/>
              <a:t> </a:t>
            </a:r>
            <a:r>
              <a:rPr lang="en-CA" sz="4800" dirty="0" err="1"/>
              <a:t>በውስቴታ</a:t>
            </a:r>
            <a:r>
              <a:rPr lang="en-CA" sz="4800" dirty="0" smtClean="0"/>
              <a:t>።</a:t>
            </a:r>
          </a:p>
          <a:p>
            <a:endParaRPr lang="en-CA" sz="4800" dirty="0" smtClean="0"/>
          </a:p>
          <a:p>
            <a:r>
              <a:rPr lang="en-CA" sz="4400" dirty="0" err="1" smtClean="0">
                <a:solidFill>
                  <a:srgbClr val="FFFF00"/>
                </a:solidFill>
              </a:rPr>
              <a:t>ይ.ሕ</a:t>
            </a:r>
            <a:r>
              <a:rPr lang="en-CA" sz="4400" dirty="0">
                <a:solidFill>
                  <a:srgbClr val="FFFF00"/>
                </a:solidFill>
              </a:rPr>
              <a:t>. </a:t>
            </a:r>
            <a:r>
              <a:rPr lang="en-CA" sz="1400" dirty="0">
                <a:solidFill>
                  <a:srgbClr val="FFC000"/>
                </a:solidFill>
              </a:rPr>
              <a:t>፳፮. </a:t>
            </a:r>
            <a:r>
              <a:rPr lang="en-CA" sz="4800" dirty="0" err="1"/>
              <a:t>ማኅበረነ</a:t>
            </a:r>
            <a:r>
              <a:rPr lang="en-CA" sz="4800" dirty="0"/>
              <a:t> </a:t>
            </a:r>
            <a:r>
              <a:rPr lang="en-CA" sz="4800" dirty="0" err="1"/>
              <a:t>ባርክ</a:t>
            </a:r>
            <a:r>
              <a:rPr lang="en-CA" sz="4800" dirty="0"/>
              <a:t> </a:t>
            </a:r>
            <a:r>
              <a:rPr lang="en-CA" sz="4800" dirty="0" err="1"/>
              <a:t>ዕቀብ</a:t>
            </a:r>
            <a:r>
              <a:rPr lang="en-CA" sz="4800" dirty="0"/>
              <a:t> </a:t>
            </a:r>
            <a:r>
              <a:rPr lang="en-CA" sz="4800" dirty="0" err="1"/>
              <a:t>በሰላም</a:t>
            </a:r>
            <a:r>
              <a:rPr lang="en-CA" sz="4800" dirty="0" smtClean="0"/>
              <a:t>።</a:t>
            </a:r>
          </a:p>
          <a:p>
            <a:endParaRPr lang="en-CA" sz="4400" dirty="0"/>
          </a:p>
        </p:txBody>
      </p:sp>
      <p:sp>
        <p:nvSpPr>
          <p:cNvPr id="9" name="Rectangle 8"/>
          <p:cNvSpPr/>
          <p:nvPr/>
        </p:nvSpPr>
        <p:spPr>
          <a:xfrm>
            <a:off x="7936876" y="-79878"/>
            <a:ext cx="4400150" cy="7063472"/>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92D050"/>
                </a:solidFill>
              </a:rPr>
              <a:t>Deacon: </a:t>
            </a:r>
            <a:r>
              <a:rPr lang="en-US" sz="1400" dirty="0">
                <a:solidFill>
                  <a:srgbClr val="FFC000"/>
                </a:solidFill>
              </a:rPr>
              <a:t>25. </a:t>
            </a:r>
            <a:r>
              <a:rPr lang="en-US" sz="4000" dirty="0" smtClean="0"/>
              <a:t>Pray for this holy church and our congregation therein. </a:t>
            </a:r>
          </a:p>
          <a:p>
            <a:pPr marL="40639" marR="40639">
              <a:spcBef>
                <a:spcPts val="600"/>
              </a:spcBef>
              <a:buClr>
                <a:srgbClr val="D84800"/>
              </a:buClr>
              <a:buFont typeface="Arial"/>
              <a:defRPr sz="2800"/>
            </a:pPr>
            <a:endParaRPr lang="en-US" sz="4000" dirty="0"/>
          </a:p>
          <a:p>
            <a:pPr marL="40639" marR="40639">
              <a:spcBef>
                <a:spcPts val="600"/>
              </a:spcBef>
              <a:buClr>
                <a:srgbClr val="D84800"/>
              </a:buClr>
              <a:buFont typeface="Arial"/>
              <a:defRPr sz="2800"/>
            </a:pPr>
            <a:r>
              <a:rPr lang="en-US" sz="4000" dirty="0" smtClean="0">
                <a:solidFill>
                  <a:srgbClr val="FFFF00"/>
                </a:solidFill>
              </a:rPr>
              <a:t>People: </a:t>
            </a:r>
            <a:r>
              <a:rPr lang="en-US" sz="1400" dirty="0">
                <a:solidFill>
                  <a:srgbClr val="FFC000"/>
                </a:solidFill>
              </a:rPr>
              <a:t>26. </a:t>
            </a:r>
            <a:r>
              <a:rPr lang="en-US" sz="4000" dirty="0" smtClean="0"/>
              <a:t>Bless our congregation and keep them in peace.</a:t>
            </a:r>
          </a:p>
          <a:p>
            <a:pPr marL="40639" marR="40639">
              <a:spcBef>
                <a:spcPts val="600"/>
              </a:spcBef>
              <a:buClr>
                <a:srgbClr val="D84800"/>
              </a:buClr>
              <a:buFont typeface="Arial"/>
              <a:defRPr sz="2800"/>
            </a:pPr>
            <a:endParaRPr lang="en-US" sz="3800" dirty="0"/>
          </a:p>
        </p:txBody>
      </p:sp>
      <p:cxnSp>
        <p:nvCxnSpPr>
          <p:cNvPr id="10" name="Straight Connector 9"/>
          <p:cNvCxnSpPr/>
          <p:nvPr/>
        </p:nvCxnSpPr>
        <p:spPr>
          <a:xfrm>
            <a:off x="3787941"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92D050"/>
                </a:solidFill>
              </a:rPr>
              <a:t>ይ.ዲ</a:t>
            </a:r>
            <a:r>
              <a:rPr lang="en-CA" sz="4400" dirty="0">
                <a:solidFill>
                  <a:srgbClr val="92D050"/>
                </a:solidFill>
              </a:rPr>
              <a:t>. </a:t>
            </a:r>
            <a:r>
              <a:rPr lang="en-CA" sz="1400" dirty="0">
                <a:solidFill>
                  <a:srgbClr val="FFC000"/>
                </a:solidFill>
              </a:rPr>
              <a:t>25. </a:t>
            </a:r>
            <a:r>
              <a:rPr lang="en-CA" sz="4400" dirty="0" err="1"/>
              <a:t>ምእንቲ</a:t>
            </a:r>
            <a:r>
              <a:rPr lang="en-CA" sz="4400" dirty="0"/>
              <a:t> </a:t>
            </a:r>
            <a:endParaRPr lang="en-CA" sz="4400" dirty="0" smtClean="0"/>
          </a:p>
          <a:p>
            <a:r>
              <a:rPr lang="en-CA" sz="4400" dirty="0" err="1" smtClean="0"/>
              <a:t>እዛ</a:t>
            </a:r>
            <a:r>
              <a:rPr lang="en-CA" sz="4400" dirty="0" smtClean="0"/>
              <a:t> </a:t>
            </a:r>
            <a:r>
              <a:rPr lang="en-CA" sz="4400" dirty="0" err="1"/>
              <a:t>ቅድስቲ</a:t>
            </a:r>
            <a:r>
              <a:rPr lang="en-CA" sz="4400" dirty="0"/>
              <a:t> </a:t>
            </a:r>
            <a:r>
              <a:rPr lang="en-CA" sz="4400" dirty="0" err="1"/>
              <a:t>ቤተ</a:t>
            </a:r>
            <a:r>
              <a:rPr lang="en-CA" sz="4400" dirty="0"/>
              <a:t> </a:t>
            </a:r>
            <a:r>
              <a:rPr lang="en-CA" sz="4400" dirty="0" err="1"/>
              <a:t>ክርስትያንን</a:t>
            </a:r>
            <a:r>
              <a:rPr lang="en-CA" sz="4400" dirty="0"/>
              <a:t> </a:t>
            </a:r>
            <a:r>
              <a:rPr lang="en-CA" sz="4400" dirty="0" err="1"/>
              <a:t>ምእንቲ</a:t>
            </a:r>
            <a:r>
              <a:rPr lang="en-CA" sz="4400" dirty="0"/>
              <a:t> </a:t>
            </a:r>
            <a:r>
              <a:rPr lang="en-CA" sz="4400" dirty="0" err="1"/>
              <a:t>ኣብ</a:t>
            </a:r>
            <a:r>
              <a:rPr lang="en-CA" sz="4400" dirty="0"/>
              <a:t> </a:t>
            </a:r>
            <a:r>
              <a:rPr lang="en-CA" sz="4400" dirty="0" err="1"/>
              <a:t>ውሽጣ</a:t>
            </a:r>
            <a:r>
              <a:rPr lang="en-CA" sz="4400" dirty="0"/>
              <a:t> </a:t>
            </a:r>
            <a:r>
              <a:rPr lang="en-CA" sz="4400" dirty="0" err="1"/>
              <a:t>ዘሎ</a:t>
            </a:r>
            <a:r>
              <a:rPr lang="en-CA" sz="4400" dirty="0"/>
              <a:t> </a:t>
            </a:r>
            <a:r>
              <a:rPr lang="en-CA" sz="4400" dirty="0" err="1"/>
              <a:t>ማኅበርን</a:t>
            </a:r>
            <a:r>
              <a:rPr lang="en-CA" sz="4400" dirty="0"/>
              <a:t> </a:t>
            </a:r>
            <a:r>
              <a:rPr lang="en-CA" sz="4400" dirty="0" err="1"/>
              <a:t>ጸልዩ</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26. </a:t>
            </a:r>
            <a:r>
              <a:rPr lang="en-CA" sz="4400" dirty="0" err="1"/>
              <a:t>ንማኅበርና</a:t>
            </a:r>
            <a:r>
              <a:rPr lang="en-CA" sz="4400" dirty="0"/>
              <a:t> </a:t>
            </a:r>
            <a:r>
              <a:rPr lang="en-CA" sz="4400" dirty="0" err="1"/>
              <a:t>ባርኽ</a:t>
            </a:r>
            <a:r>
              <a:rPr lang="en-CA" sz="4400" dirty="0"/>
              <a:t>፥ </a:t>
            </a:r>
            <a:r>
              <a:rPr lang="en-CA" sz="4400" dirty="0" err="1"/>
              <a:t>ብሰላም</a:t>
            </a:r>
            <a:r>
              <a:rPr lang="en-CA" sz="4400" dirty="0"/>
              <a:t> </a:t>
            </a:r>
            <a:r>
              <a:rPr lang="en-CA" sz="4400" dirty="0" err="1"/>
              <a:t>ድማ</a:t>
            </a:r>
            <a:r>
              <a:rPr lang="en-CA" sz="4400" dirty="0"/>
              <a:t> </a:t>
            </a:r>
            <a:r>
              <a:rPr lang="en-CA" sz="4400" dirty="0" err="1"/>
              <a:t>ሓሉ</a:t>
            </a:r>
            <a:r>
              <a:rPr lang="en-CA" sz="4400" dirty="0" smtClean="0"/>
              <a:t>።</a:t>
            </a:r>
          </a:p>
          <a:p>
            <a:endParaRPr lang="en-CA" sz="4400" dirty="0"/>
          </a:p>
        </p:txBody>
      </p:sp>
    </p:spTree>
    <p:extLst>
      <p:ext uri="{BB962C8B-B14F-4D97-AF65-F5344CB8AC3E}">
        <p14:creationId xmlns:p14="http://schemas.microsoft.com/office/powerpoint/2010/main" val="2094165946"/>
      </p:ext>
    </p:extLst>
  </p:cSld>
  <p:clrMapOvr>
    <a:masterClrMapping/>
  </p:clrMapOvr>
  <p:transition spd="med"/>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፳፯. </a:t>
            </a:r>
            <a:r>
              <a:rPr lang="en-CA" sz="4400" dirty="0" err="1"/>
              <a:t>ጸግዎሙ</a:t>
            </a:r>
            <a:r>
              <a:rPr lang="en-CA" sz="4400" dirty="0"/>
              <a:t> </a:t>
            </a:r>
            <a:r>
              <a:rPr lang="en-CA" sz="4400" dirty="0" err="1"/>
              <a:t>ከመ</a:t>
            </a:r>
            <a:r>
              <a:rPr lang="en-CA" sz="4400" dirty="0"/>
              <a:t> </a:t>
            </a:r>
            <a:r>
              <a:rPr lang="en-CA" sz="4400" dirty="0" err="1"/>
              <a:t>ይኩኑ</a:t>
            </a:r>
            <a:r>
              <a:rPr lang="en-CA" sz="4400" dirty="0"/>
              <a:t> </a:t>
            </a:r>
            <a:r>
              <a:rPr lang="en-CA" sz="4400" dirty="0" err="1"/>
              <a:t>ለከ</a:t>
            </a:r>
            <a:r>
              <a:rPr lang="en-CA" sz="4400" dirty="0"/>
              <a:t> </a:t>
            </a:r>
            <a:r>
              <a:rPr lang="en-CA" sz="4400" dirty="0" err="1"/>
              <a:t>ዘእንበለ</a:t>
            </a:r>
            <a:r>
              <a:rPr lang="en-CA" sz="4400" dirty="0"/>
              <a:t> </a:t>
            </a:r>
            <a:r>
              <a:rPr lang="en-CA" sz="4400" dirty="0" err="1"/>
              <a:t>ጽርዓት</a:t>
            </a:r>
            <a:r>
              <a:rPr lang="en-CA" sz="4400" dirty="0"/>
              <a:t> </a:t>
            </a:r>
            <a:r>
              <a:rPr lang="en-CA" sz="4400" dirty="0" err="1"/>
              <a:t>ወኢክልዓት</a:t>
            </a:r>
            <a:r>
              <a:rPr lang="en-CA" sz="4400" dirty="0"/>
              <a:t> </a:t>
            </a:r>
            <a:r>
              <a:rPr lang="en-CA" sz="4400" dirty="0" err="1"/>
              <a:t>ይግበሩ</a:t>
            </a:r>
            <a:r>
              <a:rPr lang="en-CA" sz="4400" dirty="0"/>
              <a:t> </a:t>
            </a:r>
            <a:r>
              <a:rPr lang="en-CA" sz="4400" dirty="0" err="1"/>
              <a:t>ፈቃደከ</a:t>
            </a:r>
            <a:r>
              <a:rPr lang="en-CA" sz="4400" dirty="0"/>
              <a:t> </a:t>
            </a:r>
            <a:r>
              <a:rPr lang="en-CA" sz="4400" dirty="0" err="1"/>
              <a:t>ቅድስተ</a:t>
            </a:r>
            <a:r>
              <a:rPr lang="en-CA" sz="4400" dirty="0"/>
              <a:t> </a:t>
            </a:r>
            <a:r>
              <a:rPr lang="en-CA" sz="4400" dirty="0" err="1"/>
              <a:t>ወብፅዕተ</a:t>
            </a:r>
            <a:r>
              <a:rPr lang="en-CA" sz="4400" dirty="0"/>
              <a:t>፥ </a:t>
            </a:r>
            <a:r>
              <a:rPr lang="en-CA" sz="4400" dirty="0" err="1"/>
              <a:t>ቤተ</a:t>
            </a:r>
            <a:r>
              <a:rPr lang="en-CA" sz="4400" dirty="0"/>
              <a:t> </a:t>
            </a:r>
            <a:r>
              <a:rPr lang="en-CA" sz="4400" dirty="0" err="1"/>
              <a:t>ጸሎት</a:t>
            </a:r>
            <a:r>
              <a:rPr lang="en-CA" sz="4400" dirty="0"/>
              <a:t> ፡ </a:t>
            </a:r>
            <a:r>
              <a:rPr lang="en-CA" sz="4400" dirty="0" err="1"/>
              <a:t>ቤተ</a:t>
            </a:r>
            <a:r>
              <a:rPr lang="en-CA" sz="4400" dirty="0"/>
              <a:t> </a:t>
            </a:r>
            <a:r>
              <a:rPr lang="en-CA" sz="4400" dirty="0" err="1"/>
              <a:t>ንጽሕ</a:t>
            </a:r>
            <a:r>
              <a:rPr lang="en-CA" sz="4400" dirty="0"/>
              <a:t>፡ </a:t>
            </a:r>
            <a:r>
              <a:rPr lang="en-CA" sz="4400" dirty="0" err="1"/>
              <a:t>ቤተ</a:t>
            </a:r>
            <a:r>
              <a:rPr lang="en-CA" sz="4400" dirty="0"/>
              <a:t> </a:t>
            </a:r>
            <a:r>
              <a:rPr lang="en-CA" sz="4400" dirty="0" err="1"/>
              <a:t>በረከት</a:t>
            </a:r>
            <a:r>
              <a:rPr lang="en-CA" sz="4400" dirty="0"/>
              <a:t>፥ </a:t>
            </a:r>
            <a:r>
              <a:rPr lang="en-CA" sz="4400" dirty="0" err="1"/>
              <a:t>ጸግወነ</a:t>
            </a:r>
            <a:r>
              <a:rPr lang="en-CA" sz="4400" dirty="0"/>
              <a:t> </a:t>
            </a:r>
            <a:r>
              <a:rPr lang="en-CA" sz="4400" dirty="0" err="1"/>
              <a:t>እግዚኦ</a:t>
            </a:r>
            <a:r>
              <a:rPr lang="en-CA" sz="4400" dirty="0"/>
              <a:t> </a:t>
            </a:r>
            <a:r>
              <a:rPr lang="en-CA" sz="4400" dirty="0" err="1"/>
              <a:t>ለነኒ</a:t>
            </a:r>
            <a:r>
              <a:rPr lang="en-CA" sz="4400" dirty="0"/>
              <a:t> </a:t>
            </a:r>
            <a:r>
              <a:rPr lang="en-CA" sz="4400" dirty="0" err="1"/>
              <a:t>ለአግብርቲከ</a:t>
            </a:r>
            <a:r>
              <a:rPr lang="en-CA" sz="4400" dirty="0"/>
              <a:t> </a:t>
            </a:r>
            <a:r>
              <a:rPr lang="en-CA" sz="4400" dirty="0" err="1"/>
              <a:t>ወለእለ</a:t>
            </a:r>
            <a:r>
              <a:rPr lang="en-CA" sz="4400" dirty="0"/>
              <a:t> </a:t>
            </a:r>
            <a:r>
              <a:rPr lang="en-CA" sz="4400" dirty="0" err="1"/>
              <a:t>ይመጽኡ</a:t>
            </a:r>
            <a:r>
              <a:rPr lang="en-CA" sz="4400" dirty="0"/>
              <a:t> </a:t>
            </a:r>
            <a:r>
              <a:rPr lang="en-CA" sz="4400" dirty="0" err="1" smtClean="0"/>
              <a:t>እምድኅሬነ</a:t>
            </a:r>
            <a:endParaRPr lang="en-CA" sz="4400" dirty="0"/>
          </a:p>
        </p:txBody>
      </p:sp>
      <p:sp>
        <p:nvSpPr>
          <p:cNvPr id="9" name="Rectangle 8"/>
          <p:cNvSpPr/>
          <p:nvPr/>
        </p:nvSpPr>
        <p:spPr>
          <a:xfrm>
            <a:off x="7936876" y="-79878"/>
            <a:ext cx="4400150" cy="6955750"/>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solidFill>
                  <a:srgbClr val="FF0000"/>
                </a:solidFill>
              </a:rPr>
              <a:t>Priest: </a:t>
            </a:r>
            <a:r>
              <a:rPr lang="en-US" sz="1400" dirty="0">
                <a:solidFill>
                  <a:srgbClr val="FFC000"/>
                </a:solidFill>
              </a:rPr>
              <a:t>27. </a:t>
            </a:r>
            <a:r>
              <a:rPr lang="en-US" sz="3400" dirty="0" smtClean="0"/>
              <a:t>Grant that they may be Thine, that without slothfulness or hindrance they may do Thy holy and blessed will, making it an abode of prayer, an establishment of purity and a place of blessing. Grant us also, Lord, we Thy </a:t>
            </a:r>
            <a:r>
              <a:rPr lang="en-US" sz="3400" dirty="0"/>
              <a:t>servants, and to them that shall </a:t>
            </a:r>
            <a:r>
              <a:rPr lang="en-US" sz="3400" dirty="0" smtClean="0"/>
              <a:t>come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27. </a:t>
            </a:r>
            <a:r>
              <a:rPr lang="en-CA" sz="4400" dirty="0" err="1"/>
              <a:t>ብዘይምቍራጽ</a:t>
            </a:r>
            <a:r>
              <a:rPr lang="en-CA" sz="4400" dirty="0"/>
              <a:t> </a:t>
            </a:r>
            <a:r>
              <a:rPr lang="en-CA" sz="4400" dirty="0" err="1"/>
              <a:t>በዘይ</a:t>
            </a:r>
            <a:r>
              <a:rPr lang="en-CA" sz="4400" dirty="0"/>
              <a:t> </a:t>
            </a:r>
            <a:r>
              <a:rPr lang="en-CA" sz="4400" dirty="0" err="1"/>
              <a:t>ምኽልካልን</a:t>
            </a:r>
            <a:r>
              <a:rPr lang="en-CA" sz="4400" dirty="0"/>
              <a:t>፥ </a:t>
            </a:r>
            <a:r>
              <a:rPr lang="en-CA" sz="4400" dirty="0" err="1"/>
              <a:t>ቅድስትን</a:t>
            </a:r>
            <a:r>
              <a:rPr lang="en-CA" sz="4400" dirty="0"/>
              <a:t>፡ </a:t>
            </a:r>
            <a:r>
              <a:rPr lang="en-CA" sz="4400" dirty="0" err="1"/>
              <a:t>ንእድትን</a:t>
            </a:r>
            <a:r>
              <a:rPr lang="en-CA" sz="4400" dirty="0"/>
              <a:t> </a:t>
            </a:r>
            <a:r>
              <a:rPr lang="en-CA" sz="4400" dirty="0" err="1"/>
              <a:t>ፍቓድካ</a:t>
            </a:r>
            <a:r>
              <a:rPr lang="en-CA" sz="4400" dirty="0"/>
              <a:t> </a:t>
            </a:r>
            <a:r>
              <a:rPr lang="en-CA" sz="4400" dirty="0" err="1"/>
              <a:t>ክገብሩን</a:t>
            </a:r>
            <a:r>
              <a:rPr lang="en-CA" sz="4400" dirty="0"/>
              <a:t>፥ </a:t>
            </a:r>
            <a:r>
              <a:rPr lang="en-CA" sz="4400" dirty="0" err="1"/>
              <a:t>ናትካ</a:t>
            </a:r>
            <a:r>
              <a:rPr lang="en-CA" sz="4400" dirty="0"/>
              <a:t> </a:t>
            </a:r>
            <a:r>
              <a:rPr lang="en-CA" sz="4400" dirty="0" err="1"/>
              <a:t>ክኾኑን</a:t>
            </a:r>
            <a:r>
              <a:rPr lang="en-CA" sz="4400" dirty="0"/>
              <a:t>፥ </a:t>
            </a:r>
            <a:r>
              <a:rPr lang="en-CA" sz="4400" dirty="0" err="1"/>
              <a:t>ጸጋኻ</a:t>
            </a:r>
            <a:r>
              <a:rPr lang="en-CA" sz="4400" dirty="0"/>
              <a:t> </a:t>
            </a:r>
            <a:r>
              <a:rPr lang="en-CA" sz="4400" dirty="0" err="1"/>
              <a:t>ሃቦም</a:t>
            </a:r>
            <a:r>
              <a:rPr lang="en-CA" sz="4400" dirty="0"/>
              <a:t>። </a:t>
            </a:r>
            <a:r>
              <a:rPr lang="en-CA" sz="4400" dirty="0" err="1"/>
              <a:t>ቤት</a:t>
            </a:r>
            <a:r>
              <a:rPr lang="en-CA" sz="4400" dirty="0"/>
              <a:t> </a:t>
            </a:r>
            <a:r>
              <a:rPr lang="en-CA" sz="4400" dirty="0" err="1"/>
              <a:t>ጸሎትን</a:t>
            </a:r>
            <a:r>
              <a:rPr lang="en-CA" sz="4400" dirty="0"/>
              <a:t> </a:t>
            </a:r>
            <a:r>
              <a:rPr lang="en-CA" sz="4400" dirty="0" err="1"/>
              <a:t>ቤት</a:t>
            </a:r>
            <a:r>
              <a:rPr lang="en-CA" sz="4400" dirty="0"/>
              <a:t> </a:t>
            </a:r>
            <a:r>
              <a:rPr lang="en-CA" sz="4400" dirty="0" err="1"/>
              <a:t>ንጽሕናን</a:t>
            </a:r>
            <a:r>
              <a:rPr lang="en-CA" sz="4400" dirty="0"/>
              <a:t> </a:t>
            </a:r>
            <a:r>
              <a:rPr lang="en-CA" sz="4400" dirty="0" err="1"/>
              <a:t>ቤት</a:t>
            </a:r>
            <a:r>
              <a:rPr lang="en-CA" sz="4400" dirty="0"/>
              <a:t> </a:t>
            </a:r>
            <a:r>
              <a:rPr lang="en-CA" sz="4400" dirty="0" err="1"/>
              <a:t>በረኸትን</a:t>
            </a:r>
            <a:r>
              <a:rPr lang="en-CA" sz="4400" dirty="0"/>
              <a:t> </a:t>
            </a:r>
            <a:r>
              <a:rPr lang="en-CA" sz="4400" dirty="0" err="1"/>
              <a:t>ድማ</a:t>
            </a:r>
            <a:r>
              <a:rPr lang="en-CA" sz="4400" dirty="0"/>
              <a:t> </a:t>
            </a:r>
            <a:r>
              <a:rPr lang="en-CA" sz="4400" dirty="0" err="1" smtClean="0"/>
              <a:t>ግበሮም</a:t>
            </a:r>
            <a:endParaRPr lang="en-CA" sz="4400" dirty="0" smtClean="0"/>
          </a:p>
          <a:p>
            <a:r>
              <a:rPr lang="en-CA" sz="4400" dirty="0" smtClean="0"/>
              <a:t>፥ </a:t>
            </a:r>
            <a:r>
              <a:rPr lang="en-CA" sz="4400" dirty="0" err="1"/>
              <a:t>ንኣና</a:t>
            </a:r>
            <a:r>
              <a:rPr lang="en-CA" sz="4400" dirty="0"/>
              <a:t> </a:t>
            </a:r>
            <a:r>
              <a:rPr lang="en-CA" sz="4400" dirty="0" err="1"/>
              <a:t>ንባሮትካ</a:t>
            </a:r>
            <a:r>
              <a:rPr lang="en-CA" sz="4400" dirty="0"/>
              <a:t> </a:t>
            </a:r>
            <a:r>
              <a:rPr lang="en-CA" sz="4400" dirty="0" err="1"/>
              <a:t>ኻባና</a:t>
            </a:r>
            <a:r>
              <a:rPr lang="en-CA" sz="4400" dirty="0"/>
              <a:t> </a:t>
            </a:r>
            <a:r>
              <a:rPr lang="en-CA" sz="4400" dirty="0" err="1"/>
              <a:t>ንደኃር</a:t>
            </a:r>
            <a:r>
              <a:rPr lang="en-CA" sz="4400" dirty="0"/>
              <a:t> </a:t>
            </a:r>
            <a:r>
              <a:rPr lang="en-CA" sz="4400" dirty="0" err="1" smtClean="0"/>
              <a:t>ንዝመጹን</a:t>
            </a:r>
            <a:endParaRPr lang="en-CA" sz="4400" dirty="0"/>
          </a:p>
        </p:txBody>
      </p:sp>
    </p:spTree>
    <p:extLst>
      <p:ext uri="{BB962C8B-B14F-4D97-AF65-F5344CB8AC3E}">
        <p14:creationId xmlns:p14="http://schemas.microsoft.com/office/powerpoint/2010/main" val="3681386609"/>
      </p:ext>
    </p:extLst>
  </p:cSld>
  <p:clrMapOvr>
    <a:masterClrMapping/>
  </p:clrMapOvr>
  <p:transition spd="med"/>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159841" cy="6617196"/>
          </a:xfrm>
          <a:prstGeom prst="rect">
            <a:avLst/>
          </a:prstGeom>
        </p:spPr>
        <p:txBody>
          <a:bodyPr wrap="square">
            <a:spAutoFit/>
          </a:bodyPr>
          <a:lstStyle/>
          <a:p>
            <a:r>
              <a:rPr lang="en-CA" sz="4400" dirty="0" err="1" smtClean="0"/>
              <a:t>ወእስከ</a:t>
            </a:r>
            <a:r>
              <a:rPr lang="en-CA" sz="4400" dirty="0" smtClean="0"/>
              <a:t> </a:t>
            </a:r>
            <a:r>
              <a:rPr lang="en-CA" sz="4400" dirty="0" err="1"/>
              <a:t>ለዓለም</a:t>
            </a:r>
            <a:r>
              <a:rPr lang="en-CA" sz="4400" dirty="0"/>
              <a:t> </a:t>
            </a:r>
            <a:r>
              <a:rPr lang="en-CA" sz="4400" dirty="0" err="1" smtClean="0"/>
              <a:t>መዋ</a:t>
            </a:r>
            <a:endParaRPr lang="en-CA" sz="4400" dirty="0" smtClean="0"/>
          </a:p>
          <a:p>
            <a:r>
              <a:rPr lang="en-CA" sz="4400" dirty="0" err="1" smtClean="0"/>
              <a:t>ዕለ</a:t>
            </a:r>
            <a:r>
              <a:rPr lang="en-CA" sz="4400" dirty="0" smtClean="0"/>
              <a:t> </a:t>
            </a:r>
            <a:r>
              <a:rPr lang="en-CA" sz="4400" dirty="0" err="1"/>
              <a:t>ጸጉ</a:t>
            </a:r>
            <a:r>
              <a:rPr lang="en-CA" sz="4400" dirty="0"/>
              <a:t>። </a:t>
            </a:r>
          </a:p>
          <a:p>
            <a:r>
              <a:rPr lang="en-CA" sz="2000" dirty="0" smtClean="0">
                <a:solidFill>
                  <a:srgbClr val="FFC000"/>
                </a:solidFill>
              </a:rPr>
              <a:t>፳፰</a:t>
            </a:r>
            <a:r>
              <a:rPr lang="en-CA" sz="2000" dirty="0">
                <a:solidFill>
                  <a:srgbClr val="FFC000"/>
                </a:solidFill>
              </a:rPr>
              <a:t>. </a:t>
            </a:r>
            <a:r>
              <a:rPr lang="en-CA" sz="2000" dirty="0" err="1">
                <a:solidFill>
                  <a:srgbClr val="FFC000"/>
                </a:solidFill>
              </a:rPr>
              <a:t>ወይንሣእ</a:t>
            </a:r>
            <a:r>
              <a:rPr lang="en-CA" sz="2000" dirty="0">
                <a:solidFill>
                  <a:srgbClr val="FFC000"/>
                </a:solidFill>
              </a:rPr>
              <a:t> </a:t>
            </a:r>
            <a:r>
              <a:rPr lang="en-CA" sz="2000" dirty="0" err="1">
                <a:solidFill>
                  <a:srgbClr val="FFC000"/>
                </a:solidFill>
              </a:rPr>
              <a:t>ቀሲስ</a:t>
            </a:r>
            <a:r>
              <a:rPr lang="en-CA" sz="2000" dirty="0">
                <a:solidFill>
                  <a:srgbClr val="FFC000"/>
                </a:solidFill>
              </a:rPr>
              <a:t> </a:t>
            </a:r>
            <a:r>
              <a:rPr lang="en-CA" sz="2000" dirty="0" err="1">
                <a:solidFill>
                  <a:srgbClr val="FFC000"/>
                </a:solidFill>
              </a:rPr>
              <a:t>ማዕጠንተ</a:t>
            </a:r>
            <a:r>
              <a:rPr lang="en-CA" sz="2000" dirty="0">
                <a:solidFill>
                  <a:srgbClr val="FFC000"/>
                </a:solidFill>
              </a:rPr>
              <a:t> </a:t>
            </a:r>
            <a:r>
              <a:rPr lang="en-CA" sz="2000" dirty="0" err="1">
                <a:solidFill>
                  <a:srgbClr val="FFC000"/>
                </a:solidFill>
              </a:rPr>
              <a:t>እምንፍቅ</a:t>
            </a:r>
            <a:r>
              <a:rPr lang="en-CA" sz="2000" dirty="0">
                <a:solidFill>
                  <a:srgbClr val="FFC000"/>
                </a:solidFill>
              </a:rPr>
              <a:t> </a:t>
            </a:r>
            <a:r>
              <a:rPr lang="en-CA" sz="2000" dirty="0" err="1">
                <a:solidFill>
                  <a:srgbClr val="FFC000"/>
                </a:solidFill>
              </a:rPr>
              <a:t>ወይዑድ</a:t>
            </a:r>
            <a:r>
              <a:rPr lang="en-CA" sz="2000" dirty="0">
                <a:solidFill>
                  <a:srgbClr val="FFC000"/>
                </a:solidFill>
              </a:rPr>
              <a:t> </a:t>
            </a:r>
            <a:r>
              <a:rPr lang="en-CA" sz="2000" dirty="0" err="1">
                <a:solidFill>
                  <a:srgbClr val="FFC000"/>
                </a:solidFill>
              </a:rPr>
              <a:t>ዲበ</a:t>
            </a:r>
            <a:r>
              <a:rPr lang="en-CA" sz="2000" dirty="0">
                <a:solidFill>
                  <a:srgbClr val="FFC000"/>
                </a:solidFill>
              </a:rPr>
              <a:t> </a:t>
            </a:r>
            <a:r>
              <a:rPr lang="en-CA" sz="2000" dirty="0" err="1">
                <a:solidFill>
                  <a:srgbClr val="FFC000"/>
                </a:solidFill>
              </a:rPr>
              <a:t>ርእሰ</a:t>
            </a:r>
            <a:r>
              <a:rPr lang="en-CA" sz="2000" dirty="0">
                <a:solidFill>
                  <a:srgbClr val="FFC000"/>
                </a:solidFill>
              </a:rPr>
              <a:t> </a:t>
            </a:r>
            <a:r>
              <a:rPr lang="en-CA" sz="2000" dirty="0" err="1">
                <a:solidFill>
                  <a:srgbClr val="FFC000"/>
                </a:solidFill>
              </a:rPr>
              <a:t>ምስዋዕ</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r>
              <a:rPr lang="en-CA" sz="2000" dirty="0" err="1">
                <a:solidFill>
                  <a:srgbClr val="FFC000"/>
                </a:solidFill>
              </a:rPr>
              <a:t>ወዓዲ</a:t>
            </a:r>
            <a:r>
              <a:rPr lang="en-CA" sz="2000" dirty="0">
                <a:solidFill>
                  <a:srgbClr val="FFC000"/>
                </a:solidFill>
              </a:rPr>
              <a:t> </a:t>
            </a:r>
            <a:r>
              <a:rPr lang="en-CA" sz="2000" dirty="0" err="1">
                <a:solidFill>
                  <a:srgbClr val="FFC000"/>
                </a:solidFill>
              </a:rPr>
              <a:t>ይዕጥን</a:t>
            </a:r>
            <a:r>
              <a:rPr lang="en-CA" sz="2000" dirty="0">
                <a:solidFill>
                  <a:srgbClr val="FFC000"/>
                </a:solidFill>
              </a:rPr>
              <a:t> </a:t>
            </a:r>
            <a:r>
              <a:rPr lang="en-CA" sz="2000" dirty="0" err="1">
                <a:solidFill>
                  <a:srgbClr val="FFC000"/>
                </a:solidFill>
              </a:rPr>
              <a:t>በአድንኖ</a:t>
            </a:r>
            <a:r>
              <a:rPr lang="en-CA" sz="2000" dirty="0">
                <a:solidFill>
                  <a:srgbClr val="FFC000"/>
                </a:solidFill>
              </a:rPr>
              <a:t> </a:t>
            </a:r>
            <a:r>
              <a:rPr lang="en-CA" sz="2000" dirty="0" err="1">
                <a:solidFill>
                  <a:srgbClr val="FFC000"/>
                </a:solidFill>
              </a:rPr>
              <a:t>ርእስ</a:t>
            </a:r>
            <a:r>
              <a:rPr lang="en-CA" sz="2000" dirty="0">
                <a:solidFill>
                  <a:srgbClr val="FFC000"/>
                </a:solidFill>
              </a:rPr>
              <a:t> </a:t>
            </a:r>
            <a:r>
              <a:rPr lang="en-CA" sz="2000" dirty="0" err="1">
                <a:solidFill>
                  <a:srgbClr val="FFC000"/>
                </a:solidFill>
              </a:rPr>
              <a:t>በገጸ</a:t>
            </a:r>
            <a:r>
              <a:rPr lang="en-CA" sz="2000" dirty="0">
                <a:solidFill>
                  <a:srgbClr val="FFC000"/>
                </a:solidFill>
              </a:rPr>
              <a:t> ፬ቱ </a:t>
            </a:r>
            <a:r>
              <a:rPr lang="en-CA" sz="2000" dirty="0" err="1">
                <a:solidFill>
                  <a:srgbClr val="FFC000"/>
                </a:solidFill>
              </a:rPr>
              <a:t>ማዕዘን</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smtClean="0">
                <a:solidFill>
                  <a:srgbClr val="FFC000"/>
                </a:solidFill>
              </a:rPr>
              <a:t>ይብል</a:t>
            </a:r>
            <a:r>
              <a:rPr lang="en-CA" sz="2000" dirty="0" smtClean="0">
                <a:solidFill>
                  <a:srgbClr val="FFC000"/>
                </a:solidFill>
              </a:rPr>
              <a:t>፥</a:t>
            </a:r>
            <a:endParaRPr lang="en-CA" sz="2000" dirty="0">
              <a:solidFill>
                <a:srgbClr val="FFC000"/>
              </a:solidFill>
            </a:endParaRPr>
          </a:p>
          <a:p>
            <a:r>
              <a:rPr lang="en-CA" sz="4400" dirty="0" err="1">
                <a:solidFill>
                  <a:srgbClr val="FF0000"/>
                </a:solidFill>
              </a:rPr>
              <a:t>ይ.ካ</a:t>
            </a:r>
            <a:r>
              <a:rPr lang="en-CA" sz="4400" dirty="0">
                <a:solidFill>
                  <a:srgbClr val="FF0000"/>
                </a:solidFill>
              </a:rPr>
              <a:t>. </a:t>
            </a:r>
            <a:r>
              <a:rPr lang="en-CA" sz="1400" dirty="0">
                <a:solidFill>
                  <a:srgbClr val="FFC000"/>
                </a:solidFill>
              </a:rPr>
              <a:t>፳፱. </a:t>
            </a:r>
            <a:r>
              <a:rPr lang="en-CA" sz="4200" dirty="0" err="1"/>
              <a:t>ተንሥእ</a:t>
            </a:r>
            <a:r>
              <a:rPr lang="en-CA" sz="4200" dirty="0"/>
              <a:t> </a:t>
            </a:r>
            <a:endParaRPr lang="en-CA" sz="4200" dirty="0" smtClean="0"/>
          </a:p>
          <a:p>
            <a:r>
              <a:rPr lang="en-CA" sz="4200" dirty="0" err="1" smtClean="0"/>
              <a:t>እግዚኦ</a:t>
            </a:r>
            <a:r>
              <a:rPr lang="en-CA" sz="4200" dirty="0" smtClean="0"/>
              <a:t> </a:t>
            </a:r>
            <a:r>
              <a:rPr lang="en-CA" sz="4200" dirty="0" err="1" smtClean="0"/>
              <a:t>ኣምላኪየ</a:t>
            </a:r>
            <a:r>
              <a:rPr lang="en-CA" sz="4200" dirty="0"/>
              <a:t> </a:t>
            </a:r>
            <a:r>
              <a:rPr lang="en-CA" sz="4200" dirty="0" err="1" smtClean="0"/>
              <a:t>ወይ</a:t>
            </a:r>
            <a:endParaRPr lang="en-CA" sz="4200" dirty="0" smtClean="0"/>
          </a:p>
          <a:p>
            <a:r>
              <a:rPr lang="en-CA" sz="4200" dirty="0" err="1" smtClean="0"/>
              <a:t>ዘረዉ</a:t>
            </a:r>
            <a:r>
              <a:rPr lang="en-CA" sz="4200" dirty="0" smtClean="0"/>
              <a:t> </a:t>
            </a:r>
            <a:r>
              <a:rPr lang="en-CA" sz="4200" dirty="0" err="1"/>
              <a:t>ፀርከ</a:t>
            </a:r>
            <a:r>
              <a:rPr lang="en-CA" sz="4200" dirty="0"/>
              <a:t> </a:t>
            </a:r>
            <a:r>
              <a:rPr lang="en-CA" sz="4200" dirty="0" err="1"/>
              <a:t>ወይጕዩ</a:t>
            </a:r>
            <a:r>
              <a:rPr lang="en-CA" sz="4200" dirty="0"/>
              <a:t> </a:t>
            </a:r>
            <a:r>
              <a:rPr lang="en-CA" sz="4200" dirty="0" err="1"/>
              <a:t>ኵሎሙ</a:t>
            </a:r>
            <a:r>
              <a:rPr lang="en-CA" sz="4200" dirty="0"/>
              <a:t> </a:t>
            </a:r>
            <a:r>
              <a:rPr lang="en-CA" sz="4200" dirty="0" err="1"/>
              <a:t>እምቅድመ</a:t>
            </a:r>
            <a:r>
              <a:rPr lang="en-CA" sz="4200" dirty="0"/>
              <a:t> </a:t>
            </a:r>
            <a:r>
              <a:rPr lang="en-CA" sz="4200" dirty="0" err="1"/>
              <a:t>ገጽከ</a:t>
            </a:r>
            <a:r>
              <a:rPr lang="en-CA" sz="4200" dirty="0"/>
              <a:t> </a:t>
            </a:r>
            <a:r>
              <a:rPr lang="en-CA" sz="4200" dirty="0" err="1"/>
              <a:t>እለ</a:t>
            </a:r>
            <a:r>
              <a:rPr lang="en-CA" sz="4200" dirty="0"/>
              <a:t> </a:t>
            </a:r>
            <a:r>
              <a:rPr lang="en-CA" sz="4200" dirty="0" err="1"/>
              <a:t>ይጸልዑ</a:t>
            </a:r>
            <a:r>
              <a:rPr lang="en-CA" sz="4200" dirty="0"/>
              <a:t> </a:t>
            </a:r>
            <a:endParaRPr lang="en-CA" sz="4200" dirty="0" smtClean="0"/>
          </a:p>
          <a:p>
            <a:r>
              <a:rPr lang="en-CA" sz="4200" dirty="0" err="1" smtClean="0"/>
              <a:t>ቅዱሰ</a:t>
            </a:r>
            <a:r>
              <a:rPr lang="en-CA" sz="4200" dirty="0" smtClean="0"/>
              <a:t> </a:t>
            </a:r>
            <a:r>
              <a:rPr lang="en-CA" sz="4200" dirty="0" err="1"/>
              <a:t>ወቡሩከ</a:t>
            </a:r>
            <a:r>
              <a:rPr lang="en-CA" sz="4200" dirty="0"/>
              <a:t> </a:t>
            </a:r>
            <a:r>
              <a:rPr lang="en-CA" sz="4200" dirty="0" err="1"/>
              <a:t>ስመከ</a:t>
            </a:r>
            <a:r>
              <a:rPr lang="en-CA" sz="4400" dirty="0"/>
              <a:t>። </a:t>
            </a:r>
          </a:p>
        </p:txBody>
      </p:sp>
      <p:sp>
        <p:nvSpPr>
          <p:cNvPr id="9" name="Rectangle 8"/>
          <p:cNvSpPr/>
          <p:nvPr/>
        </p:nvSpPr>
        <p:spPr>
          <a:xfrm>
            <a:off x="7936876" y="-35634"/>
            <a:ext cx="4400150" cy="6755696"/>
          </a:xfrm>
          <a:prstGeom prst="rect">
            <a:avLst/>
          </a:prstGeom>
        </p:spPr>
        <p:txBody>
          <a:bodyPr wrap="square">
            <a:spAutoFit/>
          </a:bodyPr>
          <a:lstStyle/>
          <a:p>
            <a:pPr marL="40639" marR="40639">
              <a:spcBef>
                <a:spcPts val="600"/>
              </a:spcBef>
              <a:buClr>
                <a:srgbClr val="D84800"/>
              </a:buClr>
              <a:defRPr sz="2800"/>
            </a:pPr>
            <a:r>
              <a:rPr lang="en-US" sz="3300" dirty="0"/>
              <a:t>after </a:t>
            </a:r>
            <a:r>
              <a:rPr lang="en-US" sz="3300" dirty="0" smtClean="0"/>
              <a:t>us, length of days to the end of the world.</a:t>
            </a:r>
          </a:p>
          <a:p>
            <a:pPr marL="40639" marR="40639">
              <a:spcBef>
                <a:spcPts val="600"/>
              </a:spcBef>
              <a:buClr>
                <a:srgbClr val="D84800"/>
              </a:buClr>
              <a:buFont typeface="Arial"/>
              <a:defRPr sz="2800"/>
            </a:pPr>
            <a:r>
              <a:rPr lang="en-US" sz="2000" dirty="0" smtClean="0">
                <a:solidFill>
                  <a:srgbClr val="FFC000"/>
                </a:solidFill>
              </a:rPr>
              <a:t>28. The assistant priest offers the censer to the celebrant who shall take it and cense over the altar three times.</a:t>
            </a:r>
          </a:p>
          <a:p>
            <a:pPr marL="40639" marR="40639">
              <a:spcBef>
                <a:spcPts val="600"/>
              </a:spcBef>
              <a:buClr>
                <a:srgbClr val="D84800"/>
              </a:buClr>
              <a:buFont typeface="Arial"/>
              <a:defRPr sz="2800"/>
            </a:pPr>
            <a:r>
              <a:rPr lang="en-US" sz="2000" dirty="0" smtClean="0">
                <a:solidFill>
                  <a:srgbClr val="FFC000"/>
                </a:solidFill>
              </a:rPr>
              <a:t>Then, bowing his head, he shall cense at the four corners and say : </a:t>
            </a:r>
          </a:p>
          <a:p>
            <a:pPr marL="40639" marR="40639">
              <a:spcBef>
                <a:spcPts val="600"/>
              </a:spcBef>
              <a:buClr>
                <a:srgbClr val="D84800"/>
              </a:buClr>
              <a:buFont typeface="Arial"/>
              <a:defRPr sz="2800"/>
            </a:pPr>
            <a:r>
              <a:rPr lang="en-US" sz="3600" dirty="0" smtClean="0">
                <a:solidFill>
                  <a:srgbClr val="FF0000"/>
                </a:solidFill>
              </a:rPr>
              <a:t>Priest</a:t>
            </a:r>
            <a:r>
              <a:rPr lang="en-US" sz="3600" dirty="0">
                <a:solidFill>
                  <a:srgbClr val="FF0000"/>
                </a:solidFill>
              </a:rPr>
              <a:t>: </a:t>
            </a:r>
            <a:r>
              <a:rPr lang="en-US" sz="1400" dirty="0" smtClean="0">
                <a:solidFill>
                  <a:srgbClr val="FFC000"/>
                </a:solidFill>
              </a:rPr>
              <a:t>29.  </a:t>
            </a:r>
            <a:r>
              <a:rPr lang="en-US" sz="3600" dirty="0" smtClean="0"/>
              <a:t>Arise, Lord my God, and let Thine enemies be scattered, and let them that hate Thy holy and blessed Name flee before Thee.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49701"/>
            <a:ext cx="4210337" cy="7048083"/>
          </a:xfrm>
          <a:prstGeom prst="rect">
            <a:avLst/>
          </a:prstGeom>
        </p:spPr>
        <p:txBody>
          <a:bodyPr wrap="square">
            <a:spAutoFit/>
          </a:bodyPr>
          <a:lstStyle/>
          <a:p>
            <a:r>
              <a:rPr lang="en-CA" sz="4400" dirty="0" err="1" smtClean="0"/>
              <a:t>ንዘለዓለም</a:t>
            </a:r>
            <a:r>
              <a:rPr lang="en-CA" sz="4400" dirty="0" smtClean="0"/>
              <a:t> </a:t>
            </a:r>
            <a:r>
              <a:rPr lang="en-CA" sz="4400" dirty="0" err="1"/>
              <a:t>ሠናይ</a:t>
            </a:r>
            <a:r>
              <a:rPr lang="en-CA" sz="4400" dirty="0"/>
              <a:t> </a:t>
            </a:r>
            <a:r>
              <a:rPr lang="en-CA" sz="4400" dirty="0" err="1"/>
              <a:t>መዋዕል</a:t>
            </a:r>
            <a:r>
              <a:rPr lang="en-CA" sz="4400" dirty="0"/>
              <a:t> </a:t>
            </a:r>
            <a:r>
              <a:rPr lang="en-CA" sz="4400" dirty="0" err="1"/>
              <a:t>ሃብ</a:t>
            </a:r>
            <a:r>
              <a:rPr lang="en-CA" sz="4400" dirty="0"/>
              <a:t>። </a:t>
            </a:r>
          </a:p>
          <a:p>
            <a:r>
              <a:rPr lang="en-CA" sz="2000" dirty="0">
                <a:solidFill>
                  <a:srgbClr val="FFC000"/>
                </a:solidFill>
              </a:rPr>
              <a:t>28. </a:t>
            </a:r>
            <a:r>
              <a:rPr lang="en-CA" sz="2000" dirty="0" err="1">
                <a:solidFill>
                  <a:srgbClr val="FFC000"/>
                </a:solidFill>
              </a:rPr>
              <a:t>ካህን</a:t>
            </a:r>
            <a:r>
              <a:rPr lang="en-CA" sz="2000" dirty="0">
                <a:solidFill>
                  <a:srgbClr val="FFC000"/>
                </a:solidFill>
              </a:rPr>
              <a:t> </a:t>
            </a:r>
            <a:r>
              <a:rPr lang="en-CA" sz="2000" dirty="0" err="1">
                <a:solidFill>
                  <a:srgbClr val="FFC000"/>
                </a:solidFill>
              </a:rPr>
              <a:t>ማዕጠንቲ</a:t>
            </a:r>
            <a:r>
              <a:rPr lang="en-CA" sz="2000" dirty="0">
                <a:solidFill>
                  <a:srgbClr val="FFC000"/>
                </a:solidFill>
              </a:rPr>
              <a:t> </a:t>
            </a:r>
            <a:r>
              <a:rPr lang="en-CA" sz="2000" dirty="0" err="1">
                <a:solidFill>
                  <a:srgbClr val="FFC000"/>
                </a:solidFill>
              </a:rPr>
              <a:t>ኻብ</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ተቐቢሉ</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መሠውዒ</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ኅብስትን</a:t>
            </a:r>
            <a:r>
              <a:rPr lang="en-CA" sz="2000" dirty="0">
                <a:solidFill>
                  <a:srgbClr val="FFC000"/>
                </a:solidFill>
              </a:rPr>
              <a:t> </a:t>
            </a:r>
            <a:r>
              <a:rPr lang="en-CA" sz="2000" dirty="0" err="1">
                <a:solidFill>
                  <a:srgbClr val="FFC000"/>
                </a:solidFill>
              </a:rPr>
              <a:t>ወይንን</a:t>
            </a:r>
            <a:r>
              <a:rPr lang="en-CA" sz="2000" dirty="0">
                <a:solidFill>
                  <a:srgbClr val="FFC000"/>
                </a:solidFill>
              </a:rPr>
              <a:t> </a:t>
            </a:r>
            <a:r>
              <a:rPr lang="en-CA" sz="2000" dirty="0" err="1">
                <a:solidFill>
                  <a:srgbClr val="FFC000"/>
                </a:solidFill>
              </a:rPr>
              <a:t>ሠለስተ</a:t>
            </a:r>
            <a:r>
              <a:rPr lang="en-CA" sz="2000" dirty="0">
                <a:solidFill>
                  <a:srgbClr val="FFC000"/>
                </a:solidFill>
              </a:rPr>
              <a:t> </a:t>
            </a:r>
            <a:r>
              <a:rPr lang="en-CA" sz="2000" dirty="0" err="1">
                <a:solidFill>
                  <a:srgbClr val="FFC000"/>
                </a:solidFill>
              </a:rPr>
              <a:t>ጊዜ</a:t>
            </a:r>
            <a:r>
              <a:rPr lang="en-CA" sz="2000" dirty="0">
                <a:solidFill>
                  <a:srgbClr val="FFC000"/>
                </a:solidFill>
              </a:rPr>
              <a:t> </a:t>
            </a:r>
            <a:r>
              <a:rPr lang="en-CA" sz="2000" dirty="0" err="1">
                <a:solidFill>
                  <a:srgbClr val="FFC000"/>
                </a:solidFill>
              </a:rPr>
              <a:t>እናኣዞረ</a:t>
            </a:r>
            <a:r>
              <a:rPr lang="en-CA" sz="2000" dirty="0">
                <a:solidFill>
                  <a:srgbClr val="FFC000"/>
                </a:solidFill>
              </a:rPr>
              <a:t> </a:t>
            </a:r>
            <a:r>
              <a:rPr lang="en-CA" sz="2000" dirty="0" err="1">
                <a:solidFill>
                  <a:srgbClr val="FFC000"/>
                </a:solidFill>
              </a:rPr>
              <a:t>ዕጣን</a:t>
            </a:r>
            <a:r>
              <a:rPr lang="en-CA" sz="2000" dirty="0">
                <a:solidFill>
                  <a:srgbClr val="FFC000"/>
                </a:solidFill>
              </a:rPr>
              <a:t> </a:t>
            </a:r>
            <a:r>
              <a:rPr lang="en-CA" sz="2000" dirty="0" err="1">
                <a:solidFill>
                  <a:srgbClr val="FFC000"/>
                </a:solidFill>
              </a:rPr>
              <a:t>የዕርግ</a:t>
            </a:r>
            <a:r>
              <a:rPr lang="en-CA" sz="2000" dirty="0">
                <a:solidFill>
                  <a:srgbClr val="FFC000"/>
                </a:solidFill>
              </a:rPr>
              <a:t>፥ </a:t>
            </a:r>
            <a:r>
              <a:rPr lang="en-CA" sz="2000" dirty="0" err="1">
                <a:solidFill>
                  <a:srgbClr val="FFC000"/>
                </a:solidFill>
              </a:rPr>
              <a:t>በርባዕተ</a:t>
            </a:r>
            <a:r>
              <a:rPr lang="en-CA" sz="2000" dirty="0">
                <a:solidFill>
                  <a:srgbClr val="FFC000"/>
                </a:solidFill>
              </a:rPr>
              <a:t> </a:t>
            </a:r>
            <a:r>
              <a:rPr lang="en-CA" sz="2000" dirty="0" err="1">
                <a:solidFill>
                  <a:srgbClr val="FFC000"/>
                </a:solidFill>
              </a:rPr>
              <a:t>መኣዝን</a:t>
            </a:r>
            <a:r>
              <a:rPr lang="en-CA" sz="2000" dirty="0">
                <a:solidFill>
                  <a:srgbClr val="FFC000"/>
                </a:solidFill>
              </a:rPr>
              <a:t> </a:t>
            </a:r>
            <a:r>
              <a:rPr lang="en-CA" sz="2000" dirty="0" err="1">
                <a:solidFill>
                  <a:srgbClr val="FFC000"/>
                </a:solidFill>
              </a:rPr>
              <a:t>ከኣ</a:t>
            </a:r>
            <a:r>
              <a:rPr lang="en-CA" sz="2000" dirty="0">
                <a:solidFill>
                  <a:srgbClr val="FFC000"/>
                </a:solidFill>
              </a:rPr>
              <a:t> </a:t>
            </a:r>
            <a:r>
              <a:rPr lang="en-CA" sz="2000" dirty="0" err="1">
                <a:solidFill>
                  <a:srgbClr val="FFC000"/>
                </a:solidFill>
              </a:rPr>
              <a:t>ርእሱ</a:t>
            </a:r>
            <a:r>
              <a:rPr lang="en-CA" sz="2000" dirty="0">
                <a:solidFill>
                  <a:srgbClr val="FFC000"/>
                </a:solidFill>
              </a:rPr>
              <a:t> </a:t>
            </a:r>
            <a:r>
              <a:rPr lang="en-CA" sz="2000" dirty="0" err="1">
                <a:solidFill>
                  <a:srgbClr val="FFC000"/>
                </a:solidFill>
              </a:rPr>
              <a:t>እናድነነ</a:t>
            </a:r>
            <a:r>
              <a:rPr lang="en-CA" sz="2000" dirty="0">
                <a:solidFill>
                  <a:srgbClr val="FFC000"/>
                </a:solidFill>
              </a:rPr>
              <a:t> </a:t>
            </a:r>
            <a:r>
              <a:rPr lang="en-CA" sz="2000" dirty="0" err="1">
                <a:solidFill>
                  <a:srgbClr val="FFC000"/>
                </a:solidFill>
              </a:rPr>
              <a:t>ይዕጠን</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ኸኣ</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29. </a:t>
            </a:r>
            <a:r>
              <a:rPr lang="en-CA" sz="4400" dirty="0"/>
              <a:t>ኦ </a:t>
            </a:r>
            <a:r>
              <a:rPr lang="en-CA" sz="4400" dirty="0" err="1"/>
              <a:t>ጐይታ</a:t>
            </a:r>
            <a:r>
              <a:rPr lang="en-CA" sz="4400" dirty="0"/>
              <a:t> </a:t>
            </a:r>
            <a:r>
              <a:rPr lang="en-CA" sz="4400" dirty="0" err="1"/>
              <a:t>ኣምላኸይ</a:t>
            </a:r>
            <a:r>
              <a:rPr lang="en-CA" sz="4400" dirty="0"/>
              <a:t>፥ </a:t>
            </a:r>
            <a:r>
              <a:rPr lang="en-CA" sz="4400" dirty="0" err="1"/>
              <a:t>ተንሥእ</a:t>
            </a:r>
            <a:r>
              <a:rPr lang="en-CA" sz="4400" dirty="0"/>
              <a:t> </a:t>
            </a:r>
            <a:r>
              <a:rPr lang="en-CA" sz="4400" dirty="0" err="1"/>
              <a:t>እሞ</a:t>
            </a:r>
            <a:r>
              <a:rPr lang="en-CA" sz="4400" dirty="0"/>
              <a:t> </a:t>
            </a:r>
            <a:r>
              <a:rPr lang="en-CA" sz="4400" dirty="0" err="1"/>
              <a:t>ጸላእትኻ</a:t>
            </a:r>
            <a:r>
              <a:rPr lang="en-CA" sz="4400" dirty="0"/>
              <a:t> </a:t>
            </a:r>
            <a:r>
              <a:rPr lang="en-CA" sz="4400" dirty="0" err="1"/>
              <a:t>ይበተኑ</a:t>
            </a:r>
            <a:r>
              <a:rPr lang="en-CA" sz="4400" dirty="0"/>
              <a:t>፥ </a:t>
            </a:r>
            <a:r>
              <a:rPr lang="en-CA" sz="4400" dirty="0" err="1" smtClean="0"/>
              <a:t>ብሩኽን</a:t>
            </a:r>
            <a:r>
              <a:rPr lang="en-CA" sz="4400" dirty="0" smtClean="0"/>
              <a:t> </a:t>
            </a:r>
            <a:r>
              <a:rPr lang="en-CA" sz="4400" dirty="0" err="1"/>
              <a:t>ቅዱስን</a:t>
            </a:r>
            <a:r>
              <a:rPr lang="en-CA" sz="4400" dirty="0"/>
              <a:t> </a:t>
            </a:r>
            <a:r>
              <a:rPr lang="en-CA" sz="4400" dirty="0" err="1"/>
              <a:t>ስምካ</a:t>
            </a:r>
            <a:r>
              <a:rPr lang="en-CA" sz="4400" dirty="0"/>
              <a:t> </a:t>
            </a:r>
            <a:r>
              <a:rPr lang="en-CA" sz="4400" dirty="0" err="1"/>
              <a:t>ዝጸልኡ</a:t>
            </a:r>
            <a:r>
              <a:rPr lang="en-CA" sz="4400" dirty="0"/>
              <a:t> </a:t>
            </a:r>
            <a:r>
              <a:rPr lang="en-CA" sz="4400" dirty="0" err="1"/>
              <a:t>ኵሎም</a:t>
            </a:r>
            <a:r>
              <a:rPr lang="en-CA" sz="4400" dirty="0"/>
              <a:t> </a:t>
            </a:r>
            <a:r>
              <a:rPr lang="en-CA" sz="4400" dirty="0" err="1"/>
              <a:t>ካብ</a:t>
            </a:r>
            <a:r>
              <a:rPr lang="en-CA" sz="4400" dirty="0"/>
              <a:t> </a:t>
            </a:r>
            <a:r>
              <a:rPr lang="en-CA" sz="4400" dirty="0" err="1"/>
              <a:t>ቅድሚ</a:t>
            </a:r>
            <a:r>
              <a:rPr lang="en-CA" sz="4400" dirty="0"/>
              <a:t> </a:t>
            </a:r>
            <a:r>
              <a:rPr lang="en-CA" sz="4400" dirty="0" err="1"/>
              <a:t>ገጽካ</a:t>
            </a:r>
            <a:r>
              <a:rPr lang="en-CA" sz="4400" dirty="0"/>
              <a:t> </a:t>
            </a:r>
            <a:r>
              <a:rPr lang="en-CA" sz="4400" dirty="0" err="1"/>
              <a:t>ይርሓቑ</a:t>
            </a:r>
            <a:r>
              <a:rPr lang="en-CA" sz="4400" dirty="0"/>
              <a:t>። </a:t>
            </a:r>
          </a:p>
        </p:txBody>
      </p:sp>
    </p:spTree>
    <p:extLst>
      <p:ext uri="{BB962C8B-B14F-4D97-AF65-F5344CB8AC3E}">
        <p14:creationId xmlns:p14="http://schemas.microsoft.com/office/powerpoint/2010/main" val="243000995"/>
      </p:ext>
    </p:extLst>
  </p:cSld>
  <p:clrMapOvr>
    <a:masterClrMapping/>
  </p:clrMapOvr>
  <p:transition spd="med"/>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29496"/>
            <a:ext cx="3860042" cy="7017306"/>
          </a:xfrm>
          <a:prstGeom prst="rect">
            <a:avLst/>
          </a:prstGeom>
        </p:spPr>
        <p:txBody>
          <a:bodyPr wrap="square">
            <a:spAutoFit/>
          </a:bodyPr>
          <a:lstStyle/>
          <a:p>
            <a:r>
              <a:rPr lang="en-CA" sz="1400" dirty="0" smtClean="0">
                <a:solidFill>
                  <a:srgbClr val="FFC000"/>
                </a:solidFill>
              </a:rPr>
              <a:t>፴</a:t>
            </a:r>
            <a:r>
              <a:rPr lang="en-CA" sz="1400" dirty="0">
                <a:solidFill>
                  <a:srgbClr val="FFC000"/>
                </a:solidFill>
              </a:rPr>
              <a:t>. </a:t>
            </a:r>
            <a:r>
              <a:rPr lang="en-CA" sz="4500" dirty="0" err="1"/>
              <a:t>ወሕዝብከሰ</a:t>
            </a:r>
            <a:r>
              <a:rPr lang="en-CA" sz="4500" dirty="0"/>
              <a:t>፥ </a:t>
            </a:r>
            <a:r>
              <a:rPr lang="en-CA" sz="4500" dirty="0" err="1"/>
              <a:t>ይኩኑ</a:t>
            </a:r>
            <a:r>
              <a:rPr lang="en-CA" sz="4500" dirty="0"/>
              <a:t> </a:t>
            </a:r>
            <a:r>
              <a:rPr lang="en-CA" sz="4500" dirty="0" smtClean="0"/>
              <a:t> </a:t>
            </a:r>
            <a:r>
              <a:rPr lang="en-CA" sz="4500" dirty="0" err="1" smtClean="0"/>
              <a:t>ብሩካነ</a:t>
            </a:r>
            <a:r>
              <a:rPr lang="en-CA" sz="4500" dirty="0" smtClean="0"/>
              <a:t>  </a:t>
            </a:r>
            <a:r>
              <a:rPr lang="en-CA" sz="4500" dirty="0" err="1" smtClean="0"/>
              <a:t>በበረከተ</a:t>
            </a:r>
            <a:r>
              <a:rPr lang="en-CA" sz="4500" dirty="0" smtClean="0"/>
              <a:t> </a:t>
            </a:r>
            <a:r>
              <a:rPr lang="en-CA" sz="4500" dirty="0" err="1"/>
              <a:t>እልፍ</a:t>
            </a:r>
            <a:r>
              <a:rPr lang="en-CA" sz="4500" dirty="0"/>
              <a:t> </a:t>
            </a:r>
            <a:r>
              <a:rPr lang="en-CA" sz="4500" dirty="0" err="1"/>
              <a:t>ወአእላፈ</a:t>
            </a:r>
            <a:r>
              <a:rPr lang="en-CA" sz="4500" dirty="0"/>
              <a:t> </a:t>
            </a:r>
            <a:r>
              <a:rPr lang="en-CA" sz="4500" dirty="0" err="1"/>
              <a:t>አእላፋት</a:t>
            </a:r>
            <a:r>
              <a:rPr lang="en-CA" sz="4500" dirty="0"/>
              <a:t> </a:t>
            </a:r>
            <a:r>
              <a:rPr lang="en-CA" sz="4500" dirty="0" err="1"/>
              <a:t>እለ</a:t>
            </a:r>
            <a:r>
              <a:rPr lang="en-CA" sz="4500" dirty="0"/>
              <a:t> </a:t>
            </a:r>
            <a:r>
              <a:rPr lang="en-CA" sz="4500" dirty="0" err="1"/>
              <a:t>ይገብሩ</a:t>
            </a:r>
            <a:r>
              <a:rPr lang="en-CA" sz="4500" dirty="0"/>
              <a:t> </a:t>
            </a:r>
            <a:r>
              <a:rPr lang="en-CA" sz="4500" dirty="0" err="1"/>
              <a:t>ፈቃደከ</a:t>
            </a:r>
            <a:r>
              <a:rPr lang="en-CA" sz="4500" dirty="0"/>
              <a:t> </a:t>
            </a:r>
            <a:r>
              <a:rPr lang="en-CA" sz="4500" dirty="0" err="1"/>
              <a:t>በኵሉ</a:t>
            </a:r>
            <a:r>
              <a:rPr lang="en-CA" sz="4500" dirty="0"/>
              <a:t> </a:t>
            </a:r>
            <a:r>
              <a:rPr lang="en-CA" sz="4500" dirty="0" err="1"/>
              <a:t>ጊዜ</a:t>
            </a:r>
            <a:r>
              <a:rPr lang="en-CA" sz="4500" dirty="0"/>
              <a:t>። በ፩ዱ </a:t>
            </a:r>
            <a:r>
              <a:rPr lang="en-CA" sz="4500" dirty="0" err="1"/>
              <a:t>ወልድከ</a:t>
            </a:r>
            <a:r>
              <a:rPr lang="en-CA" sz="4500" dirty="0"/>
              <a:t> </a:t>
            </a:r>
            <a:r>
              <a:rPr lang="en-CA" sz="4500" dirty="0" err="1"/>
              <a:t>ዘቦቱ</a:t>
            </a:r>
            <a:r>
              <a:rPr lang="en-CA" sz="4500" dirty="0"/>
              <a:t> </a:t>
            </a:r>
            <a:r>
              <a:rPr lang="en-CA" sz="4500" dirty="0" err="1"/>
              <a:t>ለከ</a:t>
            </a:r>
            <a:r>
              <a:rPr lang="en-CA" sz="4500" dirty="0"/>
              <a:t> </a:t>
            </a:r>
            <a:r>
              <a:rPr lang="en-CA" sz="4500" dirty="0" err="1"/>
              <a:t>ምስሌሁ</a:t>
            </a:r>
            <a:r>
              <a:rPr lang="en-CA" sz="4500" dirty="0"/>
              <a:t> </a:t>
            </a:r>
            <a:r>
              <a:rPr lang="en-CA" sz="4500" dirty="0" err="1"/>
              <a:t>ወምስለ</a:t>
            </a:r>
            <a:r>
              <a:rPr lang="en-CA" sz="4500" dirty="0"/>
              <a:t> </a:t>
            </a:r>
            <a:r>
              <a:rPr lang="en-CA" sz="4500" dirty="0" err="1"/>
              <a:t>ቅዱስ</a:t>
            </a:r>
            <a:r>
              <a:rPr lang="en-CA" sz="4500" dirty="0"/>
              <a:t> </a:t>
            </a:r>
            <a:r>
              <a:rPr lang="en-CA" sz="4500" dirty="0" err="1" smtClean="0"/>
              <a:t>መንፈስ</a:t>
            </a:r>
            <a:r>
              <a:rPr lang="en-CA" sz="4500" dirty="0"/>
              <a:t> </a:t>
            </a:r>
            <a:r>
              <a:rPr lang="en-CA" sz="4500" dirty="0" err="1" smtClean="0"/>
              <a:t>ስብሐት</a:t>
            </a:r>
            <a:r>
              <a:rPr lang="en-CA" sz="4500" dirty="0" smtClean="0"/>
              <a:t>  </a:t>
            </a:r>
            <a:r>
              <a:rPr lang="en-CA" sz="4500" dirty="0" err="1" smtClean="0"/>
              <a:t>ወእኂዝ</a:t>
            </a:r>
            <a:endParaRPr lang="en-CA" sz="4500" dirty="0"/>
          </a:p>
        </p:txBody>
      </p:sp>
      <p:sp>
        <p:nvSpPr>
          <p:cNvPr id="9" name="Rectangle 8"/>
          <p:cNvSpPr/>
          <p:nvPr/>
        </p:nvSpPr>
        <p:spPr>
          <a:xfrm>
            <a:off x="7936876" y="-79878"/>
            <a:ext cx="4149427" cy="674030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30. </a:t>
            </a:r>
            <a:r>
              <a:rPr lang="en-US" sz="3600" dirty="0" smtClean="0"/>
              <a:t>But let Thy people who do Thy will at all times be blessed with blessings a thousand thousands and ten thousand times ten thousand, through Thine only-begotten Son, through Whom to Thee with Him, and with the Holy Spirit, </a:t>
            </a:r>
          </a:p>
        </p:txBody>
      </p:sp>
      <p:cxnSp>
        <p:nvCxnSpPr>
          <p:cNvPr id="10" name="Straight Connector 9"/>
          <p:cNvCxnSpPr/>
          <p:nvPr/>
        </p:nvCxnSpPr>
        <p:spPr>
          <a:xfrm>
            <a:off x="3920673"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76238" y="31413"/>
            <a:ext cx="3999401" cy="7017306"/>
          </a:xfrm>
          <a:prstGeom prst="rect">
            <a:avLst/>
          </a:prstGeom>
        </p:spPr>
        <p:txBody>
          <a:bodyPr wrap="square">
            <a:spAutoFit/>
          </a:bodyPr>
          <a:lstStyle/>
          <a:p>
            <a:r>
              <a:rPr lang="en-CA" sz="1400" dirty="0" smtClean="0">
                <a:solidFill>
                  <a:srgbClr val="FFC000"/>
                </a:solidFill>
              </a:rPr>
              <a:t>30</a:t>
            </a:r>
            <a:r>
              <a:rPr lang="en-CA" sz="1400" dirty="0">
                <a:solidFill>
                  <a:srgbClr val="FFC000"/>
                </a:solidFill>
              </a:rPr>
              <a:t>. </a:t>
            </a:r>
            <a:r>
              <a:rPr lang="en-CA" sz="4500" dirty="0" err="1" smtClean="0"/>
              <a:t>ሕዝብኻ</a:t>
            </a:r>
            <a:r>
              <a:rPr lang="en-CA" sz="4500" dirty="0" smtClean="0"/>
              <a:t> </a:t>
            </a:r>
            <a:r>
              <a:rPr lang="en-CA" sz="4500" dirty="0" err="1" smtClean="0"/>
              <a:t>ግና</a:t>
            </a:r>
            <a:r>
              <a:rPr lang="en-CA" sz="4500" dirty="0" smtClean="0"/>
              <a:t> </a:t>
            </a:r>
          </a:p>
          <a:p>
            <a:r>
              <a:rPr lang="en-CA" sz="4500" dirty="0" err="1" smtClean="0"/>
              <a:t>ኵሉ</a:t>
            </a:r>
            <a:r>
              <a:rPr lang="en-CA" sz="4500" dirty="0" smtClean="0"/>
              <a:t> </a:t>
            </a:r>
            <a:r>
              <a:rPr lang="en-CA" sz="4500" dirty="0" err="1" smtClean="0"/>
              <a:t>ግዜ</a:t>
            </a:r>
            <a:r>
              <a:rPr lang="en-CA" sz="4500" dirty="0" smtClean="0"/>
              <a:t> </a:t>
            </a:r>
            <a:r>
              <a:rPr lang="en-CA" sz="4500" dirty="0" err="1" smtClean="0"/>
              <a:t>ፍቓድካ</a:t>
            </a:r>
            <a:r>
              <a:rPr lang="en-CA" sz="4500" dirty="0" smtClean="0"/>
              <a:t> </a:t>
            </a:r>
            <a:r>
              <a:rPr lang="en-CA" sz="4500" dirty="0" err="1" smtClean="0"/>
              <a:t>ብዝገብሩ</a:t>
            </a:r>
            <a:r>
              <a:rPr lang="en-CA" sz="4500" dirty="0" smtClean="0"/>
              <a:t>፥ </a:t>
            </a:r>
            <a:r>
              <a:rPr lang="en-CA" sz="4500" dirty="0" err="1" smtClean="0"/>
              <a:t>ብበረኸት</a:t>
            </a:r>
            <a:r>
              <a:rPr lang="en-CA" sz="4500" dirty="0" smtClean="0"/>
              <a:t> </a:t>
            </a:r>
            <a:r>
              <a:rPr lang="en-CA" sz="4500" dirty="0" err="1" smtClean="0"/>
              <a:t>እልፍን</a:t>
            </a:r>
            <a:r>
              <a:rPr lang="en-CA" sz="4500" dirty="0" smtClean="0"/>
              <a:t> </a:t>
            </a:r>
            <a:r>
              <a:rPr lang="en-CA" sz="4500" dirty="0" err="1" smtClean="0"/>
              <a:t>ኣእላፋትን</a:t>
            </a:r>
            <a:r>
              <a:rPr lang="en-CA" sz="4500" dirty="0" smtClean="0"/>
              <a:t>፥ </a:t>
            </a:r>
            <a:r>
              <a:rPr lang="en-CA" sz="4500" dirty="0" err="1" smtClean="0"/>
              <a:t>ትእልፊተ</a:t>
            </a:r>
            <a:r>
              <a:rPr lang="en-CA" sz="4500" dirty="0" smtClean="0"/>
              <a:t> </a:t>
            </a:r>
            <a:r>
              <a:rPr lang="en-CA" sz="4500" dirty="0" err="1" smtClean="0"/>
              <a:t>ኣእላፋትን</a:t>
            </a:r>
            <a:r>
              <a:rPr lang="en-CA" sz="4500" dirty="0" smtClean="0"/>
              <a:t> </a:t>
            </a:r>
            <a:r>
              <a:rPr lang="en-CA" sz="4500" dirty="0" err="1" smtClean="0"/>
              <a:t>ቡሩኻት</a:t>
            </a:r>
            <a:r>
              <a:rPr lang="en-CA" sz="4500" dirty="0" smtClean="0"/>
              <a:t> </a:t>
            </a:r>
            <a:r>
              <a:rPr lang="en-CA" sz="4500" dirty="0" err="1" smtClean="0"/>
              <a:t>ይኹኑ</a:t>
            </a:r>
            <a:r>
              <a:rPr lang="en-CA" sz="4500" dirty="0" smtClean="0"/>
              <a:t>። </a:t>
            </a:r>
            <a:r>
              <a:rPr lang="en-CA" sz="4500" dirty="0" err="1" smtClean="0"/>
              <a:t>ብሓደ</a:t>
            </a:r>
            <a:r>
              <a:rPr lang="en-CA" sz="4500" dirty="0" smtClean="0"/>
              <a:t> </a:t>
            </a:r>
            <a:r>
              <a:rPr lang="en-CA" sz="4500" dirty="0" err="1" smtClean="0"/>
              <a:t>ወድኻ</a:t>
            </a:r>
            <a:r>
              <a:rPr lang="en-CA" sz="4500" dirty="0" smtClean="0"/>
              <a:t> </a:t>
            </a:r>
            <a:r>
              <a:rPr lang="en-CA" sz="4500" dirty="0" err="1" smtClean="0"/>
              <a:t>ምስኡን</a:t>
            </a:r>
            <a:r>
              <a:rPr lang="en-CA" sz="4500" dirty="0" smtClean="0"/>
              <a:t> </a:t>
            </a:r>
            <a:r>
              <a:rPr lang="en-CA" sz="4500" dirty="0" err="1" smtClean="0"/>
              <a:t>ምስ</a:t>
            </a:r>
            <a:r>
              <a:rPr lang="en-CA" sz="4500" dirty="0" smtClean="0"/>
              <a:t> </a:t>
            </a:r>
            <a:r>
              <a:rPr lang="en-CA" sz="4500" dirty="0" err="1" smtClean="0"/>
              <a:t>መንፈስ</a:t>
            </a:r>
            <a:r>
              <a:rPr lang="en-CA" sz="4500" dirty="0" smtClean="0"/>
              <a:t> </a:t>
            </a:r>
            <a:r>
              <a:rPr lang="en-CA" sz="4500" dirty="0" err="1" smtClean="0"/>
              <a:t>ቅዱስን</a:t>
            </a:r>
            <a:r>
              <a:rPr lang="en-CA" sz="4500" dirty="0" smtClean="0"/>
              <a:t> </a:t>
            </a:r>
            <a:r>
              <a:rPr lang="en-CA" sz="4500" dirty="0" err="1" smtClean="0"/>
              <a:t>ብእኡ</a:t>
            </a:r>
            <a:r>
              <a:rPr lang="en-CA" sz="4500" dirty="0" smtClean="0"/>
              <a:t> </a:t>
            </a:r>
            <a:r>
              <a:rPr lang="en-CA" sz="4500" dirty="0" err="1" smtClean="0"/>
              <a:t>ዘሎካ</a:t>
            </a:r>
            <a:r>
              <a:rPr lang="en-CA" sz="4500" dirty="0" smtClean="0"/>
              <a:t> </a:t>
            </a:r>
            <a:r>
              <a:rPr lang="en-CA" sz="4500" dirty="0" err="1" smtClean="0"/>
              <a:t>ክብርን</a:t>
            </a:r>
            <a:r>
              <a:rPr lang="en-CA" sz="4500" dirty="0" smtClean="0"/>
              <a:t> </a:t>
            </a:r>
            <a:r>
              <a:rPr lang="en-CA" sz="4500" dirty="0" err="1" smtClean="0"/>
              <a:t>ሥልጣንን</a:t>
            </a:r>
            <a:r>
              <a:rPr lang="en-CA" sz="4500" dirty="0" smtClean="0"/>
              <a:t> </a:t>
            </a:r>
            <a:r>
              <a:rPr lang="en-CA" sz="4400" dirty="0"/>
              <a:t> </a:t>
            </a:r>
          </a:p>
        </p:txBody>
      </p:sp>
    </p:spTree>
    <p:extLst>
      <p:ext uri="{BB962C8B-B14F-4D97-AF65-F5344CB8AC3E}">
        <p14:creationId xmlns:p14="http://schemas.microsoft.com/office/powerpoint/2010/main" val="1399799779"/>
      </p:ext>
    </p:extLst>
  </p:cSld>
  <p:clrMapOvr>
    <a:masterClrMapping/>
  </p:clrMapOvr>
  <p:transition spd="med"/>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90020" cy="6432530"/>
          </a:xfrm>
          <a:prstGeom prst="rect">
            <a:avLst/>
          </a:prstGeom>
        </p:spPr>
        <p:txBody>
          <a:bodyPr wrap="square">
            <a:spAutoFit/>
          </a:bodyPr>
          <a:lstStyle/>
          <a:p>
            <a:r>
              <a:rPr lang="en-CA" sz="4400" dirty="0" err="1"/>
              <a:t>ይእዜኒ</a:t>
            </a:r>
            <a:r>
              <a:rPr lang="en-CA" sz="4400" dirty="0"/>
              <a:t> </a:t>
            </a:r>
            <a:r>
              <a:rPr lang="en-CA" sz="4400" dirty="0" err="1"/>
              <a:t>ወዘልፈኒ</a:t>
            </a:r>
            <a:r>
              <a:rPr lang="en-CA" sz="4400" dirty="0"/>
              <a:t>  </a:t>
            </a:r>
            <a:r>
              <a:rPr lang="en-CA" sz="4400" dirty="0" err="1"/>
              <a:t>ወለዓ</a:t>
            </a:r>
            <a:r>
              <a:rPr lang="en-CA" sz="4400" dirty="0"/>
              <a:t> </a:t>
            </a:r>
            <a:r>
              <a:rPr lang="en-CA" sz="4400" dirty="0" err="1"/>
              <a:t>ለመ</a:t>
            </a:r>
            <a:r>
              <a:rPr lang="en-CA" sz="4400" dirty="0"/>
              <a:t> </a:t>
            </a:r>
            <a:r>
              <a:rPr lang="en-CA" sz="4400" dirty="0" err="1"/>
              <a:t>ዓለም</a:t>
            </a:r>
            <a:r>
              <a:rPr lang="en-CA" sz="4400" dirty="0"/>
              <a:t> </a:t>
            </a:r>
            <a:r>
              <a:rPr lang="en-CA" sz="4400" dirty="0" err="1"/>
              <a:t>አሜን</a:t>
            </a:r>
            <a:r>
              <a:rPr lang="en-CA" sz="4400" dirty="0"/>
              <a:t>።</a:t>
            </a:r>
          </a:p>
          <a:p>
            <a:endParaRPr lang="en-CA" sz="4400" dirty="0" smtClean="0">
              <a:solidFill>
                <a:srgbClr val="92D050"/>
              </a:solidFill>
            </a:endParaRPr>
          </a:p>
          <a:p>
            <a:endParaRPr lang="en-CA" sz="4400" dirty="0" smtClean="0">
              <a:solidFill>
                <a:srgbClr val="92D050"/>
              </a:solidFill>
            </a:endParaRPr>
          </a:p>
          <a:p>
            <a:r>
              <a:rPr lang="en-CA" sz="4800" b="1" dirty="0" err="1" smtClean="0">
                <a:solidFill>
                  <a:srgbClr val="92D050"/>
                </a:solidFill>
              </a:rPr>
              <a:t>ይ.ዲ</a:t>
            </a:r>
            <a:r>
              <a:rPr lang="en-CA" sz="4800" b="1" dirty="0">
                <a:solidFill>
                  <a:srgbClr val="92D050"/>
                </a:solidFill>
              </a:rPr>
              <a:t>. </a:t>
            </a:r>
            <a:r>
              <a:rPr lang="en-CA" sz="1400" dirty="0">
                <a:solidFill>
                  <a:srgbClr val="FFC000"/>
                </a:solidFill>
              </a:rPr>
              <a:t>፴፩. </a:t>
            </a:r>
            <a:r>
              <a:rPr lang="en-CA" sz="4800" dirty="0" err="1"/>
              <a:t>ንበል</a:t>
            </a:r>
            <a:r>
              <a:rPr lang="en-CA" sz="4800" dirty="0"/>
              <a:t> </a:t>
            </a:r>
            <a:endParaRPr lang="en-CA" sz="4800" dirty="0" smtClean="0"/>
          </a:p>
          <a:p>
            <a:r>
              <a:rPr lang="en-CA" sz="4800" dirty="0" err="1" smtClean="0"/>
              <a:t>ኵልነ</a:t>
            </a:r>
            <a:r>
              <a:rPr lang="en-CA" sz="4800" dirty="0" smtClean="0"/>
              <a:t>፥ </a:t>
            </a:r>
            <a:r>
              <a:rPr lang="en-CA" sz="4800" dirty="0" err="1"/>
              <a:t>በጥበበ</a:t>
            </a:r>
            <a:r>
              <a:rPr lang="en-CA" sz="4800" dirty="0"/>
              <a:t> </a:t>
            </a:r>
            <a:r>
              <a:rPr lang="en-CA" sz="4800" dirty="0" err="1"/>
              <a:t>እግዚአብሔር</a:t>
            </a:r>
            <a:r>
              <a:rPr lang="en-CA" sz="4800" dirty="0"/>
              <a:t> </a:t>
            </a:r>
            <a:endParaRPr lang="en-CA" sz="4800" dirty="0" smtClean="0"/>
          </a:p>
          <a:p>
            <a:r>
              <a:rPr lang="en-CA" sz="4800" dirty="0" err="1" smtClean="0"/>
              <a:t>ጸሎተ</a:t>
            </a:r>
            <a:r>
              <a:rPr lang="en-CA" sz="4800" dirty="0" smtClean="0"/>
              <a:t> </a:t>
            </a:r>
            <a:r>
              <a:rPr lang="en-CA" sz="4800" dirty="0" err="1"/>
              <a:t>ሃይማኖት</a:t>
            </a:r>
            <a:r>
              <a:rPr lang="en-CA" sz="4800" dirty="0"/>
              <a:t>።</a:t>
            </a:r>
          </a:p>
        </p:txBody>
      </p:sp>
      <p:sp>
        <p:nvSpPr>
          <p:cNvPr id="9" name="Rectangle 8"/>
          <p:cNvSpPr/>
          <p:nvPr/>
        </p:nvSpPr>
        <p:spPr>
          <a:xfrm>
            <a:off x="7936876" y="-79878"/>
            <a:ext cx="4255124" cy="6032421"/>
          </a:xfrm>
          <a:prstGeom prst="rect">
            <a:avLst/>
          </a:prstGeom>
        </p:spPr>
        <p:txBody>
          <a:bodyPr wrap="square">
            <a:spAutoFit/>
          </a:bodyPr>
          <a:lstStyle/>
          <a:p>
            <a:pPr marL="40639" marR="40639">
              <a:spcBef>
                <a:spcPts val="600"/>
              </a:spcBef>
              <a:buClr>
                <a:srgbClr val="D84800"/>
              </a:buClr>
              <a:defRPr sz="2800"/>
            </a:pPr>
            <a:r>
              <a:rPr lang="en-US" sz="3600" dirty="0"/>
              <a:t>be glory and dominion, both now and ever and unto the ages of ages. Amen.</a:t>
            </a:r>
          </a:p>
          <a:p>
            <a:pPr marL="40639" marR="40639">
              <a:spcBef>
                <a:spcPts val="600"/>
              </a:spcBef>
              <a:buClr>
                <a:srgbClr val="D84800"/>
              </a:buClr>
              <a:buFont typeface="Arial"/>
              <a:defRPr sz="2800"/>
            </a:pPr>
            <a:endParaRPr lang="en-US" sz="3600" dirty="0" smtClean="0">
              <a:solidFill>
                <a:srgbClr val="92D050"/>
              </a:solidFill>
            </a:endParaRPr>
          </a:p>
          <a:p>
            <a:pPr marL="40639" marR="40639">
              <a:spcBef>
                <a:spcPts val="600"/>
              </a:spcBef>
              <a:buClr>
                <a:srgbClr val="D84800"/>
              </a:buClr>
              <a:buFont typeface="Arial"/>
              <a:defRPr sz="2800"/>
            </a:pPr>
            <a:r>
              <a:rPr lang="en-US" sz="4000" dirty="0" smtClean="0">
                <a:solidFill>
                  <a:srgbClr val="92D050"/>
                </a:solidFill>
              </a:rPr>
              <a:t>Deacon: </a:t>
            </a:r>
            <a:r>
              <a:rPr lang="en-US" sz="1400" dirty="0">
                <a:solidFill>
                  <a:srgbClr val="FFC000"/>
                </a:solidFill>
              </a:rPr>
              <a:t>31</a:t>
            </a:r>
            <a:r>
              <a:rPr lang="en-US" sz="3200" dirty="0"/>
              <a:t>.</a:t>
            </a:r>
            <a:r>
              <a:rPr lang="en-US" sz="3200" dirty="0" smtClean="0"/>
              <a:t> </a:t>
            </a:r>
            <a:r>
              <a:rPr lang="en-US" sz="4000" dirty="0"/>
              <a:t>Let us all say, in </a:t>
            </a:r>
            <a:r>
              <a:rPr lang="en-US" sz="4000" dirty="0" smtClean="0"/>
              <a:t>the wisdom </a:t>
            </a:r>
            <a:r>
              <a:rPr lang="en-US" sz="4000" dirty="0"/>
              <a:t>of God, the prayer of faith.</a:t>
            </a:r>
            <a:endParaRPr lang="en-US" sz="40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09" cy="6432530"/>
          </a:xfrm>
          <a:prstGeom prst="rect">
            <a:avLst/>
          </a:prstGeom>
        </p:spPr>
        <p:txBody>
          <a:bodyPr wrap="square">
            <a:spAutoFit/>
          </a:bodyPr>
          <a:lstStyle/>
          <a:p>
            <a:r>
              <a:rPr lang="en-CA" sz="4400" dirty="0" err="1"/>
              <a:t>ንዘለዓለም</a:t>
            </a:r>
            <a:r>
              <a:rPr lang="en-CA" sz="4400" dirty="0"/>
              <a:t> </a:t>
            </a:r>
            <a:r>
              <a:rPr lang="en-CA" sz="4400" dirty="0" err="1"/>
              <a:t>ዓለም</a:t>
            </a:r>
            <a:r>
              <a:rPr lang="en-CA" sz="4400" dirty="0"/>
              <a:t> </a:t>
            </a:r>
            <a:r>
              <a:rPr lang="en-CA" sz="4400" dirty="0" err="1"/>
              <a:t>ኣሜን</a:t>
            </a:r>
            <a:r>
              <a:rPr lang="en-CA" sz="4400" dirty="0"/>
              <a:t>።</a:t>
            </a:r>
          </a:p>
          <a:p>
            <a:endParaRPr lang="en-CA" sz="4400" dirty="0" smtClean="0">
              <a:solidFill>
                <a:srgbClr val="92D050"/>
              </a:solidFill>
            </a:endParaRPr>
          </a:p>
          <a:p>
            <a:endParaRPr lang="en-CA" sz="4400" dirty="0" smtClean="0">
              <a:solidFill>
                <a:srgbClr val="92D050"/>
              </a:solidFill>
            </a:endParaRPr>
          </a:p>
          <a:p>
            <a:endParaRPr lang="en-CA" sz="4400" dirty="0" smtClean="0">
              <a:solidFill>
                <a:srgbClr val="92D050"/>
              </a:solidFill>
            </a:endParaRPr>
          </a:p>
          <a:p>
            <a:r>
              <a:rPr lang="en-CA" sz="4800" dirty="0" err="1" smtClean="0">
                <a:solidFill>
                  <a:srgbClr val="92D050"/>
                </a:solidFill>
              </a:rPr>
              <a:t>ይ.ዲ</a:t>
            </a:r>
            <a:r>
              <a:rPr lang="en-CA" sz="4800" dirty="0">
                <a:solidFill>
                  <a:srgbClr val="92D050"/>
                </a:solidFill>
              </a:rPr>
              <a:t>. </a:t>
            </a:r>
            <a:r>
              <a:rPr lang="en-CA" sz="1400" dirty="0">
                <a:solidFill>
                  <a:srgbClr val="FFC000"/>
                </a:solidFill>
              </a:rPr>
              <a:t>31. </a:t>
            </a:r>
            <a:r>
              <a:rPr lang="en-CA" sz="4800" dirty="0" err="1"/>
              <a:t>ብጥበብ</a:t>
            </a:r>
            <a:r>
              <a:rPr lang="en-CA" sz="4800" dirty="0"/>
              <a:t> </a:t>
            </a:r>
            <a:r>
              <a:rPr lang="en-CA" sz="4800" dirty="0" err="1"/>
              <a:t>እግዚኣብሄር</a:t>
            </a:r>
            <a:r>
              <a:rPr lang="en-CA" sz="4800" dirty="0"/>
              <a:t> </a:t>
            </a:r>
            <a:r>
              <a:rPr lang="en-CA" sz="4800" dirty="0" err="1"/>
              <a:t>ኵልና</a:t>
            </a:r>
            <a:r>
              <a:rPr lang="en-CA" sz="4800" dirty="0"/>
              <a:t> </a:t>
            </a:r>
            <a:r>
              <a:rPr lang="en-CA" sz="4800" dirty="0" err="1"/>
              <a:t>ጸሎት</a:t>
            </a:r>
            <a:r>
              <a:rPr lang="en-CA" sz="4800" dirty="0"/>
              <a:t> </a:t>
            </a:r>
            <a:r>
              <a:rPr lang="en-CA" sz="4800" dirty="0" err="1"/>
              <a:t>ሃይማኖት</a:t>
            </a:r>
            <a:r>
              <a:rPr lang="en-CA" sz="4800" dirty="0"/>
              <a:t> </a:t>
            </a:r>
            <a:r>
              <a:rPr lang="en-CA" sz="4800" dirty="0" err="1"/>
              <a:t>ንጸሊ</a:t>
            </a:r>
            <a:r>
              <a:rPr lang="en-CA" sz="4800" dirty="0"/>
              <a:t>።</a:t>
            </a:r>
          </a:p>
        </p:txBody>
      </p:sp>
    </p:spTree>
    <p:extLst>
      <p:ext uri="{BB962C8B-B14F-4D97-AF65-F5344CB8AC3E}">
        <p14:creationId xmlns:p14="http://schemas.microsoft.com/office/powerpoint/2010/main" val="1372235285"/>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01862"/>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ይእትብ</a:t>
            </a:r>
            <a:r>
              <a:rPr lang="en-CA" sz="2000" dirty="0">
                <a:solidFill>
                  <a:srgbClr val="FFC000"/>
                </a:solidFill>
              </a:rPr>
              <a:t> </a:t>
            </a:r>
            <a:r>
              <a:rPr lang="en-CA" sz="2000" dirty="0" err="1">
                <a:solidFill>
                  <a:srgbClr val="FFC000"/>
                </a:solidFill>
              </a:rPr>
              <a:t>በእዴሁ</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ኅብስት</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400" dirty="0" err="1">
                <a:solidFill>
                  <a:srgbClr val="FF0000"/>
                </a:solidFill>
              </a:rPr>
              <a:t>ይ.ካ</a:t>
            </a:r>
            <a:r>
              <a:rPr lang="en-CA" sz="4400" dirty="0">
                <a:solidFill>
                  <a:srgbClr val="FF0000"/>
                </a:solidFill>
              </a:rPr>
              <a:t>.</a:t>
            </a:r>
            <a:r>
              <a:rPr lang="en-CA" sz="1400" dirty="0">
                <a:solidFill>
                  <a:srgbClr val="FF0000"/>
                </a:solidFill>
              </a:rPr>
              <a:t> </a:t>
            </a:r>
            <a:r>
              <a:rPr lang="en-CA" sz="1400" dirty="0">
                <a:solidFill>
                  <a:srgbClr val="FFC000"/>
                </a:solidFill>
              </a:rPr>
              <a:t>፳. </a:t>
            </a:r>
            <a:r>
              <a:rPr lang="en-CA" sz="4400" dirty="0" err="1"/>
              <a:t>ቡሩክ</a:t>
            </a:r>
            <a:r>
              <a:rPr lang="en-CA" sz="4400" dirty="0"/>
              <a:t> </a:t>
            </a:r>
            <a:r>
              <a:rPr lang="en-CA" sz="4400" dirty="0" err="1"/>
              <a:t>እግዚአብሔር</a:t>
            </a:r>
            <a:r>
              <a:rPr lang="en-CA" sz="4400" dirty="0"/>
              <a:t> </a:t>
            </a:r>
            <a:r>
              <a:rPr lang="en-CA" sz="4400" dirty="0" err="1"/>
              <a:t>አብ</a:t>
            </a:r>
            <a:r>
              <a:rPr lang="en-CA" sz="4400" dirty="0"/>
              <a:t> </a:t>
            </a:r>
            <a:r>
              <a:rPr lang="en-CA" sz="4400" dirty="0" err="1"/>
              <a:t>አኃዜ</a:t>
            </a:r>
            <a:r>
              <a:rPr lang="en-CA" sz="4400" dirty="0"/>
              <a:t> </a:t>
            </a:r>
            <a:r>
              <a:rPr lang="en-CA" sz="4400" dirty="0" err="1"/>
              <a:t>ኵሉ</a:t>
            </a:r>
            <a:r>
              <a:rPr lang="en-CA" sz="4400" dirty="0"/>
              <a:t> </a:t>
            </a:r>
            <a:r>
              <a:rPr lang="en-CA" sz="4400" dirty="0" err="1"/>
              <a:t>ዓለም</a:t>
            </a:r>
            <a:r>
              <a:rPr lang="en-CA" sz="4400" dirty="0"/>
              <a:t> </a:t>
            </a:r>
            <a:r>
              <a:rPr lang="en-CA" sz="4400" dirty="0" err="1"/>
              <a:t>አምላክነ</a:t>
            </a:r>
            <a:r>
              <a:rPr lang="en-CA" sz="4400" dirty="0"/>
              <a:t>።</a:t>
            </a:r>
          </a:p>
          <a:p>
            <a:r>
              <a:rPr lang="en-CA" sz="4400" dirty="0" err="1">
                <a:solidFill>
                  <a:srgbClr val="FFFF00"/>
                </a:solidFill>
              </a:rPr>
              <a:t>ይ.ሕ</a:t>
            </a:r>
            <a:r>
              <a:rPr lang="en-CA" sz="4400" dirty="0">
                <a:solidFill>
                  <a:srgbClr val="FFFF00"/>
                </a:solidFill>
              </a:rPr>
              <a:t>. </a:t>
            </a:r>
            <a:r>
              <a:rPr lang="en-CA" sz="4400" dirty="0" err="1"/>
              <a:t>ኣሜን</a:t>
            </a:r>
            <a:endParaRPr lang="en-CA" sz="4400" dirty="0"/>
          </a:p>
          <a:p>
            <a:r>
              <a:rPr lang="en-CA" sz="4400" dirty="0" err="1">
                <a:solidFill>
                  <a:srgbClr val="FF0000"/>
                </a:solidFill>
              </a:rPr>
              <a:t>ይ.ካ</a:t>
            </a:r>
            <a:r>
              <a:rPr lang="en-CA" sz="4400" dirty="0">
                <a:solidFill>
                  <a:srgbClr val="FF0000"/>
                </a:solidFill>
              </a:rPr>
              <a:t>. </a:t>
            </a:r>
            <a:r>
              <a:rPr lang="en-CA" sz="4400" dirty="0" err="1"/>
              <a:t>ወቡሩክ</a:t>
            </a:r>
            <a:r>
              <a:rPr lang="en-CA" sz="4400" dirty="0"/>
              <a:t> </a:t>
            </a:r>
            <a:r>
              <a:rPr lang="en-CA" sz="4400" dirty="0" err="1"/>
              <a:t>ወልድ</a:t>
            </a:r>
            <a:r>
              <a:rPr lang="en-CA" sz="4400" dirty="0"/>
              <a:t> </a:t>
            </a:r>
            <a:r>
              <a:rPr lang="en-CA" sz="4400" dirty="0" err="1"/>
              <a:t>ዋሐድ</a:t>
            </a:r>
            <a:r>
              <a:rPr lang="en-CA" sz="4400" dirty="0"/>
              <a:t> </a:t>
            </a:r>
            <a:r>
              <a:rPr lang="en-CA" sz="4400" dirty="0" err="1"/>
              <a:t>እግዚእነ</a:t>
            </a:r>
            <a:r>
              <a:rPr lang="en-CA" sz="4400" dirty="0"/>
              <a:t> </a:t>
            </a:r>
            <a:r>
              <a:rPr lang="en-CA" sz="4400" dirty="0" err="1" smtClean="0"/>
              <a:t>ኢየሱ</a:t>
            </a:r>
            <a:endParaRPr lang="en-CA" sz="4400" dirty="0" smtClean="0"/>
          </a:p>
          <a:p>
            <a:r>
              <a:rPr lang="en-CA" sz="4400" dirty="0" smtClean="0"/>
              <a:t>ስ </a:t>
            </a:r>
            <a:r>
              <a:rPr lang="en-CA" sz="4400" dirty="0" err="1"/>
              <a:t>ክርስቶስ</a:t>
            </a:r>
            <a:r>
              <a:rPr lang="en-CA" sz="4400" dirty="0"/>
              <a:t> </a:t>
            </a:r>
            <a:r>
              <a:rPr lang="en-CA" sz="4400" dirty="0" err="1"/>
              <a:t>መድኃኒነ</a:t>
            </a:r>
            <a:r>
              <a:rPr lang="en-CA" sz="4400" dirty="0"/>
              <a:t>።</a:t>
            </a:r>
          </a:p>
          <a:p>
            <a:r>
              <a:rPr lang="en-CA" sz="4400" dirty="0" err="1">
                <a:solidFill>
                  <a:srgbClr val="FFFF00"/>
                </a:solidFill>
              </a:rPr>
              <a:t>ይ.ሕ</a:t>
            </a:r>
            <a:r>
              <a:rPr lang="en-CA" sz="4400" dirty="0">
                <a:solidFill>
                  <a:srgbClr val="FFFF00"/>
                </a:solidFill>
              </a:rPr>
              <a:t>. </a:t>
            </a:r>
            <a:r>
              <a:rPr lang="en-CA" sz="4400" dirty="0" err="1" smtClean="0"/>
              <a:t>ኣሜን</a:t>
            </a:r>
            <a:endParaRPr lang="en-CA" sz="4400" dirty="0"/>
          </a:p>
        </p:txBody>
      </p:sp>
      <p:sp>
        <p:nvSpPr>
          <p:cNvPr id="19" name="Rectangle 18"/>
          <p:cNvSpPr/>
          <p:nvPr/>
        </p:nvSpPr>
        <p:spPr>
          <a:xfrm>
            <a:off x="4016699" y="70871"/>
            <a:ext cx="4268541" cy="6801862"/>
          </a:xfrm>
          <a:prstGeom prst="rect">
            <a:avLst/>
          </a:prstGeom>
        </p:spPr>
        <p:txBody>
          <a:bodyPr wrap="square">
            <a:spAutoFit/>
          </a:bodyPr>
          <a:lstStyle/>
          <a:p>
            <a:r>
              <a:rPr lang="en-CA" sz="2000" dirty="0">
                <a:solidFill>
                  <a:srgbClr val="FFC000"/>
                </a:solidFill>
              </a:rPr>
              <a:t>(</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ብኢዱ</a:t>
            </a:r>
            <a:r>
              <a:rPr lang="en-CA" sz="2000" dirty="0">
                <a:solidFill>
                  <a:srgbClr val="FFC000"/>
                </a:solidFill>
              </a:rPr>
              <a:t> </a:t>
            </a:r>
            <a:r>
              <a:rPr lang="en-CA" sz="2000" dirty="0" err="1">
                <a:solidFill>
                  <a:srgbClr val="FFC000"/>
                </a:solidFill>
              </a:rPr>
              <a:t>ብትእምርተ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እናባረኸ</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20. </a:t>
            </a:r>
            <a:r>
              <a:rPr lang="en-CA" sz="4400" dirty="0" err="1"/>
              <a:t>ኩሉ</a:t>
            </a:r>
            <a:r>
              <a:rPr lang="en-CA" sz="4400" dirty="0"/>
              <a:t> </a:t>
            </a:r>
            <a:r>
              <a:rPr lang="en-CA" sz="4400" dirty="0" err="1"/>
              <a:t>ዝኃዘ</a:t>
            </a:r>
            <a:r>
              <a:rPr lang="en-CA" sz="4400" dirty="0"/>
              <a:t> </a:t>
            </a:r>
            <a:r>
              <a:rPr lang="en-CA" sz="4400" dirty="0" err="1"/>
              <a:t>እግዚኣብሄር</a:t>
            </a:r>
            <a:r>
              <a:rPr lang="en-CA" sz="4400" dirty="0"/>
              <a:t> </a:t>
            </a:r>
            <a:r>
              <a:rPr lang="en-CA" sz="4400" dirty="0" err="1"/>
              <a:t>ኣምላኽና</a:t>
            </a:r>
            <a:r>
              <a:rPr lang="en-CA" sz="4400" dirty="0"/>
              <a:t> </a:t>
            </a:r>
            <a:r>
              <a:rPr lang="en-CA" sz="4400" dirty="0" err="1"/>
              <a:t>ቡርኽ</a:t>
            </a:r>
            <a:r>
              <a:rPr lang="en-CA" sz="4400" dirty="0"/>
              <a:t> </a:t>
            </a:r>
            <a:r>
              <a:rPr lang="en-CA" sz="4400" dirty="0" err="1"/>
              <a:t>እዩ</a:t>
            </a:r>
            <a:r>
              <a:rPr lang="en-CA" sz="4400" dirty="0"/>
              <a:t>።</a:t>
            </a:r>
          </a:p>
          <a:p>
            <a:r>
              <a:rPr lang="en-CA" sz="4400" dirty="0" err="1">
                <a:solidFill>
                  <a:srgbClr val="FFFF00"/>
                </a:solidFill>
              </a:rPr>
              <a:t>ይ.ሕ</a:t>
            </a:r>
            <a:r>
              <a:rPr lang="en-CA" sz="4400" dirty="0">
                <a:solidFill>
                  <a:srgbClr val="FFFF00"/>
                </a:solidFill>
              </a:rPr>
              <a:t>. </a:t>
            </a:r>
            <a:r>
              <a:rPr lang="en-CA" sz="4400" dirty="0" err="1"/>
              <a:t>ኣሜን</a:t>
            </a:r>
            <a:endParaRPr lang="en-CA" sz="4400" dirty="0"/>
          </a:p>
          <a:p>
            <a:r>
              <a:rPr lang="en-CA" sz="4400" dirty="0" err="1">
                <a:solidFill>
                  <a:srgbClr val="FF0000"/>
                </a:solidFill>
              </a:rPr>
              <a:t>ይ.ካ</a:t>
            </a:r>
            <a:r>
              <a:rPr lang="en-CA" sz="4400" dirty="0">
                <a:solidFill>
                  <a:srgbClr val="FF0000"/>
                </a:solidFill>
              </a:rPr>
              <a:t>. </a:t>
            </a:r>
            <a:r>
              <a:rPr lang="en-CA" sz="4400" dirty="0" err="1"/>
              <a:t>ወልድ</a:t>
            </a:r>
            <a:r>
              <a:rPr lang="en-CA" sz="4400" dirty="0"/>
              <a:t> </a:t>
            </a:r>
            <a:r>
              <a:rPr lang="en-CA" sz="4400" dirty="0" err="1"/>
              <a:t>ዋሕድ</a:t>
            </a:r>
            <a:r>
              <a:rPr lang="en-CA" sz="4400" dirty="0"/>
              <a:t> </a:t>
            </a:r>
            <a:r>
              <a:rPr lang="en-CA" sz="4400" dirty="0" err="1"/>
              <a:t>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ክርስቶስውን</a:t>
            </a:r>
            <a:r>
              <a:rPr lang="en-CA" sz="4400" dirty="0"/>
              <a:t> </a:t>
            </a:r>
            <a:r>
              <a:rPr lang="en-CA" sz="4400" dirty="0" err="1"/>
              <a:t>ብሩኽ</a:t>
            </a:r>
            <a:r>
              <a:rPr lang="en-CA" sz="4400" dirty="0"/>
              <a:t> </a:t>
            </a:r>
            <a:r>
              <a:rPr lang="en-CA" sz="4400" dirty="0" err="1"/>
              <a:t>እዩ</a:t>
            </a:r>
            <a:r>
              <a:rPr lang="en-CA" sz="4400" dirty="0"/>
              <a:t>።</a:t>
            </a:r>
          </a:p>
          <a:p>
            <a:r>
              <a:rPr lang="en-CA" sz="4400" dirty="0" err="1">
                <a:solidFill>
                  <a:srgbClr val="FFFF00"/>
                </a:solidFill>
              </a:rPr>
              <a:t>ይ.ሕ</a:t>
            </a:r>
            <a:r>
              <a:rPr lang="en-CA" sz="4400" dirty="0">
                <a:solidFill>
                  <a:srgbClr val="FFFF00"/>
                </a:solidFill>
              </a:rPr>
              <a:t>. </a:t>
            </a:r>
            <a:r>
              <a:rPr lang="en-CA" sz="4400" dirty="0" err="1" smtClean="0"/>
              <a:t>ኣሜን</a:t>
            </a:r>
            <a:endParaRPr lang="en-CA" sz="4400" dirty="0"/>
          </a:p>
        </p:txBody>
      </p:sp>
      <p:sp>
        <p:nvSpPr>
          <p:cNvPr id="20" name="Rectangle 19"/>
          <p:cNvSpPr/>
          <p:nvPr/>
        </p:nvSpPr>
        <p:spPr>
          <a:xfrm>
            <a:off x="8097503" y="-22961"/>
            <a:ext cx="4217513" cy="697113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 </a:t>
            </a:r>
            <a:r>
              <a:rPr lang="en-US" sz="2000" dirty="0">
                <a:solidFill>
                  <a:srgbClr val="FFC000"/>
                </a:solidFill>
              </a:rPr>
              <a:t>Then he shall make the sign of </a:t>
            </a:r>
            <a:r>
              <a:rPr lang="en-US" sz="2000" dirty="0" smtClean="0">
                <a:solidFill>
                  <a:srgbClr val="FFC000"/>
                </a:solidFill>
              </a:rPr>
              <a:t>the cross </a:t>
            </a:r>
            <a:r>
              <a:rPr lang="en-US" sz="2000" dirty="0">
                <a:solidFill>
                  <a:srgbClr val="FFC000"/>
                </a:solidFill>
              </a:rPr>
              <a:t>with his hands over the host and say </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0000"/>
                </a:solidFill>
              </a:rPr>
              <a:t>Priest: </a:t>
            </a:r>
            <a:r>
              <a:rPr lang="en-US" sz="1400" dirty="0" smtClean="0">
                <a:solidFill>
                  <a:srgbClr val="FFC000"/>
                </a:solidFill>
              </a:rPr>
              <a:t>20.</a:t>
            </a:r>
            <a:r>
              <a:rPr lang="en-US" sz="3700" dirty="0" smtClean="0">
                <a:solidFill>
                  <a:schemeClr val="tx1">
                    <a:lumMod val="95000"/>
                  </a:schemeClr>
                </a:solidFill>
              </a:rPr>
              <a:t>Blessed </a:t>
            </a:r>
            <a:r>
              <a:rPr lang="en-US" sz="3700" dirty="0">
                <a:solidFill>
                  <a:schemeClr val="tx1">
                    <a:lumMod val="95000"/>
                  </a:schemeClr>
                </a:solidFill>
              </a:rPr>
              <a:t>be the Lord, almighty Father, </a:t>
            </a:r>
            <a:r>
              <a:rPr lang="en-US" sz="3700" dirty="0" smtClean="0">
                <a:solidFill>
                  <a:schemeClr val="tx1">
                    <a:lumMod val="95000"/>
                  </a:schemeClr>
                </a:solidFill>
              </a:rPr>
              <a:t>our God. </a:t>
            </a:r>
            <a:r>
              <a:rPr lang="en-US" sz="3700" dirty="0" smtClean="0">
                <a:solidFill>
                  <a:srgbClr val="FFFF00"/>
                </a:solidFill>
              </a:rPr>
              <a:t>People </a:t>
            </a:r>
            <a:r>
              <a:rPr lang="en-US" sz="3700" dirty="0">
                <a:solidFill>
                  <a:srgbClr val="FFFF00"/>
                </a:solidFill>
              </a:rPr>
              <a:t>: </a:t>
            </a:r>
            <a:r>
              <a:rPr lang="en-US" sz="3700" dirty="0">
                <a:solidFill>
                  <a:schemeClr val="tx1">
                    <a:lumMod val="95000"/>
                  </a:schemeClr>
                </a:solidFill>
              </a:rPr>
              <a:t>Amen</a:t>
            </a:r>
            <a:r>
              <a:rPr lang="en-US" sz="37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0000"/>
                </a:solidFill>
              </a:rPr>
              <a:t>Priest </a:t>
            </a:r>
            <a:r>
              <a:rPr lang="en-US" sz="3700" dirty="0">
                <a:solidFill>
                  <a:srgbClr val="FF0000"/>
                </a:solidFill>
              </a:rPr>
              <a:t>: </a:t>
            </a:r>
            <a:r>
              <a:rPr lang="en-US" sz="3700" dirty="0">
                <a:solidFill>
                  <a:schemeClr val="tx1">
                    <a:lumMod val="95000"/>
                  </a:schemeClr>
                </a:solidFill>
              </a:rPr>
              <a:t>And blessed be the only Son, </a:t>
            </a:r>
            <a:r>
              <a:rPr lang="en-US" sz="3700" dirty="0" smtClean="0">
                <a:solidFill>
                  <a:schemeClr val="tx1">
                    <a:lumMod val="95000"/>
                  </a:schemeClr>
                </a:solidFill>
              </a:rPr>
              <a:t>our Lord </a:t>
            </a:r>
            <a:r>
              <a:rPr lang="en-US" sz="3700" dirty="0">
                <a:solidFill>
                  <a:schemeClr val="tx1">
                    <a:lumMod val="95000"/>
                  </a:schemeClr>
                </a:solidFill>
              </a:rPr>
              <a:t>and </a:t>
            </a:r>
            <a:r>
              <a:rPr lang="en-US" sz="3700" dirty="0" err="1">
                <a:solidFill>
                  <a:schemeClr val="tx1">
                    <a:lumMod val="95000"/>
                  </a:schemeClr>
                </a:solidFill>
              </a:rPr>
              <a:t>Saviour</a:t>
            </a:r>
            <a:r>
              <a:rPr lang="en-US" sz="3700" dirty="0">
                <a:solidFill>
                  <a:schemeClr val="tx1">
                    <a:lumMod val="95000"/>
                  </a:schemeClr>
                </a:solidFill>
              </a:rPr>
              <a:t> Jesus Christ</a:t>
            </a:r>
            <a:r>
              <a:rPr lang="en-US" sz="37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FF00"/>
                </a:solidFill>
              </a:rPr>
              <a:t>People </a:t>
            </a:r>
            <a:r>
              <a:rPr lang="en-US" sz="3700" dirty="0">
                <a:solidFill>
                  <a:srgbClr val="FFFF00"/>
                </a:solidFill>
              </a:rPr>
              <a:t>: </a:t>
            </a:r>
            <a:r>
              <a:rPr lang="en-US" sz="3700" dirty="0">
                <a:solidFill>
                  <a:schemeClr val="tx1">
                    <a:lumMod val="95000"/>
                  </a:schemeClr>
                </a:solidFill>
              </a:rPr>
              <a:t>Amen</a:t>
            </a:r>
            <a:r>
              <a:rPr lang="en-US" sz="37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400" dirty="0" smtClean="0">
                <a:solidFill>
                  <a:schemeClr val="tx1">
                    <a:lumMod val="95000"/>
                  </a:schemeClr>
                </a:solidFill>
              </a:rPr>
              <a:t>Amen</a:t>
            </a:r>
            <a:r>
              <a:rPr lang="en-US" sz="3400" dirty="0">
                <a:solidFill>
                  <a:schemeClr val="tx1">
                    <a:lumMod val="95000"/>
                  </a:schemeClr>
                </a:solidFill>
              </a:rPr>
              <a:t>.</a:t>
            </a:r>
            <a:endParaRPr lang="en-CA" sz="3600" dirty="0">
              <a:solidFill>
                <a:schemeClr val="tx1">
                  <a:lumMod val="95000"/>
                </a:schemeClr>
              </a:solidFill>
            </a:endParaRPr>
          </a:p>
        </p:txBody>
      </p:sp>
    </p:spTree>
    <p:extLst>
      <p:ext uri="{BB962C8B-B14F-4D97-AF65-F5344CB8AC3E}">
        <p14:creationId xmlns:p14="http://schemas.microsoft.com/office/powerpoint/2010/main" val="3775631794"/>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7478970"/>
          </a:xfrm>
          <a:prstGeom prst="rect">
            <a:avLst/>
          </a:prstGeom>
        </p:spPr>
        <p:txBody>
          <a:bodyPr wrap="square">
            <a:spAutoFit/>
          </a:bodyPr>
          <a:lstStyle/>
          <a:p>
            <a:pPr algn="ctr"/>
            <a:endParaRPr lang="en-CA" sz="2000" dirty="0" smtClean="0">
              <a:solidFill>
                <a:srgbClr val="FFC000"/>
              </a:solidFill>
            </a:endParaRPr>
          </a:p>
          <a:p>
            <a:pPr algn="ctr"/>
            <a:r>
              <a:rPr lang="en-CA" sz="2000" dirty="0" err="1" smtClean="0">
                <a:solidFill>
                  <a:srgbClr val="FFC000"/>
                </a:solidFill>
              </a:rPr>
              <a:t>አመክዮ</a:t>
            </a:r>
            <a:r>
              <a:rPr lang="en-CA" sz="2000" dirty="0" smtClean="0">
                <a:solidFill>
                  <a:srgbClr val="FFC000"/>
                </a:solidFill>
              </a:rPr>
              <a:t> </a:t>
            </a:r>
            <a:r>
              <a:rPr lang="en-CA" sz="2000" dirty="0" err="1" smtClean="0">
                <a:solidFill>
                  <a:srgbClr val="FFC000"/>
                </a:solidFill>
              </a:rPr>
              <a:t>ዘሐዋርያት</a:t>
            </a:r>
            <a:endParaRPr lang="en-CA" sz="2000" dirty="0">
              <a:solidFill>
                <a:srgbClr val="FFC000"/>
              </a:solidFill>
            </a:endParaRPr>
          </a:p>
          <a:p>
            <a:endParaRPr lang="en-CA" sz="4400" dirty="0" smtClean="0"/>
          </a:p>
          <a:p>
            <a:r>
              <a:rPr lang="en-CA" sz="4400" dirty="0" err="1" smtClean="0">
                <a:solidFill>
                  <a:srgbClr val="FFFF00"/>
                </a:solidFill>
              </a:rPr>
              <a:t>ይ.ሕ</a:t>
            </a:r>
            <a:r>
              <a:rPr lang="en-CA" sz="4400" dirty="0" smtClean="0">
                <a:solidFill>
                  <a:srgbClr val="FFFF00"/>
                </a:solidFill>
              </a:rPr>
              <a:t>. </a:t>
            </a:r>
            <a:r>
              <a:rPr lang="en-CA" sz="1400" dirty="0" smtClean="0">
                <a:solidFill>
                  <a:srgbClr val="FFC000"/>
                </a:solidFill>
              </a:rPr>
              <a:t>፴፫</a:t>
            </a:r>
            <a:r>
              <a:rPr lang="en-CA" sz="1400" dirty="0">
                <a:solidFill>
                  <a:srgbClr val="FFC000"/>
                </a:solidFill>
              </a:rPr>
              <a:t>. </a:t>
            </a:r>
            <a:r>
              <a:rPr lang="en-CA" sz="4400" b="1" dirty="0" err="1"/>
              <a:t>ነአምን</a:t>
            </a:r>
            <a:r>
              <a:rPr lang="en-CA" sz="4400" b="1" dirty="0"/>
              <a:t> በ፩፥ </a:t>
            </a:r>
            <a:r>
              <a:rPr lang="en-CA" sz="4400" b="1" dirty="0" err="1"/>
              <a:t>ኣምላክ</a:t>
            </a:r>
            <a:r>
              <a:rPr lang="en-CA" sz="4400" b="1" dirty="0"/>
              <a:t>፥ </a:t>
            </a:r>
            <a:r>
              <a:rPr lang="en-CA" sz="4400" b="1" dirty="0" err="1"/>
              <a:t>ገባሬ</a:t>
            </a:r>
            <a:r>
              <a:rPr lang="en-CA" sz="4400" b="1" dirty="0"/>
              <a:t> </a:t>
            </a:r>
            <a:r>
              <a:rPr lang="en-CA" sz="4400" b="1" dirty="0" err="1"/>
              <a:t>ኵሉ</a:t>
            </a:r>
            <a:r>
              <a:rPr lang="en-CA" sz="4400" b="1" dirty="0"/>
              <a:t> </a:t>
            </a:r>
            <a:r>
              <a:rPr lang="en-CA" sz="4400" b="1" dirty="0" err="1"/>
              <a:t>ፍጥረት</a:t>
            </a:r>
            <a:r>
              <a:rPr lang="en-CA" sz="4400" b="1" dirty="0"/>
              <a:t> </a:t>
            </a:r>
            <a:r>
              <a:rPr lang="en-CA" sz="4400" b="1" dirty="0" err="1"/>
              <a:t>አብ</a:t>
            </a:r>
            <a:r>
              <a:rPr lang="en-CA" sz="4400" b="1" dirty="0"/>
              <a:t> </a:t>
            </a:r>
            <a:r>
              <a:rPr lang="en-CA" sz="4400" b="1" dirty="0" err="1"/>
              <a:t>ለእግዚእነ</a:t>
            </a:r>
            <a:r>
              <a:rPr lang="en-CA" sz="4400" b="1" dirty="0"/>
              <a:t> </a:t>
            </a:r>
            <a:r>
              <a:rPr lang="en-CA" sz="4400" b="1" dirty="0" err="1"/>
              <a:t>ወአምላክነ</a:t>
            </a:r>
            <a:r>
              <a:rPr lang="en-CA" sz="4400" b="1" dirty="0"/>
              <a:t> </a:t>
            </a:r>
            <a:r>
              <a:rPr lang="en-CA" sz="4400" b="1" dirty="0" err="1"/>
              <a:t>ወመድኃኒነ</a:t>
            </a:r>
            <a:r>
              <a:rPr lang="en-CA" sz="4400" b="1" dirty="0"/>
              <a:t> </a:t>
            </a:r>
            <a:r>
              <a:rPr lang="en-CA" sz="4400" b="1" dirty="0" err="1"/>
              <a:t>ኢየሱስ</a:t>
            </a:r>
            <a:r>
              <a:rPr lang="en-CA" sz="4400" b="1" dirty="0"/>
              <a:t> </a:t>
            </a:r>
            <a:r>
              <a:rPr lang="en-CA" sz="4400" b="1" dirty="0" err="1"/>
              <a:t>ክርስቶስ</a:t>
            </a:r>
            <a:r>
              <a:rPr lang="en-CA" sz="4400" b="1" dirty="0"/>
              <a:t>፥ </a:t>
            </a:r>
            <a:r>
              <a:rPr lang="en-CA" sz="4400" b="1" dirty="0" err="1"/>
              <a:t>እስመ</a:t>
            </a:r>
            <a:r>
              <a:rPr lang="en-CA" sz="4400" b="1" dirty="0"/>
              <a:t> </a:t>
            </a:r>
            <a:r>
              <a:rPr lang="en-CA" sz="4400" b="1" dirty="0" err="1"/>
              <a:t>አልቦ</a:t>
            </a:r>
            <a:r>
              <a:rPr lang="en-CA" sz="4400" b="1" dirty="0"/>
              <a:t> </a:t>
            </a:r>
            <a:r>
              <a:rPr lang="en-CA" sz="4400" b="1" dirty="0" err="1"/>
              <a:t>ውስተ</a:t>
            </a:r>
            <a:r>
              <a:rPr lang="en-CA" sz="4400" b="1" dirty="0"/>
              <a:t> </a:t>
            </a:r>
            <a:r>
              <a:rPr lang="en-CA" sz="4400" b="1" dirty="0" err="1"/>
              <a:t>ህላዌሁ</a:t>
            </a:r>
            <a:r>
              <a:rPr lang="en-CA" sz="4400" b="1" dirty="0"/>
              <a:t> </a:t>
            </a:r>
            <a:r>
              <a:rPr lang="en-CA" sz="4400" b="1" dirty="0" err="1"/>
              <a:t>አመክንዮ</a:t>
            </a:r>
            <a:r>
              <a:rPr lang="en-CA" sz="4400" b="1" dirty="0" smtClean="0"/>
              <a:t>።</a:t>
            </a:r>
          </a:p>
          <a:p>
            <a:endParaRPr lang="en-CA" sz="4400" dirty="0"/>
          </a:p>
        </p:txBody>
      </p:sp>
      <p:sp>
        <p:nvSpPr>
          <p:cNvPr id="9" name="Rectangle 8"/>
          <p:cNvSpPr/>
          <p:nvPr/>
        </p:nvSpPr>
        <p:spPr>
          <a:xfrm>
            <a:off x="7936876" y="-79878"/>
            <a:ext cx="3990055" cy="6863417"/>
          </a:xfrm>
          <a:prstGeom prst="rect">
            <a:avLst/>
          </a:prstGeom>
        </p:spPr>
        <p:txBody>
          <a:bodyPr wrap="square">
            <a:spAutoFit/>
          </a:bodyPr>
          <a:lstStyle/>
          <a:p>
            <a:pPr marL="40639" marR="40639">
              <a:spcBef>
                <a:spcPts val="600"/>
              </a:spcBef>
              <a:buClr>
                <a:srgbClr val="D84800"/>
              </a:buClr>
              <a:buFont typeface="Arial"/>
              <a:defRPr sz="2800"/>
            </a:pPr>
            <a:endParaRPr lang="en-US" sz="2000" dirty="0">
              <a:solidFill>
                <a:srgbClr val="FFC000"/>
              </a:solidFill>
            </a:endParaRPr>
          </a:p>
          <a:p>
            <a:pPr marL="40639" marR="40639">
              <a:spcBef>
                <a:spcPts val="600"/>
              </a:spcBef>
              <a:buClr>
                <a:srgbClr val="D84800"/>
              </a:buClr>
              <a:buFont typeface="Arial"/>
              <a:defRPr sz="2800"/>
            </a:pPr>
            <a:r>
              <a:rPr lang="en-US" sz="2000" dirty="0" smtClean="0">
                <a:solidFill>
                  <a:srgbClr val="FFC000"/>
                </a:solidFill>
              </a:rPr>
              <a:t>    </a:t>
            </a:r>
            <a:r>
              <a:rPr lang="en-US" sz="2000" dirty="0" err="1" smtClean="0">
                <a:solidFill>
                  <a:srgbClr val="FFC000"/>
                </a:solidFill>
              </a:rPr>
              <a:t>Amakniyou</a:t>
            </a:r>
            <a:r>
              <a:rPr lang="en-US" sz="2000" dirty="0" smtClean="0">
                <a:solidFill>
                  <a:srgbClr val="FFC000"/>
                </a:solidFill>
              </a:rPr>
              <a:t> </a:t>
            </a:r>
            <a:r>
              <a:rPr lang="en-US" sz="2000" dirty="0">
                <a:solidFill>
                  <a:srgbClr val="FFC000"/>
                </a:solidFill>
              </a:rPr>
              <a:t>of the </a:t>
            </a:r>
            <a:r>
              <a:rPr lang="en-US" sz="2000" dirty="0" smtClean="0">
                <a:solidFill>
                  <a:srgbClr val="FFC000"/>
                </a:solidFill>
              </a:rPr>
              <a:t>Apostles</a:t>
            </a:r>
          </a:p>
          <a:p>
            <a:pPr marL="40639" marR="40639">
              <a:spcBef>
                <a:spcPts val="600"/>
              </a:spcBef>
              <a:buClr>
                <a:srgbClr val="D84800"/>
              </a:buClr>
              <a:buFont typeface="Arial"/>
              <a:defRPr sz="2800"/>
            </a:pPr>
            <a:r>
              <a:rPr lang="en-US" sz="3800" dirty="0" smtClean="0">
                <a:solidFill>
                  <a:srgbClr val="FFFF00"/>
                </a:solidFill>
              </a:rPr>
              <a:t>People: </a:t>
            </a:r>
            <a:r>
              <a:rPr lang="en-US" sz="1400" dirty="0" smtClean="0">
                <a:solidFill>
                  <a:srgbClr val="FFC000"/>
                </a:solidFill>
              </a:rPr>
              <a:t>33</a:t>
            </a:r>
            <a:r>
              <a:rPr lang="en-US" sz="1400" dirty="0">
                <a:solidFill>
                  <a:srgbClr val="FFC000"/>
                </a:solidFill>
              </a:rPr>
              <a:t>. </a:t>
            </a:r>
            <a:r>
              <a:rPr lang="en-US" sz="3800" dirty="0"/>
              <a:t>We </a:t>
            </a:r>
            <a:endParaRPr lang="en-US" sz="3800" dirty="0" smtClean="0"/>
          </a:p>
          <a:p>
            <a:pPr marL="40639" marR="40639">
              <a:spcBef>
                <a:spcPts val="600"/>
              </a:spcBef>
              <a:buClr>
                <a:srgbClr val="D84800"/>
              </a:buClr>
              <a:buFont typeface="Arial"/>
              <a:defRPr sz="2800"/>
            </a:pPr>
            <a:r>
              <a:rPr lang="en-US" sz="3800" dirty="0" smtClean="0"/>
              <a:t>believe </a:t>
            </a:r>
            <a:r>
              <a:rPr lang="en-US" sz="3800" dirty="0"/>
              <a:t>in one God, maker of </a:t>
            </a:r>
            <a:r>
              <a:rPr lang="en-US" sz="3800" dirty="0" smtClean="0"/>
              <a:t>all creation</a:t>
            </a:r>
            <a:r>
              <a:rPr lang="en-US" sz="3800" dirty="0"/>
              <a:t>, Father of our Lord, God, </a:t>
            </a:r>
            <a:r>
              <a:rPr lang="en-US" sz="3800" dirty="0" smtClean="0"/>
              <a:t>and </a:t>
            </a:r>
            <a:r>
              <a:rPr lang="en-US" sz="3800" dirty="0" err="1" smtClean="0"/>
              <a:t>Saviour</a:t>
            </a:r>
            <a:r>
              <a:rPr lang="en-US" sz="3800" dirty="0" smtClean="0"/>
              <a:t> </a:t>
            </a:r>
            <a:r>
              <a:rPr lang="en-US" sz="3800" dirty="0"/>
              <a:t>Jesus Christ, because His nature </a:t>
            </a:r>
            <a:r>
              <a:rPr lang="en-US" sz="3800" dirty="0" smtClean="0"/>
              <a:t>is unfathomable. </a:t>
            </a:r>
          </a:p>
          <a:p>
            <a:pPr marL="40639" marR="40639">
              <a:spcBef>
                <a:spcPts val="600"/>
              </a:spcBef>
              <a:buClr>
                <a:srgbClr val="D84800"/>
              </a:buClr>
              <a:buFont typeface="Arial"/>
              <a:defRPr sz="2800"/>
            </a:pPr>
            <a:endParaRPr lang="en-US" sz="38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01862"/>
          </a:xfrm>
          <a:prstGeom prst="rect">
            <a:avLst/>
          </a:prstGeom>
        </p:spPr>
        <p:txBody>
          <a:bodyPr wrap="square">
            <a:spAutoFit/>
          </a:bodyPr>
          <a:lstStyle/>
          <a:p>
            <a:pPr algn="ctr"/>
            <a:r>
              <a:rPr lang="en-CA" sz="2000" dirty="0">
                <a:solidFill>
                  <a:srgbClr val="FFC000"/>
                </a:solidFill>
              </a:rPr>
              <a:t> </a:t>
            </a:r>
            <a:r>
              <a:rPr lang="en-CA" sz="2000" dirty="0" smtClean="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ኣመክንዮ</a:t>
            </a:r>
            <a:r>
              <a:rPr lang="en-CA" sz="2000" dirty="0">
                <a:solidFill>
                  <a:srgbClr val="FFC000"/>
                </a:solidFill>
              </a:rPr>
              <a:t>፥ </a:t>
            </a:r>
            <a:r>
              <a:rPr lang="en-CA" sz="2000" dirty="0" err="1">
                <a:solidFill>
                  <a:srgbClr val="FFC000"/>
                </a:solidFill>
              </a:rPr>
              <a:t>ናይ</a:t>
            </a:r>
            <a:r>
              <a:rPr lang="en-CA" sz="2000" dirty="0">
                <a:solidFill>
                  <a:srgbClr val="FFC000"/>
                </a:solidFill>
              </a:rPr>
              <a:t> </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ትምህርቲ</a:t>
            </a:r>
            <a:r>
              <a:rPr lang="en-CA" sz="2000" dirty="0">
                <a:solidFill>
                  <a:srgbClr val="FFC000"/>
                </a:solidFill>
              </a:rPr>
              <a:t> </a:t>
            </a:r>
            <a:r>
              <a:rPr lang="en-CA" sz="2000" dirty="0" err="1">
                <a:solidFill>
                  <a:srgbClr val="FFC000"/>
                </a:solidFill>
              </a:rPr>
              <a:t>እምነት</a:t>
            </a:r>
            <a:r>
              <a:rPr lang="en-CA" sz="2000" dirty="0">
                <a:solidFill>
                  <a:srgbClr val="FFC000"/>
                </a:solidFill>
              </a:rPr>
              <a:t> </a:t>
            </a:r>
            <a:r>
              <a:rPr lang="en-CA" sz="2000" dirty="0" err="1">
                <a:solidFill>
                  <a:srgbClr val="FFC000"/>
                </a:solidFill>
              </a:rPr>
              <a:t>እዩ</a:t>
            </a:r>
            <a:r>
              <a:rPr lang="en-CA" sz="2000" dirty="0" smtClean="0">
                <a:solidFill>
                  <a:srgbClr val="FFC000"/>
                </a:solidFill>
              </a:rPr>
              <a:t>።</a:t>
            </a:r>
            <a:endParaRPr lang="en-CA" sz="2000" dirty="0">
              <a:solidFill>
                <a:srgbClr val="FFC000"/>
              </a:solidFill>
            </a:endParaRPr>
          </a:p>
          <a:p>
            <a:r>
              <a:rPr lang="en-CA" sz="4400" dirty="0" err="1">
                <a:solidFill>
                  <a:srgbClr val="FFFF00"/>
                </a:solidFill>
              </a:rPr>
              <a:t>ይ.ሕ</a:t>
            </a:r>
            <a:r>
              <a:rPr lang="en-CA" sz="4400" dirty="0">
                <a:solidFill>
                  <a:srgbClr val="FFFF00"/>
                </a:solidFill>
              </a:rPr>
              <a:t>. </a:t>
            </a:r>
            <a:r>
              <a:rPr lang="en-CA" sz="1400" dirty="0">
                <a:solidFill>
                  <a:srgbClr val="FFC000"/>
                </a:solidFill>
              </a:rPr>
              <a:t>33. </a:t>
            </a:r>
            <a:r>
              <a:rPr lang="en-CA" sz="4400" dirty="0" err="1"/>
              <a:t>ኵሉ</a:t>
            </a:r>
            <a:r>
              <a:rPr lang="en-CA" sz="4400" dirty="0"/>
              <a:t> </a:t>
            </a:r>
            <a:r>
              <a:rPr lang="en-CA" sz="4400" dirty="0" err="1"/>
              <a:t>ፍጥረት</a:t>
            </a:r>
            <a:r>
              <a:rPr lang="en-CA" sz="4400" dirty="0"/>
              <a:t> </a:t>
            </a:r>
            <a:r>
              <a:rPr lang="en-CA" sz="4400" dirty="0" err="1"/>
              <a:t>ብዝፈጠረ</a:t>
            </a:r>
            <a:r>
              <a:rPr lang="en-CA" sz="4400" dirty="0"/>
              <a:t>፥ </a:t>
            </a:r>
            <a:r>
              <a:rPr lang="en-CA" sz="4400" dirty="0" err="1"/>
              <a:t>ብሓደ</a:t>
            </a:r>
            <a:r>
              <a:rPr lang="en-CA" sz="4400" dirty="0"/>
              <a:t> </a:t>
            </a:r>
            <a:r>
              <a:rPr lang="en-CA" sz="4400" dirty="0" err="1"/>
              <a:t>ኣምላኽ</a:t>
            </a:r>
            <a:r>
              <a:rPr lang="en-CA" sz="4400" dirty="0"/>
              <a:t> </a:t>
            </a:r>
            <a:r>
              <a:rPr lang="en-CA" sz="4400" dirty="0" err="1"/>
              <a:t>ንኣምን</a:t>
            </a:r>
            <a:r>
              <a:rPr lang="en-CA" sz="4400" dirty="0"/>
              <a:t>። </a:t>
            </a:r>
            <a:r>
              <a:rPr lang="en-CA" sz="4400" dirty="0" err="1"/>
              <a:t>ኣቦ</a:t>
            </a:r>
            <a:r>
              <a:rPr lang="en-CA" sz="4400" dirty="0"/>
              <a:t> </a:t>
            </a:r>
            <a:r>
              <a:rPr lang="en-CA" sz="4400" dirty="0" err="1"/>
              <a:t>ጐይታናን</a:t>
            </a:r>
            <a:r>
              <a:rPr lang="en-CA" sz="4400" dirty="0"/>
              <a:t> </a:t>
            </a:r>
            <a:r>
              <a:rPr lang="en-CA" sz="4400" dirty="0" err="1"/>
              <a:t>ኣምላኽናን</a:t>
            </a:r>
            <a:r>
              <a:rPr lang="en-CA" sz="4400" dirty="0"/>
              <a:t> </a:t>
            </a:r>
            <a:r>
              <a:rPr lang="en-CA" sz="4400" dirty="0" err="1"/>
              <a:t>መድሓኒና</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ኣቐዲምና</a:t>
            </a:r>
            <a:r>
              <a:rPr lang="en-CA" sz="4400" dirty="0"/>
              <a:t> </a:t>
            </a:r>
            <a:r>
              <a:rPr lang="en-CA" sz="4400" dirty="0" err="1"/>
              <a:t>ኸም</a:t>
            </a:r>
            <a:r>
              <a:rPr lang="en-CA" sz="4400" dirty="0"/>
              <a:t> </a:t>
            </a:r>
            <a:r>
              <a:rPr lang="en-CA" sz="4400" dirty="0" err="1"/>
              <a:t>ዘተናገርና</a:t>
            </a:r>
            <a:r>
              <a:rPr lang="en-CA" sz="4400" dirty="0"/>
              <a:t> </a:t>
            </a:r>
            <a:r>
              <a:rPr lang="en-CA" sz="4400" dirty="0" err="1"/>
              <a:t>ንህላዌኡ</a:t>
            </a:r>
            <a:r>
              <a:rPr lang="en-CA" sz="4400" dirty="0"/>
              <a:t> </a:t>
            </a:r>
            <a:r>
              <a:rPr lang="en-CA" sz="4400" dirty="0" err="1"/>
              <a:t>ምኽንያት</a:t>
            </a:r>
            <a:r>
              <a:rPr lang="en-CA" sz="4400" dirty="0"/>
              <a:t> </a:t>
            </a:r>
            <a:r>
              <a:rPr lang="en-CA" sz="4400" dirty="0" err="1"/>
              <a:t>ስለ</a:t>
            </a:r>
            <a:r>
              <a:rPr lang="en-CA" sz="4400" dirty="0"/>
              <a:t> </a:t>
            </a:r>
            <a:r>
              <a:rPr lang="en-CA" sz="4400" dirty="0" err="1"/>
              <a:t>ዘይብሉ</a:t>
            </a:r>
            <a:r>
              <a:rPr lang="en-CA" sz="4400" dirty="0"/>
              <a:t>። </a:t>
            </a:r>
          </a:p>
        </p:txBody>
      </p:sp>
    </p:spTree>
    <p:extLst>
      <p:ext uri="{BB962C8B-B14F-4D97-AF65-F5344CB8AC3E}">
        <p14:creationId xmlns:p14="http://schemas.microsoft.com/office/powerpoint/2010/main" val="662844952"/>
      </p:ext>
    </p:extLst>
  </p:cSld>
  <p:clrMapOvr>
    <a:masterClrMapping/>
  </p:clrMapOvr>
  <p:transition spd="med"/>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586418"/>
          </a:xfrm>
          <a:prstGeom prst="rect">
            <a:avLst/>
          </a:prstGeom>
        </p:spPr>
        <p:txBody>
          <a:bodyPr wrap="square">
            <a:spAutoFit/>
          </a:bodyPr>
          <a:lstStyle/>
          <a:p>
            <a:r>
              <a:rPr lang="en-CA" sz="1400" dirty="0" smtClean="0">
                <a:solidFill>
                  <a:srgbClr val="FFC000"/>
                </a:solidFill>
              </a:rPr>
              <a:t>፴፬</a:t>
            </a:r>
            <a:r>
              <a:rPr lang="en-CA" sz="1400" dirty="0">
                <a:solidFill>
                  <a:srgbClr val="FFC000"/>
                </a:solidFill>
              </a:rPr>
              <a:t>. </a:t>
            </a:r>
            <a:r>
              <a:rPr lang="en-CA" sz="4200" dirty="0" err="1"/>
              <a:t>በከመ</a:t>
            </a:r>
            <a:r>
              <a:rPr lang="en-CA" sz="4200" dirty="0"/>
              <a:t> </a:t>
            </a:r>
            <a:r>
              <a:rPr lang="en-CA" sz="4200" dirty="0" err="1"/>
              <a:t>አቅደመ</a:t>
            </a:r>
            <a:r>
              <a:rPr lang="en-CA" sz="4200" dirty="0"/>
              <a:t> </a:t>
            </a:r>
            <a:endParaRPr lang="en-CA" sz="4200" dirty="0" smtClean="0"/>
          </a:p>
          <a:p>
            <a:r>
              <a:rPr lang="en-CA" sz="4200" dirty="0" err="1" smtClean="0"/>
              <a:t>ነጊረ</a:t>
            </a:r>
            <a:r>
              <a:rPr lang="en-CA" sz="4200" dirty="0" smtClean="0"/>
              <a:t> </a:t>
            </a:r>
            <a:r>
              <a:rPr lang="en-CA" sz="4200" dirty="0" err="1"/>
              <a:t>አላ</a:t>
            </a:r>
            <a:r>
              <a:rPr lang="en-CA" sz="4200" dirty="0"/>
              <a:t> </a:t>
            </a:r>
            <a:r>
              <a:rPr lang="en-CA" sz="4200" dirty="0" err="1"/>
              <a:t>ባሕቱ</a:t>
            </a:r>
            <a:r>
              <a:rPr lang="en-CA" sz="4200" dirty="0"/>
              <a:t> </a:t>
            </a:r>
            <a:r>
              <a:rPr lang="en-CA" sz="4200" dirty="0" err="1"/>
              <a:t>ህልው</a:t>
            </a:r>
            <a:r>
              <a:rPr lang="en-CA" sz="4200" dirty="0"/>
              <a:t> </a:t>
            </a:r>
            <a:r>
              <a:rPr lang="en-CA" sz="4200" dirty="0" err="1"/>
              <a:t>በኵሉ</a:t>
            </a:r>
            <a:r>
              <a:rPr lang="en-CA" sz="4200" dirty="0"/>
              <a:t> </a:t>
            </a:r>
            <a:r>
              <a:rPr lang="en-CA" sz="4200" dirty="0" err="1"/>
              <a:t>መዋዕል</a:t>
            </a:r>
            <a:r>
              <a:rPr lang="en-CA" sz="4200" dirty="0"/>
              <a:t> </a:t>
            </a:r>
            <a:r>
              <a:rPr lang="en-CA" sz="4200" dirty="0" err="1"/>
              <a:t>አልቦቱ</a:t>
            </a:r>
            <a:r>
              <a:rPr lang="en-CA" sz="4200" dirty="0"/>
              <a:t> </a:t>
            </a:r>
            <a:r>
              <a:rPr lang="en-CA" sz="4200" dirty="0" err="1"/>
              <a:t>ጥንት</a:t>
            </a:r>
            <a:r>
              <a:rPr lang="en-CA" sz="4200" dirty="0"/>
              <a:t> </a:t>
            </a:r>
            <a:r>
              <a:rPr lang="en-CA" sz="4200" dirty="0" err="1" smtClean="0"/>
              <a:t>ወኢተፍጻሜት</a:t>
            </a:r>
            <a:r>
              <a:rPr lang="en-CA" sz="4200" dirty="0"/>
              <a:t>፥ </a:t>
            </a:r>
            <a:r>
              <a:rPr lang="en-CA" sz="4200" dirty="0" err="1"/>
              <a:t>ወቦቱ</a:t>
            </a:r>
            <a:r>
              <a:rPr lang="en-CA" sz="4200" dirty="0"/>
              <a:t> </a:t>
            </a:r>
            <a:r>
              <a:rPr lang="en-CA" sz="4200" dirty="0" smtClean="0"/>
              <a:t> </a:t>
            </a:r>
            <a:r>
              <a:rPr lang="en-CA" sz="4200" dirty="0" err="1" smtClean="0"/>
              <a:t>ብርሃን</a:t>
            </a:r>
            <a:r>
              <a:rPr lang="en-CA" sz="4200" dirty="0" smtClean="0"/>
              <a:t>  </a:t>
            </a:r>
            <a:r>
              <a:rPr lang="en-CA" sz="4200" dirty="0" err="1" smtClean="0"/>
              <a:t>ዘኢይ</a:t>
            </a:r>
            <a:endParaRPr lang="en-CA" sz="4200" dirty="0" smtClean="0"/>
          </a:p>
          <a:p>
            <a:r>
              <a:rPr lang="en-CA" sz="4200" dirty="0" err="1" smtClean="0"/>
              <a:t>ጠፍእ</a:t>
            </a:r>
            <a:r>
              <a:rPr lang="en-CA" sz="4200" dirty="0"/>
              <a:t>፥ </a:t>
            </a:r>
            <a:r>
              <a:rPr lang="en-CA" sz="4200" dirty="0" err="1"/>
              <a:t>ወአልቦ</a:t>
            </a:r>
            <a:r>
              <a:rPr lang="en-CA" sz="4200" dirty="0"/>
              <a:t> </a:t>
            </a:r>
            <a:r>
              <a:rPr lang="en-CA" sz="4200" dirty="0" err="1"/>
              <a:t>ዘይክል</a:t>
            </a:r>
            <a:r>
              <a:rPr lang="en-CA" sz="4200" dirty="0"/>
              <a:t> </a:t>
            </a:r>
            <a:r>
              <a:rPr lang="en-CA" sz="4200" dirty="0" err="1"/>
              <a:t>ቀሪበ</a:t>
            </a:r>
            <a:r>
              <a:rPr lang="en-CA" sz="4200" dirty="0"/>
              <a:t> </a:t>
            </a:r>
            <a:r>
              <a:rPr lang="en-CA" sz="4200" dirty="0" err="1"/>
              <a:t>ኀቤሁ</a:t>
            </a:r>
            <a:r>
              <a:rPr lang="en-CA" sz="4200" dirty="0"/>
              <a:t>።</a:t>
            </a:r>
          </a:p>
          <a:p>
            <a:r>
              <a:rPr lang="en-CA" sz="1400" dirty="0">
                <a:solidFill>
                  <a:srgbClr val="FFC000"/>
                </a:solidFill>
              </a:rPr>
              <a:t>፴፭. </a:t>
            </a:r>
            <a:r>
              <a:rPr lang="en-CA" sz="4200" dirty="0" err="1"/>
              <a:t>ኢኮነ</a:t>
            </a:r>
            <a:r>
              <a:rPr lang="en-CA" sz="4200" dirty="0"/>
              <a:t> ፪ተ ወኢ፫ተ ፥ </a:t>
            </a:r>
            <a:r>
              <a:rPr lang="en-CA" sz="4200" dirty="0" err="1"/>
              <a:t>ወኢይትዌሰክ</a:t>
            </a:r>
            <a:r>
              <a:rPr lang="en-CA" sz="4200" dirty="0"/>
              <a:t>፥ </a:t>
            </a:r>
            <a:r>
              <a:rPr lang="en-CA" sz="4200" dirty="0" err="1"/>
              <a:t>አላ</a:t>
            </a:r>
            <a:r>
              <a:rPr lang="en-CA" sz="4200" dirty="0"/>
              <a:t> ፥ </a:t>
            </a:r>
            <a:r>
              <a:rPr lang="en-CA" sz="4400" dirty="0"/>
              <a:t>፩ ፥ </a:t>
            </a:r>
            <a:r>
              <a:rPr lang="en-CA" sz="4400" dirty="0" err="1"/>
              <a:t>ውእቱ</a:t>
            </a:r>
            <a:r>
              <a:rPr lang="en-CA" sz="4400" dirty="0"/>
              <a:t> </a:t>
            </a:r>
            <a:r>
              <a:rPr lang="en-CA" sz="4400" dirty="0" err="1" smtClean="0"/>
              <a:t>ባሕቲቱ</a:t>
            </a:r>
            <a:endParaRPr lang="en-CA" sz="4400" dirty="0"/>
          </a:p>
        </p:txBody>
      </p:sp>
      <p:sp>
        <p:nvSpPr>
          <p:cNvPr id="9" name="Rectangle 8"/>
          <p:cNvSpPr/>
          <p:nvPr/>
        </p:nvSpPr>
        <p:spPr>
          <a:xfrm>
            <a:off x="7936876" y="-79878"/>
            <a:ext cx="4400150" cy="6678751"/>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34</a:t>
            </a:r>
            <a:r>
              <a:rPr lang="en-US" sz="1400" dirty="0">
                <a:solidFill>
                  <a:srgbClr val="FFC000"/>
                </a:solidFill>
              </a:rPr>
              <a:t>. </a:t>
            </a:r>
            <a:r>
              <a:rPr lang="en-US" sz="3500" dirty="0"/>
              <a:t>As we have before </a:t>
            </a:r>
            <a:r>
              <a:rPr lang="en-US" sz="3500" dirty="0" smtClean="0"/>
              <a:t>declared, </a:t>
            </a:r>
            <a:r>
              <a:rPr lang="en-US" sz="3500" dirty="0"/>
              <a:t>He </a:t>
            </a:r>
            <a:r>
              <a:rPr lang="en-US" sz="3500" dirty="0" smtClean="0"/>
              <a:t>is without </a:t>
            </a:r>
            <a:r>
              <a:rPr lang="en-US" sz="3500" dirty="0"/>
              <a:t>beginning and without end, </a:t>
            </a:r>
            <a:r>
              <a:rPr lang="en-US" sz="3500" dirty="0" smtClean="0"/>
              <a:t>rather He </a:t>
            </a:r>
            <a:r>
              <a:rPr lang="en-US" sz="3500" dirty="0"/>
              <a:t>is ever living, and He has light which </a:t>
            </a:r>
            <a:r>
              <a:rPr lang="en-US" sz="3500" dirty="0" smtClean="0"/>
              <a:t>is never </a:t>
            </a:r>
            <a:r>
              <a:rPr lang="en-US" sz="3500" dirty="0"/>
              <a:t>extinguished, and it can never </a:t>
            </a:r>
            <a:r>
              <a:rPr lang="en-US" sz="3500" dirty="0" smtClean="0"/>
              <a:t>be approached.</a:t>
            </a:r>
          </a:p>
          <a:p>
            <a:pPr marL="40639" marR="40639">
              <a:spcBef>
                <a:spcPts val="600"/>
              </a:spcBef>
              <a:buClr>
                <a:srgbClr val="D84800"/>
              </a:buClr>
              <a:buFont typeface="Arial"/>
              <a:defRPr sz="2800"/>
            </a:pPr>
            <a:r>
              <a:rPr lang="en-US" sz="1400" dirty="0" smtClean="0">
                <a:solidFill>
                  <a:srgbClr val="FFC000"/>
                </a:solidFill>
              </a:rPr>
              <a:t>35</a:t>
            </a:r>
            <a:r>
              <a:rPr lang="en-US" sz="1400" dirty="0">
                <a:solidFill>
                  <a:srgbClr val="FFC000"/>
                </a:solidFill>
              </a:rPr>
              <a:t>. </a:t>
            </a:r>
            <a:r>
              <a:rPr lang="en-US" sz="3500" dirty="0"/>
              <a:t>He is not two or three, and </a:t>
            </a:r>
            <a:r>
              <a:rPr lang="en-US" sz="3500" dirty="0" smtClean="0"/>
              <a:t>no </a:t>
            </a:r>
            <a:r>
              <a:rPr lang="en-US" sz="3800" dirty="0" smtClean="0"/>
              <a:t>addition </a:t>
            </a:r>
            <a:r>
              <a:rPr lang="en-US" sz="3800" dirty="0"/>
              <a:t>can </a:t>
            </a:r>
            <a:r>
              <a:rPr lang="en-US" sz="3800" dirty="0" smtClean="0"/>
              <a:t>be</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1400" dirty="0" smtClean="0">
                <a:solidFill>
                  <a:srgbClr val="FFC000"/>
                </a:solidFill>
              </a:rPr>
              <a:t>34</a:t>
            </a:r>
            <a:r>
              <a:rPr lang="en-CA" sz="1400" dirty="0">
                <a:solidFill>
                  <a:srgbClr val="FFC000"/>
                </a:solidFill>
              </a:rPr>
              <a:t>. </a:t>
            </a:r>
            <a:r>
              <a:rPr lang="en-CA" sz="4400" dirty="0" err="1"/>
              <a:t>ብዅሉ</a:t>
            </a:r>
            <a:r>
              <a:rPr lang="en-CA" sz="4400" dirty="0"/>
              <a:t> </a:t>
            </a:r>
            <a:r>
              <a:rPr lang="en-CA" sz="4400" dirty="0" err="1"/>
              <a:t>ዘመናት</a:t>
            </a:r>
            <a:r>
              <a:rPr lang="en-CA" sz="4400" dirty="0"/>
              <a:t> </a:t>
            </a:r>
            <a:endParaRPr lang="en-CA" sz="4400" dirty="0" smtClean="0"/>
          </a:p>
          <a:p>
            <a:r>
              <a:rPr lang="en-CA" sz="4400" dirty="0" err="1" smtClean="0"/>
              <a:t>ህልዊ</a:t>
            </a:r>
            <a:r>
              <a:rPr lang="en-CA" sz="4400" dirty="0" smtClean="0"/>
              <a:t> </a:t>
            </a:r>
            <a:r>
              <a:rPr lang="en-CA" sz="4400" dirty="0" err="1"/>
              <a:t>እዩ</a:t>
            </a:r>
            <a:r>
              <a:rPr lang="en-CA" sz="4400" dirty="0"/>
              <a:t> </a:t>
            </a:r>
            <a:r>
              <a:rPr lang="en-CA" sz="4400" dirty="0" err="1"/>
              <a:t>እምበር</a:t>
            </a:r>
            <a:r>
              <a:rPr lang="en-CA" sz="4400" dirty="0"/>
              <a:t> </a:t>
            </a:r>
            <a:r>
              <a:rPr lang="en-CA" sz="4400" dirty="0" err="1"/>
              <a:t>መጀመርታን</a:t>
            </a:r>
            <a:r>
              <a:rPr lang="en-CA" sz="4400" dirty="0"/>
              <a:t> </a:t>
            </a:r>
            <a:r>
              <a:rPr lang="en-CA" sz="4400" dirty="0" err="1"/>
              <a:t>ወፈጸምታን</a:t>
            </a:r>
            <a:r>
              <a:rPr lang="en-CA" sz="4400" dirty="0"/>
              <a:t> </a:t>
            </a:r>
            <a:r>
              <a:rPr lang="en-CA" sz="4400" dirty="0" err="1"/>
              <a:t>የብሉን</a:t>
            </a:r>
            <a:r>
              <a:rPr lang="en-CA" sz="4400" dirty="0"/>
              <a:t>። </a:t>
            </a:r>
            <a:r>
              <a:rPr lang="en-CA" sz="4400" dirty="0" err="1"/>
              <a:t>ዘይጠፍእ</a:t>
            </a:r>
            <a:r>
              <a:rPr lang="en-CA" sz="4400" dirty="0"/>
              <a:t> </a:t>
            </a:r>
            <a:r>
              <a:rPr lang="en-CA" sz="4400" dirty="0" err="1"/>
              <a:t>ብርሃን</a:t>
            </a:r>
            <a:r>
              <a:rPr lang="en-CA" sz="4400" dirty="0"/>
              <a:t> </a:t>
            </a:r>
            <a:r>
              <a:rPr lang="en-CA" sz="4400" dirty="0" err="1"/>
              <a:t>ኣለዎ</a:t>
            </a:r>
            <a:r>
              <a:rPr lang="en-CA" sz="4400" dirty="0"/>
              <a:t>፥ </a:t>
            </a:r>
            <a:r>
              <a:rPr lang="en-CA" sz="4400" dirty="0" err="1"/>
              <a:t>ናብኡ</a:t>
            </a:r>
            <a:r>
              <a:rPr lang="en-CA" sz="4400" dirty="0"/>
              <a:t> </a:t>
            </a:r>
            <a:r>
              <a:rPr lang="en-CA" sz="4400" dirty="0" err="1"/>
              <a:t>ምቕራብ</a:t>
            </a:r>
            <a:r>
              <a:rPr lang="en-CA" sz="4400" dirty="0"/>
              <a:t> </a:t>
            </a:r>
            <a:r>
              <a:rPr lang="en-CA" sz="4400" dirty="0" err="1"/>
              <a:t>ዝኽእል</a:t>
            </a:r>
            <a:r>
              <a:rPr lang="en-CA" sz="4400" dirty="0"/>
              <a:t> </a:t>
            </a:r>
            <a:r>
              <a:rPr lang="en-CA" sz="4400" dirty="0" err="1"/>
              <a:t>የልቦን</a:t>
            </a:r>
            <a:r>
              <a:rPr lang="en-CA" sz="4400" dirty="0"/>
              <a:t>። </a:t>
            </a:r>
            <a:endParaRPr lang="en-CA" sz="4400" dirty="0" smtClean="0"/>
          </a:p>
          <a:p>
            <a:r>
              <a:rPr lang="en-CA" sz="1400" dirty="0" smtClean="0">
                <a:solidFill>
                  <a:srgbClr val="FFC000"/>
                </a:solidFill>
              </a:rPr>
              <a:t>35</a:t>
            </a:r>
            <a:r>
              <a:rPr lang="en-CA" sz="1400" dirty="0">
                <a:solidFill>
                  <a:srgbClr val="FFC000"/>
                </a:solidFill>
              </a:rPr>
              <a:t>. </a:t>
            </a:r>
            <a:r>
              <a:rPr lang="en-CA" sz="4400" dirty="0" err="1"/>
              <a:t>ክልተ</a:t>
            </a:r>
            <a:r>
              <a:rPr lang="en-CA" sz="4400" dirty="0"/>
              <a:t> </a:t>
            </a:r>
            <a:r>
              <a:rPr lang="en-CA" sz="4400" dirty="0" err="1"/>
              <a:t>ኣይኮነን</a:t>
            </a:r>
            <a:r>
              <a:rPr lang="en-CA" sz="4400" dirty="0"/>
              <a:t>፥ </a:t>
            </a:r>
            <a:r>
              <a:rPr lang="en-CA" sz="4400" dirty="0" err="1"/>
              <a:t>ሠለስተውን</a:t>
            </a:r>
            <a:r>
              <a:rPr lang="en-CA" sz="4400" dirty="0"/>
              <a:t> </a:t>
            </a:r>
            <a:r>
              <a:rPr lang="en-CA" sz="4400" dirty="0" err="1"/>
              <a:t>ኣይኮነን</a:t>
            </a:r>
            <a:r>
              <a:rPr lang="en-CA" sz="4400" dirty="0"/>
              <a:t>፥ </a:t>
            </a:r>
            <a:r>
              <a:rPr lang="en-CA" sz="4400" dirty="0" err="1"/>
              <a:t>ኣይውሰኾንውን</a:t>
            </a:r>
            <a:r>
              <a:rPr lang="en-CA" sz="4400" dirty="0" smtClean="0"/>
              <a:t>።</a:t>
            </a:r>
            <a:endParaRPr lang="en-CA" sz="4400" dirty="0"/>
          </a:p>
        </p:txBody>
      </p:sp>
    </p:spTree>
    <p:extLst>
      <p:ext uri="{BB962C8B-B14F-4D97-AF65-F5344CB8AC3E}">
        <p14:creationId xmlns:p14="http://schemas.microsoft.com/office/powerpoint/2010/main" val="1006004091"/>
      </p:ext>
    </p:extLst>
  </p:cSld>
  <p:clrMapOvr>
    <a:masterClrMapping/>
  </p:clrMapOvr>
  <p:transition spd="med"/>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186309"/>
          </a:xfrm>
          <a:prstGeom prst="rect">
            <a:avLst/>
          </a:prstGeom>
        </p:spPr>
        <p:txBody>
          <a:bodyPr wrap="square">
            <a:spAutoFit/>
          </a:bodyPr>
          <a:lstStyle/>
          <a:p>
            <a:r>
              <a:rPr lang="en-CA" sz="4400" dirty="0" err="1" smtClean="0"/>
              <a:t>ዘይነብር</a:t>
            </a:r>
            <a:r>
              <a:rPr lang="en-CA" sz="4400" dirty="0" smtClean="0"/>
              <a:t> </a:t>
            </a:r>
            <a:r>
              <a:rPr lang="en-CA" sz="4400" dirty="0" err="1"/>
              <a:t>ለዓለም</a:t>
            </a:r>
            <a:r>
              <a:rPr lang="en-CA" sz="4400" dirty="0"/>
              <a:t>፥ </a:t>
            </a:r>
            <a:r>
              <a:rPr lang="en-CA" sz="4400" dirty="0" err="1"/>
              <a:t>እስመ</a:t>
            </a:r>
            <a:r>
              <a:rPr lang="en-CA" sz="4400" dirty="0"/>
              <a:t> </a:t>
            </a:r>
            <a:r>
              <a:rPr lang="en-CA" sz="4400" dirty="0" err="1"/>
              <a:t>ኢኮነ</a:t>
            </a:r>
            <a:r>
              <a:rPr lang="en-CA" sz="4400" dirty="0"/>
              <a:t> </a:t>
            </a:r>
            <a:r>
              <a:rPr lang="en-CA" sz="4400" dirty="0" err="1"/>
              <a:t>ስውረ</a:t>
            </a:r>
            <a:r>
              <a:rPr lang="en-CA" sz="4400" dirty="0"/>
              <a:t> </a:t>
            </a:r>
            <a:r>
              <a:rPr lang="en-CA" sz="4400" dirty="0" err="1"/>
              <a:t>ዘኢይትአመር</a:t>
            </a:r>
            <a:r>
              <a:rPr lang="en-CA" sz="4400" dirty="0"/>
              <a:t>፥ </a:t>
            </a:r>
            <a:r>
              <a:rPr lang="en-CA" sz="4400" dirty="0" err="1"/>
              <a:t>ዳእሙ</a:t>
            </a:r>
            <a:r>
              <a:rPr lang="en-CA" sz="4400" dirty="0"/>
              <a:t> </a:t>
            </a:r>
            <a:r>
              <a:rPr lang="en-CA" sz="4400" dirty="0" err="1"/>
              <a:t>ጥዩቀ</a:t>
            </a:r>
            <a:r>
              <a:rPr lang="en-CA" sz="4400" dirty="0"/>
              <a:t> </a:t>
            </a:r>
            <a:r>
              <a:rPr lang="en-CA" sz="4400" dirty="0" err="1"/>
              <a:t>አእመርናሁ</a:t>
            </a:r>
            <a:r>
              <a:rPr lang="en-CA" sz="4400" dirty="0"/>
              <a:t> </a:t>
            </a:r>
            <a:r>
              <a:rPr lang="en-CA" sz="4400" dirty="0" err="1"/>
              <a:t>በኦሪት</a:t>
            </a:r>
            <a:r>
              <a:rPr lang="en-CA" sz="4400" dirty="0"/>
              <a:t> </a:t>
            </a:r>
            <a:r>
              <a:rPr lang="en-CA" sz="4400" dirty="0" err="1"/>
              <a:t>ወበነቢያት</a:t>
            </a:r>
            <a:r>
              <a:rPr lang="en-CA" sz="4400" dirty="0"/>
              <a:t> </a:t>
            </a:r>
            <a:r>
              <a:rPr lang="en-CA" sz="4400" dirty="0" err="1"/>
              <a:t>ከመ</a:t>
            </a:r>
            <a:r>
              <a:rPr lang="en-CA" sz="4400" dirty="0"/>
              <a:t> </a:t>
            </a:r>
            <a:r>
              <a:rPr lang="en-CA" sz="4400" dirty="0" err="1"/>
              <a:t>ውእቱ</a:t>
            </a:r>
            <a:r>
              <a:rPr lang="en-CA" sz="4400" dirty="0"/>
              <a:t> </a:t>
            </a:r>
            <a:r>
              <a:rPr lang="en-CA" sz="4400" dirty="0" err="1"/>
              <a:t>አኃዜ</a:t>
            </a:r>
            <a:r>
              <a:rPr lang="en-CA" sz="4400" dirty="0"/>
              <a:t> </a:t>
            </a:r>
            <a:r>
              <a:rPr lang="en-CA" sz="4400" dirty="0" err="1"/>
              <a:t>ኵሉ</a:t>
            </a:r>
            <a:r>
              <a:rPr lang="en-CA" sz="4400" dirty="0"/>
              <a:t> </a:t>
            </a:r>
            <a:r>
              <a:rPr lang="en-CA" sz="4400" dirty="0" err="1"/>
              <a:t>ወሥሉጥ</a:t>
            </a:r>
            <a:r>
              <a:rPr lang="en-CA" sz="4400" dirty="0"/>
              <a:t> </a:t>
            </a:r>
            <a:r>
              <a:rPr lang="en-CA" sz="4400" dirty="0" err="1"/>
              <a:t>ላዕለ</a:t>
            </a:r>
            <a:r>
              <a:rPr lang="en-CA" sz="4400" dirty="0"/>
              <a:t> </a:t>
            </a:r>
            <a:r>
              <a:rPr lang="en-CA" sz="4400" dirty="0" err="1"/>
              <a:t>ኵሉ</a:t>
            </a:r>
            <a:r>
              <a:rPr lang="en-CA" sz="4400" dirty="0"/>
              <a:t> </a:t>
            </a:r>
            <a:r>
              <a:rPr lang="en-CA" sz="4400" dirty="0" err="1"/>
              <a:t>ፍጥረት</a:t>
            </a:r>
            <a:r>
              <a:rPr lang="en-CA" sz="4400" dirty="0"/>
              <a:t>። </a:t>
            </a:r>
            <a:endParaRPr lang="en-CA" sz="4400" dirty="0" smtClean="0"/>
          </a:p>
        </p:txBody>
      </p:sp>
      <p:sp>
        <p:nvSpPr>
          <p:cNvPr id="9" name="Rectangle 8"/>
          <p:cNvSpPr/>
          <p:nvPr/>
        </p:nvSpPr>
        <p:spPr>
          <a:xfrm>
            <a:off x="7936876" y="-79878"/>
            <a:ext cx="4400150" cy="7001917"/>
          </a:xfrm>
          <a:prstGeom prst="rect">
            <a:avLst/>
          </a:prstGeom>
        </p:spPr>
        <p:txBody>
          <a:bodyPr wrap="square">
            <a:spAutoFit/>
          </a:bodyPr>
          <a:lstStyle/>
          <a:p>
            <a:pPr marL="40639" marR="40639">
              <a:spcBef>
                <a:spcPts val="600"/>
              </a:spcBef>
              <a:buClr>
                <a:srgbClr val="D84800"/>
              </a:buClr>
              <a:buFont typeface="Arial"/>
              <a:defRPr sz="2800"/>
            </a:pPr>
            <a:r>
              <a:rPr lang="en-US" sz="3700" dirty="0" smtClean="0"/>
              <a:t>made </a:t>
            </a:r>
            <a:r>
              <a:rPr lang="en-US" sz="3700" dirty="0"/>
              <a:t>to Him; but He </a:t>
            </a:r>
            <a:r>
              <a:rPr lang="en-US" sz="3700" dirty="0" smtClean="0"/>
              <a:t>is unique</a:t>
            </a:r>
            <a:r>
              <a:rPr lang="en-US" sz="3700" dirty="0"/>
              <a:t>, living for ever, it is not because </a:t>
            </a:r>
            <a:r>
              <a:rPr lang="en-US" sz="3700" dirty="0" smtClean="0"/>
              <a:t>He is </a:t>
            </a:r>
            <a:r>
              <a:rPr lang="en-US" sz="3700" dirty="0"/>
              <a:t>hidden that He cannot be known, but </a:t>
            </a:r>
            <a:r>
              <a:rPr lang="en-US" sz="3700" dirty="0" smtClean="0"/>
              <a:t>we know </a:t>
            </a:r>
            <a:r>
              <a:rPr lang="en-US" sz="3700" dirty="0"/>
              <a:t>Him perfectly through </a:t>
            </a:r>
            <a:endParaRPr lang="en-US" sz="3700" dirty="0" smtClean="0"/>
          </a:p>
          <a:p>
            <a:pPr marL="40639" marR="40639">
              <a:spcBef>
                <a:spcPts val="600"/>
              </a:spcBef>
              <a:buClr>
                <a:srgbClr val="D84800"/>
              </a:buClr>
              <a:buFont typeface="Arial"/>
              <a:defRPr sz="2800"/>
            </a:pPr>
            <a:r>
              <a:rPr lang="en-US" sz="3700" dirty="0" smtClean="0"/>
              <a:t>the </a:t>
            </a:r>
            <a:r>
              <a:rPr lang="en-US" sz="3700" dirty="0"/>
              <a:t>law </a:t>
            </a:r>
            <a:r>
              <a:rPr lang="en-US" sz="3700" dirty="0" smtClean="0"/>
              <a:t>and the prophets</a:t>
            </a:r>
            <a:r>
              <a:rPr lang="en-US" sz="3700" dirty="0"/>
              <a:t>, that He is almighty and </a:t>
            </a:r>
            <a:r>
              <a:rPr lang="en-US" sz="3700" dirty="0" smtClean="0"/>
              <a:t>has authority </a:t>
            </a:r>
            <a:r>
              <a:rPr lang="en-US" sz="3700" dirty="0"/>
              <a:t>over all the creation</a:t>
            </a:r>
            <a:r>
              <a:rPr lang="en-US" sz="37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t>ንዘለዓለም</a:t>
            </a:r>
            <a:r>
              <a:rPr lang="en-CA" sz="4400" dirty="0" smtClean="0"/>
              <a:t> </a:t>
            </a:r>
            <a:r>
              <a:rPr lang="en-CA" sz="4400" dirty="0" err="1"/>
              <a:t>ዝነብር</a:t>
            </a:r>
            <a:r>
              <a:rPr lang="en-CA" sz="4400" dirty="0"/>
              <a:t> </a:t>
            </a:r>
            <a:endParaRPr lang="en-CA" sz="4400" dirty="0" smtClean="0"/>
          </a:p>
          <a:p>
            <a:r>
              <a:rPr lang="en-CA" sz="4400" dirty="0" err="1" smtClean="0"/>
              <a:t>ሓደ</a:t>
            </a:r>
            <a:r>
              <a:rPr lang="en-CA" sz="4400" dirty="0" smtClean="0"/>
              <a:t> </a:t>
            </a:r>
            <a:r>
              <a:rPr lang="en-CA" sz="4400" dirty="0" err="1"/>
              <a:t>በይኑ</a:t>
            </a:r>
            <a:r>
              <a:rPr lang="en-CA" sz="4400" dirty="0"/>
              <a:t> </a:t>
            </a:r>
            <a:r>
              <a:rPr lang="en-CA" sz="4400" dirty="0" err="1"/>
              <a:t>እዩ</a:t>
            </a:r>
            <a:r>
              <a:rPr lang="en-CA" sz="4400" dirty="0"/>
              <a:t> </a:t>
            </a:r>
            <a:r>
              <a:rPr lang="en-CA" sz="4400" dirty="0" err="1"/>
              <a:t>እምበር</a:t>
            </a:r>
            <a:r>
              <a:rPr lang="en-CA" sz="4400" dirty="0"/>
              <a:t> </a:t>
            </a:r>
            <a:r>
              <a:rPr lang="en-CA" sz="4400" dirty="0" err="1"/>
              <a:t>ዘይፍለጥ</a:t>
            </a:r>
            <a:r>
              <a:rPr lang="en-CA" sz="4400" dirty="0"/>
              <a:t> </a:t>
            </a:r>
            <a:r>
              <a:rPr lang="en-CA" sz="4400" dirty="0" err="1"/>
              <a:t>ሥዉር</a:t>
            </a:r>
            <a:r>
              <a:rPr lang="en-CA" sz="4400" dirty="0"/>
              <a:t> </a:t>
            </a:r>
            <a:r>
              <a:rPr lang="en-CA" sz="4400" dirty="0" err="1"/>
              <a:t>ኣይኮነን</a:t>
            </a:r>
            <a:r>
              <a:rPr lang="en-CA" sz="4400" dirty="0"/>
              <a:t>። </a:t>
            </a:r>
            <a:r>
              <a:rPr lang="en-CA" sz="4400" dirty="0" err="1"/>
              <a:t>እንታይ</a:t>
            </a:r>
            <a:r>
              <a:rPr lang="en-CA" sz="4400" dirty="0"/>
              <a:t> </a:t>
            </a:r>
            <a:r>
              <a:rPr lang="en-CA" sz="4400" dirty="0" err="1"/>
              <a:t>ደኣ</a:t>
            </a:r>
            <a:r>
              <a:rPr lang="en-CA" sz="4400" dirty="0"/>
              <a:t> </a:t>
            </a:r>
            <a:r>
              <a:rPr lang="en-CA" sz="4400" dirty="0" err="1"/>
              <a:t>ብኦሪትን</a:t>
            </a:r>
            <a:r>
              <a:rPr lang="en-CA" sz="4400" dirty="0"/>
              <a:t> </a:t>
            </a:r>
            <a:r>
              <a:rPr lang="en-CA" sz="4400" dirty="0" err="1"/>
              <a:t>ብነቢያትን</a:t>
            </a:r>
            <a:r>
              <a:rPr lang="en-CA" sz="4400" dirty="0"/>
              <a:t> </a:t>
            </a:r>
            <a:r>
              <a:rPr lang="en-CA" sz="4400" dirty="0" err="1"/>
              <a:t>ብርግጽ</a:t>
            </a:r>
            <a:r>
              <a:rPr lang="en-CA" sz="4400" dirty="0"/>
              <a:t> </a:t>
            </a:r>
            <a:r>
              <a:rPr lang="en-CA" sz="4400" dirty="0" err="1"/>
              <a:t>ፈሊጥናዮ</a:t>
            </a:r>
            <a:r>
              <a:rPr lang="en-CA" sz="4400" dirty="0"/>
              <a:t> </a:t>
            </a:r>
            <a:r>
              <a:rPr lang="en-CA" sz="4400" dirty="0" err="1"/>
              <a:t>ኢና</a:t>
            </a:r>
            <a:r>
              <a:rPr lang="en-CA" sz="4400" dirty="0"/>
              <a:t>። </a:t>
            </a:r>
            <a:r>
              <a:rPr lang="en-CA" sz="4400" dirty="0" err="1"/>
              <a:t>ንሱ</a:t>
            </a:r>
            <a:r>
              <a:rPr lang="en-CA" sz="4400" dirty="0"/>
              <a:t> </a:t>
            </a:r>
            <a:r>
              <a:rPr lang="en-CA" sz="4400" dirty="0" err="1"/>
              <a:t>ገዛእ</a:t>
            </a:r>
            <a:r>
              <a:rPr lang="en-CA" sz="4400" dirty="0"/>
              <a:t> </a:t>
            </a:r>
            <a:r>
              <a:rPr lang="en-CA" sz="4400" dirty="0" err="1"/>
              <a:t>ኵሉን</a:t>
            </a:r>
            <a:r>
              <a:rPr lang="en-CA" sz="4400" dirty="0"/>
              <a:t>፥ </a:t>
            </a:r>
            <a:r>
              <a:rPr lang="en-CA" sz="4400" dirty="0" err="1"/>
              <a:t>ኣብ</a:t>
            </a:r>
            <a:r>
              <a:rPr lang="en-CA" sz="4400" dirty="0"/>
              <a:t> </a:t>
            </a:r>
            <a:r>
              <a:rPr lang="en-CA" sz="4400" dirty="0" err="1"/>
              <a:t>ልዕሊ</a:t>
            </a:r>
            <a:r>
              <a:rPr lang="en-CA" sz="4400" dirty="0"/>
              <a:t> </a:t>
            </a:r>
            <a:r>
              <a:rPr lang="en-CA" sz="4400" dirty="0" err="1"/>
              <a:t>ኵሉ</a:t>
            </a:r>
            <a:r>
              <a:rPr lang="en-CA" sz="4400" dirty="0"/>
              <a:t> </a:t>
            </a:r>
            <a:r>
              <a:rPr lang="en-CA" sz="4400" dirty="0" err="1"/>
              <a:t>ፍጥረት</a:t>
            </a:r>
            <a:r>
              <a:rPr lang="en-CA" sz="4400" dirty="0"/>
              <a:t> </a:t>
            </a:r>
            <a:r>
              <a:rPr lang="en-CA" sz="4400" dirty="0" err="1"/>
              <a:t>ሥልጣን</a:t>
            </a:r>
            <a:r>
              <a:rPr lang="en-CA" sz="4400" dirty="0"/>
              <a:t> </a:t>
            </a:r>
            <a:r>
              <a:rPr lang="en-CA" sz="4400" dirty="0" err="1"/>
              <a:t>ዘለዎን</a:t>
            </a:r>
            <a:r>
              <a:rPr lang="en-CA" sz="4400" dirty="0"/>
              <a:t> </a:t>
            </a:r>
            <a:r>
              <a:rPr lang="en-CA" sz="4400" dirty="0" err="1"/>
              <a:t>እዩ</a:t>
            </a:r>
            <a:r>
              <a:rPr lang="en-CA" sz="4400" dirty="0" smtClean="0"/>
              <a:t>።</a:t>
            </a:r>
            <a:endParaRPr lang="en-CA" sz="4400" dirty="0"/>
          </a:p>
        </p:txBody>
      </p:sp>
    </p:spTree>
    <p:extLst>
      <p:ext uri="{BB962C8B-B14F-4D97-AF65-F5344CB8AC3E}">
        <p14:creationId xmlns:p14="http://schemas.microsoft.com/office/powerpoint/2010/main" val="2712681917"/>
      </p:ext>
    </p:extLst>
  </p:cSld>
  <p:clrMapOvr>
    <a:masterClrMapping/>
  </p:clrMapOvr>
  <p:transition spd="med"/>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1400" dirty="0" smtClean="0">
                <a:solidFill>
                  <a:srgbClr val="FFC000"/>
                </a:solidFill>
              </a:rPr>
              <a:t>      ፴፮</a:t>
            </a:r>
            <a:r>
              <a:rPr lang="en-CA" sz="1400" dirty="0">
                <a:solidFill>
                  <a:srgbClr val="FFC000"/>
                </a:solidFill>
              </a:rPr>
              <a:t>. </a:t>
            </a:r>
            <a:r>
              <a:rPr lang="en-CA" sz="1400" dirty="0" smtClean="0">
                <a:solidFill>
                  <a:srgbClr val="FFC000"/>
                </a:solidFill>
              </a:rPr>
              <a:t>  </a:t>
            </a:r>
            <a:r>
              <a:rPr lang="en-CA" sz="4400" dirty="0" err="1" smtClean="0"/>
              <a:t>አሐዱ</a:t>
            </a:r>
            <a:r>
              <a:rPr lang="en-CA" sz="4400" dirty="0" smtClean="0"/>
              <a:t> </a:t>
            </a:r>
            <a:r>
              <a:rPr lang="en-CA" sz="4400" dirty="0" err="1" smtClean="0"/>
              <a:t>እግዚአብ</a:t>
            </a:r>
            <a:endParaRPr lang="en-CA" sz="4400" dirty="0" smtClean="0"/>
          </a:p>
          <a:p>
            <a:r>
              <a:rPr lang="en-CA" sz="4400" dirty="0" err="1" smtClean="0"/>
              <a:t>ሔር</a:t>
            </a:r>
            <a:r>
              <a:rPr lang="en-CA" sz="4400" dirty="0" smtClean="0"/>
              <a:t> </a:t>
            </a:r>
            <a:r>
              <a:rPr lang="en-CA" sz="4400" dirty="0" err="1"/>
              <a:t>አብ</a:t>
            </a:r>
            <a:r>
              <a:rPr lang="en-CA" sz="4400" dirty="0"/>
              <a:t> </a:t>
            </a:r>
            <a:r>
              <a:rPr lang="en-CA" sz="4400" dirty="0" err="1"/>
              <a:t>ለእግዚእነ</a:t>
            </a:r>
            <a:r>
              <a:rPr lang="en-CA" sz="4400" dirty="0"/>
              <a:t> </a:t>
            </a:r>
            <a:r>
              <a:rPr lang="en-CA" sz="4400" dirty="0" err="1"/>
              <a:t>ወመድኃኒነ</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ዘተወልደ</a:t>
            </a:r>
            <a:r>
              <a:rPr lang="en-CA" sz="4400" dirty="0"/>
              <a:t> </a:t>
            </a:r>
            <a:r>
              <a:rPr lang="en-CA" sz="4400" dirty="0" err="1"/>
              <a:t>እምቅድመ</a:t>
            </a:r>
            <a:r>
              <a:rPr lang="en-CA" sz="4400" dirty="0"/>
              <a:t> </a:t>
            </a:r>
            <a:r>
              <a:rPr lang="en-CA" sz="4400" dirty="0" err="1"/>
              <a:t>ይትፈጠር</a:t>
            </a:r>
            <a:r>
              <a:rPr lang="en-CA" sz="4400" dirty="0"/>
              <a:t> </a:t>
            </a:r>
            <a:r>
              <a:rPr lang="en-CA" sz="4400" dirty="0" err="1"/>
              <a:t>ዓለም</a:t>
            </a:r>
            <a:r>
              <a:rPr lang="en-CA" sz="4400" dirty="0"/>
              <a:t> </a:t>
            </a:r>
            <a:r>
              <a:rPr lang="en-CA" sz="4400" dirty="0" err="1"/>
              <a:t>ወልድ</a:t>
            </a:r>
            <a:r>
              <a:rPr lang="en-CA" sz="4400" dirty="0"/>
              <a:t> </a:t>
            </a:r>
            <a:r>
              <a:rPr lang="en-CA" sz="4400" dirty="0" err="1"/>
              <a:t>ዋሕድ</a:t>
            </a:r>
            <a:r>
              <a:rPr lang="en-CA" sz="4400" dirty="0"/>
              <a:t> </a:t>
            </a:r>
            <a:r>
              <a:rPr lang="en-CA" sz="4400" dirty="0" err="1"/>
              <a:t>ዘዕሩይ</a:t>
            </a:r>
            <a:r>
              <a:rPr lang="en-CA" sz="4400" dirty="0"/>
              <a:t> </a:t>
            </a:r>
            <a:r>
              <a:rPr lang="en-CA" sz="4400" dirty="0" err="1"/>
              <a:t>ምስሌሁ</a:t>
            </a:r>
            <a:r>
              <a:rPr lang="en-CA" sz="4400" dirty="0"/>
              <a:t> </a:t>
            </a:r>
            <a:r>
              <a:rPr lang="en-CA" sz="4400" dirty="0" err="1"/>
              <a:t>ገባሬ</a:t>
            </a:r>
            <a:r>
              <a:rPr lang="en-CA" sz="4400" dirty="0"/>
              <a:t> </a:t>
            </a:r>
            <a:r>
              <a:rPr lang="en-CA" sz="4400" dirty="0" err="1"/>
              <a:t>ኵሉ</a:t>
            </a:r>
            <a:r>
              <a:rPr lang="en-CA" sz="4400" dirty="0"/>
              <a:t> </a:t>
            </a:r>
            <a:r>
              <a:rPr lang="en-CA" sz="4400" dirty="0" err="1"/>
              <a:t>ሠራዊት</a:t>
            </a:r>
            <a:r>
              <a:rPr lang="en-CA" sz="4400" dirty="0"/>
              <a:t> ፡ </a:t>
            </a:r>
            <a:r>
              <a:rPr lang="en-CA" sz="4400" dirty="0" err="1"/>
              <a:t>ወሢመታት</a:t>
            </a:r>
            <a:r>
              <a:rPr lang="en-CA" sz="4400" dirty="0"/>
              <a:t>፡ </a:t>
            </a:r>
            <a:r>
              <a:rPr lang="en-CA" sz="4400" dirty="0" err="1"/>
              <a:t>ወሥልጣናት</a:t>
            </a:r>
            <a:r>
              <a:rPr lang="en-CA" sz="4400" dirty="0" smtClean="0"/>
              <a:t>።</a:t>
            </a:r>
            <a:endParaRPr lang="en-CA" sz="4400" dirty="0"/>
          </a:p>
        </p:txBody>
      </p:sp>
      <p:sp>
        <p:nvSpPr>
          <p:cNvPr id="9" name="Rectangle 8"/>
          <p:cNvSpPr/>
          <p:nvPr/>
        </p:nvSpPr>
        <p:spPr>
          <a:xfrm>
            <a:off x="7936876" y="-79878"/>
            <a:ext cx="4400150" cy="7109639"/>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36</a:t>
            </a:r>
            <a:r>
              <a:rPr lang="en-US" sz="1400" dirty="0">
                <a:solidFill>
                  <a:srgbClr val="FFC000"/>
                </a:solidFill>
              </a:rPr>
              <a:t>. </a:t>
            </a:r>
            <a:r>
              <a:rPr lang="en-US" sz="3800" dirty="0"/>
              <a:t>One God, Father of our Lord and </a:t>
            </a:r>
            <a:r>
              <a:rPr lang="en-US" sz="3800" dirty="0" smtClean="0"/>
              <a:t>our </a:t>
            </a:r>
            <a:r>
              <a:rPr lang="en-US" sz="3800" dirty="0" err="1" smtClean="0"/>
              <a:t>Saviour</a:t>
            </a:r>
            <a:r>
              <a:rPr lang="en-US" sz="3800" dirty="0" smtClean="0"/>
              <a:t> </a:t>
            </a:r>
            <a:r>
              <a:rPr lang="en-US" sz="3800" dirty="0"/>
              <a:t>Jesus Christ, Who was </a:t>
            </a:r>
            <a:r>
              <a:rPr lang="en-US" sz="3800" dirty="0" smtClean="0"/>
              <a:t>begotten before </a:t>
            </a:r>
            <a:r>
              <a:rPr lang="en-US" sz="3800" dirty="0"/>
              <a:t>the creation of the world, the </a:t>
            </a:r>
            <a:r>
              <a:rPr lang="en-US" sz="3800" dirty="0" smtClean="0"/>
              <a:t>only begotten </a:t>
            </a:r>
            <a:r>
              <a:rPr lang="en-US" sz="3800" dirty="0"/>
              <a:t>Son, coequal with Him, creator </a:t>
            </a:r>
            <a:r>
              <a:rPr lang="en-US" sz="3800" dirty="0" smtClean="0"/>
              <a:t>of all </a:t>
            </a:r>
            <a:r>
              <a:rPr lang="en-US" sz="3800" dirty="0"/>
              <a:t>the hosts, the principalities and </a:t>
            </a:r>
            <a:r>
              <a:rPr lang="en-US" sz="3800" dirty="0" err="1"/>
              <a:t>thedominions</a:t>
            </a:r>
            <a:r>
              <a:rPr lang="en-US" sz="38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1400" dirty="0" smtClean="0">
                <a:solidFill>
                  <a:srgbClr val="FFC000"/>
                </a:solidFill>
              </a:rPr>
              <a:t>36</a:t>
            </a:r>
            <a:r>
              <a:rPr lang="en-CA" sz="1400" dirty="0">
                <a:solidFill>
                  <a:srgbClr val="FFC000"/>
                </a:solidFill>
              </a:rPr>
              <a:t>. </a:t>
            </a:r>
            <a:r>
              <a:rPr lang="en-CA" sz="4400" dirty="0" err="1"/>
              <a:t>ኣቦኡ</a:t>
            </a:r>
            <a:r>
              <a:rPr lang="en-CA" sz="4400" dirty="0"/>
              <a:t> </a:t>
            </a:r>
            <a:r>
              <a:rPr lang="en-CA" sz="4400" dirty="0" err="1"/>
              <a:t>ንጐይታናን</a:t>
            </a:r>
            <a:r>
              <a:rPr lang="en-CA" sz="4400" dirty="0"/>
              <a:t> </a:t>
            </a:r>
            <a:r>
              <a:rPr lang="en-CA" sz="4400" dirty="0" err="1"/>
              <a:t>መድሓኒናን</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እግዚኣብሄር</a:t>
            </a:r>
            <a:r>
              <a:rPr lang="en-CA" sz="4400" dirty="0"/>
              <a:t> </a:t>
            </a:r>
            <a:r>
              <a:rPr lang="en-CA" sz="4400" dirty="0" err="1"/>
              <a:t>ሓደ</a:t>
            </a:r>
            <a:r>
              <a:rPr lang="en-CA" sz="4400" dirty="0"/>
              <a:t> </a:t>
            </a:r>
            <a:r>
              <a:rPr lang="en-CA" sz="4400" dirty="0" err="1"/>
              <a:t>እዩ</a:t>
            </a:r>
            <a:r>
              <a:rPr lang="en-CA" sz="4400" dirty="0"/>
              <a:t>። </a:t>
            </a:r>
            <a:r>
              <a:rPr lang="en-CA" sz="4400" dirty="0" err="1"/>
              <a:t>ዓለም</a:t>
            </a:r>
            <a:r>
              <a:rPr lang="en-CA" sz="4400" dirty="0"/>
              <a:t> </a:t>
            </a:r>
            <a:r>
              <a:rPr lang="en-CA" sz="4400" dirty="0" err="1"/>
              <a:t>ከይተፈጥረ</a:t>
            </a:r>
            <a:r>
              <a:rPr lang="en-CA" sz="4400" dirty="0"/>
              <a:t> </a:t>
            </a:r>
            <a:r>
              <a:rPr lang="en-CA" sz="4400" dirty="0" err="1"/>
              <a:t>ዝተወልደ</a:t>
            </a:r>
            <a:r>
              <a:rPr lang="en-CA" sz="4400" dirty="0"/>
              <a:t>፥ </a:t>
            </a:r>
            <a:r>
              <a:rPr lang="en-CA" sz="4400" dirty="0" err="1"/>
              <a:t>ወልድ</a:t>
            </a:r>
            <a:r>
              <a:rPr lang="en-CA" sz="4400" dirty="0"/>
              <a:t> </a:t>
            </a:r>
            <a:r>
              <a:rPr lang="en-CA" sz="4400" dirty="0" err="1"/>
              <a:t>ዋሕድ</a:t>
            </a:r>
            <a:r>
              <a:rPr lang="en-CA" sz="4400" dirty="0"/>
              <a:t>፥ </a:t>
            </a:r>
            <a:r>
              <a:rPr lang="en-CA" sz="4400" dirty="0" err="1"/>
              <a:t>ምስኡ</a:t>
            </a:r>
            <a:r>
              <a:rPr lang="en-CA" sz="4400" dirty="0"/>
              <a:t> </a:t>
            </a:r>
            <a:r>
              <a:rPr lang="en-CA" sz="4400" dirty="0" err="1"/>
              <a:t>ማዕረ</a:t>
            </a:r>
            <a:r>
              <a:rPr lang="en-CA" sz="4400" dirty="0"/>
              <a:t> </a:t>
            </a:r>
            <a:r>
              <a:rPr lang="en-CA" sz="4400" dirty="0" err="1"/>
              <a:t>ዝኾነ</a:t>
            </a:r>
            <a:r>
              <a:rPr lang="en-CA" sz="4400" dirty="0"/>
              <a:t>፥ </a:t>
            </a:r>
            <a:r>
              <a:rPr lang="en-CA" sz="4400" dirty="0" err="1"/>
              <a:t>ኵሉ</a:t>
            </a:r>
            <a:r>
              <a:rPr lang="en-CA" sz="4400" dirty="0"/>
              <a:t> </a:t>
            </a:r>
            <a:r>
              <a:rPr lang="en-CA" sz="4400" dirty="0" err="1"/>
              <a:t>ሠራዊትን</a:t>
            </a:r>
            <a:r>
              <a:rPr lang="en-CA" sz="4400" dirty="0"/>
              <a:t> </a:t>
            </a:r>
            <a:r>
              <a:rPr lang="en-CA" sz="4400" dirty="0" err="1"/>
              <a:t>ሢመታትን</a:t>
            </a:r>
            <a:r>
              <a:rPr lang="en-CA" sz="4400" dirty="0"/>
              <a:t> </a:t>
            </a:r>
            <a:r>
              <a:rPr lang="en-CA" sz="4400" dirty="0" err="1"/>
              <a:t>ሥልጣናትን</a:t>
            </a:r>
            <a:r>
              <a:rPr lang="en-CA" sz="4400" dirty="0"/>
              <a:t>፥ </a:t>
            </a:r>
            <a:r>
              <a:rPr lang="en-CA" sz="4400" dirty="0" err="1"/>
              <a:t>ዝፈጠረ</a:t>
            </a:r>
            <a:r>
              <a:rPr lang="en-CA" sz="4400" dirty="0" smtClean="0"/>
              <a:t>።</a:t>
            </a:r>
            <a:endParaRPr lang="en-CA" sz="4400" dirty="0"/>
          </a:p>
        </p:txBody>
      </p:sp>
    </p:spTree>
    <p:extLst>
      <p:ext uri="{BB962C8B-B14F-4D97-AF65-F5344CB8AC3E}">
        <p14:creationId xmlns:p14="http://schemas.microsoft.com/office/powerpoint/2010/main" val="3705277573"/>
      </p:ext>
    </p:extLst>
  </p:cSld>
  <p:clrMapOvr>
    <a:masterClrMapping/>
  </p:clrMapOvr>
  <p:transition spd="med"/>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1400" dirty="0" smtClean="0">
                <a:solidFill>
                  <a:srgbClr val="FFC000"/>
                </a:solidFill>
              </a:rPr>
              <a:t>፴፯</a:t>
            </a:r>
            <a:r>
              <a:rPr lang="en-CA" sz="1400" dirty="0">
                <a:solidFill>
                  <a:srgbClr val="FFC000"/>
                </a:solidFill>
              </a:rPr>
              <a:t>. </a:t>
            </a:r>
            <a:r>
              <a:rPr lang="en-CA" sz="4400" dirty="0" err="1"/>
              <a:t>ዘሠምረ</a:t>
            </a:r>
            <a:r>
              <a:rPr lang="en-CA" sz="4400" dirty="0"/>
              <a:t> </a:t>
            </a:r>
            <a:r>
              <a:rPr lang="en-CA" sz="4400" dirty="0" err="1"/>
              <a:t>ይኩን</a:t>
            </a:r>
            <a:r>
              <a:rPr lang="en-CA" sz="4400" dirty="0"/>
              <a:t> </a:t>
            </a:r>
            <a:r>
              <a:rPr lang="en-CA" sz="4400" dirty="0" err="1"/>
              <a:t>ሰብአ</a:t>
            </a:r>
            <a:r>
              <a:rPr lang="en-CA" sz="4400" dirty="0"/>
              <a:t> </a:t>
            </a:r>
            <a:r>
              <a:rPr lang="en-CA" sz="4400" dirty="0" err="1"/>
              <a:t>በደኃሪ</a:t>
            </a:r>
            <a:r>
              <a:rPr lang="en-CA" sz="4400" dirty="0"/>
              <a:t> </a:t>
            </a:r>
            <a:r>
              <a:rPr lang="en-CA" sz="4400" dirty="0" err="1"/>
              <a:t>መዋዕል</a:t>
            </a:r>
            <a:r>
              <a:rPr lang="en-CA" sz="4400" dirty="0"/>
              <a:t> </a:t>
            </a:r>
            <a:r>
              <a:rPr lang="en-CA" sz="4400" dirty="0" err="1"/>
              <a:t>ወነሥአ</a:t>
            </a:r>
            <a:r>
              <a:rPr lang="en-CA" sz="4400" dirty="0"/>
              <a:t> </a:t>
            </a:r>
            <a:r>
              <a:rPr lang="en-CA" sz="4400" dirty="0" smtClean="0"/>
              <a:t>  </a:t>
            </a:r>
            <a:r>
              <a:rPr lang="en-CA" sz="4400" dirty="0" err="1" smtClean="0"/>
              <a:t>እምእግዝእ</a:t>
            </a:r>
            <a:endParaRPr lang="en-CA" sz="4400" dirty="0" smtClean="0"/>
          </a:p>
          <a:p>
            <a:r>
              <a:rPr lang="en-CA" sz="4400" dirty="0" err="1" smtClean="0"/>
              <a:t>ትነ</a:t>
            </a:r>
            <a:r>
              <a:rPr lang="en-CA" sz="4400" dirty="0" smtClean="0"/>
              <a:t> </a:t>
            </a:r>
            <a:r>
              <a:rPr lang="en-CA" sz="4400" dirty="0" err="1"/>
              <a:t>ማርያም</a:t>
            </a:r>
            <a:r>
              <a:rPr lang="en-CA" sz="4400" dirty="0"/>
              <a:t> </a:t>
            </a:r>
            <a:r>
              <a:rPr lang="en-CA" sz="4400" dirty="0" err="1"/>
              <a:t>ቅድስት</a:t>
            </a:r>
            <a:r>
              <a:rPr lang="en-CA" sz="4400" dirty="0"/>
              <a:t> </a:t>
            </a:r>
            <a:r>
              <a:rPr lang="en-CA" sz="4400" dirty="0" err="1"/>
              <a:t>ድንግል</a:t>
            </a:r>
            <a:r>
              <a:rPr lang="en-CA" sz="4400" dirty="0"/>
              <a:t> </a:t>
            </a:r>
            <a:r>
              <a:rPr lang="en-CA" sz="4400" dirty="0" err="1"/>
              <a:t>ዘእንበለ</a:t>
            </a:r>
            <a:r>
              <a:rPr lang="en-CA" sz="4400" dirty="0"/>
              <a:t> </a:t>
            </a:r>
            <a:r>
              <a:rPr lang="en-CA" sz="4400" dirty="0" err="1"/>
              <a:t>ዘርዐ</a:t>
            </a:r>
            <a:r>
              <a:rPr lang="en-CA" sz="4400" dirty="0"/>
              <a:t> </a:t>
            </a:r>
            <a:r>
              <a:rPr lang="en-CA" sz="4400" dirty="0" err="1"/>
              <a:t>ብእሲ</a:t>
            </a:r>
            <a:r>
              <a:rPr lang="en-CA" sz="4400" dirty="0"/>
              <a:t>። </a:t>
            </a:r>
            <a:r>
              <a:rPr lang="en-CA" sz="4400" dirty="0" err="1"/>
              <a:t>ወተሐፅነ</a:t>
            </a:r>
            <a:r>
              <a:rPr lang="en-CA" sz="4400" dirty="0"/>
              <a:t> </a:t>
            </a:r>
            <a:r>
              <a:rPr lang="en-CA" sz="4400" dirty="0" err="1"/>
              <a:t>ከመ</a:t>
            </a:r>
            <a:r>
              <a:rPr lang="en-CA" sz="4400" dirty="0"/>
              <a:t> </a:t>
            </a:r>
            <a:r>
              <a:rPr lang="en-CA" sz="4400" dirty="0" err="1"/>
              <a:t>ሰብእ</a:t>
            </a:r>
            <a:r>
              <a:rPr lang="en-CA" sz="4400" dirty="0"/>
              <a:t> </a:t>
            </a:r>
            <a:r>
              <a:rPr lang="en-CA" sz="4400" dirty="0" err="1"/>
              <a:t>ዘእንበለ</a:t>
            </a:r>
            <a:r>
              <a:rPr lang="en-CA" sz="4400" dirty="0"/>
              <a:t> </a:t>
            </a:r>
            <a:r>
              <a:rPr lang="en-CA" sz="4400" dirty="0" err="1"/>
              <a:t>ኃጢአት</a:t>
            </a:r>
            <a:r>
              <a:rPr lang="en-CA" sz="4400" dirty="0"/>
              <a:t> </a:t>
            </a:r>
            <a:r>
              <a:rPr lang="en-CA" sz="4400" dirty="0" err="1"/>
              <a:t>ወአበሳ</a:t>
            </a:r>
            <a:r>
              <a:rPr lang="en-CA" sz="4400" dirty="0"/>
              <a:t>። </a:t>
            </a:r>
            <a:r>
              <a:rPr lang="en-CA" sz="4400" dirty="0" err="1"/>
              <a:t>ወአልቦ</a:t>
            </a:r>
            <a:r>
              <a:rPr lang="en-CA" sz="4400" dirty="0"/>
              <a:t> </a:t>
            </a:r>
            <a:r>
              <a:rPr lang="en-CA" sz="4400" dirty="0" err="1"/>
              <a:t>ጒሕሉት</a:t>
            </a:r>
            <a:r>
              <a:rPr lang="en-CA" sz="4400" dirty="0"/>
              <a:t> </a:t>
            </a:r>
            <a:r>
              <a:rPr lang="en-CA" sz="4400" dirty="0" err="1"/>
              <a:t>ውስተ</a:t>
            </a:r>
            <a:r>
              <a:rPr lang="en-CA" sz="4400" dirty="0"/>
              <a:t> </a:t>
            </a:r>
            <a:r>
              <a:rPr lang="en-CA" sz="4400" dirty="0" err="1"/>
              <a:t>አፉሁ</a:t>
            </a:r>
            <a:r>
              <a:rPr lang="en-CA" sz="4400" dirty="0" smtClean="0"/>
              <a:t>።</a:t>
            </a:r>
            <a:endParaRPr lang="en-CA" sz="4400" dirty="0"/>
          </a:p>
        </p:txBody>
      </p:sp>
      <p:sp>
        <p:nvSpPr>
          <p:cNvPr id="9" name="Rectangle 8"/>
          <p:cNvSpPr/>
          <p:nvPr/>
        </p:nvSpPr>
        <p:spPr>
          <a:xfrm>
            <a:off x="7936876" y="-6138"/>
            <a:ext cx="4400150" cy="6524863"/>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37</a:t>
            </a:r>
            <a:r>
              <a:rPr lang="en-US" sz="1400" dirty="0">
                <a:solidFill>
                  <a:srgbClr val="FFC000"/>
                </a:solidFill>
              </a:rPr>
              <a:t>. </a:t>
            </a:r>
            <a:r>
              <a:rPr lang="en-US" sz="3800" dirty="0"/>
              <a:t>Who in the last days was pleased </a:t>
            </a:r>
            <a:r>
              <a:rPr lang="en-US" sz="3800" dirty="0" smtClean="0"/>
              <a:t>to become </a:t>
            </a:r>
            <a:r>
              <a:rPr lang="en-US" sz="3800" dirty="0"/>
              <a:t>man, and took flesh from our </a:t>
            </a:r>
            <a:r>
              <a:rPr lang="en-US" sz="3800" dirty="0" smtClean="0"/>
              <a:t>Lady Mary</a:t>
            </a:r>
            <a:r>
              <a:rPr lang="en-US" sz="3800" dirty="0"/>
              <a:t>, the holy Virgin, without the seed </a:t>
            </a:r>
            <a:r>
              <a:rPr lang="en-US" sz="3800" dirty="0" smtClean="0"/>
              <a:t>of man</a:t>
            </a:r>
            <a:r>
              <a:rPr lang="en-US" sz="3800" dirty="0"/>
              <a:t>, and grew like men yet without sin </a:t>
            </a:r>
            <a:r>
              <a:rPr lang="en-US" sz="3800" dirty="0" smtClean="0"/>
              <a:t>or evil</a:t>
            </a:r>
            <a:r>
              <a:rPr lang="en-US" sz="3800" dirty="0"/>
              <a:t>, neither was guile found in his </a:t>
            </a:r>
            <a:r>
              <a:rPr lang="en-US" sz="3800" dirty="0" smtClean="0"/>
              <a:t>mouth.</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61491" y="68283"/>
            <a:ext cx="4104882" cy="6186309"/>
          </a:xfrm>
          <a:prstGeom prst="rect">
            <a:avLst/>
          </a:prstGeom>
        </p:spPr>
        <p:txBody>
          <a:bodyPr wrap="square">
            <a:spAutoFit/>
          </a:bodyPr>
          <a:lstStyle/>
          <a:p>
            <a:r>
              <a:rPr lang="en-CA" sz="1400" dirty="0" smtClean="0">
                <a:solidFill>
                  <a:srgbClr val="FFC000"/>
                </a:solidFill>
              </a:rPr>
              <a:t>37</a:t>
            </a:r>
            <a:r>
              <a:rPr lang="en-CA" sz="1400" dirty="0">
                <a:solidFill>
                  <a:srgbClr val="FFC000"/>
                </a:solidFill>
              </a:rPr>
              <a:t>. </a:t>
            </a:r>
            <a:r>
              <a:rPr lang="en-CA" sz="4400" dirty="0" err="1"/>
              <a:t>ብዳሕረዋይ</a:t>
            </a:r>
            <a:r>
              <a:rPr lang="en-CA" sz="4400" dirty="0"/>
              <a:t> </a:t>
            </a:r>
            <a:r>
              <a:rPr lang="en-CA" sz="4400" dirty="0" err="1"/>
              <a:t>ዘመን</a:t>
            </a:r>
            <a:r>
              <a:rPr lang="en-CA" sz="4400" dirty="0"/>
              <a:t> </a:t>
            </a:r>
            <a:r>
              <a:rPr lang="en-CA" sz="4400" dirty="0" err="1"/>
              <a:t>ሰብ</a:t>
            </a:r>
            <a:r>
              <a:rPr lang="en-CA" sz="4400" dirty="0"/>
              <a:t> </a:t>
            </a:r>
            <a:r>
              <a:rPr lang="en-CA" sz="4400" dirty="0" err="1"/>
              <a:t>ክኸውን</a:t>
            </a:r>
            <a:r>
              <a:rPr lang="en-CA" sz="4400" dirty="0"/>
              <a:t> </a:t>
            </a:r>
            <a:r>
              <a:rPr lang="en-CA" sz="4400" dirty="0" err="1"/>
              <a:t>ዝፈቐደ</a:t>
            </a:r>
            <a:r>
              <a:rPr lang="en-CA" sz="4400" dirty="0"/>
              <a:t>፥ </a:t>
            </a:r>
            <a:r>
              <a:rPr lang="en-CA" sz="4400" dirty="0" err="1"/>
              <a:t>ብዘይ</a:t>
            </a:r>
            <a:r>
              <a:rPr lang="en-CA" sz="4400" dirty="0"/>
              <a:t> </a:t>
            </a:r>
            <a:r>
              <a:rPr lang="en-CA" sz="4400" dirty="0" err="1"/>
              <a:t>ዘርኢ</a:t>
            </a:r>
            <a:r>
              <a:rPr lang="en-CA" sz="4400" dirty="0"/>
              <a:t> </a:t>
            </a:r>
            <a:r>
              <a:rPr lang="en-CA" sz="4400" dirty="0" err="1"/>
              <a:t>ሰብኣይ</a:t>
            </a:r>
            <a:r>
              <a:rPr lang="en-CA" sz="4400" dirty="0"/>
              <a:t> </a:t>
            </a:r>
            <a:r>
              <a:rPr lang="en-CA" sz="4400" dirty="0" err="1"/>
              <a:t>ካብ</a:t>
            </a:r>
            <a:r>
              <a:rPr lang="en-CA" sz="4400" dirty="0"/>
              <a:t> </a:t>
            </a:r>
            <a:r>
              <a:rPr lang="en-CA" sz="4400" dirty="0" err="1"/>
              <a:t>ቅድስቲ</a:t>
            </a:r>
            <a:r>
              <a:rPr lang="en-CA" sz="4400" dirty="0"/>
              <a:t> </a:t>
            </a:r>
            <a:r>
              <a:rPr lang="en-CA" sz="4400" dirty="0" err="1"/>
              <a:t>ድንግል</a:t>
            </a:r>
            <a:r>
              <a:rPr lang="en-CA" sz="4400" dirty="0"/>
              <a:t> </a:t>
            </a:r>
            <a:r>
              <a:rPr lang="en-CA" sz="4400" dirty="0" err="1"/>
              <a:t>ማርያም</a:t>
            </a:r>
            <a:r>
              <a:rPr lang="en-CA" sz="4400" dirty="0"/>
              <a:t> </a:t>
            </a:r>
            <a:r>
              <a:rPr lang="en-CA" sz="4400" dirty="0" err="1"/>
              <a:t>ሥጋ</a:t>
            </a:r>
            <a:r>
              <a:rPr lang="en-CA" sz="4400" dirty="0"/>
              <a:t> </a:t>
            </a:r>
            <a:r>
              <a:rPr lang="en-CA" sz="4400" dirty="0" err="1"/>
              <a:t>ዝለበሰ</a:t>
            </a:r>
            <a:r>
              <a:rPr lang="en-CA" sz="4400" dirty="0"/>
              <a:t> </a:t>
            </a:r>
            <a:r>
              <a:rPr lang="en-CA" sz="4400" dirty="0" err="1"/>
              <a:t>ብዘይ</a:t>
            </a:r>
            <a:r>
              <a:rPr lang="en-CA" sz="4400" dirty="0"/>
              <a:t> </a:t>
            </a:r>
            <a:r>
              <a:rPr lang="en-CA" sz="4400" dirty="0" err="1"/>
              <a:t>ኃጢኣትን</a:t>
            </a:r>
            <a:r>
              <a:rPr lang="en-CA" sz="4400" dirty="0"/>
              <a:t> </a:t>
            </a:r>
            <a:r>
              <a:rPr lang="en-CA" sz="4400" dirty="0" err="1"/>
              <a:t>ኣበሳን</a:t>
            </a:r>
            <a:r>
              <a:rPr lang="en-CA" sz="4400" dirty="0"/>
              <a:t> </a:t>
            </a:r>
            <a:r>
              <a:rPr lang="en-CA" sz="4400" dirty="0" err="1"/>
              <a:t>ከም</a:t>
            </a:r>
            <a:r>
              <a:rPr lang="en-CA" sz="4400" dirty="0"/>
              <a:t> </a:t>
            </a:r>
            <a:r>
              <a:rPr lang="en-CA" sz="4400" dirty="0" err="1"/>
              <a:t>ሰብ</a:t>
            </a:r>
            <a:r>
              <a:rPr lang="en-CA" sz="4400" dirty="0"/>
              <a:t> </a:t>
            </a:r>
            <a:r>
              <a:rPr lang="en-CA" sz="4400" dirty="0" err="1"/>
              <a:t>ዓበየ</a:t>
            </a:r>
            <a:r>
              <a:rPr lang="en-CA" sz="4400" dirty="0"/>
              <a:t>። </a:t>
            </a:r>
            <a:r>
              <a:rPr lang="en-CA" sz="4400" dirty="0" err="1"/>
              <a:t>ኣብ</a:t>
            </a:r>
            <a:r>
              <a:rPr lang="en-CA" sz="4400" dirty="0"/>
              <a:t> </a:t>
            </a:r>
            <a:r>
              <a:rPr lang="en-CA" sz="4400" dirty="0" err="1"/>
              <a:t>ኣፉ</a:t>
            </a:r>
            <a:r>
              <a:rPr lang="en-CA" sz="4400" dirty="0"/>
              <a:t> </a:t>
            </a:r>
            <a:r>
              <a:rPr lang="en-CA" sz="4400" dirty="0" err="1"/>
              <a:t>ሓሰት</a:t>
            </a:r>
            <a:r>
              <a:rPr lang="en-CA" sz="4400" dirty="0"/>
              <a:t> </a:t>
            </a:r>
            <a:r>
              <a:rPr lang="en-CA" sz="4400" dirty="0" err="1"/>
              <a:t>ኣይተረኽበን</a:t>
            </a:r>
            <a:r>
              <a:rPr lang="en-CA" sz="4400" dirty="0" smtClean="0"/>
              <a:t>።</a:t>
            </a:r>
          </a:p>
        </p:txBody>
      </p:sp>
    </p:spTree>
    <p:extLst>
      <p:ext uri="{BB962C8B-B14F-4D97-AF65-F5344CB8AC3E}">
        <p14:creationId xmlns:p14="http://schemas.microsoft.com/office/powerpoint/2010/main" val="1264353046"/>
      </p:ext>
    </p:extLst>
  </p:cSld>
  <p:clrMapOvr>
    <a:masterClrMapping/>
  </p:clrMapOvr>
  <p:transition spd="med"/>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1400" dirty="0" smtClean="0">
                <a:solidFill>
                  <a:srgbClr val="FFC000"/>
                </a:solidFill>
              </a:rPr>
              <a:t>፴፰</a:t>
            </a:r>
            <a:r>
              <a:rPr lang="en-CA" sz="1400" dirty="0">
                <a:solidFill>
                  <a:srgbClr val="FFC000"/>
                </a:solidFill>
              </a:rPr>
              <a:t>. </a:t>
            </a:r>
            <a:r>
              <a:rPr lang="en-CA" sz="4400" dirty="0" err="1"/>
              <a:t>ወእምዝ</a:t>
            </a:r>
            <a:r>
              <a:rPr lang="en-CA" sz="4400" dirty="0"/>
              <a:t> </a:t>
            </a:r>
            <a:r>
              <a:rPr lang="en-CA" sz="4400" dirty="0" err="1"/>
              <a:t>ሐመ</a:t>
            </a:r>
            <a:r>
              <a:rPr lang="en-CA" sz="4400" dirty="0"/>
              <a:t> </a:t>
            </a:r>
            <a:r>
              <a:rPr lang="en-CA" sz="4400" dirty="0" err="1"/>
              <a:t>ወሞተ</a:t>
            </a:r>
            <a:r>
              <a:rPr lang="en-CA" sz="4400" dirty="0"/>
              <a:t> </a:t>
            </a:r>
            <a:r>
              <a:rPr lang="en-CA" sz="4400" dirty="0" err="1"/>
              <a:t>በሥጋ</a:t>
            </a:r>
            <a:r>
              <a:rPr lang="en-CA" sz="4400" dirty="0"/>
              <a:t> </a:t>
            </a:r>
            <a:r>
              <a:rPr lang="en-CA" sz="4400" dirty="0" err="1"/>
              <a:t>ወተንሥአ</a:t>
            </a:r>
            <a:r>
              <a:rPr lang="en-CA" sz="4400" dirty="0"/>
              <a:t> </a:t>
            </a:r>
            <a:r>
              <a:rPr lang="en-CA" sz="4400" dirty="0" err="1"/>
              <a:t>እሙታን</a:t>
            </a:r>
            <a:r>
              <a:rPr lang="en-CA" sz="4400" dirty="0"/>
              <a:t> </a:t>
            </a:r>
            <a:r>
              <a:rPr lang="en-CA" sz="4400" dirty="0" err="1"/>
              <a:t>በሣልስት</a:t>
            </a:r>
            <a:r>
              <a:rPr lang="en-CA" sz="4400" dirty="0"/>
              <a:t> </a:t>
            </a:r>
            <a:r>
              <a:rPr lang="en-CA" sz="4400" dirty="0" err="1"/>
              <a:t>ዕለት</a:t>
            </a:r>
            <a:r>
              <a:rPr lang="en-CA" sz="4400" dirty="0"/>
              <a:t> </a:t>
            </a:r>
            <a:r>
              <a:rPr lang="en-CA" sz="4400" dirty="0" err="1"/>
              <a:t>ወዐርገ</a:t>
            </a:r>
            <a:r>
              <a:rPr lang="en-CA" sz="4400" dirty="0"/>
              <a:t> </a:t>
            </a:r>
            <a:r>
              <a:rPr lang="en-CA" sz="4400" dirty="0" err="1"/>
              <a:t>ሰማያተ</a:t>
            </a:r>
            <a:r>
              <a:rPr lang="en-CA" sz="4400" dirty="0"/>
              <a:t> </a:t>
            </a:r>
            <a:r>
              <a:rPr lang="en-CA" sz="4400" dirty="0" err="1"/>
              <a:t>ኀበ</a:t>
            </a:r>
            <a:r>
              <a:rPr lang="en-CA" sz="4400" dirty="0"/>
              <a:t> </a:t>
            </a:r>
            <a:r>
              <a:rPr lang="en-CA" sz="4400" dirty="0" err="1"/>
              <a:t>አብ</a:t>
            </a:r>
            <a:r>
              <a:rPr lang="en-CA" sz="4400" dirty="0"/>
              <a:t> </a:t>
            </a:r>
            <a:r>
              <a:rPr lang="en-CA" sz="4400" dirty="0" err="1"/>
              <a:t>ዘፈነዎ</a:t>
            </a:r>
            <a:r>
              <a:rPr lang="en-CA" sz="4400" dirty="0"/>
              <a:t>። </a:t>
            </a:r>
            <a:r>
              <a:rPr lang="en-CA" sz="4400" dirty="0" err="1"/>
              <a:t>ወነበረ</a:t>
            </a:r>
            <a:r>
              <a:rPr lang="en-CA" sz="4400" dirty="0"/>
              <a:t> </a:t>
            </a:r>
            <a:r>
              <a:rPr lang="en-CA" sz="4400" dirty="0" err="1"/>
              <a:t>በየማነ</a:t>
            </a:r>
            <a:r>
              <a:rPr lang="en-CA" sz="4400" dirty="0"/>
              <a:t> </a:t>
            </a:r>
            <a:r>
              <a:rPr lang="en-CA" sz="4400" dirty="0" err="1"/>
              <a:t>ኀይል</a:t>
            </a:r>
            <a:r>
              <a:rPr lang="en-CA" sz="4400" dirty="0"/>
              <a:t> </a:t>
            </a:r>
            <a:r>
              <a:rPr lang="en-CA" sz="4400" dirty="0" err="1"/>
              <a:t>ወፈነወ</a:t>
            </a:r>
            <a:r>
              <a:rPr lang="en-CA" sz="4400" dirty="0"/>
              <a:t> </a:t>
            </a:r>
            <a:r>
              <a:rPr lang="en-CA" sz="4400" dirty="0" err="1"/>
              <a:t>ለነ</a:t>
            </a:r>
            <a:r>
              <a:rPr lang="en-CA" sz="4400" dirty="0"/>
              <a:t> </a:t>
            </a:r>
            <a:r>
              <a:rPr lang="en-CA" sz="4400" dirty="0" err="1"/>
              <a:t>ጰራቅሊጦስሃ</a:t>
            </a:r>
            <a:r>
              <a:rPr lang="en-CA" sz="4400" dirty="0"/>
              <a:t> </a:t>
            </a:r>
            <a:r>
              <a:rPr lang="en-CA" sz="4400" dirty="0" err="1"/>
              <a:t>መንፈሰ</a:t>
            </a:r>
            <a:r>
              <a:rPr lang="en-CA" sz="4400" dirty="0"/>
              <a:t> </a:t>
            </a:r>
            <a:r>
              <a:rPr lang="en-CA" sz="4400" dirty="0" err="1"/>
              <a:t>ቅዱሰ</a:t>
            </a:r>
            <a:r>
              <a:rPr lang="en-CA" sz="4400" dirty="0"/>
              <a:t> </a:t>
            </a:r>
            <a:r>
              <a:rPr lang="en-CA" sz="4400" dirty="0" err="1"/>
              <a:t>ዘወፅአ</a:t>
            </a:r>
            <a:r>
              <a:rPr lang="en-CA" sz="4400" dirty="0"/>
              <a:t> </a:t>
            </a:r>
            <a:r>
              <a:rPr lang="en-CA" sz="4400" dirty="0" err="1"/>
              <a:t>እምአብ</a:t>
            </a:r>
            <a:r>
              <a:rPr lang="en-CA" sz="4400" dirty="0"/>
              <a:t> </a:t>
            </a:r>
            <a:r>
              <a:rPr lang="en-CA" sz="4400" dirty="0" err="1" smtClean="0"/>
              <a:t>ወአድኀነ</a:t>
            </a:r>
            <a:endParaRPr lang="en-CA" sz="4400" dirty="0"/>
          </a:p>
        </p:txBody>
      </p:sp>
      <p:sp>
        <p:nvSpPr>
          <p:cNvPr id="9" name="Rectangle 8"/>
          <p:cNvSpPr/>
          <p:nvPr/>
        </p:nvSpPr>
        <p:spPr>
          <a:xfrm>
            <a:off x="7936876" y="-79878"/>
            <a:ext cx="4400150" cy="6940361"/>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38</a:t>
            </a:r>
            <a:r>
              <a:rPr lang="en-US" sz="1400" dirty="0">
                <a:solidFill>
                  <a:srgbClr val="FFC000"/>
                </a:solidFill>
              </a:rPr>
              <a:t>. </a:t>
            </a:r>
            <a:r>
              <a:rPr lang="en-US" sz="3700" dirty="0"/>
              <a:t>Then He suffered, died in the flesh</a:t>
            </a:r>
            <a:r>
              <a:rPr lang="en-US" sz="3700" dirty="0" smtClean="0"/>
              <a:t>, rose </a:t>
            </a:r>
            <a:r>
              <a:rPr lang="en-US" sz="3700" dirty="0"/>
              <a:t>from the dead on the third day</a:t>
            </a:r>
            <a:r>
              <a:rPr lang="en-US" sz="3700" dirty="0" smtClean="0"/>
              <a:t>,  ascended </a:t>
            </a:r>
            <a:r>
              <a:rPr lang="en-US" sz="3700" dirty="0"/>
              <a:t>unto heaven, to the Father </a:t>
            </a:r>
            <a:r>
              <a:rPr lang="en-US" sz="3700" dirty="0" smtClean="0"/>
              <a:t>Who sent </a:t>
            </a:r>
            <a:r>
              <a:rPr lang="en-US" sz="3700" dirty="0"/>
              <a:t>him, sat down at the right hand </a:t>
            </a:r>
            <a:r>
              <a:rPr lang="en-US" sz="3700" dirty="0" smtClean="0"/>
              <a:t>of Power</a:t>
            </a:r>
            <a:r>
              <a:rPr lang="en-US" sz="3700" dirty="0"/>
              <a:t>, sent to us the </a:t>
            </a:r>
            <a:r>
              <a:rPr lang="en-US" sz="3700" dirty="0" err="1"/>
              <a:t>Paraclete</a:t>
            </a:r>
            <a:r>
              <a:rPr lang="en-US" sz="3700" dirty="0"/>
              <a:t>, the </a:t>
            </a:r>
            <a:r>
              <a:rPr lang="en-US" sz="3700" dirty="0" smtClean="0"/>
              <a:t>Holy Spirit</a:t>
            </a:r>
            <a:r>
              <a:rPr lang="en-US" sz="3700" dirty="0"/>
              <a:t>, Who proceeds from the Father, </a:t>
            </a:r>
            <a:r>
              <a:rPr lang="en-US" sz="3700" dirty="0" smtClean="0"/>
              <a:t>and saved all</a:t>
            </a:r>
            <a:r>
              <a:rPr lang="en-US" sz="3800" dirty="0" smtClean="0"/>
              <a:t>.</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1400" dirty="0" smtClean="0">
                <a:solidFill>
                  <a:srgbClr val="FFC000"/>
                </a:solidFill>
              </a:rPr>
              <a:t>38</a:t>
            </a:r>
            <a:r>
              <a:rPr lang="en-CA" sz="1400" dirty="0">
                <a:solidFill>
                  <a:srgbClr val="FFC000"/>
                </a:solidFill>
              </a:rPr>
              <a:t>. </a:t>
            </a:r>
            <a:r>
              <a:rPr lang="en-CA" sz="4400" dirty="0" err="1"/>
              <a:t>ብድሕርዚ</a:t>
            </a:r>
            <a:r>
              <a:rPr lang="en-CA" sz="4400" dirty="0"/>
              <a:t> </a:t>
            </a:r>
            <a:r>
              <a:rPr lang="en-CA" sz="4400" dirty="0" err="1"/>
              <a:t>ብሥጋ</a:t>
            </a:r>
            <a:r>
              <a:rPr lang="en-CA" sz="4400" dirty="0"/>
              <a:t> </a:t>
            </a:r>
            <a:r>
              <a:rPr lang="en-CA" sz="4400" dirty="0" err="1"/>
              <a:t>መከራ</a:t>
            </a:r>
            <a:r>
              <a:rPr lang="en-CA" sz="4400" dirty="0"/>
              <a:t> </a:t>
            </a:r>
            <a:r>
              <a:rPr lang="en-CA" sz="4400" dirty="0" smtClean="0"/>
              <a:t> </a:t>
            </a:r>
            <a:r>
              <a:rPr lang="en-CA" sz="4400" dirty="0" err="1" smtClean="0"/>
              <a:t>መስቀል</a:t>
            </a:r>
            <a:r>
              <a:rPr lang="en-CA" sz="4400" dirty="0" smtClean="0"/>
              <a:t>   </a:t>
            </a:r>
            <a:r>
              <a:rPr lang="en-CA" sz="4400" dirty="0" err="1" smtClean="0"/>
              <a:t>ተቐ</a:t>
            </a:r>
            <a:endParaRPr lang="en-CA" sz="4400" dirty="0" smtClean="0"/>
          </a:p>
          <a:p>
            <a:r>
              <a:rPr lang="en-CA" sz="4400" dirty="0" err="1" smtClean="0"/>
              <a:t>ቢሉ</a:t>
            </a:r>
            <a:r>
              <a:rPr lang="en-CA" sz="4400" dirty="0" smtClean="0"/>
              <a:t> </a:t>
            </a:r>
            <a:r>
              <a:rPr lang="en-CA" sz="4400" dirty="0" err="1"/>
              <a:t>ሞተ</a:t>
            </a:r>
            <a:r>
              <a:rPr lang="en-CA" sz="4400" dirty="0"/>
              <a:t>፥ </a:t>
            </a:r>
            <a:r>
              <a:rPr lang="en-CA" sz="4400" dirty="0" err="1"/>
              <a:t>ብሣልሳይ</a:t>
            </a:r>
            <a:r>
              <a:rPr lang="en-CA" sz="4400" dirty="0"/>
              <a:t> </a:t>
            </a:r>
            <a:r>
              <a:rPr lang="en-CA" sz="4400" dirty="0" err="1"/>
              <a:t>መዓልቲ</a:t>
            </a:r>
            <a:r>
              <a:rPr lang="en-CA" sz="4400" dirty="0"/>
              <a:t> </a:t>
            </a:r>
            <a:r>
              <a:rPr lang="en-CA" sz="4400" dirty="0" err="1"/>
              <a:t>ካብ</a:t>
            </a:r>
            <a:r>
              <a:rPr lang="en-CA" sz="4400" dirty="0"/>
              <a:t> </a:t>
            </a:r>
            <a:r>
              <a:rPr lang="en-CA" sz="4400" dirty="0" err="1"/>
              <a:t>ምዉታት</a:t>
            </a:r>
            <a:r>
              <a:rPr lang="en-CA" sz="4400" dirty="0"/>
              <a:t> </a:t>
            </a:r>
            <a:r>
              <a:rPr lang="en-CA" sz="4400" dirty="0" err="1"/>
              <a:t>ተፈልዩ</a:t>
            </a:r>
            <a:r>
              <a:rPr lang="en-CA" sz="4400" dirty="0"/>
              <a:t> </a:t>
            </a:r>
            <a:r>
              <a:rPr lang="en-CA" sz="4400" dirty="0" err="1"/>
              <a:t>ተንሥአ</a:t>
            </a:r>
            <a:r>
              <a:rPr lang="en-CA" sz="4400" dirty="0"/>
              <a:t>። </a:t>
            </a:r>
            <a:endParaRPr lang="en-CA" sz="4400" dirty="0" smtClean="0"/>
          </a:p>
          <a:p>
            <a:r>
              <a:rPr lang="en-CA" sz="4400" dirty="0" err="1" smtClean="0"/>
              <a:t>ናብ</a:t>
            </a:r>
            <a:r>
              <a:rPr lang="en-CA" sz="4400" dirty="0" smtClean="0"/>
              <a:t> </a:t>
            </a:r>
            <a:r>
              <a:rPr lang="en-CA" sz="4400" dirty="0" err="1"/>
              <a:t>ዝለኣኾ</a:t>
            </a:r>
            <a:r>
              <a:rPr lang="en-CA" sz="4400" dirty="0"/>
              <a:t> </a:t>
            </a:r>
            <a:r>
              <a:rPr lang="en-CA" sz="4400" dirty="0" err="1"/>
              <a:t>ኣቦኡ</a:t>
            </a:r>
            <a:r>
              <a:rPr lang="en-CA" sz="4400" dirty="0"/>
              <a:t> </a:t>
            </a:r>
            <a:r>
              <a:rPr lang="en-CA" sz="4400" dirty="0" err="1"/>
              <a:t>ናብ</a:t>
            </a:r>
            <a:r>
              <a:rPr lang="en-CA" sz="4400" dirty="0"/>
              <a:t> </a:t>
            </a:r>
            <a:r>
              <a:rPr lang="en-CA" sz="4400" dirty="0" err="1"/>
              <a:t>ሰማያት</a:t>
            </a:r>
            <a:r>
              <a:rPr lang="en-CA" sz="4400" dirty="0"/>
              <a:t> </a:t>
            </a:r>
            <a:r>
              <a:rPr lang="en-CA" sz="4400" dirty="0" err="1"/>
              <a:t>ዓረገ</a:t>
            </a:r>
            <a:r>
              <a:rPr lang="en-CA" sz="4400" dirty="0"/>
              <a:t>። </a:t>
            </a:r>
            <a:r>
              <a:rPr lang="en-CA" sz="4400" dirty="0" err="1"/>
              <a:t>ካብ</a:t>
            </a:r>
            <a:r>
              <a:rPr lang="en-CA" sz="4400" dirty="0"/>
              <a:t> </a:t>
            </a:r>
            <a:r>
              <a:rPr lang="en-CA" sz="4400" dirty="0" err="1"/>
              <a:t>ኣብ</a:t>
            </a:r>
            <a:r>
              <a:rPr lang="en-CA" sz="4400" dirty="0"/>
              <a:t> </a:t>
            </a:r>
            <a:r>
              <a:rPr lang="en-CA" sz="4400" dirty="0" err="1"/>
              <a:t>ዝሠረፀ</a:t>
            </a:r>
            <a:r>
              <a:rPr lang="en-CA" sz="4400" dirty="0"/>
              <a:t> </a:t>
            </a:r>
            <a:r>
              <a:rPr lang="en-CA" sz="4400" dirty="0" err="1"/>
              <a:t>ንዓለም</a:t>
            </a:r>
            <a:r>
              <a:rPr lang="en-CA" sz="4400" dirty="0"/>
              <a:t> </a:t>
            </a:r>
            <a:r>
              <a:rPr lang="en-CA" sz="4400" dirty="0" err="1"/>
              <a:t>እውን</a:t>
            </a:r>
            <a:r>
              <a:rPr lang="en-CA" sz="4400" dirty="0"/>
              <a:t> </a:t>
            </a:r>
            <a:r>
              <a:rPr lang="en-CA" sz="4400" dirty="0" err="1"/>
              <a:t>ዘድሓነ</a:t>
            </a:r>
            <a:r>
              <a:rPr lang="en-CA" sz="4400" dirty="0"/>
              <a:t>፥ </a:t>
            </a:r>
            <a:r>
              <a:rPr lang="en-CA" sz="4400" dirty="0" err="1"/>
              <a:t>ምስ</a:t>
            </a:r>
            <a:r>
              <a:rPr lang="en-CA" sz="4400" dirty="0"/>
              <a:t> </a:t>
            </a:r>
            <a:r>
              <a:rPr lang="en-CA" sz="4400" dirty="0" err="1"/>
              <a:t>ኣብን</a:t>
            </a:r>
            <a:r>
              <a:rPr lang="en-CA" sz="4400" dirty="0"/>
              <a:t> </a:t>
            </a:r>
            <a:r>
              <a:rPr lang="en-CA" sz="4400" dirty="0" err="1"/>
              <a:t>ምስ</a:t>
            </a:r>
            <a:r>
              <a:rPr lang="en-CA" sz="4400" dirty="0"/>
              <a:t> </a:t>
            </a:r>
            <a:r>
              <a:rPr lang="en-CA" sz="4400" dirty="0" err="1" smtClean="0"/>
              <a:t>ወልድን</a:t>
            </a:r>
            <a:endParaRPr lang="en-CA" sz="4400" dirty="0"/>
          </a:p>
        </p:txBody>
      </p:sp>
    </p:spTree>
    <p:extLst>
      <p:ext uri="{BB962C8B-B14F-4D97-AF65-F5344CB8AC3E}">
        <p14:creationId xmlns:p14="http://schemas.microsoft.com/office/powerpoint/2010/main" val="1739681913"/>
      </p:ext>
    </p:extLst>
  </p:cSld>
  <p:clrMapOvr>
    <a:masterClrMapping/>
  </p:clrMapOvr>
  <p:transition spd="med"/>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0" y="0"/>
            <a:ext cx="3813254" cy="6863417"/>
          </a:xfrm>
          <a:prstGeom prst="rect">
            <a:avLst/>
          </a:prstGeom>
        </p:spPr>
        <p:txBody>
          <a:bodyPr wrap="square">
            <a:spAutoFit/>
          </a:bodyPr>
          <a:lstStyle/>
          <a:p>
            <a:r>
              <a:rPr lang="en-CA" sz="4400" dirty="0" err="1" smtClean="0"/>
              <a:t>ኵሎ</a:t>
            </a:r>
            <a:r>
              <a:rPr lang="en-CA" sz="4400" dirty="0" smtClean="0"/>
              <a:t> </a:t>
            </a:r>
            <a:r>
              <a:rPr lang="en-CA" sz="4400" dirty="0" err="1"/>
              <a:t>ዓለመ</a:t>
            </a:r>
            <a:r>
              <a:rPr lang="en-CA" sz="4400" dirty="0"/>
              <a:t> </a:t>
            </a:r>
            <a:r>
              <a:rPr lang="en-CA" sz="4400" dirty="0" err="1"/>
              <a:t>ዘህልው</a:t>
            </a:r>
            <a:r>
              <a:rPr lang="en-CA" sz="4400" dirty="0"/>
              <a:t> </a:t>
            </a:r>
            <a:r>
              <a:rPr lang="en-CA" sz="4400" dirty="0" err="1"/>
              <a:t>ምስለ</a:t>
            </a:r>
            <a:r>
              <a:rPr lang="en-CA" sz="4400" dirty="0"/>
              <a:t> </a:t>
            </a:r>
            <a:r>
              <a:rPr lang="en-CA" sz="4400" dirty="0" err="1"/>
              <a:t>አብ</a:t>
            </a:r>
            <a:r>
              <a:rPr lang="en-CA" sz="4400" dirty="0"/>
              <a:t> </a:t>
            </a:r>
            <a:r>
              <a:rPr lang="en-CA" sz="4400" dirty="0" err="1" smtClean="0"/>
              <a:t>ወወልድ</a:t>
            </a:r>
            <a:endParaRPr lang="en-CA" sz="4400" dirty="0" smtClean="0"/>
          </a:p>
          <a:p>
            <a:r>
              <a:rPr lang="en-CA" sz="4400" dirty="0" smtClean="0"/>
              <a:t>።</a:t>
            </a:r>
            <a:endParaRPr lang="en-CA" sz="4400" dirty="0"/>
          </a:p>
          <a:p>
            <a:r>
              <a:rPr lang="en-CA" sz="1400" dirty="0">
                <a:solidFill>
                  <a:srgbClr val="FFC000"/>
                </a:solidFill>
              </a:rPr>
              <a:t>፴፱. </a:t>
            </a:r>
            <a:r>
              <a:rPr lang="en-CA" sz="4400" dirty="0" err="1"/>
              <a:t>ንብል</a:t>
            </a:r>
            <a:r>
              <a:rPr lang="en-CA" sz="4400" dirty="0"/>
              <a:t> </a:t>
            </a:r>
            <a:r>
              <a:rPr lang="en-CA" sz="4400" dirty="0" err="1"/>
              <a:t>እንከ</a:t>
            </a:r>
            <a:r>
              <a:rPr lang="en-CA" sz="4400" dirty="0"/>
              <a:t> </a:t>
            </a:r>
            <a:r>
              <a:rPr lang="en-CA" sz="4400" dirty="0" err="1"/>
              <a:t>ከመ</a:t>
            </a:r>
            <a:r>
              <a:rPr lang="en-CA" sz="4400" dirty="0"/>
              <a:t> </a:t>
            </a:r>
            <a:r>
              <a:rPr lang="en-CA" sz="4400" dirty="0" err="1"/>
              <a:t>ኵሉ</a:t>
            </a:r>
            <a:r>
              <a:rPr lang="en-CA" sz="4400" dirty="0"/>
              <a:t> </a:t>
            </a:r>
            <a:r>
              <a:rPr lang="en-CA" sz="4400" dirty="0" err="1"/>
              <a:t>ሠናይ</a:t>
            </a:r>
            <a:r>
              <a:rPr lang="en-CA" sz="4400" dirty="0"/>
              <a:t> </a:t>
            </a:r>
            <a:r>
              <a:rPr lang="en-CA" sz="4400" dirty="0" err="1"/>
              <a:t>ፍጥረተ</a:t>
            </a:r>
            <a:r>
              <a:rPr lang="en-CA" sz="4400" dirty="0"/>
              <a:t> </a:t>
            </a:r>
            <a:r>
              <a:rPr lang="en-CA" sz="4400" dirty="0" err="1"/>
              <a:t>እግዚአብሔር</a:t>
            </a:r>
            <a:r>
              <a:rPr lang="en-CA" sz="4400" dirty="0"/>
              <a:t> </a:t>
            </a:r>
            <a:r>
              <a:rPr lang="en-CA" sz="4400" dirty="0" err="1"/>
              <a:t>ወአልቦ</a:t>
            </a:r>
            <a:r>
              <a:rPr lang="en-CA" sz="4400" dirty="0"/>
              <a:t> </a:t>
            </a:r>
            <a:r>
              <a:rPr lang="en-CA" sz="4400" dirty="0" err="1"/>
              <a:t>ግዱፍ</a:t>
            </a:r>
            <a:r>
              <a:rPr lang="en-CA" sz="4400" dirty="0"/>
              <a:t>። </a:t>
            </a:r>
            <a:r>
              <a:rPr lang="en-CA" sz="4400" dirty="0" err="1"/>
              <a:t>ወመንፈስሰ</a:t>
            </a:r>
            <a:r>
              <a:rPr lang="en-CA" sz="4400" dirty="0"/>
              <a:t> </a:t>
            </a:r>
            <a:r>
              <a:rPr lang="en-CA" sz="4400" dirty="0" err="1"/>
              <a:t>ሕይወተ</a:t>
            </a:r>
            <a:r>
              <a:rPr lang="en-CA" sz="4400" dirty="0"/>
              <a:t> </a:t>
            </a:r>
            <a:r>
              <a:rPr lang="en-CA" sz="4400" dirty="0" err="1"/>
              <a:t>ሥጋ</a:t>
            </a:r>
            <a:r>
              <a:rPr lang="en-CA" sz="4400" dirty="0"/>
              <a:t> </a:t>
            </a:r>
            <a:r>
              <a:rPr lang="en-CA" sz="4400" dirty="0" err="1"/>
              <a:t>ይእቲ</a:t>
            </a:r>
            <a:r>
              <a:rPr lang="en-CA" sz="4400" dirty="0"/>
              <a:t> </a:t>
            </a:r>
            <a:r>
              <a:rPr lang="en-CA" sz="4400" dirty="0" err="1"/>
              <a:t>ንጽሕት</a:t>
            </a:r>
            <a:r>
              <a:rPr lang="en-CA" sz="4400" dirty="0"/>
              <a:t> </a:t>
            </a:r>
            <a:r>
              <a:rPr lang="en-CA" sz="4400" dirty="0" err="1"/>
              <a:t>ወቅድስት</a:t>
            </a:r>
            <a:r>
              <a:rPr lang="en-CA" sz="4400" dirty="0"/>
              <a:t> </a:t>
            </a:r>
            <a:r>
              <a:rPr lang="en-CA" sz="4400" dirty="0" err="1"/>
              <a:t>በኵሉ</a:t>
            </a:r>
            <a:r>
              <a:rPr lang="en-CA" sz="4400" dirty="0" smtClean="0"/>
              <a:t>።</a:t>
            </a:r>
          </a:p>
        </p:txBody>
      </p:sp>
      <p:sp>
        <p:nvSpPr>
          <p:cNvPr id="9" name="Rectangle 8"/>
          <p:cNvSpPr/>
          <p:nvPr/>
        </p:nvSpPr>
        <p:spPr>
          <a:xfrm>
            <a:off x="7936876" y="-79878"/>
            <a:ext cx="4400150" cy="6555641"/>
          </a:xfrm>
          <a:prstGeom prst="rect">
            <a:avLst/>
          </a:prstGeom>
        </p:spPr>
        <p:txBody>
          <a:bodyPr wrap="square">
            <a:spAutoFit/>
          </a:bodyPr>
          <a:lstStyle/>
          <a:p>
            <a:pPr marL="40639" marR="40639">
              <a:spcBef>
                <a:spcPts val="600"/>
              </a:spcBef>
              <a:buClr>
                <a:srgbClr val="D84800"/>
              </a:buClr>
              <a:buFont typeface="Arial"/>
              <a:defRPr sz="2800"/>
            </a:pPr>
            <a:r>
              <a:rPr lang="en-US" sz="3700" dirty="0" smtClean="0"/>
              <a:t>the </a:t>
            </a:r>
            <a:r>
              <a:rPr lang="en-US" sz="3700" dirty="0"/>
              <a:t>world, and Who is </a:t>
            </a:r>
            <a:r>
              <a:rPr lang="en-US" sz="3700" dirty="0" smtClean="0"/>
              <a:t>coeternal with </a:t>
            </a:r>
            <a:r>
              <a:rPr lang="en-US" sz="3700" dirty="0"/>
              <a:t>the Father and the Son</a:t>
            </a:r>
            <a:r>
              <a:rPr lang="en-US" sz="3700" dirty="0" smtClean="0"/>
              <a:t>.</a:t>
            </a:r>
          </a:p>
          <a:p>
            <a:pPr marL="40639" marR="40639">
              <a:spcBef>
                <a:spcPts val="600"/>
              </a:spcBef>
              <a:buClr>
                <a:srgbClr val="D84800"/>
              </a:buClr>
              <a:buFont typeface="Arial"/>
              <a:defRPr sz="2800"/>
            </a:pPr>
            <a:r>
              <a:rPr lang="en-US" sz="1400" dirty="0" smtClean="0"/>
              <a:t>39</a:t>
            </a:r>
            <a:r>
              <a:rPr lang="en-US" sz="1400" dirty="0"/>
              <a:t>. </a:t>
            </a:r>
            <a:r>
              <a:rPr lang="en-US" sz="3800" dirty="0"/>
              <a:t>We say further that all the </a:t>
            </a:r>
            <a:r>
              <a:rPr lang="en-US" sz="3800" dirty="0" smtClean="0"/>
              <a:t>creatures of </a:t>
            </a:r>
            <a:r>
              <a:rPr lang="en-US" sz="3800" dirty="0"/>
              <a:t>God are good and there is nothing to </a:t>
            </a:r>
            <a:r>
              <a:rPr lang="en-US" sz="3800" dirty="0" smtClean="0"/>
              <a:t>be rejected</a:t>
            </a:r>
            <a:r>
              <a:rPr lang="en-US" sz="3800" dirty="0"/>
              <a:t>, both the spirit, and the life of </a:t>
            </a:r>
            <a:r>
              <a:rPr lang="en-US" sz="3800" dirty="0" smtClean="0"/>
              <a:t>the body</a:t>
            </a:r>
            <a:r>
              <a:rPr lang="en-US" sz="3800" dirty="0"/>
              <a:t>, is pure and holy in all</a:t>
            </a:r>
            <a:r>
              <a:rPr lang="en-US" sz="38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smtClean="0"/>
              <a:t> </a:t>
            </a:r>
            <a:r>
              <a:rPr lang="en-CA" sz="4400" dirty="0" err="1" smtClean="0"/>
              <a:t>ህልዊ</a:t>
            </a:r>
            <a:r>
              <a:rPr lang="en-CA" sz="4400" dirty="0" smtClean="0"/>
              <a:t>  </a:t>
            </a:r>
            <a:r>
              <a:rPr lang="en-CA" sz="4400" dirty="0" err="1" smtClean="0"/>
              <a:t>ዝኾነ</a:t>
            </a:r>
            <a:r>
              <a:rPr lang="en-CA" sz="4400" dirty="0" smtClean="0"/>
              <a:t>  </a:t>
            </a:r>
            <a:r>
              <a:rPr lang="en-CA" sz="4400" dirty="0" err="1" smtClean="0"/>
              <a:t>ጰራቅሊ</a:t>
            </a:r>
            <a:endParaRPr lang="en-CA" sz="4400" dirty="0" smtClean="0"/>
          </a:p>
          <a:p>
            <a:r>
              <a:rPr lang="en-CA" sz="4400" dirty="0" err="1" smtClean="0"/>
              <a:t>ጦስ</a:t>
            </a:r>
            <a:r>
              <a:rPr lang="en-CA" sz="4400" dirty="0" smtClean="0"/>
              <a:t> </a:t>
            </a:r>
            <a:r>
              <a:rPr lang="en-CA" sz="4400" dirty="0" err="1"/>
              <a:t>መንፈስ</a:t>
            </a:r>
            <a:r>
              <a:rPr lang="en-CA" sz="4400" dirty="0"/>
              <a:t> </a:t>
            </a:r>
            <a:r>
              <a:rPr lang="en-CA" sz="4400" dirty="0" err="1"/>
              <a:t>ጽድቂ</a:t>
            </a:r>
            <a:r>
              <a:rPr lang="en-CA" sz="4400" dirty="0"/>
              <a:t> </a:t>
            </a:r>
            <a:r>
              <a:rPr lang="en-CA" sz="4400" dirty="0" err="1"/>
              <a:t>ሰደደልና</a:t>
            </a:r>
            <a:r>
              <a:rPr lang="en-CA" sz="4400" dirty="0"/>
              <a:t>።</a:t>
            </a:r>
          </a:p>
          <a:p>
            <a:r>
              <a:rPr lang="en-CA" sz="1400" dirty="0">
                <a:solidFill>
                  <a:srgbClr val="FFC000"/>
                </a:solidFill>
              </a:rPr>
              <a:t>39. </a:t>
            </a:r>
            <a:r>
              <a:rPr lang="en-CA" sz="4400" dirty="0" err="1"/>
              <a:t>እግዚኣብሄር</a:t>
            </a:r>
            <a:r>
              <a:rPr lang="en-CA" sz="4400" dirty="0"/>
              <a:t> </a:t>
            </a:r>
            <a:r>
              <a:rPr lang="en-CA" sz="4400" dirty="0" err="1"/>
              <a:t>ዝፈጠሮ</a:t>
            </a:r>
            <a:r>
              <a:rPr lang="en-CA" sz="4400" dirty="0"/>
              <a:t> </a:t>
            </a:r>
            <a:r>
              <a:rPr lang="en-CA" sz="4400" dirty="0" err="1"/>
              <a:t>ኵሉ</a:t>
            </a:r>
            <a:r>
              <a:rPr lang="en-CA" sz="4400" dirty="0"/>
              <a:t> </a:t>
            </a:r>
            <a:r>
              <a:rPr lang="en-CA" sz="4400" dirty="0" err="1"/>
              <a:t>ፍጥረት</a:t>
            </a:r>
            <a:r>
              <a:rPr lang="en-CA" sz="4400" dirty="0"/>
              <a:t> </a:t>
            </a:r>
            <a:r>
              <a:rPr lang="en-CA" sz="4400" dirty="0" err="1"/>
              <a:t>ንጹሕ</a:t>
            </a:r>
            <a:r>
              <a:rPr lang="en-CA" sz="4400" dirty="0"/>
              <a:t> </a:t>
            </a:r>
            <a:r>
              <a:rPr lang="en-CA" sz="4400" dirty="0" err="1"/>
              <a:t>ከም</a:t>
            </a:r>
            <a:r>
              <a:rPr lang="en-CA" sz="4400" dirty="0"/>
              <a:t> </a:t>
            </a:r>
            <a:r>
              <a:rPr lang="en-CA" sz="4400" dirty="0" err="1" smtClean="0"/>
              <a:t>ዝኾነ</a:t>
            </a:r>
            <a:r>
              <a:rPr lang="en-CA" sz="4400" dirty="0" smtClean="0"/>
              <a:t> ፥ </a:t>
            </a:r>
            <a:r>
              <a:rPr lang="en-CA" sz="4400" dirty="0" err="1" smtClean="0"/>
              <a:t>ዝድርበ</a:t>
            </a:r>
            <a:endParaRPr lang="en-CA" sz="4400" dirty="0" smtClean="0"/>
          </a:p>
          <a:p>
            <a:r>
              <a:rPr lang="en-CA" sz="4400" dirty="0" err="1" smtClean="0"/>
              <a:t>ውን</a:t>
            </a:r>
            <a:r>
              <a:rPr lang="en-CA" sz="4400" dirty="0" smtClean="0"/>
              <a:t> </a:t>
            </a:r>
            <a:r>
              <a:rPr lang="en-CA" sz="4400" dirty="0" err="1"/>
              <a:t>የብሉን</a:t>
            </a:r>
            <a:r>
              <a:rPr lang="en-CA" sz="4400" dirty="0"/>
              <a:t> </a:t>
            </a:r>
            <a:r>
              <a:rPr lang="en-CA" sz="4400" dirty="0" err="1"/>
              <a:t>ንብል</a:t>
            </a:r>
            <a:r>
              <a:rPr lang="en-CA" sz="4400" dirty="0"/>
              <a:t>። </a:t>
            </a:r>
            <a:r>
              <a:rPr lang="en-CA" sz="4400" dirty="0" err="1"/>
              <a:t>ናይ</a:t>
            </a:r>
            <a:r>
              <a:rPr lang="en-CA" sz="4400" dirty="0"/>
              <a:t> </a:t>
            </a:r>
            <a:r>
              <a:rPr lang="en-CA" sz="4400" dirty="0" err="1"/>
              <a:t>ሕይወት</a:t>
            </a:r>
            <a:r>
              <a:rPr lang="en-CA" sz="4400" dirty="0"/>
              <a:t> </a:t>
            </a:r>
            <a:r>
              <a:rPr lang="en-CA" sz="4400" dirty="0" err="1"/>
              <a:t>ነፍሲ</a:t>
            </a:r>
            <a:r>
              <a:rPr lang="en-CA" sz="4400" dirty="0"/>
              <a:t> </a:t>
            </a:r>
            <a:r>
              <a:rPr lang="en-CA" sz="4400" dirty="0" err="1"/>
              <a:t>ግና</a:t>
            </a:r>
            <a:r>
              <a:rPr lang="en-CA" sz="4400" dirty="0"/>
              <a:t> </a:t>
            </a:r>
            <a:r>
              <a:rPr lang="en-CA" sz="4400" dirty="0" err="1" smtClean="0"/>
              <a:t>ብዅሉ</a:t>
            </a:r>
            <a:r>
              <a:rPr lang="en-CA" sz="4400" dirty="0" smtClean="0"/>
              <a:t>  </a:t>
            </a:r>
            <a:r>
              <a:rPr lang="en-CA" sz="4400" dirty="0" err="1" smtClean="0"/>
              <a:t>ቅድስትን</a:t>
            </a:r>
            <a:r>
              <a:rPr lang="en-CA" sz="4400" dirty="0" smtClean="0"/>
              <a:t> </a:t>
            </a:r>
            <a:r>
              <a:rPr lang="en-CA" sz="4400" dirty="0" err="1"/>
              <a:t>ንጽሕትን</a:t>
            </a:r>
            <a:r>
              <a:rPr lang="en-CA" sz="4400" dirty="0"/>
              <a:t> </a:t>
            </a:r>
            <a:r>
              <a:rPr lang="en-CA" sz="4400" dirty="0" err="1"/>
              <a:t>እያ</a:t>
            </a:r>
            <a:r>
              <a:rPr lang="en-CA" sz="4400" dirty="0"/>
              <a:t>። </a:t>
            </a:r>
          </a:p>
        </p:txBody>
      </p:sp>
    </p:spTree>
    <p:extLst>
      <p:ext uri="{BB962C8B-B14F-4D97-AF65-F5344CB8AC3E}">
        <p14:creationId xmlns:p14="http://schemas.microsoft.com/office/powerpoint/2010/main" val="3456884926"/>
      </p:ext>
    </p:extLst>
  </p:cSld>
  <p:clrMapOvr>
    <a:masterClrMapping/>
  </p:clrMapOvr>
  <p:transition spd="med"/>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7017306"/>
          </a:xfrm>
          <a:prstGeom prst="rect">
            <a:avLst/>
          </a:prstGeom>
        </p:spPr>
        <p:txBody>
          <a:bodyPr wrap="square">
            <a:spAutoFit/>
          </a:bodyPr>
          <a:lstStyle/>
          <a:p>
            <a:r>
              <a:rPr lang="en-CA" sz="1400" dirty="0" smtClean="0">
                <a:solidFill>
                  <a:srgbClr val="FFC000"/>
                </a:solidFill>
              </a:rPr>
              <a:t>፵</a:t>
            </a:r>
            <a:r>
              <a:rPr lang="en-CA" sz="1400" dirty="0">
                <a:solidFill>
                  <a:srgbClr val="FFC000"/>
                </a:solidFill>
              </a:rPr>
              <a:t>. </a:t>
            </a:r>
            <a:r>
              <a:rPr lang="en-CA" sz="4500" dirty="0" err="1"/>
              <a:t>ወንሕነሰ</a:t>
            </a:r>
            <a:r>
              <a:rPr lang="en-CA" sz="4500" dirty="0"/>
              <a:t> </a:t>
            </a:r>
            <a:r>
              <a:rPr lang="en-CA" sz="4500" dirty="0" err="1"/>
              <a:t>ንብል</a:t>
            </a:r>
            <a:r>
              <a:rPr lang="en-CA" sz="4500" dirty="0"/>
              <a:t> </a:t>
            </a:r>
            <a:endParaRPr lang="en-CA" sz="4500" dirty="0" smtClean="0"/>
          </a:p>
          <a:p>
            <a:r>
              <a:rPr lang="en-CA" sz="4500" dirty="0" err="1" smtClean="0"/>
              <a:t>ከም</a:t>
            </a:r>
            <a:r>
              <a:rPr lang="en-CA" sz="4500" dirty="0" smtClean="0"/>
              <a:t> </a:t>
            </a:r>
            <a:r>
              <a:rPr lang="en-CA" sz="4500" dirty="0" err="1"/>
              <a:t>ሰብሳብ</a:t>
            </a:r>
            <a:r>
              <a:rPr lang="en-CA" sz="4500" dirty="0"/>
              <a:t> </a:t>
            </a:r>
            <a:r>
              <a:rPr lang="en-CA" sz="4500" dirty="0" err="1"/>
              <a:t>ንጹሕ</a:t>
            </a:r>
            <a:r>
              <a:rPr lang="en-CA" sz="4500" dirty="0"/>
              <a:t> </a:t>
            </a:r>
            <a:r>
              <a:rPr lang="en-CA" sz="4500" dirty="0" err="1"/>
              <a:t>ወልደት</a:t>
            </a:r>
            <a:r>
              <a:rPr lang="en-CA" sz="4500" dirty="0"/>
              <a:t> </a:t>
            </a:r>
            <a:r>
              <a:rPr lang="en-CA" sz="4500" dirty="0" err="1"/>
              <a:t>ዘአልቦ</a:t>
            </a:r>
            <a:r>
              <a:rPr lang="en-CA" sz="4500" dirty="0"/>
              <a:t> </a:t>
            </a:r>
            <a:r>
              <a:rPr lang="en-CA" sz="4500" dirty="0" err="1" smtClean="0"/>
              <a:t>ርኵስ</a:t>
            </a:r>
            <a:r>
              <a:rPr lang="en-CA" sz="4500" dirty="0" smtClean="0"/>
              <a:t> ፥ </a:t>
            </a:r>
            <a:r>
              <a:rPr lang="en-CA" sz="4500" dirty="0" err="1"/>
              <a:t>እስመ</a:t>
            </a:r>
            <a:r>
              <a:rPr lang="en-CA" sz="4500" dirty="0"/>
              <a:t> </a:t>
            </a:r>
            <a:r>
              <a:rPr lang="en-CA" sz="4500" dirty="0" smtClean="0"/>
              <a:t> </a:t>
            </a:r>
            <a:r>
              <a:rPr lang="en-CA" sz="4500" dirty="0" err="1" smtClean="0"/>
              <a:t>ፈጠ</a:t>
            </a:r>
            <a:endParaRPr lang="en-CA" sz="4500" dirty="0" smtClean="0"/>
          </a:p>
          <a:p>
            <a:r>
              <a:rPr lang="en-CA" sz="4500" dirty="0" err="1" smtClean="0"/>
              <a:t>ሮሙ</a:t>
            </a:r>
            <a:r>
              <a:rPr lang="en-CA" sz="4500" dirty="0" smtClean="0"/>
              <a:t> </a:t>
            </a:r>
            <a:r>
              <a:rPr lang="en-CA" sz="4500" dirty="0" err="1" smtClean="0"/>
              <a:t>እግዚአብሔር</a:t>
            </a:r>
            <a:r>
              <a:rPr lang="en-CA" sz="4500" dirty="0" smtClean="0"/>
              <a:t> </a:t>
            </a:r>
            <a:r>
              <a:rPr lang="en-CA" sz="4500" dirty="0" err="1"/>
              <a:t>ለአዳም</a:t>
            </a:r>
            <a:r>
              <a:rPr lang="en-CA" sz="4500" dirty="0"/>
              <a:t> </a:t>
            </a:r>
            <a:r>
              <a:rPr lang="en-CA" sz="4500" dirty="0" err="1" smtClean="0"/>
              <a:t>ወለሔዋን</a:t>
            </a:r>
            <a:r>
              <a:rPr lang="en-CA" sz="4500" dirty="0" smtClean="0"/>
              <a:t> </a:t>
            </a:r>
            <a:r>
              <a:rPr lang="en-CA" sz="4500" dirty="0" err="1"/>
              <a:t>ከመ</a:t>
            </a:r>
            <a:r>
              <a:rPr lang="en-CA" sz="4500" dirty="0"/>
              <a:t> </a:t>
            </a:r>
            <a:r>
              <a:rPr lang="en-CA" sz="4500" dirty="0" err="1"/>
              <a:t>ይብዝኁ</a:t>
            </a:r>
            <a:r>
              <a:rPr lang="en-CA" sz="4500" dirty="0"/>
              <a:t> </a:t>
            </a:r>
            <a:r>
              <a:rPr lang="en-CA" sz="4500" dirty="0" err="1" smtClean="0"/>
              <a:t>ሕዝብ</a:t>
            </a:r>
            <a:r>
              <a:rPr lang="en-CA" sz="4500" dirty="0" smtClean="0"/>
              <a:t> ። </a:t>
            </a:r>
            <a:r>
              <a:rPr lang="en-CA" sz="4500" dirty="0" err="1"/>
              <a:t>ንለቡ</a:t>
            </a:r>
            <a:r>
              <a:rPr lang="en-CA" sz="4500" dirty="0"/>
              <a:t> </a:t>
            </a:r>
            <a:r>
              <a:rPr lang="en-CA" sz="4500" dirty="0" err="1"/>
              <a:t>እንከ</a:t>
            </a:r>
            <a:r>
              <a:rPr lang="en-CA" sz="4500" dirty="0"/>
              <a:t> </a:t>
            </a:r>
            <a:r>
              <a:rPr lang="en-CA" sz="4500" dirty="0" err="1"/>
              <a:t>ከምቦ</a:t>
            </a:r>
            <a:r>
              <a:rPr lang="en-CA" sz="4500" dirty="0"/>
              <a:t> </a:t>
            </a:r>
            <a:r>
              <a:rPr lang="en-CA" sz="4500" dirty="0" err="1"/>
              <a:t>ውስተ</a:t>
            </a:r>
            <a:r>
              <a:rPr lang="en-CA" sz="4500" dirty="0"/>
              <a:t> </a:t>
            </a:r>
            <a:r>
              <a:rPr lang="en-CA" sz="4500" dirty="0" err="1"/>
              <a:t>ሥጋነ</a:t>
            </a:r>
            <a:r>
              <a:rPr lang="en-CA" sz="4500" dirty="0"/>
              <a:t> </a:t>
            </a:r>
            <a:r>
              <a:rPr lang="en-CA" sz="4500" dirty="0" err="1"/>
              <a:t>ነፍስ</a:t>
            </a:r>
            <a:r>
              <a:rPr lang="en-CA" sz="4500" dirty="0"/>
              <a:t> </a:t>
            </a:r>
            <a:r>
              <a:rPr lang="en-CA" sz="4500" dirty="0" err="1"/>
              <a:t>እንተ</a:t>
            </a:r>
            <a:r>
              <a:rPr lang="en-CA" sz="4500" dirty="0"/>
              <a:t> </a:t>
            </a:r>
            <a:r>
              <a:rPr lang="en-CA" sz="4500" dirty="0" err="1" smtClean="0"/>
              <a:t>ኢትመውት</a:t>
            </a:r>
            <a:endParaRPr lang="en-CA" sz="4400" dirty="0"/>
          </a:p>
        </p:txBody>
      </p:sp>
      <p:sp>
        <p:nvSpPr>
          <p:cNvPr id="9" name="Rectangle 8"/>
          <p:cNvSpPr/>
          <p:nvPr/>
        </p:nvSpPr>
        <p:spPr>
          <a:xfrm>
            <a:off x="8283454" y="-79878"/>
            <a:ext cx="3876582" cy="7109639"/>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40</a:t>
            </a:r>
            <a:r>
              <a:rPr lang="en-US" sz="1400" dirty="0">
                <a:solidFill>
                  <a:srgbClr val="FFC000"/>
                </a:solidFill>
              </a:rPr>
              <a:t>. </a:t>
            </a:r>
            <a:r>
              <a:rPr lang="en-US" sz="3800" dirty="0"/>
              <a:t>And we say that marriage is pure</a:t>
            </a:r>
            <a:r>
              <a:rPr lang="en-US" sz="3800" dirty="0" smtClean="0"/>
              <a:t>, and </a:t>
            </a:r>
            <a:r>
              <a:rPr lang="en-US" sz="3800" dirty="0"/>
              <a:t>childbirth is undefiled, because </a:t>
            </a:r>
            <a:r>
              <a:rPr lang="en-US" sz="3800" dirty="0" smtClean="0"/>
              <a:t>God created </a:t>
            </a:r>
            <a:r>
              <a:rPr lang="en-US" sz="3800" dirty="0"/>
              <a:t>Adam and Eve to multiply. </a:t>
            </a:r>
            <a:r>
              <a:rPr lang="en-US" sz="3800" dirty="0" smtClean="0"/>
              <a:t>We understand </a:t>
            </a:r>
            <a:r>
              <a:rPr lang="en-US" sz="3800" dirty="0"/>
              <a:t>further that there is in our </a:t>
            </a:r>
            <a:r>
              <a:rPr lang="en-US" sz="3800" dirty="0" smtClean="0"/>
              <a:t>body a </a:t>
            </a:r>
            <a:r>
              <a:rPr lang="en-US" sz="3800" dirty="0"/>
              <a:t>soul, which is immortal </a:t>
            </a:r>
            <a:r>
              <a:rPr lang="en-US" sz="3800" dirty="0" smtClean="0"/>
              <a:t>and.</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29284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537716" cy="6863417"/>
          </a:xfrm>
          <a:prstGeom prst="rect">
            <a:avLst/>
          </a:prstGeom>
        </p:spPr>
        <p:txBody>
          <a:bodyPr wrap="square">
            <a:spAutoFit/>
          </a:bodyPr>
          <a:lstStyle/>
          <a:p>
            <a:r>
              <a:rPr lang="en-CA" sz="1400" dirty="0" smtClean="0">
                <a:solidFill>
                  <a:srgbClr val="FFC000"/>
                </a:solidFill>
              </a:rPr>
              <a:t>40</a:t>
            </a:r>
            <a:r>
              <a:rPr lang="en-CA" sz="1400" dirty="0">
                <a:solidFill>
                  <a:srgbClr val="FFC000"/>
                </a:solidFill>
              </a:rPr>
              <a:t>. </a:t>
            </a:r>
            <a:r>
              <a:rPr lang="en-CA" sz="4400" dirty="0" err="1"/>
              <a:t>ንሕናስ</a:t>
            </a:r>
            <a:r>
              <a:rPr lang="en-CA" sz="4400" dirty="0"/>
              <a:t> </a:t>
            </a:r>
            <a:r>
              <a:rPr lang="en-CA" sz="4400" dirty="0" err="1"/>
              <a:t>መውስቦ</a:t>
            </a:r>
            <a:r>
              <a:rPr lang="en-CA" sz="4400" dirty="0"/>
              <a:t> </a:t>
            </a:r>
            <a:r>
              <a:rPr lang="en-CA" sz="4400" dirty="0" err="1" smtClean="0"/>
              <a:t>ንጹሕ</a:t>
            </a:r>
            <a:r>
              <a:rPr lang="en-CA" sz="4400" dirty="0" smtClean="0"/>
              <a:t> </a:t>
            </a:r>
            <a:r>
              <a:rPr lang="en-CA" sz="4400" dirty="0" err="1"/>
              <a:t>ከም</a:t>
            </a:r>
            <a:r>
              <a:rPr lang="en-CA" sz="4400" dirty="0"/>
              <a:t> </a:t>
            </a:r>
            <a:r>
              <a:rPr lang="en-CA" sz="4400" dirty="0" err="1"/>
              <a:t>ዝኾነ</a:t>
            </a:r>
            <a:r>
              <a:rPr lang="en-CA" sz="4400" dirty="0"/>
              <a:t>፥ </a:t>
            </a:r>
            <a:r>
              <a:rPr lang="en-CA" sz="4400" dirty="0" err="1" smtClean="0"/>
              <a:t>ምውላድ</a:t>
            </a:r>
            <a:endParaRPr lang="en-CA" sz="4400" dirty="0" smtClean="0"/>
          </a:p>
          <a:p>
            <a:r>
              <a:rPr lang="en-CA" sz="4400" dirty="0" err="1" smtClean="0"/>
              <a:t>ውን</a:t>
            </a:r>
            <a:r>
              <a:rPr lang="en-CA" sz="4400" dirty="0" smtClean="0"/>
              <a:t> </a:t>
            </a:r>
            <a:r>
              <a:rPr lang="en-CA" sz="4400" dirty="0" err="1"/>
              <a:t>ርኽሰት</a:t>
            </a:r>
            <a:r>
              <a:rPr lang="en-CA" sz="4400" dirty="0"/>
              <a:t> </a:t>
            </a:r>
            <a:r>
              <a:rPr lang="en-CA" sz="4400" dirty="0" err="1" smtClean="0"/>
              <a:t>ዘይብሉ</a:t>
            </a:r>
            <a:r>
              <a:rPr lang="en-CA" sz="4400" dirty="0" smtClean="0"/>
              <a:t>  </a:t>
            </a:r>
            <a:r>
              <a:rPr lang="en-CA" sz="4400" dirty="0" err="1" smtClean="0"/>
              <a:t>ከም</a:t>
            </a:r>
            <a:r>
              <a:rPr lang="en-CA" sz="4400" dirty="0" smtClean="0"/>
              <a:t> </a:t>
            </a:r>
            <a:r>
              <a:rPr lang="en-CA" sz="4400" dirty="0" err="1"/>
              <a:t>ዝኾነ</a:t>
            </a:r>
            <a:r>
              <a:rPr lang="en-CA" sz="4400" dirty="0"/>
              <a:t> </a:t>
            </a:r>
            <a:r>
              <a:rPr lang="en-CA" sz="4400" dirty="0" err="1"/>
              <a:t>ንምህር</a:t>
            </a:r>
            <a:r>
              <a:rPr lang="en-CA" sz="4400" dirty="0"/>
              <a:t>፥ </a:t>
            </a:r>
            <a:r>
              <a:rPr lang="en-CA" sz="4400" dirty="0" err="1"/>
              <a:t>እግዚኣብሄር</a:t>
            </a:r>
            <a:r>
              <a:rPr lang="en-CA" sz="4400" dirty="0"/>
              <a:t> </a:t>
            </a:r>
            <a:r>
              <a:rPr lang="en-CA" sz="4400" dirty="0" err="1"/>
              <a:t>ንኣዳምን</a:t>
            </a:r>
            <a:r>
              <a:rPr lang="en-CA" sz="4400" dirty="0"/>
              <a:t> </a:t>
            </a:r>
            <a:r>
              <a:rPr lang="en-CA" sz="4400" dirty="0" err="1"/>
              <a:t>ንሔዋንን</a:t>
            </a:r>
            <a:r>
              <a:rPr lang="en-CA" sz="4400" dirty="0"/>
              <a:t> </a:t>
            </a:r>
            <a:r>
              <a:rPr lang="en-CA" sz="4400" dirty="0" smtClean="0"/>
              <a:t> </a:t>
            </a:r>
            <a:r>
              <a:rPr lang="en-CA" sz="4400" dirty="0" err="1" smtClean="0"/>
              <a:t>ሕዝቢ</a:t>
            </a:r>
            <a:r>
              <a:rPr lang="en-CA" sz="4400" dirty="0" smtClean="0"/>
              <a:t> </a:t>
            </a:r>
          </a:p>
          <a:p>
            <a:r>
              <a:rPr lang="en-CA" sz="4400" dirty="0" err="1" smtClean="0"/>
              <a:t>ክበዝሑ</a:t>
            </a:r>
            <a:r>
              <a:rPr lang="en-CA" sz="4400" dirty="0" smtClean="0"/>
              <a:t> </a:t>
            </a:r>
            <a:r>
              <a:rPr lang="en-CA" sz="4400" dirty="0" err="1"/>
              <a:t>ኢሉ</a:t>
            </a:r>
            <a:r>
              <a:rPr lang="en-CA" sz="4400" dirty="0"/>
              <a:t> </a:t>
            </a:r>
            <a:r>
              <a:rPr lang="en-CA" sz="4400" dirty="0" err="1" smtClean="0"/>
              <a:t>ፈጢርዎም</a:t>
            </a:r>
            <a:r>
              <a:rPr lang="en-CA" sz="4400" dirty="0" smtClean="0"/>
              <a:t> </a:t>
            </a:r>
            <a:r>
              <a:rPr lang="en-CA" sz="4400" dirty="0" err="1" smtClean="0"/>
              <a:t>እዩ</a:t>
            </a:r>
            <a:r>
              <a:rPr lang="en-CA" sz="4400" dirty="0" smtClean="0"/>
              <a:t>። </a:t>
            </a:r>
            <a:r>
              <a:rPr lang="en-CA" sz="4400" dirty="0" err="1" smtClean="0"/>
              <a:t>እምበኣር</a:t>
            </a:r>
            <a:r>
              <a:rPr lang="en-CA" sz="4400" dirty="0" smtClean="0"/>
              <a:t> </a:t>
            </a:r>
            <a:r>
              <a:rPr lang="en-CA" sz="4400" dirty="0" err="1" smtClean="0"/>
              <a:t>ኣብዛ</a:t>
            </a:r>
            <a:r>
              <a:rPr lang="en-CA" sz="4400" dirty="0" smtClean="0"/>
              <a:t> </a:t>
            </a:r>
            <a:r>
              <a:rPr lang="en-CA" sz="4400" dirty="0" err="1" smtClean="0"/>
              <a:t>ሥጋን</a:t>
            </a:r>
            <a:r>
              <a:rPr lang="en-CA" sz="4400" dirty="0" smtClean="0"/>
              <a:t>፥ </a:t>
            </a:r>
            <a:r>
              <a:rPr lang="en-CA" sz="4400" dirty="0" err="1" smtClean="0"/>
              <a:t>ምስ</a:t>
            </a:r>
            <a:r>
              <a:rPr lang="en-CA" sz="4400" dirty="0" smtClean="0"/>
              <a:t> </a:t>
            </a:r>
            <a:r>
              <a:rPr lang="en-CA" sz="4400" dirty="0" err="1" smtClean="0"/>
              <a:t>ሥጋ</a:t>
            </a:r>
            <a:r>
              <a:rPr lang="en-CA" sz="4400" dirty="0" smtClean="0"/>
              <a:t> </a:t>
            </a:r>
            <a:r>
              <a:rPr lang="en-CA" sz="4400" dirty="0" err="1" smtClean="0"/>
              <a:t>ዘይትመውትን</a:t>
            </a:r>
            <a:endParaRPr lang="en-CA" sz="4400" dirty="0"/>
          </a:p>
        </p:txBody>
      </p:sp>
    </p:spTree>
    <p:extLst>
      <p:ext uri="{BB962C8B-B14F-4D97-AF65-F5344CB8AC3E}">
        <p14:creationId xmlns:p14="http://schemas.microsoft.com/office/powerpoint/2010/main" val="1311718353"/>
      </p:ext>
    </p:extLst>
  </p:cSld>
  <p:clrMapOvr>
    <a:masterClrMapping/>
  </p:clrMapOvr>
  <p:transition spd="med"/>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78806"/>
          </a:xfrm>
          <a:prstGeom prst="rect">
            <a:avLst/>
          </a:prstGeom>
        </p:spPr>
        <p:txBody>
          <a:bodyPr wrap="square">
            <a:spAutoFit/>
          </a:bodyPr>
          <a:lstStyle/>
          <a:p>
            <a:r>
              <a:rPr lang="en-CA" sz="4500" dirty="0" err="1" smtClean="0"/>
              <a:t>ወኢትማስን</a:t>
            </a:r>
            <a:r>
              <a:rPr lang="en-CA" sz="4500" dirty="0" smtClean="0"/>
              <a:t> </a:t>
            </a:r>
            <a:r>
              <a:rPr lang="en-CA" sz="4500" dirty="0" err="1"/>
              <a:t>ምስለ</a:t>
            </a:r>
            <a:r>
              <a:rPr lang="en-CA" sz="4500" dirty="0"/>
              <a:t> </a:t>
            </a:r>
            <a:r>
              <a:rPr lang="en-CA" sz="4400" dirty="0" err="1"/>
              <a:t>ሥጋ</a:t>
            </a:r>
            <a:r>
              <a:rPr lang="en-CA" sz="4400" dirty="0"/>
              <a:t>።</a:t>
            </a:r>
          </a:p>
          <a:p>
            <a:r>
              <a:rPr lang="en-CA" sz="1400" dirty="0">
                <a:solidFill>
                  <a:srgbClr val="FFC000"/>
                </a:solidFill>
              </a:rPr>
              <a:t>፵፩. </a:t>
            </a:r>
            <a:r>
              <a:rPr lang="en-CA" sz="4400" dirty="0" err="1"/>
              <a:t>ንሕነሰ</a:t>
            </a:r>
            <a:r>
              <a:rPr lang="en-CA" sz="4400" dirty="0"/>
              <a:t> </a:t>
            </a:r>
            <a:r>
              <a:rPr lang="en-CA" sz="4400" dirty="0" err="1"/>
              <a:t>ናስቆርር</a:t>
            </a:r>
            <a:r>
              <a:rPr lang="en-CA" sz="4400" dirty="0"/>
              <a:t> </a:t>
            </a:r>
            <a:r>
              <a:rPr lang="en-CA" sz="4400" dirty="0" err="1"/>
              <a:t>ኵሎ</a:t>
            </a:r>
            <a:r>
              <a:rPr lang="en-CA" sz="4400" dirty="0"/>
              <a:t> </a:t>
            </a:r>
            <a:r>
              <a:rPr lang="en-CA" sz="4400" dirty="0" err="1"/>
              <a:t>ግብሮሙ</a:t>
            </a:r>
            <a:r>
              <a:rPr lang="en-CA" sz="4400" dirty="0"/>
              <a:t> </a:t>
            </a:r>
            <a:r>
              <a:rPr lang="en-CA" sz="4400" dirty="0" err="1" smtClean="0"/>
              <a:t>ለዕል</a:t>
            </a:r>
            <a:endParaRPr lang="en-CA" sz="4400" dirty="0" smtClean="0"/>
          </a:p>
          <a:p>
            <a:r>
              <a:rPr lang="en-CA" sz="4400" dirty="0" err="1" smtClean="0"/>
              <a:t>ዋነ</a:t>
            </a:r>
            <a:r>
              <a:rPr lang="en-CA" sz="4400" dirty="0" smtClean="0"/>
              <a:t> </a:t>
            </a:r>
            <a:r>
              <a:rPr lang="en-CA" sz="4400" dirty="0" err="1"/>
              <a:t>ሃይማኖት</a:t>
            </a:r>
            <a:r>
              <a:rPr lang="en-CA" sz="4400" dirty="0"/>
              <a:t> </a:t>
            </a:r>
            <a:r>
              <a:rPr lang="en-CA" sz="4400" dirty="0" err="1"/>
              <a:t>ወኵሎ</a:t>
            </a:r>
            <a:r>
              <a:rPr lang="en-CA" sz="4400" dirty="0"/>
              <a:t> </a:t>
            </a:r>
            <a:r>
              <a:rPr lang="en-CA" sz="4400" dirty="0" err="1"/>
              <a:t>ፍልጠት</a:t>
            </a:r>
            <a:r>
              <a:rPr lang="en-CA" sz="4400" dirty="0"/>
              <a:t> </a:t>
            </a:r>
            <a:r>
              <a:rPr lang="en-CA" sz="4400" dirty="0" err="1"/>
              <a:t>ወዐሊወ</a:t>
            </a:r>
            <a:r>
              <a:rPr lang="en-CA" sz="4400" dirty="0"/>
              <a:t> </a:t>
            </a:r>
            <a:r>
              <a:rPr lang="en-CA" sz="4400" dirty="0" err="1"/>
              <a:t>ሕግ</a:t>
            </a:r>
            <a:r>
              <a:rPr lang="en-CA" sz="4400" dirty="0"/>
              <a:t> </a:t>
            </a:r>
            <a:r>
              <a:rPr lang="en-CA" sz="4400" dirty="0" err="1"/>
              <a:t>እስመ</a:t>
            </a:r>
            <a:r>
              <a:rPr lang="en-CA" sz="4400" dirty="0"/>
              <a:t> </a:t>
            </a:r>
            <a:r>
              <a:rPr lang="en-CA" sz="4400" dirty="0" err="1"/>
              <a:t>ርኵሳን</a:t>
            </a:r>
            <a:r>
              <a:rPr lang="en-CA" sz="4400" dirty="0"/>
              <a:t> </a:t>
            </a:r>
            <a:r>
              <a:rPr lang="en-CA" sz="4400" dirty="0" err="1"/>
              <a:t>እሙንቱ</a:t>
            </a:r>
            <a:r>
              <a:rPr lang="en-CA" sz="4400" dirty="0"/>
              <a:t> </a:t>
            </a:r>
            <a:r>
              <a:rPr lang="en-CA" sz="4400" dirty="0" err="1"/>
              <a:t>በኀቤነ</a:t>
            </a:r>
            <a:r>
              <a:rPr lang="en-CA" sz="4400" dirty="0"/>
              <a:t>።</a:t>
            </a:r>
          </a:p>
          <a:p>
            <a:r>
              <a:rPr lang="en-CA" sz="1400" dirty="0">
                <a:solidFill>
                  <a:srgbClr val="FFC000"/>
                </a:solidFill>
              </a:rPr>
              <a:t>፵፪. </a:t>
            </a:r>
            <a:r>
              <a:rPr lang="en-CA" sz="4400" dirty="0" err="1"/>
              <a:t>ወካዕበ</a:t>
            </a:r>
            <a:r>
              <a:rPr lang="en-CA" sz="4400" dirty="0"/>
              <a:t> </a:t>
            </a:r>
            <a:r>
              <a:rPr lang="en-CA" sz="4400" dirty="0" err="1"/>
              <a:t>ነአምን</a:t>
            </a:r>
            <a:r>
              <a:rPr lang="en-CA" sz="4400" dirty="0"/>
              <a:t> </a:t>
            </a:r>
            <a:r>
              <a:rPr lang="en-CA" sz="4400" dirty="0" err="1"/>
              <a:t>ትንሣኤ</a:t>
            </a:r>
            <a:r>
              <a:rPr lang="en-CA" sz="4400" dirty="0"/>
              <a:t> </a:t>
            </a:r>
            <a:r>
              <a:rPr lang="en-CA" sz="4400" dirty="0" err="1" smtClean="0"/>
              <a:t>ሙታን</a:t>
            </a:r>
            <a:endParaRPr lang="en-CA" sz="4400" dirty="0"/>
          </a:p>
        </p:txBody>
      </p:sp>
      <p:sp>
        <p:nvSpPr>
          <p:cNvPr id="9" name="Rectangle 8"/>
          <p:cNvSpPr/>
          <p:nvPr/>
        </p:nvSpPr>
        <p:spPr>
          <a:xfrm>
            <a:off x="7936876" y="-79878"/>
            <a:ext cx="4255124" cy="6678751"/>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does not perish </a:t>
            </a:r>
            <a:r>
              <a:rPr lang="en-US" sz="3800" dirty="0"/>
              <a:t>with the body</a:t>
            </a:r>
            <a:r>
              <a:rPr lang="en-US" sz="3800" dirty="0" smtClean="0"/>
              <a:t>.</a:t>
            </a:r>
          </a:p>
          <a:p>
            <a:pPr marL="40639" marR="40639">
              <a:spcBef>
                <a:spcPts val="600"/>
              </a:spcBef>
              <a:buClr>
                <a:srgbClr val="D84800"/>
              </a:buClr>
              <a:buFont typeface="Arial"/>
              <a:defRPr sz="2800"/>
            </a:pPr>
            <a:r>
              <a:rPr lang="en-US" sz="3800" dirty="0"/>
              <a:t> </a:t>
            </a:r>
            <a:r>
              <a:rPr lang="en-US" sz="1400" dirty="0" smtClean="0">
                <a:solidFill>
                  <a:srgbClr val="FFC000"/>
                </a:solidFill>
              </a:rPr>
              <a:t>41</a:t>
            </a:r>
            <a:r>
              <a:rPr lang="en-US" sz="1400" dirty="0">
                <a:solidFill>
                  <a:srgbClr val="FFC000"/>
                </a:solidFill>
              </a:rPr>
              <a:t>. </a:t>
            </a:r>
            <a:r>
              <a:rPr lang="en-US" sz="3800" dirty="0"/>
              <a:t>We repudiate all the works </a:t>
            </a:r>
            <a:r>
              <a:rPr lang="en-US" sz="3800" dirty="0" smtClean="0"/>
              <a:t>of heretics </a:t>
            </a:r>
            <a:r>
              <a:rPr lang="en-US" sz="3800" dirty="0"/>
              <a:t>and all schisms and </a:t>
            </a:r>
            <a:r>
              <a:rPr lang="en-US" sz="3800" dirty="0" smtClean="0"/>
              <a:t>transgression of </a:t>
            </a:r>
            <a:r>
              <a:rPr lang="en-US" sz="3800" dirty="0"/>
              <a:t>the law, because they are for us impure</a:t>
            </a:r>
            <a:r>
              <a:rPr lang="en-US" sz="3800" dirty="0" smtClean="0"/>
              <a:t>.</a:t>
            </a:r>
          </a:p>
          <a:p>
            <a:pPr marL="40639" marR="40639">
              <a:spcBef>
                <a:spcPts val="600"/>
              </a:spcBef>
              <a:buClr>
                <a:srgbClr val="D84800"/>
              </a:buClr>
              <a:buFont typeface="Arial"/>
              <a:defRPr sz="2800"/>
            </a:pPr>
            <a:r>
              <a:rPr lang="en-US" sz="1400" dirty="0" smtClean="0">
                <a:solidFill>
                  <a:srgbClr val="FFC000"/>
                </a:solidFill>
              </a:rPr>
              <a:t>42</a:t>
            </a:r>
            <a:r>
              <a:rPr lang="en-US" sz="1400" dirty="0">
                <a:solidFill>
                  <a:srgbClr val="FFC000"/>
                </a:solidFill>
              </a:rPr>
              <a:t>. </a:t>
            </a:r>
            <a:r>
              <a:rPr lang="en-US" sz="3800" dirty="0"/>
              <a:t>We also believe in the resurrection </a:t>
            </a:r>
            <a:r>
              <a:rPr lang="en-US" sz="3800" dirty="0" smtClean="0"/>
              <a:t>of</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01862"/>
          </a:xfrm>
          <a:prstGeom prst="rect">
            <a:avLst/>
          </a:prstGeom>
        </p:spPr>
        <p:txBody>
          <a:bodyPr wrap="square">
            <a:spAutoFit/>
          </a:bodyPr>
          <a:lstStyle/>
          <a:p>
            <a:r>
              <a:rPr lang="en-CA" sz="4200" dirty="0" err="1" smtClean="0"/>
              <a:t>ዘይትብስብስን</a:t>
            </a:r>
            <a:r>
              <a:rPr lang="en-CA" sz="4200" dirty="0" smtClean="0"/>
              <a:t> </a:t>
            </a:r>
            <a:r>
              <a:rPr lang="en-CA" sz="4200" dirty="0" err="1"/>
              <a:t>ነፍሲ</a:t>
            </a:r>
            <a:r>
              <a:rPr lang="en-CA" sz="4200" dirty="0"/>
              <a:t> </a:t>
            </a:r>
            <a:r>
              <a:rPr lang="en-CA" sz="4200" dirty="0" err="1"/>
              <a:t>ከም</a:t>
            </a:r>
            <a:r>
              <a:rPr lang="en-CA" sz="4200" dirty="0"/>
              <a:t> </a:t>
            </a:r>
            <a:r>
              <a:rPr lang="en-CA" sz="4200" dirty="0" err="1"/>
              <a:t>ዘላትና</a:t>
            </a:r>
            <a:r>
              <a:rPr lang="en-CA" sz="4200" dirty="0"/>
              <a:t> </a:t>
            </a:r>
            <a:r>
              <a:rPr lang="en-CA" sz="4200" dirty="0" err="1" smtClean="0"/>
              <a:t>ነስተውዕል</a:t>
            </a:r>
            <a:r>
              <a:rPr lang="en-CA" sz="2000" dirty="0" smtClean="0"/>
              <a:t>።</a:t>
            </a:r>
            <a:endParaRPr lang="en-CA" sz="2000" dirty="0"/>
          </a:p>
          <a:p>
            <a:r>
              <a:rPr lang="en-CA" sz="1400" dirty="0">
                <a:solidFill>
                  <a:srgbClr val="FFC000"/>
                </a:solidFill>
              </a:rPr>
              <a:t>41.</a:t>
            </a:r>
            <a:r>
              <a:rPr lang="en-CA" sz="4400" dirty="0"/>
              <a:t>ንሕናስ </a:t>
            </a:r>
            <a:r>
              <a:rPr lang="en-CA" sz="4400" dirty="0" err="1"/>
              <a:t>ብኣና</a:t>
            </a:r>
            <a:r>
              <a:rPr lang="en-CA" sz="4400" dirty="0"/>
              <a:t> </a:t>
            </a:r>
            <a:r>
              <a:rPr lang="en-CA" sz="4400" dirty="0" err="1"/>
              <a:t>ርዅሳት</a:t>
            </a:r>
            <a:r>
              <a:rPr lang="en-CA" sz="4400" dirty="0"/>
              <a:t> </a:t>
            </a:r>
            <a:r>
              <a:rPr lang="en-CA" sz="4400" dirty="0" err="1"/>
              <a:t>እዮም</a:t>
            </a:r>
            <a:r>
              <a:rPr lang="en-CA" sz="4400" dirty="0"/>
              <a:t> </a:t>
            </a:r>
            <a:r>
              <a:rPr lang="en-CA" sz="4400" dirty="0" err="1"/>
              <a:t>እሞ</a:t>
            </a:r>
            <a:r>
              <a:rPr lang="en-CA" sz="4400" dirty="0"/>
              <a:t> </a:t>
            </a:r>
            <a:r>
              <a:rPr lang="en-CA" sz="4400" dirty="0" err="1"/>
              <a:t>እምነቶም</a:t>
            </a:r>
            <a:r>
              <a:rPr lang="en-CA" sz="4400" dirty="0"/>
              <a:t> </a:t>
            </a:r>
            <a:r>
              <a:rPr lang="en-CA" sz="4400" dirty="0" err="1"/>
              <a:t>ንዝልውጡ</a:t>
            </a:r>
            <a:r>
              <a:rPr lang="en-CA" sz="4400" dirty="0"/>
              <a:t>፥ </a:t>
            </a:r>
            <a:r>
              <a:rPr lang="en-CA" sz="4400" dirty="0" err="1"/>
              <a:t>ኵሉ</a:t>
            </a:r>
            <a:r>
              <a:rPr lang="en-CA" sz="4400" dirty="0"/>
              <a:t> </a:t>
            </a:r>
            <a:r>
              <a:rPr lang="en-CA" sz="4400" dirty="0" err="1"/>
              <a:t>ግብሮምን</a:t>
            </a:r>
            <a:r>
              <a:rPr lang="en-CA" sz="4400" dirty="0"/>
              <a:t> </a:t>
            </a:r>
            <a:r>
              <a:rPr lang="en-CA" sz="4400" dirty="0" err="1"/>
              <a:t>ኵሉ</a:t>
            </a:r>
            <a:r>
              <a:rPr lang="en-CA" sz="4400" dirty="0"/>
              <a:t> </a:t>
            </a:r>
            <a:r>
              <a:rPr lang="en-CA" sz="4400" dirty="0" err="1"/>
              <a:t>ምፍልላዮምን</a:t>
            </a:r>
            <a:r>
              <a:rPr lang="en-CA" sz="4400" dirty="0"/>
              <a:t> </a:t>
            </a:r>
            <a:r>
              <a:rPr lang="en-CA" sz="4400" dirty="0" err="1"/>
              <a:t>ሕጊ</a:t>
            </a:r>
            <a:r>
              <a:rPr lang="en-CA" sz="4400" dirty="0"/>
              <a:t> </a:t>
            </a:r>
            <a:r>
              <a:rPr lang="en-CA" sz="4400" dirty="0" err="1"/>
              <a:t>ምፍራሶምን</a:t>
            </a:r>
            <a:r>
              <a:rPr lang="en-CA" sz="4400" dirty="0"/>
              <a:t>፥ </a:t>
            </a:r>
            <a:r>
              <a:rPr lang="en-CA" sz="4400" dirty="0" err="1"/>
              <a:t>ንጽየፍ</a:t>
            </a:r>
            <a:r>
              <a:rPr lang="en-CA" sz="4400" dirty="0"/>
              <a:t>።</a:t>
            </a:r>
          </a:p>
          <a:p>
            <a:r>
              <a:rPr lang="en-CA" sz="1400" dirty="0">
                <a:solidFill>
                  <a:srgbClr val="FFC000"/>
                </a:solidFill>
              </a:rPr>
              <a:t>42. </a:t>
            </a:r>
            <a:r>
              <a:rPr lang="en-CA" sz="4400" dirty="0" err="1"/>
              <a:t>ከምኡውን</a:t>
            </a:r>
            <a:r>
              <a:rPr lang="en-CA" sz="4400" dirty="0"/>
              <a:t> </a:t>
            </a:r>
            <a:r>
              <a:rPr lang="en-CA" sz="4400" dirty="0" err="1"/>
              <a:t>ጻድቃንን</a:t>
            </a:r>
            <a:r>
              <a:rPr lang="en-CA" sz="4400" dirty="0"/>
              <a:t> </a:t>
            </a:r>
            <a:r>
              <a:rPr lang="en-CA" sz="4400" dirty="0" err="1"/>
              <a:t>ኃጥኣንን</a:t>
            </a:r>
            <a:r>
              <a:rPr lang="en-CA" sz="4400" dirty="0"/>
              <a:t> </a:t>
            </a:r>
            <a:r>
              <a:rPr lang="en-CA" sz="4400" dirty="0" err="1" smtClean="0"/>
              <a:t>ዝትንሥእዎ</a:t>
            </a:r>
            <a:endParaRPr lang="en-CA" sz="4400" dirty="0"/>
          </a:p>
        </p:txBody>
      </p:sp>
    </p:spTree>
    <p:extLst>
      <p:ext uri="{BB962C8B-B14F-4D97-AF65-F5344CB8AC3E}">
        <p14:creationId xmlns:p14="http://schemas.microsoft.com/office/powerpoint/2010/main" val="2921210702"/>
      </p:ext>
    </p:extLst>
  </p:cSld>
  <p:clrMapOvr>
    <a:masterClrMapping/>
  </p:clrMapOvr>
  <p:transition spd="med"/>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400" dirty="0" err="1" smtClean="0"/>
              <a:t>ጻድቃን</a:t>
            </a:r>
            <a:r>
              <a:rPr lang="en-CA" sz="4400" dirty="0" smtClean="0"/>
              <a:t> </a:t>
            </a:r>
            <a:r>
              <a:rPr lang="en-CA" sz="4400" dirty="0" err="1"/>
              <a:t>ወኃጥኣን</a:t>
            </a:r>
            <a:r>
              <a:rPr lang="en-CA" sz="4400" dirty="0"/>
              <a:t> </a:t>
            </a:r>
            <a:r>
              <a:rPr lang="en-CA" sz="4400" dirty="0" err="1"/>
              <a:t>ወዕለተ</a:t>
            </a:r>
            <a:r>
              <a:rPr lang="en-CA" sz="4400" dirty="0"/>
              <a:t> </a:t>
            </a:r>
            <a:r>
              <a:rPr lang="en-CA" sz="4400" dirty="0" err="1"/>
              <a:t>ኵነኔ</a:t>
            </a:r>
            <a:r>
              <a:rPr lang="en-CA" sz="4400" dirty="0"/>
              <a:t> </a:t>
            </a:r>
            <a:r>
              <a:rPr lang="en-CA" sz="4400" dirty="0" err="1"/>
              <a:t>አመ</a:t>
            </a:r>
            <a:r>
              <a:rPr lang="en-CA" sz="4400" dirty="0"/>
              <a:t> </a:t>
            </a:r>
            <a:r>
              <a:rPr lang="en-CA" sz="4400" dirty="0" err="1"/>
              <a:t>ይትፈደይ</a:t>
            </a:r>
            <a:r>
              <a:rPr lang="en-CA" sz="4400" dirty="0"/>
              <a:t> </a:t>
            </a:r>
            <a:r>
              <a:rPr lang="en-CA" sz="4400" dirty="0" err="1"/>
              <a:t>ኵሉ</a:t>
            </a:r>
            <a:r>
              <a:rPr lang="en-CA" sz="4400" dirty="0"/>
              <a:t> </a:t>
            </a:r>
            <a:r>
              <a:rPr lang="en-CA" sz="4400" dirty="0" err="1"/>
              <a:t>በከመ</a:t>
            </a:r>
            <a:r>
              <a:rPr lang="en-CA" sz="4400" dirty="0"/>
              <a:t> </a:t>
            </a:r>
            <a:r>
              <a:rPr lang="en-CA" sz="4400" dirty="0" err="1"/>
              <a:t>ምግባሩ</a:t>
            </a:r>
            <a:r>
              <a:rPr lang="en-CA" sz="4400" dirty="0"/>
              <a:t>።</a:t>
            </a:r>
          </a:p>
          <a:p>
            <a:r>
              <a:rPr lang="en-CA" sz="1400" dirty="0">
                <a:solidFill>
                  <a:srgbClr val="FFC000"/>
                </a:solidFill>
              </a:rPr>
              <a:t>፵፫. </a:t>
            </a:r>
            <a:r>
              <a:rPr lang="en-CA" sz="4400" dirty="0" err="1"/>
              <a:t>ዓዲ</a:t>
            </a:r>
            <a:r>
              <a:rPr lang="en-CA" sz="4400" dirty="0"/>
              <a:t> </a:t>
            </a:r>
            <a:r>
              <a:rPr lang="en-CA" sz="4400" dirty="0" err="1"/>
              <a:t>ነአምን</a:t>
            </a:r>
            <a:r>
              <a:rPr lang="en-CA" sz="4400" dirty="0"/>
              <a:t> </a:t>
            </a:r>
            <a:r>
              <a:rPr lang="en-CA" sz="4400" dirty="0" err="1"/>
              <a:t>ከመ</a:t>
            </a:r>
            <a:r>
              <a:rPr lang="en-CA" sz="4400" dirty="0"/>
              <a:t> </a:t>
            </a:r>
            <a:r>
              <a:rPr lang="en-CA" sz="4400" dirty="0" err="1"/>
              <a:t>ክርስቶስ</a:t>
            </a:r>
            <a:r>
              <a:rPr lang="en-CA" sz="4400" dirty="0"/>
              <a:t> </a:t>
            </a:r>
            <a:r>
              <a:rPr lang="en-CA" sz="4400" dirty="0" err="1"/>
              <a:t>ኢኮነ</a:t>
            </a:r>
            <a:r>
              <a:rPr lang="en-CA" sz="4400" dirty="0"/>
              <a:t> </a:t>
            </a:r>
            <a:r>
              <a:rPr lang="en-CA" sz="4400" dirty="0" err="1"/>
              <a:t>ሕፁፀ</a:t>
            </a:r>
            <a:r>
              <a:rPr lang="en-CA" sz="4400" dirty="0"/>
              <a:t> </a:t>
            </a:r>
            <a:r>
              <a:rPr lang="en-CA" sz="4400" dirty="0" err="1"/>
              <a:t>እምትስብእት</a:t>
            </a:r>
            <a:r>
              <a:rPr lang="en-CA" sz="4400" dirty="0"/>
              <a:t>፥ </a:t>
            </a:r>
            <a:r>
              <a:rPr lang="en-CA" sz="4400" dirty="0" err="1"/>
              <a:t>ወኢምንተኒ</a:t>
            </a:r>
            <a:r>
              <a:rPr lang="en-CA" sz="4400" dirty="0"/>
              <a:t> </a:t>
            </a:r>
            <a:r>
              <a:rPr lang="en-CA" sz="4400" dirty="0" err="1"/>
              <a:t>አላ</a:t>
            </a:r>
            <a:r>
              <a:rPr lang="en-CA" sz="4400" dirty="0"/>
              <a:t> </a:t>
            </a:r>
            <a:r>
              <a:rPr lang="en-CA" sz="4400" dirty="0" err="1"/>
              <a:t>ውእቱ</a:t>
            </a:r>
            <a:r>
              <a:rPr lang="en-CA" sz="4400" dirty="0"/>
              <a:t> </a:t>
            </a:r>
            <a:r>
              <a:rPr lang="en-CA" sz="4400" dirty="0" err="1"/>
              <a:t>እግዚአብሔር</a:t>
            </a:r>
            <a:r>
              <a:rPr lang="en-CA" sz="4400" dirty="0"/>
              <a:t> </a:t>
            </a:r>
            <a:r>
              <a:rPr lang="en-CA" sz="4400" dirty="0" err="1"/>
              <a:t>ቃል</a:t>
            </a:r>
            <a:r>
              <a:rPr lang="en-CA" sz="4400" dirty="0"/>
              <a:t>፥ </a:t>
            </a:r>
            <a:r>
              <a:rPr lang="en-CA" sz="4400" dirty="0" err="1"/>
              <a:t>ዘኮነ</a:t>
            </a:r>
            <a:r>
              <a:rPr lang="en-CA" sz="4400" dirty="0"/>
              <a:t> </a:t>
            </a:r>
            <a:r>
              <a:rPr lang="en-CA" sz="4400" dirty="0" err="1" smtClean="0"/>
              <a:t>ሰብአ</a:t>
            </a:r>
            <a:endParaRPr lang="en-CA" sz="4400" dirty="0"/>
          </a:p>
        </p:txBody>
      </p:sp>
      <p:sp>
        <p:nvSpPr>
          <p:cNvPr id="9" name="Rectangle 8"/>
          <p:cNvSpPr/>
          <p:nvPr/>
        </p:nvSpPr>
        <p:spPr>
          <a:xfrm>
            <a:off x="7936875" y="-79878"/>
            <a:ext cx="4355905" cy="7048083"/>
          </a:xfrm>
          <a:prstGeom prst="rect">
            <a:avLst/>
          </a:prstGeom>
        </p:spPr>
        <p:txBody>
          <a:bodyPr wrap="square">
            <a:spAutoFit/>
          </a:bodyPr>
          <a:lstStyle/>
          <a:p>
            <a:pPr marL="40639" marR="40639">
              <a:spcBef>
                <a:spcPts val="600"/>
              </a:spcBef>
              <a:buClr>
                <a:srgbClr val="D84800"/>
              </a:buClr>
              <a:buFont typeface="Arial"/>
              <a:defRPr sz="2800"/>
            </a:pPr>
            <a:r>
              <a:rPr lang="en-US" sz="3400" dirty="0" smtClean="0"/>
              <a:t>the </a:t>
            </a:r>
            <a:r>
              <a:rPr lang="en-US" sz="3400" dirty="0"/>
              <a:t>dead, the righteous and sinners; and </a:t>
            </a:r>
            <a:r>
              <a:rPr lang="en-US" sz="3400" dirty="0" smtClean="0"/>
              <a:t>in the </a:t>
            </a:r>
            <a:r>
              <a:rPr lang="en-US" sz="3400" dirty="0"/>
              <a:t>day of judgement, when every one </a:t>
            </a:r>
            <a:r>
              <a:rPr lang="en-US" sz="3400" dirty="0" smtClean="0"/>
              <a:t>will be </a:t>
            </a:r>
            <a:r>
              <a:rPr lang="en-US" sz="3400" dirty="0"/>
              <a:t>recompensed according to his deeds</a:t>
            </a:r>
            <a:r>
              <a:rPr lang="en-US" sz="3400" dirty="0" smtClean="0"/>
              <a:t>.</a:t>
            </a:r>
          </a:p>
          <a:p>
            <a:pPr marL="40639" marR="40639">
              <a:spcBef>
                <a:spcPts val="600"/>
              </a:spcBef>
              <a:buClr>
                <a:srgbClr val="D84800"/>
              </a:buClr>
              <a:buFont typeface="Arial"/>
              <a:defRPr sz="2800"/>
            </a:pPr>
            <a:r>
              <a:rPr lang="en-US" sz="1400" dirty="0" smtClean="0">
                <a:solidFill>
                  <a:srgbClr val="FFC000"/>
                </a:solidFill>
              </a:rPr>
              <a:t>43</a:t>
            </a:r>
            <a:r>
              <a:rPr lang="en-US" sz="1400" dirty="0">
                <a:solidFill>
                  <a:srgbClr val="FFC000"/>
                </a:solidFill>
              </a:rPr>
              <a:t>. </a:t>
            </a:r>
            <a:r>
              <a:rPr lang="en-US" sz="3400" dirty="0"/>
              <a:t>We also believe that Christ is not </a:t>
            </a:r>
            <a:r>
              <a:rPr lang="en-US" sz="3400" dirty="0" smtClean="0"/>
              <a:t>in the </a:t>
            </a:r>
            <a:r>
              <a:rPr lang="en-US" sz="3400" dirty="0"/>
              <a:t>least degree inferior because of </a:t>
            </a:r>
            <a:r>
              <a:rPr lang="en-US" sz="3400" dirty="0" smtClean="0"/>
              <a:t>His incarnation</a:t>
            </a:r>
            <a:r>
              <a:rPr lang="en-US" sz="3400" dirty="0"/>
              <a:t>, but He </a:t>
            </a:r>
            <a:r>
              <a:rPr lang="en-US" sz="3400" dirty="0" smtClean="0"/>
              <a:t>is</a:t>
            </a:r>
          </a:p>
          <a:p>
            <a:pPr marL="40639" marR="40639">
              <a:spcBef>
                <a:spcPts val="600"/>
              </a:spcBef>
              <a:buClr>
                <a:srgbClr val="D84800"/>
              </a:buClr>
              <a:buFont typeface="Arial"/>
              <a:defRPr sz="2800"/>
            </a:pPr>
            <a:r>
              <a:rPr lang="en-US" sz="3400" dirty="0"/>
              <a:t>God, the Word, who</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t>ትንሣኤ</a:t>
            </a:r>
            <a:r>
              <a:rPr lang="en-CA" sz="4400" dirty="0" smtClean="0"/>
              <a:t> </a:t>
            </a:r>
            <a:r>
              <a:rPr lang="en-CA" sz="4400" dirty="0" err="1"/>
              <a:t>ሙታን</a:t>
            </a:r>
            <a:r>
              <a:rPr lang="en-CA" sz="4400" dirty="0"/>
              <a:t> </a:t>
            </a:r>
            <a:r>
              <a:rPr lang="en-CA" sz="4400" dirty="0" err="1"/>
              <a:t>ንኣምን</a:t>
            </a:r>
            <a:r>
              <a:rPr lang="en-CA" sz="4400" dirty="0"/>
              <a:t>። </a:t>
            </a:r>
            <a:r>
              <a:rPr lang="en-CA" sz="4400" dirty="0" err="1"/>
              <a:t>ኵሉ</a:t>
            </a:r>
            <a:r>
              <a:rPr lang="en-CA" sz="4400" dirty="0"/>
              <a:t> </a:t>
            </a:r>
            <a:r>
              <a:rPr lang="en-CA" sz="4400" dirty="0" err="1"/>
              <a:t>ከከም</a:t>
            </a:r>
            <a:r>
              <a:rPr lang="en-CA" sz="4400" dirty="0"/>
              <a:t> </a:t>
            </a:r>
            <a:r>
              <a:rPr lang="en-CA" sz="4400" dirty="0" err="1"/>
              <a:t>ግብሩ</a:t>
            </a:r>
            <a:r>
              <a:rPr lang="en-CA" sz="4400" dirty="0"/>
              <a:t> </a:t>
            </a:r>
            <a:r>
              <a:rPr lang="en-CA" sz="4400" dirty="0" err="1"/>
              <a:t>ዝፍደየሉ</a:t>
            </a:r>
            <a:r>
              <a:rPr lang="en-CA" sz="4400" dirty="0"/>
              <a:t> </a:t>
            </a:r>
            <a:r>
              <a:rPr lang="en-CA" sz="4400" dirty="0" err="1"/>
              <a:t>መዓልቲ</a:t>
            </a:r>
            <a:r>
              <a:rPr lang="en-CA" sz="4400" dirty="0"/>
              <a:t> </a:t>
            </a:r>
            <a:r>
              <a:rPr lang="en-CA" sz="4400" dirty="0" err="1"/>
              <a:t>ፍርዲ</a:t>
            </a:r>
            <a:r>
              <a:rPr lang="en-CA" sz="4400" dirty="0"/>
              <a:t> </a:t>
            </a:r>
            <a:r>
              <a:rPr lang="en-CA" sz="4400" dirty="0" err="1"/>
              <a:t>ከም</a:t>
            </a:r>
            <a:r>
              <a:rPr lang="en-CA" sz="4400" dirty="0"/>
              <a:t> </a:t>
            </a:r>
            <a:r>
              <a:rPr lang="en-CA" sz="4400" dirty="0" err="1"/>
              <a:t>ዘሎውን</a:t>
            </a:r>
            <a:r>
              <a:rPr lang="en-CA" sz="4400" dirty="0"/>
              <a:t> </a:t>
            </a:r>
            <a:r>
              <a:rPr lang="en-CA" sz="4400" dirty="0" err="1"/>
              <a:t>ንኣምን</a:t>
            </a:r>
            <a:r>
              <a:rPr lang="en-CA" sz="4400" dirty="0"/>
              <a:t>።</a:t>
            </a:r>
          </a:p>
          <a:p>
            <a:r>
              <a:rPr lang="en-CA" sz="1400" dirty="0">
                <a:solidFill>
                  <a:srgbClr val="FFC000"/>
                </a:solidFill>
              </a:rPr>
              <a:t>43. </a:t>
            </a:r>
            <a:r>
              <a:rPr lang="en-CA" sz="4400" dirty="0" err="1"/>
              <a:t>ደጊምና</a:t>
            </a:r>
            <a:r>
              <a:rPr lang="en-CA" sz="4400" dirty="0"/>
              <a:t> </a:t>
            </a:r>
            <a:r>
              <a:rPr lang="en-CA" sz="4400" dirty="0" err="1"/>
              <a:t>ኸኣ</a:t>
            </a:r>
            <a:r>
              <a:rPr lang="en-CA" sz="4400" dirty="0"/>
              <a:t> </a:t>
            </a:r>
            <a:r>
              <a:rPr lang="en-CA" sz="4400" dirty="0" err="1"/>
              <a:t>ክርስቶስ</a:t>
            </a:r>
            <a:r>
              <a:rPr lang="en-CA" sz="4400" dirty="0"/>
              <a:t> </a:t>
            </a:r>
            <a:r>
              <a:rPr lang="en-CA" sz="4400" dirty="0" err="1"/>
              <a:t>ሰብ</a:t>
            </a:r>
            <a:r>
              <a:rPr lang="en-CA" sz="4400" dirty="0"/>
              <a:t> </a:t>
            </a:r>
            <a:r>
              <a:rPr lang="en-CA" sz="4400" dirty="0" err="1"/>
              <a:t>ብምዃኑ</a:t>
            </a:r>
            <a:r>
              <a:rPr lang="en-CA" sz="4400" dirty="0"/>
              <a:t>፥ </a:t>
            </a:r>
            <a:r>
              <a:rPr lang="en-CA" sz="4400" dirty="0" err="1"/>
              <a:t>ከቶ</a:t>
            </a:r>
            <a:r>
              <a:rPr lang="en-CA" sz="4400" dirty="0"/>
              <a:t> </a:t>
            </a:r>
            <a:r>
              <a:rPr lang="en-CA" sz="4400" dirty="0" err="1"/>
              <a:t>ሕጸጽ</a:t>
            </a:r>
            <a:r>
              <a:rPr lang="en-CA" sz="4400" dirty="0"/>
              <a:t> </a:t>
            </a:r>
            <a:r>
              <a:rPr lang="en-CA" sz="4400" dirty="0" err="1"/>
              <a:t>ከም</a:t>
            </a:r>
            <a:r>
              <a:rPr lang="en-CA" sz="4400" dirty="0"/>
              <a:t> </a:t>
            </a:r>
            <a:r>
              <a:rPr lang="en-CA" sz="4400" dirty="0" err="1"/>
              <a:t>ዘይብሉ</a:t>
            </a:r>
            <a:r>
              <a:rPr lang="en-CA" sz="4400" dirty="0"/>
              <a:t> </a:t>
            </a:r>
            <a:r>
              <a:rPr lang="en-CA" sz="4400" dirty="0" err="1"/>
              <a:t>ንኣምን</a:t>
            </a:r>
            <a:r>
              <a:rPr lang="en-CA" sz="4400" dirty="0"/>
              <a:t>። </a:t>
            </a:r>
            <a:r>
              <a:rPr lang="en-CA" sz="4400" dirty="0" err="1"/>
              <a:t>ብሓቂ</a:t>
            </a:r>
            <a:r>
              <a:rPr lang="en-CA" sz="4400" dirty="0"/>
              <a:t> </a:t>
            </a:r>
            <a:r>
              <a:rPr lang="en-CA" sz="4400" dirty="0" err="1"/>
              <a:t>ሰብ</a:t>
            </a:r>
            <a:r>
              <a:rPr lang="en-CA" sz="4400" dirty="0"/>
              <a:t> </a:t>
            </a:r>
            <a:r>
              <a:rPr lang="en-CA" sz="4400" dirty="0" err="1"/>
              <a:t>ዝኾነ</a:t>
            </a:r>
            <a:r>
              <a:rPr lang="en-CA" sz="4400" dirty="0"/>
              <a:t> </a:t>
            </a:r>
            <a:r>
              <a:rPr lang="en-CA" sz="4400" dirty="0" err="1" smtClean="0"/>
              <a:t>እግዚኣብሄር</a:t>
            </a:r>
            <a:endParaRPr lang="en-CA" sz="4400" dirty="0"/>
          </a:p>
        </p:txBody>
      </p:sp>
    </p:spTree>
    <p:extLst>
      <p:ext uri="{BB962C8B-B14F-4D97-AF65-F5344CB8AC3E}">
        <p14:creationId xmlns:p14="http://schemas.microsoft.com/office/powerpoint/2010/main" val="2813748897"/>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848302"/>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4000" dirty="0" err="1"/>
              <a:t>ወቡሩክ</a:t>
            </a:r>
            <a:r>
              <a:rPr lang="en-CA" sz="4000" dirty="0"/>
              <a:t> </a:t>
            </a:r>
            <a:r>
              <a:rPr lang="en-CA" sz="4000" dirty="0" err="1"/>
              <a:t>መንፈስ</a:t>
            </a:r>
            <a:r>
              <a:rPr lang="en-CA" sz="4000" dirty="0"/>
              <a:t> </a:t>
            </a:r>
            <a:r>
              <a:rPr lang="en-CA" sz="4000" dirty="0" err="1"/>
              <a:t>ቅዱስ</a:t>
            </a:r>
            <a:r>
              <a:rPr lang="en-CA" sz="4000" dirty="0"/>
              <a:t> </a:t>
            </a:r>
            <a:r>
              <a:rPr lang="en-CA" sz="4000" dirty="0" err="1"/>
              <a:t>ጰረቅሊጦስ</a:t>
            </a:r>
            <a:r>
              <a:rPr lang="en-CA" sz="4000" dirty="0"/>
              <a:t> </a:t>
            </a:r>
            <a:r>
              <a:rPr lang="en-CA" sz="4000" dirty="0" err="1" smtClean="0"/>
              <a:t>መጽ</a:t>
            </a:r>
            <a:endParaRPr lang="en-CA" sz="4000" dirty="0" smtClean="0"/>
          </a:p>
          <a:p>
            <a:r>
              <a:rPr lang="en-CA" sz="4000" dirty="0" err="1" smtClean="0"/>
              <a:t>ንዒ</a:t>
            </a:r>
            <a:r>
              <a:rPr lang="en-CA" sz="4000" dirty="0" smtClean="0"/>
              <a:t> </a:t>
            </a:r>
            <a:r>
              <a:rPr lang="en-CA" sz="4000" dirty="0" err="1"/>
              <a:t>ወመንጽሔ</a:t>
            </a:r>
            <a:r>
              <a:rPr lang="en-CA" sz="4000" dirty="0"/>
              <a:t> </a:t>
            </a:r>
            <a:r>
              <a:rPr lang="en-CA" sz="4000" dirty="0" err="1"/>
              <a:t>ኵልነ</a:t>
            </a:r>
            <a:r>
              <a:rPr lang="en-CA" sz="4000" dirty="0"/>
              <a:t>። </a:t>
            </a:r>
          </a:p>
          <a:p>
            <a:r>
              <a:rPr lang="en-CA" sz="4000" dirty="0" err="1">
                <a:solidFill>
                  <a:srgbClr val="FFFF00"/>
                </a:solidFill>
              </a:rPr>
              <a:t>ይ.ሕ</a:t>
            </a:r>
            <a:r>
              <a:rPr lang="en-CA" sz="4000" dirty="0">
                <a:solidFill>
                  <a:srgbClr val="FFFF00"/>
                </a:solidFill>
              </a:rPr>
              <a:t>. </a:t>
            </a:r>
            <a:r>
              <a:rPr lang="en-CA" sz="4000" dirty="0" err="1"/>
              <a:t>ኣሜን</a:t>
            </a:r>
            <a:endParaRPr lang="en-CA" sz="4000" dirty="0"/>
          </a:p>
          <a:p>
            <a:r>
              <a:rPr lang="en-CA" sz="2000" dirty="0">
                <a:solidFill>
                  <a:srgbClr val="FFC000"/>
                </a:solidFill>
              </a:rPr>
              <a:t>(</a:t>
            </a:r>
            <a:r>
              <a:rPr lang="en-CA" sz="2000" dirty="0" err="1">
                <a:solidFill>
                  <a:srgbClr val="FFC000"/>
                </a:solidFill>
              </a:rPr>
              <a:t>ወከማሁ</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ወይን</a:t>
            </a:r>
            <a:r>
              <a:rPr lang="en-CA" sz="2000" dirty="0">
                <a:solidFill>
                  <a:srgbClr val="FFC000"/>
                </a:solidFill>
              </a:rPr>
              <a:t>፥ </a:t>
            </a:r>
            <a:r>
              <a:rPr lang="en-CA" sz="2000" dirty="0" err="1">
                <a:solidFill>
                  <a:srgbClr val="FFC000"/>
                </a:solidFill>
              </a:rPr>
              <a:t>ዓዲ</a:t>
            </a:r>
            <a:r>
              <a:rPr lang="en-CA" sz="2000" dirty="0">
                <a:solidFill>
                  <a:srgbClr val="FFC000"/>
                </a:solidFill>
              </a:rPr>
              <a:t> </a:t>
            </a:r>
            <a:r>
              <a:rPr lang="en-CA" sz="2000" dirty="0" err="1">
                <a:solidFill>
                  <a:srgbClr val="FFC000"/>
                </a:solidFill>
              </a:rPr>
              <a:t>ላዕለ</a:t>
            </a:r>
            <a:r>
              <a:rPr lang="en-CA" sz="2000" dirty="0">
                <a:solidFill>
                  <a:srgbClr val="FFC000"/>
                </a:solidFill>
              </a:rPr>
              <a:t> ፪ሆሙ፥ </a:t>
            </a:r>
            <a:r>
              <a:rPr lang="en-CA" sz="2000" dirty="0" err="1">
                <a:solidFill>
                  <a:srgbClr val="FFC000"/>
                </a:solidFill>
              </a:rPr>
              <a:t>ይበል</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፳፩.</a:t>
            </a:r>
            <a:r>
              <a:rPr lang="en-CA" sz="4000" dirty="0"/>
              <a:t>ስብሐት </a:t>
            </a:r>
            <a:r>
              <a:rPr lang="en-CA" sz="4000" dirty="0" err="1"/>
              <a:t>ወክብር</a:t>
            </a:r>
            <a:r>
              <a:rPr lang="en-CA" sz="4000" dirty="0"/>
              <a:t> </a:t>
            </a:r>
            <a:r>
              <a:rPr lang="en-CA" sz="4000" dirty="0" err="1"/>
              <a:t>ይድሉ</a:t>
            </a:r>
            <a:r>
              <a:rPr lang="en-CA" sz="4000" dirty="0"/>
              <a:t> </a:t>
            </a:r>
            <a:r>
              <a:rPr lang="en-CA" sz="4000" dirty="0" err="1"/>
              <a:t>ለሥሉስ</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ዕሩይ</a:t>
            </a:r>
            <a:r>
              <a:rPr lang="en-CA" sz="4000" dirty="0"/>
              <a:t> </a:t>
            </a:r>
            <a:r>
              <a:rPr lang="en-CA" sz="4000" dirty="0" err="1"/>
              <a:t>ኵሉ</a:t>
            </a:r>
            <a:r>
              <a:rPr lang="en-CA" sz="4000" dirty="0"/>
              <a:t> </a:t>
            </a:r>
            <a:r>
              <a:rPr lang="en-CA" sz="4000" dirty="0" err="1"/>
              <a:t>ጊዜ</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ኣሜን</a:t>
            </a:r>
            <a:r>
              <a:rPr lang="en-CA" sz="4000" dirty="0"/>
              <a:t>።</a:t>
            </a:r>
          </a:p>
          <a:p>
            <a:r>
              <a:rPr lang="en-CA" sz="4000" dirty="0" smtClean="0"/>
              <a:t> </a:t>
            </a:r>
            <a:endParaRPr lang="en-CA" sz="4000" dirty="0"/>
          </a:p>
          <a:p>
            <a:endParaRPr lang="en-CA" sz="4000" dirty="0"/>
          </a:p>
        </p:txBody>
      </p:sp>
      <p:sp>
        <p:nvSpPr>
          <p:cNvPr id="19" name="Rectangle 18"/>
          <p:cNvSpPr/>
          <p:nvPr/>
        </p:nvSpPr>
        <p:spPr>
          <a:xfrm>
            <a:off x="3988347" y="28343"/>
            <a:ext cx="4268541" cy="7232749"/>
          </a:xfrm>
          <a:prstGeom prst="rect">
            <a:avLst/>
          </a:prstGeom>
        </p:spPr>
        <p:txBody>
          <a:bodyPr wrap="square">
            <a:spAutoFit/>
          </a:bodyPr>
          <a:lstStyle/>
          <a:p>
            <a:r>
              <a:rPr lang="en-CA" sz="3700" dirty="0" err="1" smtClean="0">
                <a:solidFill>
                  <a:srgbClr val="FF0000"/>
                </a:solidFill>
              </a:rPr>
              <a:t>ይ.ካ</a:t>
            </a:r>
            <a:r>
              <a:rPr lang="en-CA" sz="3700" dirty="0">
                <a:solidFill>
                  <a:srgbClr val="FF0000"/>
                </a:solidFill>
              </a:rPr>
              <a:t>. </a:t>
            </a:r>
            <a:r>
              <a:rPr lang="en-CA" sz="3700" dirty="0" err="1"/>
              <a:t>ንዅልና</a:t>
            </a:r>
            <a:r>
              <a:rPr lang="en-CA" sz="3700" dirty="0"/>
              <a:t> </a:t>
            </a:r>
            <a:r>
              <a:rPr lang="en-CA" sz="3700" dirty="0" err="1"/>
              <a:t>መጽንዕን</a:t>
            </a:r>
            <a:r>
              <a:rPr lang="en-CA" sz="3700" dirty="0"/>
              <a:t> </a:t>
            </a:r>
            <a:r>
              <a:rPr lang="en-CA" sz="3700" dirty="0" err="1"/>
              <a:t>መንጽሕን</a:t>
            </a:r>
            <a:r>
              <a:rPr lang="en-CA" sz="3700" dirty="0"/>
              <a:t> </a:t>
            </a:r>
            <a:r>
              <a:rPr lang="en-CA" sz="3700" dirty="0" err="1"/>
              <a:t>ዝኾነ</a:t>
            </a:r>
            <a:r>
              <a:rPr lang="en-CA" sz="3700" dirty="0"/>
              <a:t> </a:t>
            </a:r>
            <a:r>
              <a:rPr lang="en-CA" sz="3700" dirty="0" err="1"/>
              <a:t>መንፈስ</a:t>
            </a:r>
            <a:r>
              <a:rPr lang="en-CA" sz="3700" dirty="0"/>
              <a:t> </a:t>
            </a:r>
            <a:r>
              <a:rPr lang="en-CA" sz="3700" dirty="0" err="1"/>
              <a:t>ቅዱስ</a:t>
            </a:r>
            <a:r>
              <a:rPr lang="en-CA" sz="3700" dirty="0"/>
              <a:t> </a:t>
            </a:r>
            <a:r>
              <a:rPr lang="en-CA" sz="3700" dirty="0" err="1"/>
              <a:t>ጰራቅሊጦስ</a:t>
            </a:r>
            <a:r>
              <a:rPr lang="en-CA" sz="3700" dirty="0"/>
              <a:t> </a:t>
            </a:r>
            <a:r>
              <a:rPr lang="en-CA" sz="3700" dirty="0" err="1"/>
              <a:t>እውን</a:t>
            </a:r>
            <a:r>
              <a:rPr lang="en-CA" sz="3700" dirty="0"/>
              <a:t> </a:t>
            </a:r>
            <a:r>
              <a:rPr lang="en-CA" sz="3700" dirty="0" err="1"/>
              <a:t>ቡሩኽ</a:t>
            </a:r>
            <a:r>
              <a:rPr lang="en-CA" sz="3700" dirty="0"/>
              <a:t> </a:t>
            </a:r>
            <a:r>
              <a:rPr lang="en-CA" sz="3700" dirty="0" err="1"/>
              <a:t>እዩ</a:t>
            </a:r>
            <a:r>
              <a:rPr lang="en-CA" sz="3700" dirty="0"/>
              <a:t>።</a:t>
            </a:r>
          </a:p>
          <a:p>
            <a:r>
              <a:rPr lang="en-CA" sz="3700" dirty="0" err="1">
                <a:solidFill>
                  <a:srgbClr val="FFFF00"/>
                </a:solidFill>
              </a:rPr>
              <a:t>ይ.ሕ</a:t>
            </a:r>
            <a:r>
              <a:rPr lang="en-CA" sz="3700" dirty="0">
                <a:solidFill>
                  <a:srgbClr val="FFFF00"/>
                </a:solidFill>
              </a:rPr>
              <a:t>. </a:t>
            </a:r>
            <a:r>
              <a:rPr lang="en-CA" sz="3700" dirty="0" err="1"/>
              <a:t>ኣሜን</a:t>
            </a:r>
            <a:endParaRPr lang="en-CA" sz="3700" dirty="0"/>
          </a:p>
          <a:p>
            <a:r>
              <a:rPr lang="en-CA" sz="2000" dirty="0">
                <a:solidFill>
                  <a:srgbClr val="FFC000"/>
                </a:solidFill>
              </a:rPr>
              <a:t>(</a:t>
            </a:r>
            <a:r>
              <a:rPr lang="en-CA" sz="2000" dirty="0" err="1">
                <a:solidFill>
                  <a:srgbClr val="FFC000"/>
                </a:solidFill>
              </a:rPr>
              <a:t>ናብ</a:t>
            </a:r>
            <a:r>
              <a:rPr lang="en-CA" sz="2000" dirty="0">
                <a:solidFill>
                  <a:srgbClr val="FFC000"/>
                </a:solidFill>
              </a:rPr>
              <a:t> </a:t>
            </a:r>
            <a:r>
              <a:rPr lang="en-CA" sz="2000" dirty="0" err="1">
                <a:solidFill>
                  <a:srgbClr val="FFC000"/>
                </a:solidFill>
              </a:rPr>
              <a:t>ጽዋዕውን</a:t>
            </a:r>
            <a:r>
              <a:rPr lang="en-CA" sz="2000" dirty="0">
                <a:solidFill>
                  <a:srgbClr val="FFC000"/>
                </a:solidFill>
              </a:rPr>
              <a:t> </a:t>
            </a:r>
            <a:r>
              <a:rPr lang="en-CA" sz="2000" dirty="0" err="1">
                <a:solidFill>
                  <a:srgbClr val="FFC000"/>
                </a:solidFill>
              </a:rPr>
              <a:t>ከምኡ</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ክልቲኦም</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3700" dirty="0" err="1">
                <a:solidFill>
                  <a:srgbClr val="FF0000"/>
                </a:solidFill>
              </a:rPr>
              <a:t>ይ.ካ</a:t>
            </a:r>
            <a:r>
              <a:rPr lang="en-CA" sz="3700" dirty="0">
                <a:solidFill>
                  <a:srgbClr val="FF0000"/>
                </a:solidFill>
              </a:rPr>
              <a:t>. </a:t>
            </a:r>
            <a:r>
              <a:rPr lang="en-CA" sz="1400" dirty="0">
                <a:solidFill>
                  <a:srgbClr val="FFC000"/>
                </a:solidFill>
              </a:rPr>
              <a:t>21. </a:t>
            </a:r>
            <a:r>
              <a:rPr lang="en-CA" sz="3700" dirty="0" err="1"/>
              <a:t>ዘልዓለም</a:t>
            </a:r>
            <a:r>
              <a:rPr lang="en-CA" sz="3700" dirty="0"/>
              <a:t> </a:t>
            </a:r>
            <a:r>
              <a:rPr lang="en-CA" sz="3700" dirty="0" err="1"/>
              <a:t>ማዕረ</a:t>
            </a:r>
            <a:r>
              <a:rPr lang="en-CA" sz="3700" dirty="0"/>
              <a:t> </a:t>
            </a:r>
            <a:r>
              <a:rPr lang="en-CA" sz="3700" dirty="0" err="1"/>
              <a:t>ንዝኾኑ</a:t>
            </a:r>
            <a:r>
              <a:rPr lang="en-CA" sz="3700" dirty="0"/>
              <a:t> </a:t>
            </a:r>
            <a:r>
              <a:rPr lang="en-CA" sz="3700" dirty="0" err="1"/>
              <a:t>ንሥሉስ</a:t>
            </a:r>
            <a:r>
              <a:rPr lang="en-CA" sz="3700" dirty="0"/>
              <a:t> </a:t>
            </a:r>
            <a:r>
              <a:rPr lang="en-CA" sz="3700" dirty="0" err="1"/>
              <a:t>ቅዱስ</a:t>
            </a:r>
            <a:r>
              <a:rPr lang="en-CA" sz="3700" dirty="0"/>
              <a:t>፥ </a:t>
            </a:r>
            <a:r>
              <a:rPr lang="en-CA" sz="3700" dirty="0" err="1"/>
              <a:t>ኣብ</a:t>
            </a:r>
            <a:r>
              <a:rPr lang="en-CA" sz="3700" dirty="0"/>
              <a:t> </a:t>
            </a:r>
            <a:r>
              <a:rPr lang="en-CA" sz="3700" dirty="0" err="1"/>
              <a:t>ወልድ</a:t>
            </a:r>
            <a:r>
              <a:rPr lang="en-CA" sz="3700" dirty="0"/>
              <a:t> </a:t>
            </a:r>
            <a:r>
              <a:rPr lang="en-CA" sz="3700" dirty="0" err="1"/>
              <a:t>መንፈስ</a:t>
            </a:r>
            <a:r>
              <a:rPr lang="en-CA" sz="3700" dirty="0"/>
              <a:t> </a:t>
            </a:r>
            <a:r>
              <a:rPr lang="en-CA" sz="3700" dirty="0" err="1"/>
              <a:t>ቅዱስ</a:t>
            </a:r>
            <a:r>
              <a:rPr lang="en-CA" sz="3700" dirty="0"/>
              <a:t> </a:t>
            </a:r>
            <a:r>
              <a:rPr lang="en-CA" sz="3700" dirty="0" err="1"/>
              <a:t>ክብርን</a:t>
            </a:r>
            <a:r>
              <a:rPr lang="en-CA" sz="3700" dirty="0"/>
              <a:t> </a:t>
            </a:r>
            <a:r>
              <a:rPr lang="en-CA" sz="3700" dirty="0" err="1"/>
              <a:t>ምስጋናን</a:t>
            </a:r>
            <a:r>
              <a:rPr lang="en-CA" sz="3700" dirty="0"/>
              <a:t> </a:t>
            </a:r>
            <a:r>
              <a:rPr lang="en-CA" sz="3700" dirty="0" err="1"/>
              <a:t>ይግባእ</a:t>
            </a:r>
            <a:r>
              <a:rPr lang="en-CA" sz="3700" dirty="0"/>
              <a:t> </a:t>
            </a:r>
            <a:r>
              <a:rPr lang="en-CA" sz="3700" dirty="0" err="1"/>
              <a:t>ሎምን</a:t>
            </a:r>
            <a:r>
              <a:rPr lang="en-CA" sz="3700" dirty="0"/>
              <a:t> </a:t>
            </a:r>
            <a:r>
              <a:rPr lang="en-CA" sz="3700" dirty="0" err="1"/>
              <a:t>ኵሉ</a:t>
            </a:r>
            <a:r>
              <a:rPr lang="en-CA" sz="3700" dirty="0"/>
              <a:t> </a:t>
            </a:r>
            <a:r>
              <a:rPr lang="en-CA" sz="3700" dirty="0" err="1"/>
              <a:t>ሳዕን</a:t>
            </a:r>
            <a:r>
              <a:rPr lang="en-CA" sz="3700" dirty="0"/>
              <a:t> </a:t>
            </a:r>
            <a:r>
              <a:rPr lang="en-CA" sz="3700" dirty="0" err="1" smtClean="0"/>
              <a:t>ንዘለዓለም</a:t>
            </a:r>
            <a:r>
              <a:rPr lang="en-CA" sz="3700" dirty="0" smtClean="0"/>
              <a:t> </a:t>
            </a:r>
            <a:r>
              <a:rPr lang="en-CA" sz="3700" dirty="0" err="1"/>
              <a:t>ዓለም</a:t>
            </a:r>
            <a:r>
              <a:rPr lang="en-CA" sz="3700" dirty="0"/>
              <a:t> </a:t>
            </a:r>
            <a:r>
              <a:rPr lang="en-CA" sz="3700" dirty="0" err="1"/>
              <a:t>ኣሜን</a:t>
            </a:r>
            <a:r>
              <a:rPr lang="en-CA" sz="3700" dirty="0"/>
              <a:t>።</a:t>
            </a:r>
          </a:p>
        </p:txBody>
      </p:sp>
      <p:sp>
        <p:nvSpPr>
          <p:cNvPr id="20" name="Rectangle 19"/>
          <p:cNvSpPr/>
          <p:nvPr/>
        </p:nvSpPr>
        <p:spPr>
          <a:xfrm>
            <a:off x="8097503" y="-22961"/>
            <a:ext cx="4217513" cy="7048083"/>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000" dirty="0" smtClean="0">
                <a:solidFill>
                  <a:srgbClr val="FF0000"/>
                </a:solidFill>
              </a:rPr>
              <a:t>Priest </a:t>
            </a:r>
            <a:r>
              <a:rPr lang="en-US" sz="3000" dirty="0">
                <a:solidFill>
                  <a:srgbClr val="FF0000"/>
                </a:solidFill>
              </a:rPr>
              <a:t>: </a:t>
            </a:r>
            <a:r>
              <a:rPr lang="en-US" sz="3000" dirty="0">
                <a:solidFill>
                  <a:schemeClr val="tx1">
                    <a:lumMod val="95000"/>
                  </a:schemeClr>
                </a:solidFill>
              </a:rPr>
              <a:t>And blessed be the Holy Spirit, </a:t>
            </a:r>
            <a:r>
              <a:rPr lang="en-US" sz="3000" dirty="0" smtClean="0">
                <a:solidFill>
                  <a:schemeClr val="tx1">
                    <a:lumMod val="95000"/>
                  </a:schemeClr>
                </a:solidFill>
              </a:rPr>
              <a:t>the </a:t>
            </a:r>
            <a:r>
              <a:rPr lang="en-US" sz="3000" dirty="0" err="1" smtClean="0">
                <a:solidFill>
                  <a:schemeClr val="tx1">
                    <a:lumMod val="95000"/>
                  </a:schemeClr>
                </a:solidFill>
              </a:rPr>
              <a:t>Paraclete</a:t>
            </a:r>
            <a:r>
              <a:rPr lang="en-US" sz="3000" dirty="0">
                <a:solidFill>
                  <a:schemeClr val="tx1">
                    <a:lumMod val="95000"/>
                  </a:schemeClr>
                </a:solidFill>
              </a:rPr>
              <a:t>, the </a:t>
            </a:r>
            <a:r>
              <a:rPr lang="en-US" sz="3000" dirty="0" smtClean="0">
                <a:solidFill>
                  <a:schemeClr val="tx1">
                    <a:lumMod val="95000"/>
                  </a:schemeClr>
                </a:solidFill>
              </a:rPr>
              <a:t>comforter </a:t>
            </a:r>
            <a:r>
              <a:rPr lang="en-US" sz="3000" dirty="0">
                <a:solidFill>
                  <a:schemeClr val="tx1">
                    <a:lumMod val="95000"/>
                  </a:schemeClr>
                </a:solidFill>
              </a:rPr>
              <a:t>and cleanser of </a:t>
            </a:r>
            <a:r>
              <a:rPr lang="en-US" sz="3000" dirty="0" smtClean="0">
                <a:solidFill>
                  <a:schemeClr val="tx1">
                    <a:lumMod val="95000"/>
                  </a:schemeClr>
                </a:solidFill>
              </a:rPr>
              <a:t>us all. </a:t>
            </a:r>
          </a:p>
          <a:p>
            <a:pPr marL="40639" marR="40639">
              <a:spcBef>
                <a:spcPts val="600"/>
              </a:spcBef>
              <a:buClr>
                <a:srgbClr val="0329D6"/>
              </a:buClr>
              <a:buFont typeface="Arial"/>
              <a:defRPr sz="2000">
                <a:solidFill>
                  <a:srgbClr val="0329D6"/>
                </a:solidFill>
                <a:uFill>
                  <a:solidFill>
                    <a:srgbClr val="0329D6"/>
                  </a:solidFill>
                </a:uFill>
              </a:defRPr>
            </a:pPr>
            <a:r>
              <a:rPr lang="en-US" sz="3300" dirty="0" smtClean="0">
                <a:solidFill>
                  <a:srgbClr val="FFFF00"/>
                </a:solidFill>
              </a:rPr>
              <a:t>People: </a:t>
            </a:r>
            <a:r>
              <a:rPr lang="en-US" sz="3300" dirty="0">
                <a:solidFill>
                  <a:schemeClr val="tx1">
                    <a:lumMod val="95000"/>
                  </a:schemeClr>
                </a:solidFill>
              </a:rPr>
              <a:t>Amen</a:t>
            </a:r>
            <a:r>
              <a:rPr lang="en-US" sz="33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(And Over </a:t>
            </a:r>
            <a:r>
              <a:rPr lang="en-US" sz="2000" dirty="0">
                <a:solidFill>
                  <a:srgbClr val="FFC000"/>
                </a:solidFill>
              </a:rPr>
              <a:t>the wine. Also </a:t>
            </a:r>
            <a:r>
              <a:rPr lang="en-US" sz="2000" dirty="0" smtClean="0">
                <a:solidFill>
                  <a:srgbClr val="FFC000"/>
                </a:solidFill>
              </a:rPr>
              <a:t>over </a:t>
            </a:r>
            <a:r>
              <a:rPr lang="en-US" sz="2000" dirty="0">
                <a:solidFill>
                  <a:srgbClr val="FFC000"/>
                </a:solidFill>
              </a:rPr>
              <a:t>both of them he shall say</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400" dirty="0">
                <a:solidFill>
                  <a:srgbClr val="FF0000"/>
                </a:solidFill>
              </a:rPr>
              <a:t>Priest: </a:t>
            </a:r>
            <a:r>
              <a:rPr lang="en-US" sz="1400" dirty="0" smtClean="0">
                <a:solidFill>
                  <a:srgbClr val="FFC000"/>
                </a:solidFill>
              </a:rPr>
              <a:t>21.</a:t>
            </a:r>
            <a:r>
              <a:rPr lang="en-US" sz="3400" dirty="0" smtClean="0">
                <a:solidFill>
                  <a:schemeClr val="tx1">
                    <a:lumMod val="95000"/>
                  </a:schemeClr>
                </a:solidFill>
              </a:rPr>
              <a:t> </a:t>
            </a:r>
            <a:r>
              <a:rPr lang="en-US" sz="3000" dirty="0" smtClean="0">
                <a:solidFill>
                  <a:schemeClr val="tx1">
                    <a:lumMod val="95000"/>
                  </a:schemeClr>
                </a:solidFill>
              </a:rPr>
              <a:t>Glory </a:t>
            </a:r>
            <a:r>
              <a:rPr lang="en-US" sz="3000" dirty="0">
                <a:solidFill>
                  <a:schemeClr val="tx1">
                    <a:lumMod val="95000"/>
                  </a:schemeClr>
                </a:solidFill>
              </a:rPr>
              <a:t>and </a:t>
            </a:r>
            <a:r>
              <a:rPr lang="en-US" sz="3000" dirty="0" err="1">
                <a:solidFill>
                  <a:schemeClr val="tx1">
                    <a:lumMod val="95000"/>
                  </a:schemeClr>
                </a:solidFill>
              </a:rPr>
              <a:t>honour</a:t>
            </a:r>
            <a:r>
              <a:rPr lang="en-US" sz="3000" dirty="0">
                <a:solidFill>
                  <a:schemeClr val="tx1">
                    <a:lumMod val="95000"/>
                  </a:schemeClr>
                </a:solidFill>
              </a:rPr>
              <a:t> are due to the </a:t>
            </a:r>
            <a:r>
              <a:rPr lang="en-US" sz="3000" dirty="0" smtClean="0">
                <a:solidFill>
                  <a:schemeClr val="tx1">
                    <a:lumMod val="95000"/>
                  </a:schemeClr>
                </a:solidFill>
              </a:rPr>
              <a:t>holy Trinity</a:t>
            </a:r>
            <a:r>
              <a:rPr lang="en-US" sz="3000" dirty="0">
                <a:solidFill>
                  <a:schemeClr val="tx1">
                    <a:lumMod val="95000"/>
                  </a:schemeClr>
                </a:solidFill>
              </a:rPr>
              <a:t>, the Father and the Son and the </a:t>
            </a:r>
            <a:r>
              <a:rPr lang="en-US" sz="3000" dirty="0" smtClean="0">
                <a:solidFill>
                  <a:schemeClr val="tx1">
                    <a:lumMod val="95000"/>
                  </a:schemeClr>
                </a:solidFill>
              </a:rPr>
              <a:t>Holy Spirit</a:t>
            </a:r>
            <a:r>
              <a:rPr lang="en-US" sz="3000" dirty="0">
                <a:solidFill>
                  <a:schemeClr val="tx1">
                    <a:lumMod val="95000"/>
                  </a:schemeClr>
                </a:solidFill>
              </a:rPr>
              <a:t>, always coequal, both now and </a:t>
            </a:r>
            <a:r>
              <a:rPr lang="en-US" sz="3000" dirty="0" smtClean="0">
                <a:solidFill>
                  <a:schemeClr val="tx1">
                    <a:lumMod val="95000"/>
                  </a:schemeClr>
                </a:solidFill>
              </a:rPr>
              <a:t>ever and </a:t>
            </a:r>
            <a:r>
              <a:rPr lang="en-US" sz="3000" dirty="0">
                <a:solidFill>
                  <a:schemeClr val="tx1">
                    <a:lumMod val="95000"/>
                  </a:schemeClr>
                </a:solidFill>
              </a:rPr>
              <a:t>unto the ages of ages. Amen</a:t>
            </a:r>
            <a:r>
              <a:rPr lang="en-US" sz="3000" dirty="0" smtClean="0">
                <a:solidFill>
                  <a:schemeClr val="tx1">
                    <a:lumMod val="95000"/>
                  </a:schemeClr>
                </a:solidFill>
              </a:rPr>
              <a:t>.</a:t>
            </a:r>
          </a:p>
        </p:txBody>
      </p:sp>
    </p:spTree>
    <p:extLst>
      <p:ext uri="{BB962C8B-B14F-4D97-AF65-F5344CB8AC3E}">
        <p14:creationId xmlns:p14="http://schemas.microsoft.com/office/powerpoint/2010/main" val="958665519"/>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0" y="0"/>
            <a:ext cx="3739512" cy="6863417"/>
          </a:xfrm>
          <a:prstGeom prst="rect">
            <a:avLst/>
          </a:prstGeom>
        </p:spPr>
        <p:txBody>
          <a:bodyPr wrap="square">
            <a:spAutoFit/>
          </a:bodyPr>
          <a:lstStyle/>
          <a:p>
            <a:r>
              <a:rPr lang="en-CA" sz="4400" dirty="0" err="1" smtClean="0"/>
              <a:t>በጽድቅ</a:t>
            </a:r>
            <a:r>
              <a:rPr lang="en-CA" sz="4400" dirty="0"/>
              <a:t>። </a:t>
            </a:r>
            <a:r>
              <a:rPr lang="en-CA" sz="4400" dirty="0" err="1"/>
              <a:t>ወዐረቀ</a:t>
            </a:r>
            <a:r>
              <a:rPr lang="en-CA" sz="4400" dirty="0"/>
              <a:t> </a:t>
            </a:r>
            <a:r>
              <a:rPr lang="en-CA" sz="4400" dirty="0" err="1"/>
              <a:t>ትዝምደ</a:t>
            </a:r>
            <a:r>
              <a:rPr lang="en-CA" sz="4400" dirty="0"/>
              <a:t> </a:t>
            </a:r>
            <a:r>
              <a:rPr lang="en-CA" sz="4400" dirty="0" err="1"/>
              <a:t>ሰብእ</a:t>
            </a:r>
            <a:r>
              <a:rPr lang="en-CA" sz="4400" dirty="0"/>
              <a:t> </a:t>
            </a:r>
            <a:r>
              <a:rPr lang="en-CA" sz="4400" dirty="0" err="1"/>
              <a:t>ምስለ</a:t>
            </a:r>
            <a:r>
              <a:rPr lang="en-CA" sz="4400" dirty="0"/>
              <a:t> </a:t>
            </a:r>
            <a:r>
              <a:rPr lang="en-CA" sz="4400" dirty="0" err="1"/>
              <a:t>እግዚአብሔር</a:t>
            </a:r>
            <a:r>
              <a:rPr lang="en-CA" sz="4400" dirty="0"/>
              <a:t> </a:t>
            </a:r>
            <a:r>
              <a:rPr lang="en-CA" sz="4400" dirty="0" err="1"/>
              <a:t>ሊቀ</a:t>
            </a:r>
            <a:r>
              <a:rPr lang="en-CA" sz="4400" dirty="0"/>
              <a:t> </a:t>
            </a:r>
            <a:r>
              <a:rPr lang="en-CA" sz="4400" dirty="0" err="1"/>
              <a:t>ካህናቲሁ</a:t>
            </a:r>
            <a:r>
              <a:rPr lang="en-CA" sz="4400" dirty="0"/>
              <a:t> </a:t>
            </a:r>
            <a:r>
              <a:rPr lang="en-CA" sz="4400" dirty="0" err="1"/>
              <a:t>ለአብ</a:t>
            </a:r>
            <a:r>
              <a:rPr lang="en-CA" sz="4400" dirty="0"/>
              <a:t>።</a:t>
            </a:r>
          </a:p>
          <a:p>
            <a:r>
              <a:rPr lang="en-CA" sz="1400" dirty="0">
                <a:solidFill>
                  <a:srgbClr val="FFC000"/>
                </a:solidFill>
              </a:rPr>
              <a:t>፵፬. </a:t>
            </a:r>
            <a:r>
              <a:rPr lang="en-CA" sz="4400" dirty="0" err="1"/>
              <a:t>ኢንትገዘር</a:t>
            </a:r>
            <a:r>
              <a:rPr lang="en-CA" sz="4400" dirty="0"/>
              <a:t> </a:t>
            </a:r>
            <a:r>
              <a:rPr lang="en-CA" sz="4400" dirty="0" err="1"/>
              <a:t>እንከ</a:t>
            </a:r>
            <a:r>
              <a:rPr lang="en-CA" sz="4400" dirty="0"/>
              <a:t> </a:t>
            </a:r>
            <a:r>
              <a:rPr lang="en-CA" sz="4400" dirty="0" err="1"/>
              <a:t>ከም</a:t>
            </a:r>
            <a:r>
              <a:rPr lang="en-CA" sz="4400" dirty="0"/>
              <a:t> </a:t>
            </a:r>
            <a:r>
              <a:rPr lang="en-CA" sz="4400" dirty="0" err="1"/>
              <a:t>አይሁድ</a:t>
            </a:r>
            <a:r>
              <a:rPr lang="en-CA" sz="4400" dirty="0"/>
              <a:t> </a:t>
            </a:r>
            <a:r>
              <a:rPr lang="en-CA" sz="4400" dirty="0" err="1"/>
              <a:t>ነአምር</a:t>
            </a:r>
            <a:r>
              <a:rPr lang="en-CA" sz="4400" dirty="0"/>
              <a:t> </a:t>
            </a:r>
            <a:r>
              <a:rPr lang="en-CA" sz="4400" dirty="0" err="1"/>
              <a:t>ከመ</a:t>
            </a:r>
            <a:r>
              <a:rPr lang="en-CA" sz="4400" dirty="0"/>
              <a:t> </a:t>
            </a:r>
            <a:r>
              <a:rPr lang="en-CA" sz="4400" dirty="0" err="1"/>
              <a:t>መጽአ</a:t>
            </a:r>
            <a:r>
              <a:rPr lang="en-CA" sz="4400" dirty="0"/>
              <a:t> </a:t>
            </a:r>
            <a:r>
              <a:rPr lang="en-CA" sz="4400" dirty="0" err="1" smtClean="0"/>
              <a:t>ዘይፌጽም</a:t>
            </a:r>
            <a:r>
              <a:rPr lang="en-CA" sz="4400" dirty="0" smtClean="0"/>
              <a:t> </a:t>
            </a:r>
            <a:r>
              <a:rPr lang="en-CA" sz="4400" dirty="0" err="1"/>
              <a:t>ኦሪተ</a:t>
            </a:r>
            <a:r>
              <a:rPr lang="en-CA" sz="4400" dirty="0"/>
              <a:t> </a:t>
            </a:r>
            <a:r>
              <a:rPr lang="en-CA" sz="4400" dirty="0" err="1"/>
              <a:t>ወነቢያተ</a:t>
            </a:r>
            <a:r>
              <a:rPr lang="en-CA" sz="4400" dirty="0" smtClean="0"/>
              <a:t>።</a:t>
            </a:r>
            <a:endParaRPr lang="en-CA" sz="4400" dirty="0"/>
          </a:p>
        </p:txBody>
      </p:sp>
      <p:sp>
        <p:nvSpPr>
          <p:cNvPr id="9" name="Rectangle 8"/>
          <p:cNvSpPr/>
          <p:nvPr/>
        </p:nvSpPr>
        <p:spPr>
          <a:xfrm>
            <a:off x="7897761" y="-79878"/>
            <a:ext cx="4294239" cy="7078861"/>
          </a:xfrm>
          <a:prstGeom prst="rect">
            <a:avLst/>
          </a:prstGeom>
        </p:spPr>
        <p:txBody>
          <a:bodyPr wrap="square">
            <a:spAutoFit/>
          </a:bodyPr>
          <a:lstStyle/>
          <a:p>
            <a:pPr marL="40639" marR="40639">
              <a:spcBef>
                <a:spcPts val="600"/>
              </a:spcBef>
              <a:buClr>
                <a:srgbClr val="D84800"/>
              </a:buClr>
              <a:defRPr sz="2800"/>
            </a:pPr>
            <a:r>
              <a:rPr lang="en-US" sz="3400" dirty="0" smtClean="0"/>
              <a:t>truly </a:t>
            </a:r>
            <a:r>
              <a:rPr lang="en-US" sz="3400" dirty="0"/>
              <a:t>became man, and reconciled</a:t>
            </a:r>
          </a:p>
          <a:p>
            <a:pPr marL="40639" marR="40639">
              <a:spcBef>
                <a:spcPts val="600"/>
              </a:spcBef>
              <a:buClr>
                <a:srgbClr val="D84800"/>
              </a:buClr>
              <a:buFont typeface="Arial"/>
              <a:defRPr sz="2800"/>
            </a:pPr>
            <a:r>
              <a:rPr lang="en-US" sz="3400" dirty="0" smtClean="0"/>
              <a:t>mankind to </a:t>
            </a:r>
            <a:r>
              <a:rPr lang="en-US" sz="3400" dirty="0"/>
              <a:t>God, </a:t>
            </a:r>
            <a:r>
              <a:rPr lang="en-US" sz="3800" dirty="0"/>
              <a:t>being the high priest of the Father</a:t>
            </a:r>
            <a:r>
              <a:rPr lang="en-US" sz="3800" dirty="0" smtClean="0"/>
              <a:t>.</a:t>
            </a:r>
          </a:p>
          <a:p>
            <a:pPr marL="40639" marR="40639">
              <a:spcBef>
                <a:spcPts val="600"/>
              </a:spcBef>
              <a:buClr>
                <a:srgbClr val="D84800"/>
              </a:buClr>
              <a:buFont typeface="Arial"/>
              <a:defRPr sz="2800"/>
            </a:pPr>
            <a:r>
              <a:rPr lang="en-US" sz="1400" dirty="0" smtClean="0">
                <a:solidFill>
                  <a:srgbClr val="FFC000"/>
                </a:solidFill>
              </a:rPr>
              <a:t>44</a:t>
            </a:r>
            <a:r>
              <a:rPr lang="en-US" sz="1400" dirty="0">
                <a:solidFill>
                  <a:srgbClr val="FFC000"/>
                </a:solidFill>
              </a:rPr>
              <a:t>. </a:t>
            </a:r>
            <a:r>
              <a:rPr lang="en-US" sz="3800" dirty="0" smtClean="0"/>
              <a:t>Hence forth</a:t>
            </a:r>
            <a:r>
              <a:rPr lang="en-US" sz="3800" dirty="0"/>
              <a:t>, let us not be </a:t>
            </a:r>
            <a:r>
              <a:rPr lang="en-US" sz="3800" dirty="0" smtClean="0"/>
              <a:t>circumcised like </a:t>
            </a:r>
            <a:r>
              <a:rPr lang="en-US" sz="3800" dirty="0"/>
              <a:t>the Jews. We know that He who had </a:t>
            </a:r>
            <a:r>
              <a:rPr lang="en-US" sz="3800" dirty="0" smtClean="0"/>
              <a:t>to fulfil </a:t>
            </a:r>
            <a:r>
              <a:rPr lang="en-US" sz="3800" dirty="0"/>
              <a:t>the law and the prophets has </a:t>
            </a:r>
            <a:r>
              <a:rPr lang="en-US" sz="3800" dirty="0" smtClean="0"/>
              <a:t>already come.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t>ቃል</a:t>
            </a:r>
            <a:r>
              <a:rPr lang="en-CA" sz="4400" dirty="0" smtClean="0"/>
              <a:t> </a:t>
            </a:r>
            <a:r>
              <a:rPr lang="en-CA" sz="4400" dirty="0" err="1"/>
              <a:t>እዩ</a:t>
            </a:r>
            <a:r>
              <a:rPr lang="en-CA" sz="4400" dirty="0"/>
              <a:t>። </a:t>
            </a:r>
            <a:r>
              <a:rPr lang="en-CA" sz="4400" dirty="0" err="1"/>
              <a:t>ናይ</a:t>
            </a:r>
            <a:r>
              <a:rPr lang="en-CA" sz="4400" dirty="0"/>
              <a:t> </a:t>
            </a:r>
            <a:r>
              <a:rPr lang="en-CA" sz="4400" dirty="0" err="1"/>
              <a:t>ኣብ</a:t>
            </a:r>
            <a:r>
              <a:rPr lang="en-CA" sz="4400" dirty="0"/>
              <a:t> </a:t>
            </a:r>
            <a:r>
              <a:rPr lang="en-CA" sz="4400" dirty="0" err="1"/>
              <a:t>ሊቀ</a:t>
            </a:r>
            <a:r>
              <a:rPr lang="en-CA" sz="4400" dirty="0"/>
              <a:t> </a:t>
            </a:r>
            <a:r>
              <a:rPr lang="en-CA" sz="4400" dirty="0" err="1"/>
              <a:t>ካህናት</a:t>
            </a:r>
            <a:r>
              <a:rPr lang="en-CA" sz="4400" dirty="0"/>
              <a:t> </a:t>
            </a:r>
            <a:r>
              <a:rPr lang="en-CA" sz="4400" dirty="0" err="1"/>
              <a:t>ኮይኑ</a:t>
            </a:r>
            <a:r>
              <a:rPr lang="en-CA" sz="4400" dirty="0"/>
              <a:t> </a:t>
            </a:r>
            <a:endParaRPr lang="en-CA" sz="4400" dirty="0" smtClean="0"/>
          </a:p>
          <a:p>
            <a:r>
              <a:rPr lang="en-CA" sz="4400" dirty="0" err="1" smtClean="0"/>
              <a:t>ንፍጥረት</a:t>
            </a:r>
            <a:r>
              <a:rPr lang="en-CA" sz="4400" dirty="0" smtClean="0"/>
              <a:t> </a:t>
            </a:r>
            <a:r>
              <a:rPr lang="en-CA" sz="4400" dirty="0" err="1"/>
              <a:t>ሰብ</a:t>
            </a:r>
            <a:r>
              <a:rPr lang="en-CA" sz="4400" dirty="0"/>
              <a:t> </a:t>
            </a:r>
            <a:r>
              <a:rPr lang="en-CA" sz="4400" dirty="0" err="1"/>
              <a:t>ምስ</a:t>
            </a:r>
            <a:r>
              <a:rPr lang="en-CA" sz="4400" dirty="0"/>
              <a:t> </a:t>
            </a:r>
            <a:r>
              <a:rPr lang="en-CA" sz="4400" dirty="0" err="1" smtClean="0"/>
              <a:t>እግዚኣብሄር</a:t>
            </a:r>
            <a:r>
              <a:rPr lang="en-CA" sz="4400" dirty="0" smtClean="0"/>
              <a:t> </a:t>
            </a:r>
            <a:r>
              <a:rPr lang="en-CA" sz="4400" dirty="0" err="1"/>
              <a:t>ዘተዓረቐ</a:t>
            </a:r>
            <a:r>
              <a:rPr lang="en-CA" sz="4400" dirty="0"/>
              <a:t> </a:t>
            </a:r>
            <a:r>
              <a:rPr lang="en-CA" sz="4400" dirty="0" err="1"/>
              <a:t>እዩ</a:t>
            </a:r>
            <a:r>
              <a:rPr lang="en-CA" sz="4400" dirty="0"/>
              <a:t>።</a:t>
            </a:r>
          </a:p>
          <a:p>
            <a:r>
              <a:rPr lang="en-CA" sz="1400" dirty="0">
                <a:solidFill>
                  <a:srgbClr val="FFC000"/>
                </a:solidFill>
              </a:rPr>
              <a:t>44. </a:t>
            </a:r>
            <a:r>
              <a:rPr lang="en-CA" sz="4400" dirty="0" err="1"/>
              <a:t>እምበኣር</a:t>
            </a:r>
            <a:r>
              <a:rPr lang="en-CA" sz="4400" dirty="0"/>
              <a:t> </a:t>
            </a:r>
            <a:r>
              <a:rPr lang="en-CA" sz="4400" dirty="0" smtClean="0"/>
              <a:t> </a:t>
            </a:r>
            <a:r>
              <a:rPr lang="en-CA" sz="4400" dirty="0" err="1" smtClean="0"/>
              <a:t>ከም</a:t>
            </a:r>
            <a:r>
              <a:rPr lang="en-CA" sz="4400" dirty="0" smtClean="0"/>
              <a:t>  </a:t>
            </a:r>
          </a:p>
          <a:p>
            <a:r>
              <a:rPr lang="en-CA" sz="4400" dirty="0" err="1" smtClean="0"/>
              <a:t>ሥርዓት</a:t>
            </a:r>
            <a:r>
              <a:rPr lang="en-CA" sz="4400" dirty="0" smtClean="0"/>
              <a:t> </a:t>
            </a:r>
            <a:r>
              <a:rPr lang="en-CA" sz="4400" dirty="0" err="1"/>
              <a:t>ኣይሁድ</a:t>
            </a:r>
            <a:r>
              <a:rPr lang="en-CA" sz="4400" dirty="0"/>
              <a:t> </a:t>
            </a:r>
            <a:r>
              <a:rPr lang="en-CA" sz="4400" dirty="0" err="1" smtClean="0"/>
              <a:t>ኣይንገዘር</a:t>
            </a:r>
            <a:r>
              <a:rPr lang="en-CA" sz="4400" dirty="0" smtClean="0"/>
              <a:t> ። </a:t>
            </a:r>
            <a:r>
              <a:rPr lang="en-CA" sz="4400" dirty="0" err="1"/>
              <a:t>ኦሪትን</a:t>
            </a:r>
            <a:r>
              <a:rPr lang="en-CA" sz="4400" dirty="0"/>
              <a:t> </a:t>
            </a:r>
            <a:r>
              <a:rPr lang="en-CA" sz="4400" dirty="0" err="1"/>
              <a:t>ነቢያትን</a:t>
            </a:r>
            <a:r>
              <a:rPr lang="en-CA" sz="4400" dirty="0"/>
              <a:t> </a:t>
            </a:r>
            <a:r>
              <a:rPr lang="en-CA" sz="4400" dirty="0" err="1" smtClean="0"/>
              <a:t>ዝፍጽም</a:t>
            </a:r>
            <a:r>
              <a:rPr lang="en-CA" sz="4400" dirty="0" smtClean="0"/>
              <a:t> </a:t>
            </a:r>
            <a:r>
              <a:rPr lang="en-CA" sz="4400" dirty="0" err="1"/>
              <a:t>ከም</a:t>
            </a:r>
            <a:r>
              <a:rPr lang="en-CA" sz="4400" dirty="0"/>
              <a:t> </a:t>
            </a:r>
            <a:r>
              <a:rPr lang="en-CA" sz="4400" dirty="0" err="1"/>
              <a:t>ዝመጸ</a:t>
            </a:r>
            <a:r>
              <a:rPr lang="en-CA" sz="4400" dirty="0"/>
              <a:t> </a:t>
            </a:r>
            <a:r>
              <a:rPr lang="en-CA" sz="4400" dirty="0" err="1"/>
              <a:t>ንፈልጥ</a:t>
            </a:r>
            <a:r>
              <a:rPr lang="en-CA" sz="4400" dirty="0"/>
              <a:t> </a:t>
            </a:r>
            <a:r>
              <a:rPr lang="en-CA" sz="4400" dirty="0" err="1"/>
              <a:t>ኢና</a:t>
            </a:r>
            <a:r>
              <a:rPr lang="en-CA" sz="4400" dirty="0" smtClean="0"/>
              <a:t>።</a:t>
            </a:r>
            <a:endParaRPr lang="en-CA" sz="4400" dirty="0"/>
          </a:p>
        </p:txBody>
      </p:sp>
    </p:spTree>
    <p:extLst>
      <p:ext uri="{BB962C8B-B14F-4D97-AF65-F5344CB8AC3E}">
        <p14:creationId xmlns:p14="http://schemas.microsoft.com/office/powerpoint/2010/main" val="2886980045"/>
      </p:ext>
    </p:extLst>
  </p:cSld>
  <p:clrMapOvr>
    <a:masterClrMapping/>
  </p:clrMapOvr>
  <p:transition spd="med"/>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740307"/>
          </a:xfrm>
          <a:prstGeom prst="rect">
            <a:avLst/>
          </a:prstGeom>
        </p:spPr>
        <p:txBody>
          <a:bodyPr wrap="square">
            <a:spAutoFit/>
          </a:bodyPr>
          <a:lstStyle/>
          <a:p>
            <a:r>
              <a:rPr lang="en-CA" sz="1400" dirty="0" smtClean="0">
                <a:solidFill>
                  <a:srgbClr val="FFC000"/>
                </a:solidFill>
              </a:rPr>
              <a:t>፵፭</a:t>
            </a:r>
            <a:r>
              <a:rPr lang="en-CA" sz="1400" dirty="0">
                <a:solidFill>
                  <a:srgbClr val="FFC000"/>
                </a:solidFill>
              </a:rPr>
              <a:t>. </a:t>
            </a:r>
            <a:r>
              <a:rPr lang="en-CA" sz="4800" dirty="0" err="1"/>
              <a:t>ዘኪያሁ</a:t>
            </a:r>
            <a:r>
              <a:rPr lang="en-CA" sz="4800" dirty="0"/>
              <a:t> </a:t>
            </a:r>
            <a:r>
              <a:rPr lang="en-CA" sz="4800" dirty="0" err="1"/>
              <a:t>ይሴፈዉ</a:t>
            </a:r>
            <a:r>
              <a:rPr lang="en-CA" sz="4800" dirty="0"/>
              <a:t> </a:t>
            </a:r>
            <a:r>
              <a:rPr lang="en-CA" sz="4800" dirty="0" err="1"/>
              <a:t>ምጽአቶ</a:t>
            </a:r>
            <a:r>
              <a:rPr lang="en-CA" sz="4800" dirty="0"/>
              <a:t> </a:t>
            </a:r>
            <a:r>
              <a:rPr lang="en-CA" sz="4800" dirty="0" err="1"/>
              <a:t>ኵሎሙ</a:t>
            </a:r>
            <a:r>
              <a:rPr lang="en-CA" sz="4800" dirty="0"/>
              <a:t> </a:t>
            </a:r>
            <a:r>
              <a:rPr lang="en-CA" sz="4800" dirty="0" err="1"/>
              <a:t>አሕዛብ</a:t>
            </a:r>
            <a:r>
              <a:rPr lang="en-CA" sz="4800" dirty="0"/>
              <a:t>፥ </a:t>
            </a:r>
            <a:r>
              <a:rPr lang="en-CA" sz="4800" dirty="0" err="1"/>
              <a:t>ኢየሱስ</a:t>
            </a:r>
            <a:r>
              <a:rPr lang="en-CA" sz="4800" dirty="0"/>
              <a:t> </a:t>
            </a:r>
            <a:r>
              <a:rPr lang="en-CA" sz="4800" dirty="0" err="1"/>
              <a:t>ክርስቶስ</a:t>
            </a:r>
            <a:r>
              <a:rPr lang="en-CA" sz="4800" dirty="0"/>
              <a:t> </a:t>
            </a:r>
            <a:r>
              <a:rPr lang="en-CA" sz="4800" dirty="0" err="1"/>
              <a:t>ዘሠረፀ</a:t>
            </a:r>
            <a:r>
              <a:rPr lang="en-CA" sz="4800" dirty="0"/>
              <a:t> </a:t>
            </a:r>
            <a:r>
              <a:rPr lang="en-CA" sz="4800" dirty="0" err="1"/>
              <a:t>እምይሁዳ</a:t>
            </a:r>
            <a:r>
              <a:rPr lang="en-CA" sz="4800" dirty="0"/>
              <a:t> </a:t>
            </a:r>
            <a:r>
              <a:rPr lang="en-CA" sz="4800" dirty="0" err="1"/>
              <a:t>ወእምሥርወ</a:t>
            </a:r>
            <a:r>
              <a:rPr lang="en-CA" sz="4800" dirty="0"/>
              <a:t> </a:t>
            </a:r>
            <a:r>
              <a:rPr lang="en-CA" sz="4800" dirty="0" err="1"/>
              <a:t>ዕሤይ</a:t>
            </a:r>
            <a:r>
              <a:rPr lang="en-CA" sz="4800" dirty="0"/>
              <a:t>፥ </a:t>
            </a:r>
            <a:r>
              <a:rPr lang="en-CA" sz="4800" dirty="0" err="1" smtClean="0">
                <a:solidFill>
                  <a:srgbClr val="FFC000"/>
                </a:solidFill>
              </a:rPr>
              <a:t>ዘሥልጣኑ</a:t>
            </a:r>
            <a:r>
              <a:rPr lang="en-CA" sz="4800" dirty="0" smtClean="0">
                <a:solidFill>
                  <a:srgbClr val="FFC000"/>
                </a:solidFill>
              </a:rPr>
              <a:t> </a:t>
            </a:r>
            <a:r>
              <a:rPr lang="en-CA" sz="4800" dirty="0" err="1">
                <a:solidFill>
                  <a:srgbClr val="FFC000"/>
                </a:solidFill>
              </a:rPr>
              <a:t>ዲበ</a:t>
            </a:r>
            <a:r>
              <a:rPr lang="en-CA" sz="4800" dirty="0">
                <a:solidFill>
                  <a:srgbClr val="FFC000"/>
                </a:solidFill>
              </a:rPr>
              <a:t> </a:t>
            </a:r>
            <a:r>
              <a:rPr lang="en-CA" sz="4800" dirty="0" err="1">
                <a:solidFill>
                  <a:srgbClr val="FFC000"/>
                </a:solidFill>
              </a:rPr>
              <a:t>መትከፍቱ</a:t>
            </a:r>
            <a:r>
              <a:rPr lang="en-CA" sz="4800" dirty="0">
                <a:solidFill>
                  <a:srgbClr val="FFC000"/>
                </a:solidFill>
              </a:rPr>
              <a:t> </a:t>
            </a:r>
            <a:endParaRPr lang="en-CA" sz="4800" dirty="0" smtClean="0">
              <a:solidFill>
                <a:srgbClr val="FFC000"/>
              </a:solidFill>
            </a:endParaRPr>
          </a:p>
          <a:p>
            <a:r>
              <a:rPr lang="en-CA" sz="4800" dirty="0" err="1" smtClean="0">
                <a:solidFill>
                  <a:srgbClr val="FFC000"/>
                </a:solidFill>
              </a:rPr>
              <a:t>ሎቱ</a:t>
            </a:r>
            <a:r>
              <a:rPr lang="en-CA" sz="4800" dirty="0" smtClean="0">
                <a:solidFill>
                  <a:srgbClr val="FFC000"/>
                </a:solidFill>
              </a:rPr>
              <a:t> </a:t>
            </a:r>
            <a:r>
              <a:rPr lang="en-CA" sz="4800" dirty="0" err="1" smtClean="0">
                <a:solidFill>
                  <a:srgbClr val="FFC000"/>
                </a:solidFill>
              </a:rPr>
              <a:t>ስብሐት</a:t>
            </a:r>
            <a:endParaRPr lang="en-CA" sz="4800" dirty="0">
              <a:solidFill>
                <a:srgbClr val="FFC000"/>
              </a:solidFill>
            </a:endParaRPr>
          </a:p>
        </p:txBody>
      </p:sp>
      <p:sp>
        <p:nvSpPr>
          <p:cNvPr id="9" name="Rectangle 8"/>
          <p:cNvSpPr/>
          <p:nvPr/>
        </p:nvSpPr>
        <p:spPr>
          <a:xfrm>
            <a:off x="7936876" y="-79878"/>
            <a:ext cx="4075685" cy="7109639"/>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45</a:t>
            </a:r>
            <a:r>
              <a:rPr lang="en-US" sz="1400" dirty="0">
                <a:solidFill>
                  <a:srgbClr val="FFC000"/>
                </a:solidFill>
              </a:rPr>
              <a:t>. </a:t>
            </a:r>
            <a:r>
              <a:rPr lang="en-US" sz="3800" dirty="0"/>
              <a:t>To Him, for Whose coming </a:t>
            </a:r>
            <a:r>
              <a:rPr lang="en-US" sz="3800" dirty="0" smtClean="0"/>
              <a:t>all people </a:t>
            </a:r>
            <a:r>
              <a:rPr lang="en-US" sz="3800" dirty="0"/>
              <a:t>looked forward, Jesus Christ, </a:t>
            </a:r>
            <a:r>
              <a:rPr lang="en-US" sz="3800" dirty="0" smtClean="0"/>
              <a:t>Who is </a:t>
            </a:r>
            <a:r>
              <a:rPr lang="en-US" sz="3800" dirty="0"/>
              <a:t>descended from Judah, from the root </a:t>
            </a:r>
            <a:r>
              <a:rPr lang="en-US" sz="3800" dirty="0" smtClean="0"/>
              <a:t>of Jesse</a:t>
            </a:r>
            <a:r>
              <a:rPr lang="en-US" sz="3800" dirty="0"/>
              <a:t>, Whose government is upon </a:t>
            </a:r>
            <a:r>
              <a:rPr lang="en-US" sz="3800" dirty="0" smtClean="0"/>
              <a:t>His shoulder </a:t>
            </a:r>
            <a:r>
              <a:rPr lang="en-US" sz="3800" dirty="0"/>
              <a:t>: to Him be glory, </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143951" cy="6740307"/>
          </a:xfrm>
          <a:prstGeom prst="rect">
            <a:avLst/>
          </a:prstGeom>
        </p:spPr>
        <p:txBody>
          <a:bodyPr wrap="square">
            <a:spAutoFit/>
          </a:bodyPr>
          <a:lstStyle/>
          <a:p>
            <a:r>
              <a:rPr lang="en-CA" sz="1400" dirty="0" smtClean="0">
                <a:solidFill>
                  <a:srgbClr val="FFC000"/>
                </a:solidFill>
              </a:rPr>
              <a:t>45</a:t>
            </a:r>
            <a:r>
              <a:rPr lang="en-CA" sz="1400" dirty="0">
                <a:solidFill>
                  <a:srgbClr val="FFC000"/>
                </a:solidFill>
              </a:rPr>
              <a:t>. </a:t>
            </a:r>
            <a:r>
              <a:rPr lang="en-CA" sz="4800" dirty="0" err="1"/>
              <a:t>ኵሎም</a:t>
            </a:r>
            <a:r>
              <a:rPr lang="en-CA" sz="4800" dirty="0"/>
              <a:t> </a:t>
            </a:r>
            <a:r>
              <a:rPr lang="en-CA" sz="4800" dirty="0" err="1"/>
              <a:t>ሕዝቢ</a:t>
            </a:r>
            <a:r>
              <a:rPr lang="en-CA" sz="4800" dirty="0"/>
              <a:t> </a:t>
            </a:r>
            <a:r>
              <a:rPr lang="en-CA" sz="4800" dirty="0" err="1"/>
              <a:t>ንእኡ</a:t>
            </a:r>
            <a:r>
              <a:rPr lang="en-CA" sz="4800" dirty="0"/>
              <a:t> </a:t>
            </a:r>
            <a:r>
              <a:rPr lang="en-CA" sz="4800" dirty="0" err="1"/>
              <a:t>ብተስፋ</a:t>
            </a:r>
            <a:r>
              <a:rPr lang="en-CA" sz="4800" dirty="0"/>
              <a:t> </a:t>
            </a:r>
            <a:r>
              <a:rPr lang="en-CA" sz="4800" dirty="0" err="1"/>
              <a:t>ዝጽበይዎ</a:t>
            </a:r>
            <a:r>
              <a:rPr lang="en-CA" sz="4800" dirty="0"/>
              <a:t> </a:t>
            </a:r>
            <a:r>
              <a:rPr lang="en-CA" sz="4800" dirty="0" err="1"/>
              <a:t>ካብ</a:t>
            </a:r>
            <a:r>
              <a:rPr lang="en-CA" sz="4800" dirty="0"/>
              <a:t> </a:t>
            </a:r>
            <a:r>
              <a:rPr lang="en-CA" sz="4800" dirty="0" err="1"/>
              <a:t>ይሁዳ</a:t>
            </a:r>
            <a:r>
              <a:rPr lang="en-CA" sz="4800" dirty="0"/>
              <a:t> </a:t>
            </a:r>
            <a:r>
              <a:rPr lang="en-CA" sz="4800" dirty="0" err="1"/>
              <a:t>ካብ</a:t>
            </a:r>
            <a:r>
              <a:rPr lang="en-CA" sz="4800" dirty="0"/>
              <a:t> </a:t>
            </a:r>
            <a:r>
              <a:rPr lang="en-CA" sz="4800" dirty="0" err="1"/>
              <a:t>ሡር</a:t>
            </a:r>
            <a:r>
              <a:rPr lang="en-CA" sz="4800" dirty="0"/>
              <a:t> </a:t>
            </a:r>
            <a:r>
              <a:rPr lang="en-CA" sz="4800" dirty="0" err="1"/>
              <a:t>ዕሤይ</a:t>
            </a:r>
            <a:r>
              <a:rPr lang="en-CA" sz="4800" dirty="0"/>
              <a:t> </a:t>
            </a:r>
            <a:r>
              <a:rPr lang="en-CA" sz="4800" dirty="0" err="1"/>
              <a:t>ዝተወልደ</a:t>
            </a:r>
            <a:r>
              <a:rPr lang="en-CA" sz="4800" dirty="0"/>
              <a:t> </a:t>
            </a:r>
            <a:r>
              <a:rPr lang="en-CA" sz="4800" dirty="0" err="1"/>
              <a:t>ኢየሱስ</a:t>
            </a:r>
            <a:r>
              <a:rPr lang="en-CA" sz="4800" dirty="0"/>
              <a:t> </a:t>
            </a:r>
            <a:r>
              <a:rPr lang="en-CA" sz="4800" dirty="0" err="1"/>
              <a:t>ክርስቶስ</a:t>
            </a:r>
            <a:r>
              <a:rPr lang="en-CA" sz="4800" dirty="0"/>
              <a:t>፥ </a:t>
            </a:r>
            <a:r>
              <a:rPr lang="en-CA" sz="4800" dirty="0" err="1"/>
              <a:t>ሥልጣኑ</a:t>
            </a:r>
            <a:r>
              <a:rPr lang="en-CA" sz="4800" dirty="0"/>
              <a:t> </a:t>
            </a:r>
            <a:r>
              <a:rPr lang="en-CA" sz="4800" dirty="0" err="1"/>
              <a:t>ናይ</a:t>
            </a:r>
            <a:r>
              <a:rPr lang="en-CA" sz="4800" dirty="0"/>
              <a:t> </a:t>
            </a:r>
            <a:endParaRPr lang="en-CA" sz="4800" dirty="0" smtClean="0"/>
          </a:p>
          <a:p>
            <a:r>
              <a:rPr lang="en-CA" sz="4800" dirty="0" err="1" smtClean="0"/>
              <a:t>ባህርዩ</a:t>
            </a:r>
            <a:r>
              <a:rPr lang="en-CA" sz="4800" dirty="0" smtClean="0"/>
              <a:t> </a:t>
            </a:r>
            <a:r>
              <a:rPr lang="en-CA" sz="4800" dirty="0" err="1"/>
              <a:t>እዩ</a:t>
            </a:r>
            <a:r>
              <a:rPr lang="en-CA" sz="4800" dirty="0"/>
              <a:t>።</a:t>
            </a:r>
          </a:p>
          <a:p>
            <a:r>
              <a:rPr lang="en-CA" sz="4800" dirty="0" err="1"/>
              <a:t>ንእኡ</a:t>
            </a:r>
            <a:r>
              <a:rPr lang="en-CA" sz="4800" dirty="0"/>
              <a:t> </a:t>
            </a:r>
            <a:r>
              <a:rPr lang="en-CA" sz="4800" dirty="0" err="1" smtClean="0"/>
              <a:t>ውዳሴን</a:t>
            </a:r>
            <a:endParaRPr lang="en-CA" sz="4800" dirty="0"/>
          </a:p>
        </p:txBody>
      </p:sp>
    </p:spTree>
    <p:extLst>
      <p:ext uri="{BB962C8B-B14F-4D97-AF65-F5344CB8AC3E}">
        <p14:creationId xmlns:p14="http://schemas.microsoft.com/office/powerpoint/2010/main" val="1157075336"/>
      </p:ext>
    </p:extLst>
  </p:cSld>
  <p:clrMapOvr>
    <a:masterClrMapping/>
  </p:clrMapOvr>
  <p:transition spd="med"/>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3785652"/>
          </a:xfrm>
          <a:prstGeom prst="rect">
            <a:avLst/>
          </a:prstGeom>
        </p:spPr>
        <p:txBody>
          <a:bodyPr wrap="square">
            <a:spAutoFit/>
          </a:bodyPr>
          <a:lstStyle/>
          <a:p>
            <a:r>
              <a:rPr lang="en-CA" sz="4800" dirty="0" err="1" smtClean="0">
                <a:solidFill>
                  <a:srgbClr val="FFC000"/>
                </a:solidFill>
              </a:rPr>
              <a:t>ወአኰቴት</a:t>
            </a:r>
            <a:r>
              <a:rPr lang="en-CA" sz="4800" dirty="0">
                <a:solidFill>
                  <a:srgbClr val="FFC000"/>
                </a:solidFill>
              </a:rPr>
              <a:t>፥ </a:t>
            </a:r>
            <a:r>
              <a:rPr lang="en-CA" sz="4800" dirty="0" err="1">
                <a:solidFill>
                  <a:srgbClr val="FFC000"/>
                </a:solidFill>
              </a:rPr>
              <a:t>ዕበይ</a:t>
            </a:r>
            <a:r>
              <a:rPr lang="en-CA" sz="4800" dirty="0">
                <a:solidFill>
                  <a:srgbClr val="FFC000"/>
                </a:solidFill>
              </a:rPr>
              <a:t> </a:t>
            </a:r>
            <a:r>
              <a:rPr lang="en-CA" sz="4800" dirty="0" err="1">
                <a:solidFill>
                  <a:srgbClr val="FFC000"/>
                </a:solidFill>
              </a:rPr>
              <a:t>ወባርኮት</a:t>
            </a:r>
            <a:r>
              <a:rPr lang="en-CA" sz="4800" dirty="0">
                <a:solidFill>
                  <a:srgbClr val="FFC000"/>
                </a:solidFill>
              </a:rPr>
              <a:t> </a:t>
            </a:r>
            <a:r>
              <a:rPr lang="en-CA" sz="4800" dirty="0" err="1">
                <a:solidFill>
                  <a:srgbClr val="FFC000"/>
                </a:solidFill>
              </a:rPr>
              <a:t>ውዳሴ</a:t>
            </a:r>
            <a:r>
              <a:rPr lang="en-CA" sz="4800" dirty="0">
                <a:solidFill>
                  <a:srgbClr val="FFC000"/>
                </a:solidFill>
              </a:rPr>
              <a:t> </a:t>
            </a:r>
            <a:r>
              <a:rPr lang="en-CA" sz="4800" dirty="0" err="1">
                <a:solidFill>
                  <a:srgbClr val="FFC000"/>
                </a:solidFill>
              </a:rPr>
              <a:t>ወማኅሌት</a:t>
            </a:r>
            <a:r>
              <a:rPr lang="en-CA" sz="4800" dirty="0">
                <a:solidFill>
                  <a:srgbClr val="FFC000"/>
                </a:solidFill>
              </a:rPr>
              <a:t> </a:t>
            </a:r>
            <a:r>
              <a:rPr lang="en-CA" sz="4800" dirty="0" err="1">
                <a:solidFill>
                  <a:srgbClr val="FFC000"/>
                </a:solidFill>
              </a:rPr>
              <a:t>ይእዜኒ</a:t>
            </a:r>
            <a:r>
              <a:rPr lang="en-CA" sz="4800" dirty="0">
                <a:solidFill>
                  <a:srgbClr val="FFC000"/>
                </a:solidFill>
              </a:rPr>
              <a:t> </a:t>
            </a:r>
            <a:r>
              <a:rPr lang="en-CA" sz="4800" dirty="0" err="1">
                <a:solidFill>
                  <a:srgbClr val="FFC000"/>
                </a:solidFill>
              </a:rPr>
              <a:t>ወዘልፈኒ</a:t>
            </a:r>
            <a:r>
              <a:rPr lang="en-CA" sz="4800" dirty="0">
                <a:solidFill>
                  <a:srgbClr val="FFC000"/>
                </a:solidFill>
              </a:rPr>
              <a:t> </a:t>
            </a:r>
            <a:r>
              <a:rPr lang="en-CA" sz="4800" dirty="0" err="1">
                <a:solidFill>
                  <a:srgbClr val="FFC000"/>
                </a:solidFill>
              </a:rPr>
              <a:t>ወለዓለመ</a:t>
            </a:r>
            <a:r>
              <a:rPr lang="en-CA" sz="4800" dirty="0">
                <a:solidFill>
                  <a:srgbClr val="FFC000"/>
                </a:solidFill>
              </a:rPr>
              <a:t> </a:t>
            </a:r>
            <a:r>
              <a:rPr lang="en-CA" sz="4800" dirty="0" err="1">
                <a:solidFill>
                  <a:srgbClr val="FFC000"/>
                </a:solidFill>
              </a:rPr>
              <a:t>ዓለም</a:t>
            </a:r>
            <a:r>
              <a:rPr lang="en-CA" sz="4800" dirty="0">
                <a:solidFill>
                  <a:srgbClr val="FFC000"/>
                </a:solidFill>
              </a:rPr>
              <a:t> </a:t>
            </a:r>
            <a:r>
              <a:rPr lang="en-CA" sz="4800" dirty="0" err="1">
                <a:solidFill>
                  <a:srgbClr val="FFC000"/>
                </a:solidFill>
              </a:rPr>
              <a:t>አሜን</a:t>
            </a:r>
            <a:r>
              <a:rPr lang="en-CA" sz="4800" dirty="0">
                <a:solidFill>
                  <a:srgbClr val="FFC000"/>
                </a:solidFill>
              </a:rPr>
              <a:t>።</a:t>
            </a:r>
          </a:p>
        </p:txBody>
      </p:sp>
      <p:sp>
        <p:nvSpPr>
          <p:cNvPr id="9" name="Rectangle 8"/>
          <p:cNvSpPr/>
          <p:nvPr/>
        </p:nvSpPr>
        <p:spPr>
          <a:xfrm>
            <a:off x="7936876" y="-79878"/>
            <a:ext cx="4075685" cy="4185761"/>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thanksgiving, greatness</a:t>
            </a:r>
            <a:r>
              <a:rPr lang="en-US" sz="3800" dirty="0"/>
              <a:t>, blessing, praise, song, both </a:t>
            </a:r>
            <a:r>
              <a:rPr lang="en-US" sz="3800" dirty="0" smtClean="0"/>
              <a:t>now and </a:t>
            </a:r>
            <a:r>
              <a:rPr lang="en-US" sz="3800" dirty="0"/>
              <a:t>ever and unto the ages of ages. Amen.</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839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920482" y="31413"/>
            <a:ext cx="4143951" cy="3046988"/>
          </a:xfrm>
          <a:prstGeom prst="rect">
            <a:avLst/>
          </a:prstGeom>
        </p:spPr>
        <p:txBody>
          <a:bodyPr wrap="square">
            <a:spAutoFit/>
          </a:bodyPr>
          <a:lstStyle/>
          <a:p>
            <a:r>
              <a:rPr lang="en-CA" sz="4800" dirty="0" err="1" smtClean="0"/>
              <a:t>ማህሌትን</a:t>
            </a:r>
            <a:r>
              <a:rPr lang="en-CA" sz="4800" dirty="0" smtClean="0"/>
              <a:t> </a:t>
            </a:r>
            <a:r>
              <a:rPr lang="en-CA" sz="4800" dirty="0" err="1"/>
              <a:t>ይኹ</a:t>
            </a:r>
            <a:r>
              <a:rPr lang="en-CA" sz="4800" dirty="0"/>
              <a:t>። </a:t>
            </a:r>
            <a:r>
              <a:rPr lang="en-CA" sz="4800" dirty="0" err="1"/>
              <a:t>ሎምን</a:t>
            </a:r>
            <a:r>
              <a:rPr lang="en-CA" sz="4800" dirty="0"/>
              <a:t> </a:t>
            </a:r>
            <a:r>
              <a:rPr lang="en-CA" sz="4800" dirty="0" err="1"/>
              <a:t>ኵሉ</a:t>
            </a:r>
            <a:r>
              <a:rPr lang="en-CA" sz="4800" dirty="0"/>
              <a:t> </a:t>
            </a:r>
            <a:r>
              <a:rPr lang="en-CA" sz="4800" dirty="0" err="1"/>
              <a:t>ሳዕን</a:t>
            </a:r>
            <a:r>
              <a:rPr lang="en-CA" sz="4800" dirty="0"/>
              <a:t>፥ </a:t>
            </a:r>
            <a:r>
              <a:rPr lang="en-CA" sz="4800" dirty="0" err="1"/>
              <a:t>ንዘለዓለም</a:t>
            </a:r>
            <a:r>
              <a:rPr lang="en-CA" sz="4800" dirty="0"/>
              <a:t> </a:t>
            </a:r>
            <a:r>
              <a:rPr lang="en-CA" sz="4800" dirty="0" err="1"/>
              <a:t>ዓለም</a:t>
            </a:r>
            <a:r>
              <a:rPr lang="en-CA" sz="4800" dirty="0"/>
              <a:t> </a:t>
            </a:r>
            <a:r>
              <a:rPr lang="en-CA" sz="4800" dirty="0" err="1"/>
              <a:t>ኣሜን</a:t>
            </a:r>
            <a:r>
              <a:rPr lang="en-CA" sz="4800" dirty="0"/>
              <a:t>።</a:t>
            </a:r>
          </a:p>
        </p:txBody>
      </p:sp>
    </p:spTree>
    <p:extLst>
      <p:ext uri="{BB962C8B-B14F-4D97-AF65-F5344CB8AC3E}">
        <p14:creationId xmlns:p14="http://schemas.microsoft.com/office/powerpoint/2010/main" val="590391178"/>
      </p:ext>
    </p:extLst>
  </p:cSld>
  <p:clrMapOvr>
    <a:masterClrMapping/>
  </p:clrMapOvr>
  <p:transition spd="med"/>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01862"/>
          </a:xfrm>
          <a:prstGeom prst="rect">
            <a:avLst/>
          </a:prstGeom>
        </p:spPr>
        <p:txBody>
          <a:bodyPr wrap="square">
            <a:spAutoFit/>
          </a:bodyPr>
          <a:lstStyle/>
          <a:p>
            <a:r>
              <a:rPr lang="en-CA" sz="2000" dirty="0" err="1" smtClean="0">
                <a:solidFill>
                  <a:srgbClr val="FFC000"/>
                </a:solidFill>
              </a:rPr>
              <a:t>ንፍቅ</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ይቅላዕ</a:t>
            </a:r>
            <a:r>
              <a:rPr lang="en-CA" sz="2000" dirty="0">
                <a:solidFill>
                  <a:srgbClr val="FFC000"/>
                </a:solidFill>
              </a:rPr>
              <a:t> </a:t>
            </a:r>
            <a:r>
              <a:rPr lang="en-CA" sz="2000" dirty="0" err="1">
                <a:solidFill>
                  <a:srgbClr val="FFC000"/>
                </a:solidFill>
              </a:rPr>
              <a:t>ክዳነ</a:t>
            </a:r>
            <a:r>
              <a:rPr lang="en-CA" sz="2000" dirty="0">
                <a:solidFill>
                  <a:srgbClr val="FFC000"/>
                </a:solidFill>
              </a:rPr>
              <a:t> </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ይትሐፀብ</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በማይ</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 </a:t>
            </a:r>
          </a:p>
          <a:p>
            <a:r>
              <a:rPr lang="en-CA" sz="4400" dirty="0" err="1" smtClean="0">
                <a:solidFill>
                  <a:srgbClr val="FF0000"/>
                </a:solidFill>
              </a:rPr>
              <a:t>ይ.ካ</a:t>
            </a:r>
            <a:r>
              <a:rPr lang="en-CA" sz="4400" dirty="0">
                <a:solidFill>
                  <a:srgbClr val="FF0000"/>
                </a:solidFill>
              </a:rPr>
              <a:t>. </a:t>
            </a:r>
            <a:r>
              <a:rPr lang="en-CA" sz="1400" dirty="0" smtClean="0">
                <a:solidFill>
                  <a:srgbClr val="FFC000"/>
                </a:solidFill>
              </a:rPr>
              <a:t>፵፮</a:t>
            </a:r>
            <a:r>
              <a:rPr lang="en-CA" sz="1400" dirty="0">
                <a:solidFill>
                  <a:srgbClr val="FFC000"/>
                </a:solidFill>
              </a:rPr>
              <a:t>. </a:t>
            </a:r>
            <a:r>
              <a:rPr lang="en-CA" sz="4400" dirty="0" err="1"/>
              <a:t>ዘኮነ</a:t>
            </a:r>
            <a:r>
              <a:rPr lang="en-CA" sz="4400" dirty="0"/>
              <a:t> </a:t>
            </a:r>
            <a:r>
              <a:rPr lang="en-CA" sz="4400" dirty="0" err="1"/>
              <a:t>ንጹሐ</a:t>
            </a:r>
            <a:r>
              <a:rPr lang="en-CA" sz="4400" dirty="0"/>
              <a:t> </a:t>
            </a:r>
            <a:r>
              <a:rPr lang="en-CA" sz="4400" dirty="0" err="1"/>
              <a:t>ይንሣእ</a:t>
            </a:r>
            <a:r>
              <a:rPr lang="en-CA" sz="4400" dirty="0"/>
              <a:t> </a:t>
            </a:r>
            <a:r>
              <a:rPr lang="en-CA" sz="4400" dirty="0" err="1"/>
              <a:t>እምቁርባን</a:t>
            </a:r>
            <a:r>
              <a:rPr lang="en-CA" sz="4400" dirty="0"/>
              <a:t>፥ </a:t>
            </a:r>
            <a:r>
              <a:rPr lang="en-CA" sz="4400" dirty="0" err="1"/>
              <a:t>ወዘኢኮነ</a:t>
            </a:r>
            <a:r>
              <a:rPr lang="en-CA" sz="4400" dirty="0"/>
              <a:t> </a:t>
            </a:r>
            <a:r>
              <a:rPr lang="en-CA" sz="4400" dirty="0" err="1"/>
              <a:t>ንጹሐ</a:t>
            </a:r>
            <a:r>
              <a:rPr lang="en-CA" sz="4400" dirty="0"/>
              <a:t> </a:t>
            </a:r>
            <a:r>
              <a:rPr lang="en-CA" sz="4400" dirty="0" err="1" smtClean="0"/>
              <a:t>ኢይ</a:t>
            </a:r>
            <a:endParaRPr lang="en-CA" sz="4400" dirty="0" smtClean="0"/>
          </a:p>
          <a:p>
            <a:r>
              <a:rPr lang="en-CA" sz="4400" dirty="0" err="1" smtClean="0"/>
              <a:t>ንሣእ</a:t>
            </a:r>
            <a:r>
              <a:rPr lang="en-CA" sz="4400" dirty="0" smtClean="0"/>
              <a:t> </a:t>
            </a:r>
            <a:r>
              <a:rPr lang="en-CA" sz="4400" dirty="0" err="1"/>
              <a:t>ከመ</a:t>
            </a:r>
            <a:r>
              <a:rPr lang="en-CA" sz="4400" dirty="0"/>
              <a:t> </a:t>
            </a:r>
            <a:r>
              <a:rPr lang="en-CA" sz="4400" dirty="0" err="1"/>
              <a:t>ኢየዐይ</a:t>
            </a:r>
            <a:r>
              <a:rPr lang="en-CA" sz="4400" dirty="0"/>
              <a:t> </a:t>
            </a:r>
            <a:r>
              <a:rPr lang="en-CA" sz="4400" dirty="0" err="1"/>
              <a:t>በእሳተ</a:t>
            </a:r>
            <a:r>
              <a:rPr lang="en-CA" sz="4400" dirty="0"/>
              <a:t> </a:t>
            </a:r>
            <a:r>
              <a:rPr lang="en-CA" sz="4400" dirty="0" err="1"/>
              <a:t>መለኮት</a:t>
            </a:r>
            <a:r>
              <a:rPr lang="en-CA" sz="4400" dirty="0"/>
              <a:t> </a:t>
            </a:r>
            <a:r>
              <a:rPr lang="en-CA" sz="4400" dirty="0" err="1"/>
              <a:t>ዘተደለወ</a:t>
            </a:r>
            <a:r>
              <a:rPr lang="en-CA" sz="4400" dirty="0"/>
              <a:t> </a:t>
            </a:r>
            <a:r>
              <a:rPr lang="en-CA" sz="4400" dirty="0" err="1"/>
              <a:t>ለሰይጣን</a:t>
            </a:r>
            <a:r>
              <a:rPr lang="en-CA" sz="4400" dirty="0"/>
              <a:t> </a:t>
            </a:r>
            <a:r>
              <a:rPr lang="en-CA" sz="4400" dirty="0" err="1" smtClean="0"/>
              <a:t>ወለመላእክቲሁ</a:t>
            </a:r>
            <a:r>
              <a:rPr lang="en-CA" sz="4400" dirty="0"/>
              <a:t>። </a:t>
            </a:r>
            <a:r>
              <a:rPr lang="en-CA" sz="4400" dirty="0" err="1"/>
              <a:t>ዘቦ</a:t>
            </a:r>
            <a:r>
              <a:rPr lang="en-CA" sz="4400" dirty="0"/>
              <a:t> </a:t>
            </a:r>
            <a:r>
              <a:rPr lang="en-CA" sz="4400" dirty="0" err="1"/>
              <a:t>ቂም</a:t>
            </a:r>
            <a:r>
              <a:rPr lang="en-CA" sz="4400" dirty="0"/>
              <a:t> </a:t>
            </a:r>
            <a:r>
              <a:rPr lang="en-CA" sz="4400" dirty="0" err="1"/>
              <a:t>ውስተ</a:t>
            </a:r>
            <a:r>
              <a:rPr lang="en-CA" sz="4400" dirty="0"/>
              <a:t> </a:t>
            </a:r>
            <a:r>
              <a:rPr lang="en-CA" sz="4400" dirty="0" err="1"/>
              <a:t>ልቡ</a:t>
            </a:r>
            <a:r>
              <a:rPr lang="en-CA" sz="4400" dirty="0"/>
              <a:t> </a:t>
            </a:r>
            <a:r>
              <a:rPr lang="en-CA" sz="4400" dirty="0" err="1"/>
              <a:t>ወዘቦ</a:t>
            </a:r>
            <a:r>
              <a:rPr lang="en-CA" sz="4400" dirty="0"/>
              <a:t> </a:t>
            </a:r>
            <a:r>
              <a:rPr lang="en-CA" sz="4400" dirty="0" err="1"/>
              <a:t>ውስቴቱ</a:t>
            </a:r>
            <a:r>
              <a:rPr lang="en-CA" sz="4400" dirty="0"/>
              <a:t> </a:t>
            </a:r>
            <a:r>
              <a:rPr lang="en-CA" sz="4400" dirty="0" err="1" smtClean="0"/>
              <a:t>ሕሊና</a:t>
            </a:r>
            <a:endParaRPr lang="en-CA" sz="4400" dirty="0"/>
          </a:p>
        </p:txBody>
      </p:sp>
      <p:sp>
        <p:nvSpPr>
          <p:cNvPr id="9" name="Rectangle 8"/>
          <p:cNvSpPr/>
          <p:nvPr/>
        </p:nvSpPr>
        <p:spPr>
          <a:xfrm>
            <a:off x="7936876" y="-79878"/>
            <a:ext cx="4400150" cy="6755696"/>
          </a:xfrm>
          <a:prstGeom prst="rect">
            <a:avLst/>
          </a:prstGeom>
        </p:spPr>
        <p:txBody>
          <a:bodyPr wrap="square">
            <a:spAutoFit/>
          </a:bodyPr>
          <a:lstStyle/>
          <a:p>
            <a:pPr marL="40639" marR="40639">
              <a:spcBef>
                <a:spcPts val="600"/>
              </a:spcBef>
              <a:buClr>
                <a:srgbClr val="D84800"/>
              </a:buClr>
              <a:buFont typeface="Arial"/>
              <a:defRPr sz="2800"/>
            </a:pPr>
            <a:r>
              <a:rPr lang="en-US" sz="2000" dirty="0">
                <a:solidFill>
                  <a:srgbClr val="FFC000"/>
                </a:solidFill>
              </a:rPr>
              <a:t>The assistant priest shall remove </a:t>
            </a:r>
            <a:r>
              <a:rPr lang="en-US" sz="2000" dirty="0" smtClean="0">
                <a:solidFill>
                  <a:srgbClr val="FFC000"/>
                </a:solidFill>
              </a:rPr>
              <a:t>the covering </a:t>
            </a:r>
            <a:r>
              <a:rPr lang="en-US" sz="2000" dirty="0">
                <a:solidFill>
                  <a:srgbClr val="FFC000"/>
                </a:solidFill>
              </a:rPr>
              <a:t>(of the paten), </a:t>
            </a:r>
            <a:r>
              <a:rPr lang="en-US" sz="2000" dirty="0" smtClean="0">
                <a:solidFill>
                  <a:srgbClr val="FFC000"/>
                </a:solidFill>
              </a:rPr>
              <a:t>while the celebrant washes </a:t>
            </a:r>
            <a:r>
              <a:rPr lang="en-US" sz="2000" dirty="0">
                <a:solidFill>
                  <a:srgbClr val="FFC000"/>
                </a:solidFill>
              </a:rPr>
              <a:t>his hands with water saying</a:t>
            </a:r>
            <a:endParaRPr lang="en-US" sz="2000" dirty="0" smtClean="0">
              <a:solidFill>
                <a:srgbClr val="FFC000"/>
              </a:solidFill>
            </a:endParaRPr>
          </a:p>
          <a:p>
            <a:pPr marL="40639" marR="40639">
              <a:spcBef>
                <a:spcPts val="600"/>
              </a:spcBef>
              <a:buClr>
                <a:srgbClr val="D84800"/>
              </a:buClr>
              <a:buFont typeface="Arial"/>
              <a:defRPr sz="2800"/>
            </a:pPr>
            <a:r>
              <a:rPr lang="en-US" sz="3800" dirty="0" smtClean="0">
                <a:solidFill>
                  <a:srgbClr val="FF0000"/>
                </a:solidFill>
              </a:rPr>
              <a:t>Priest: </a:t>
            </a:r>
            <a:r>
              <a:rPr lang="en-US" sz="1400" dirty="0" smtClean="0">
                <a:solidFill>
                  <a:srgbClr val="FFC000"/>
                </a:solidFill>
              </a:rPr>
              <a:t>46</a:t>
            </a:r>
            <a:r>
              <a:rPr lang="en-US" sz="1400" dirty="0">
                <a:solidFill>
                  <a:srgbClr val="FFC000"/>
                </a:solidFill>
              </a:rPr>
              <a:t>. </a:t>
            </a:r>
            <a:r>
              <a:rPr lang="en-US" sz="3100" dirty="0" smtClean="0"/>
              <a:t>He </a:t>
            </a:r>
            <a:r>
              <a:rPr lang="en-US" sz="3100" dirty="0"/>
              <a:t>that is pure let him receive </a:t>
            </a:r>
            <a:r>
              <a:rPr lang="en-US" sz="3100" dirty="0" smtClean="0"/>
              <a:t>of the </a:t>
            </a:r>
            <a:r>
              <a:rPr lang="en-US" sz="3100" dirty="0"/>
              <a:t>oblation, and he that is not pure let </a:t>
            </a:r>
            <a:r>
              <a:rPr lang="en-US" sz="3100" dirty="0" smtClean="0"/>
              <a:t>him not </a:t>
            </a:r>
            <a:r>
              <a:rPr lang="en-US" sz="3100" dirty="0"/>
              <a:t>receive it, that he may not be </a:t>
            </a:r>
            <a:r>
              <a:rPr lang="en-US" sz="3100" dirty="0" smtClean="0"/>
              <a:t>consumed by </a:t>
            </a:r>
            <a:r>
              <a:rPr lang="en-US" sz="3100" dirty="0"/>
              <a:t>the fire of the godhead which </a:t>
            </a:r>
            <a:r>
              <a:rPr lang="en-US" sz="3100" dirty="0" smtClean="0"/>
              <a:t>is prepared </a:t>
            </a:r>
            <a:r>
              <a:rPr lang="en-US" sz="3100" dirty="0"/>
              <a:t>for the devil and his </a:t>
            </a:r>
            <a:r>
              <a:rPr lang="en-US" sz="3100" dirty="0" smtClean="0"/>
              <a:t>angels. Who ever </a:t>
            </a:r>
            <a:r>
              <a:rPr lang="en-US" sz="3100" dirty="0"/>
              <a:t>has revenge in his heart </a:t>
            </a:r>
            <a:r>
              <a:rPr lang="en-US" sz="3100" dirty="0" smtClean="0"/>
              <a:t>and whoever </a:t>
            </a:r>
            <a:r>
              <a:rPr lang="en-US" sz="3100" dirty="0"/>
              <a:t>maintains </a:t>
            </a:r>
            <a:r>
              <a:rPr lang="en-US" sz="3100" dirty="0" smtClean="0"/>
              <a:t>in</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01862"/>
          </a:xfrm>
          <a:prstGeom prst="rect">
            <a:avLst/>
          </a:prstGeom>
        </p:spPr>
        <p:txBody>
          <a:bodyPr wrap="square">
            <a:spAutoFit/>
          </a:bodyPr>
          <a:lstStyle/>
          <a:p>
            <a:r>
              <a:rPr lang="en-CA" sz="2000" dirty="0" err="1" smtClean="0">
                <a:solidFill>
                  <a:srgbClr val="FFC000"/>
                </a:solidFill>
              </a:rPr>
              <a:t>ንፍቅ</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ነቲ</a:t>
            </a:r>
            <a:r>
              <a:rPr lang="en-CA" sz="2000" dirty="0">
                <a:solidFill>
                  <a:srgbClr val="FFC000"/>
                </a:solidFill>
              </a:rPr>
              <a:t> </a:t>
            </a:r>
            <a:r>
              <a:rPr lang="en-CA" sz="2000" dirty="0" err="1">
                <a:solidFill>
                  <a:srgbClr val="FFC000"/>
                </a:solidFill>
              </a:rPr>
              <a:t>ማኅፈድ</a:t>
            </a:r>
            <a:r>
              <a:rPr lang="en-CA" sz="2000" dirty="0">
                <a:solidFill>
                  <a:srgbClr val="FFC000"/>
                </a:solidFill>
              </a:rPr>
              <a:t> </a:t>
            </a:r>
            <a:r>
              <a:rPr lang="en-CA" sz="2000" dirty="0" err="1">
                <a:solidFill>
                  <a:srgbClr val="FFC000"/>
                </a:solidFill>
              </a:rPr>
              <a:t>ይቕላዕ</a:t>
            </a:r>
            <a:r>
              <a:rPr lang="en-CA" sz="2000" dirty="0">
                <a:solidFill>
                  <a:srgbClr val="FFC000"/>
                </a:solidFill>
              </a:rPr>
              <a:t>፥ </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ብማይ</a:t>
            </a:r>
            <a:r>
              <a:rPr lang="en-CA" sz="2000" dirty="0">
                <a:solidFill>
                  <a:srgbClr val="FFC000"/>
                </a:solidFill>
              </a:rPr>
              <a:t> </a:t>
            </a:r>
            <a:r>
              <a:rPr lang="en-CA" sz="2000" dirty="0" err="1">
                <a:solidFill>
                  <a:srgbClr val="FFC000"/>
                </a:solidFill>
              </a:rPr>
              <a:t>ይተሓጸብ</a:t>
            </a:r>
            <a:r>
              <a:rPr lang="en-CA" sz="2000" dirty="0" smtClean="0">
                <a:solidFill>
                  <a:srgbClr val="FFC000"/>
                </a:solidFill>
              </a:rPr>
              <a:t>፥</a:t>
            </a:r>
            <a:endParaRPr lang="en-CA" sz="2000" dirty="0">
              <a:solidFill>
                <a:srgbClr val="FFC000"/>
              </a:solidFill>
            </a:endParaRPr>
          </a:p>
          <a:p>
            <a:r>
              <a:rPr lang="en-CA" sz="4400" dirty="0" err="1" smtClean="0">
                <a:solidFill>
                  <a:srgbClr val="FF0000"/>
                </a:solidFill>
              </a:rPr>
              <a:t>ይ.ካ</a:t>
            </a:r>
            <a:r>
              <a:rPr lang="en-CA" sz="4400" dirty="0" smtClean="0">
                <a:solidFill>
                  <a:srgbClr val="FF0000"/>
                </a:solidFill>
              </a:rPr>
              <a:t>.</a:t>
            </a:r>
            <a:r>
              <a:rPr lang="en-CA" sz="4400" dirty="0" smtClean="0"/>
              <a:t> </a:t>
            </a:r>
            <a:r>
              <a:rPr lang="en-CA" sz="1400" dirty="0">
                <a:solidFill>
                  <a:srgbClr val="FFC000"/>
                </a:solidFill>
              </a:rPr>
              <a:t>46. </a:t>
            </a:r>
            <a:r>
              <a:rPr lang="en-CA" sz="4400" dirty="0" err="1"/>
              <a:t>ንጹሕ</a:t>
            </a:r>
            <a:r>
              <a:rPr lang="en-CA" sz="4400" dirty="0"/>
              <a:t> </a:t>
            </a:r>
            <a:r>
              <a:rPr lang="en-CA" sz="4400" dirty="0" err="1"/>
              <a:t>ዝኾነ</a:t>
            </a:r>
            <a:r>
              <a:rPr lang="en-CA" sz="4400" dirty="0"/>
              <a:t> </a:t>
            </a:r>
            <a:r>
              <a:rPr lang="en-CA" sz="4400" dirty="0" err="1"/>
              <a:t>ካብ</a:t>
            </a:r>
            <a:r>
              <a:rPr lang="en-CA" sz="4400" dirty="0"/>
              <a:t> </a:t>
            </a:r>
            <a:r>
              <a:rPr lang="en-CA" sz="4400" dirty="0" err="1"/>
              <a:t>ቍርባን</a:t>
            </a:r>
            <a:r>
              <a:rPr lang="en-CA" sz="4400" dirty="0"/>
              <a:t> </a:t>
            </a:r>
            <a:r>
              <a:rPr lang="en-CA" sz="4400" dirty="0" err="1"/>
              <a:t>ይቀበል</a:t>
            </a:r>
            <a:r>
              <a:rPr lang="en-CA" sz="4400" dirty="0"/>
              <a:t>፥ </a:t>
            </a:r>
            <a:r>
              <a:rPr lang="en-CA" sz="4400" dirty="0" err="1"/>
              <a:t>ንጹሕ</a:t>
            </a:r>
            <a:r>
              <a:rPr lang="en-CA" sz="4400" dirty="0"/>
              <a:t> </a:t>
            </a:r>
            <a:r>
              <a:rPr lang="en-CA" sz="4400" dirty="0" err="1"/>
              <a:t>ዘይኮነ</a:t>
            </a:r>
            <a:r>
              <a:rPr lang="en-CA" sz="4400" dirty="0"/>
              <a:t> </a:t>
            </a:r>
            <a:r>
              <a:rPr lang="en-CA" sz="4400" dirty="0" err="1" smtClean="0"/>
              <a:t>ግና</a:t>
            </a:r>
            <a:r>
              <a:rPr lang="en-CA" sz="4400" dirty="0" smtClean="0"/>
              <a:t>  </a:t>
            </a:r>
            <a:r>
              <a:rPr lang="en-CA" sz="4400" dirty="0" err="1" smtClean="0"/>
              <a:t>ኣይ</a:t>
            </a:r>
            <a:endParaRPr lang="en-CA" sz="4400" dirty="0" smtClean="0"/>
          </a:p>
          <a:p>
            <a:r>
              <a:rPr lang="en-CA" sz="4400" dirty="0" err="1" smtClean="0"/>
              <a:t>ቀበል</a:t>
            </a:r>
            <a:r>
              <a:rPr lang="en-CA" sz="4400" dirty="0"/>
              <a:t>፥ </a:t>
            </a:r>
            <a:r>
              <a:rPr lang="en-CA" sz="4400" dirty="0" err="1"/>
              <a:t>ንሰይጣንን</a:t>
            </a:r>
            <a:r>
              <a:rPr lang="en-CA" sz="4400" dirty="0"/>
              <a:t> </a:t>
            </a:r>
            <a:r>
              <a:rPr lang="en-CA" sz="4400" dirty="0" smtClean="0"/>
              <a:t> </a:t>
            </a:r>
            <a:r>
              <a:rPr lang="en-CA" sz="4400" dirty="0" err="1" smtClean="0"/>
              <a:t>ንሠ</a:t>
            </a:r>
            <a:endParaRPr lang="en-CA" sz="4400" dirty="0" smtClean="0"/>
          </a:p>
          <a:p>
            <a:r>
              <a:rPr lang="en-CA" sz="4400" dirty="0" err="1" smtClean="0"/>
              <a:t>ራዊቱን</a:t>
            </a:r>
            <a:r>
              <a:rPr lang="en-CA" sz="4400" dirty="0" smtClean="0"/>
              <a:t> </a:t>
            </a:r>
            <a:r>
              <a:rPr lang="en-CA" sz="4400" dirty="0" err="1" smtClean="0"/>
              <a:t>ብዝተዳለወ</a:t>
            </a:r>
            <a:r>
              <a:rPr lang="en-CA" sz="4400" dirty="0" smtClean="0"/>
              <a:t> </a:t>
            </a:r>
            <a:r>
              <a:rPr lang="en-CA" sz="4400" dirty="0" err="1" smtClean="0"/>
              <a:t>መለኮታዊ</a:t>
            </a:r>
            <a:r>
              <a:rPr lang="en-CA" sz="4400" dirty="0" smtClean="0"/>
              <a:t>  </a:t>
            </a:r>
            <a:r>
              <a:rPr lang="en-CA" sz="4400" dirty="0" err="1" smtClean="0"/>
              <a:t>ሓዊ</a:t>
            </a:r>
            <a:r>
              <a:rPr lang="en-CA" sz="4400" dirty="0" smtClean="0"/>
              <a:t>  </a:t>
            </a:r>
            <a:r>
              <a:rPr lang="en-CA" sz="4400" dirty="0" err="1" smtClean="0"/>
              <a:t>ከይነ</a:t>
            </a:r>
            <a:endParaRPr lang="en-CA" sz="4400" dirty="0" smtClean="0"/>
          </a:p>
          <a:p>
            <a:r>
              <a:rPr lang="en-CA" sz="4400" dirty="0" err="1" smtClean="0"/>
              <a:t>ድድ</a:t>
            </a:r>
            <a:r>
              <a:rPr lang="en-CA" sz="4400" dirty="0"/>
              <a:t>። </a:t>
            </a:r>
            <a:r>
              <a:rPr lang="en-CA" sz="4400" dirty="0" err="1"/>
              <a:t>ኣብ</a:t>
            </a:r>
            <a:r>
              <a:rPr lang="en-CA" sz="4400" dirty="0"/>
              <a:t> </a:t>
            </a:r>
            <a:r>
              <a:rPr lang="en-CA" sz="4400" dirty="0" err="1"/>
              <a:t>ልቡ</a:t>
            </a:r>
            <a:r>
              <a:rPr lang="en-CA" sz="4400" dirty="0"/>
              <a:t> </a:t>
            </a:r>
            <a:r>
              <a:rPr lang="en-CA" sz="4400" dirty="0" err="1"/>
              <a:t>ቂምን</a:t>
            </a:r>
            <a:r>
              <a:rPr lang="en-CA" sz="4400" dirty="0"/>
              <a:t> </a:t>
            </a:r>
            <a:r>
              <a:rPr lang="en-CA" sz="4400" dirty="0" err="1"/>
              <a:t>በቐልን</a:t>
            </a:r>
            <a:r>
              <a:rPr lang="en-CA" sz="4400" dirty="0"/>
              <a:t> </a:t>
            </a:r>
            <a:r>
              <a:rPr lang="en-CA" sz="4400" dirty="0" err="1" smtClean="0"/>
              <a:t>ዘለዎ</a:t>
            </a:r>
            <a:r>
              <a:rPr lang="en-CA" sz="4400" dirty="0" smtClean="0"/>
              <a:t> ፥ </a:t>
            </a:r>
            <a:r>
              <a:rPr lang="en-CA" sz="4400" dirty="0" err="1" smtClean="0"/>
              <a:t>ኣብ</a:t>
            </a:r>
            <a:r>
              <a:rPr lang="en-CA" sz="4400" dirty="0"/>
              <a:t> </a:t>
            </a:r>
            <a:r>
              <a:rPr lang="en-CA" sz="4400" dirty="0" err="1" smtClean="0"/>
              <a:t>ኅሊናኡውን</a:t>
            </a:r>
            <a:r>
              <a:rPr lang="en-CA" sz="4400" dirty="0" smtClean="0"/>
              <a:t> </a:t>
            </a:r>
            <a:r>
              <a:rPr lang="en-CA" sz="4400" dirty="0" err="1" smtClean="0"/>
              <a:t>ዝሙትን</a:t>
            </a:r>
            <a:endParaRPr lang="en-CA" sz="4400" dirty="0"/>
          </a:p>
        </p:txBody>
      </p:sp>
    </p:spTree>
    <p:extLst>
      <p:ext uri="{BB962C8B-B14F-4D97-AF65-F5344CB8AC3E}">
        <p14:creationId xmlns:p14="http://schemas.microsoft.com/office/powerpoint/2010/main" val="2699327176"/>
      </p:ext>
    </p:extLst>
  </p:cSld>
  <p:clrMapOvr>
    <a:masterClrMapping/>
  </p:clrMapOvr>
  <p:transition spd="med"/>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01862"/>
          </a:xfrm>
          <a:prstGeom prst="rect">
            <a:avLst/>
          </a:prstGeom>
        </p:spPr>
        <p:txBody>
          <a:bodyPr wrap="square">
            <a:spAutoFit/>
          </a:bodyPr>
          <a:lstStyle/>
          <a:p>
            <a:r>
              <a:rPr lang="en-CA" sz="4400" dirty="0" err="1" smtClean="0"/>
              <a:t>ነኪር</a:t>
            </a:r>
            <a:r>
              <a:rPr lang="en-CA" sz="4400" dirty="0" smtClean="0"/>
              <a:t> </a:t>
            </a:r>
            <a:r>
              <a:rPr lang="en-CA" sz="4400" dirty="0" err="1"/>
              <a:t>ወዝሙት</a:t>
            </a:r>
            <a:r>
              <a:rPr lang="en-CA" sz="4400" dirty="0"/>
              <a:t> </a:t>
            </a:r>
            <a:r>
              <a:rPr lang="en-CA" sz="4400" dirty="0" err="1"/>
              <a:t>ኢይቅረብ</a:t>
            </a:r>
            <a:r>
              <a:rPr lang="en-CA" sz="4400" dirty="0"/>
              <a:t>።</a:t>
            </a:r>
          </a:p>
          <a:p>
            <a:r>
              <a:rPr lang="en-CA" sz="2000" dirty="0" err="1" smtClean="0">
                <a:solidFill>
                  <a:srgbClr val="FFC000"/>
                </a:solidFill>
              </a:rPr>
              <a:t>እምድኅረ</a:t>
            </a:r>
            <a:r>
              <a:rPr lang="en-CA" sz="2000" dirty="0" smtClean="0">
                <a:solidFill>
                  <a:srgbClr val="FFC000"/>
                </a:solidFill>
              </a:rPr>
              <a:t> </a:t>
            </a:r>
            <a:r>
              <a:rPr lang="en-CA" sz="2000" dirty="0" err="1">
                <a:solidFill>
                  <a:srgbClr val="FFC000"/>
                </a:solidFill>
              </a:rPr>
              <a:t>ተሐፅበ</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ይነዝኅ</a:t>
            </a:r>
            <a:r>
              <a:rPr lang="en-CA" sz="2000" dirty="0">
                <a:solidFill>
                  <a:srgbClr val="FFC000"/>
                </a:solidFill>
              </a:rPr>
              <a:t> </a:t>
            </a:r>
            <a:r>
              <a:rPr lang="en-CA" sz="2000" dirty="0" err="1">
                <a:solidFill>
                  <a:srgbClr val="FFC000"/>
                </a:solidFill>
              </a:rPr>
              <a:t>ማየ</a:t>
            </a:r>
            <a:r>
              <a:rPr lang="en-CA" sz="2000" dirty="0">
                <a:solidFill>
                  <a:srgbClr val="FFC000"/>
                </a:solidFill>
              </a:rPr>
              <a:t> </a:t>
            </a:r>
            <a:r>
              <a:rPr lang="en-CA" sz="2000" dirty="0" err="1">
                <a:solidFill>
                  <a:srgbClr val="FFC000"/>
                </a:solidFill>
              </a:rPr>
              <a:t>በመይጠ</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ምዕራብ</a:t>
            </a:r>
            <a:r>
              <a:rPr lang="en-CA" sz="2000" dirty="0" smtClean="0">
                <a:solidFill>
                  <a:srgbClr val="FFC000"/>
                </a:solidFill>
              </a:rPr>
              <a:t>።</a:t>
            </a:r>
            <a:endParaRPr lang="en-CA" sz="2000" dirty="0">
              <a:solidFill>
                <a:srgbClr val="FFC000"/>
              </a:solidFill>
            </a:endParaRPr>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፵፯</a:t>
            </a:r>
            <a:r>
              <a:rPr lang="en-CA" sz="1400" dirty="0">
                <a:solidFill>
                  <a:srgbClr val="FFC000"/>
                </a:solidFill>
              </a:rPr>
              <a:t>.  </a:t>
            </a:r>
            <a:r>
              <a:rPr lang="en-CA" sz="4400" dirty="0" err="1"/>
              <a:t>በከመ</a:t>
            </a:r>
            <a:r>
              <a:rPr lang="en-CA" sz="4400" dirty="0"/>
              <a:t> </a:t>
            </a:r>
            <a:r>
              <a:rPr lang="en-CA" sz="4400" dirty="0" err="1"/>
              <a:t>አንጻሕኩ</a:t>
            </a:r>
            <a:r>
              <a:rPr lang="en-CA" sz="4400" dirty="0"/>
              <a:t> </a:t>
            </a:r>
            <a:r>
              <a:rPr lang="en-CA" sz="4400" dirty="0" err="1"/>
              <a:t>እደውየ</a:t>
            </a:r>
            <a:r>
              <a:rPr lang="en-CA" sz="4400" dirty="0"/>
              <a:t> </a:t>
            </a:r>
            <a:r>
              <a:rPr lang="en-CA" sz="4400" dirty="0" err="1"/>
              <a:t>እምርስሐት</a:t>
            </a:r>
            <a:r>
              <a:rPr lang="en-CA" sz="4400" dirty="0"/>
              <a:t> </a:t>
            </a:r>
            <a:r>
              <a:rPr lang="en-CA" sz="4400" dirty="0" err="1"/>
              <a:t>አፍአዊ</a:t>
            </a:r>
            <a:r>
              <a:rPr lang="en-CA" sz="4400" dirty="0"/>
              <a:t>፥ </a:t>
            </a:r>
            <a:r>
              <a:rPr lang="en-CA" sz="4400" dirty="0" err="1"/>
              <a:t>ከማሁ</a:t>
            </a:r>
            <a:r>
              <a:rPr lang="en-CA" sz="4400" dirty="0"/>
              <a:t> </a:t>
            </a:r>
            <a:r>
              <a:rPr lang="en-CA" sz="4400" dirty="0" err="1"/>
              <a:t>ንጹሕ</a:t>
            </a:r>
            <a:r>
              <a:rPr lang="en-CA" sz="4400" dirty="0"/>
              <a:t> </a:t>
            </a:r>
            <a:r>
              <a:rPr lang="en-CA" sz="4400" dirty="0" err="1"/>
              <a:t>አነ</a:t>
            </a:r>
            <a:r>
              <a:rPr lang="en-CA" sz="4400" dirty="0"/>
              <a:t> </a:t>
            </a:r>
            <a:r>
              <a:rPr lang="en-CA" sz="4400" dirty="0" err="1"/>
              <a:t>እምደመ</a:t>
            </a:r>
            <a:r>
              <a:rPr lang="en-CA" sz="4400" dirty="0"/>
              <a:t> </a:t>
            </a:r>
            <a:r>
              <a:rPr lang="en-CA" sz="4400" dirty="0" err="1"/>
              <a:t>ኵልክሙ</a:t>
            </a:r>
            <a:r>
              <a:rPr lang="en-CA" sz="4400" dirty="0"/>
              <a:t>፥ </a:t>
            </a:r>
            <a:r>
              <a:rPr lang="en-CA" sz="4400" dirty="0" err="1"/>
              <a:t>በድፍረትክሙ</a:t>
            </a:r>
            <a:r>
              <a:rPr lang="en-CA" sz="4400" dirty="0"/>
              <a:t> </a:t>
            </a:r>
            <a:r>
              <a:rPr lang="en-CA" sz="4400" dirty="0" err="1"/>
              <a:t>ለእመ</a:t>
            </a:r>
            <a:r>
              <a:rPr lang="en-CA" sz="4400" dirty="0"/>
              <a:t> </a:t>
            </a:r>
            <a:r>
              <a:rPr lang="en-CA" sz="4400" dirty="0" err="1"/>
              <a:t>ቀረብክሙ</a:t>
            </a:r>
            <a:r>
              <a:rPr lang="en-CA" sz="4400" dirty="0"/>
              <a:t> </a:t>
            </a:r>
            <a:r>
              <a:rPr lang="en-CA" sz="4400" dirty="0" err="1" smtClean="0"/>
              <a:t>ኀበ</a:t>
            </a:r>
            <a:endParaRPr lang="en-CA" sz="4400" dirty="0"/>
          </a:p>
        </p:txBody>
      </p:sp>
      <p:sp>
        <p:nvSpPr>
          <p:cNvPr id="9" name="Rectangle 8"/>
          <p:cNvSpPr/>
          <p:nvPr/>
        </p:nvSpPr>
        <p:spPr>
          <a:xfrm>
            <a:off x="7936876" y="-79878"/>
            <a:ext cx="4046189" cy="6832640"/>
          </a:xfrm>
          <a:prstGeom prst="rect">
            <a:avLst/>
          </a:prstGeom>
        </p:spPr>
        <p:txBody>
          <a:bodyPr wrap="square">
            <a:spAutoFit/>
          </a:bodyPr>
          <a:lstStyle/>
          <a:p>
            <a:pPr marL="40639" marR="40639">
              <a:spcBef>
                <a:spcPts val="600"/>
              </a:spcBef>
              <a:buClr>
                <a:srgbClr val="D84800"/>
              </a:buClr>
              <a:buFont typeface="Arial"/>
              <a:defRPr sz="2800"/>
            </a:pPr>
            <a:r>
              <a:rPr lang="en-US" sz="3100" dirty="0" smtClean="0"/>
              <a:t>fornication </a:t>
            </a:r>
            <a:r>
              <a:rPr lang="en-US" sz="3100" dirty="0"/>
              <a:t>let him not draw near</a:t>
            </a:r>
            <a:r>
              <a:rPr lang="en-US" sz="3100" dirty="0" smtClean="0"/>
              <a:t>.</a:t>
            </a:r>
          </a:p>
          <a:p>
            <a:pPr marL="40639" marR="40639">
              <a:spcBef>
                <a:spcPts val="600"/>
              </a:spcBef>
              <a:buClr>
                <a:srgbClr val="D84800"/>
              </a:buClr>
              <a:buFont typeface="Arial"/>
              <a:defRPr sz="2800"/>
            </a:pPr>
            <a:r>
              <a:rPr lang="en-US" sz="2000" dirty="0" smtClean="0">
                <a:solidFill>
                  <a:srgbClr val="FFC000"/>
                </a:solidFill>
              </a:rPr>
              <a:t>And </a:t>
            </a:r>
            <a:r>
              <a:rPr lang="en-US" sz="2000" dirty="0">
                <a:solidFill>
                  <a:srgbClr val="FFC000"/>
                </a:solidFill>
              </a:rPr>
              <a:t>after washing his hands, </a:t>
            </a:r>
            <a:r>
              <a:rPr lang="en-US" sz="2000" dirty="0" smtClean="0">
                <a:solidFill>
                  <a:srgbClr val="FFC000"/>
                </a:solidFill>
              </a:rPr>
              <a:t>while facing </a:t>
            </a:r>
            <a:r>
              <a:rPr lang="en-US" sz="2000" dirty="0">
                <a:solidFill>
                  <a:srgbClr val="FFC000"/>
                </a:solidFill>
              </a:rPr>
              <a:t>West, as he sprinkles water from </a:t>
            </a:r>
            <a:r>
              <a:rPr lang="en-US" sz="2000" dirty="0" smtClean="0">
                <a:solidFill>
                  <a:srgbClr val="FFC000"/>
                </a:solidFill>
              </a:rPr>
              <a:t>his wet </a:t>
            </a:r>
            <a:r>
              <a:rPr lang="en-US" sz="2000" dirty="0">
                <a:solidFill>
                  <a:srgbClr val="FFC000"/>
                </a:solidFill>
              </a:rPr>
              <a:t>hands, he shall </a:t>
            </a:r>
            <a:r>
              <a:rPr lang="en-US" sz="2000" dirty="0" smtClean="0">
                <a:solidFill>
                  <a:srgbClr val="FFC000"/>
                </a:solidFill>
              </a:rPr>
              <a:t>say:</a:t>
            </a:r>
          </a:p>
          <a:p>
            <a:pPr marL="40639" marR="40639">
              <a:spcBef>
                <a:spcPts val="600"/>
              </a:spcBef>
              <a:buClr>
                <a:srgbClr val="D84800"/>
              </a:buClr>
              <a:buFont typeface="Arial"/>
              <a:defRPr sz="2800"/>
            </a:pPr>
            <a:r>
              <a:rPr lang="en-US" sz="3200" dirty="0">
                <a:solidFill>
                  <a:srgbClr val="FF0000"/>
                </a:solidFill>
              </a:rPr>
              <a:t>Priest: </a:t>
            </a:r>
            <a:r>
              <a:rPr lang="en-US" sz="1100" dirty="0" smtClean="0">
                <a:solidFill>
                  <a:srgbClr val="FFC000"/>
                </a:solidFill>
              </a:rPr>
              <a:t>47. </a:t>
            </a:r>
            <a:r>
              <a:rPr lang="en-US" sz="3400" dirty="0" smtClean="0"/>
              <a:t>As </a:t>
            </a:r>
            <a:r>
              <a:rPr lang="en-US" sz="3400" dirty="0"/>
              <a:t>I have cleansed my hands from </a:t>
            </a:r>
            <a:r>
              <a:rPr lang="en-US" sz="3400" dirty="0" smtClean="0"/>
              <a:t>outward pollution</a:t>
            </a:r>
            <a:r>
              <a:rPr lang="en-US" sz="3400" dirty="0"/>
              <a:t>, so also I am pure from the </a:t>
            </a:r>
            <a:r>
              <a:rPr lang="en-US" sz="3400" dirty="0" smtClean="0"/>
              <a:t>blood of </a:t>
            </a:r>
            <a:r>
              <a:rPr lang="en-US" sz="3400" dirty="0"/>
              <a:t>you all. If you </a:t>
            </a:r>
            <a:r>
              <a:rPr lang="en-US" sz="3400" dirty="0" smtClean="0"/>
              <a:t>presumptuously </a:t>
            </a:r>
            <a:r>
              <a:rPr lang="en-US" sz="3400" dirty="0"/>
              <a:t>draw </a:t>
            </a:r>
            <a:r>
              <a:rPr lang="en-US" sz="3400" dirty="0" smtClean="0"/>
              <a:t>nigh to </a:t>
            </a:r>
            <a:r>
              <a:rPr lang="en-US" sz="3400" dirty="0"/>
              <a:t>the body and blood </a:t>
            </a:r>
            <a:r>
              <a:rPr lang="en-US" sz="3400" dirty="0" smtClean="0"/>
              <a:t>of</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01862"/>
          </a:xfrm>
          <a:prstGeom prst="rect">
            <a:avLst/>
          </a:prstGeom>
        </p:spPr>
        <p:txBody>
          <a:bodyPr wrap="square">
            <a:spAutoFit/>
          </a:bodyPr>
          <a:lstStyle/>
          <a:p>
            <a:r>
              <a:rPr lang="en-CA" sz="4400" dirty="0" err="1" smtClean="0"/>
              <a:t>ካልእ</a:t>
            </a:r>
            <a:r>
              <a:rPr lang="en-CA" sz="4400" dirty="0" smtClean="0"/>
              <a:t> </a:t>
            </a:r>
            <a:r>
              <a:rPr lang="en-CA" sz="4400" dirty="0" err="1"/>
              <a:t>ሓሳብን</a:t>
            </a:r>
            <a:r>
              <a:rPr lang="en-CA" sz="4400" dirty="0"/>
              <a:t> </a:t>
            </a:r>
            <a:r>
              <a:rPr lang="en-CA" sz="4400" dirty="0" err="1"/>
              <a:t>ዘለዎ</a:t>
            </a:r>
            <a:r>
              <a:rPr lang="en-CA" sz="4400" dirty="0"/>
              <a:t> </a:t>
            </a:r>
            <a:r>
              <a:rPr lang="en-CA" sz="4400" dirty="0" err="1"/>
              <a:t>ኣይቕረብ</a:t>
            </a:r>
            <a:r>
              <a:rPr lang="en-CA" sz="4400" dirty="0"/>
              <a:t>።</a:t>
            </a:r>
          </a:p>
          <a:p>
            <a:r>
              <a:rPr lang="en-CA" sz="2000" dirty="0" err="1" smtClean="0">
                <a:solidFill>
                  <a:srgbClr val="FFC000"/>
                </a:solidFill>
              </a:rPr>
              <a:t>ኢዱ</a:t>
            </a:r>
            <a:r>
              <a:rPr lang="en-CA" sz="2000" dirty="0" smtClean="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ተሓጽበ</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ምዕራብ</a:t>
            </a:r>
            <a:r>
              <a:rPr lang="en-CA" sz="2000" dirty="0">
                <a:solidFill>
                  <a:srgbClr val="FFC000"/>
                </a:solidFill>
              </a:rPr>
              <a:t> </a:t>
            </a:r>
            <a:r>
              <a:rPr lang="en-CA" sz="2000" dirty="0" err="1">
                <a:solidFill>
                  <a:srgbClr val="FFC000"/>
                </a:solidFill>
              </a:rPr>
              <a:t>ኣቢሉ</a:t>
            </a:r>
            <a:r>
              <a:rPr lang="en-CA" sz="2000" dirty="0">
                <a:solidFill>
                  <a:srgbClr val="FFC000"/>
                </a:solidFill>
              </a:rPr>
              <a:t> </a:t>
            </a:r>
            <a:r>
              <a:rPr lang="en-CA" sz="2000" dirty="0" err="1">
                <a:solidFill>
                  <a:srgbClr val="FFC000"/>
                </a:solidFill>
              </a:rPr>
              <a:t>ማይ</a:t>
            </a:r>
            <a:r>
              <a:rPr lang="en-CA" sz="2000" dirty="0">
                <a:solidFill>
                  <a:srgbClr val="FFC000"/>
                </a:solidFill>
              </a:rPr>
              <a:t> </a:t>
            </a:r>
            <a:r>
              <a:rPr lang="en-CA" sz="2000" dirty="0" err="1">
                <a:solidFill>
                  <a:srgbClr val="FFC000"/>
                </a:solidFill>
              </a:rPr>
              <a:t>እናነጸገ</a:t>
            </a:r>
            <a:r>
              <a:rPr lang="en-CA" sz="2000" dirty="0">
                <a:solidFill>
                  <a:srgbClr val="FFC000"/>
                </a:solidFill>
              </a:rPr>
              <a:t>፥ </a:t>
            </a:r>
          </a:p>
          <a:p>
            <a:r>
              <a:rPr lang="en-CA" sz="4400" dirty="0" err="1">
                <a:solidFill>
                  <a:srgbClr val="FF0000"/>
                </a:solidFill>
              </a:rPr>
              <a:t>ይ.ካ</a:t>
            </a:r>
            <a:r>
              <a:rPr lang="en-CA" sz="4400" dirty="0">
                <a:solidFill>
                  <a:srgbClr val="FF0000"/>
                </a:solidFill>
              </a:rPr>
              <a:t>. </a:t>
            </a:r>
            <a:r>
              <a:rPr lang="en-CA" sz="1400" dirty="0">
                <a:solidFill>
                  <a:srgbClr val="FFC000"/>
                </a:solidFill>
              </a:rPr>
              <a:t>47. </a:t>
            </a:r>
            <a:r>
              <a:rPr lang="en-CA" sz="4400" dirty="0" err="1"/>
              <a:t>ኢደይ</a:t>
            </a:r>
            <a:r>
              <a:rPr lang="en-CA" sz="4400" dirty="0"/>
              <a:t> </a:t>
            </a:r>
            <a:r>
              <a:rPr lang="en-CA" sz="4400" dirty="0" err="1"/>
              <a:t>ካብ</a:t>
            </a:r>
            <a:r>
              <a:rPr lang="en-CA" sz="4400" dirty="0"/>
              <a:t> </a:t>
            </a:r>
            <a:r>
              <a:rPr lang="en-CA" sz="4400" dirty="0" err="1"/>
              <a:t>ሥጋዊ</a:t>
            </a:r>
            <a:r>
              <a:rPr lang="en-CA" sz="4400" dirty="0"/>
              <a:t> </a:t>
            </a:r>
            <a:r>
              <a:rPr lang="en-CA" sz="4400" dirty="0" err="1"/>
              <a:t>ርስሓት</a:t>
            </a:r>
            <a:r>
              <a:rPr lang="en-CA" sz="4400" dirty="0"/>
              <a:t> </a:t>
            </a:r>
            <a:r>
              <a:rPr lang="en-CA" sz="4400" dirty="0" err="1"/>
              <a:t>ከም</a:t>
            </a:r>
            <a:r>
              <a:rPr lang="en-CA" sz="4400" dirty="0"/>
              <a:t> </a:t>
            </a:r>
            <a:r>
              <a:rPr lang="en-CA" sz="4400" dirty="0" err="1"/>
              <a:t>ዘንጻሕኩ</a:t>
            </a:r>
            <a:r>
              <a:rPr lang="en-CA" sz="4400" dirty="0"/>
              <a:t>፥ </a:t>
            </a:r>
            <a:r>
              <a:rPr lang="en-CA" sz="4400" dirty="0" err="1"/>
              <a:t>ከምኡ</a:t>
            </a:r>
            <a:r>
              <a:rPr lang="en-CA" sz="4400" dirty="0"/>
              <a:t> </a:t>
            </a:r>
            <a:r>
              <a:rPr lang="en-CA" sz="4400" dirty="0" err="1"/>
              <a:t>ድማ</a:t>
            </a:r>
            <a:r>
              <a:rPr lang="en-CA" sz="4400" dirty="0"/>
              <a:t> </a:t>
            </a:r>
            <a:r>
              <a:rPr lang="en-CA" sz="4400" dirty="0" err="1"/>
              <a:t>ካብ</a:t>
            </a:r>
            <a:r>
              <a:rPr lang="en-CA" sz="4400" dirty="0"/>
              <a:t> </a:t>
            </a:r>
            <a:r>
              <a:rPr lang="en-CA" sz="4400" dirty="0" err="1"/>
              <a:t>ናይ</a:t>
            </a:r>
            <a:r>
              <a:rPr lang="en-CA" sz="4400" dirty="0"/>
              <a:t> </a:t>
            </a:r>
            <a:r>
              <a:rPr lang="en-CA" sz="4400" dirty="0" err="1"/>
              <a:t>ኵሉኹም</a:t>
            </a:r>
            <a:r>
              <a:rPr lang="en-CA" sz="4400" dirty="0"/>
              <a:t> </a:t>
            </a:r>
            <a:r>
              <a:rPr lang="en-CA" sz="4400" dirty="0" err="1"/>
              <a:t>ኃጢኣት</a:t>
            </a:r>
            <a:r>
              <a:rPr lang="en-CA" sz="4400" dirty="0"/>
              <a:t> </a:t>
            </a:r>
            <a:r>
              <a:rPr lang="en-CA" sz="4400" dirty="0" err="1"/>
              <a:t>ንጹሕ</a:t>
            </a:r>
            <a:r>
              <a:rPr lang="en-CA" sz="4400" dirty="0"/>
              <a:t> </a:t>
            </a:r>
            <a:r>
              <a:rPr lang="en-CA" sz="4400" dirty="0" err="1"/>
              <a:t>እየ</a:t>
            </a:r>
            <a:r>
              <a:rPr lang="en-CA" sz="4400" dirty="0"/>
              <a:t>። </a:t>
            </a:r>
            <a:r>
              <a:rPr lang="en-CA" sz="4400" dirty="0" err="1"/>
              <a:t>ደፊርኩም</a:t>
            </a:r>
            <a:r>
              <a:rPr lang="en-CA" sz="4400" dirty="0"/>
              <a:t> </a:t>
            </a:r>
            <a:r>
              <a:rPr lang="en-CA" sz="4400" dirty="0" err="1"/>
              <a:t>ኣብ</a:t>
            </a:r>
            <a:r>
              <a:rPr lang="en-CA" sz="4400" dirty="0"/>
              <a:t> </a:t>
            </a:r>
            <a:r>
              <a:rPr lang="en-CA" sz="4400" dirty="0" err="1"/>
              <a:t>ናይ</a:t>
            </a:r>
            <a:r>
              <a:rPr lang="en-CA" sz="4400" dirty="0"/>
              <a:t> </a:t>
            </a:r>
            <a:r>
              <a:rPr lang="en-CA" sz="4400" dirty="0" err="1"/>
              <a:t>ክርስቶስ</a:t>
            </a:r>
            <a:r>
              <a:rPr lang="en-CA" sz="4400" dirty="0"/>
              <a:t> </a:t>
            </a:r>
            <a:r>
              <a:rPr lang="en-CA" sz="4400" dirty="0" err="1"/>
              <a:t>ሥጋን</a:t>
            </a:r>
            <a:r>
              <a:rPr lang="en-CA" sz="4400" dirty="0"/>
              <a:t> </a:t>
            </a:r>
            <a:r>
              <a:rPr lang="en-CA" sz="4400" dirty="0" err="1" smtClean="0"/>
              <a:t>ደምን</a:t>
            </a:r>
            <a:endParaRPr lang="en-CA" sz="4400" dirty="0"/>
          </a:p>
        </p:txBody>
      </p:sp>
    </p:spTree>
    <p:extLst>
      <p:ext uri="{BB962C8B-B14F-4D97-AF65-F5344CB8AC3E}">
        <p14:creationId xmlns:p14="http://schemas.microsoft.com/office/powerpoint/2010/main" val="2236403973"/>
      </p:ext>
    </p:extLst>
  </p:cSld>
  <p:clrMapOvr>
    <a:masterClrMapping/>
  </p:clrMapOvr>
  <p:transition spd="med"/>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186309"/>
          </a:xfrm>
          <a:prstGeom prst="rect">
            <a:avLst/>
          </a:prstGeom>
        </p:spPr>
        <p:txBody>
          <a:bodyPr wrap="square">
            <a:spAutoFit/>
          </a:bodyPr>
          <a:lstStyle/>
          <a:p>
            <a:r>
              <a:rPr lang="en-CA" sz="4400" dirty="0" err="1" smtClean="0"/>
              <a:t>ሥጋሁ</a:t>
            </a:r>
            <a:r>
              <a:rPr lang="en-CA" sz="4400" dirty="0" smtClean="0"/>
              <a:t> </a:t>
            </a:r>
            <a:r>
              <a:rPr lang="en-CA" sz="4400" dirty="0" err="1"/>
              <a:t>ወደሙ</a:t>
            </a:r>
            <a:r>
              <a:rPr lang="en-CA" sz="4400" dirty="0"/>
              <a:t> </a:t>
            </a:r>
            <a:r>
              <a:rPr lang="en-CA" sz="4400" dirty="0" err="1" smtClean="0"/>
              <a:t>ለክር</a:t>
            </a:r>
            <a:endParaRPr lang="en-CA" sz="4400" dirty="0" smtClean="0"/>
          </a:p>
          <a:p>
            <a:r>
              <a:rPr lang="en-CA" sz="4400" dirty="0" err="1" smtClean="0"/>
              <a:t>ስቶስ</a:t>
            </a:r>
            <a:r>
              <a:rPr lang="en-CA" sz="4400" dirty="0"/>
              <a:t>፥ </a:t>
            </a:r>
            <a:r>
              <a:rPr lang="en-CA" sz="4400" dirty="0" err="1"/>
              <a:t>አልቦ</a:t>
            </a:r>
            <a:r>
              <a:rPr lang="en-CA" sz="4400" dirty="0"/>
              <a:t> </a:t>
            </a:r>
            <a:r>
              <a:rPr lang="en-CA" sz="4400" dirty="0" err="1"/>
              <a:t>ላዕሌየ</a:t>
            </a:r>
            <a:r>
              <a:rPr lang="en-CA" sz="4400" dirty="0"/>
              <a:t> </a:t>
            </a:r>
            <a:r>
              <a:rPr lang="en-CA" sz="4400" dirty="0" err="1"/>
              <a:t>ትኅላፍ</a:t>
            </a:r>
            <a:r>
              <a:rPr lang="en-CA" sz="4400" dirty="0"/>
              <a:t> </a:t>
            </a:r>
            <a:r>
              <a:rPr lang="en-CA" sz="4400" dirty="0" smtClean="0"/>
              <a:t> </a:t>
            </a:r>
            <a:r>
              <a:rPr lang="en-CA" sz="4400" dirty="0" err="1" smtClean="0"/>
              <a:t>ለተመጥዎት</a:t>
            </a:r>
            <a:endParaRPr lang="en-CA" sz="4400" dirty="0" smtClean="0"/>
          </a:p>
          <a:p>
            <a:r>
              <a:rPr lang="en-CA" sz="4400" dirty="0" err="1" smtClean="0"/>
              <a:t>ክሙ</a:t>
            </a:r>
            <a:r>
              <a:rPr lang="en-CA" sz="4400" dirty="0" smtClean="0"/>
              <a:t> </a:t>
            </a:r>
            <a:r>
              <a:rPr lang="en-CA" sz="4400" dirty="0" err="1"/>
              <a:t>እምኔሁ</a:t>
            </a:r>
            <a:r>
              <a:rPr lang="en-CA" sz="4400" dirty="0"/>
              <a:t>። </a:t>
            </a:r>
            <a:r>
              <a:rPr lang="en-CA" sz="4400" dirty="0" err="1" smtClean="0"/>
              <a:t>ንጹሕ</a:t>
            </a:r>
            <a:r>
              <a:rPr lang="en-CA" sz="4400" dirty="0" smtClean="0"/>
              <a:t>  </a:t>
            </a:r>
            <a:r>
              <a:rPr lang="en-CA" sz="4400" dirty="0" err="1"/>
              <a:t>አነ</a:t>
            </a:r>
            <a:r>
              <a:rPr lang="en-CA" sz="4400" dirty="0"/>
              <a:t> </a:t>
            </a:r>
            <a:r>
              <a:rPr lang="en-CA" sz="4400" dirty="0" smtClean="0"/>
              <a:t> </a:t>
            </a:r>
            <a:r>
              <a:rPr lang="en-CA" sz="4400" dirty="0" err="1" smtClean="0"/>
              <a:t>እምጌጋይ</a:t>
            </a:r>
            <a:endParaRPr lang="en-CA" sz="4400" dirty="0" smtClean="0"/>
          </a:p>
          <a:p>
            <a:r>
              <a:rPr lang="en-CA" sz="4400" dirty="0" err="1" smtClean="0"/>
              <a:t>ክሙ</a:t>
            </a:r>
            <a:r>
              <a:rPr lang="en-CA" sz="4400" dirty="0" smtClean="0"/>
              <a:t> </a:t>
            </a:r>
            <a:r>
              <a:rPr lang="en-CA" sz="4400" dirty="0" err="1"/>
              <a:t>ዳእሙ</a:t>
            </a:r>
            <a:r>
              <a:rPr lang="en-CA" sz="4400" dirty="0"/>
              <a:t> </a:t>
            </a:r>
            <a:r>
              <a:rPr lang="en-CA" sz="4400" dirty="0" err="1" smtClean="0"/>
              <a:t>ኃጢአት</a:t>
            </a:r>
            <a:endParaRPr lang="en-CA" sz="4400" dirty="0" smtClean="0"/>
          </a:p>
          <a:p>
            <a:r>
              <a:rPr lang="en-CA" sz="4400" dirty="0" err="1" smtClean="0"/>
              <a:t>ክሙ</a:t>
            </a:r>
            <a:r>
              <a:rPr lang="en-CA" sz="4400" dirty="0" smtClean="0"/>
              <a:t> </a:t>
            </a:r>
            <a:r>
              <a:rPr lang="en-CA" sz="4400" dirty="0" err="1"/>
              <a:t>ይገብእ</a:t>
            </a:r>
            <a:r>
              <a:rPr lang="en-CA" sz="4400" dirty="0"/>
              <a:t> </a:t>
            </a:r>
            <a:r>
              <a:rPr lang="en-CA" sz="4400" dirty="0" err="1"/>
              <a:t>ዲበ</a:t>
            </a:r>
            <a:r>
              <a:rPr lang="en-CA" sz="4400" dirty="0"/>
              <a:t> </a:t>
            </a:r>
            <a:r>
              <a:rPr lang="en-CA" sz="4400" dirty="0" err="1" smtClean="0"/>
              <a:t>ርእ</a:t>
            </a:r>
            <a:endParaRPr lang="en-CA" sz="4400" dirty="0" smtClean="0"/>
          </a:p>
          <a:p>
            <a:r>
              <a:rPr lang="en-CA" sz="4400" dirty="0" err="1" smtClean="0"/>
              <a:t>ስክሙ</a:t>
            </a:r>
            <a:r>
              <a:rPr lang="en-CA" sz="4400" dirty="0" smtClean="0"/>
              <a:t> </a:t>
            </a:r>
            <a:r>
              <a:rPr lang="en-CA" sz="4400" dirty="0" err="1"/>
              <a:t>ለእመ</a:t>
            </a:r>
            <a:r>
              <a:rPr lang="en-CA" sz="4400" dirty="0"/>
              <a:t> </a:t>
            </a:r>
            <a:r>
              <a:rPr lang="en-CA" sz="4400" dirty="0" err="1"/>
              <a:t>በንጹሕ</a:t>
            </a:r>
            <a:r>
              <a:rPr lang="en-CA" sz="4400" dirty="0"/>
              <a:t> </a:t>
            </a:r>
            <a:r>
              <a:rPr lang="en-CA" sz="4400" dirty="0" err="1"/>
              <a:t>ኢቀረብክሙ</a:t>
            </a:r>
            <a:r>
              <a:rPr lang="en-CA" sz="4400" dirty="0"/>
              <a:t>። </a:t>
            </a:r>
            <a:endParaRPr lang="en-CA" sz="4400" dirty="0" smtClean="0"/>
          </a:p>
        </p:txBody>
      </p:sp>
      <p:sp>
        <p:nvSpPr>
          <p:cNvPr id="9" name="Rectangle 8"/>
          <p:cNvSpPr/>
          <p:nvPr/>
        </p:nvSpPr>
        <p:spPr>
          <a:xfrm>
            <a:off x="7936876" y="-79878"/>
            <a:ext cx="3869208" cy="6417141"/>
          </a:xfrm>
          <a:prstGeom prst="rect">
            <a:avLst/>
          </a:prstGeom>
        </p:spPr>
        <p:txBody>
          <a:bodyPr wrap="square">
            <a:spAutoFit/>
          </a:bodyPr>
          <a:lstStyle/>
          <a:p>
            <a:pPr marL="40639" marR="40639">
              <a:spcBef>
                <a:spcPts val="600"/>
              </a:spcBef>
              <a:buClr>
                <a:srgbClr val="D84800"/>
              </a:buClr>
              <a:defRPr sz="2800"/>
            </a:pPr>
            <a:r>
              <a:rPr lang="en-US" sz="3600" dirty="0"/>
              <a:t>Christ I will not be</a:t>
            </a:r>
          </a:p>
          <a:p>
            <a:pPr marL="40639" marR="40639">
              <a:spcBef>
                <a:spcPts val="600"/>
              </a:spcBef>
              <a:buClr>
                <a:srgbClr val="D84800"/>
              </a:buClr>
              <a:defRPr sz="2800"/>
            </a:pPr>
            <a:r>
              <a:rPr lang="en-US" sz="3600" dirty="0" smtClean="0"/>
              <a:t>responsible </a:t>
            </a:r>
            <a:r>
              <a:rPr lang="en-US" sz="3600" dirty="0"/>
              <a:t>for your reception thereof. </a:t>
            </a:r>
          </a:p>
          <a:p>
            <a:pPr marL="40639" marR="40639">
              <a:spcBef>
                <a:spcPts val="600"/>
              </a:spcBef>
              <a:buClr>
                <a:srgbClr val="D84800"/>
              </a:buClr>
              <a:buFont typeface="Arial"/>
              <a:defRPr sz="2800"/>
            </a:pPr>
            <a:r>
              <a:rPr lang="en-US" sz="3600" dirty="0" smtClean="0"/>
              <a:t>I am pure </a:t>
            </a:r>
            <a:r>
              <a:rPr lang="en-US" sz="3600" dirty="0"/>
              <a:t>of your wickedness, but your sin </a:t>
            </a:r>
            <a:r>
              <a:rPr lang="en-US" sz="3600" dirty="0" smtClean="0"/>
              <a:t>will return </a:t>
            </a:r>
            <a:r>
              <a:rPr lang="en-US" sz="3600" dirty="0"/>
              <a:t>upon your head if you do not </a:t>
            </a:r>
            <a:r>
              <a:rPr lang="en-US" sz="3600" dirty="0" smtClean="0"/>
              <a:t>draw nigh </a:t>
            </a:r>
            <a:r>
              <a:rPr lang="en-US" sz="3600" dirty="0"/>
              <a:t>in purity</a:t>
            </a:r>
            <a:r>
              <a:rPr lang="en-US" sz="3600" dirty="0" smtClean="0"/>
              <a:t>.</a:t>
            </a:r>
          </a:p>
          <a:p>
            <a:pPr marL="40639" marR="40639">
              <a:spcBef>
                <a:spcPts val="600"/>
              </a:spcBef>
              <a:buClr>
                <a:srgbClr val="D84800"/>
              </a:buClr>
              <a:buFont typeface="Arial"/>
              <a:defRPr sz="2800"/>
            </a:pPr>
            <a:endParaRPr lang="en-US" sz="36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186309"/>
          </a:xfrm>
          <a:prstGeom prst="rect">
            <a:avLst/>
          </a:prstGeom>
        </p:spPr>
        <p:txBody>
          <a:bodyPr wrap="square">
            <a:spAutoFit/>
          </a:bodyPr>
          <a:lstStyle/>
          <a:p>
            <a:r>
              <a:rPr lang="en-CA" sz="4400" dirty="0" err="1" smtClean="0"/>
              <a:t>እንተ</a:t>
            </a:r>
            <a:r>
              <a:rPr lang="en-CA" sz="4400" dirty="0" smtClean="0"/>
              <a:t> </a:t>
            </a:r>
            <a:r>
              <a:rPr lang="en-CA" sz="4400" dirty="0" err="1"/>
              <a:t>ቐረብኩም</a:t>
            </a:r>
            <a:r>
              <a:rPr lang="en-CA" sz="4400" dirty="0"/>
              <a:t>፥ </a:t>
            </a:r>
            <a:r>
              <a:rPr lang="en-CA" sz="4400" dirty="0" err="1"/>
              <a:t>ካብኡ</a:t>
            </a:r>
            <a:r>
              <a:rPr lang="en-CA" sz="4400" dirty="0"/>
              <a:t> </a:t>
            </a:r>
            <a:r>
              <a:rPr lang="en-CA" sz="4400" dirty="0" err="1"/>
              <a:t>ብምቕባልኩም</a:t>
            </a:r>
            <a:r>
              <a:rPr lang="en-CA" sz="4400" dirty="0"/>
              <a:t> </a:t>
            </a:r>
            <a:r>
              <a:rPr lang="en-CA" sz="4400" dirty="0" err="1"/>
              <a:t>ኃላፍነት</a:t>
            </a:r>
            <a:r>
              <a:rPr lang="en-CA" sz="4400" dirty="0"/>
              <a:t> </a:t>
            </a:r>
            <a:r>
              <a:rPr lang="en-CA" sz="4400" dirty="0" err="1"/>
              <a:t>የብለይን</a:t>
            </a:r>
            <a:r>
              <a:rPr lang="en-CA" sz="4400" dirty="0"/>
              <a:t>፣ </a:t>
            </a:r>
            <a:r>
              <a:rPr lang="en-CA" sz="4400" dirty="0" err="1"/>
              <a:t>ኃጢኣትኩም</a:t>
            </a:r>
            <a:r>
              <a:rPr lang="en-CA" sz="4400" dirty="0"/>
              <a:t> </a:t>
            </a:r>
            <a:r>
              <a:rPr lang="en-CA" sz="4400" dirty="0" err="1"/>
              <a:t>ኣብ</a:t>
            </a:r>
            <a:r>
              <a:rPr lang="en-CA" sz="4400" dirty="0"/>
              <a:t> </a:t>
            </a:r>
            <a:r>
              <a:rPr lang="en-CA" sz="4400" dirty="0" err="1"/>
              <a:t>ገዛእ</a:t>
            </a:r>
            <a:r>
              <a:rPr lang="en-CA" sz="4400" dirty="0"/>
              <a:t> </a:t>
            </a:r>
            <a:r>
              <a:rPr lang="en-CA" sz="4400" dirty="0" err="1"/>
              <a:t>ርእስኹም</a:t>
            </a:r>
            <a:r>
              <a:rPr lang="en-CA" sz="4400" dirty="0"/>
              <a:t> </a:t>
            </a:r>
            <a:r>
              <a:rPr lang="en-CA" sz="4400" dirty="0" err="1"/>
              <a:t>እዩ</a:t>
            </a:r>
            <a:r>
              <a:rPr lang="en-CA" sz="4400" dirty="0"/>
              <a:t> </a:t>
            </a:r>
            <a:r>
              <a:rPr lang="en-CA" sz="4400" dirty="0" err="1" smtClean="0"/>
              <a:t>ዝምለስ</a:t>
            </a:r>
            <a:r>
              <a:rPr lang="en-CA" sz="4400" dirty="0" smtClean="0"/>
              <a:t> ፥ </a:t>
            </a:r>
            <a:r>
              <a:rPr lang="en-CA" sz="4400" dirty="0" err="1"/>
              <a:t>እምበር</a:t>
            </a:r>
            <a:r>
              <a:rPr lang="en-CA" sz="4400" dirty="0"/>
              <a:t> </a:t>
            </a:r>
            <a:r>
              <a:rPr lang="en-CA" sz="4400" dirty="0" err="1"/>
              <a:t>ብንጽሕና</a:t>
            </a:r>
            <a:r>
              <a:rPr lang="en-CA" sz="4400" dirty="0"/>
              <a:t> </a:t>
            </a:r>
            <a:r>
              <a:rPr lang="en-CA" sz="4400" dirty="0" err="1"/>
              <a:t>ኴንኩም</a:t>
            </a:r>
            <a:r>
              <a:rPr lang="en-CA" sz="4400" dirty="0"/>
              <a:t> </a:t>
            </a:r>
            <a:r>
              <a:rPr lang="en-CA" sz="4400" dirty="0" err="1"/>
              <a:t>እንተ</a:t>
            </a:r>
            <a:r>
              <a:rPr lang="en-CA" sz="4400" dirty="0"/>
              <a:t> </a:t>
            </a:r>
            <a:r>
              <a:rPr lang="en-CA" sz="4400" dirty="0" err="1" smtClean="0"/>
              <a:t>ዘይቀረ</a:t>
            </a:r>
            <a:endParaRPr lang="en-CA" sz="4400" dirty="0" smtClean="0"/>
          </a:p>
          <a:p>
            <a:r>
              <a:rPr lang="en-CA" sz="4400" dirty="0" err="1" smtClean="0"/>
              <a:t>ብኩም</a:t>
            </a:r>
            <a:r>
              <a:rPr lang="en-CA" sz="4400" dirty="0" smtClean="0"/>
              <a:t> </a:t>
            </a:r>
            <a:r>
              <a:rPr lang="en-CA" sz="4400" dirty="0" err="1"/>
              <a:t>ኣነ</a:t>
            </a:r>
            <a:r>
              <a:rPr lang="en-CA" sz="4400" dirty="0"/>
              <a:t> </a:t>
            </a:r>
            <a:r>
              <a:rPr lang="en-CA" sz="4400" dirty="0" err="1"/>
              <a:t>ኻብ</a:t>
            </a:r>
            <a:r>
              <a:rPr lang="en-CA" sz="4400" dirty="0"/>
              <a:t> </a:t>
            </a:r>
            <a:r>
              <a:rPr lang="en-CA" sz="4400" dirty="0" err="1" smtClean="0"/>
              <a:t>ኃጢኣ</a:t>
            </a:r>
            <a:endParaRPr lang="en-CA" sz="4400" dirty="0" smtClean="0"/>
          </a:p>
          <a:p>
            <a:r>
              <a:rPr lang="en-CA" sz="4400" dirty="0" err="1" smtClean="0"/>
              <a:t>ትኩም</a:t>
            </a:r>
            <a:r>
              <a:rPr lang="en-CA" sz="4400" dirty="0" smtClean="0"/>
              <a:t> </a:t>
            </a:r>
            <a:r>
              <a:rPr lang="en-CA" sz="4400" dirty="0" err="1"/>
              <a:t>ንጹሕ</a:t>
            </a:r>
            <a:r>
              <a:rPr lang="en-CA" sz="4400" dirty="0"/>
              <a:t> </a:t>
            </a:r>
            <a:r>
              <a:rPr lang="en-CA" sz="4400" dirty="0" err="1"/>
              <a:t>እየ</a:t>
            </a:r>
            <a:r>
              <a:rPr lang="en-CA" sz="4400" dirty="0" smtClean="0"/>
              <a:t>።</a:t>
            </a:r>
          </a:p>
        </p:txBody>
      </p:sp>
    </p:spTree>
    <p:extLst>
      <p:ext uri="{BB962C8B-B14F-4D97-AF65-F5344CB8AC3E}">
        <p14:creationId xmlns:p14="http://schemas.microsoft.com/office/powerpoint/2010/main" val="4001969380"/>
      </p:ext>
    </p:extLst>
  </p:cSld>
  <p:clrMapOvr>
    <a:masterClrMapping/>
  </p:clrMapOvr>
  <p:transition spd="med"/>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0" y="0"/>
            <a:ext cx="4050574" cy="6863417"/>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r>
              <a:rPr lang="en-CA" sz="1400" dirty="0">
                <a:solidFill>
                  <a:srgbClr val="FFC000"/>
                </a:solidFill>
              </a:rPr>
              <a:t>፵፰. </a:t>
            </a:r>
            <a:r>
              <a:rPr lang="en-CA" sz="4400" dirty="0" err="1"/>
              <a:t>እመቦ</a:t>
            </a:r>
            <a:r>
              <a:rPr lang="en-CA" sz="4400" dirty="0"/>
              <a:t> </a:t>
            </a:r>
            <a:r>
              <a:rPr lang="en-CA" sz="4400" dirty="0" err="1"/>
              <a:t>ዘአስተሐቀረ</a:t>
            </a:r>
            <a:r>
              <a:rPr lang="en-CA" sz="4400" dirty="0"/>
              <a:t> </a:t>
            </a:r>
            <a:r>
              <a:rPr lang="en-CA" sz="4400" dirty="0" err="1"/>
              <a:t>ዘንተ</a:t>
            </a:r>
            <a:r>
              <a:rPr lang="en-CA" sz="4400" dirty="0"/>
              <a:t> </a:t>
            </a:r>
            <a:r>
              <a:rPr lang="en-CA" sz="4400" dirty="0" err="1"/>
              <a:t>ቃለ</a:t>
            </a:r>
            <a:r>
              <a:rPr lang="en-CA" sz="4400" dirty="0"/>
              <a:t> </a:t>
            </a:r>
            <a:r>
              <a:rPr lang="en-CA" sz="4400" dirty="0" err="1"/>
              <a:t>ቀሲስ</a:t>
            </a:r>
            <a:r>
              <a:rPr lang="en-CA" sz="4400" dirty="0"/>
              <a:t>  </a:t>
            </a:r>
            <a:r>
              <a:rPr lang="en-CA" sz="4400" dirty="0" err="1"/>
              <a:t>አው</a:t>
            </a:r>
            <a:r>
              <a:rPr lang="en-CA" sz="4400" dirty="0"/>
              <a:t>  </a:t>
            </a:r>
            <a:r>
              <a:rPr lang="en-CA" sz="4400" dirty="0" err="1"/>
              <a:t>ዘሰ</a:t>
            </a:r>
            <a:endParaRPr lang="en-CA" sz="4400" dirty="0"/>
          </a:p>
          <a:p>
            <a:r>
              <a:rPr lang="en-CA" sz="4400" dirty="0" err="1"/>
              <a:t>ሐቀ</a:t>
            </a:r>
            <a:r>
              <a:rPr lang="en-CA" sz="4400" dirty="0"/>
              <a:t>፥ </a:t>
            </a:r>
            <a:r>
              <a:rPr lang="en-CA" sz="4400" dirty="0" err="1"/>
              <a:t>አው</a:t>
            </a:r>
            <a:r>
              <a:rPr lang="en-CA" sz="4400" dirty="0"/>
              <a:t> </a:t>
            </a:r>
            <a:r>
              <a:rPr lang="en-CA" sz="4400" dirty="0" err="1"/>
              <a:t>ዘተናገረ</a:t>
            </a:r>
            <a:r>
              <a:rPr lang="en-CA" sz="4400" dirty="0"/>
              <a:t>፥ </a:t>
            </a:r>
            <a:r>
              <a:rPr lang="en-CA" sz="4400" dirty="0" err="1"/>
              <a:t>አው</a:t>
            </a:r>
            <a:r>
              <a:rPr lang="en-CA" sz="4400" dirty="0"/>
              <a:t> </a:t>
            </a:r>
            <a:r>
              <a:rPr lang="en-CA" sz="4400" dirty="0" err="1"/>
              <a:t>ዘቆመ</a:t>
            </a:r>
            <a:r>
              <a:rPr lang="en-CA" sz="4400" dirty="0"/>
              <a:t> </a:t>
            </a:r>
            <a:r>
              <a:rPr lang="en-CA" sz="4400" dirty="0" err="1"/>
              <a:t>ብእከይ</a:t>
            </a:r>
            <a:r>
              <a:rPr lang="en-CA" sz="4400" dirty="0"/>
              <a:t> </a:t>
            </a:r>
            <a:r>
              <a:rPr lang="en-CA" sz="4400" dirty="0" err="1"/>
              <a:t>ውስተ</a:t>
            </a:r>
            <a:r>
              <a:rPr lang="en-CA" sz="4400" dirty="0"/>
              <a:t> </a:t>
            </a:r>
            <a:r>
              <a:rPr lang="en-CA" sz="4400" dirty="0" err="1"/>
              <a:t>ቤተ</a:t>
            </a:r>
            <a:r>
              <a:rPr lang="en-CA" sz="4400" dirty="0"/>
              <a:t>  </a:t>
            </a:r>
            <a:r>
              <a:rPr lang="en-CA" sz="4400" dirty="0" err="1"/>
              <a:t>ክርስቲ</a:t>
            </a:r>
            <a:endParaRPr lang="en-CA" sz="4400" dirty="0"/>
          </a:p>
          <a:p>
            <a:r>
              <a:rPr lang="en-CA" sz="4400" dirty="0" err="1"/>
              <a:t>ያን</a:t>
            </a:r>
            <a:r>
              <a:rPr lang="en-CA" sz="4400" dirty="0"/>
              <a:t>፥ </a:t>
            </a:r>
            <a:r>
              <a:rPr lang="en-CA" sz="4400" dirty="0" err="1"/>
              <a:t>ኢያእምር</a:t>
            </a:r>
            <a:r>
              <a:rPr lang="en-CA" sz="4400" dirty="0"/>
              <a:t> </a:t>
            </a:r>
            <a:r>
              <a:rPr lang="en-CA" sz="4400" dirty="0" err="1"/>
              <a:t>ወይጠይቅ</a:t>
            </a:r>
            <a:r>
              <a:rPr lang="en-CA" sz="4400" dirty="0"/>
              <a:t> </a:t>
            </a:r>
            <a:r>
              <a:rPr lang="en-CA" sz="4400" dirty="0" err="1"/>
              <a:t>ከመ</a:t>
            </a:r>
            <a:r>
              <a:rPr lang="en-CA" sz="4400" dirty="0"/>
              <a:t> </a:t>
            </a:r>
            <a:r>
              <a:rPr lang="en-CA" sz="4400" dirty="0" err="1"/>
              <a:t>አምዕዖ</a:t>
            </a:r>
            <a:r>
              <a:rPr lang="en-CA" sz="4400" dirty="0"/>
              <a:t> </a:t>
            </a:r>
            <a:r>
              <a:rPr lang="en-CA" sz="4400" dirty="0" err="1"/>
              <a:t>ለእግዚእነ</a:t>
            </a:r>
            <a:r>
              <a:rPr lang="en-CA" sz="4400" dirty="0"/>
              <a:t> </a:t>
            </a:r>
            <a:r>
              <a:rPr lang="en-CA" sz="4400" dirty="0" err="1"/>
              <a:t>ኢየሱስ</a:t>
            </a:r>
            <a:r>
              <a:rPr lang="en-CA" sz="4400" dirty="0"/>
              <a:t> </a:t>
            </a:r>
            <a:r>
              <a:rPr lang="en-CA" sz="4400" dirty="0" err="1"/>
              <a:t>ክርስቶስ</a:t>
            </a:r>
            <a:r>
              <a:rPr lang="en-CA" sz="4400" dirty="0"/>
              <a:t>፥</a:t>
            </a:r>
          </a:p>
        </p:txBody>
      </p:sp>
      <p:sp>
        <p:nvSpPr>
          <p:cNvPr id="9" name="Rectangle 8"/>
          <p:cNvSpPr/>
          <p:nvPr/>
        </p:nvSpPr>
        <p:spPr>
          <a:xfrm>
            <a:off x="7936876" y="-20886"/>
            <a:ext cx="4105182" cy="6740307"/>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92D050"/>
                </a:solidFill>
              </a:rPr>
              <a:t>Deacon: </a:t>
            </a:r>
            <a:r>
              <a:rPr lang="en-US" sz="1400" dirty="0">
                <a:solidFill>
                  <a:srgbClr val="FFC000"/>
                </a:solidFill>
              </a:rPr>
              <a:t>48.</a:t>
            </a:r>
            <a:r>
              <a:rPr lang="en-US" sz="1400" dirty="0" smtClean="0">
                <a:solidFill>
                  <a:srgbClr val="FFC000"/>
                </a:solidFill>
              </a:rPr>
              <a:t> </a:t>
            </a:r>
            <a:r>
              <a:rPr lang="en-US" sz="3600" dirty="0"/>
              <a:t>If there be any </a:t>
            </a:r>
            <a:r>
              <a:rPr lang="en-US" sz="3600" dirty="0" smtClean="0"/>
              <a:t>who disdains </a:t>
            </a:r>
            <a:r>
              <a:rPr lang="en-US" sz="3600" dirty="0"/>
              <a:t>this word of the priest, laughs</a:t>
            </a:r>
            <a:r>
              <a:rPr lang="en-US" sz="3600" dirty="0" smtClean="0"/>
              <a:t>,  speaks</a:t>
            </a:r>
            <a:r>
              <a:rPr lang="en-US" sz="3600" dirty="0"/>
              <a:t>, or stands in the church in an impudent manner, let him know </a:t>
            </a:r>
            <a:r>
              <a:rPr lang="en-US" sz="3600" dirty="0" smtClean="0"/>
              <a:t>and understand </a:t>
            </a:r>
            <a:r>
              <a:rPr lang="en-US" sz="3600" dirty="0"/>
              <a:t>that he is provoking to </a:t>
            </a:r>
            <a:r>
              <a:rPr lang="en-US" sz="3600" dirty="0" smtClean="0"/>
              <a:t>wrath our </a:t>
            </a:r>
            <a:r>
              <a:rPr lang="en-US" sz="3600" dirty="0"/>
              <a:t>Lord Jesus Christ, and </a:t>
            </a:r>
            <a:r>
              <a:rPr lang="en-US" sz="3600" dirty="0" smtClean="0"/>
              <a:t>bringing</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92D050"/>
                </a:solidFill>
              </a:rPr>
              <a:t>ይ.ዲ</a:t>
            </a:r>
            <a:r>
              <a:rPr lang="en-CA" sz="4400" dirty="0">
                <a:solidFill>
                  <a:srgbClr val="92D050"/>
                </a:solidFill>
              </a:rPr>
              <a:t>. </a:t>
            </a:r>
            <a:r>
              <a:rPr lang="en-CA" sz="1400" dirty="0">
                <a:solidFill>
                  <a:srgbClr val="FFC000"/>
                </a:solidFill>
              </a:rPr>
              <a:t>48. </a:t>
            </a:r>
            <a:r>
              <a:rPr lang="en-CA" sz="1400" dirty="0" smtClean="0">
                <a:solidFill>
                  <a:srgbClr val="FFC000"/>
                </a:solidFill>
              </a:rPr>
              <a:t> </a:t>
            </a:r>
            <a:r>
              <a:rPr lang="en-CA" sz="4400" dirty="0" err="1" smtClean="0"/>
              <a:t>ነዚ</a:t>
            </a:r>
            <a:r>
              <a:rPr lang="en-CA" sz="4400" dirty="0" smtClean="0"/>
              <a:t> </a:t>
            </a:r>
            <a:r>
              <a:rPr lang="en-CA" sz="4400" dirty="0" err="1"/>
              <a:t>ናይ</a:t>
            </a:r>
            <a:r>
              <a:rPr lang="en-CA" sz="4400" dirty="0"/>
              <a:t> </a:t>
            </a:r>
            <a:endParaRPr lang="en-CA" sz="4400" dirty="0" smtClean="0"/>
          </a:p>
          <a:p>
            <a:r>
              <a:rPr lang="en-CA" sz="4400" dirty="0" err="1" smtClean="0"/>
              <a:t>ካህን</a:t>
            </a:r>
            <a:r>
              <a:rPr lang="en-CA" sz="4400" dirty="0" smtClean="0"/>
              <a:t> </a:t>
            </a:r>
            <a:r>
              <a:rPr lang="en-CA" sz="4400" dirty="0" err="1"/>
              <a:t>ቃል</a:t>
            </a:r>
            <a:r>
              <a:rPr lang="en-CA" sz="4400" dirty="0"/>
              <a:t> </a:t>
            </a:r>
            <a:r>
              <a:rPr lang="en-CA" sz="4400" dirty="0" err="1"/>
              <a:t>ዘስተሓቐረ</a:t>
            </a:r>
            <a:r>
              <a:rPr lang="en-CA" sz="4400" dirty="0"/>
              <a:t>፥ </a:t>
            </a:r>
            <a:r>
              <a:rPr lang="en-CA" sz="4400" dirty="0" err="1"/>
              <a:t>ወይ</a:t>
            </a:r>
            <a:r>
              <a:rPr lang="en-CA" sz="4400" dirty="0"/>
              <a:t> </a:t>
            </a:r>
            <a:r>
              <a:rPr lang="en-CA" sz="4400" dirty="0" err="1"/>
              <a:t>ዝሰሓቐን</a:t>
            </a:r>
            <a:r>
              <a:rPr lang="en-CA" sz="4400" dirty="0"/>
              <a:t> </a:t>
            </a:r>
            <a:r>
              <a:rPr lang="en-CA" sz="4400" dirty="0" err="1" smtClean="0"/>
              <a:t>ዝተዛረበን</a:t>
            </a:r>
            <a:r>
              <a:rPr lang="en-CA" sz="4400" dirty="0"/>
              <a:t>፥ </a:t>
            </a:r>
            <a:r>
              <a:rPr lang="en-CA" sz="4400" dirty="0" err="1"/>
              <a:t>ወይ</a:t>
            </a:r>
            <a:r>
              <a:rPr lang="en-CA" sz="4400" dirty="0"/>
              <a:t> </a:t>
            </a:r>
            <a:r>
              <a:rPr lang="en-CA" sz="4400" dirty="0" err="1"/>
              <a:t>ከኣ</a:t>
            </a:r>
            <a:r>
              <a:rPr lang="en-CA" sz="4400" dirty="0"/>
              <a:t> </a:t>
            </a:r>
            <a:r>
              <a:rPr lang="en-CA" sz="4400" dirty="0" err="1"/>
              <a:t>ብኽፍኣት</a:t>
            </a:r>
            <a:r>
              <a:rPr lang="en-CA" sz="4400" dirty="0"/>
              <a:t> </a:t>
            </a:r>
            <a:r>
              <a:rPr lang="en-CA" sz="4400" dirty="0" err="1"/>
              <a:t>ኣብ</a:t>
            </a:r>
            <a:r>
              <a:rPr lang="en-CA" sz="4400" dirty="0"/>
              <a:t> </a:t>
            </a:r>
            <a:r>
              <a:rPr lang="en-CA" sz="4400" dirty="0" err="1"/>
              <a:t>ውሽጢ</a:t>
            </a:r>
            <a:r>
              <a:rPr lang="en-CA" sz="4400" dirty="0"/>
              <a:t> </a:t>
            </a:r>
            <a:r>
              <a:rPr lang="en-CA" sz="4400" dirty="0" err="1"/>
              <a:t>ቤተ</a:t>
            </a:r>
            <a:r>
              <a:rPr lang="en-CA" sz="4400" dirty="0"/>
              <a:t> </a:t>
            </a:r>
            <a:r>
              <a:rPr lang="en-CA" sz="4400" dirty="0" err="1"/>
              <a:t>ክርስቲያን</a:t>
            </a:r>
            <a:r>
              <a:rPr lang="en-CA" sz="4400" dirty="0"/>
              <a:t> </a:t>
            </a:r>
            <a:r>
              <a:rPr lang="en-CA" sz="4400" dirty="0" err="1"/>
              <a:t>ዝቖመ</a:t>
            </a:r>
            <a:r>
              <a:rPr lang="en-CA" sz="4400" dirty="0"/>
              <a:t> </a:t>
            </a:r>
            <a:r>
              <a:rPr lang="en-CA" sz="4400" dirty="0" err="1"/>
              <a:t>እንተሎ</a:t>
            </a:r>
            <a:r>
              <a:rPr lang="en-CA" sz="4400" dirty="0"/>
              <a:t>፥ </a:t>
            </a:r>
            <a:r>
              <a:rPr lang="en-CA" sz="4400" dirty="0" err="1"/>
              <a:t>ንጐይታና</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ከም</a:t>
            </a:r>
            <a:r>
              <a:rPr lang="en-CA" sz="4400" dirty="0"/>
              <a:t> </a:t>
            </a:r>
            <a:r>
              <a:rPr lang="en-CA" sz="4400" dirty="0" err="1"/>
              <a:t>ዘቘጠዖን</a:t>
            </a:r>
            <a:r>
              <a:rPr lang="en-CA" sz="4400" dirty="0"/>
              <a:t> </a:t>
            </a:r>
            <a:r>
              <a:rPr lang="en-CA" sz="4400" dirty="0" err="1"/>
              <a:t>ኣብ</a:t>
            </a:r>
            <a:r>
              <a:rPr lang="en-CA" sz="4400" dirty="0"/>
              <a:t> </a:t>
            </a:r>
            <a:r>
              <a:rPr lang="en-CA" sz="4400" dirty="0" err="1"/>
              <a:t>ልዕሊኡ</a:t>
            </a:r>
            <a:r>
              <a:rPr lang="en-CA" sz="4400" dirty="0"/>
              <a:t> </a:t>
            </a:r>
            <a:r>
              <a:rPr lang="en-CA" sz="4400" dirty="0" err="1"/>
              <a:t>ከም</a:t>
            </a:r>
            <a:r>
              <a:rPr lang="en-CA" sz="4400" dirty="0"/>
              <a:t> </a:t>
            </a:r>
            <a:r>
              <a:rPr lang="en-CA" sz="4400" dirty="0" err="1" smtClean="0"/>
              <a:t>ዘሽካዕለለን</a:t>
            </a:r>
            <a:endParaRPr lang="en-CA" sz="4400" dirty="0"/>
          </a:p>
        </p:txBody>
      </p:sp>
    </p:spTree>
    <p:extLst>
      <p:ext uri="{BB962C8B-B14F-4D97-AF65-F5344CB8AC3E}">
        <p14:creationId xmlns:p14="http://schemas.microsoft.com/office/powerpoint/2010/main" val="3599346428"/>
      </p:ext>
    </p:extLst>
  </p:cSld>
  <p:clrMapOvr>
    <a:masterClrMapping/>
  </p:clrMapOvr>
  <p:transition spd="med"/>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400" dirty="0" err="1" smtClean="0"/>
              <a:t>ወአንሰሐሰሐ</a:t>
            </a:r>
            <a:r>
              <a:rPr lang="en-CA" sz="4400" dirty="0" smtClean="0"/>
              <a:t> </a:t>
            </a:r>
            <a:r>
              <a:rPr lang="en-CA" sz="4400" dirty="0" err="1"/>
              <a:t>ላዕሌሁ</a:t>
            </a:r>
            <a:r>
              <a:rPr lang="en-CA" sz="4400" dirty="0"/>
              <a:t> </a:t>
            </a:r>
            <a:r>
              <a:rPr lang="en-CA" sz="4400" dirty="0" err="1" smtClean="0"/>
              <a:t>ህየንተ</a:t>
            </a:r>
            <a:r>
              <a:rPr lang="en-CA" sz="4400" dirty="0" smtClean="0"/>
              <a:t>  </a:t>
            </a:r>
            <a:r>
              <a:rPr lang="en-CA" sz="4400" dirty="0" err="1" smtClean="0"/>
              <a:t>ቡራኬ</a:t>
            </a:r>
            <a:r>
              <a:rPr lang="en-CA" sz="4400" dirty="0" smtClean="0"/>
              <a:t>  </a:t>
            </a:r>
            <a:r>
              <a:rPr lang="en-CA" sz="4400" dirty="0" err="1" smtClean="0"/>
              <a:t>መር</a:t>
            </a:r>
            <a:endParaRPr lang="en-CA" sz="4400" dirty="0" smtClean="0"/>
          </a:p>
          <a:p>
            <a:r>
              <a:rPr lang="en-CA" sz="4400" dirty="0" err="1" smtClean="0"/>
              <a:t>ገመ</a:t>
            </a:r>
            <a:r>
              <a:rPr lang="en-CA" sz="4400" dirty="0" smtClean="0"/>
              <a:t> </a:t>
            </a:r>
            <a:r>
              <a:rPr lang="en-CA" sz="4400" dirty="0" err="1"/>
              <a:t>ወህየንተ</a:t>
            </a:r>
            <a:r>
              <a:rPr lang="en-CA" sz="4400" dirty="0"/>
              <a:t> </a:t>
            </a:r>
            <a:r>
              <a:rPr lang="en-CA" sz="4400" dirty="0" err="1"/>
              <a:t>ሥርየተ</a:t>
            </a:r>
            <a:r>
              <a:rPr lang="en-CA" sz="4400" dirty="0"/>
              <a:t> </a:t>
            </a:r>
            <a:r>
              <a:rPr lang="en-CA" sz="4400" dirty="0" err="1"/>
              <a:t>ኃጢአት</a:t>
            </a:r>
            <a:r>
              <a:rPr lang="en-CA" sz="4400" dirty="0"/>
              <a:t> </a:t>
            </a:r>
            <a:r>
              <a:rPr lang="en-CA" sz="4400" dirty="0" err="1"/>
              <a:t>እሳተ</a:t>
            </a:r>
            <a:r>
              <a:rPr lang="en-CA" sz="4400" dirty="0"/>
              <a:t> </a:t>
            </a:r>
            <a:r>
              <a:rPr lang="en-CA" sz="4400" dirty="0" err="1"/>
              <a:t>ገሃነም</a:t>
            </a:r>
            <a:r>
              <a:rPr lang="en-CA" sz="4400" dirty="0"/>
              <a:t> </a:t>
            </a:r>
            <a:r>
              <a:rPr lang="en-CA" sz="4400" dirty="0" err="1"/>
              <a:t>ይረክብ</a:t>
            </a:r>
            <a:r>
              <a:rPr lang="en-CA" sz="4400" dirty="0"/>
              <a:t> </a:t>
            </a:r>
            <a:r>
              <a:rPr lang="en-CA" sz="4400" dirty="0" err="1"/>
              <a:t>እምኀበ</a:t>
            </a:r>
            <a:r>
              <a:rPr lang="en-CA" sz="4400" dirty="0"/>
              <a:t> </a:t>
            </a:r>
            <a:r>
              <a:rPr lang="en-CA" sz="4400" dirty="0" err="1"/>
              <a:t>እግዚኣብሔር</a:t>
            </a:r>
            <a:r>
              <a:rPr lang="en-CA" sz="4400" dirty="0"/>
              <a:t>።</a:t>
            </a:r>
          </a:p>
          <a:p>
            <a:r>
              <a:rPr lang="en-CA" sz="4400" dirty="0" err="1">
                <a:solidFill>
                  <a:srgbClr val="FF0000"/>
                </a:solidFill>
              </a:rPr>
              <a:t>ይ.ካ</a:t>
            </a:r>
            <a:r>
              <a:rPr lang="en-CA" sz="4400" dirty="0">
                <a:solidFill>
                  <a:srgbClr val="FF0000"/>
                </a:solidFill>
              </a:rPr>
              <a:t>. </a:t>
            </a:r>
            <a:r>
              <a:rPr lang="en-CA" sz="1400" dirty="0">
                <a:solidFill>
                  <a:srgbClr val="FFC000"/>
                </a:solidFill>
              </a:rPr>
              <a:t>፵፱. </a:t>
            </a:r>
            <a:r>
              <a:rPr lang="en-CA" sz="4400" dirty="0"/>
              <a:t>ኦ </a:t>
            </a:r>
            <a:r>
              <a:rPr lang="en-CA" sz="4400" dirty="0" err="1"/>
              <a:t>እግዚእየ</a:t>
            </a:r>
            <a:r>
              <a:rPr lang="en-CA" sz="4400" dirty="0"/>
              <a:t> </a:t>
            </a:r>
            <a:r>
              <a:rPr lang="en-CA" sz="4400" dirty="0" err="1"/>
              <a:t>ወአምላኪየ</a:t>
            </a:r>
            <a:r>
              <a:rPr lang="en-CA" sz="4400" dirty="0"/>
              <a:t>፥ </a:t>
            </a:r>
            <a:r>
              <a:rPr lang="en-CA" sz="4400" dirty="0" err="1"/>
              <a:t>ገባሬ</a:t>
            </a:r>
            <a:r>
              <a:rPr lang="en-CA" sz="4400" dirty="0"/>
              <a:t> </a:t>
            </a:r>
            <a:r>
              <a:rPr lang="en-CA" sz="4400" dirty="0" err="1"/>
              <a:t>ሥርዓት</a:t>
            </a:r>
            <a:r>
              <a:rPr lang="en-CA" sz="4400" dirty="0"/>
              <a:t> </a:t>
            </a:r>
            <a:r>
              <a:rPr lang="en-CA" sz="4400" dirty="0" err="1"/>
              <a:t>ወሃቤ</a:t>
            </a:r>
            <a:r>
              <a:rPr lang="en-CA" sz="4400" dirty="0"/>
              <a:t> </a:t>
            </a:r>
            <a:r>
              <a:rPr lang="en-CA" sz="4400" dirty="0" err="1"/>
              <a:t>ሰላም</a:t>
            </a:r>
            <a:r>
              <a:rPr lang="en-CA" sz="4400" dirty="0"/>
              <a:t> </a:t>
            </a:r>
            <a:r>
              <a:rPr lang="en-CA" sz="4400" dirty="0" err="1"/>
              <a:t>ወፍቅር</a:t>
            </a:r>
            <a:r>
              <a:rPr lang="en-CA" sz="4400" dirty="0"/>
              <a:t>፥ </a:t>
            </a:r>
            <a:r>
              <a:rPr lang="en-CA" sz="4400" dirty="0" err="1"/>
              <a:t>አሰስል</a:t>
            </a:r>
            <a:r>
              <a:rPr lang="en-CA" sz="4400" dirty="0"/>
              <a:t> </a:t>
            </a:r>
          </a:p>
        </p:txBody>
      </p:sp>
      <p:sp>
        <p:nvSpPr>
          <p:cNvPr id="9" name="Rectangle 8"/>
          <p:cNvSpPr/>
          <p:nvPr/>
        </p:nvSpPr>
        <p:spPr>
          <a:xfrm>
            <a:off x="7936876" y="-20886"/>
            <a:ext cx="3891330" cy="6817251"/>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t>Upon himself </a:t>
            </a:r>
            <a:r>
              <a:rPr lang="en-US" sz="3600" dirty="0"/>
              <a:t>a curse instead of a blessing, </a:t>
            </a:r>
            <a:r>
              <a:rPr lang="en-US" sz="3600" dirty="0" smtClean="0"/>
              <a:t>and will </a:t>
            </a:r>
            <a:r>
              <a:rPr lang="en-US" sz="3600" dirty="0"/>
              <a:t>get from God the fire of hell instead </a:t>
            </a:r>
            <a:r>
              <a:rPr lang="en-US" sz="3600" dirty="0" smtClean="0"/>
              <a:t>of the </a:t>
            </a:r>
            <a:r>
              <a:rPr lang="en-US" sz="3600" dirty="0"/>
              <a:t>remission of sin.</a:t>
            </a:r>
            <a:endParaRPr lang="en-US" sz="3600" dirty="0" smtClean="0"/>
          </a:p>
          <a:p>
            <a:pPr marL="40639" marR="40639">
              <a:spcBef>
                <a:spcPts val="600"/>
              </a:spcBef>
              <a:buClr>
                <a:srgbClr val="D84800"/>
              </a:buClr>
              <a:buFont typeface="Arial"/>
              <a:defRPr sz="2800"/>
            </a:pPr>
            <a:r>
              <a:rPr lang="en-US" sz="3600" dirty="0" smtClean="0">
                <a:solidFill>
                  <a:srgbClr val="FF0000"/>
                </a:solidFill>
              </a:rPr>
              <a:t>Priest: </a:t>
            </a:r>
            <a:r>
              <a:rPr lang="en-US" sz="1400" dirty="0">
                <a:solidFill>
                  <a:srgbClr val="FFC000"/>
                </a:solidFill>
              </a:rPr>
              <a:t>49. </a:t>
            </a:r>
            <a:r>
              <a:rPr lang="en-US" sz="3600" dirty="0" smtClean="0"/>
              <a:t>O </a:t>
            </a:r>
            <a:r>
              <a:rPr lang="en-US" sz="3600" dirty="0"/>
              <a:t>my Lord and my God</a:t>
            </a:r>
            <a:r>
              <a:rPr lang="en-US" sz="3600" dirty="0" smtClean="0"/>
              <a:t>, author </a:t>
            </a:r>
            <a:r>
              <a:rPr lang="en-US" sz="3600" dirty="0"/>
              <a:t>of the law, giver of peace and love</a:t>
            </a:r>
            <a:r>
              <a:rPr lang="en-US" sz="3600" dirty="0" smtClean="0"/>
              <a:t>, take away</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t>ይረዳእ</a:t>
            </a:r>
            <a:r>
              <a:rPr lang="en-CA" sz="4400" dirty="0"/>
              <a:t>። </a:t>
            </a:r>
            <a:r>
              <a:rPr lang="en-CA" sz="4400" dirty="0" err="1"/>
              <a:t>ኣብ</a:t>
            </a:r>
            <a:r>
              <a:rPr lang="en-CA" sz="4400" dirty="0"/>
              <a:t> </a:t>
            </a:r>
            <a:r>
              <a:rPr lang="en-CA" sz="4400" dirty="0" err="1"/>
              <a:t>ክንዲ</a:t>
            </a:r>
            <a:r>
              <a:rPr lang="en-CA" sz="4400" dirty="0"/>
              <a:t> </a:t>
            </a:r>
            <a:r>
              <a:rPr lang="en-CA" sz="4400" dirty="0" err="1"/>
              <a:t>በረኸት</a:t>
            </a:r>
            <a:r>
              <a:rPr lang="en-CA" sz="4400" dirty="0"/>
              <a:t> </a:t>
            </a:r>
            <a:r>
              <a:rPr lang="en-CA" sz="4400" dirty="0" err="1"/>
              <a:t>መርገም</a:t>
            </a:r>
            <a:r>
              <a:rPr lang="en-CA" sz="4400" dirty="0"/>
              <a:t>፥ </a:t>
            </a:r>
            <a:r>
              <a:rPr lang="en-CA" sz="4400" dirty="0" err="1"/>
              <a:t>ኣብ</a:t>
            </a:r>
            <a:r>
              <a:rPr lang="en-CA" sz="4400" dirty="0"/>
              <a:t> </a:t>
            </a:r>
            <a:r>
              <a:rPr lang="en-CA" sz="4400" dirty="0" err="1"/>
              <a:t>ክንዲ</a:t>
            </a:r>
            <a:r>
              <a:rPr lang="en-CA" sz="4400" dirty="0"/>
              <a:t> </a:t>
            </a:r>
            <a:r>
              <a:rPr lang="en-CA" sz="4400" dirty="0" err="1"/>
              <a:t>ኅድገት</a:t>
            </a:r>
            <a:r>
              <a:rPr lang="en-CA" sz="4400" dirty="0"/>
              <a:t> </a:t>
            </a:r>
            <a:r>
              <a:rPr lang="en-CA" sz="4400" dirty="0" err="1" smtClean="0"/>
              <a:t>ኃጢኣት</a:t>
            </a:r>
            <a:endParaRPr lang="en-CA" sz="4400" dirty="0" smtClean="0"/>
          </a:p>
          <a:p>
            <a:r>
              <a:rPr lang="en-CA" sz="4400" dirty="0" err="1" smtClean="0"/>
              <a:t>ውን</a:t>
            </a:r>
            <a:r>
              <a:rPr lang="en-CA" sz="4400" dirty="0" smtClean="0"/>
              <a:t> </a:t>
            </a:r>
            <a:r>
              <a:rPr lang="en-CA" sz="4400" dirty="0" err="1"/>
              <a:t>ካብ</a:t>
            </a:r>
            <a:r>
              <a:rPr lang="en-CA" sz="4400" dirty="0"/>
              <a:t> </a:t>
            </a:r>
            <a:r>
              <a:rPr lang="en-CA" sz="4400" dirty="0" err="1"/>
              <a:t>እግዚኣብሄር</a:t>
            </a:r>
            <a:r>
              <a:rPr lang="en-CA" sz="4400" dirty="0"/>
              <a:t> </a:t>
            </a:r>
            <a:r>
              <a:rPr lang="en-CA" sz="4400" dirty="0" err="1"/>
              <a:t>ገሃነመ</a:t>
            </a:r>
            <a:r>
              <a:rPr lang="en-CA" sz="4400" dirty="0"/>
              <a:t> </a:t>
            </a:r>
            <a:r>
              <a:rPr lang="en-CA" sz="4400" dirty="0" err="1"/>
              <a:t>እሳት</a:t>
            </a:r>
            <a:r>
              <a:rPr lang="en-CA" sz="4400" dirty="0"/>
              <a:t> </a:t>
            </a:r>
            <a:r>
              <a:rPr lang="en-CA" sz="4400" dirty="0" err="1"/>
              <a:t>ክቕበል</a:t>
            </a:r>
            <a:r>
              <a:rPr lang="en-CA" sz="4400" dirty="0"/>
              <a:t> </a:t>
            </a:r>
            <a:r>
              <a:rPr lang="en-CA" sz="4400" dirty="0" err="1"/>
              <a:t>እዩ</a:t>
            </a:r>
            <a:r>
              <a:rPr lang="en-CA" sz="4400" dirty="0" smtClean="0"/>
              <a:t>።</a:t>
            </a:r>
            <a:endParaRPr lang="en-CA" sz="4400" dirty="0"/>
          </a:p>
          <a:p>
            <a:r>
              <a:rPr lang="en-CA" sz="4400" dirty="0" err="1">
                <a:solidFill>
                  <a:srgbClr val="FF0000"/>
                </a:solidFill>
              </a:rPr>
              <a:t>ይ.ካ</a:t>
            </a:r>
            <a:r>
              <a:rPr lang="en-CA" sz="4400" dirty="0">
                <a:solidFill>
                  <a:srgbClr val="FF0000"/>
                </a:solidFill>
              </a:rPr>
              <a:t>. </a:t>
            </a:r>
            <a:r>
              <a:rPr lang="en-CA" sz="1400" dirty="0">
                <a:solidFill>
                  <a:srgbClr val="FFC000"/>
                </a:solidFill>
              </a:rPr>
              <a:t>49. </a:t>
            </a:r>
            <a:r>
              <a:rPr lang="en-CA" sz="4400" dirty="0"/>
              <a:t>ኦ </a:t>
            </a:r>
            <a:r>
              <a:rPr lang="en-CA" sz="4400" dirty="0" err="1"/>
              <a:t>ጐይታይን</a:t>
            </a:r>
            <a:r>
              <a:rPr lang="en-CA" sz="4400" dirty="0"/>
              <a:t> </a:t>
            </a:r>
            <a:r>
              <a:rPr lang="en-CA" sz="4400" dirty="0" err="1"/>
              <a:t>ኣምላኸይን</a:t>
            </a:r>
            <a:r>
              <a:rPr lang="en-CA" sz="4400" dirty="0"/>
              <a:t>፥ </a:t>
            </a:r>
            <a:r>
              <a:rPr lang="en-CA" sz="4400" dirty="0" err="1"/>
              <a:t>ገባር</a:t>
            </a:r>
            <a:r>
              <a:rPr lang="en-CA" sz="4400" dirty="0"/>
              <a:t> </a:t>
            </a:r>
            <a:r>
              <a:rPr lang="en-CA" sz="4400" dirty="0" err="1"/>
              <a:t>ሥርዓትን</a:t>
            </a:r>
            <a:r>
              <a:rPr lang="en-CA" sz="4400" dirty="0"/>
              <a:t> </a:t>
            </a:r>
            <a:r>
              <a:rPr lang="en-CA" sz="4400" dirty="0" err="1"/>
              <a:t>ወሃብ</a:t>
            </a:r>
            <a:r>
              <a:rPr lang="en-CA" sz="4400" dirty="0"/>
              <a:t> </a:t>
            </a:r>
            <a:r>
              <a:rPr lang="en-CA" sz="4400" dirty="0" err="1"/>
              <a:t>ሰላምን</a:t>
            </a:r>
            <a:r>
              <a:rPr lang="en-CA" sz="4400" dirty="0"/>
              <a:t> </a:t>
            </a:r>
            <a:r>
              <a:rPr lang="en-CA" sz="4400" dirty="0" err="1"/>
              <a:t>ፍቕርን</a:t>
            </a:r>
            <a:r>
              <a:rPr lang="en-CA" sz="4400" dirty="0"/>
              <a:t>፥ </a:t>
            </a:r>
            <a:endParaRPr lang="en-CA" sz="4400" dirty="0" smtClean="0"/>
          </a:p>
        </p:txBody>
      </p:sp>
    </p:spTree>
    <p:extLst>
      <p:ext uri="{BB962C8B-B14F-4D97-AF65-F5344CB8AC3E}">
        <p14:creationId xmlns:p14="http://schemas.microsoft.com/office/powerpoint/2010/main" val="2941004313"/>
      </p:ext>
    </p:extLst>
  </p:cSld>
  <p:clrMapOvr>
    <a:masterClrMapping/>
  </p:clrMapOvr>
  <p:transition spd="med"/>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012357" cy="6832640"/>
          </a:xfrm>
          <a:prstGeom prst="rect">
            <a:avLst/>
          </a:prstGeom>
        </p:spPr>
        <p:txBody>
          <a:bodyPr wrap="square">
            <a:spAutoFit/>
          </a:bodyPr>
          <a:lstStyle/>
          <a:p>
            <a:r>
              <a:rPr lang="en-CA" sz="4400" dirty="0" err="1" smtClean="0"/>
              <a:t>እምላዕሌየ</a:t>
            </a:r>
            <a:r>
              <a:rPr lang="en-CA" sz="4400" dirty="0" smtClean="0"/>
              <a:t> </a:t>
            </a:r>
            <a:r>
              <a:rPr lang="en-CA" sz="4400" dirty="0" err="1"/>
              <a:t>ኵሎ</a:t>
            </a:r>
            <a:r>
              <a:rPr lang="en-CA" sz="4400" dirty="0"/>
              <a:t> </a:t>
            </a:r>
            <a:r>
              <a:rPr lang="en-CA" sz="4400" dirty="0" err="1"/>
              <a:t>ሕሊና</a:t>
            </a:r>
            <a:r>
              <a:rPr lang="en-CA" sz="4400" dirty="0"/>
              <a:t> </a:t>
            </a:r>
            <a:r>
              <a:rPr lang="en-CA" sz="4400" dirty="0" err="1"/>
              <a:t>እኩየ</a:t>
            </a:r>
            <a:r>
              <a:rPr lang="en-CA" sz="4400" dirty="0"/>
              <a:t>፥ </a:t>
            </a:r>
            <a:r>
              <a:rPr lang="en-CA" sz="4400" dirty="0" err="1"/>
              <a:t>ቂመ</a:t>
            </a:r>
            <a:r>
              <a:rPr lang="en-CA" sz="4400" dirty="0"/>
              <a:t> ፡ </a:t>
            </a:r>
            <a:r>
              <a:rPr lang="en-CA" sz="4400" dirty="0" smtClean="0"/>
              <a:t> </a:t>
            </a:r>
            <a:r>
              <a:rPr lang="en-CA" sz="4400" dirty="0" err="1" smtClean="0"/>
              <a:t>ወቅንዓተ</a:t>
            </a:r>
            <a:r>
              <a:rPr lang="en-CA" sz="4400" dirty="0" smtClean="0"/>
              <a:t> ፡ </a:t>
            </a:r>
            <a:r>
              <a:rPr lang="en-CA" sz="4400" dirty="0" err="1"/>
              <a:t>ወኵሎ</a:t>
            </a:r>
            <a:r>
              <a:rPr lang="en-CA" sz="4400" dirty="0"/>
              <a:t> </a:t>
            </a:r>
            <a:r>
              <a:rPr lang="en-CA" sz="4400" dirty="0" smtClean="0"/>
              <a:t> </a:t>
            </a:r>
            <a:r>
              <a:rPr lang="en-CA" sz="4400" dirty="0" err="1" smtClean="0"/>
              <a:t>ፍትወታተ</a:t>
            </a:r>
            <a:r>
              <a:rPr lang="en-CA" sz="4400" dirty="0" smtClean="0"/>
              <a:t> </a:t>
            </a:r>
            <a:r>
              <a:rPr lang="en-CA" sz="4400" dirty="0" err="1" smtClean="0"/>
              <a:t>ሥጋውያተ</a:t>
            </a:r>
            <a:r>
              <a:rPr lang="en-CA" sz="4400" dirty="0" smtClean="0"/>
              <a:t> ። </a:t>
            </a:r>
            <a:r>
              <a:rPr lang="en-CA" sz="4400" dirty="0" err="1"/>
              <a:t>ወክፍለኒ</a:t>
            </a:r>
            <a:r>
              <a:rPr lang="en-CA" sz="4400" dirty="0"/>
              <a:t> </a:t>
            </a:r>
            <a:r>
              <a:rPr lang="en-CA" sz="4400" dirty="0" err="1"/>
              <a:t>እደመር</a:t>
            </a:r>
            <a:r>
              <a:rPr lang="en-CA" sz="4400" dirty="0"/>
              <a:t> </a:t>
            </a:r>
            <a:r>
              <a:rPr lang="en-CA" sz="4400" dirty="0" err="1"/>
              <a:t>ምስለ</a:t>
            </a:r>
            <a:r>
              <a:rPr lang="en-CA" sz="4400" dirty="0"/>
              <a:t> </a:t>
            </a:r>
            <a:r>
              <a:rPr lang="en-CA" sz="4400" dirty="0" err="1"/>
              <a:t>አግብርቲከ</a:t>
            </a:r>
            <a:r>
              <a:rPr lang="en-CA" sz="4400" dirty="0"/>
              <a:t> </a:t>
            </a:r>
            <a:r>
              <a:rPr lang="en-CA" sz="4400" dirty="0" err="1" smtClean="0"/>
              <a:t>ቅዱሳን</a:t>
            </a:r>
            <a:r>
              <a:rPr lang="en-CA" sz="4400" dirty="0" smtClean="0"/>
              <a:t>  </a:t>
            </a:r>
            <a:r>
              <a:rPr lang="en-CA" sz="4400" dirty="0" err="1"/>
              <a:t>እለ</a:t>
            </a:r>
            <a:r>
              <a:rPr lang="en-CA" sz="4400" dirty="0"/>
              <a:t> </a:t>
            </a:r>
            <a:r>
              <a:rPr lang="en-CA" sz="4400" dirty="0" smtClean="0"/>
              <a:t> </a:t>
            </a:r>
            <a:r>
              <a:rPr lang="en-CA" sz="4400" dirty="0" err="1" smtClean="0"/>
              <a:t>አሥመ</a:t>
            </a:r>
            <a:endParaRPr lang="en-CA" sz="4400" dirty="0" smtClean="0"/>
          </a:p>
          <a:p>
            <a:r>
              <a:rPr lang="en-CA" sz="4200" dirty="0" err="1" smtClean="0"/>
              <a:t>ሩከ</a:t>
            </a:r>
            <a:r>
              <a:rPr lang="en-CA" sz="4200" dirty="0" smtClean="0"/>
              <a:t> </a:t>
            </a:r>
            <a:r>
              <a:rPr lang="en-CA" sz="4200" dirty="0" err="1"/>
              <a:t>በሥነ</a:t>
            </a:r>
            <a:r>
              <a:rPr lang="en-CA" sz="4200" dirty="0"/>
              <a:t> </a:t>
            </a:r>
            <a:r>
              <a:rPr lang="en-CA" sz="4200" dirty="0" err="1" smtClean="0"/>
              <a:t>ሕይወቶሙ</a:t>
            </a:r>
            <a:r>
              <a:rPr lang="en-CA" sz="4200" dirty="0" smtClean="0"/>
              <a:t> </a:t>
            </a:r>
            <a:r>
              <a:rPr lang="en-CA" sz="4400" dirty="0" err="1"/>
              <a:t>በመዋዕለ</a:t>
            </a:r>
            <a:r>
              <a:rPr lang="en-CA" sz="4400" dirty="0"/>
              <a:t> </a:t>
            </a:r>
            <a:r>
              <a:rPr lang="en-CA" sz="4400" dirty="0" err="1"/>
              <a:t>ፍቅር</a:t>
            </a:r>
            <a:r>
              <a:rPr lang="en-CA" sz="4400" dirty="0"/>
              <a:t> </a:t>
            </a:r>
            <a:r>
              <a:rPr lang="en-CA" sz="4400" dirty="0" err="1"/>
              <a:t>ወሰላም</a:t>
            </a:r>
            <a:r>
              <a:rPr lang="en-CA" sz="4400" dirty="0" smtClean="0"/>
              <a:t>። </a:t>
            </a:r>
          </a:p>
        </p:txBody>
      </p:sp>
      <p:sp>
        <p:nvSpPr>
          <p:cNvPr id="9" name="Rectangle 8"/>
          <p:cNvSpPr/>
          <p:nvPr/>
        </p:nvSpPr>
        <p:spPr>
          <a:xfrm>
            <a:off x="7936876" y="-20886"/>
            <a:ext cx="3891330" cy="6186309"/>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t>from </a:t>
            </a:r>
            <a:r>
              <a:rPr lang="en-US" sz="3600" dirty="0"/>
              <a:t>me every evil thought</a:t>
            </a:r>
            <a:r>
              <a:rPr lang="en-US" sz="3600" dirty="0" smtClean="0"/>
              <a:t>, revenge</a:t>
            </a:r>
            <a:r>
              <a:rPr lang="en-US" sz="3600" dirty="0"/>
              <a:t>, envy, and all the lusts of the flesh</a:t>
            </a:r>
            <a:r>
              <a:rPr lang="en-US" sz="3600" dirty="0" smtClean="0"/>
              <a:t>. Make </a:t>
            </a:r>
            <a:r>
              <a:rPr lang="en-US" sz="3600" dirty="0"/>
              <a:t>me ready to be added to Thy </a:t>
            </a:r>
            <a:r>
              <a:rPr lang="en-US" sz="3600" dirty="0" smtClean="0"/>
              <a:t>holy servants </a:t>
            </a:r>
            <a:r>
              <a:rPr lang="en-US" sz="3600" dirty="0"/>
              <a:t>who pleased Thee by the beauty </a:t>
            </a:r>
            <a:r>
              <a:rPr lang="en-US" sz="3600" dirty="0" smtClean="0"/>
              <a:t>of their </a:t>
            </a:r>
            <a:r>
              <a:rPr lang="en-US" sz="3600" dirty="0"/>
              <a:t>lives in the days of love and peace</a:t>
            </a:r>
            <a:r>
              <a:rPr lang="en-US" sz="36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5" y="31413"/>
            <a:ext cx="4210336" cy="6324808"/>
          </a:xfrm>
          <a:prstGeom prst="rect">
            <a:avLst/>
          </a:prstGeom>
        </p:spPr>
        <p:txBody>
          <a:bodyPr wrap="square">
            <a:spAutoFit/>
          </a:bodyPr>
          <a:lstStyle/>
          <a:p>
            <a:r>
              <a:rPr lang="en-CA" sz="4500" dirty="0" err="1" smtClean="0"/>
              <a:t>ክፉእ</a:t>
            </a:r>
            <a:r>
              <a:rPr lang="en-CA" sz="4500" dirty="0" smtClean="0"/>
              <a:t> </a:t>
            </a:r>
            <a:r>
              <a:rPr lang="en-CA" sz="4500" dirty="0" err="1"/>
              <a:t>ኅሊናን</a:t>
            </a:r>
            <a:r>
              <a:rPr lang="en-CA" sz="4500" dirty="0"/>
              <a:t>፡ </a:t>
            </a:r>
            <a:r>
              <a:rPr lang="en-CA" sz="4500" dirty="0" err="1"/>
              <a:t>ቂምን</a:t>
            </a:r>
            <a:r>
              <a:rPr lang="en-CA" sz="4500" dirty="0"/>
              <a:t> </a:t>
            </a:r>
            <a:r>
              <a:rPr lang="en-CA" sz="4500" dirty="0" err="1"/>
              <a:t>ቅንኣትን</a:t>
            </a:r>
            <a:r>
              <a:rPr lang="en-CA" sz="4500" dirty="0"/>
              <a:t>፡ </a:t>
            </a:r>
            <a:r>
              <a:rPr lang="en-CA" sz="4500" dirty="0" err="1"/>
              <a:t>ሥጋዊ</a:t>
            </a:r>
            <a:r>
              <a:rPr lang="en-CA" sz="4500" dirty="0"/>
              <a:t> </a:t>
            </a:r>
            <a:r>
              <a:rPr lang="en-CA" sz="4500" dirty="0" err="1"/>
              <a:t>ፍትወትን</a:t>
            </a:r>
            <a:r>
              <a:rPr lang="en-CA" sz="4500" dirty="0"/>
              <a:t> </a:t>
            </a:r>
            <a:r>
              <a:rPr lang="en-CA" sz="4500" dirty="0" err="1" smtClean="0"/>
              <a:t>ኣርሕቐለይ</a:t>
            </a:r>
            <a:r>
              <a:rPr lang="en-CA" sz="4500" dirty="0" smtClean="0"/>
              <a:t> ። </a:t>
            </a:r>
            <a:r>
              <a:rPr lang="en-CA" sz="4500" dirty="0" err="1"/>
              <a:t>ፍቕርን</a:t>
            </a:r>
            <a:r>
              <a:rPr lang="en-CA" sz="4500" dirty="0"/>
              <a:t> </a:t>
            </a:r>
            <a:r>
              <a:rPr lang="en-CA" sz="4500" dirty="0" err="1"/>
              <a:t>ሰላምን</a:t>
            </a:r>
            <a:r>
              <a:rPr lang="en-CA" sz="4500" dirty="0"/>
              <a:t> </a:t>
            </a:r>
            <a:r>
              <a:rPr lang="en-CA" sz="4500" dirty="0" err="1"/>
              <a:t>ብዘለዎ</a:t>
            </a:r>
            <a:r>
              <a:rPr lang="en-CA" sz="4500" dirty="0"/>
              <a:t> </a:t>
            </a:r>
            <a:r>
              <a:rPr lang="en-CA" sz="4500" dirty="0" err="1"/>
              <a:t>ዘመን</a:t>
            </a:r>
            <a:r>
              <a:rPr lang="en-CA" sz="4500" dirty="0"/>
              <a:t> </a:t>
            </a:r>
            <a:r>
              <a:rPr lang="en-CA" sz="4500" dirty="0" err="1"/>
              <a:t>ብሠናይ</a:t>
            </a:r>
            <a:r>
              <a:rPr lang="en-CA" sz="4500" dirty="0"/>
              <a:t> </a:t>
            </a:r>
            <a:r>
              <a:rPr lang="en-CA" sz="4500" dirty="0" err="1"/>
              <a:t>ናብራኦም</a:t>
            </a:r>
            <a:r>
              <a:rPr lang="en-CA" sz="4500" dirty="0"/>
              <a:t> </a:t>
            </a:r>
            <a:r>
              <a:rPr lang="en-CA" sz="4500" dirty="0" err="1"/>
              <a:t>ምስ</a:t>
            </a:r>
            <a:r>
              <a:rPr lang="en-CA" sz="4500" dirty="0"/>
              <a:t> </a:t>
            </a:r>
            <a:r>
              <a:rPr lang="en-CA" sz="4500" dirty="0" err="1"/>
              <a:t>ዘሥመሩኻ</a:t>
            </a:r>
            <a:r>
              <a:rPr lang="en-CA" sz="4500" dirty="0"/>
              <a:t> </a:t>
            </a:r>
            <a:r>
              <a:rPr lang="en-CA" sz="4500" dirty="0" err="1"/>
              <a:t>ቅዱሳን</a:t>
            </a:r>
            <a:r>
              <a:rPr lang="en-CA" sz="4500" dirty="0"/>
              <a:t> </a:t>
            </a:r>
            <a:r>
              <a:rPr lang="en-CA" sz="4500" dirty="0" err="1"/>
              <a:t>ኣገልገልትኻ</a:t>
            </a:r>
            <a:r>
              <a:rPr lang="en-CA" sz="4500" dirty="0"/>
              <a:t> </a:t>
            </a:r>
            <a:r>
              <a:rPr lang="en-CA" sz="4500" dirty="0" err="1"/>
              <a:t>ክጽምበር</a:t>
            </a:r>
            <a:r>
              <a:rPr lang="en-CA" sz="4500" dirty="0"/>
              <a:t> </a:t>
            </a:r>
            <a:r>
              <a:rPr lang="en-CA" sz="4500" dirty="0" err="1"/>
              <a:t>እውን</a:t>
            </a:r>
            <a:r>
              <a:rPr lang="en-CA" sz="4500" dirty="0"/>
              <a:t> </a:t>
            </a:r>
            <a:r>
              <a:rPr lang="en-CA" sz="4500" dirty="0" err="1"/>
              <a:t>ክፈለኒ</a:t>
            </a:r>
            <a:r>
              <a:rPr lang="en-CA" sz="4500" dirty="0" smtClean="0"/>
              <a:t>።</a:t>
            </a:r>
          </a:p>
        </p:txBody>
      </p:sp>
    </p:spTree>
    <p:extLst>
      <p:ext uri="{BB962C8B-B14F-4D97-AF65-F5344CB8AC3E}">
        <p14:creationId xmlns:p14="http://schemas.microsoft.com/office/powerpoint/2010/main" val="405373480"/>
      </p:ext>
    </p:extLst>
  </p:cSld>
  <p:clrMapOvr>
    <a:masterClrMapping/>
  </p:clrMapOvr>
  <p:transition spd="med"/>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012357" cy="6863417"/>
          </a:xfrm>
          <a:prstGeom prst="rect">
            <a:avLst/>
          </a:prstGeom>
        </p:spPr>
        <p:txBody>
          <a:bodyPr wrap="square">
            <a:spAutoFit/>
          </a:bodyPr>
          <a:lstStyle/>
          <a:p>
            <a:r>
              <a:rPr lang="en-CA" sz="1400" dirty="0" smtClean="0">
                <a:solidFill>
                  <a:srgbClr val="FFC000"/>
                </a:solidFill>
              </a:rPr>
              <a:t>፶</a:t>
            </a:r>
            <a:r>
              <a:rPr lang="en-CA" sz="1400" dirty="0">
                <a:solidFill>
                  <a:srgbClr val="FFC000"/>
                </a:solidFill>
              </a:rPr>
              <a:t>. </a:t>
            </a:r>
            <a:r>
              <a:rPr lang="en-CA" sz="4400" dirty="0" err="1"/>
              <a:t>እስመ</a:t>
            </a:r>
            <a:r>
              <a:rPr lang="en-CA" sz="4400" dirty="0"/>
              <a:t> </a:t>
            </a:r>
            <a:r>
              <a:rPr lang="en-CA" sz="4400" dirty="0" err="1"/>
              <a:t>አንተ</a:t>
            </a:r>
            <a:r>
              <a:rPr lang="en-CA" sz="4400" dirty="0"/>
              <a:t> </a:t>
            </a:r>
            <a:r>
              <a:rPr lang="en-CA" sz="4400" dirty="0" err="1"/>
              <a:t>ውእቱ</a:t>
            </a:r>
            <a:r>
              <a:rPr lang="en-CA" sz="4400" dirty="0"/>
              <a:t> </a:t>
            </a:r>
            <a:r>
              <a:rPr lang="en-CA" sz="4400" dirty="0" err="1"/>
              <a:t>ዘወረድከ</a:t>
            </a:r>
            <a:r>
              <a:rPr lang="en-CA" sz="4400" dirty="0"/>
              <a:t> </a:t>
            </a:r>
            <a:r>
              <a:rPr lang="en-CA" sz="4400" dirty="0" err="1"/>
              <a:t>እምሰማይ</a:t>
            </a:r>
            <a:r>
              <a:rPr lang="en-CA" sz="4400" dirty="0"/>
              <a:t> </a:t>
            </a:r>
            <a:r>
              <a:rPr lang="en-CA" sz="4400" dirty="0" err="1"/>
              <a:t>ወገበርከ</a:t>
            </a:r>
            <a:r>
              <a:rPr lang="en-CA" sz="4400" dirty="0"/>
              <a:t> </a:t>
            </a:r>
            <a:r>
              <a:rPr lang="en-CA" sz="4400" dirty="0" err="1"/>
              <a:t>ሰላመ</a:t>
            </a:r>
            <a:r>
              <a:rPr lang="en-CA" sz="4400" dirty="0"/>
              <a:t> </a:t>
            </a:r>
            <a:r>
              <a:rPr lang="en-CA" sz="4400" dirty="0" err="1"/>
              <a:t>ምስለ</a:t>
            </a:r>
            <a:r>
              <a:rPr lang="en-CA" sz="4400" dirty="0"/>
              <a:t> </a:t>
            </a:r>
            <a:r>
              <a:rPr lang="en-CA" sz="4400" dirty="0" err="1"/>
              <a:t>ሰማያውያን</a:t>
            </a:r>
            <a:r>
              <a:rPr lang="en-CA" sz="4400" dirty="0"/>
              <a:t> </a:t>
            </a:r>
            <a:r>
              <a:rPr lang="en-CA" sz="4400" dirty="0" err="1" smtClean="0"/>
              <a:t>ወምድራ</a:t>
            </a:r>
            <a:endParaRPr lang="en-CA" sz="4400" dirty="0" smtClean="0"/>
          </a:p>
          <a:p>
            <a:r>
              <a:rPr lang="en-CA" sz="4400" dirty="0" err="1" smtClean="0"/>
              <a:t>ውያን</a:t>
            </a:r>
            <a:r>
              <a:rPr lang="en-CA" sz="4400" dirty="0"/>
              <a:t>፥ </a:t>
            </a:r>
            <a:r>
              <a:rPr lang="en-CA" sz="4400" dirty="0" err="1" smtClean="0"/>
              <a:t>ወአስተጋባእ</a:t>
            </a:r>
            <a:endParaRPr lang="en-CA" sz="4400" dirty="0" smtClean="0"/>
          </a:p>
          <a:p>
            <a:r>
              <a:rPr lang="en-CA" sz="4400" dirty="0" err="1" smtClean="0"/>
              <a:t>ኮሙ</a:t>
            </a:r>
            <a:r>
              <a:rPr lang="en-CA" sz="4400" dirty="0" smtClean="0"/>
              <a:t> </a:t>
            </a:r>
            <a:r>
              <a:rPr lang="en-CA" sz="4400" dirty="0" err="1"/>
              <a:t>ለኵሎሙ</a:t>
            </a:r>
            <a:r>
              <a:rPr lang="en-CA" sz="4400" dirty="0"/>
              <a:t> </a:t>
            </a:r>
            <a:r>
              <a:rPr lang="en-CA" sz="4400" dirty="0" smtClean="0"/>
              <a:t> </a:t>
            </a:r>
            <a:r>
              <a:rPr lang="en-CA" sz="4400" dirty="0" err="1" smtClean="0"/>
              <a:t>ሕዝ</a:t>
            </a:r>
            <a:endParaRPr lang="en-CA" sz="4400" dirty="0" smtClean="0"/>
          </a:p>
          <a:p>
            <a:r>
              <a:rPr lang="en-CA" sz="4400" dirty="0" err="1" smtClean="0"/>
              <a:t>ብከ</a:t>
            </a:r>
            <a:r>
              <a:rPr lang="en-CA" sz="4400" dirty="0" smtClean="0"/>
              <a:t> </a:t>
            </a:r>
            <a:r>
              <a:rPr lang="en-CA" sz="4400" dirty="0" err="1"/>
              <a:t>ከም</a:t>
            </a:r>
            <a:r>
              <a:rPr lang="en-CA" sz="4400" dirty="0"/>
              <a:t> </a:t>
            </a:r>
            <a:r>
              <a:rPr lang="en-CA" sz="4400" dirty="0" err="1"/>
              <a:t>ይሰብሑ</a:t>
            </a:r>
            <a:r>
              <a:rPr lang="en-CA" sz="4400" dirty="0"/>
              <a:t> </a:t>
            </a:r>
            <a:r>
              <a:rPr lang="en-CA" sz="4400" dirty="0" err="1"/>
              <a:t>ኪያከ</a:t>
            </a:r>
            <a:r>
              <a:rPr lang="en-CA" sz="4400" dirty="0"/>
              <a:t> </a:t>
            </a:r>
            <a:r>
              <a:rPr lang="en-CA" sz="4400" dirty="0" err="1"/>
              <a:t>እስመ</a:t>
            </a:r>
            <a:r>
              <a:rPr lang="en-CA" sz="4400" dirty="0"/>
              <a:t> </a:t>
            </a:r>
            <a:r>
              <a:rPr lang="en-CA" sz="4400" dirty="0" err="1"/>
              <a:t>ለከ</a:t>
            </a:r>
            <a:r>
              <a:rPr lang="en-CA" sz="4400" dirty="0"/>
              <a:t> </a:t>
            </a:r>
            <a:r>
              <a:rPr lang="en-CA" sz="4400" dirty="0" err="1"/>
              <a:t>ስብሐት</a:t>
            </a:r>
            <a:r>
              <a:rPr lang="en-CA" sz="4400" dirty="0"/>
              <a:t> </a:t>
            </a:r>
            <a:r>
              <a:rPr lang="en-CA" sz="4400" dirty="0" err="1"/>
              <a:t>ለዓለመ</a:t>
            </a:r>
            <a:r>
              <a:rPr lang="en-CA" sz="4400" dirty="0"/>
              <a:t> </a:t>
            </a:r>
            <a:r>
              <a:rPr lang="en-CA" sz="4400" dirty="0" err="1"/>
              <a:t>ዓለም</a:t>
            </a:r>
            <a:r>
              <a:rPr lang="en-CA" sz="4400" dirty="0"/>
              <a:t> </a:t>
            </a:r>
            <a:r>
              <a:rPr lang="en-CA" sz="4400" dirty="0" err="1"/>
              <a:t>አሜን</a:t>
            </a:r>
            <a:r>
              <a:rPr lang="en-CA" sz="4400" dirty="0" smtClean="0"/>
              <a:t>።</a:t>
            </a:r>
            <a:endParaRPr lang="en-CA" sz="4400" dirty="0"/>
          </a:p>
        </p:txBody>
      </p:sp>
      <p:sp>
        <p:nvSpPr>
          <p:cNvPr id="9" name="Rectangle 8"/>
          <p:cNvSpPr/>
          <p:nvPr/>
        </p:nvSpPr>
        <p:spPr>
          <a:xfrm>
            <a:off x="7936875" y="-65130"/>
            <a:ext cx="4355905" cy="7094250"/>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50</a:t>
            </a:r>
            <a:r>
              <a:rPr lang="en-US" sz="1400" dirty="0">
                <a:solidFill>
                  <a:srgbClr val="FFC000"/>
                </a:solidFill>
              </a:rPr>
              <a:t>. </a:t>
            </a:r>
            <a:r>
              <a:rPr lang="en-US" sz="3500" dirty="0"/>
              <a:t>Because it is Thou Who did </a:t>
            </a:r>
            <a:r>
              <a:rPr lang="en-US" sz="3500" dirty="0" smtClean="0"/>
              <a:t>come down </a:t>
            </a:r>
            <a:r>
              <a:rPr lang="en-US" sz="3500" dirty="0"/>
              <a:t>from heaven and make </a:t>
            </a:r>
            <a:r>
              <a:rPr lang="en-US" sz="3500" dirty="0" smtClean="0"/>
              <a:t>peace between </a:t>
            </a:r>
            <a:r>
              <a:rPr lang="en-US" sz="3500" dirty="0"/>
              <a:t>the inhabitants of heaven and </a:t>
            </a:r>
            <a:r>
              <a:rPr lang="en-US" sz="3500" dirty="0" smtClean="0"/>
              <a:t>the inhabitants </a:t>
            </a:r>
            <a:r>
              <a:rPr lang="en-US" sz="3500" dirty="0"/>
              <a:t>of earth, and did gather </a:t>
            </a:r>
            <a:r>
              <a:rPr lang="en-US" sz="3500" dirty="0" smtClean="0"/>
              <a:t>together all </a:t>
            </a:r>
            <a:r>
              <a:rPr lang="en-US" sz="3500" dirty="0"/>
              <a:t>Thy people to glorify Thee, for Thine </a:t>
            </a:r>
            <a:r>
              <a:rPr lang="en-US" sz="3500" dirty="0" smtClean="0"/>
              <a:t>is the </a:t>
            </a:r>
            <a:r>
              <a:rPr lang="en-US" sz="3500" dirty="0"/>
              <a:t>glory, unto the ages of ages. Amen</a:t>
            </a:r>
            <a:r>
              <a:rPr lang="en-US" sz="35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5" y="31413"/>
            <a:ext cx="4210336" cy="6186309"/>
          </a:xfrm>
          <a:prstGeom prst="rect">
            <a:avLst/>
          </a:prstGeom>
        </p:spPr>
        <p:txBody>
          <a:bodyPr wrap="square">
            <a:spAutoFit/>
          </a:bodyPr>
          <a:lstStyle/>
          <a:p>
            <a:r>
              <a:rPr lang="en-CA" sz="1400" dirty="0" smtClean="0">
                <a:solidFill>
                  <a:srgbClr val="FFC000"/>
                </a:solidFill>
              </a:rPr>
              <a:t>50</a:t>
            </a:r>
            <a:r>
              <a:rPr lang="en-CA" sz="1400" dirty="0">
                <a:solidFill>
                  <a:srgbClr val="FFC000"/>
                </a:solidFill>
              </a:rPr>
              <a:t>. </a:t>
            </a:r>
            <a:r>
              <a:rPr lang="en-CA" sz="4400" dirty="0" err="1"/>
              <a:t>ካብ</a:t>
            </a:r>
            <a:r>
              <a:rPr lang="en-CA" sz="4400" dirty="0"/>
              <a:t> </a:t>
            </a:r>
            <a:r>
              <a:rPr lang="en-CA" sz="4400" dirty="0" err="1"/>
              <a:t>ሰማይ</a:t>
            </a:r>
            <a:r>
              <a:rPr lang="en-CA" sz="4400" dirty="0"/>
              <a:t> </a:t>
            </a:r>
            <a:r>
              <a:rPr lang="en-CA" sz="4400" dirty="0" err="1" smtClean="0"/>
              <a:t>ዝወረድካ</a:t>
            </a:r>
            <a:r>
              <a:rPr lang="en-CA" sz="4400" dirty="0" smtClean="0"/>
              <a:t> ፥ </a:t>
            </a:r>
            <a:r>
              <a:rPr lang="en-CA" sz="4400" dirty="0" err="1"/>
              <a:t>ምስ</a:t>
            </a:r>
            <a:r>
              <a:rPr lang="en-CA" sz="4400" dirty="0"/>
              <a:t> </a:t>
            </a:r>
            <a:r>
              <a:rPr lang="en-CA" sz="4400" dirty="0" err="1"/>
              <a:t>ሰማያውያንን</a:t>
            </a:r>
            <a:r>
              <a:rPr lang="en-CA" sz="4400" dirty="0"/>
              <a:t> </a:t>
            </a:r>
            <a:r>
              <a:rPr lang="en-CA" sz="4400" dirty="0" err="1"/>
              <a:t>ምድራውያንን</a:t>
            </a:r>
            <a:r>
              <a:rPr lang="en-CA" sz="4400" dirty="0"/>
              <a:t> </a:t>
            </a:r>
            <a:r>
              <a:rPr lang="en-CA" sz="4400" dirty="0" err="1"/>
              <a:t>ስላም</a:t>
            </a:r>
            <a:r>
              <a:rPr lang="en-CA" sz="4400" dirty="0"/>
              <a:t> </a:t>
            </a:r>
            <a:r>
              <a:rPr lang="en-CA" sz="4400" dirty="0" err="1"/>
              <a:t>ዝገበርካ</a:t>
            </a:r>
            <a:r>
              <a:rPr lang="en-CA" sz="4400" dirty="0"/>
              <a:t> </a:t>
            </a:r>
            <a:r>
              <a:rPr lang="en-CA" sz="4400" dirty="0" err="1"/>
              <a:t>ንስኻ</a:t>
            </a:r>
            <a:r>
              <a:rPr lang="en-CA" sz="4400" dirty="0"/>
              <a:t> </a:t>
            </a:r>
            <a:r>
              <a:rPr lang="en-CA" sz="4400" dirty="0" err="1"/>
              <a:t>ኢኻ</a:t>
            </a:r>
            <a:r>
              <a:rPr lang="en-CA" sz="4400" dirty="0"/>
              <a:t>። </a:t>
            </a:r>
            <a:r>
              <a:rPr lang="en-CA" sz="4400" dirty="0" err="1"/>
              <a:t>ምስጋና</a:t>
            </a:r>
            <a:r>
              <a:rPr lang="en-CA" sz="4400" dirty="0"/>
              <a:t> </a:t>
            </a:r>
            <a:r>
              <a:rPr lang="en-CA" sz="4400" dirty="0" err="1"/>
              <a:t>ንዘለዓለም</a:t>
            </a:r>
            <a:r>
              <a:rPr lang="en-CA" sz="4400" dirty="0"/>
              <a:t> </a:t>
            </a:r>
            <a:r>
              <a:rPr lang="en-CA" sz="4400" dirty="0" err="1"/>
              <a:t>ዓለም</a:t>
            </a:r>
            <a:r>
              <a:rPr lang="en-CA" sz="4400" dirty="0"/>
              <a:t> </a:t>
            </a:r>
            <a:r>
              <a:rPr lang="en-CA" sz="4400" dirty="0" err="1"/>
              <a:t>ናትካ</a:t>
            </a:r>
            <a:r>
              <a:rPr lang="en-CA" sz="4400" dirty="0"/>
              <a:t> </a:t>
            </a:r>
            <a:r>
              <a:rPr lang="en-CA" sz="4400" dirty="0" err="1"/>
              <a:t>እዩ</a:t>
            </a:r>
            <a:r>
              <a:rPr lang="en-CA" sz="4400" dirty="0"/>
              <a:t> </a:t>
            </a:r>
            <a:r>
              <a:rPr lang="en-CA" sz="4400" dirty="0" err="1"/>
              <a:t>እሞ</a:t>
            </a:r>
            <a:r>
              <a:rPr lang="en-CA" sz="4400" dirty="0"/>
              <a:t> </a:t>
            </a:r>
            <a:r>
              <a:rPr lang="en-CA" sz="4400" dirty="0" err="1" smtClean="0"/>
              <a:t>ንዓኻ</a:t>
            </a:r>
            <a:r>
              <a:rPr lang="en-CA" sz="4400" dirty="0" smtClean="0"/>
              <a:t> </a:t>
            </a:r>
            <a:r>
              <a:rPr lang="en-CA" sz="4400" dirty="0" err="1"/>
              <a:t>ከመስግኑ</a:t>
            </a:r>
            <a:r>
              <a:rPr lang="en-CA" sz="4400" dirty="0"/>
              <a:t> </a:t>
            </a:r>
            <a:r>
              <a:rPr lang="en-CA" sz="4400" dirty="0" err="1"/>
              <a:t>ንዅሉ</a:t>
            </a:r>
            <a:r>
              <a:rPr lang="en-CA" sz="4400" dirty="0"/>
              <a:t> </a:t>
            </a:r>
            <a:r>
              <a:rPr lang="en-CA" sz="4400" dirty="0" err="1"/>
              <a:t>ሕዝብኻ</a:t>
            </a:r>
            <a:r>
              <a:rPr lang="en-CA" sz="4400" dirty="0"/>
              <a:t> </a:t>
            </a:r>
            <a:r>
              <a:rPr lang="en-CA" sz="4400" dirty="0" err="1"/>
              <a:t>ሓደ</a:t>
            </a:r>
            <a:r>
              <a:rPr lang="en-CA" sz="4400" dirty="0"/>
              <a:t> </a:t>
            </a:r>
            <a:r>
              <a:rPr lang="en-CA" sz="4400" dirty="0" err="1" smtClean="0"/>
              <a:t>ዝገበርካ</a:t>
            </a:r>
            <a:r>
              <a:rPr lang="en-CA" sz="4400" dirty="0" smtClean="0"/>
              <a:t> </a:t>
            </a:r>
            <a:r>
              <a:rPr lang="en-CA" sz="4400" dirty="0" err="1" smtClean="0"/>
              <a:t>ዮም</a:t>
            </a:r>
            <a:r>
              <a:rPr lang="en-CA" sz="4400" dirty="0" smtClean="0"/>
              <a:t> </a:t>
            </a:r>
            <a:r>
              <a:rPr lang="en-CA" sz="4400" dirty="0" err="1"/>
              <a:t>ንስኻ</a:t>
            </a:r>
            <a:r>
              <a:rPr lang="en-CA" sz="4400" dirty="0"/>
              <a:t> </a:t>
            </a:r>
            <a:r>
              <a:rPr lang="en-CA" sz="4400" dirty="0" err="1"/>
              <a:t>ኢኻ</a:t>
            </a:r>
            <a:r>
              <a:rPr lang="en-CA" sz="4400" dirty="0"/>
              <a:t>።</a:t>
            </a:r>
          </a:p>
        </p:txBody>
      </p:sp>
    </p:spTree>
    <p:extLst>
      <p:ext uri="{BB962C8B-B14F-4D97-AF65-F5344CB8AC3E}">
        <p14:creationId xmlns:p14="http://schemas.microsoft.com/office/powerpoint/2010/main" val="3500950421"/>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955750"/>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ወካዕበ</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፳፪.</a:t>
            </a:r>
            <a:r>
              <a:rPr lang="en-CA" sz="4000" dirty="0"/>
              <a:t>ጸልዩ </a:t>
            </a:r>
            <a:r>
              <a:rPr lang="en-CA" sz="4000" dirty="0" err="1"/>
              <a:t>ሊተ</a:t>
            </a:r>
            <a:r>
              <a:rPr lang="en-CA" sz="4000" dirty="0"/>
              <a:t> </a:t>
            </a:r>
            <a:r>
              <a:rPr lang="en-CA" sz="4000" dirty="0" err="1"/>
              <a:t>አበውየ</a:t>
            </a:r>
            <a:r>
              <a:rPr lang="en-CA" sz="4000" dirty="0"/>
              <a:t> </a:t>
            </a:r>
            <a:r>
              <a:rPr lang="en-CA" sz="4000" dirty="0" err="1"/>
              <a:t>ወአኀውየ</a:t>
            </a:r>
            <a:r>
              <a:rPr lang="en-CA" sz="4000" dirty="0"/>
              <a:t> </a:t>
            </a:r>
            <a:r>
              <a:rPr lang="en-CA" sz="4000" dirty="0" err="1"/>
              <a:t>ላዕሌየ</a:t>
            </a:r>
            <a:r>
              <a:rPr lang="en-CA" sz="4000" dirty="0"/>
              <a:t> </a:t>
            </a:r>
            <a:r>
              <a:rPr lang="en-CA" sz="4000" dirty="0" err="1"/>
              <a:t>ወለዕለ</a:t>
            </a:r>
            <a:r>
              <a:rPr lang="en-CA" sz="4000" dirty="0"/>
              <a:t> </a:t>
            </a:r>
            <a:r>
              <a:rPr lang="en-CA" sz="4000" dirty="0" err="1"/>
              <a:t>ዝንቱ</a:t>
            </a:r>
            <a:r>
              <a:rPr lang="en-CA" sz="4000" dirty="0"/>
              <a:t> </a:t>
            </a:r>
            <a:r>
              <a:rPr lang="en-CA" sz="4000" dirty="0" err="1"/>
              <a:t>መስዋዕት</a:t>
            </a:r>
            <a:r>
              <a:rPr lang="en-CA" sz="4000" dirty="0"/>
              <a:t>።</a:t>
            </a:r>
          </a:p>
          <a:p>
            <a:r>
              <a:rPr lang="en-CA" sz="4000" dirty="0" err="1">
                <a:solidFill>
                  <a:srgbClr val="FF0000"/>
                </a:solidFill>
              </a:rPr>
              <a:t>ይ.ካ.ንፍቅ</a:t>
            </a:r>
            <a:r>
              <a:rPr lang="en-CA" sz="4000" dirty="0"/>
              <a:t> </a:t>
            </a:r>
            <a:r>
              <a:rPr lang="en-CA" sz="1400" dirty="0">
                <a:solidFill>
                  <a:srgbClr val="FFC000"/>
                </a:solidFill>
              </a:rPr>
              <a:t>፳፫. </a:t>
            </a:r>
            <a:r>
              <a:rPr lang="en-CA" sz="3800" dirty="0" err="1" smtClean="0"/>
              <a:t>እግዚአብ</a:t>
            </a:r>
            <a:endParaRPr lang="en-CA" sz="3800" dirty="0" smtClean="0"/>
          </a:p>
          <a:p>
            <a:r>
              <a:rPr lang="en-CA" sz="3800" dirty="0" err="1" smtClean="0"/>
              <a:t>ሔር</a:t>
            </a:r>
            <a:r>
              <a:rPr lang="en-CA" sz="3800" dirty="0" smtClean="0"/>
              <a:t> </a:t>
            </a:r>
            <a:r>
              <a:rPr lang="en-CA" sz="3800" dirty="0" err="1"/>
              <a:t>ይስማዕከ</a:t>
            </a:r>
            <a:r>
              <a:rPr lang="en-CA" sz="3800" dirty="0"/>
              <a:t> </a:t>
            </a:r>
            <a:r>
              <a:rPr lang="en-CA" sz="3800" dirty="0" err="1"/>
              <a:t>ኵሎ</a:t>
            </a:r>
            <a:r>
              <a:rPr lang="en-CA" sz="3800" dirty="0"/>
              <a:t> </a:t>
            </a:r>
            <a:r>
              <a:rPr lang="en-CA" sz="3800" dirty="0" err="1" smtClean="0"/>
              <a:t>ዘሰአልከ</a:t>
            </a:r>
            <a:r>
              <a:rPr lang="en-CA" sz="3800" dirty="0" smtClean="0"/>
              <a:t> </a:t>
            </a:r>
            <a:r>
              <a:rPr lang="en-CA" sz="3800" dirty="0" err="1"/>
              <a:t>ወይትወከፍ</a:t>
            </a:r>
            <a:r>
              <a:rPr lang="en-CA" sz="3800" dirty="0"/>
              <a:t> </a:t>
            </a:r>
            <a:r>
              <a:rPr lang="en-CA" sz="3800" dirty="0" err="1"/>
              <a:t>መስዋዕተከ</a:t>
            </a:r>
            <a:r>
              <a:rPr lang="en-CA" sz="3800" dirty="0"/>
              <a:t> </a:t>
            </a:r>
            <a:r>
              <a:rPr lang="en-CA" sz="3800" dirty="0" err="1"/>
              <a:t>ወቍርባነከ</a:t>
            </a:r>
            <a:r>
              <a:rPr lang="en-CA" sz="3800" dirty="0"/>
              <a:t> </a:t>
            </a:r>
            <a:r>
              <a:rPr lang="en-CA" sz="3800" dirty="0" err="1"/>
              <a:t>ከመ</a:t>
            </a:r>
            <a:r>
              <a:rPr lang="en-CA" sz="3800" dirty="0"/>
              <a:t> </a:t>
            </a:r>
            <a:r>
              <a:rPr lang="en-CA" sz="3800" dirty="0" err="1"/>
              <a:t>መስዋዕተ</a:t>
            </a:r>
            <a:r>
              <a:rPr lang="en-CA" sz="3800" dirty="0"/>
              <a:t> </a:t>
            </a:r>
            <a:r>
              <a:rPr lang="en-CA" sz="3800" dirty="0" err="1"/>
              <a:t>መልከ</a:t>
            </a:r>
            <a:r>
              <a:rPr lang="en-CA" sz="3800" dirty="0"/>
              <a:t> </a:t>
            </a:r>
            <a:r>
              <a:rPr lang="en-CA" sz="3800" dirty="0" err="1"/>
              <a:t>ጼደቅ</a:t>
            </a:r>
            <a:r>
              <a:rPr lang="en-CA" sz="3800" dirty="0"/>
              <a:t> </a:t>
            </a:r>
            <a:r>
              <a:rPr lang="en-CA" sz="3800" dirty="0" err="1"/>
              <a:t>ወአሮን</a:t>
            </a:r>
            <a:r>
              <a:rPr lang="en-CA" sz="3800" dirty="0"/>
              <a:t> </a:t>
            </a:r>
            <a:r>
              <a:rPr lang="en-CA" sz="3800" dirty="0" err="1"/>
              <a:t>ወዘካርያስ</a:t>
            </a:r>
            <a:r>
              <a:rPr lang="en-CA" sz="3800" dirty="0"/>
              <a:t> </a:t>
            </a:r>
            <a:r>
              <a:rPr lang="en-CA" sz="3800" dirty="0" err="1"/>
              <a:t>ካህናት</a:t>
            </a:r>
            <a:r>
              <a:rPr lang="en-CA" sz="3800" dirty="0"/>
              <a:t> </a:t>
            </a:r>
            <a:r>
              <a:rPr lang="en-CA" sz="3800" dirty="0" err="1"/>
              <a:t>ቤተ</a:t>
            </a:r>
            <a:r>
              <a:rPr lang="en-CA" sz="3800" dirty="0"/>
              <a:t> </a:t>
            </a:r>
            <a:r>
              <a:rPr lang="en-CA" sz="3800" dirty="0" err="1"/>
              <a:t>ክርስቲያኑ</a:t>
            </a:r>
            <a:r>
              <a:rPr lang="en-CA" sz="3800" dirty="0"/>
              <a:t> </a:t>
            </a:r>
            <a:r>
              <a:rPr lang="en-CA" sz="3800" dirty="0" err="1"/>
              <a:t>ለበኵር</a:t>
            </a:r>
            <a:r>
              <a:rPr lang="en-CA" sz="3800" dirty="0" smtClean="0"/>
              <a:t>።</a:t>
            </a:r>
            <a:endParaRPr lang="en-CA" sz="4000" dirty="0"/>
          </a:p>
        </p:txBody>
      </p:sp>
      <p:sp>
        <p:nvSpPr>
          <p:cNvPr id="19" name="Rectangle 18"/>
          <p:cNvSpPr/>
          <p:nvPr/>
        </p:nvSpPr>
        <p:spPr>
          <a:xfrm>
            <a:off x="3988347" y="28343"/>
            <a:ext cx="4268541" cy="6755696"/>
          </a:xfrm>
          <a:prstGeom prst="rect">
            <a:avLst/>
          </a:prstGeom>
        </p:spPr>
        <p:txBody>
          <a:bodyPr wrap="square">
            <a:spAutoFit/>
          </a:bodyPr>
          <a:lstStyle/>
          <a:p>
            <a:pPr algn="ctr"/>
            <a:r>
              <a:rPr lang="en-CA" sz="2000" dirty="0" err="1" smtClean="0">
                <a:solidFill>
                  <a:srgbClr val="FFC000"/>
                </a:solidFill>
              </a:rPr>
              <a:t>ካልኣይውን</a:t>
            </a:r>
            <a:r>
              <a:rPr lang="en-CA" sz="2000" dirty="0" smtClean="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22. </a:t>
            </a:r>
            <a:r>
              <a:rPr lang="en-CA" sz="3700" dirty="0" err="1"/>
              <a:t>ኣቦታተይን</a:t>
            </a:r>
            <a:r>
              <a:rPr lang="en-CA" sz="3700" dirty="0"/>
              <a:t> </a:t>
            </a:r>
            <a:r>
              <a:rPr lang="en-CA" sz="3700" dirty="0" err="1" smtClean="0"/>
              <a:t>ኣኅዋ</a:t>
            </a:r>
            <a:endParaRPr lang="en-CA" sz="3700" dirty="0" smtClean="0"/>
          </a:p>
          <a:p>
            <a:r>
              <a:rPr lang="en-CA" sz="3700" dirty="0" err="1" smtClean="0"/>
              <a:t>ተይን</a:t>
            </a:r>
            <a:r>
              <a:rPr lang="en-CA" sz="3700" dirty="0" smtClean="0"/>
              <a:t> </a:t>
            </a:r>
            <a:r>
              <a:rPr lang="en-CA" sz="3700" dirty="0" err="1"/>
              <a:t>ምእንታይን</a:t>
            </a:r>
            <a:r>
              <a:rPr lang="en-CA" sz="3700" dirty="0"/>
              <a:t> </a:t>
            </a:r>
            <a:r>
              <a:rPr lang="en-CA" sz="3700" dirty="0" err="1"/>
              <a:t>ምእንቲ</a:t>
            </a:r>
            <a:r>
              <a:rPr lang="en-CA" sz="3700" dirty="0"/>
              <a:t> </a:t>
            </a:r>
            <a:r>
              <a:rPr lang="en-CA" sz="3700" dirty="0" err="1"/>
              <a:t>እዚ</a:t>
            </a:r>
            <a:r>
              <a:rPr lang="en-CA" sz="3700" dirty="0"/>
              <a:t> </a:t>
            </a:r>
            <a:r>
              <a:rPr lang="en-CA" sz="3700" dirty="0" err="1"/>
              <a:t>መሥዋዕቲ</a:t>
            </a:r>
            <a:r>
              <a:rPr lang="en-CA" sz="3700" dirty="0"/>
              <a:t> </a:t>
            </a:r>
            <a:r>
              <a:rPr lang="en-CA" sz="3700" dirty="0" err="1"/>
              <a:t>እዝን</a:t>
            </a:r>
            <a:r>
              <a:rPr lang="en-CA" sz="3700" dirty="0"/>
              <a:t> </a:t>
            </a:r>
            <a:r>
              <a:rPr lang="en-CA" sz="3700" dirty="0" err="1"/>
              <a:t>ጸልዩ</a:t>
            </a:r>
            <a:r>
              <a:rPr lang="en-CA" sz="3700" dirty="0"/>
              <a:t>።</a:t>
            </a:r>
          </a:p>
          <a:p>
            <a:r>
              <a:rPr lang="en-CA" sz="4000" dirty="0" err="1">
                <a:solidFill>
                  <a:srgbClr val="FF0000"/>
                </a:solidFill>
              </a:rPr>
              <a:t>ይ.ካ.ንፍቅ</a:t>
            </a:r>
            <a:r>
              <a:rPr lang="en-CA" sz="4000" dirty="0"/>
              <a:t> </a:t>
            </a:r>
            <a:r>
              <a:rPr lang="en-CA" sz="1400" dirty="0">
                <a:solidFill>
                  <a:srgbClr val="FFC000"/>
                </a:solidFill>
              </a:rPr>
              <a:t>23. </a:t>
            </a:r>
            <a:r>
              <a:rPr lang="en-CA" sz="3700" dirty="0" err="1"/>
              <a:t>እግዚኣብሄር</a:t>
            </a:r>
            <a:r>
              <a:rPr lang="en-CA" sz="3700" dirty="0"/>
              <a:t> </a:t>
            </a:r>
            <a:r>
              <a:rPr lang="en-CA" sz="3700" dirty="0" err="1"/>
              <a:t>ዝለመንካዩ</a:t>
            </a:r>
            <a:r>
              <a:rPr lang="en-CA" sz="3700" dirty="0"/>
              <a:t> </a:t>
            </a:r>
            <a:r>
              <a:rPr lang="en-CA" sz="3700" dirty="0" err="1"/>
              <a:t>ዅሉ</a:t>
            </a:r>
            <a:r>
              <a:rPr lang="en-CA" sz="3700" dirty="0"/>
              <a:t> </a:t>
            </a:r>
            <a:r>
              <a:rPr lang="en-CA" sz="3700" dirty="0" err="1" smtClean="0"/>
              <a:t>ይስማዕካ</a:t>
            </a:r>
            <a:r>
              <a:rPr lang="en-CA" sz="3700" dirty="0"/>
              <a:t>፥ </a:t>
            </a:r>
            <a:r>
              <a:rPr lang="en-CA" sz="3700" dirty="0" err="1"/>
              <a:t>ናይቲ</a:t>
            </a:r>
            <a:r>
              <a:rPr lang="en-CA" sz="3700" dirty="0"/>
              <a:t> </a:t>
            </a:r>
            <a:r>
              <a:rPr lang="en-CA" sz="3700" dirty="0" err="1"/>
              <a:t>በዅሪ</a:t>
            </a:r>
            <a:r>
              <a:rPr lang="en-CA" sz="3700" dirty="0"/>
              <a:t> </a:t>
            </a:r>
            <a:r>
              <a:rPr lang="en-CA" sz="3700" dirty="0" err="1"/>
              <a:t>ክርስቶስ</a:t>
            </a:r>
            <a:r>
              <a:rPr lang="en-CA" sz="3700" dirty="0"/>
              <a:t> </a:t>
            </a:r>
            <a:r>
              <a:rPr lang="en-CA" sz="3700" dirty="0" err="1" smtClean="0"/>
              <a:t>ካህ</a:t>
            </a:r>
            <a:endParaRPr lang="en-CA" sz="3700" dirty="0" smtClean="0"/>
          </a:p>
          <a:p>
            <a:r>
              <a:rPr lang="en-CA" sz="3700" dirty="0" err="1" smtClean="0"/>
              <a:t>ናት</a:t>
            </a:r>
            <a:r>
              <a:rPr lang="en-CA" sz="3700" dirty="0" smtClean="0"/>
              <a:t> </a:t>
            </a:r>
            <a:r>
              <a:rPr lang="en-CA" sz="3700" dirty="0" err="1"/>
              <a:t>ዝኾኑ</a:t>
            </a:r>
            <a:r>
              <a:rPr lang="en-CA" sz="3700" dirty="0"/>
              <a:t> </a:t>
            </a:r>
            <a:r>
              <a:rPr lang="en-CA" sz="3700" dirty="0" err="1"/>
              <a:t>ናይ</a:t>
            </a:r>
            <a:r>
              <a:rPr lang="en-CA" sz="3700" dirty="0"/>
              <a:t> </a:t>
            </a:r>
            <a:r>
              <a:rPr lang="en-CA" sz="3700" dirty="0" err="1"/>
              <a:t>መልከ</a:t>
            </a:r>
            <a:r>
              <a:rPr lang="en-CA" sz="3700" dirty="0"/>
              <a:t> </a:t>
            </a:r>
            <a:r>
              <a:rPr lang="en-CA" sz="3700" dirty="0" err="1" smtClean="0"/>
              <a:t>ጼደቅ</a:t>
            </a:r>
            <a:endParaRPr lang="en-CA" sz="3700" dirty="0" smtClean="0"/>
          </a:p>
          <a:p>
            <a:r>
              <a:rPr lang="en-CA" sz="3700" dirty="0" smtClean="0"/>
              <a:t>ን </a:t>
            </a:r>
            <a:r>
              <a:rPr lang="en-CA" sz="3700" dirty="0" err="1"/>
              <a:t>ኣሮንን</a:t>
            </a:r>
            <a:r>
              <a:rPr lang="en-CA" sz="3700" dirty="0"/>
              <a:t> </a:t>
            </a:r>
            <a:r>
              <a:rPr lang="en-CA" sz="3700" dirty="0" err="1" smtClean="0"/>
              <a:t>ዘካርያስን</a:t>
            </a:r>
            <a:r>
              <a:rPr lang="en-CA" sz="3700" dirty="0"/>
              <a:t> </a:t>
            </a:r>
            <a:r>
              <a:rPr lang="en-CA" sz="3700" dirty="0" err="1" smtClean="0"/>
              <a:t>መስዋ</a:t>
            </a:r>
            <a:endParaRPr lang="en-CA" sz="3700" dirty="0" smtClean="0"/>
          </a:p>
          <a:p>
            <a:r>
              <a:rPr lang="en-CA" sz="3700" dirty="0" err="1" smtClean="0"/>
              <a:t>ዕቲ</a:t>
            </a:r>
            <a:r>
              <a:rPr lang="en-CA" sz="3700" dirty="0" smtClean="0"/>
              <a:t> </a:t>
            </a:r>
            <a:r>
              <a:rPr lang="en-CA" sz="3700" dirty="0" err="1"/>
              <a:t>ዝተቐበለ</a:t>
            </a:r>
            <a:r>
              <a:rPr lang="en-CA" sz="3700" dirty="0"/>
              <a:t> </a:t>
            </a:r>
            <a:r>
              <a:rPr lang="en-CA" sz="3700" dirty="0" err="1" smtClean="0"/>
              <a:t>መሥዋዕትኻ</a:t>
            </a:r>
            <a:endParaRPr lang="en-CA" sz="3700" dirty="0" smtClean="0"/>
          </a:p>
          <a:p>
            <a:r>
              <a:rPr lang="en-CA" sz="3700" dirty="0" smtClean="0"/>
              <a:t>ን </a:t>
            </a:r>
            <a:r>
              <a:rPr lang="en-CA" sz="3700" dirty="0" err="1"/>
              <a:t>ቍርባንካን</a:t>
            </a:r>
            <a:r>
              <a:rPr lang="en-CA" sz="3700" dirty="0"/>
              <a:t> </a:t>
            </a:r>
            <a:r>
              <a:rPr lang="en-CA" sz="3700" dirty="0" err="1"/>
              <a:t>ይቀበለልካ</a:t>
            </a:r>
            <a:r>
              <a:rPr lang="en-CA" sz="3700" dirty="0" smtClean="0"/>
              <a:t>።</a:t>
            </a:r>
          </a:p>
        </p:txBody>
      </p:sp>
      <p:sp>
        <p:nvSpPr>
          <p:cNvPr id="20" name="Rectangle 19"/>
          <p:cNvSpPr/>
          <p:nvPr/>
        </p:nvSpPr>
        <p:spPr>
          <a:xfrm>
            <a:off x="8118767" y="-22961"/>
            <a:ext cx="4217513" cy="6524863"/>
          </a:xfrm>
          <a:prstGeom prst="rect">
            <a:avLst/>
          </a:prstGeom>
        </p:spPr>
        <p:txBody>
          <a:bodyPr wrap="square">
            <a:spAutoFit/>
          </a:bodyPr>
          <a:lstStyle/>
          <a:p>
            <a:pPr marL="40639" marR="40639" algn="ctr">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Also </a:t>
            </a:r>
            <a:r>
              <a:rPr lang="en-US" sz="2000" dirty="0">
                <a:solidFill>
                  <a:srgbClr val="FFC000"/>
                </a:solidFill>
              </a:rPr>
              <a:t>he shall say : </a:t>
            </a:r>
            <a:endParaRPr lang="en-US" sz="2000" dirty="0" smtClean="0">
              <a:solidFill>
                <a:srgbClr val="FFC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Priest: </a:t>
            </a:r>
            <a:r>
              <a:rPr lang="en-US" sz="1400" dirty="0" smtClean="0">
                <a:solidFill>
                  <a:srgbClr val="FFC000"/>
                </a:solidFill>
              </a:rPr>
              <a:t>22.</a:t>
            </a:r>
            <a:r>
              <a:rPr lang="en-US" sz="3000" dirty="0" smtClean="0">
                <a:solidFill>
                  <a:schemeClr val="tx1">
                    <a:lumMod val="95000"/>
                  </a:schemeClr>
                </a:solidFill>
              </a:rPr>
              <a:t>My </a:t>
            </a:r>
            <a:r>
              <a:rPr lang="en-US" sz="3000" dirty="0">
                <a:solidFill>
                  <a:schemeClr val="tx1">
                    <a:lumMod val="95000"/>
                  </a:schemeClr>
                </a:solidFill>
              </a:rPr>
              <a:t>fathers and </a:t>
            </a:r>
            <a:r>
              <a:rPr lang="en-US" sz="3000" dirty="0" smtClean="0">
                <a:solidFill>
                  <a:schemeClr val="tx1">
                    <a:lumMod val="95000"/>
                  </a:schemeClr>
                </a:solidFill>
              </a:rPr>
              <a:t>my brothers</a:t>
            </a:r>
            <a:r>
              <a:rPr lang="en-US" sz="3000" dirty="0">
                <a:solidFill>
                  <a:schemeClr val="tx1">
                    <a:lumMod val="95000"/>
                  </a:schemeClr>
                </a:solidFill>
              </a:rPr>
              <a:t>, pray for me and for this </a:t>
            </a:r>
            <a:r>
              <a:rPr lang="en-US" sz="3000" dirty="0" smtClean="0">
                <a:solidFill>
                  <a:schemeClr val="tx1">
                    <a:lumMod val="95000"/>
                  </a:schemeClr>
                </a:solidFill>
              </a:rPr>
              <a:t>sacrifice.</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Asst</a:t>
            </a:r>
            <a:r>
              <a:rPr lang="en-US" sz="3600" dirty="0">
                <a:solidFill>
                  <a:srgbClr val="FF0000"/>
                </a:solidFill>
              </a:rPr>
              <a:t>. </a:t>
            </a:r>
            <a:r>
              <a:rPr lang="en-US" sz="3600" dirty="0" smtClean="0">
                <a:solidFill>
                  <a:srgbClr val="FF0000"/>
                </a:solidFill>
              </a:rPr>
              <a:t>Priest: </a:t>
            </a:r>
            <a:r>
              <a:rPr lang="en-US" sz="1400" dirty="0" smtClean="0">
                <a:solidFill>
                  <a:srgbClr val="FFC000"/>
                </a:solidFill>
              </a:rPr>
              <a:t>23. </a:t>
            </a:r>
            <a:r>
              <a:rPr lang="en-US" sz="3200" dirty="0" smtClean="0">
                <a:solidFill>
                  <a:schemeClr val="tx1">
                    <a:lumMod val="95000"/>
                  </a:schemeClr>
                </a:solidFill>
              </a:rPr>
              <a:t>May God hear </a:t>
            </a:r>
            <a:r>
              <a:rPr lang="en-US" sz="3200" dirty="0">
                <a:solidFill>
                  <a:schemeClr val="tx1">
                    <a:lumMod val="95000"/>
                  </a:schemeClr>
                </a:solidFill>
              </a:rPr>
              <a:t>you </a:t>
            </a:r>
            <a:r>
              <a:rPr lang="en-US" sz="3200" dirty="0" smtClean="0">
                <a:solidFill>
                  <a:schemeClr val="tx1">
                    <a:lumMod val="95000"/>
                  </a:schemeClr>
                </a:solidFill>
              </a:rPr>
              <a:t>in all </a:t>
            </a:r>
            <a:r>
              <a:rPr lang="en-US" sz="3200" dirty="0">
                <a:solidFill>
                  <a:schemeClr val="tx1">
                    <a:lumMod val="95000"/>
                  </a:schemeClr>
                </a:solidFill>
              </a:rPr>
              <a:t>that you have asked and accept </a:t>
            </a:r>
            <a:r>
              <a:rPr lang="en-US" sz="3200" dirty="0" smtClean="0">
                <a:solidFill>
                  <a:schemeClr val="tx1">
                    <a:lumMod val="95000"/>
                  </a:schemeClr>
                </a:solidFill>
              </a:rPr>
              <a:t>your sacrifice </a:t>
            </a:r>
            <a:r>
              <a:rPr lang="en-US" sz="3200" dirty="0">
                <a:solidFill>
                  <a:schemeClr val="tx1">
                    <a:lumMod val="95000"/>
                  </a:schemeClr>
                </a:solidFill>
              </a:rPr>
              <a:t>and offering like the </a:t>
            </a:r>
            <a:r>
              <a:rPr lang="en-US" sz="3200" dirty="0" smtClean="0">
                <a:solidFill>
                  <a:schemeClr val="tx1">
                    <a:lumMod val="95000"/>
                  </a:schemeClr>
                </a:solidFill>
              </a:rPr>
              <a:t>sacrifice of </a:t>
            </a:r>
            <a:r>
              <a:rPr lang="en-US" sz="3200" dirty="0" err="1" smtClean="0">
                <a:solidFill>
                  <a:schemeClr val="tx1">
                    <a:lumMod val="95000"/>
                  </a:schemeClr>
                </a:solidFill>
              </a:rPr>
              <a:t>Melchisedec</a:t>
            </a:r>
            <a:r>
              <a:rPr lang="en-US" sz="3200" dirty="0" smtClean="0">
                <a:solidFill>
                  <a:schemeClr val="tx1">
                    <a:lumMod val="95000"/>
                  </a:schemeClr>
                </a:solidFill>
              </a:rPr>
              <a:t> </a:t>
            </a:r>
            <a:r>
              <a:rPr lang="en-US" sz="3200" dirty="0">
                <a:solidFill>
                  <a:schemeClr val="tx1">
                    <a:lumMod val="95000"/>
                  </a:schemeClr>
                </a:solidFill>
              </a:rPr>
              <a:t>and Aaron and </a:t>
            </a:r>
            <a:r>
              <a:rPr lang="en-US" sz="3200" dirty="0" err="1" smtClean="0">
                <a:solidFill>
                  <a:schemeClr val="tx1">
                    <a:lumMod val="95000"/>
                  </a:schemeClr>
                </a:solidFill>
              </a:rPr>
              <a:t>Zachar-ias</a:t>
            </a:r>
            <a:r>
              <a:rPr lang="en-US" sz="3200" dirty="0">
                <a:solidFill>
                  <a:schemeClr val="tx1">
                    <a:lumMod val="95000"/>
                  </a:schemeClr>
                </a:solidFill>
              </a:rPr>
              <a:t>, </a:t>
            </a:r>
            <a:r>
              <a:rPr lang="en-US" sz="3200" dirty="0" smtClean="0">
                <a:solidFill>
                  <a:schemeClr val="tx1">
                    <a:lumMod val="95000"/>
                  </a:schemeClr>
                </a:solidFill>
              </a:rPr>
              <a:t>the priests </a:t>
            </a:r>
            <a:r>
              <a:rPr lang="en-US" sz="3200" dirty="0">
                <a:solidFill>
                  <a:schemeClr val="tx1">
                    <a:lumMod val="95000"/>
                  </a:schemeClr>
                </a:solidFill>
              </a:rPr>
              <a:t>of the church of the firstborn</a:t>
            </a:r>
            <a:r>
              <a:rPr lang="en-US" sz="3200" dirty="0" smtClean="0">
                <a:solidFill>
                  <a:schemeClr val="tx1">
                    <a:lumMod val="95000"/>
                  </a:schemeClr>
                </a:solidFill>
              </a:rPr>
              <a:t>.</a:t>
            </a:r>
          </a:p>
        </p:txBody>
      </p:sp>
    </p:spTree>
    <p:extLst>
      <p:ext uri="{BB962C8B-B14F-4D97-AF65-F5344CB8AC3E}">
        <p14:creationId xmlns:p14="http://schemas.microsoft.com/office/powerpoint/2010/main" val="2032664929"/>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፶፩</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51.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a:t>
            </a:r>
            <a:r>
              <a:rPr lang="en-CA" sz="4800" dirty="0" err="1" smtClean="0"/>
              <a:t>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500" dirty="0" smtClean="0">
                <a:solidFill>
                  <a:srgbClr val="FFC000"/>
                </a:solidFill>
              </a:rPr>
              <a:t>51.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725630"/>
      </p:ext>
    </p:extLst>
  </p:cSld>
  <p:clrMapOvr>
    <a:masterClrMapping/>
  </p:clrMapOvr>
  <p:transition spd="med"/>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81114"/>
            <a:ext cx="3960739" cy="7171194"/>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a:solidFill>
                  <a:srgbClr val="FFC000"/>
                </a:solidFill>
              </a:rPr>
              <a:t>ኣምኃ</a:t>
            </a:r>
            <a:r>
              <a:rPr lang="en-CA" sz="2000" dirty="0">
                <a:solidFill>
                  <a:srgbClr val="FFC000"/>
                </a:solidFill>
              </a:rPr>
              <a:t> </a:t>
            </a:r>
            <a:r>
              <a:rPr lang="en-CA" sz="2000" dirty="0" err="1" smtClean="0">
                <a:solidFill>
                  <a:srgbClr val="FFC000"/>
                </a:solidFill>
              </a:rPr>
              <a:t>ዘባስልዮስ</a:t>
            </a:r>
            <a:endParaRPr lang="en-CA" sz="2000" dirty="0">
              <a:solidFill>
                <a:srgbClr val="FFC000"/>
              </a:solidFill>
            </a:endParaRPr>
          </a:p>
          <a:p>
            <a:r>
              <a:rPr lang="en-CA" sz="4400" dirty="0" err="1" smtClean="0"/>
              <a:t>ይ.ካ</a:t>
            </a:r>
            <a:r>
              <a:rPr lang="en-CA" sz="4400" dirty="0"/>
              <a:t>. </a:t>
            </a:r>
            <a:r>
              <a:rPr lang="en-CA" sz="1400" dirty="0">
                <a:solidFill>
                  <a:srgbClr val="FFC000"/>
                </a:solidFill>
              </a:rPr>
              <a:t>፶፫. </a:t>
            </a:r>
            <a:r>
              <a:rPr lang="en-CA" sz="4400" dirty="0" err="1"/>
              <a:t>እግዚአብሔር</a:t>
            </a:r>
            <a:r>
              <a:rPr lang="en-CA" sz="4400" dirty="0"/>
              <a:t> </a:t>
            </a:r>
            <a:r>
              <a:rPr lang="en-CA" sz="4400" dirty="0" err="1"/>
              <a:t>ዐቢይ</a:t>
            </a:r>
            <a:r>
              <a:rPr lang="en-CA" sz="4400" dirty="0"/>
              <a:t> </a:t>
            </a:r>
            <a:r>
              <a:rPr lang="en-CA" sz="4400" dirty="0" err="1"/>
              <a:t>ዘለዓለም</a:t>
            </a:r>
            <a:r>
              <a:rPr lang="en-CA" sz="4400" dirty="0"/>
              <a:t> </a:t>
            </a:r>
            <a:r>
              <a:rPr lang="en-CA" sz="4400" dirty="0" err="1"/>
              <a:t>ዘለሐኮ</a:t>
            </a:r>
            <a:r>
              <a:rPr lang="en-CA" sz="4400" dirty="0"/>
              <a:t> </a:t>
            </a:r>
            <a:r>
              <a:rPr lang="en-CA" sz="4400" dirty="0" err="1"/>
              <a:t>ለሰብእ</a:t>
            </a:r>
            <a:r>
              <a:rPr lang="en-CA" sz="4400" dirty="0"/>
              <a:t> </a:t>
            </a:r>
            <a:r>
              <a:rPr lang="en-CA" sz="4400" dirty="0" err="1"/>
              <a:t>እንበለ</a:t>
            </a:r>
            <a:r>
              <a:rPr lang="en-CA" sz="4400" dirty="0"/>
              <a:t> </a:t>
            </a:r>
            <a:r>
              <a:rPr lang="en-CA" sz="4400" dirty="0" err="1"/>
              <a:t>ሙስና</a:t>
            </a:r>
            <a:r>
              <a:rPr lang="en-CA" sz="4400" dirty="0"/>
              <a:t>።</a:t>
            </a:r>
          </a:p>
          <a:p>
            <a:r>
              <a:rPr lang="en-CA" sz="1400" dirty="0">
                <a:solidFill>
                  <a:srgbClr val="FFC000"/>
                </a:solidFill>
              </a:rPr>
              <a:t>፶፬. </a:t>
            </a:r>
            <a:r>
              <a:rPr lang="en-CA" sz="4400" dirty="0" err="1"/>
              <a:t>ሞተ</a:t>
            </a:r>
            <a:r>
              <a:rPr lang="en-CA" sz="4400" dirty="0"/>
              <a:t> </a:t>
            </a:r>
            <a:r>
              <a:rPr lang="en-CA" sz="4400" dirty="0" err="1"/>
              <a:t>ዘቦአ</a:t>
            </a:r>
            <a:r>
              <a:rPr lang="en-CA" sz="4400" dirty="0"/>
              <a:t> </a:t>
            </a:r>
            <a:r>
              <a:rPr lang="en-CA" sz="4400" dirty="0" err="1"/>
              <a:t>ቀዳሚ</a:t>
            </a:r>
            <a:r>
              <a:rPr lang="en-CA" sz="4400" dirty="0"/>
              <a:t> </a:t>
            </a:r>
            <a:r>
              <a:rPr lang="en-CA" sz="4400" dirty="0" err="1"/>
              <a:t>በቅንዓተ</a:t>
            </a:r>
            <a:r>
              <a:rPr lang="en-CA" sz="4400" dirty="0"/>
              <a:t> </a:t>
            </a:r>
            <a:r>
              <a:rPr lang="en-CA" sz="4400" dirty="0" err="1"/>
              <a:t>ሰይጣን</a:t>
            </a:r>
            <a:r>
              <a:rPr lang="en-CA" sz="4400" dirty="0"/>
              <a:t> </a:t>
            </a:r>
            <a:r>
              <a:rPr lang="en-CA" sz="4400" dirty="0" err="1"/>
              <a:t>አብጠልከ</a:t>
            </a:r>
            <a:r>
              <a:rPr lang="en-CA" sz="4400" dirty="0"/>
              <a:t> </a:t>
            </a:r>
            <a:r>
              <a:rPr lang="en-CA" sz="4400" dirty="0" err="1"/>
              <a:t>በምጽአቱ</a:t>
            </a:r>
            <a:r>
              <a:rPr lang="en-CA" sz="4400" dirty="0"/>
              <a:t> </a:t>
            </a:r>
            <a:r>
              <a:rPr lang="en-CA" sz="4400" dirty="0" err="1"/>
              <a:t>ለሕያው</a:t>
            </a:r>
            <a:r>
              <a:rPr lang="en-CA" sz="4400" dirty="0"/>
              <a:t> </a:t>
            </a:r>
            <a:r>
              <a:rPr lang="en-CA" sz="4400" dirty="0" err="1"/>
              <a:t>ወልድከ</a:t>
            </a:r>
            <a:r>
              <a:rPr lang="en-CA" sz="4400" dirty="0"/>
              <a:t> </a:t>
            </a:r>
            <a:r>
              <a:rPr lang="en-CA" sz="4400" dirty="0" err="1"/>
              <a:t>እግዚእነ</a:t>
            </a:r>
            <a:r>
              <a:rPr lang="en-CA" sz="4400" dirty="0"/>
              <a:t> </a:t>
            </a:r>
            <a:r>
              <a:rPr lang="en-CA" sz="4400" dirty="0" err="1"/>
              <a:t>ወአምላክነ</a:t>
            </a:r>
            <a:r>
              <a:rPr lang="en-CA" sz="4400" dirty="0"/>
              <a:t> </a:t>
            </a:r>
            <a:r>
              <a:rPr lang="en-CA" sz="4400" dirty="0" err="1"/>
              <a:t>ኢየሱስ</a:t>
            </a:r>
            <a:r>
              <a:rPr lang="en-CA" sz="4400" dirty="0"/>
              <a:t> </a:t>
            </a:r>
            <a:r>
              <a:rPr lang="en-CA" sz="4400" dirty="0" err="1"/>
              <a:t>ክርስቶስ</a:t>
            </a:r>
            <a:r>
              <a:rPr lang="en-CA" sz="4400" dirty="0" smtClean="0"/>
              <a:t>።</a:t>
            </a:r>
            <a:endParaRPr lang="en-CA" sz="4400" dirty="0"/>
          </a:p>
        </p:txBody>
      </p:sp>
      <p:sp>
        <p:nvSpPr>
          <p:cNvPr id="9" name="Rectangle 8"/>
          <p:cNvSpPr/>
          <p:nvPr/>
        </p:nvSpPr>
        <p:spPr>
          <a:xfrm>
            <a:off x="7936876" y="-79878"/>
            <a:ext cx="4127305" cy="7940635"/>
          </a:xfrm>
          <a:prstGeom prst="rect">
            <a:avLst/>
          </a:prstGeom>
        </p:spPr>
        <p:txBody>
          <a:bodyPr wrap="square">
            <a:spAutoFit/>
          </a:bodyPr>
          <a:lstStyle/>
          <a:p>
            <a:pPr marL="40639" marR="40639" algn="ctr">
              <a:spcBef>
                <a:spcPts val="600"/>
              </a:spcBef>
              <a:buClr>
                <a:srgbClr val="D84800"/>
              </a:buClr>
              <a:buFont typeface="Arial"/>
              <a:defRPr sz="2800"/>
            </a:pPr>
            <a:r>
              <a:rPr lang="en-US" sz="2000" dirty="0" smtClean="0">
                <a:solidFill>
                  <a:srgbClr val="FFC000"/>
                </a:solidFill>
              </a:rPr>
              <a:t>Prayer of Salutation of </a:t>
            </a:r>
            <a:r>
              <a:rPr lang="en-US" sz="2000" dirty="0" err="1" smtClean="0">
                <a:solidFill>
                  <a:srgbClr val="FFC000"/>
                </a:solidFill>
              </a:rPr>
              <a:t>St.Basil</a:t>
            </a:r>
            <a:endParaRPr lang="en-US" sz="2000" dirty="0" smtClean="0">
              <a:solidFill>
                <a:srgbClr val="FFC000"/>
              </a:solidFill>
            </a:endParaRPr>
          </a:p>
          <a:p>
            <a:pPr marL="40639" marR="40639">
              <a:spcBef>
                <a:spcPts val="600"/>
              </a:spcBef>
              <a:buClr>
                <a:srgbClr val="D84800"/>
              </a:buClr>
              <a:buFont typeface="Arial"/>
              <a:defRPr sz="2800"/>
            </a:pPr>
            <a:r>
              <a:rPr lang="en-US" sz="3800" dirty="0" smtClean="0">
                <a:solidFill>
                  <a:srgbClr val="FF0000"/>
                </a:solidFill>
              </a:rPr>
              <a:t>Priest</a:t>
            </a:r>
            <a:r>
              <a:rPr lang="en-US" sz="3800" dirty="0">
                <a:solidFill>
                  <a:srgbClr val="FF0000"/>
                </a:solidFill>
              </a:rPr>
              <a:t>: </a:t>
            </a:r>
            <a:r>
              <a:rPr lang="en-US" sz="1400" dirty="0" smtClean="0">
                <a:solidFill>
                  <a:srgbClr val="FFC000"/>
                </a:solidFill>
              </a:rPr>
              <a:t>53</a:t>
            </a:r>
            <a:r>
              <a:rPr lang="en-US" sz="1400" dirty="0">
                <a:solidFill>
                  <a:srgbClr val="FFC000"/>
                </a:solidFill>
              </a:rPr>
              <a:t>. </a:t>
            </a:r>
            <a:r>
              <a:rPr lang="en-US" sz="3600" dirty="0" smtClean="0"/>
              <a:t>God</a:t>
            </a:r>
            <a:r>
              <a:rPr lang="en-US" sz="3600" dirty="0"/>
              <a:t>, great eternal, Who did form </a:t>
            </a:r>
            <a:r>
              <a:rPr lang="en-US" sz="3600" dirty="0" smtClean="0"/>
              <a:t>man incorrupt,</a:t>
            </a:r>
          </a:p>
          <a:p>
            <a:pPr marL="40639" marR="40639">
              <a:spcBef>
                <a:spcPts val="600"/>
              </a:spcBef>
              <a:buClr>
                <a:srgbClr val="D84800"/>
              </a:buClr>
              <a:buFont typeface="Arial"/>
              <a:defRPr sz="2800"/>
            </a:pPr>
            <a:r>
              <a:rPr lang="en-US" sz="1400" dirty="0" smtClean="0">
                <a:solidFill>
                  <a:srgbClr val="FFC000"/>
                </a:solidFill>
              </a:rPr>
              <a:t>54</a:t>
            </a:r>
            <a:r>
              <a:rPr lang="en-US" sz="1400" dirty="0">
                <a:solidFill>
                  <a:srgbClr val="FFC000"/>
                </a:solidFill>
              </a:rPr>
              <a:t>. </a:t>
            </a:r>
            <a:r>
              <a:rPr lang="en-US" sz="3600" dirty="0"/>
              <a:t>Thou did abolish death that </a:t>
            </a:r>
            <a:r>
              <a:rPr lang="en-US" sz="3600" dirty="0" smtClean="0"/>
              <a:t>came first </a:t>
            </a:r>
            <a:r>
              <a:rPr lang="en-US" sz="3600" dirty="0"/>
              <a:t>through the envy of Satan, by </a:t>
            </a:r>
            <a:r>
              <a:rPr lang="en-US" sz="3600" dirty="0" smtClean="0"/>
              <a:t>the advent </a:t>
            </a:r>
            <a:r>
              <a:rPr lang="en-US" sz="3600" dirty="0"/>
              <a:t>of Thy living Son our Lord, God</a:t>
            </a:r>
            <a:r>
              <a:rPr lang="en-US" sz="3600" dirty="0" smtClean="0"/>
              <a:t>, and </a:t>
            </a:r>
            <a:r>
              <a:rPr lang="en-US" sz="3600" dirty="0" err="1"/>
              <a:t>Saviour</a:t>
            </a:r>
            <a:r>
              <a:rPr lang="en-US" sz="3600" dirty="0"/>
              <a:t> Jesus Christ</a:t>
            </a:r>
            <a:r>
              <a:rPr lang="en-US" sz="3600" dirty="0" smtClean="0"/>
              <a:t>, </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endParaRPr lang="en-US" sz="36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71823"/>
            <a:ext cx="4515593" cy="7171194"/>
          </a:xfrm>
          <a:prstGeom prst="rect">
            <a:avLst/>
          </a:prstGeom>
        </p:spPr>
        <p:txBody>
          <a:bodyPr wrap="square">
            <a:spAutoFit/>
          </a:bodyPr>
          <a:lstStyle/>
          <a:p>
            <a:r>
              <a:rPr lang="en-CA" sz="2000" dirty="0" err="1" smtClean="0">
                <a:solidFill>
                  <a:srgbClr val="FFC000"/>
                </a:solidFill>
              </a:rPr>
              <a:t>ባስልዮስ</a:t>
            </a:r>
            <a:r>
              <a:rPr lang="en-CA" sz="2000" dirty="0" smtClean="0">
                <a:solidFill>
                  <a:srgbClr val="FFC000"/>
                </a:solidFill>
              </a:rPr>
              <a:t> </a:t>
            </a:r>
            <a:r>
              <a:rPr lang="en-CA" sz="2000" dirty="0" err="1">
                <a:solidFill>
                  <a:srgbClr val="FFC000"/>
                </a:solidFill>
              </a:rPr>
              <a:t>ዝደረሶ</a:t>
            </a:r>
            <a:r>
              <a:rPr lang="en-CA" sz="2000" dirty="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መንፈሳዊ</a:t>
            </a:r>
            <a:r>
              <a:rPr lang="en-CA" sz="2000" dirty="0" smtClean="0">
                <a:solidFill>
                  <a:srgbClr val="FFC000"/>
                </a:solidFill>
              </a:rPr>
              <a:t> </a:t>
            </a:r>
            <a:r>
              <a:rPr lang="en-CA" sz="2000" dirty="0" err="1" smtClean="0">
                <a:solidFill>
                  <a:srgbClr val="FFC000"/>
                </a:solidFill>
              </a:rPr>
              <a:t>ምስዕዓም</a:t>
            </a:r>
            <a:r>
              <a:rPr lang="en-CA" sz="2000" dirty="0" smtClean="0">
                <a:solidFill>
                  <a:srgbClr val="FFC000"/>
                </a:solidFill>
              </a:rPr>
              <a:t> </a:t>
            </a:r>
            <a:r>
              <a:rPr lang="en-CA" sz="2000" dirty="0" err="1" smtClean="0">
                <a:solidFill>
                  <a:srgbClr val="FFC000"/>
                </a:solidFill>
              </a:rPr>
              <a:t>ጽሎት</a:t>
            </a:r>
            <a:endParaRPr lang="en-CA" sz="2000" dirty="0">
              <a:solidFill>
                <a:srgbClr val="FFC000"/>
              </a:solidFill>
            </a:endParaRPr>
          </a:p>
          <a:p>
            <a:r>
              <a:rPr lang="en-CA" sz="4400" dirty="0" err="1" smtClean="0"/>
              <a:t>ይ.ካ</a:t>
            </a:r>
            <a:r>
              <a:rPr lang="en-CA" sz="4400" dirty="0"/>
              <a:t>.</a:t>
            </a:r>
            <a:r>
              <a:rPr lang="en-CA" sz="4400" dirty="0" smtClean="0"/>
              <a:t> </a:t>
            </a:r>
            <a:r>
              <a:rPr lang="en-CA" sz="1400" dirty="0">
                <a:solidFill>
                  <a:srgbClr val="FFC000"/>
                </a:solidFill>
              </a:rPr>
              <a:t>53. </a:t>
            </a:r>
            <a:r>
              <a:rPr lang="en-CA" sz="4400" dirty="0" err="1"/>
              <a:t>ናይ</a:t>
            </a:r>
            <a:r>
              <a:rPr lang="en-CA" sz="4400" dirty="0"/>
              <a:t> </a:t>
            </a:r>
            <a:r>
              <a:rPr lang="en-CA" sz="4400" dirty="0" err="1"/>
              <a:t>ዘለዓለም</a:t>
            </a:r>
            <a:r>
              <a:rPr lang="en-CA" sz="4400" dirty="0"/>
              <a:t> </a:t>
            </a:r>
            <a:r>
              <a:rPr lang="en-CA" sz="4400" dirty="0" err="1"/>
              <a:t>ዓቢይ</a:t>
            </a:r>
            <a:r>
              <a:rPr lang="en-CA" sz="4400" dirty="0"/>
              <a:t> </a:t>
            </a:r>
            <a:r>
              <a:rPr lang="en-CA" sz="4400" dirty="0" err="1"/>
              <a:t>እግዚአብሄር</a:t>
            </a:r>
            <a:r>
              <a:rPr lang="en-CA" sz="4400" dirty="0"/>
              <a:t>፥ </a:t>
            </a:r>
            <a:r>
              <a:rPr lang="en-CA" sz="4400" dirty="0" err="1"/>
              <a:t>ንሰብ</a:t>
            </a:r>
            <a:r>
              <a:rPr lang="en-CA" sz="4400" dirty="0"/>
              <a:t> </a:t>
            </a:r>
            <a:r>
              <a:rPr lang="en-CA" sz="4400" dirty="0" err="1"/>
              <a:t>ብዘይ</a:t>
            </a:r>
            <a:r>
              <a:rPr lang="en-CA" sz="4400" dirty="0"/>
              <a:t> </a:t>
            </a:r>
            <a:r>
              <a:rPr lang="en-CA" sz="4400" dirty="0" err="1"/>
              <a:t>ጥፍአት</a:t>
            </a:r>
            <a:r>
              <a:rPr lang="en-CA" sz="4400" dirty="0"/>
              <a:t> </a:t>
            </a:r>
            <a:r>
              <a:rPr lang="en-CA" sz="4400" dirty="0" err="1"/>
              <a:t>ዝፈጠርካዩ</a:t>
            </a:r>
            <a:r>
              <a:rPr lang="en-CA" sz="4400" dirty="0"/>
              <a:t>።</a:t>
            </a:r>
          </a:p>
          <a:p>
            <a:r>
              <a:rPr lang="en-CA" sz="1400" dirty="0">
                <a:solidFill>
                  <a:srgbClr val="FFC000"/>
                </a:solidFill>
              </a:rPr>
              <a:t>54. </a:t>
            </a:r>
            <a:r>
              <a:rPr lang="en-CA" sz="4400" dirty="0" err="1"/>
              <a:t>ቀደም</a:t>
            </a:r>
            <a:r>
              <a:rPr lang="en-CA" sz="4400" dirty="0"/>
              <a:t> </a:t>
            </a:r>
            <a:r>
              <a:rPr lang="en-CA" sz="4400" dirty="0" err="1"/>
              <a:t>ብቕንኣት</a:t>
            </a:r>
            <a:r>
              <a:rPr lang="en-CA" sz="4400" dirty="0"/>
              <a:t> </a:t>
            </a:r>
            <a:r>
              <a:rPr lang="en-CA" sz="4400" dirty="0" err="1" smtClean="0"/>
              <a:t>ሰይ</a:t>
            </a:r>
            <a:endParaRPr lang="en-CA" sz="4400" dirty="0" smtClean="0"/>
          </a:p>
          <a:p>
            <a:r>
              <a:rPr lang="en-CA" sz="4400" dirty="0" err="1" smtClean="0"/>
              <a:t>ጣን</a:t>
            </a:r>
            <a:r>
              <a:rPr lang="en-CA" sz="4400" dirty="0" smtClean="0"/>
              <a:t> </a:t>
            </a:r>
            <a:r>
              <a:rPr lang="en-CA" sz="4400" dirty="0" err="1"/>
              <a:t>ናብ</a:t>
            </a:r>
            <a:r>
              <a:rPr lang="en-CA" sz="4400" dirty="0"/>
              <a:t> </a:t>
            </a:r>
            <a:r>
              <a:rPr lang="en-CA" sz="4400" dirty="0" smtClean="0"/>
              <a:t> </a:t>
            </a:r>
            <a:r>
              <a:rPr lang="en-CA" sz="4400" dirty="0" err="1" smtClean="0"/>
              <a:t>ዓለም</a:t>
            </a:r>
            <a:r>
              <a:rPr lang="en-CA" sz="4400" dirty="0" smtClean="0"/>
              <a:t>   </a:t>
            </a:r>
            <a:r>
              <a:rPr lang="en-CA" sz="4400" dirty="0" err="1" smtClean="0"/>
              <a:t>ዝኣ</a:t>
            </a:r>
            <a:endParaRPr lang="en-CA" sz="4400" dirty="0"/>
          </a:p>
          <a:p>
            <a:r>
              <a:rPr lang="en-CA" sz="4400" dirty="0" err="1" smtClean="0"/>
              <a:t>ተወ</a:t>
            </a:r>
            <a:r>
              <a:rPr lang="en-CA" sz="4400" dirty="0" smtClean="0"/>
              <a:t>  </a:t>
            </a:r>
            <a:r>
              <a:rPr lang="en-CA" sz="4400" dirty="0" err="1" smtClean="0"/>
              <a:t>ሞት</a:t>
            </a:r>
            <a:r>
              <a:rPr lang="en-CA" sz="4400" dirty="0"/>
              <a:t>፥ </a:t>
            </a:r>
            <a:r>
              <a:rPr lang="en-CA" sz="4400" dirty="0" err="1"/>
              <a:t>ብምምጻእ</a:t>
            </a:r>
            <a:r>
              <a:rPr lang="en-CA" sz="4400" dirty="0"/>
              <a:t> </a:t>
            </a:r>
            <a:r>
              <a:rPr lang="en-CA" sz="4400" dirty="0" err="1"/>
              <a:t>ወድኻ</a:t>
            </a:r>
            <a:r>
              <a:rPr lang="en-CA" sz="4400" dirty="0"/>
              <a:t> </a:t>
            </a:r>
            <a:r>
              <a:rPr lang="en-CA" sz="4400" dirty="0" err="1"/>
              <a:t>ብጐይታናን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ዘጥፋእካ</a:t>
            </a:r>
            <a:r>
              <a:rPr lang="en-CA" sz="4400" dirty="0"/>
              <a:t>። </a:t>
            </a:r>
          </a:p>
        </p:txBody>
      </p:sp>
    </p:spTree>
    <p:extLst>
      <p:ext uri="{BB962C8B-B14F-4D97-AF65-F5344CB8AC3E}">
        <p14:creationId xmlns:p14="http://schemas.microsoft.com/office/powerpoint/2010/main" val="3096007651"/>
      </p:ext>
    </p:extLst>
  </p:cSld>
  <p:clrMapOvr>
    <a:masterClrMapping/>
  </p:clrMapOvr>
  <p:transition spd="med"/>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1400" dirty="0" smtClean="0">
                <a:solidFill>
                  <a:srgbClr val="FFC000"/>
                </a:solidFill>
              </a:rPr>
              <a:t>፶፭</a:t>
            </a:r>
            <a:r>
              <a:rPr lang="en-CA" sz="1400" dirty="0">
                <a:solidFill>
                  <a:srgbClr val="FFC000"/>
                </a:solidFill>
              </a:rPr>
              <a:t>. </a:t>
            </a:r>
            <a:r>
              <a:rPr lang="en-CA" sz="4400" dirty="0" err="1"/>
              <a:t>ወመላዕከ</a:t>
            </a:r>
            <a:r>
              <a:rPr lang="en-CA" sz="4400" dirty="0"/>
              <a:t> </a:t>
            </a:r>
            <a:r>
              <a:rPr lang="en-CA" sz="4400" dirty="0" err="1"/>
              <a:t>ኵላ</a:t>
            </a:r>
            <a:r>
              <a:rPr lang="en-CA" sz="4400" dirty="0"/>
              <a:t> </a:t>
            </a:r>
            <a:r>
              <a:rPr lang="en-CA" sz="4400" dirty="0" err="1"/>
              <a:t>ምድረ</a:t>
            </a:r>
            <a:r>
              <a:rPr lang="en-CA" sz="4400" dirty="0"/>
              <a:t> </a:t>
            </a:r>
            <a:r>
              <a:rPr lang="en-CA" sz="4400" dirty="0" err="1"/>
              <a:t>ሰላመከ</a:t>
            </a:r>
            <a:r>
              <a:rPr lang="en-CA" sz="4400" dirty="0"/>
              <a:t> </a:t>
            </a:r>
            <a:r>
              <a:rPr lang="en-CA" sz="4400" dirty="0" err="1"/>
              <a:t>እንተ</a:t>
            </a:r>
            <a:r>
              <a:rPr lang="en-CA" sz="4400" dirty="0"/>
              <a:t> </a:t>
            </a:r>
            <a:r>
              <a:rPr lang="en-CA" sz="4400" dirty="0" err="1"/>
              <a:t>እምሰማያት</a:t>
            </a:r>
            <a:r>
              <a:rPr lang="en-CA" sz="4400" dirty="0"/>
              <a:t> </a:t>
            </a:r>
            <a:r>
              <a:rPr lang="en-CA" sz="4400" dirty="0" err="1"/>
              <a:t>እንተ</a:t>
            </a:r>
            <a:r>
              <a:rPr lang="en-CA" sz="4400" dirty="0"/>
              <a:t> </a:t>
            </a:r>
            <a:r>
              <a:rPr lang="en-CA" sz="4400" dirty="0" err="1"/>
              <a:t>ባቲ</a:t>
            </a:r>
            <a:r>
              <a:rPr lang="en-CA" sz="4400" dirty="0"/>
              <a:t> </a:t>
            </a:r>
            <a:r>
              <a:rPr lang="en-CA" sz="4400" dirty="0" err="1"/>
              <a:t>ሠራዊተ</a:t>
            </a:r>
            <a:r>
              <a:rPr lang="en-CA" sz="4400" dirty="0"/>
              <a:t> </a:t>
            </a:r>
            <a:r>
              <a:rPr lang="en-CA" sz="4400" dirty="0" err="1"/>
              <a:t>ሰማያት</a:t>
            </a:r>
            <a:r>
              <a:rPr lang="en-CA" sz="4400" dirty="0"/>
              <a:t> </a:t>
            </a:r>
            <a:r>
              <a:rPr lang="en-CA" sz="4400" dirty="0" err="1"/>
              <a:t>ይሴብሑከ</a:t>
            </a:r>
            <a:r>
              <a:rPr lang="en-CA" sz="4400" dirty="0"/>
              <a:t> </a:t>
            </a:r>
            <a:r>
              <a:rPr lang="en-CA" sz="4400" dirty="0" err="1"/>
              <a:t>እንዘ</a:t>
            </a:r>
            <a:r>
              <a:rPr lang="en-CA" sz="4400" dirty="0"/>
              <a:t> </a:t>
            </a:r>
            <a:r>
              <a:rPr lang="en-CA" sz="4400" dirty="0" err="1" smtClean="0"/>
              <a:t>ይብሉ</a:t>
            </a:r>
            <a:r>
              <a:rPr lang="en-CA" sz="4400" dirty="0" smtClean="0"/>
              <a:t>፥</a:t>
            </a:r>
          </a:p>
          <a:p>
            <a:endParaRPr lang="en-CA" sz="4400" dirty="0" smtClean="0"/>
          </a:p>
          <a:p>
            <a:r>
              <a:rPr lang="en-CA" sz="4400" dirty="0" err="1" smtClean="0">
                <a:solidFill>
                  <a:srgbClr val="FF0000"/>
                </a:solidFill>
              </a:rPr>
              <a:t>ይ.ካ</a:t>
            </a:r>
            <a:r>
              <a:rPr lang="en-CA" sz="4400" dirty="0">
                <a:solidFill>
                  <a:srgbClr val="FF0000"/>
                </a:solidFill>
              </a:rPr>
              <a:t>.</a:t>
            </a:r>
            <a:r>
              <a:rPr lang="en-CA" sz="4400" dirty="0" smtClean="0">
                <a:solidFill>
                  <a:srgbClr val="FF0000"/>
                </a:solidFill>
              </a:rPr>
              <a:t> </a:t>
            </a:r>
            <a:r>
              <a:rPr lang="en-CA" sz="4400" dirty="0" err="1">
                <a:solidFill>
                  <a:srgbClr val="FFC000"/>
                </a:solidFill>
              </a:rPr>
              <a:t>ስብሐት</a:t>
            </a:r>
            <a:r>
              <a:rPr lang="en-CA" sz="4400" dirty="0">
                <a:solidFill>
                  <a:srgbClr val="FFC000"/>
                </a:solidFill>
              </a:rPr>
              <a:t> </a:t>
            </a:r>
            <a:r>
              <a:rPr lang="en-CA" sz="4400" dirty="0" err="1">
                <a:solidFill>
                  <a:srgbClr val="FFC000"/>
                </a:solidFill>
              </a:rPr>
              <a:t>ለእግዚአብሔር</a:t>
            </a:r>
            <a:r>
              <a:rPr lang="en-CA" sz="4400" dirty="0">
                <a:solidFill>
                  <a:srgbClr val="FFC000"/>
                </a:solidFill>
              </a:rPr>
              <a:t> </a:t>
            </a:r>
            <a:r>
              <a:rPr lang="en-CA" sz="4400" dirty="0" err="1">
                <a:solidFill>
                  <a:srgbClr val="FFC000"/>
                </a:solidFill>
              </a:rPr>
              <a:t>በሰማያት</a:t>
            </a:r>
            <a:r>
              <a:rPr lang="en-CA" sz="4400" dirty="0" smtClean="0">
                <a:solidFill>
                  <a:srgbClr val="FFC000"/>
                </a:solidFill>
              </a:rPr>
              <a:t>፥</a:t>
            </a:r>
            <a:endParaRPr lang="en-CA" sz="4400" dirty="0">
              <a:solidFill>
                <a:srgbClr val="FFC000"/>
              </a:solidFill>
            </a:endParaRPr>
          </a:p>
        </p:txBody>
      </p:sp>
      <p:sp>
        <p:nvSpPr>
          <p:cNvPr id="9" name="Rectangle 8"/>
          <p:cNvSpPr/>
          <p:nvPr/>
        </p:nvSpPr>
        <p:spPr>
          <a:xfrm>
            <a:off x="7936876" y="-79878"/>
            <a:ext cx="4118330" cy="6632585"/>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55</a:t>
            </a:r>
            <a:r>
              <a:rPr lang="en-US" sz="1400" dirty="0">
                <a:solidFill>
                  <a:srgbClr val="FFC000"/>
                </a:solidFill>
              </a:rPr>
              <a:t>. </a:t>
            </a:r>
            <a:r>
              <a:rPr lang="en-US" sz="3800" dirty="0"/>
              <a:t>and Thou did fill all the earth </a:t>
            </a:r>
            <a:r>
              <a:rPr lang="en-US" sz="3800" dirty="0" smtClean="0"/>
              <a:t>with Thy </a:t>
            </a:r>
            <a:r>
              <a:rPr lang="en-US" sz="3800" dirty="0"/>
              <a:t>peace which is from heaven, </a:t>
            </a:r>
            <a:r>
              <a:rPr lang="en-US" sz="3800" dirty="0" smtClean="0"/>
              <a:t>wherein the </a:t>
            </a:r>
            <a:r>
              <a:rPr lang="en-US" sz="3800" dirty="0"/>
              <a:t>armies of heaven glorify Thee saying </a:t>
            </a:r>
            <a:r>
              <a:rPr lang="en-US" sz="3800" dirty="0" smtClean="0"/>
              <a:t>:</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r>
              <a:rPr lang="en-US" sz="3600" dirty="0" smtClean="0">
                <a:solidFill>
                  <a:srgbClr val="FF0000"/>
                </a:solidFill>
              </a:rPr>
              <a:t>Priest: </a:t>
            </a:r>
            <a:r>
              <a:rPr lang="en-US" sz="3600" dirty="0" smtClean="0"/>
              <a:t>Glory be to God in heavens,</a:t>
            </a:r>
            <a:endParaRPr lang="en-US" sz="3600" dirty="0"/>
          </a:p>
          <a:p>
            <a:pPr marL="40639" marR="40639">
              <a:spcBef>
                <a:spcPts val="600"/>
              </a:spcBef>
              <a:buClr>
                <a:srgbClr val="D84800"/>
              </a:buClr>
              <a:buFont typeface="Arial"/>
              <a:defRPr sz="2800"/>
            </a:pPr>
            <a:endParaRPr lang="en-US" sz="36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38612" cy="6863417"/>
          </a:xfrm>
          <a:prstGeom prst="rect">
            <a:avLst/>
          </a:prstGeom>
        </p:spPr>
        <p:txBody>
          <a:bodyPr wrap="square">
            <a:spAutoFit/>
          </a:bodyPr>
          <a:lstStyle/>
          <a:p>
            <a:r>
              <a:rPr lang="en-CA" sz="1400" dirty="0" smtClean="0">
                <a:solidFill>
                  <a:srgbClr val="FFC000"/>
                </a:solidFill>
              </a:rPr>
              <a:t>55</a:t>
            </a:r>
            <a:r>
              <a:rPr lang="en-CA" sz="1400" dirty="0">
                <a:solidFill>
                  <a:srgbClr val="FFC000"/>
                </a:solidFill>
              </a:rPr>
              <a:t>. </a:t>
            </a:r>
            <a:r>
              <a:rPr lang="en-CA" sz="4400" dirty="0" err="1"/>
              <a:t>ካብ</a:t>
            </a:r>
            <a:r>
              <a:rPr lang="en-CA" sz="4400" dirty="0"/>
              <a:t> </a:t>
            </a:r>
            <a:r>
              <a:rPr lang="en-CA" sz="4400" dirty="0" err="1"/>
              <a:t>ሰማያት</a:t>
            </a:r>
            <a:r>
              <a:rPr lang="en-CA" sz="4400" dirty="0"/>
              <a:t> </a:t>
            </a:r>
            <a:r>
              <a:rPr lang="en-CA" sz="4400" dirty="0" err="1" smtClean="0"/>
              <a:t>ዝተረኽ</a:t>
            </a:r>
            <a:endParaRPr lang="en-CA" sz="4400" dirty="0" smtClean="0"/>
          </a:p>
          <a:p>
            <a:r>
              <a:rPr lang="en-CA" sz="4400" dirty="0" err="1" smtClean="0"/>
              <a:t>በት</a:t>
            </a:r>
            <a:r>
              <a:rPr lang="en-CA" sz="4400" dirty="0" smtClean="0"/>
              <a:t> </a:t>
            </a:r>
            <a:r>
              <a:rPr lang="en-CA" sz="4400" dirty="0" err="1"/>
              <a:t>ሰላምካ</a:t>
            </a:r>
            <a:r>
              <a:rPr lang="en-CA" sz="4400" dirty="0"/>
              <a:t> </a:t>
            </a:r>
            <a:r>
              <a:rPr lang="en-CA" sz="4400" dirty="0" err="1"/>
              <a:t>ብዅላ</a:t>
            </a:r>
            <a:r>
              <a:rPr lang="en-CA" sz="4400" dirty="0"/>
              <a:t> </a:t>
            </a:r>
            <a:r>
              <a:rPr lang="en-CA" sz="4400" dirty="0" err="1"/>
              <a:t>ምድሪ</a:t>
            </a:r>
            <a:r>
              <a:rPr lang="en-CA" sz="4400" dirty="0"/>
              <a:t> </a:t>
            </a:r>
            <a:r>
              <a:rPr lang="en-CA" sz="4400" dirty="0" err="1"/>
              <a:t>መላእካያ</a:t>
            </a:r>
            <a:r>
              <a:rPr lang="en-CA" sz="4400" dirty="0"/>
              <a:t>። </a:t>
            </a:r>
            <a:r>
              <a:rPr lang="en-CA" sz="4400" dirty="0" err="1"/>
              <a:t>ናይ</a:t>
            </a:r>
            <a:r>
              <a:rPr lang="en-CA" sz="4400" dirty="0"/>
              <a:t> </a:t>
            </a:r>
            <a:r>
              <a:rPr lang="en-CA" sz="4400" dirty="0" err="1"/>
              <a:t>ሰማያት</a:t>
            </a:r>
            <a:r>
              <a:rPr lang="en-CA" sz="4400" dirty="0"/>
              <a:t> </a:t>
            </a:r>
            <a:r>
              <a:rPr lang="en-CA" sz="4400" dirty="0" err="1"/>
              <a:t>ሠራዊት</a:t>
            </a:r>
            <a:r>
              <a:rPr lang="en-CA" sz="4400" dirty="0"/>
              <a:t>፥ </a:t>
            </a:r>
            <a:endParaRPr lang="en-CA" sz="4400" dirty="0" smtClean="0"/>
          </a:p>
          <a:p>
            <a:r>
              <a:rPr lang="en-CA" sz="4400" dirty="0" err="1" smtClean="0"/>
              <a:t>ብእኣ</a:t>
            </a:r>
            <a:r>
              <a:rPr lang="en-CA" sz="4400" dirty="0" smtClean="0"/>
              <a:t> </a:t>
            </a:r>
            <a:r>
              <a:rPr lang="en-CA" sz="4400" dirty="0" err="1" smtClean="0"/>
              <a:t>ከምዚ</a:t>
            </a:r>
            <a:r>
              <a:rPr lang="en-CA" sz="4400" dirty="0" smtClean="0"/>
              <a:t> </a:t>
            </a:r>
            <a:r>
              <a:rPr lang="en-CA" sz="4400" dirty="0" err="1" smtClean="0"/>
              <a:t>እናበሉ</a:t>
            </a:r>
            <a:r>
              <a:rPr lang="en-CA" sz="4400" dirty="0" smtClean="0"/>
              <a:t> </a:t>
            </a:r>
            <a:r>
              <a:rPr lang="en-CA" sz="4400" dirty="0" err="1" smtClean="0"/>
              <a:t>የመስግኑኻ</a:t>
            </a:r>
            <a:r>
              <a:rPr lang="en-CA" sz="4400" dirty="0" smtClean="0"/>
              <a:t>፥</a:t>
            </a:r>
          </a:p>
          <a:p>
            <a:endParaRPr lang="en-CA" sz="4400" dirty="0" smtClean="0"/>
          </a:p>
          <a:p>
            <a:r>
              <a:rPr lang="en-CA" sz="4400" dirty="0" err="1" smtClean="0">
                <a:solidFill>
                  <a:srgbClr val="FF0000"/>
                </a:solidFill>
              </a:rPr>
              <a:t>ይ.ካ</a:t>
            </a:r>
            <a:r>
              <a:rPr lang="en-CA" sz="4400" dirty="0" smtClean="0">
                <a:solidFill>
                  <a:srgbClr val="FF0000"/>
                </a:solidFill>
              </a:rPr>
              <a:t>. </a:t>
            </a:r>
            <a:r>
              <a:rPr lang="en-CA" sz="4400" dirty="0" err="1" smtClean="0"/>
              <a:t>ንእግዚኣብሄር</a:t>
            </a:r>
            <a:r>
              <a:rPr lang="en-CA" sz="4400" dirty="0" smtClean="0"/>
              <a:t> </a:t>
            </a:r>
            <a:r>
              <a:rPr lang="en-CA" sz="4400" dirty="0" err="1"/>
              <a:t>ኣብ</a:t>
            </a:r>
            <a:r>
              <a:rPr lang="en-CA" sz="4400" dirty="0"/>
              <a:t> </a:t>
            </a:r>
            <a:r>
              <a:rPr lang="en-CA" sz="4400" dirty="0" err="1"/>
              <a:t>ሰማያት</a:t>
            </a:r>
            <a:r>
              <a:rPr lang="en-CA" sz="4400" dirty="0"/>
              <a:t> </a:t>
            </a:r>
            <a:r>
              <a:rPr lang="en-CA" sz="4400" dirty="0" err="1"/>
              <a:t>ምስጋና</a:t>
            </a:r>
            <a:r>
              <a:rPr lang="en-CA" sz="4400" dirty="0"/>
              <a:t> </a:t>
            </a:r>
            <a:r>
              <a:rPr lang="en-CA" sz="4400" dirty="0" err="1" smtClean="0"/>
              <a:t>ይኹን</a:t>
            </a:r>
            <a:r>
              <a:rPr lang="en-CA" sz="4400" dirty="0" smtClean="0"/>
              <a:t>፥</a:t>
            </a:r>
          </a:p>
        </p:txBody>
      </p:sp>
    </p:spTree>
    <p:extLst>
      <p:ext uri="{BB962C8B-B14F-4D97-AF65-F5344CB8AC3E}">
        <p14:creationId xmlns:p14="http://schemas.microsoft.com/office/powerpoint/2010/main" val="4271088922"/>
      </p:ext>
    </p:extLst>
  </p:cSld>
  <p:clrMapOvr>
    <a:masterClrMapping/>
  </p:clrMapOvr>
  <p:transition spd="med"/>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617196"/>
          </a:xfrm>
          <a:prstGeom prst="rect">
            <a:avLst/>
          </a:prstGeom>
        </p:spPr>
        <p:txBody>
          <a:bodyPr wrap="square">
            <a:spAutoFit/>
          </a:bodyPr>
          <a:lstStyle/>
          <a:p>
            <a:r>
              <a:rPr lang="en-CA" sz="4400" dirty="0" err="1" smtClean="0">
                <a:solidFill>
                  <a:srgbClr val="FFFF00"/>
                </a:solidFill>
              </a:rPr>
              <a:t>ይ.ሕ</a:t>
            </a:r>
            <a:r>
              <a:rPr lang="en-CA" sz="4400" dirty="0" smtClean="0">
                <a:solidFill>
                  <a:srgbClr val="FFFF00"/>
                </a:solidFill>
              </a:rPr>
              <a:t>. </a:t>
            </a:r>
            <a:r>
              <a:rPr lang="en-CA" sz="4400" dirty="0" err="1" smtClean="0"/>
              <a:t>ስብሐት</a:t>
            </a:r>
            <a:r>
              <a:rPr lang="en-CA" sz="4400" dirty="0" smtClean="0"/>
              <a:t> </a:t>
            </a:r>
            <a:r>
              <a:rPr lang="en-CA" sz="4400" dirty="0" err="1"/>
              <a:t>ለእግዚአብሔር</a:t>
            </a:r>
            <a:r>
              <a:rPr lang="en-CA" sz="4400" dirty="0"/>
              <a:t> </a:t>
            </a:r>
            <a:r>
              <a:rPr lang="en-CA" sz="4400" dirty="0" err="1"/>
              <a:t>በሰማያት</a:t>
            </a:r>
            <a:r>
              <a:rPr lang="en-CA" sz="4400" dirty="0"/>
              <a:t>፥ </a:t>
            </a:r>
            <a:endParaRPr lang="en-CA" sz="4400" dirty="0" smtClean="0"/>
          </a:p>
          <a:p>
            <a:endParaRPr lang="en-CA" sz="1400" dirty="0" smtClean="0">
              <a:solidFill>
                <a:srgbClr val="FF0000"/>
              </a:solidFill>
            </a:endParaRPr>
          </a:p>
          <a:p>
            <a:r>
              <a:rPr lang="en-CA" sz="4400" dirty="0" err="1" smtClean="0">
                <a:solidFill>
                  <a:srgbClr val="FF0000"/>
                </a:solidFill>
              </a:rPr>
              <a:t>ይ.ካ</a:t>
            </a:r>
            <a:r>
              <a:rPr lang="en-CA" sz="4400" dirty="0" smtClean="0">
                <a:solidFill>
                  <a:srgbClr val="FF0000"/>
                </a:solidFill>
              </a:rPr>
              <a:t>. </a:t>
            </a:r>
            <a:r>
              <a:rPr lang="en-CA" sz="4400" dirty="0" err="1" smtClean="0"/>
              <a:t>ወሰላም</a:t>
            </a:r>
            <a:r>
              <a:rPr lang="en-CA" sz="4400" dirty="0" smtClean="0"/>
              <a:t> </a:t>
            </a:r>
            <a:r>
              <a:rPr lang="en-CA" sz="4400" dirty="0" err="1"/>
              <a:t>በምድር</a:t>
            </a:r>
            <a:r>
              <a:rPr lang="en-CA" sz="4400" dirty="0"/>
              <a:t> </a:t>
            </a:r>
            <a:r>
              <a:rPr lang="en-CA" sz="4400" dirty="0" err="1"/>
              <a:t>ሥምረቱ</a:t>
            </a:r>
            <a:r>
              <a:rPr lang="en-CA" sz="4400" dirty="0"/>
              <a:t> </a:t>
            </a:r>
            <a:r>
              <a:rPr lang="en-CA" sz="4400" dirty="0" err="1"/>
              <a:t>ለሰብእ</a:t>
            </a:r>
            <a:r>
              <a:rPr lang="en-CA" sz="4400" dirty="0"/>
              <a:t>። </a:t>
            </a:r>
            <a:endParaRPr lang="en-CA" sz="4400" dirty="0" smtClean="0"/>
          </a:p>
          <a:p>
            <a:endParaRPr lang="en-CA" sz="1400" dirty="0"/>
          </a:p>
          <a:p>
            <a:r>
              <a:rPr lang="en-CA" sz="4400" dirty="0" err="1" smtClean="0">
                <a:solidFill>
                  <a:srgbClr val="FFFF00"/>
                </a:solidFill>
              </a:rPr>
              <a:t>ይ.ሕ</a:t>
            </a:r>
            <a:r>
              <a:rPr lang="en-CA" sz="4400" dirty="0" smtClean="0">
                <a:solidFill>
                  <a:srgbClr val="FFFF00"/>
                </a:solidFill>
              </a:rPr>
              <a:t>. </a:t>
            </a:r>
            <a:r>
              <a:rPr lang="en-CA" sz="4400" dirty="0" err="1" smtClean="0"/>
              <a:t>ወሰላም</a:t>
            </a:r>
            <a:r>
              <a:rPr lang="en-CA" sz="4400" dirty="0" smtClean="0"/>
              <a:t> </a:t>
            </a:r>
            <a:r>
              <a:rPr lang="en-CA" sz="4400" dirty="0" err="1"/>
              <a:t>በምድር</a:t>
            </a:r>
            <a:r>
              <a:rPr lang="en-CA" sz="4400" dirty="0"/>
              <a:t> </a:t>
            </a:r>
            <a:r>
              <a:rPr lang="en-CA" sz="4400" dirty="0" err="1"/>
              <a:t>ሥምረቱ</a:t>
            </a:r>
            <a:r>
              <a:rPr lang="en-CA" sz="4400" dirty="0"/>
              <a:t> </a:t>
            </a:r>
            <a:r>
              <a:rPr lang="en-CA" sz="4400" dirty="0" err="1"/>
              <a:t>ለሰብእ</a:t>
            </a:r>
            <a:r>
              <a:rPr lang="en-CA" sz="4400" dirty="0" smtClean="0"/>
              <a:t>።</a:t>
            </a:r>
          </a:p>
        </p:txBody>
      </p:sp>
      <p:sp>
        <p:nvSpPr>
          <p:cNvPr id="9" name="Rectangle 8"/>
          <p:cNvSpPr/>
          <p:nvPr/>
        </p:nvSpPr>
        <p:spPr>
          <a:xfrm>
            <a:off x="7936876" y="141342"/>
            <a:ext cx="4400150" cy="5940088"/>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FF00"/>
                </a:solidFill>
              </a:rPr>
              <a:t>People: </a:t>
            </a:r>
            <a:r>
              <a:rPr lang="en-US" sz="3600" dirty="0"/>
              <a:t>Glory be to God in heavens,</a:t>
            </a:r>
          </a:p>
          <a:p>
            <a:pPr marL="40639" marR="40639">
              <a:spcBef>
                <a:spcPts val="600"/>
              </a:spcBef>
              <a:buClr>
                <a:srgbClr val="D84800"/>
              </a:buClr>
              <a:buFont typeface="Arial"/>
              <a:defRPr sz="2800"/>
            </a:pPr>
            <a:endParaRPr lang="en-US" sz="3600" dirty="0" smtClean="0"/>
          </a:p>
          <a:p>
            <a:pPr marL="40639" marR="40639">
              <a:spcBef>
                <a:spcPts val="600"/>
              </a:spcBef>
              <a:buClr>
                <a:srgbClr val="D84800"/>
              </a:buClr>
              <a:buFont typeface="Arial"/>
              <a:defRPr sz="2800"/>
            </a:pPr>
            <a:r>
              <a:rPr lang="en-US" sz="3600" dirty="0" smtClean="0">
                <a:solidFill>
                  <a:srgbClr val="FF0000"/>
                </a:solidFill>
              </a:rPr>
              <a:t>Priest: </a:t>
            </a:r>
            <a:r>
              <a:rPr lang="en-US" sz="3600" dirty="0" smtClean="0"/>
              <a:t>and </a:t>
            </a:r>
            <a:r>
              <a:rPr lang="en-US" sz="3600" dirty="0"/>
              <a:t>on earth peace</a:t>
            </a:r>
            <a:r>
              <a:rPr lang="en-US" sz="3600" dirty="0" smtClean="0"/>
              <a:t>, His </a:t>
            </a:r>
            <a:r>
              <a:rPr lang="en-US" sz="3600" dirty="0"/>
              <a:t>goodwill toward men</a:t>
            </a:r>
            <a:r>
              <a:rPr lang="en-US" sz="3600" dirty="0" smtClean="0"/>
              <a:t>. </a:t>
            </a:r>
          </a:p>
          <a:p>
            <a:pPr marL="40639" marR="40639">
              <a:spcBef>
                <a:spcPts val="600"/>
              </a:spcBef>
              <a:buClr>
                <a:srgbClr val="D84800"/>
              </a:buClr>
              <a:buFont typeface="Arial"/>
              <a:defRPr sz="2800"/>
            </a:pPr>
            <a:endParaRPr lang="en-US" sz="3600" dirty="0" smtClean="0"/>
          </a:p>
          <a:p>
            <a:pPr marL="40639" marR="40639">
              <a:spcBef>
                <a:spcPts val="600"/>
              </a:spcBef>
              <a:buClr>
                <a:srgbClr val="D84800"/>
              </a:buClr>
              <a:buFont typeface="Arial"/>
              <a:defRPr sz="2800"/>
            </a:pPr>
            <a:r>
              <a:rPr lang="en-US" sz="3600" dirty="0">
                <a:solidFill>
                  <a:srgbClr val="FFFF00"/>
                </a:solidFill>
              </a:rPr>
              <a:t>People: </a:t>
            </a:r>
            <a:r>
              <a:rPr lang="en-US" sz="3600" dirty="0"/>
              <a:t>and on earth peace, His goodwill toward men</a:t>
            </a:r>
            <a:r>
              <a:rPr lang="en-US" sz="3600" dirty="0" smtClean="0"/>
              <a:t>.</a:t>
            </a:r>
            <a:endParaRPr lang="en-US" sz="36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617196"/>
          </a:xfrm>
          <a:prstGeom prst="rect">
            <a:avLst/>
          </a:prstGeom>
        </p:spPr>
        <p:txBody>
          <a:bodyPr wrap="square">
            <a:spAutoFit/>
          </a:bodyPr>
          <a:lstStyle/>
          <a:p>
            <a:r>
              <a:rPr lang="en-CA" sz="4400" dirty="0" err="1" smtClean="0">
                <a:solidFill>
                  <a:srgbClr val="FFFF00"/>
                </a:solidFill>
              </a:rPr>
              <a:t>ይ.ሕ</a:t>
            </a:r>
            <a:r>
              <a:rPr lang="en-CA" sz="4400" dirty="0" smtClean="0">
                <a:solidFill>
                  <a:srgbClr val="FFFF00"/>
                </a:solidFill>
              </a:rPr>
              <a:t>. </a:t>
            </a:r>
            <a:r>
              <a:rPr lang="en-CA" sz="4400" dirty="0" err="1" smtClean="0"/>
              <a:t>ንእግዚኣብሄር</a:t>
            </a:r>
            <a:r>
              <a:rPr lang="en-CA" sz="4400" dirty="0" smtClean="0"/>
              <a:t> </a:t>
            </a:r>
            <a:r>
              <a:rPr lang="en-CA" sz="4400" dirty="0" err="1"/>
              <a:t>ኣብ</a:t>
            </a:r>
            <a:r>
              <a:rPr lang="en-CA" sz="4400" dirty="0"/>
              <a:t> </a:t>
            </a:r>
            <a:r>
              <a:rPr lang="en-CA" sz="4400" dirty="0" err="1"/>
              <a:t>ሰማያት</a:t>
            </a:r>
            <a:r>
              <a:rPr lang="en-CA" sz="4400" dirty="0"/>
              <a:t> </a:t>
            </a:r>
            <a:r>
              <a:rPr lang="en-CA" sz="4400" dirty="0" err="1"/>
              <a:t>ምስጋና</a:t>
            </a:r>
            <a:r>
              <a:rPr lang="en-CA" sz="4400" dirty="0"/>
              <a:t> </a:t>
            </a:r>
            <a:r>
              <a:rPr lang="en-CA" sz="4400" dirty="0" err="1"/>
              <a:t>ይኹን</a:t>
            </a:r>
            <a:r>
              <a:rPr lang="en-CA" sz="4400" dirty="0"/>
              <a:t>፥ </a:t>
            </a:r>
            <a:endParaRPr lang="en-CA" sz="4400" dirty="0" smtClean="0"/>
          </a:p>
          <a:p>
            <a:endParaRPr lang="en-CA" sz="1400" dirty="0" smtClean="0"/>
          </a:p>
          <a:p>
            <a:r>
              <a:rPr lang="en-CA" sz="4400" dirty="0" err="1" smtClean="0">
                <a:solidFill>
                  <a:srgbClr val="FF0000"/>
                </a:solidFill>
              </a:rPr>
              <a:t>ይ.ካ</a:t>
            </a:r>
            <a:r>
              <a:rPr lang="en-CA" sz="4400" dirty="0" smtClean="0">
                <a:solidFill>
                  <a:srgbClr val="FF0000"/>
                </a:solidFill>
              </a:rPr>
              <a:t>. </a:t>
            </a:r>
            <a:r>
              <a:rPr lang="en-CA" sz="4400" dirty="0" err="1" smtClean="0"/>
              <a:t>ኣብ</a:t>
            </a:r>
            <a:r>
              <a:rPr lang="en-CA" sz="4400" dirty="0" smtClean="0"/>
              <a:t> </a:t>
            </a:r>
            <a:r>
              <a:rPr lang="en-CA" sz="4400" dirty="0" err="1"/>
              <a:t>ምድሪውን</a:t>
            </a:r>
            <a:r>
              <a:rPr lang="en-CA" sz="4400" dirty="0"/>
              <a:t> </a:t>
            </a:r>
            <a:r>
              <a:rPr lang="en-CA" sz="4400" dirty="0" err="1"/>
              <a:t>ንሰብ</a:t>
            </a:r>
            <a:r>
              <a:rPr lang="en-CA" sz="4400" dirty="0"/>
              <a:t> </a:t>
            </a:r>
            <a:r>
              <a:rPr lang="en-CA" sz="4400" dirty="0" err="1"/>
              <a:t>ፍቕርን</a:t>
            </a:r>
            <a:r>
              <a:rPr lang="en-CA" sz="4400" dirty="0"/>
              <a:t> </a:t>
            </a:r>
            <a:r>
              <a:rPr lang="en-CA" sz="4400" dirty="0" err="1"/>
              <a:t>ሰላምን</a:t>
            </a:r>
            <a:r>
              <a:rPr lang="en-CA" sz="4400" dirty="0"/>
              <a:t> </a:t>
            </a:r>
            <a:r>
              <a:rPr lang="en-CA" sz="4400" dirty="0" err="1"/>
              <a:t>ይኹን</a:t>
            </a:r>
            <a:r>
              <a:rPr lang="en-CA" sz="4400" dirty="0"/>
              <a:t>፥ </a:t>
            </a:r>
            <a:endParaRPr lang="en-CA" sz="4400" dirty="0" smtClean="0"/>
          </a:p>
          <a:p>
            <a:endParaRPr lang="en-CA" sz="1400" dirty="0" smtClean="0"/>
          </a:p>
          <a:p>
            <a:r>
              <a:rPr lang="en-CA" sz="4400" dirty="0" err="1" smtClean="0">
                <a:solidFill>
                  <a:srgbClr val="FFFF00"/>
                </a:solidFill>
              </a:rPr>
              <a:t>ይ.ሕ</a:t>
            </a:r>
            <a:r>
              <a:rPr lang="en-CA" sz="4400" dirty="0">
                <a:solidFill>
                  <a:srgbClr val="FFFF00"/>
                </a:solidFill>
              </a:rPr>
              <a:t>. </a:t>
            </a:r>
            <a:r>
              <a:rPr lang="en-CA" sz="4400" dirty="0" err="1"/>
              <a:t>ኣብ</a:t>
            </a:r>
            <a:r>
              <a:rPr lang="en-CA" sz="4400" dirty="0"/>
              <a:t> </a:t>
            </a:r>
            <a:r>
              <a:rPr lang="en-CA" sz="4400" dirty="0" err="1"/>
              <a:t>ምድሪውን</a:t>
            </a:r>
            <a:r>
              <a:rPr lang="en-CA" sz="4400" dirty="0"/>
              <a:t> </a:t>
            </a:r>
            <a:r>
              <a:rPr lang="en-CA" sz="4400" dirty="0" err="1"/>
              <a:t>ንሰብ</a:t>
            </a:r>
            <a:r>
              <a:rPr lang="en-CA" sz="4400" dirty="0"/>
              <a:t> </a:t>
            </a:r>
            <a:r>
              <a:rPr lang="en-CA" sz="4400" dirty="0" err="1"/>
              <a:t>ፍቕርን</a:t>
            </a:r>
            <a:r>
              <a:rPr lang="en-CA" sz="4400" dirty="0"/>
              <a:t> </a:t>
            </a:r>
            <a:r>
              <a:rPr lang="en-CA" sz="4400" dirty="0" err="1"/>
              <a:t>ሰላምን</a:t>
            </a:r>
            <a:r>
              <a:rPr lang="en-CA" sz="4400" dirty="0"/>
              <a:t> </a:t>
            </a:r>
            <a:r>
              <a:rPr lang="en-CA" sz="4400" dirty="0" err="1"/>
              <a:t>ይኹን</a:t>
            </a:r>
            <a:r>
              <a:rPr lang="en-CA" sz="4400" dirty="0"/>
              <a:t>፥ </a:t>
            </a:r>
            <a:endParaRPr lang="en-CA" sz="4400" dirty="0" smtClean="0"/>
          </a:p>
        </p:txBody>
      </p:sp>
    </p:spTree>
    <p:extLst>
      <p:ext uri="{BB962C8B-B14F-4D97-AF65-F5344CB8AC3E}">
        <p14:creationId xmlns:p14="http://schemas.microsoft.com/office/powerpoint/2010/main" val="962909160"/>
      </p:ext>
    </p:extLst>
  </p:cSld>
  <p:clrMapOvr>
    <a:masterClrMapping/>
  </p:clrMapOvr>
  <p:transition spd="med"/>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617196"/>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፶፮. </a:t>
            </a:r>
            <a:r>
              <a:rPr lang="en-CA" sz="4200" dirty="0"/>
              <a:t>ኦ </a:t>
            </a:r>
            <a:r>
              <a:rPr lang="en-CA" sz="4200" dirty="0" err="1"/>
              <a:t>እግዚኦ</a:t>
            </a:r>
            <a:r>
              <a:rPr lang="en-CA" sz="4200" dirty="0"/>
              <a:t> </a:t>
            </a:r>
            <a:r>
              <a:rPr lang="en-CA" sz="4200" dirty="0" err="1" smtClean="0"/>
              <a:t>በሥ</a:t>
            </a:r>
            <a:endParaRPr lang="en-CA" sz="4200" dirty="0" smtClean="0"/>
          </a:p>
          <a:p>
            <a:r>
              <a:rPr lang="en-CA" sz="4200" dirty="0" err="1" smtClean="0"/>
              <a:t>ምረትከ</a:t>
            </a:r>
            <a:r>
              <a:rPr lang="en-CA" sz="4200" dirty="0" smtClean="0"/>
              <a:t> </a:t>
            </a:r>
            <a:r>
              <a:rPr lang="en-CA" sz="4200" dirty="0" err="1"/>
              <a:t>ምላዕ</a:t>
            </a:r>
            <a:r>
              <a:rPr lang="en-CA" sz="4200" dirty="0"/>
              <a:t> </a:t>
            </a:r>
            <a:r>
              <a:rPr lang="en-CA" sz="4200" dirty="0" err="1"/>
              <a:t>ውስተ</a:t>
            </a:r>
            <a:r>
              <a:rPr lang="en-CA" sz="4200" dirty="0"/>
              <a:t> </a:t>
            </a:r>
            <a:r>
              <a:rPr lang="en-CA" sz="4200" dirty="0" err="1"/>
              <a:t>አልባቢነ</a:t>
            </a:r>
            <a:r>
              <a:rPr lang="en-CA" sz="4200" dirty="0"/>
              <a:t> </a:t>
            </a:r>
            <a:r>
              <a:rPr lang="en-CA" sz="4200" dirty="0" err="1"/>
              <a:t>ለኵልነ</a:t>
            </a:r>
            <a:r>
              <a:rPr lang="en-CA" sz="4200" dirty="0"/>
              <a:t> </a:t>
            </a:r>
            <a:r>
              <a:rPr lang="en-CA" sz="4200" dirty="0" err="1"/>
              <a:t>ወአንጽሐነ</a:t>
            </a:r>
            <a:r>
              <a:rPr lang="en-CA" sz="4200" dirty="0"/>
              <a:t> </a:t>
            </a:r>
            <a:r>
              <a:rPr lang="en-CA" sz="4200" dirty="0" err="1"/>
              <a:t>እምኵሉ</a:t>
            </a:r>
            <a:r>
              <a:rPr lang="en-CA" sz="4200" dirty="0"/>
              <a:t> </a:t>
            </a:r>
            <a:r>
              <a:rPr lang="en-CA" sz="4200" dirty="0" err="1"/>
              <a:t>ደነስ</a:t>
            </a:r>
            <a:r>
              <a:rPr lang="en-CA" sz="4200" dirty="0"/>
              <a:t> </a:t>
            </a:r>
            <a:r>
              <a:rPr lang="en-CA" sz="4200" dirty="0" err="1"/>
              <a:t>ወእምኵሉ</a:t>
            </a:r>
            <a:r>
              <a:rPr lang="en-CA" sz="4200" dirty="0"/>
              <a:t> </a:t>
            </a:r>
            <a:r>
              <a:rPr lang="en-CA" sz="4200" dirty="0" err="1" smtClean="0"/>
              <a:t>ምር</a:t>
            </a:r>
            <a:endParaRPr lang="en-CA" sz="4200" dirty="0" smtClean="0"/>
          </a:p>
          <a:p>
            <a:r>
              <a:rPr lang="en-CA" sz="4200" dirty="0" err="1" smtClean="0"/>
              <a:t>ዓት</a:t>
            </a:r>
            <a:r>
              <a:rPr lang="en-CA" sz="4200" dirty="0"/>
              <a:t>። </a:t>
            </a:r>
            <a:r>
              <a:rPr lang="en-CA" sz="4200" dirty="0" err="1"/>
              <a:t>ወእምኵሉ</a:t>
            </a:r>
            <a:r>
              <a:rPr lang="en-CA" sz="4200" dirty="0"/>
              <a:t> </a:t>
            </a:r>
            <a:r>
              <a:rPr lang="en-CA" sz="4200" dirty="0" err="1"/>
              <a:t>ቂም</a:t>
            </a:r>
            <a:r>
              <a:rPr lang="en-CA" sz="4200" dirty="0"/>
              <a:t>፡ </a:t>
            </a:r>
            <a:r>
              <a:rPr lang="en-CA" sz="4200" dirty="0" err="1"/>
              <a:t>ወቅንዓት</a:t>
            </a:r>
            <a:r>
              <a:rPr lang="en-CA" sz="4200" dirty="0"/>
              <a:t>፥ </a:t>
            </a:r>
            <a:r>
              <a:rPr lang="en-CA" sz="4200" dirty="0" err="1"/>
              <a:t>ወእምኵሉ</a:t>
            </a:r>
            <a:r>
              <a:rPr lang="en-CA" sz="4200" dirty="0"/>
              <a:t> </a:t>
            </a:r>
            <a:r>
              <a:rPr lang="en-CA" sz="4200" dirty="0" err="1"/>
              <a:t>ምግባር</a:t>
            </a:r>
            <a:r>
              <a:rPr lang="en-CA" sz="4200" dirty="0"/>
              <a:t> </a:t>
            </a:r>
            <a:r>
              <a:rPr lang="en-CA" sz="4200" dirty="0" err="1"/>
              <a:t>ሕሱም</a:t>
            </a:r>
            <a:r>
              <a:rPr lang="en-CA" sz="4200" dirty="0"/>
              <a:t> </a:t>
            </a:r>
            <a:r>
              <a:rPr lang="en-CA" sz="4200" dirty="0" err="1"/>
              <a:t>ወእምተዘክሮ</a:t>
            </a:r>
            <a:r>
              <a:rPr lang="en-CA" sz="4200" dirty="0"/>
              <a:t> </a:t>
            </a:r>
            <a:r>
              <a:rPr lang="en-CA" sz="4200" dirty="0" err="1"/>
              <a:t>እከይ</a:t>
            </a:r>
            <a:r>
              <a:rPr lang="en-CA" sz="4200" dirty="0"/>
              <a:t> </a:t>
            </a:r>
            <a:r>
              <a:rPr lang="en-CA" sz="4200" dirty="0" err="1"/>
              <a:t>እንተ</a:t>
            </a:r>
            <a:r>
              <a:rPr lang="en-CA" sz="4200" dirty="0"/>
              <a:t> </a:t>
            </a:r>
            <a:r>
              <a:rPr lang="en-CA" sz="4200" dirty="0" err="1"/>
              <a:t>ታለብስ</a:t>
            </a:r>
            <a:r>
              <a:rPr lang="en-CA" sz="4200" dirty="0"/>
              <a:t> </a:t>
            </a:r>
            <a:r>
              <a:rPr lang="en-CA" sz="4200" dirty="0" err="1"/>
              <a:t>ሞተ</a:t>
            </a:r>
            <a:r>
              <a:rPr lang="en-CA" sz="4200" dirty="0" smtClean="0"/>
              <a:t>።</a:t>
            </a:r>
            <a:r>
              <a:rPr lang="en-CA" sz="4400" dirty="0" smtClean="0"/>
              <a:t> </a:t>
            </a:r>
            <a:endParaRPr lang="en-CA" sz="4400" dirty="0"/>
          </a:p>
        </p:txBody>
      </p:sp>
      <p:sp>
        <p:nvSpPr>
          <p:cNvPr id="9" name="Rectangle 8"/>
          <p:cNvSpPr/>
          <p:nvPr/>
        </p:nvSpPr>
        <p:spPr>
          <a:xfrm>
            <a:off x="7936876" y="-79878"/>
            <a:ext cx="4255124" cy="6740307"/>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0000"/>
                </a:solidFill>
              </a:rPr>
              <a:t>Priest: </a:t>
            </a:r>
            <a:r>
              <a:rPr lang="en-US" sz="1400" dirty="0">
                <a:solidFill>
                  <a:srgbClr val="FFC000"/>
                </a:solidFill>
              </a:rPr>
              <a:t>56. </a:t>
            </a:r>
            <a:r>
              <a:rPr lang="en-US" sz="3600" dirty="0" smtClean="0"/>
              <a:t>O </a:t>
            </a:r>
            <a:r>
              <a:rPr lang="en-US" sz="3600" dirty="0"/>
              <a:t>Lord, in Thy goodwill </a:t>
            </a:r>
            <a:r>
              <a:rPr lang="en-US" sz="3600" dirty="0" smtClean="0"/>
              <a:t>fill the </a:t>
            </a:r>
            <a:r>
              <a:rPr lang="en-US" sz="3600" dirty="0"/>
              <a:t>hearts of us all, and purify us from </a:t>
            </a:r>
            <a:r>
              <a:rPr lang="en-US" sz="3600" dirty="0" smtClean="0"/>
              <a:t>all corruption </a:t>
            </a:r>
            <a:r>
              <a:rPr lang="en-US" sz="3600" dirty="0"/>
              <a:t>and from all excess, and from </a:t>
            </a:r>
            <a:r>
              <a:rPr lang="en-US" sz="3600" dirty="0" smtClean="0"/>
              <a:t>all revenge </a:t>
            </a:r>
            <a:r>
              <a:rPr lang="en-US" sz="3600" dirty="0"/>
              <a:t>and envy, and from all </a:t>
            </a:r>
            <a:r>
              <a:rPr lang="en-US" sz="3600" dirty="0" smtClean="0"/>
              <a:t>wrong doing and </a:t>
            </a:r>
            <a:r>
              <a:rPr lang="en-US" sz="3600" dirty="0"/>
              <a:t>from the remembrance of ill </a:t>
            </a:r>
            <a:r>
              <a:rPr lang="en-US" sz="3600" dirty="0" smtClean="0"/>
              <a:t>which clothes </a:t>
            </a:r>
            <a:r>
              <a:rPr lang="en-US" sz="3600" dirty="0"/>
              <a:t>with death</a:t>
            </a:r>
            <a:r>
              <a:rPr lang="en-US" sz="36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56. </a:t>
            </a:r>
            <a:r>
              <a:rPr lang="en-CA" sz="4400" dirty="0"/>
              <a:t>ኦ </a:t>
            </a:r>
            <a:r>
              <a:rPr lang="en-CA" sz="4400" dirty="0" err="1"/>
              <a:t>ጐይታ</a:t>
            </a:r>
            <a:r>
              <a:rPr lang="en-CA" sz="4400" dirty="0"/>
              <a:t>፥ </a:t>
            </a:r>
            <a:r>
              <a:rPr lang="en-CA" sz="4400" dirty="0" err="1"/>
              <a:t>ኣብ</a:t>
            </a:r>
            <a:r>
              <a:rPr lang="en-CA" sz="4400" dirty="0"/>
              <a:t> </a:t>
            </a:r>
            <a:r>
              <a:rPr lang="en-CA" sz="4400" dirty="0" err="1"/>
              <a:t>ልቢ</a:t>
            </a:r>
            <a:r>
              <a:rPr lang="en-CA" sz="4400" dirty="0"/>
              <a:t> </a:t>
            </a:r>
            <a:r>
              <a:rPr lang="en-CA" sz="4400" dirty="0" err="1"/>
              <a:t>ኵላትና</a:t>
            </a:r>
            <a:r>
              <a:rPr lang="en-CA" sz="4400" dirty="0"/>
              <a:t> </a:t>
            </a:r>
            <a:r>
              <a:rPr lang="en-CA" sz="4400" dirty="0" err="1"/>
              <a:t>ሥምረትካ</a:t>
            </a:r>
            <a:r>
              <a:rPr lang="en-CA" sz="4400" dirty="0"/>
              <a:t> </a:t>
            </a:r>
            <a:r>
              <a:rPr lang="en-CA" sz="4400" dirty="0" err="1"/>
              <a:t>ምላእ</a:t>
            </a:r>
            <a:r>
              <a:rPr lang="en-CA" sz="4400" dirty="0"/>
              <a:t>። </a:t>
            </a:r>
            <a:r>
              <a:rPr lang="en-CA" sz="4400" dirty="0" err="1"/>
              <a:t>ካብ</a:t>
            </a:r>
            <a:r>
              <a:rPr lang="en-CA" sz="4400" dirty="0"/>
              <a:t> </a:t>
            </a:r>
            <a:r>
              <a:rPr lang="en-CA" sz="4400" dirty="0" err="1"/>
              <a:t>ኵሉ</a:t>
            </a:r>
            <a:r>
              <a:rPr lang="en-CA" sz="4400" dirty="0"/>
              <a:t> </a:t>
            </a:r>
            <a:r>
              <a:rPr lang="en-CA" sz="4400" dirty="0" err="1"/>
              <a:t>ርኽሰትን</a:t>
            </a:r>
            <a:r>
              <a:rPr lang="en-CA" sz="4400" dirty="0"/>
              <a:t> </a:t>
            </a:r>
            <a:r>
              <a:rPr lang="en-CA" sz="4400" dirty="0" err="1"/>
              <a:t>ዕብዳንን</a:t>
            </a:r>
            <a:r>
              <a:rPr lang="en-CA" sz="4400" dirty="0"/>
              <a:t> </a:t>
            </a:r>
            <a:r>
              <a:rPr lang="en-CA" sz="4400" dirty="0" err="1"/>
              <a:t>ኣንጽሓና</a:t>
            </a:r>
            <a:r>
              <a:rPr lang="en-CA" sz="4400" dirty="0"/>
              <a:t>። </a:t>
            </a:r>
            <a:r>
              <a:rPr lang="en-CA" sz="4400" dirty="0" err="1"/>
              <a:t>ካብ</a:t>
            </a:r>
            <a:r>
              <a:rPr lang="en-CA" sz="4400" dirty="0"/>
              <a:t> </a:t>
            </a:r>
            <a:r>
              <a:rPr lang="en-CA" sz="4400" dirty="0" err="1"/>
              <a:t>ኵሉ</a:t>
            </a:r>
            <a:r>
              <a:rPr lang="en-CA" sz="4400" dirty="0"/>
              <a:t> </a:t>
            </a:r>
            <a:r>
              <a:rPr lang="en-CA" sz="4400" dirty="0" err="1"/>
              <a:t>ቂምን</a:t>
            </a:r>
            <a:r>
              <a:rPr lang="en-CA" sz="4400" dirty="0"/>
              <a:t> </a:t>
            </a:r>
            <a:r>
              <a:rPr lang="en-CA" sz="4400" dirty="0" err="1"/>
              <a:t>ቅንኣትን</a:t>
            </a:r>
            <a:r>
              <a:rPr lang="en-CA" sz="4400" dirty="0"/>
              <a:t>፥ </a:t>
            </a:r>
            <a:r>
              <a:rPr lang="en-CA" sz="4400" dirty="0" err="1"/>
              <a:t>ካብ</a:t>
            </a:r>
            <a:r>
              <a:rPr lang="en-CA" sz="4400" dirty="0"/>
              <a:t> </a:t>
            </a:r>
            <a:r>
              <a:rPr lang="en-CA" sz="4400" dirty="0" err="1"/>
              <a:t>ኵሉ</a:t>
            </a:r>
            <a:r>
              <a:rPr lang="en-CA" sz="4400" dirty="0"/>
              <a:t> </a:t>
            </a:r>
            <a:r>
              <a:rPr lang="en-CA" sz="4400" dirty="0" err="1"/>
              <a:t>ሕሱም</a:t>
            </a:r>
            <a:r>
              <a:rPr lang="en-CA" sz="4400" dirty="0"/>
              <a:t> </a:t>
            </a:r>
            <a:r>
              <a:rPr lang="en-CA" sz="4400" dirty="0" err="1"/>
              <a:t>ምግባርን</a:t>
            </a:r>
            <a:r>
              <a:rPr lang="en-CA" sz="4400" dirty="0"/>
              <a:t>፥ </a:t>
            </a:r>
            <a:r>
              <a:rPr lang="en-CA" sz="4400" dirty="0" err="1"/>
              <a:t>ሞት</a:t>
            </a:r>
            <a:r>
              <a:rPr lang="en-CA" sz="4400" dirty="0"/>
              <a:t> </a:t>
            </a:r>
            <a:r>
              <a:rPr lang="en-CA" sz="4400" dirty="0" err="1"/>
              <a:t>ካብ</a:t>
            </a:r>
            <a:r>
              <a:rPr lang="en-CA" sz="4400" dirty="0"/>
              <a:t> </a:t>
            </a:r>
            <a:r>
              <a:rPr lang="en-CA" sz="4400" dirty="0" err="1"/>
              <a:t>እተምጽእ</a:t>
            </a:r>
            <a:r>
              <a:rPr lang="en-CA" sz="4400" dirty="0"/>
              <a:t> </a:t>
            </a:r>
            <a:r>
              <a:rPr lang="en-CA" sz="4400" dirty="0" err="1"/>
              <a:t>ምዝካር</a:t>
            </a:r>
            <a:r>
              <a:rPr lang="en-CA" sz="4400" dirty="0"/>
              <a:t> </a:t>
            </a:r>
            <a:r>
              <a:rPr lang="en-CA" sz="4400" dirty="0" err="1"/>
              <a:t>እከይውን</a:t>
            </a:r>
            <a:r>
              <a:rPr lang="en-CA" sz="4400" dirty="0"/>
              <a:t> </a:t>
            </a:r>
            <a:r>
              <a:rPr lang="en-CA" sz="4400" dirty="0" err="1"/>
              <a:t>ኣንጽሓና</a:t>
            </a:r>
            <a:r>
              <a:rPr lang="en-CA" sz="4400" dirty="0" smtClean="0"/>
              <a:t>።</a:t>
            </a:r>
            <a:endParaRPr lang="en-CA" sz="4400" dirty="0"/>
          </a:p>
        </p:txBody>
      </p:sp>
    </p:spTree>
    <p:extLst>
      <p:ext uri="{BB962C8B-B14F-4D97-AF65-F5344CB8AC3E}">
        <p14:creationId xmlns:p14="http://schemas.microsoft.com/office/powerpoint/2010/main" val="4223411092"/>
      </p:ext>
    </p:extLst>
  </p:cSld>
  <p:clrMapOvr>
    <a:masterClrMapping/>
  </p:clrMapOvr>
  <p:transition spd="med"/>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478697"/>
          </a:xfrm>
          <a:prstGeom prst="rect">
            <a:avLst/>
          </a:prstGeom>
        </p:spPr>
        <p:txBody>
          <a:bodyPr wrap="square">
            <a:spAutoFit/>
          </a:bodyPr>
          <a:lstStyle/>
          <a:p>
            <a:r>
              <a:rPr lang="en-CA" sz="1400" dirty="0" smtClean="0">
                <a:solidFill>
                  <a:srgbClr val="FFC000"/>
                </a:solidFill>
              </a:rPr>
              <a:t>፶፯</a:t>
            </a:r>
            <a:r>
              <a:rPr lang="en-CA" sz="1400" dirty="0">
                <a:solidFill>
                  <a:srgbClr val="FFC000"/>
                </a:solidFill>
              </a:rPr>
              <a:t>. </a:t>
            </a:r>
            <a:r>
              <a:rPr lang="en-CA" sz="4400" dirty="0" err="1"/>
              <a:t>ወረስየነ</a:t>
            </a:r>
            <a:r>
              <a:rPr lang="en-CA" sz="4400" dirty="0"/>
              <a:t> </a:t>
            </a:r>
            <a:r>
              <a:rPr lang="en-CA" sz="4400" dirty="0" err="1"/>
              <a:t>ለኵልነ</a:t>
            </a:r>
            <a:r>
              <a:rPr lang="en-CA" sz="4400" dirty="0"/>
              <a:t> </a:t>
            </a:r>
            <a:r>
              <a:rPr lang="en-CA" sz="4400" dirty="0" err="1"/>
              <a:t>ድልዋነ</a:t>
            </a:r>
            <a:r>
              <a:rPr lang="en-CA" sz="4400" dirty="0"/>
              <a:t> </a:t>
            </a:r>
            <a:r>
              <a:rPr lang="en-CA" sz="4400" dirty="0" err="1"/>
              <a:t>ከመ</a:t>
            </a:r>
            <a:r>
              <a:rPr lang="en-CA" sz="4400" dirty="0"/>
              <a:t> </a:t>
            </a:r>
            <a:r>
              <a:rPr lang="en-CA" sz="4400" dirty="0" err="1"/>
              <a:t>ንትአማኅ</a:t>
            </a:r>
            <a:r>
              <a:rPr lang="en-CA" sz="4400" dirty="0"/>
              <a:t> </a:t>
            </a:r>
            <a:r>
              <a:rPr lang="en-CA" sz="4400" dirty="0" err="1"/>
              <a:t>በበይናቲነ</a:t>
            </a:r>
            <a:r>
              <a:rPr lang="en-CA" sz="4400" dirty="0"/>
              <a:t> </a:t>
            </a:r>
            <a:r>
              <a:rPr lang="en-CA" sz="4400" dirty="0" err="1"/>
              <a:t>በአምኃ</a:t>
            </a:r>
            <a:r>
              <a:rPr lang="en-CA" sz="4400" dirty="0"/>
              <a:t> </a:t>
            </a:r>
            <a:r>
              <a:rPr lang="en-CA" sz="4400" dirty="0" err="1"/>
              <a:t>ቅድሳት</a:t>
            </a:r>
            <a:r>
              <a:rPr lang="en-CA" sz="4400" dirty="0"/>
              <a:t>። </a:t>
            </a:r>
            <a:endParaRPr lang="en-CA" sz="4400" dirty="0" smtClean="0"/>
          </a:p>
          <a:p>
            <a:endParaRPr lang="en-CA" sz="1400" dirty="0"/>
          </a:p>
          <a:p>
            <a:r>
              <a:rPr lang="en-CA" sz="4400" b="1" dirty="0" err="1">
                <a:solidFill>
                  <a:srgbClr val="92D050"/>
                </a:solidFill>
              </a:rPr>
              <a:t>ይ.ዲ</a:t>
            </a:r>
            <a:r>
              <a:rPr lang="en-CA" sz="4400" b="1" dirty="0">
                <a:solidFill>
                  <a:srgbClr val="92D050"/>
                </a:solidFill>
              </a:rPr>
              <a:t>. </a:t>
            </a:r>
            <a:r>
              <a:rPr lang="en-CA" sz="1400" dirty="0">
                <a:solidFill>
                  <a:srgbClr val="FFC000"/>
                </a:solidFill>
              </a:rPr>
              <a:t>፶፰. </a:t>
            </a:r>
            <a:r>
              <a:rPr lang="en-CA" sz="4500" b="1" dirty="0" err="1"/>
              <a:t>ጸልዩ</a:t>
            </a:r>
            <a:r>
              <a:rPr lang="en-CA" sz="4500" b="1" dirty="0"/>
              <a:t> </a:t>
            </a:r>
            <a:r>
              <a:rPr lang="en-CA" sz="4500" b="1" dirty="0" err="1" smtClean="0"/>
              <a:t>በእንተ</a:t>
            </a:r>
            <a:r>
              <a:rPr lang="en-CA" sz="4500" b="1" dirty="0" smtClean="0"/>
              <a:t> </a:t>
            </a:r>
            <a:r>
              <a:rPr lang="en-CA" sz="4500" b="1" dirty="0" err="1" smtClean="0"/>
              <a:t>ሰላም</a:t>
            </a:r>
            <a:r>
              <a:rPr lang="en-CA" sz="4500" b="1" dirty="0" smtClean="0"/>
              <a:t> ፥ </a:t>
            </a:r>
            <a:r>
              <a:rPr lang="en-CA" sz="4500" b="1" dirty="0" err="1"/>
              <a:t>ፍጽምት</a:t>
            </a:r>
            <a:r>
              <a:rPr lang="en-CA" sz="4500" b="1" dirty="0"/>
              <a:t> </a:t>
            </a:r>
            <a:r>
              <a:rPr lang="en-CA" sz="4500" b="1" dirty="0" err="1" smtClean="0"/>
              <a:t>ወፍቅር</a:t>
            </a:r>
            <a:r>
              <a:rPr lang="en-CA" sz="4500" b="1" dirty="0" smtClean="0"/>
              <a:t> ፥ </a:t>
            </a:r>
            <a:r>
              <a:rPr lang="en-CA" sz="4500" b="1" dirty="0" err="1"/>
              <a:t>ተአምኁ</a:t>
            </a:r>
            <a:r>
              <a:rPr lang="en-CA" sz="4500" b="1" dirty="0"/>
              <a:t> </a:t>
            </a:r>
            <a:r>
              <a:rPr lang="en-CA" sz="4500" b="1" dirty="0" err="1"/>
              <a:t>በበይናቲክሙ</a:t>
            </a:r>
            <a:r>
              <a:rPr lang="en-CA" sz="4500" b="1" dirty="0"/>
              <a:t> </a:t>
            </a:r>
            <a:r>
              <a:rPr lang="en-CA" sz="4500" b="1" dirty="0" err="1"/>
              <a:t>በአምኃ</a:t>
            </a:r>
            <a:r>
              <a:rPr lang="en-CA" sz="4500" b="1" dirty="0"/>
              <a:t> </a:t>
            </a:r>
            <a:r>
              <a:rPr lang="en-CA" sz="4500" b="1" dirty="0" err="1"/>
              <a:t>ቅድሳት</a:t>
            </a:r>
            <a:r>
              <a:rPr lang="en-CA" sz="4500" b="1" dirty="0" smtClean="0"/>
              <a:t>።</a:t>
            </a:r>
          </a:p>
        </p:txBody>
      </p:sp>
      <p:sp>
        <p:nvSpPr>
          <p:cNvPr id="9" name="Rectangle 8"/>
          <p:cNvSpPr/>
          <p:nvPr/>
        </p:nvSpPr>
        <p:spPr>
          <a:xfrm>
            <a:off x="8010616" y="-79878"/>
            <a:ext cx="3982490" cy="6724918"/>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57</a:t>
            </a:r>
            <a:r>
              <a:rPr lang="en-US" sz="1400" dirty="0">
                <a:solidFill>
                  <a:srgbClr val="FFC000"/>
                </a:solidFill>
              </a:rPr>
              <a:t>. </a:t>
            </a:r>
            <a:r>
              <a:rPr lang="en-US" sz="3800" dirty="0"/>
              <a:t>And make us all ready to salute </a:t>
            </a:r>
            <a:r>
              <a:rPr lang="en-US" sz="3800" dirty="0" smtClean="0"/>
              <a:t>one another </a:t>
            </a:r>
            <a:r>
              <a:rPr lang="en-US" sz="3800" dirty="0"/>
              <a:t>with a holy salutation</a:t>
            </a:r>
            <a:r>
              <a:rPr lang="en-US" sz="3800" dirty="0" smtClean="0"/>
              <a:t>.</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r>
              <a:rPr lang="en-US" sz="3800" dirty="0" smtClean="0">
                <a:solidFill>
                  <a:srgbClr val="92D050"/>
                </a:solidFill>
              </a:rPr>
              <a:t>Deacon: </a:t>
            </a:r>
            <a:r>
              <a:rPr lang="en-US" sz="1400" dirty="0">
                <a:solidFill>
                  <a:srgbClr val="FFC000"/>
                </a:solidFill>
              </a:rPr>
              <a:t>58. </a:t>
            </a:r>
            <a:r>
              <a:rPr lang="en-US" sz="3800" dirty="0" smtClean="0"/>
              <a:t>Pray</a:t>
            </a:r>
          </a:p>
          <a:p>
            <a:pPr marL="40639" marR="40639">
              <a:spcBef>
                <a:spcPts val="600"/>
              </a:spcBef>
              <a:buClr>
                <a:srgbClr val="D84800"/>
              </a:buClr>
              <a:buFont typeface="Arial"/>
              <a:defRPr sz="2800"/>
            </a:pPr>
            <a:r>
              <a:rPr lang="en-US" sz="3800" dirty="0" smtClean="0"/>
              <a:t>for </a:t>
            </a:r>
            <a:r>
              <a:rPr lang="en-US" sz="3800" dirty="0"/>
              <a:t>the perfect </a:t>
            </a:r>
            <a:r>
              <a:rPr lang="en-US" sz="3800" dirty="0" smtClean="0"/>
              <a:t>peace and </a:t>
            </a:r>
            <a:r>
              <a:rPr lang="en-US" sz="3800" dirty="0"/>
              <a:t>love. Salute one another with a </a:t>
            </a:r>
            <a:r>
              <a:rPr lang="en-US" sz="3800" dirty="0" smtClean="0"/>
              <a:t>holy salutation.</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1400" dirty="0" smtClean="0">
                <a:solidFill>
                  <a:srgbClr val="FFC000"/>
                </a:solidFill>
              </a:rPr>
              <a:t>57</a:t>
            </a:r>
            <a:r>
              <a:rPr lang="en-CA" sz="1400" dirty="0">
                <a:solidFill>
                  <a:srgbClr val="FFC000"/>
                </a:solidFill>
              </a:rPr>
              <a:t>. </a:t>
            </a:r>
            <a:r>
              <a:rPr lang="en-CA" sz="4400" dirty="0" err="1"/>
              <a:t>ንዅልናውን</a:t>
            </a:r>
            <a:r>
              <a:rPr lang="en-CA" sz="4400" dirty="0"/>
              <a:t> </a:t>
            </a:r>
            <a:r>
              <a:rPr lang="en-CA" sz="4400" dirty="0" err="1"/>
              <a:t>ብመንፈሳዊ</a:t>
            </a:r>
            <a:r>
              <a:rPr lang="en-CA" sz="4400" dirty="0"/>
              <a:t> </a:t>
            </a:r>
            <a:r>
              <a:rPr lang="en-CA" sz="4400" dirty="0" err="1"/>
              <a:t>ምስዕዓም</a:t>
            </a:r>
            <a:r>
              <a:rPr lang="en-CA" sz="4400" dirty="0"/>
              <a:t> </a:t>
            </a:r>
            <a:r>
              <a:rPr lang="en-CA" sz="4400" dirty="0" err="1"/>
              <a:t>ንሓድሕድና</a:t>
            </a:r>
            <a:r>
              <a:rPr lang="en-CA" sz="4400" dirty="0"/>
              <a:t> </a:t>
            </a:r>
            <a:r>
              <a:rPr lang="en-CA" sz="4400" dirty="0" err="1"/>
              <a:t>ክንስዕዓም</a:t>
            </a:r>
            <a:r>
              <a:rPr lang="en-CA" sz="4400" dirty="0"/>
              <a:t> </a:t>
            </a:r>
            <a:r>
              <a:rPr lang="en-CA" sz="4400" dirty="0" err="1"/>
              <a:t>ድልዋት</a:t>
            </a:r>
            <a:r>
              <a:rPr lang="en-CA" sz="4400" dirty="0"/>
              <a:t> </a:t>
            </a:r>
            <a:r>
              <a:rPr lang="en-CA" sz="4400" dirty="0" err="1"/>
              <a:t>ግበረና</a:t>
            </a:r>
            <a:r>
              <a:rPr lang="en-CA" sz="4400" dirty="0"/>
              <a:t>።</a:t>
            </a:r>
          </a:p>
          <a:p>
            <a:r>
              <a:rPr lang="en-CA" sz="4400" dirty="0" err="1">
                <a:solidFill>
                  <a:srgbClr val="92D050"/>
                </a:solidFill>
              </a:rPr>
              <a:t>ይ.ዲ</a:t>
            </a:r>
            <a:r>
              <a:rPr lang="en-CA" sz="4400" dirty="0">
                <a:solidFill>
                  <a:srgbClr val="92D050"/>
                </a:solidFill>
              </a:rPr>
              <a:t>. </a:t>
            </a:r>
            <a:r>
              <a:rPr lang="en-CA" sz="1400" dirty="0">
                <a:solidFill>
                  <a:srgbClr val="FFC000"/>
                </a:solidFill>
              </a:rPr>
              <a:t>58. </a:t>
            </a:r>
            <a:r>
              <a:rPr lang="en-CA" sz="4400" dirty="0" err="1"/>
              <a:t>ምእንቲ</a:t>
            </a:r>
            <a:r>
              <a:rPr lang="en-CA" sz="4400" dirty="0"/>
              <a:t> </a:t>
            </a:r>
            <a:r>
              <a:rPr lang="en-CA" sz="4400" dirty="0" err="1"/>
              <a:t>ፍጽምቲ</a:t>
            </a:r>
            <a:r>
              <a:rPr lang="en-CA" sz="4400" dirty="0"/>
              <a:t> </a:t>
            </a:r>
            <a:r>
              <a:rPr lang="en-CA" sz="4400" dirty="0" err="1"/>
              <a:t>ሰላምን</a:t>
            </a:r>
            <a:r>
              <a:rPr lang="en-CA" sz="4400" dirty="0"/>
              <a:t> </a:t>
            </a:r>
            <a:r>
              <a:rPr lang="en-CA" sz="4400" dirty="0" err="1"/>
              <a:t>ፍቕርን</a:t>
            </a:r>
            <a:r>
              <a:rPr lang="en-CA" sz="4400" dirty="0"/>
              <a:t> </a:t>
            </a:r>
            <a:r>
              <a:rPr lang="en-CA" sz="4400" dirty="0" err="1"/>
              <a:t>ጸልዩ</a:t>
            </a:r>
            <a:r>
              <a:rPr lang="en-CA" sz="4400" dirty="0"/>
              <a:t>፥ </a:t>
            </a:r>
            <a:r>
              <a:rPr lang="en-CA" sz="4400" dirty="0" err="1"/>
              <a:t>ንሓድሕድኩም</a:t>
            </a:r>
            <a:r>
              <a:rPr lang="en-CA" sz="4400" dirty="0"/>
              <a:t> </a:t>
            </a:r>
            <a:r>
              <a:rPr lang="en-CA" sz="4400" dirty="0" err="1"/>
              <a:t>ድማ</a:t>
            </a:r>
            <a:r>
              <a:rPr lang="en-CA" sz="4400" dirty="0"/>
              <a:t> </a:t>
            </a:r>
            <a:r>
              <a:rPr lang="en-CA" sz="4400" dirty="0" err="1"/>
              <a:t>ብመንፈሳዊ</a:t>
            </a:r>
            <a:r>
              <a:rPr lang="en-CA" sz="4400" dirty="0"/>
              <a:t> </a:t>
            </a:r>
            <a:r>
              <a:rPr lang="en-CA" sz="4400" dirty="0" err="1"/>
              <a:t>ምስዕዓም</a:t>
            </a:r>
            <a:r>
              <a:rPr lang="en-CA" sz="4400" dirty="0"/>
              <a:t> </a:t>
            </a:r>
            <a:r>
              <a:rPr lang="en-CA" sz="4400" dirty="0" err="1"/>
              <a:t>ሰላም</a:t>
            </a:r>
            <a:r>
              <a:rPr lang="en-CA" sz="4400" dirty="0"/>
              <a:t> </a:t>
            </a:r>
            <a:r>
              <a:rPr lang="en-CA" sz="4400" dirty="0" err="1"/>
              <a:t>ተባሃሃሉ</a:t>
            </a:r>
            <a:r>
              <a:rPr lang="en-CA" sz="4400" dirty="0" smtClean="0"/>
              <a:t>።</a:t>
            </a:r>
            <a:endParaRPr lang="en-CA" sz="4400" dirty="0"/>
          </a:p>
        </p:txBody>
      </p:sp>
    </p:spTree>
    <p:extLst>
      <p:ext uri="{BB962C8B-B14F-4D97-AF65-F5344CB8AC3E}">
        <p14:creationId xmlns:p14="http://schemas.microsoft.com/office/powerpoint/2010/main" val="3190215224"/>
      </p:ext>
    </p:extLst>
  </p:cSld>
  <p:clrMapOvr>
    <a:masterClrMapping/>
  </p:clrMapOvr>
  <p:transition spd="med"/>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694140"/>
          </a:xfrm>
          <a:prstGeom prst="rect">
            <a:avLst/>
          </a:prstGeom>
        </p:spPr>
        <p:txBody>
          <a:bodyPr wrap="square">
            <a:spAutoFit/>
          </a:bodyPr>
          <a:lstStyle/>
          <a:p>
            <a:r>
              <a:rPr lang="en-CA" sz="4500" b="1" dirty="0" err="1" smtClean="0">
                <a:solidFill>
                  <a:srgbClr val="FFFF00"/>
                </a:solidFill>
              </a:rPr>
              <a:t>ይ.ሕ</a:t>
            </a:r>
            <a:r>
              <a:rPr lang="en-CA" sz="1400" b="1" dirty="0">
                <a:solidFill>
                  <a:srgbClr val="FFFF00"/>
                </a:solidFill>
              </a:rPr>
              <a:t>. </a:t>
            </a:r>
            <a:r>
              <a:rPr lang="en-CA" sz="1400" dirty="0">
                <a:solidFill>
                  <a:srgbClr val="FFC000"/>
                </a:solidFill>
              </a:rPr>
              <a:t>፶፱. </a:t>
            </a:r>
            <a:r>
              <a:rPr lang="en-CA" sz="4500" b="1" dirty="0" err="1"/>
              <a:t>ክርስቶስ</a:t>
            </a:r>
            <a:r>
              <a:rPr lang="en-CA" sz="4500" b="1" dirty="0"/>
              <a:t> </a:t>
            </a:r>
            <a:r>
              <a:rPr lang="en-CA" sz="4500" b="1" dirty="0" err="1"/>
              <a:t>አምላክነ</a:t>
            </a:r>
            <a:r>
              <a:rPr lang="en-CA" sz="4500" b="1" dirty="0"/>
              <a:t> </a:t>
            </a:r>
            <a:r>
              <a:rPr lang="en-CA" sz="4500" b="1" dirty="0" err="1"/>
              <a:t>ይረስየነ</a:t>
            </a:r>
            <a:r>
              <a:rPr lang="en-CA" sz="4500" b="1" dirty="0"/>
              <a:t> </a:t>
            </a:r>
            <a:r>
              <a:rPr lang="en-CA" sz="4500" b="1" dirty="0" err="1"/>
              <a:t>ድልዋነ</a:t>
            </a:r>
            <a:r>
              <a:rPr lang="en-CA" sz="4500" b="1" dirty="0"/>
              <a:t> </a:t>
            </a:r>
            <a:r>
              <a:rPr lang="en-CA" sz="4500" b="1" dirty="0" smtClean="0"/>
              <a:t>፥ </a:t>
            </a:r>
            <a:r>
              <a:rPr lang="en-CA" sz="4500" b="1" dirty="0" err="1" smtClean="0"/>
              <a:t>ከመ</a:t>
            </a:r>
            <a:r>
              <a:rPr lang="en-CA" sz="4500" b="1" dirty="0" smtClean="0"/>
              <a:t> </a:t>
            </a:r>
            <a:r>
              <a:rPr lang="en-CA" sz="4500" b="1" dirty="0" err="1"/>
              <a:t>ንትአማኅ</a:t>
            </a:r>
            <a:r>
              <a:rPr lang="en-CA" sz="4500" b="1" dirty="0"/>
              <a:t> </a:t>
            </a:r>
            <a:r>
              <a:rPr lang="en-CA" sz="4500" b="1" dirty="0" err="1"/>
              <a:t>በበይናቲነ</a:t>
            </a:r>
            <a:r>
              <a:rPr lang="en-CA" sz="4500" b="1" dirty="0"/>
              <a:t> </a:t>
            </a:r>
            <a:r>
              <a:rPr lang="en-CA" sz="4500" b="1" dirty="0" err="1"/>
              <a:t>በአምኃ</a:t>
            </a:r>
            <a:r>
              <a:rPr lang="en-CA" sz="4500" b="1" dirty="0"/>
              <a:t> </a:t>
            </a:r>
            <a:r>
              <a:rPr lang="en-CA" sz="4500" b="1" dirty="0" err="1"/>
              <a:t>ቅድሳት</a:t>
            </a:r>
            <a:r>
              <a:rPr lang="en-CA" sz="4500" b="1" dirty="0"/>
              <a:t>።</a:t>
            </a:r>
          </a:p>
          <a:p>
            <a:r>
              <a:rPr lang="en-CA" sz="2000" dirty="0" err="1" smtClean="0">
                <a:solidFill>
                  <a:srgbClr val="FFC000"/>
                </a:solidFill>
              </a:rPr>
              <a:t>በዝየ</a:t>
            </a:r>
            <a:r>
              <a:rPr lang="en-CA" sz="2000" dirty="0" smtClean="0">
                <a:solidFill>
                  <a:srgbClr val="FFC000"/>
                </a:solidFill>
              </a:rPr>
              <a:t> </a:t>
            </a:r>
            <a:r>
              <a:rPr lang="en-CA" sz="2000" dirty="0" err="1">
                <a:solidFill>
                  <a:srgbClr val="FFC000"/>
                </a:solidFill>
              </a:rPr>
              <a:t>ይትአምኁ</a:t>
            </a:r>
            <a:r>
              <a:rPr lang="en-CA" sz="2000" dirty="0">
                <a:solidFill>
                  <a:srgbClr val="FFC000"/>
                </a:solidFill>
              </a:rPr>
              <a:t> </a:t>
            </a:r>
            <a:r>
              <a:rPr lang="en-CA" sz="2000" dirty="0" err="1">
                <a:solidFill>
                  <a:srgbClr val="FFC000"/>
                </a:solidFill>
              </a:rPr>
              <a:t>ቀሳውስት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ቀሳውስት</a:t>
            </a:r>
            <a:r>
              <a:rPr lang="en-CA" sz="2000" dirty="0">
                <a:solidFill>
                  <a:srgbClr val="FFC000"/>
                </a:solidFill>
              </a:rPr>
              <a:t>፥ </a:t>
            </a:r>
            <a:r>
              <a:rPr lang="en-CA" sz="2000" dirty="0" err="1">
                <a:solidFill>
                  <a:srgbClr val="FFC000"/>
                </a:solidFill>
              </a:rPr>
              <a:t>ወዲያቆናት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ዲያቆናት</a:t>
            </a:r>
            <a:r>
              <a:rPr lang="en-CA" sz="2000" dirty="0">
                <a:solidFill>
                  <a:srgbClr val="FFC000"/>
                </a:solidFill>
              </a:rPr>
              <a:t>፥ </a:t>
            </a:r>
            <a:r>
              <a:rPr lang="en-CA" sz="2000" dirty="0" err="1">
                <a:solidFill>
                  <a:srgbClr val="FFC000"/>
                </a:solidFill>
              </a:rPr>
              <a:t>ወሕዝብ</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2000" dirty="0" err="1">
                <a:solidFill>
                  <a:srgbClr val="FFC000"/>
                </a:solidFill>
              </a:rPr>
              <a:t>ወአንስት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አንስት</a:t>
            </a:r>
            <a:r>
              <a:rPr lang="en-CA" sz="2000" dirty="0" smtClean="0">
                <a:solidFill>
                  <a:srgbClr val="FFC000"/>
                </a:solidFill>
              </a:rPr>
              <a:t>።</a:t>
            </a:r>
          </a:p>
          <a:p>
            <a:endParaRPr lang="en-CA" sz="2000" dirty="0">
              <a:solidFill>
                <a:srgbClr val="FFC000"/>
              </a:solidFill>
            </a:endParaRPr>
          </a:p>
          <a:p>
            <a:endParaRPr lang="en-CA" sz="2000" dirty="0" smtClean="0">
              <a:solidFill>
                <a:srgbClr val="FFC000"/>
              </a:solidFill>
            </a:endParaRPr>
          </a:p>
          <a:p>
            <a:endParaRPr lang="en-CA" sz="2000" dirty="0">
              <a:solidFill>
                <a:srgbClr val="FFC000"/>
              </a:solidFill>
            </a:endParaRPr>
          </a:p>
          <a:p>
            <a:endParaRPr lang="en-CA" sz="2000" dirty="0" smtClean="0">
              <a:solidFill>
                <a:srgbClr val="FFC000"/>
              </a:solidFill>
            </a:endParaRPr>
          </a:p>
          <a:p>
            <a:endParaRPr lang="en-CA" sz="2000" dirty="0">
              <a:solidFill>
                <a:srgbClr val="FFC000"/>
              </a:solidFill>
            </a:endParaRPr>
          </a:p>
          <a:p>
            <a:endParaRPr lang="en-CA" sz="4400" dirty="0"/>
          </a:p>
        </p:txBody>
      </p:sp>
      <p:sp>
        <p:nvSpPr>
          <p:cNvPr id="9" name="Rectangle 8"/>
          <p:cNvSpPr/>
          <p:nvPr/>
        </p:nvSpPr>
        <p:spPr>
          <a:xfrm>
            <a:off x="7936876" y="-79878"/>
            <a:ext cx="4400150" cy="5770811"/>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FF00"/>
                </a:solidFill>
              </a:rPr>
              <a:t>People: </a:t>
            </a:r>
            <a:r>
              <a:rPr lang="en-US" sz="1400" dirty="0">
                <a:solidFill>
                  <a:srgbClr val="FFC000"/>
                </a:solidFill>
              </a:rPr>
              <a:t>59.</a:t>
            </a:r>
            <a:r>
              <a:rPr lang="en-US" sz="1400" dirty="0" smtClean="0">
                <a:solidFill>
                  <a:srgbClr val="FFC000"/>
                </a:solidFill>
              </a:rPr>
              <a:t> </a:t>
            </a:r>
            <a:r>
              <a:rPr lang="en-US" sz="3600" dirty="0"/>
              <a:t>Christ our God, make </a:t>
            </a:r>
            <a:r>
              <a:rPr lang="en-US" sz="3600" dirty="0" smtClean="0"/>
              <a:t>us ready </a:t>
            </a:r>
            <a:r>
              <a:rPr lang="en-US" sz="3600" dirty="0"/>
              <a:t>to salute one another with a </a:t>
            </a:r>
            <a:r>
              <a:rPr lang="en-US" sz="3600" dirty="0" smtClean="0"/>
              <a:t>holy salutation. </a:t>
            </a:r>
            <a:r>
              <a:rPr lang="en-US" sz="2000" dirty="0" smtClean="0">
                <a:solidFill>
                  <a:srgbClr val="FFC000"/>
                </a:solidFill>
              </a:rPr>
              <a:t>At </a:t>
            </a:r>
            <a:r>
              <a:rPr lang="en-US" sz="2000" dirty="0">
                <a:solidFill>
                  <a:srgbClr val="FFC000"/>
                </a:solidFill>
              </a:rPr>
              <a:t>this time the priests shall salute (</a:t>
            </a:r>
            <a:r>
              <a:rPr lang="en-US" sz="2000" dirty="0" smtClean="0">
                <a:solidFill>
                  <a:srgbClr val="FFC000"/>
                </a:solidFill>
              </a:rPr>
              <a:t>bow towards</a:t>
            </a:r>
            <a:r>
              <a:rPr lang="en-US" sz="2000" dirty="0">
                <a:solidFill>
                  <a:srgbClr val="FFC000"/>
                </a:solidFill>
              </a:rPr>
              <a:t>) priests; the deacons shall </a:t>
            </a:r>
            <a:r>
              <a:rPr lang="en-US" sz="2000" dirty="0" smtClean="0">
                <a:solidFill>
                  <a:srgbClr val="FFC000"/>
                </a:solidFill>
              </a:rPr>
              <a:t>salute deacons</a:t>
            </a:r>
            <a:r>
              <a:rPr lang="en-US" sz="2000" dirty="0">
                <a:solidFill>
                  <a:srgbClr val="FFC000"/>
                </a:solidFill>
              </a:rPr>
              <a:t>; the men shall salute each other</a:t>
            </a:r>
            <a:r>
              <a:rPr lang="en-US" sz="2000" dirty="0" smtClean="0">
                <a:solidFill>
                  <a:srgbClr val="FFC000"/>
                </a:solidFill>
              </a:rPr>
              <a:t>; and </a:t>
            </a:r>
            <a:r>
              <a:rPr lang="en-US" sz="2000" dirty="0">
                <a:solidFill>
                  <a:srgbClr val="FFC000"/>
                </a:solidFill>
              </a:rPr>
              <a:t>the women shall salute each other</a:t>
            </a:r>
            <a:r>
              <a:rPr lang="en-US" sz="2000" dirty="0" smtClean="0">
                <a:solidFill>
                  <a:srgbClr val="FFC000"/>
                </a:solidFill>
              </a:rPr>
              <a:t>.</a:t>
            </a:r>
          </a:p>
          <a:p>
            <a:pPr marL="40639" marR="40639">
              <a:spcBef>
                <a:spcPts val="600"/>
              </a:spcBef>
              <a:buClr>
                <a:srgbClr val="D84800"/>
              </a:buClr>
              <a:buFont typeface="Arial"/>
              <a:defRPr sz="2800"/>
            </a:pPr>
            <a:endParaRPr lang="en-US" sz="2000" dirty="0">
              <a:solidFill>
                <a:srgbClr val="FFC000"/>
              </a:solidFill>
            </a:endParaRPr>
          </a:p>
          <a:p>
            <a:pPr marL="40639" marR="40639">
              <a:spcBef>
                <a:spcPts val="600"/>
              </a:spcBef>
              <a:buClr>
                <a:srgbClr val="D84800"/>
              </a:buClr>
              <a:buFont typeface="Arial"/>
              <a:defRPr sz="2800"/>
            </a:pPr>
            <a:endParaRPr lang="en-US" sz="2000" dirty="0" smtClean="0">
              <a:solidFill>
                <a:srgbClr val="FFC000"/>
              </a:solidFill>
            </a:endParaRPr>
          </a:p>
          <a:p>
            <a:pPr marL="40639" marR="40639">
              <a:spcBef>
                <a:spcPts val="600"/>
              </a:spcBef>
              <a:buClr>
                <a:srgbClr val="D84800"/>
              </a:buClr>
              <a:buFont typeface="Arial"/>
              <a:defRPr sz="2800"/>
            </a:pPr>
            <a:endParaRPr lang="en-US" sz="2000" dirty="0">
              <a:solidFill>
                <a:srgbClr val="FFC000"/>
              </a:solidFill>
            </a:endParaRPr>
          </a:p>
          <a:p>
            <a:pPr marL="40639" marR="40639">
              <a:spcBef>
                <a:spcPts val="600"/>
              </a:spcBef>
              <a:buClr>
                <a:srgbClr val="D84800"/>
              </a:buClr>
              <a:buFont typeface="Arial"/>
              <a:defRPr sz="2800"/>
            </a:pPr>
            <a:endParaRPr lang="en-US" sz="2000" dirty="0" smtClean="0">
              <a:solidFill>
                <a:srgbClr val="FFC000"/>
              </a:solidFill>
            </a:endParaRPr>
          </a:p>
          <a:p>
            <a:pPr marL="40639" marR="40639">
              <a:spcBef>
                <a:spcPts val="600"/>
              </a:spcBef>
              <a:buClr>
                <a:srgbClr val="D84800"/>
              </a:buClr>
              <a:buFont typeface="Arial"/>
              <a:defRPr sz="2800"/>
            </a:pPr>
            <a:endParaRPr lang="en-US" sz="2000" dirty="0">
              <a:solidFill>
                <a:srgbClr val="FFC000"/>
              </a:solidFill>
            </a:endParaRP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063198"/>
          </a:xfrm>
          <a:prstGeom prst="rect">
            <a:avLst/>
          </a:prstGeom>
        </p:spPr>
        <p:txBody>
          <a:bodyPr wrap="square">
            <a:spAutoFit/>
          </a:bodyPr>
          <a:lstStyle/>
          <a:p>
            <a:r>
              <a:rPr lang="en-CA" sz="4400" dirty="0" err="1" smtClean="0">
                <a:solidFill>
                  <a:srgbClr val="FFFF00"/>
                </a:solidFill>
              </a:rPr>
              <a:t>ይ.ሕ</a:t>
            </a:r>
            <a:r>
              <a:rPr lang="en-CA" sz="4400" dirty="0">
                <a:solidFill>
                  <a:srgbClr val="FFFF00"/>
                </a:solidFill>
              </a:rPr>
              <a:t>. </a:t>
            </a:r>
            <a:r>
              <a:rPr lang="en-CA" sz="1400" dirty="0">
                <a:solidFill>
                  <a:srgbClr val="FFC000"/>
                </a:solidFill>
              </a:rPr>
              <a:t>59. </a:t>
            </a:r>
            <a:r>
              <a:rPr lang="en-CA" sz="4400" dirty="0"/>
              <a:t>ኦ </a:t>
            </a:r>
            <a:r>
              <a:rPr lang="en-CA" sz="4400" dirty="0" err="1"/>
              <a:t>ክርስቶስ</a:t>
            </a:r>
            <a:r>
              <a:rPr lang="en-CA" sz="4400" dirty="0"/>
              <a:t> </a:t>
            </a:r>
            <a:r>
              <a:rPr lang="en-CA" sz="4400" dirty="0" err="1"/>
              <a:t>ኣምላኽና</a:t>
            </a:r>
            <a:r>
              <a:rPr lang="en-CA" sz="4400" dirty="0"/>
              <a:t>፥ </a:t>
            </a:r>
            <a:r>
              <a:rPr lang="en-CA" sz="4400" dirty="0" err="1"/>
              <a:t>ብቕዱስ</a:t>
            </a:r>
            <a:r>
              <a:rPr lang="en-CA" sz="4400" dirty="0"/>
              <a:t> </a:t>
            </a:r>
            <a:r>
              <a:rPr lang="en-CA" sz="4400" dirty="0" err="1"/>
              <a:t>ምስዕዓም</a:t>
            </a:r>
            <a:r>
              <a:rPr lang="en-CA" sz="4400" dirty="0"/>
              <a:t> </a:t>
            </a:r>
            <a:r>
              <a:rPr lang="en-CA" sz="4400" dirty="0" err="1"/>
              <a:t>ንሓድሕድና</a:t>
            </a:r>
            <a:r>
              <a:rPr lang="en-CA" sz="4400" dirty="0"/>
              <a:t> </a:t>
            </a:r>
            <a:r>
              <a:rPr lang="en-CA" sz="4400" dirty="0" err="1"/>
              <a:t>ሰላምታ</a:t>
            </a:r>
            <a:r>
              <a:rPr lang="en-CA" sz="4400" dirty="0"/>
              <a:t> </a:t>
            </a:r>
            <a:r>
              <a:rPr lang="en-CA" sz="4400" dirty="0" err="1"/>
              <a:t>ክንውሃሃብ</a:t>
            </a:r>
            <a:r>
              <a:rPr lang="en-CA" sz="4400" dirty="0"/>
              <a:t> </a:t>
            </a:r>
            <a:r>
              <a:rPr lang="en-CA" sz="4400" dirty="0" err="1"/>
              <a:t>ድልዋት</a:t>
            </a:r>
            <a:r>
              <a:rPr lang="en-CA" sz="4400" dirty="0"/>
              <a:t> </a:t>
            </a:r>
            <a:r>
              <a:rPr lang="en-CA" sz="4400" dirty="0" err="1"/>
              <a:t>ግበረና</a:t>
            </a:r>
            <a:r>
              <a:rPr lang="en-CA" sz="4400" dirty="0"/>
              <a:t>። </a:t>
            </a:r>
          </a:p>
          <a:p>
            <a:r>
              <a:rPr lang="en-CA" sz="2000" dirty="0" err="1" smtClean="0">
                <a:solidFill>
                  <a:srgbClr val="FFC000"/>
                </a:solidFill>
              </a:rPr>
              <a:t>ኣብዚ</a:t>
            </a:r>
            <a:r>
              <a:rPr lang="en-CA" sz="2000" dirty="0" smtClean="0">
                <a:solidFill>
                  <a:srgbClr val="FFC000"/>
                </a:solidFill>
              </a:rPr>
              <a:t> </a:t>
            </a:r>
            <a:r>
              <a:rPr lang="en-CA" sz="2000" dirty="0" err="1">
                <a:solidFill>
                  <a:srgbClr val="FFC000"/>
                </a:solidFill>
              </a:rPr>
              <a:t>ቀሳውስቲ</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ቀሳውስቲ</a:t>
            </a:r>
            <a:r>
              <a:rPr lang="en-CA" sz="2000" dirty="0">
                <a:solidFill>
                  <a:srgbClr val="FFC000"/>
                </a:solidFill>
              </a:rPr>
              <a:t>፥ </a:t>
            </a:r>
            <a:r>
              <a:rPr lang="en-CA" sz="2000" dirty="0" err="1">
                <a:solidFill>
                  <a:srgbClr val="FFC000"/>
                </a:solidFill>
              </a:rPr>
              <a:t>ዲያቆናት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ዲያቆናት</a:t>
            </a:r>
            <a:r>
              <a:rPr lang="en-CA" sz="2000" dirty="0">
                <a:solidFill>
                  <a:srgbClr val="FFC000"/>
                </a:solidFill>
              </a:rPr>
              <a:t>፥ </a:t>
            </a:r>
            <a:r>
              <a:rPr lang="en-CA" sz="2000" dirty="0" err="1">
                <a:solidFill>
                  <a:srgbClr val="FFC000"/>
                </a:solidFill>
              </a:rPr>
              <a:t>ሰብኡት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ሰብኡት</a:t>
            </a:r>
            <a:r>
              <a:rPr lang="en-CA" sz="2000" dirty="0">
                <a:solidFill>
                  <a:srgbClr val="FFC000"/>
                </a:solidFill>
              </a:rPr>
              <a:t>፥ </a:t>
            </a:r>
            <a:r>
              <a:rPr lang="en-CA" sz="2000" dirty="0" err="1">
                <a:solidFill>
                  <a:srgbClr val="FFC000"/>
                </a:solidFill>
              </a:rPr>
              <a:t>ኣንስቲ</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ኣንስቲ</a:t>
            </a:r>
            <a:r>
              <a:rPr lang="en-CA" sz="2000" dirty="0">
                <a:solidFill>
                  <a:srgbClr val="FFC000"/>
                </a:solidFill>
              </a:rPr>
              <a:t> </a:t>
            </a:r>
            <a:r>
              <a:rPr lang="en-CA" sz="2000" dirty="0" err="1">
                <a:solidFill>
                  <a:srgbClr val="FFC000"/>
                </a:solidFill>
              </a:rPr>
              <a:t>ሰላም</a:t>
            </a:r>
            <a:r>
              <a:rPr lang="en-CA" sz="2000" dirty="0">
                <a:solidFill>
                  <a:srgbClr val="FFC000"/>
                </a:solidFill>
              </a:rPr>
              <a:t> </a:t>
            </a:r>
            <a:r>
              <a:rPr lang="en-CA" sz="2000" dirty="0" err="1">
                <a:solidFill>
                  <a:srgbClr val="FFC000"/>
                </a:solidFill>
              </a:rPr>
              <a:t>ይብሃሃሉ</a:t>
            </a:r>
            <a:r>
              <a:rPr lang="en-CA" sz="2000" dirty="0">
                <a:solidFill>
                  <a:srgbClr val="FFC000"/>
                </a:solidFill>
              </a:rPr>
              <a:t>። </a:t>
            </a:r>
            <a:r>
              <a:rPr lang="en-CA" sz="2000" dirty="0" err="1">
                <a:solidFill>
                  <a:srgbClr val="FFC000"/>
                </a:solidFill>
              </a:rPr>
              <a:t>ናይ</a:t>
            </a:r>
            <a:r>
              <a:rPr lang="en-CA" sz="2000" dirty="0">
                <a:solidFill>
                  <a:srgbClr val="FFC000"/>
                </a:solidFill>
              </a:rPr>
              <a:t> </a:t>
            </a:r>
            <a:r>
              <a:rPr lang="en-CA" sz="2000" dirty="0" err="1">
                <a:solidFill>
                  <a:srgbClr val="FFC000"/>
                </a:solidFill>
              </a:rPr>
              <a:t>ቂም</a:t>
            </a:r>
            <a:r>
              <a:rPr lang="en-CA" sz="2000" dirty="0">
                <a:solidFill>
                  <a:srgbClr val="FFC000"/>
                </a:solidFill>
              </a:rPr>
              <a:t> </a:t>
            </a:r>
            <a:r>
              <a:rPr lang="en-CA" sz="2000" dirty="0" err="1">
                <a:solidFill>
                  <a:srgbClr val="FFC000"/>
                </a:solidFill>
              </a:rPr>
              <a:t>ይቕረታ</a:t>
            </a:r>
            <a:r>
              <a:rPr lang="en-CA" sz="2000" dirty="0">
                <a:solidFill>
                  <a:srgbClr val="FFC000"/>
                </a:solidFill>
              </a:rPr>
              <a:t> </a:t>
            </a:r>
            <a:r>
              <a:rPr lang="en-CA" sz="2000" dirty="0" err="1">
                <a:solidFill>
                  <a:srgbClr val="FFC000"/>
                </a:solidFill>
              </a:rPr>
              <a:t>ሕቶ</a:t>
            </a:r>
            <a:r>
              <a:rPr lang="en-CA" sz="2000" dirty="0">
                <a:solidFill>
                  <a:srgbClr val="FFC000"/>
                </a:solidFill>
              </a:rPr>
              <a:t> </a:t>
            </a:r>
            <a:r>
              <a:rPr lang="en-CA" sz="2000" dirty="0" err="1">
                <a:solidFill>
                  <a:srgbClr val="FFC000"/>
                </a:solidFill>
              </a:rPr>
              <a:t>ምልክት</a:t>
            </a:r>
            <a:r>
              <a:rPr lang="en-CA" sz="2000" dirty="0">
                <a:solidFill>
                  <a:srgbClr val="FFC000"/>
                </a:solidFill>
              </a:rPr>
              <a:t> </a:t>
            </a:r>
            <a:r>
              <a:rPr lang="en-CA" sz="2000" dirty="0" err="1">
                <a:solidFill>
                  <a:srgbClr val="FFC000"/>
                </a:solidFill>
              </a:rPr>
              <a:t>እዩ</a:t>
            </a:r>
            <a:r>
              <a:rPr lang="en-CA" sz="2000" dirty="0" smtClean="0">
                <a:solidFill>
                  <a:srgbClr val="FFC000"/>
                </a:solidFill>
              </a:rPr>
              <a:t>።</a:t>
            </a:r>
            <a:endParaRPr lang="en-CA" sz="2000" dirty="0">
              <a:solidFill>
                <a:srgbClr val="FFC000"/>
              </a:solidFill>
            </a:endParaRPr>
          </a:p>
          <a:p>
            <a:endParaRPr lang="en-CA" sz="4400" dirty="0" smtClean="0"/>
          </a:p>
          <a:p>
            <a:endParaRPr lang="en-CA" sz="4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774" y="4876003"/>
            <a:ext cx="1593286" cy="190088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865666" y="4856702"/>
            <a:ext cx="1593712" cy="1900883"/>
          </a:xfrm>
          <a:prstGeom prst="rect">
            <a:avLst/>
          </a:prstGeom>
        </p:spPr>
      </p:pic>
    </p:spTree>
    <p:extLst>
      <p:ext uri="{BB962C8B-B14F-4D97-AF65-F5344CB8AC3E}">
        <p14:creationId xmlns:p14="http://schemas.microsoft.com/office/powerpoint/2010/main" val="3376263232"/>
      </p:ext>
    </p:extLst>
  </p:cSld>
  <p:clrMapOvr>
    <a:masterClrMapping/>
  </p:clrMapOvr>
  <p:transition spd="med"/>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924973"/>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፷. </a:t>
            </a:r>
            <a:r>
              <a:rPr lang="en-CA" sz="4000" dirty="0" err="1"/>
              <a:t>ወንትመጦ</a:t>
            </a:r>
            <a:r>
              <a:rPr lang="en-CA" sz="4000" dirty="0"/>
              <a:t> </a:t>
            </a:r>
            <a:r>
              <a:rPr lang="en-CA" sz="4000" dirty="0" err="1"/>
              <a:t>እንበለ</a:t>
            </a:r>
            <a:r>
              <a:rPr lang="en-CA" sz="4000" dirty="0"/>
              <a:t> </a:t>
            </a:r>
            <a:r>
              <a:rPr lang="en-CA" sz="4000" dirty="0" err="1"/>
              <a:t>ኵነኔ</a:t>
            </a:r>
            <a:r>
              <a:rPr lang="en-CA" sz="4000" dirty="0"/>
              <a:t> </a:t>
            </a:r>
            <a:r>
              <a:rPr lang="en-CA" sz="4000" dirty="0" smtClean="0"/>
              <a:t> </a:t>
            </a:r>
            <a:r>
              <a:rPr lang="en-CA" sz="4000" dirty="0" err="1" smtClean="0"/>
              <a:t>እምሀብ</a:t>
            </a:r>
            <a:endParaRPr lang="en-CA" sz="4000" dirty="0" smtClean="0"/>
          </a:p>
          <a:p>
            <a:r>
              <a:rPr lang="en-CA" sz="4000" dirty="0" err="1" smtClean="0"/>
              <a:t>ትከ</a:t>
            </a:r>
            <a:r>
              <a:rPr lang="en-CA" sz="4000" dirty="0" smtClean="0"/>
              <a:t> </a:t>
            </a:r>
            <a:r>
              <a:rPr lang="en-CA" sz="4000" dirty="0" err="1"/>
              <a:t>ቅድስት</a:t>
            </a:r>
            <a:r>
              <a:rPr lang="en-CA" sz="4000" dirty="0"/>
              <a:t> </a:t>
            </a:r>
            <a:r>
              <a:rPr lang="en-CA" sz="4000" dirty="0" err="1"/>
              <a:t>እንተ</a:t>
            </a:r>
            <a:r>
              <a:rPr lang="en-CA" sz="4000" dirty="0"/>
              <a:t> </a:t>
            </a:r>
            <a:r>
              <a:rPr lang="en-CA" sz="4000" dirty="0" err="1"/>
              <a:t>ይእቲ</a:t>
            </a:r>
            <a:r>
              <a:rPr lang="en-CA" sz="4000" dirty="0"/>
              <a:t> </a:t>
            </a:r>
            <a:r>
              <a:rPr lang="en-CA" sz="4000" dirty="0" err="1"/>
              <a:t>እንበለ</a:t>
            </a:r>
            <a:r>
              <a:rPr lang="en-CA" sz="4000" dirty="0"/>
              <a:t> </a:t>
            </a:r>
            <a:r>
              <a:rPr lang="en-CA" sz="4000" dirty="0" err="1"/>
              <a:t>ሞት</a:t>
            </a:r>
            <a:r>
              <a:rPr lang="en-CA" sz="4000" dirty="0"/>
              <a:t> </a:t>
            </a:r>
            <a:r>
              <a:rPr lang="en-CA" sz="4000" dirty="0" err="1"/>
              <a:t>ሰማያዊት</a:t>
            </a:r>
            <a:r>
              <a:rPr lang="en-CA" sz="4000" dirty="0"/>
              <a:t>፥ </a:t>
            </a:r>
            <a:r>
              <a:rPr lang="en-CA" sz="4000" dirty="0" err="1"/>
              <a:t>በኢየሱስ</a:t>
            </a:r>
            <a:r>
              <a:rPr lang="en-CA" sz="4000" dirty="0"/>
              <a:t> </a:t>
            </a:r>
            <a:r>
              <a:rPr lang="en-CA" sz="4000" dirty="0" err="1"/>
              <a:t>ክርስቶስ</a:t>
            </a:r>
            <a:r>
              <a:rPr lang="en-CA" sz="4000" dirty="0"/>
              <a:t> </a:t>
            </a:r>
            <a:r>
              <a:rPr lang="en-CA" sz="4000" dirty="0" err="1"/>
              <a:t>እግዚእነ</a:t>
            </a:r>
            <a:r>
              <a:rPr lang="en-CA" sz="4000" dirty="0"/>
              <a:t>። </a:t>
            </a:r>
          </a:p>
          <a:p>
            <a:r>
              <a:rPr lang="en-CA" sz="1400" dirty="0">
                <a:solidFill>
                  <a:srgbClr val="FFC000"/>
                </a:solidFill>
              </a:rPr>
              <a:t>፷፩.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smtClean="0"/>
              <a:t> </a:t>
            </a:r>
            <a:r>
              <a:rPr lang="en-CA" sz="4000" dirty="0" err="1" smtClean="0"/>
              <a:t>ወለ</a:t>
            </a:r>
            <a:endParaRPr lang="en-CA" sz="4000" dirty="0" smtClean="0"/>
          </a:p>
          <a:p>
            <a:r>
              <a:rPr lang="en-CA" sz="4000" dirty="0" err="1" smtClean="0"/>
              <a:t>ዓለመ</a:t>
            </a:r>
            <a:r>
              <a:rPr lang="en-CA" sz="4000" dirty="0" smtClean="0"/>
              <a:t> </a:t>
            </a:r>
            <a:r>
              <a:rPr lang="en-CA" sz="4000" dirty="0" err="1"/>
              <a:t>ዓለም</a:t>
            </a:r>
            <a:r>
              <a:rPr lang="en-CA" sz="4000" dirty="0"/>
              <a:t> </a:t>
            </a:r>
            <a:r>
              <a:rPr lang="en-CA" sz="4000" dirty="0" err="1"/>
              <a:t>አሜን</a:t>
            </a:r>
            <a:r>
              <a:rPr lang="en-CA" sz="4000" dirty="0" smtClean="0"/>
              <a:t>።</a:t>
            </a:r>
          </a:p>
        </p:txBody>
      </p:sp>
      <p:sp>
        <p:nvSpPr>
          <p:cNvPr id="9" name="Rectangle 8"/>
          <p:cNvSpPr/>
          <p:nvPr/>
        </p:nvSpPr>
        <p:spPr>
          <a:xfrm>
            <a:off x="7936876" y="-79878"/>
            <a:ext cx="4400150" cy="7109639"/>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0000"/>
                </a:solidFill>
              </a:rPr>
              <a:t>Priest </a:t>
            </a:r>
            <a:r>
              <a:rPr lang="en-US" sz="3600" dirty="0">
                <a:solidFill>
                  <a:srgbClr val="FF0000"/>
                </a:solidFill>
              </a:rPr>
              <a:t>: </a:t>
            </a:r>
            <a:r>
              <a:rPr lang="en-US" sz="1400" dirty="0">
                <a:solidFill>
                  <a:srgbClr val="FFC000"/>
                </a:solidFill>
              </a:rPr>
              <a:t>60. </a:t>
            </a:r>
            <a:r>
              <a:rPr lang="en-US" sz="3500" dirty="0" smtClean="0"/>
              <a:t>And </a:t>
            </a:r>
            <a:r>
              <a:rPr lang="en-US" sz="3500" dirty="0"/>
              <a:t>to partake, </a:t>
            </a:r>
            <a:r>
              <a:rPr lang="en-US" sz="3500" dirty="0" smtClean="0"/>
              <a:t>with out condemnation</a:t>
            </a:r>
            <a:r>
              <a:rPr lang="en-US" sz="3500" dirty="0"/>
              <a:t>, of Thy holy </a:t>
            </a:r>
            <a:r>
              <a:rPr lang="en-US" sz="3500" dirty="0" smtClean="0"/>
              <a:t>immortal heavenly </a:t>
            </a:r>
            <a:r>
              <a:rPr lang="en-US" sz="3500" dirty="0"/>
              <a:t>gift, through Jesus Christ our Lord</a:t>
            </a:r>
            <a:r>
              <a:rPr lang="en-US" sz="3500" dirty="0" smtClean="0"/>
              <a:t>: </a:t>
            </a:r>
            <a:r>
              <a:rPr lang="en-US" sz="1400" dirty="0" smtClean="0">
                <a:solidFill>
                  <a:srgbClr val="FFC000"/>
                </a:solidFill>
              </a:rPr>
              <a:t>61</a:t>
            </a:r>
            <a:r>
              <a:rPr lang="en-US" sz="1400" dirty="0">
                <a:solidFill>
                  <a:srgbClr val="FFC000"/>
                </a:solidFill>
              </a:rPr>
              <a:t>. </a:t>
            </a:r>
            <a:r>
              <a:rPr lang="en-US" sz="3500" dirty="0"/>
              <a:t>Through whom to Thee with </a:t>
            </a:r>
            <a:r>
              <a:rPr lang="en-US" sz="3500" dirty="0" smtClean="0"/>
              <a:t>Him and </a:t>
            </a:r>
            <a:r>
              <a:rPr lang="en-US" sz="3500" dirty="0"/>
              <a:t>with the Holy Spirit be glory </a:t>
            </a:r>
            <a:r>
              <a:rPr lang="en-US" sz="3500" dirty="0" smtClean="0"/>
              <a:t>and dominion</a:t>
            </a:r>
            <a:r>
              <a:rPr lang="en-US" sz="3500" dirty="0"/>
              <a:t>, both now and ever and unto </a:t>
            </a:r>
            <a:r>
              <a:rPr lang="en-US" sz="3500" dirty="0" smtClean="0"/>
              <a:t>the ages </a:t>
            </a:r>
            <a:r>
              <a:rPr lang="en-US" sz="3500" dirty="0"/>
              <a:t>of ages. Amen</a:t>
            </a:r>
            <a:r>
              <a:rPr lang="en-US" sz="35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42327"/>
            <a:ext cx="4210337" cy="7078861"/>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60. </a:t>
            </a:r>
            <a:r>
              <a:rPr lang="en-CA" sz="4400" dirty="0" err="1"/>
              <a:t>ብዘይ</a:t>
            </a:r>
            <a:r>
              <a:rPr lang="en-CA" sz="4400" dirty="0"/>
              <a:t> </a:t>
            </a:r>
            <a:r>
              <a:rPr lang="en-CA" sz="4400" dirty="0" err="1"/>
              <a:t>ፍርዲ</a:t>
            </a:r>
            <a:r>
              <a:rPr lang="en-CA" sz="4400" dirty="0"/>
              <a:t> </a:t>
            </a:r>
            <a:r>
              <a:rPr lang="en-CA" sz="4400" dirty="0" err="1"/>
              <a:t>ካብ</a:t>
            </a:r>
            <a:r>
              <a:rPr lang="en-CA" sz="4400" dirty="0"/>
              <a:t> </a:t>
            </a:r>
            <a:r>
              <a:rPr lang="en-CA" sz="4400" dirty="0" err="1"/>
              <a:t>ውህበትካ</a:t>
            </a:r>
            <a:r>
              <a:rPr lang="en-CA" sz="4400" dirty="0"/>
              <a:t> </a:t>
            </a:r>
            <a:r>
              <a:rPr lang="en-CA" sz="2000" dirty="0">
                <a:solidFill>
                  <a:srgbClr val="FFC000"/>
                </a:solidFill>
              </a:rPr>
              <a:t>(</a:t>
            </a:r>
            <a:r>
              <a:rPr lang="en-CA" sz="2000" dirty="0" err="1">
                <a:solidFill>
                  <a:srgbClr val="FFC000"/>
                </a:solidFill>
              </a:rPr>
              <a:t>ሥጋኻን</a:t>
            </a:r>
            <a:r>
              <a:rPr lang="en-CA" sz="2000" dirty="0">
                <a:solidFill>
                  <a:srgbClr val="FFC000"/>
                </a:solidFill>
              </a:rPr>
              <a:t> </a:t>
            </a:r>
            <a:r>
              <a:rPr lang="en-CA" sz="2000" dirty="0" err="1">
                <a:solidFill>
                  <a:srgbClr val="FFC000"/>
                </a:solidFill>
              </a:rPr>
              <a:t>ደምካን</a:t>
            </a:r>
            <a:r>
              <a:rPr lang="en-CA" sz="2000" dirty="0">
                <a:solidFill>
                  <a:srgbClr val="FFC000"/>
                </a:solidFill>
              </a:rPr>
              <a:t>) </a:t>
            </a:r>
            <a:r>
              <a:rPr lang="en-CA" sz="4200" dirty="0" err="1"/>
              <a:t>ክንቅበል</a:t>
            </a:r>
            <a:r>
              <a:rPr lang="en-CA" sz="4200" dirty="0"/>
              <a:t> </a:t>
            </a:r>
            <a:r>
              <a:rPr lang="en-CA" sz="4200" dirty="0" err="1"/>
              <a:t>ሃበና</a:t>
            </a:r>
            <a:r>
              <a:rPr lang="en-CA" sz="4200" dirty="0"/>
              <a:t>። </a:t>
            </a:r>
            <a:endParaRPr lang="en-CA" sz="4200" dirty="0" smtClean="0"/>
          </a:p>
          <a:p>
            <a:r>
              <a:rPr lang="en-CA" sz="4200" dirty="0" err="1" smtClean="0"/>
              <a:t>ንሳ</a:t>
            </a:r>
            <a:r>
              <a:rPr lang="en-CA" sz="4200" dirty="0" smtClean="0"/>
              <a:t> </a:t>
            </a:r>
            <a:r>
              <a:rPr lang="en-CA" sz="4200" dirty="0" err="1"/>
              <a:t>እውን</a:t>
            </a:r>
            <a:r>
              <a:rPr lang="en-CA" sz="4200" dirty="0"/>
              <a:t> </a:t>
            </a:r>
            <a:r>
              <a:rPr lang="en-CA" sz="4200" dirty="0" err="1"/>
              <a:t>ሞት</a:t>
            </a:r>
            <a:r>
              <a:rPr lang="en-CA" sz="4200" dirty="0"/>
              <a:t> </a:t>
            </a:r>
            <a:r>
              <a:rPr lang="en-CA" sz="4200" dirty="0" err="1"/>
              <a:t>ዘይብላ</a:t>
            </a:r>
            <a:r>
              <a:rPr lang="en-CA" sz="4200" dirty="0"/>
              <a:t> </a:t>
            </a:r>
            <a:r>
              <a:rPr lang="en-CA" sz="4200" dirty="0" err="1"/>
              <a:t>ሰማያዊት</a:t>
            </a:r>
            <a:r>
              <a:rPr lang="en-CA" sz="4200" dirty="0"/>
              <a:t> </a:t>
            </a:r>
            <a:r>
              <a:rPr lang="en-CA" sz="4200" dirty="0" err="1"/>
              <a:t>ኢያ</a:t>
            </a:r>
            <a:r>
              <a:rPr lang="en-CA" sz="4200" dirty="0"/>
              <a:t>።</a:t>
            </a:r>
          </a:p>
          <a:p>
            <a:r>
              <a:rPr lang="en-CA" sz="1400" dirty="0">
                <a:solidFill>
                  <a:srgbClr val="FFC000"/>
                </a:solidFill>
              </a:rPr>
              <a:t>61. </a:t>
            </a:r>
            <a:r>
              <a:rPr lang="en-CA" sz="4000" dirty="0" err="1"/>
              <a:t>ብጐይታና</a:t>
            </a:r>
            <a:r>
              <a:rPr lang="en-CA" sz="4000" dirty="0"/>
              <a:t> </a:t>
            </a:r>
            <a:r>
              <a:rPr lang="en-CA" sz="4000" dirty="0" err="1"/>
              <a:t>ብኢየሱስ</a:t>
            </a:r>
            <a:r>
              <a:rPr lang="en-CA" sz="4000" dirty="0"/>
              <a:t> </a:t>
            </a:r>
            <a:r>
              <a:rPr lang="en-CA" sz="4000" dirty="0" err="1"/>
              <a:t>ክርስቶስ</a:t>
            </a:r>
            <a:r>
              <a:rPr lang="en-CA" sz="4000" dirty="0"/>
              <a:t> </a:t>
            </a:r>
            <a:r>
              <a:rPr lang="en-CA" sz="4000" dirty="0" err="1"/>
              <a:t>ምስኡን</a:t>
            </a:r>
            <a:r>
              <a:rPr lang="en-CA" sz="4000" dirty="0"/>
              <a:t> </a:t>
            </a:r>
            <a:r>
              <a:rPr lang="en-CA" sz="4000" dirty="0" err="1"/>
              <a:t>ምስ</a:t>
            </a:r>
            <a:r>
              <a:rPr lang="en-CA" sz="4000" dirty="0"/>
              <a:t> </a:t>
            </a:r>
            <a:r>
              <a:rPr lang="en-CA" sz="4000" dirty="0" err="1"/>
              <a:t>መንፈስ</a:t>
            </a:r>
            <a:r>
              <a:rPr lang="en-CA" sz="4000" dirty="0"/>
              <a:t> </a:t>
            </a:r>
            <a:r>
              <a:rPr lang="en-CA" sz="4000" dirty="0" err="1"/>
              <a:t>ቅዱስን</a:t>
            </a:r>
            <a:r>
              <a:rPr lang="en-CA" sz="4000" dirty="0"/>
              <a:t> </a:t>
            </a:r>
            <a:r>
              <a:rPr lang="en-CA" sz="4000" dirty="0" err="1"/>
              <a:t>ክብርን</a:t>
            </a:r>
            <a:r>
              <a:rPr lang="en-CA" sz="4000" dirty="0"/>
              <a:t> </a:t>
            </a:r>
            <a:r>
              <a:rPr lang="en-CA" sz="4000" dirty="0" err="1"/>
              <a:t>ሥልጣንን</a:t>
            </a:r>
            <a:r>
              <a:rPr lang="en-CA" sz="4000" dirty="0"/>
              <a:t> </a:t>
            </a:r>
            <a:r>
              <a:rPr lang="en-CA" sz="4000" dirty="0" err="1"/>
              <a:t>ብእኡ</a:t>
            </a:r>
            <a:r>
              <a:rPr lang="en-CA" sz="4000" dirty="0"/>
              <a:t> </a:t>
            </a:r>
            <a:r>
              <a:rPr lang="en-CA" sz="4000" dirty="0" err="1"/>
              <a:t>ዘሎካ</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smtClean="0"/>
              <a:t> </a:t>
            </a:r>
            <a:r>
              <a:rPr lang="en-CA" sz="4000" dirty="0" err="1" smtClean="0"/>
              <a:t>ንዘለዓ</a:t>
            </a:r>
            <a:endParaRPr lang="en-CA" sz="4000" dirty="0" smtClean="0"/>
          </a:p>
          <a:p>
            <a:r>
              <a:rPr lang="en-CA" sz="4000" dirty="0" err="1" smtClean="0"/>
              <a:t>ለም</a:t>
            </a:r>
            <a:r>
              <a:rPr lang="en-CA" sz="4000" dirty="0" smtClean="0"/>
              <a:t> </a:t>
            </a:r>
            <a:r>
              <a:rPr lang="en-CA" sz="4000" dirty="0" err="1"/>
              <a:t>ዓለም</a:t>
            </a:r>
            <a:r>
              <a:rPr lang="en-CA" sz="4000" dirty="0"/>
              <a:t> </a:t>
            </a:r>
            <a:r>
              <a:rPr lang="en-CA" sz="4000" dirty="0" err="1"/>
              <a:t>ኣሜን</a:t>
            </a:r>
            <a:r>
              <a:rPr lang="en-CA" sz="4000" dirty="0" smtClean="0"/>
              <a:t>።</a:t>
            </a:r>
          </a:p>
        </p:txBody>
      </p:sp>
    </p:spTree>
    <p:extLst>
      <p:ext uri="{BB962C8B-B14F-4D97-AF65-F5344CB8AC3E}">
        <p14:creationId xmlns:p14="http://schemas.microsoft.com/office/powerpoint/2010/main" val="3382811312"/>
      </p:ext>
    </p:extLst>
  </p:cSld>
  <p:clrMapOvr>
    <a:masterClrMapping/>
  </p:clrMapOvr>
  <p:transition spd="med"/>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25213"/>
            <a:ext cx="3960739" cy="1323439"/>
          </a:xfrm>
          <a:prstGeom prst="rect">
            <a:avLst/>
          </a:prstGeom>
        </p:spPr>
        <p:txBody>
          <a:bodyPr wrap="square">
            <a:spAutoFit/>
          </a:bodyPr>
          <a:lstStyle/>
          <a:p>
            <a:r>
              <a:rPr lang="en-CA" sz="1400" dirty="0" smtClean="0"/>
              <a:t>62. </a:t>
            </a:r>
            <a:r>
              <a:rPr lang="en-CA" sz="2000" dirty="0" err="1" smtClean="0">
                <a:solidFill>
                  <a:srgbClr val="FFC000"/>
                </a:solidFill>
              </a:rPr>
              <a:t>ወኢይደሉ</a:t>
            </a:r>
            <a:r>
              <a:rPr lang="en-CA" sz="2000" dirty="0" smtClean="0">
                <a:solidFill>
                  <a:srgbClr val="FFC000"/>
                </a:solidFill>
              </a:rPr>
              <a:t> </a:t>
            </a:r>
            <a:r>
              <a:rPr lang="en-CA" sz="2000" dirty="0" err="1">
                <a:solidFill>
                  <a:srgbClr val="FFC000"/>
                </a:solidFill>
              </a:rPr>
              <a:t>ለቀሳውስት</a:t>
            </a:r>
            <a:r>
              <a:rPr lang="en-CA" sz="2000" dirty="0">
                <a:solidFill>
                  <a:srgbClr val="FFC000"/>
                </a:solidFill>
              </a:rPr>
              <a:t> </a:t>
            </a:r>
            <a:r>
              <a:rPr lang="en-CA" sz="2000" dirty="0" err="1">
                <a:solidFill>
                  <a:srgbClr val="FFC000"/>
                </a:solidFill>
              </a:rPr>
              <a:t>ወለዲያቆናት</a:t>
            </a:r>
            <a:r>
              <a:rPr lang="en-CA" sz="2000" dirty="0">
                <a:solidFill>
                  <a:srgbClr val="FFC000"/>
                </a:solidFill>
              </a:rPr>
              <a:t> </a:t>
            </a:r>
            <a:r>
              <a:rPr lang="en-CA" sz="2000" dirty="0" err="1">
                <a:solidFill>
                  <a:srgbClr val="FFC000"/>
                </a:solidFill>
              </a:rPr>
              <a:t>እለ</a:t>
            </a:r>
            <a:r>
              <a:rPr lang="en-CA" sz="2000" dirty="0">
                <a:solidFill>
                  <a:srgbClr val="FFC000"/>
                </a:solidFill>
              </a:rPr>
              <a:t> </a:t>
            </a:r>
            <a:r>
              <a:rPr lang="en-CA" sz="2000" dirty="0" err="1">
                <a:solidFill>
                  <a:srgbClr val="FFC000"/>
                </a:solidFill>
              </a:rPr>
              <a:t>ኢበጽሑ</a:t>
            </a:r>
            <a:r>
              <a:rPr lang="en-CA" sz="2000" dirty="0">
                <a:solidFill>
                  <a:srgbClr val="FFC000"/>
                </a:solidFill>
              </a:rPr>
              <a:t> </a:t>
            </a:r>
            <a:r>
              <a:rPr lang="en-CA" sz="2000" dirty="0" err="1">
                <a:solidFill>
                  <a:srgbClr val="FFC000"/>
                </a:solidFill>
              </a:rPr>
              <a:t>ለጸሎት</a:t>
            </a:r>
            <a:r>
              <a:rPr lang="en-CA" sz="2000" dirty="0">
                <a:solidFill>
                  <a:srgbClr val="FFC000"/>
                </a:solidFill>
              </a:rPr>
              <a:t> </a:t>
            </a:r>
            <a:r>
              <a:rPr lang="en-CA" sz="2000" dirty="0" err="1">
                <a:solidFill>
                  <a:srgbClr val="FFC000"/>
                </a:solidFill>
              </a:rPr>
              <a:t>ሌሊተ</a:t>
            </a:r>
            <a:r>
              <a:rPr lang="en-CA" sz="2000" dirty="0">
                <a:solidFill>
                  <a:srgbClr val="FFC000"/>
                </a:solidFill>
              </a:rPr>
              <a:t> </a:t>
            </a:r>
            <a:r>
              <a:rPr lang="en-CA" sz="2000" dirty="0" err="1">
                <a:solidFill>
                  <a:srgbClr val="FFC000"/>
                </a:solidFill>
              </a:rPr>
              <a:t>ከመ</a:t>
            </a:r>
            <a:r>
              <a:rPr lang="en-CA" sz="2000" dirty="0">
                <a:solidFill>
                  <a:srgbClr val="FFC000"/>
                </a:solidFill>
              </a:rPr>
              <a:t> </a:t>
            </a:r>
            <a:r>
              <a:rPr lang="en-CA" sz="2000" dirty="0" err="1">
                <a:solidFill>
                  <a:srgbClr val="FFC000"/>
                </a:solidFill>
              </a:rPr>
              <a:t>ይባኡ</a:t>
            </a:r>
            <a:r>
              <a:rPr lang="en-CA" sz="2000" dirty="0">
                <a:solidFill>
                  <a:srgbClr val="FFC000"/>
                </a:solidFill>
              </a:rPr>
              <a:t> </a:t>
            </a:r>
            <a:r>
              <a:rPr lang="en-CA" sz="2000" dirty="0" err="1">
                <a:solidFill>
                  <a:srgbClr val="FFC000"/>
                </a:solidFill>
              </a:rPr>
              <a:t>ውስተ</a:t>
            </a:r>
            <a:r>
              <a:rPr lang="en-CA" sz="2000" dirty="0">
                <a:solidFill>
                  <a:srgbClr val="FFC000"/>
                </a:solidFill>
              </a:rPr>
              <a:t> </a:t>
            </a:r>
            <a:r>
              <a:rPr lang="en-CA" sz="2000" dirty="0" err="1">
                <a:solidFill>
                  <a:srgbClr val="FFC000"/>
                </a:solidFill>
              </a:rPr>
              <a:t>ምሥዋዕ</a:t>
            </a:r>
            <a:r>
              <a:rPr lang="en-CA" sz="2000" dirty="0">
                <a:solidFill>
                  <a:srgbClr val="FFC000"/>
                </a:solidFill>
              </a:rPr>
              <a:t> </a:t>
            </a:r>
            <a:r>
              <a:rPr lang="en-CA" sz="2000" dirty="0" err="1">
                <a:solidFill>
                  <a:srgbClr val="FFC000"/>
                </a:solidFill>
              </a:rPr>
              <a:t>ወይትለአኩ</a:t>
            </a:r>
            <a:r>
              <a:rPr lang="en-CA" sz="2000" dirty="0">
                <a:solidFill>
                  <a:srgbClr val="FFC000"/>
                </a:solidFill>
              </a:rPr>
              <a:t>። </a:t>
            </a:r>
            <a:r>
              <a:rPr lang="en-CA" sz="2000" dirty="0" err="1">
                <a:solidFill>
                  <a:srgbClr val="FFC000"/>
                </a:solidFill>
              </a:rPr>
              <a:t>ወለእመ</a:t>
            </a:r>
            <a:r>
              <a:rPr lang="en-CA" sz="2000" dirty="0">
                <a:solidFill>
                  <a:srgbClr val="FFC000"/>
                </a:solidFill>
              </a:rPr>
              <a:t> </a:t>
            </a:r>
            <a:r>
              <a:rPr lang="en-CA" sz="2000" dirty="0" err="1">
                <a:solidFill>
                  <a:srgbClr val="FFC000"/>
                </a:solidFill>
              </a:rPr>
              <a:t>ተዐደዉ</a:t>
            </a:r>
            <a:r>
              <a:rPr lang="en-CA" sz="2000" dirty="0">
                <a:solidFill>
                  <a:srgbClr val="FFC000"/>
                </a:solidFill>
              </a:rPr>
              <a:t> </a:t>
            </a:r>
            <a:r>
              <a:rPr lang="en-CA" sz="2000" dirty="0" err="1">
                <a:solidFill>
                  <a:srgbClr val="FFC000"/>
                </a:solidFill>
              </a:rPr>
              <a:t>ዘንተ</a:t>
            </a:r>
            <a:r>
              <a:rPr lang="en-CA" sz="2000" dirty="0">
                <a:solidFill>
                  <a:srgbClr val="FFC000"/>
                </a:solidFill>
              </a:rPr>
              <a:t> </a:t>
            </a:r>
            <a:r>
              <a:rPr lang="en-CA" sz="2000" dirty="0" err="1">
                <a:solidFill>
                  <a:srgbClr val="FFC000"/>
                </a:solidFill>
              </a:rPr>
              <a:t>ትእዛዘ</a:t>
            </a:r>
            <a:r>
              <a:rPr lang="en-CA" sz="2000" dirty="0">
                <a:solidFill>
                  <a:srgbClr val="FFC000"/>
                </a:solidFill>
              </a:rPr>
              <a:t> </a:t>
            </a:r>
            <a:r>
              <a:rPr lang="en-CA" sz="2000" dirty="0" err="1">
                <a:solidFill>
                  <a:srgbClr val="FFC000"/>
                </a:solidFill>
              </a:rPr>
              <a:t>ይከውኑ</a:t>
            </a:r>
            <a:r>
              <a:rPr lang="en-CA" sz="2000" dirty="0">
                <a:solidFill>
                  <a:srgbClr val="FFC000"/>
                </a:solidFill>
              </a:rPr>
              <a:t> </a:t>
            </a:r>
            <a:r>
              <a:rPr lang="en-CA" sz="2000" dirty="0" err="1">
                <a:solidFill>
                  <a:srgbClr val="FFC000"/>
                </a:solidFill>
              </a:rPr>
              <a:t>ውፁአነ</a:t>
            </a:r>
            <a:r>
              <a:rPr lang="en-CA" sz="2000" dirty="0">
                <a:solidFill>
                  <a:srgbClr val="FFC000"/>
                </a:solidFill>
              </a:rPr>
              <a:t> </a:t>
            </a:r>
            <a:r>
              <a:rPr lang="en-CA" sz="2000" dirty="0" err="1" smtClean="0">
                <a:solidFill>
                  <a:srgbClr val="FFC000"/>
                </a:solidFill>
              </a:rPr>
              <a:t>እምሕግ</a:t>
            </a:r>
            <a:r>
              <a:rPr lang="en-CA" sz="2000" dirty="0" smtClean="0">
                <a:solidFill>
                  <a:srgbClr val="FFC000"/>
                </a:solidFill>
              </a:rPr>
              <a:t> </a:t>
            </a:r>
            <a:endParaRPr lang="en-CA" sz="2000" dirty="0">
              <a:solidFill>
                <a:srgbClr val="FFC000"/>
              </a:solidFill>
            </a:endParaRPr>
          </a:p>
        </p:txBody>
      </p:sp>
      <p:sp>
        <p:nvSpPr>
          <p:cNvPr id="9" name="Rectangle 8"/>
          <p:cNvSpPr/>
          <p:nvPr/>
        </p:nvSpPr>
        <p:spPr>
          <a:xfrm>
            <a:off x="7936876" y="2545335"/>
            <a:ext cx="4400150" cy="1938992"/>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t>62</a:t>
            </a:r>
            <a:r>
              <a:rPr lang="en-US" sz="1400" dirty="0"/>
              <a:t>. </a:t>
            </a:r>
            <a:r>
              <a:rPr lang="en-US" sz="2000" dirty="0">
                <a:solidFill>
                  <a:srgbClr val="FFC000"/>
                </a:solidFill>
              </a:rPr>
              <a:t>The priests and deacons who </a:t>
            </a:r>
            <a:r>
              <a:rPr lang="en-US" sz="2000" dirty="0" smtClean="0">
                <a:solidFill>
                  <a:srgbClr val="FFC000"/>
                </a:solidFill>
              </a:rPr>
              <a:t>have not </a:t>
            </a:r>
            <a:r>
              <a:rPr lang="en-US" sz="2000" dirty="0">
                <a:solidFill>
                  <a:srgbClr val="FFC000"/>
                </a:solidFill>
              </a:rPr>
              <a:t>attended the night prayer are </a:t>
            </a:r>
            <a:r>
              <a:rPr lang="en-US" sz="2000" dirty="0" smtClean="0">
                <a:solidFill>
                  <a:srgbClr val="FFC000"/>
                </a:solidFill>
              </a:rPr>
              <a:t>not allowed </a:t>
            </a:r>
            <a:r>
              <a:rPr lang="en-US" sz="2000" dirty="0">
                <a:solidFill>
                  <a:srgbClr val="FFC000"/>
                </a:solidFill>
              </a:rPr>
              <a:t>to enter the temple (</a:t>
            </a:r>
            <a:r>
              <a:rPr lang="en-US" sz="2000" dirty="0" err="1">
                <a:solidFill>
                  <a:srgbClr val="FFC000"/>
                </a:solidFill>
              </a:rPr>
              <a:t>maeqdaes</a:t>
            </a:r>
            <a:r>
              <a:rPr lang="en-US" sz="2000" dirty="0">
                <a:solidFill>
                  <a:srgbClr val="FFC000"/>
                </a:solidFill>
              </a:rPr>
              <a:t>) </a:t>
            </a:r>
            <a:r>
              <a:rPr lang="en-US" sz="2000" dirty="0" smtClean="0">
                <a:solidFill>
                  <a:srgbClr val="FFC000"/>
                </a:solidFill>
              </a:rPr>
              <a:t>to take </a:t>
            </a:r>
            <a:r>
              <a:rPr lang="en-US" sz="2000" dirty="0">
                <a:solidFill>
                  <a:srgbClr val="FFC000"/>
                </a:solidFill>
              </a:rPr>
              <a:t>part in the service. Those who </a:t>
            </a:r>
            <a:r>
              <a:rPr lang="en-US" sz="2000" dirty="0" smtClean="0">
                <a:solidFill>
                  <a:srgbClr val="FFC000"/>
                </a:solidFill>
              </a:rPr>
              <a:t>disobey this commandment will become transgressors </a:t>
            </a:r>
            <a:r>
              <a:rPr lang="en-US" sz="2000" dirty="0">
                <a:solidFill>
                  <a:srgbClr val="FFC000"/>
                </a:solidFill>
              </a:rPr>
              <a:t>of the law.</a:t>
            </a:r>
            <a:endParaRPr lang="en-US" sz="2000" dirty="0" smtClean="0">
              <a:solidFill>
                <a:srgbClr val="FFC000"/>
              </a:solidFill>
            </a:endParaRP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85694" y="2625213"/>
            <a:ext cx="4210337" cy="1323439"/>
          </a:xfrm>
          <a:prstGeom prst="rect">
            <a:avLst/>
          </a:prstGeom>
        </p:spPr>
        <p:txBody>
          <a:bodyPr wrap="square">
            <a:spAutoFit/>
          </a:bodyPr>
          <a:lstStyle/>
          <a:p>
            <a:r>
              <a:rPr lang="en-CA" sz="1400" dirty="0" smtClean="0"/>
              <a:t>62</a:t>
            </a:r>
            <a:r>
              <a:rPr lang="en-CA" sz="1400" dirty="0"/>
              <a:t>. </a:t>
            </a:r>
            <a:r>
              <a:rPr lang="en-CA" sz="2000" dirty="0" err="1">
                <a:solidFill>
                  <a:srgbClr val="FFC000"/>
                </a:solidFill>
              </a:rPr>
              <a:t>ለይቲ</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ጸሎት</a:t>
            </a:r>
            <a:r>
              <a:rPr lang="en-CA" sz="2000" dirty="0">
                <a:solidFill>
                  <a:srgbClr val="FFC000"/>
                </a:solidFill>
              </a:rPr>
              <a:t> </a:t>
            </a:r>
            <a:r>
              <a:rPr lang="en-CA" sz="2000" dirty="0" err="1">
                <a:solidFill>
                  <a:srgbClr val="FFC000"/>
                </a:solidFill>
              </a:rPr>
              <a:t>ዘይተረኽቡ</a:t>
            </a:r>
            <a:r>
              <a:rPr lang="en-CA" sz="2000" dirty="0">
                <a:solidFill>
                  <a:srgbClr val="FFC000"/>
                </a:solidFill>
              </a:rPr>
              <a:t> </a:t>
            </a:r>
            <a:r>
              <a:rPr lang="en-CA" sz="2000" dirty="0" err="1">
                <a:solidFill>
                  <a:srgbClr val="FFC000"/>
                </a:solidFill>
              </a:rPr>
              <a:t>ቀሳውስትን</a:t>
            </a:r>
            <a:r>
              <a:rPr lang="en-CA" sz="2000" dirty="0">
                <a:solidFill>
                  <a:srgbClr val="FFC000"/>
                </a:solidFill>
              </a:rPr>
              <a:t> </a:t>
            </a:r>
            <a:r>
              <a:rPr lang="en-CA" sz="2000" dirty="0" err="1">
                <a:solidFill>
                  <a:srgbClr val="FFC000"/>
                </a:solidFill>
              </a:rPr>
              <a:t>ዲያቆናትን</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መቕደስ</a:t>
            </a:r>
            <a:r>
              <a:rPr lang="en-CA" sz="2000" dirty="0">
                <a:solidFill>
                  <a:srgbClr val="FFC000"/>
                </a:solidFill>
              </a:rPr>
              <a:t> </a:t>
            </a:r>
            <a:r>
              <a:rPr lang="en-CA" sz="2000" dirty="0" err="1">
                <a:solidFill>
                  <a:srgbClr val="FFC000"/>
                </a:solidFill>
              </a:rPr>
              <a:t>ክኣትዉን</a:t>
            </a:r>
            <a:r>
              <a:rPr lang="en-CA" sz="2000" dirty="0">
                <a:solidFill>
                  <a:srgbClr val="FFC000"/>
                </a:solidFill>
              </a:rPr>
              <a:t> </a:t>
            </a:r>
            <a:r>
              <a:rPr lang="en-CA" sz="2000" dirty="0" err="1">
                <a:solidFill>
                  <a:srgbClr val="FFC000"/>
                </a:solidFill>
              </a:rPr>
              <a:t>ክቕድሱን</a:t>
            </a:r>
            <a:r>
              <a:rPr lang="en-CA" sz="2000" dirty="0">
                <a:solidFill>
                  <a:srgbClr val="FFC000"/>
                </a:solidFill>
              </a:rPr>
              <a:t> </a:t>
            </a:r>
            <a:r>
              <a:rPr lang="en-CA" sz="2000" dirty="0" err="1">
                <a:solidFill>
                  <a:srgbClr val="FFC000"/>
                </a:solidFill>
              </a:rPr>
              <a:t>ኣይግባእን</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ትእዛዝ</a:t>
            </a:r>
            <a:r>
              <a:rPr lang="en-CA" sz="2000" dirty="0">
                <a:solidFill>
                  <a:srgbClr val="FFC000"/>
                </a:solidFill>
              </a:rPr>
              <a:t> </a:t>
            </a:r>
            <a:r>
              <a:rPr lang="en-CA" sz="2000" dirty="0" err="1">
                <a:solidFill>
                  <a:srgbClr val="FFC000"/>
                </a:solidFill>
              </a:rPr>
              <a:t>እዚ</a:t>
            </a:r>
            <a:r>
              <a:rPr lang="en-CA" sz="2000" dirty="0">
                <a:solidFill>
                  <a:srgbClr val="FFC000"/>
                </a:solidFill>
              </a:rPr>
              <a:t> </a:t>
            </a:r>
            <a:r>
              <a:rPr lang="en-CA" sz="2000" dirty="0" err="1">
                <a:solidFill>
                  <a:srgbClr val="FFC000"/>
                </a:solidFill>
              </a:rPr>
              <a:t>እንተ</a:t>
            </a:r>
            <a:r>
              <a:rPr lang="en-CA" sz="2000" dirty="0">
                <a:solidFill>
                  <a:srgbClr val="FFC000"/>
                </a:solidFill>
              </a:rPr>
              <a:t> </a:t>
            </a:r>
            <a:r>
              <a:rPr lang="en-CA" sz="2000" dirty="0" err="1">
                <a:solidFill>
                  <a:srgbClr val="FFC000"/>
                </a:solidFill>
              </a:rPr>
              <a:t>ሰዓሩ</a:t>
            </a:r>
            <a:r>
              <a:rPr lang="en-CA" sz="2000" dirty="0">
                <a:solidFill>
                  <a:srgbClr val="FFC000"/>
                </a:solidFill>
              </a:rPr>
              <a:t> </a:t>
            </a:r>
            <a:r>
              <a:rPr lang="en-CA" sz="2000" dirty="0" err="1">
                <a:solidFill>
                  <a:srgbClr val="FFC000"/>
                </a:solidFill>
              </a:rPr>
              <a:t>ግና</a:t>
            </a:r>
            <a:r>
              <a:rPr lang="en-CA" sz="2000" dirty="0">
                <a:solidFill>
                  <a:srgbClr val="FFC000"/>
                </a:solidFill>
              </a:rPr>
              <a:t> </a:t>
            </a:r>
            <a:r>
              <a:rPr lang="en-CA" sz="2000" dirty="0" err="1">
                <a:solidFill>
                  <a:srgbClr val="FFC000"/>
                </a:solidFill>
              </a:rPr>
              <a:t>ኻብ</a:t>
            </a:r>
            <a:r>
              <a:rPr lang="en-CA" sz="2000" dirty="0">
                <a:solidFill>
                  <a:srgbClr val="FFC000"/>
                </a:solidFill>
              </a:rPr>
              <a:t> </a:t>
            </a:r>
            <a:r>
              <a:rPr lang="en-CA" sz="2000" dirty="0" err="1">
                <a:solidFill>
                  <a:srgbClr val="FFC000"/>
                </a:solidFill>
              </a:rPr>
              <a:t>ሕጊ</a:t>
            </a:r>
            <a:r>
              <a:rPr lang="en-CA" sz="2000" dirty="0">
                <a:solidFill>
                  <a:srgbClr val="FFC000"/>
                </a:solidFill>
              </a:rPr>
              <a:t> </a:t>
            </a:r>
            <a:r>
              <a:rPr lang="en-CA" sz="2000" dirty="0" err="1">
                <a:solidFill>
                  <a:srgbClr val="FFC000"/>
                </a:solidFill>
              </a:rPr>
              <a:t>ውፁኣት</a:t>
            </a:r>
            <a:r>
              <a:rPr lang="en-CA" sz="2000" dirty="0">
                <a:solidFill>
                  <a:srgbClr val="FFC000"/>
                </a:solidFill>
              </a:rPr>
              <a:t> </a:t>
            </a:r>
            <a:r>
              <a:rPr lang="en-CA" sz="2000" dirty="0" err="1">
                <a:solidFill>
                  <a:srgbClr val="FFC000"/>
                </a:solidFill>
              </a:rPr>
              <a:t>ይኹኑ</a:t>
            </a:r>
            <a:r>
              <a:rPr lang="en-CA" sz="2000" dirty="0">
                <a:solidFill>
                  <a:srgbClr val="FFC000"/>
                </a:solidFill>
              </a:rPr>
              <a:t>። </a:t>
            </a:r>
          </a:p>
        </p:txBody>
      </p:sp>
    </p:spTree>
    <p:extLst>
      <p:ext uri="{BB962C8B-B14F-4D97-AF65-F5344CB8AC3E}">
        <p14:creationId xmlns:p14="http://schemas.microsoft.com/office/powerpoint/2010/main" val="1464722630"/>
      </p:ext>
    </p:extLst>
  </p:cSld>
  <p:clrMapOvr>
    <a:masterClrMapping/>
  </p:clrMapOvr>
  <p:transition spd="med"/>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35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3499" y="-50540"/>
            <a:ext cx="4297526" cy="6755696"/>
          </a:xfrm>
          <a:prstGeom prst="rect">
            <a:avLst/>
          </a:prstGeom>
        </p:spPr>
        <p:txBody>
          <a:bodyPr wrap="square">
            <a:spAutoFit/>
          </a:bodyPr>
          <a:lstStyle/>
          <a:p>
            <a:pPr marL="40639" marR="40639">
              <a:spcBef>
                <a:spcPts val="600"/>
              </a:spcBef>
              <a:buClr>
                <a:srgbClr val="000000"/>
              </a:buClr>
              <a:buFont typeface="Arial"/>
              <a:defRPr sz="2000"/>
            </a:pPr>
            <a:r>
              <a:rPr lang="mr-IN" sz="4500" dirty="0" smtClean="0">
                <a:solidFill>
                  <a:srgbClr val="FF0000"/>
                </a:solidFill>
              </a:rPr>
              <a:t>ይ.ካ</a:t>
            </a:r>
            <a:r>
              <a:rPr lang="en-CA" sz="4500" dirty="0" smtClean="0">
                <a:solidFill>
                  <a:srgbClr val="FF0000"/>
                </a:solidFill>
              </a:rPr>
              <a:t>.</a:t>
            </a:r>
            <a:r>
              <a:rPr lang="en-CA" sz="1400" dirty="0" smtClean="0">
                <a:solidFill>
                  <a:srgbClr val="FFC000"/>
                </a:solidFill>
              </a:rPr>
              <a:t>1.</a:t>
            </a:r>
            <a:r>
              <a:rPr lang="en-US" sz="1400" dirty="0" smtClean="0">
                <a:solidFill>
                  <a:srgbClr val="FFC000"/>
                </a:solidFill>
              </a:rPr>
              <a:t> </a:t>
            </a:r>
            <a:r>
              <a:rPr lang="en-CA" sz="4200" dirty="0" err="1" smtClean="0"/>
              <a:t>ኣቦታትና</a:t>
            </a:r>
            <a:r>
              <a:rPr lang="en-CA" sz="4200" dirty="0" smtClean="0"/>
              <a:t> </a:t>
            </a:r>
            <a:r>
              <a:rPr lang="en-CA" sz="4200" dirty="0" err="1" smtClean="0"/>
              <a:t>ሓዋርያት</a:t>
            </a:r>
            <a:r>
              <a:rPr lang="en-CA" sz="4200" dirty="0" smtClean="0"/>
              <a:t> </a:t>
            </a:r>
            <a:r>
              <a:rPr lang="en-CA" sz="4200" dirty="0" err="1" smtClean="0"/>
              <a:t>ዝደራስዎ</a:t>
            </a:r>
            <a:r>
              <a:rPr lang="en-CA" sz="4200" dirty="0" smtClean="0"/>
              <a:t> </a:t>
            </a:r>
            <a:r>
              <a:rPr lang="mr-IN" sz="4200" dirty="0" smtClean="0"/>
              <a:t>ናይ ቁርባን</a:t>
            </a:r>
            <a:r>
              <a:rPr lang="en-CA" sz="4200" dirty="0" smtClean="0"/>
              <a:t> </a:t>
            </a:r>
            <a:r>
              <a:rPr lang="mr-IN" sz="4200" dirty="0" smtClean="0"/>
              <a:t>ምስጋና፡ </a:t>
            </a:r>
            <a:r>
              <a:rPr lang="en-CA" sz="4200" dirty="0" err="1" smtClean="0"/>
              <a:t>ጸሎቶምን</a:t>
            </a:r>
            <a:r>
              <a:rPr lang="en-CA" sz="4200" dirty="0" smtClean="0"/>
              <a:t> </a:t>
            </a:r>
            <a:r>
              <a:rPr lang="en-CA" sz="4200" dirty="0" err="1" smtClean="0"/>
              <a:t>በረኸቶምን</a:t>
            </a:r>
            <a:r>
              <a:rPr lang="en-CA" sz="4200" dirty="0" smtClean="0"/>
              <a:t> </a:t>
            </a:r>
            <a:r>
              <a:rPr lang="mr-IN" sz="4200" dirty="0" smtClean="0"/>
              <a:t>ምስ </a:t>
            </a:r>
            <a:r>
              <a:rPr lang="mr-IN" sz="4200" dirty="0"/>
              <a:t>ርእሰ ሊቃነ ጳጳሳት </a:t>
            </a:r>
            <a:endParaRPr lang="en-CA" sz="4200" dirty="0" smtClean="0"/>
          </a:p>
          <a:p>
            <a:pPr marL="40639" marR="40639">
              <a:spcBef>
                <a:spcPts val="600"/>
              </a:spcBef>
              <a:buClr>
                <a:srgbClr val="000000"/>
              </a:buClr>
              <a:buFont typeface="Arial"/>
              <a:defRPr sz="2000"/>
            </a:pPr>
            <a:r>
              <a:rPr lang="mr-IN" sz="4200" dirty="0" smtClean="0"/>
              <a:t>ኣባ </a:t>
            </a:r>
            <a:r>
              <a:rPr lang="mr-IN" sz="4200" dirty="0" smtClean="0">
                <a:solidFill>
                  <a:srgbClr val="FFC000"/>
                </a:solidFill>
              </a:rPr>
              <a:t>…</a:t>
            </a:r>
            <a:r>
              <a:rPr lang="en-US" sz="4200" dirty="0" smtClean="0">
                <a:solidFill>
                  <a:srgbClr val="FFC000"/>
                </a:solidFill>
              </a:rPr>
              <a:t>……</a:t>
            </a:r>
            <a:r>
              <a:rPr lang="en-CA" sz="4200" dirty="0">
                <a:solidFill>
                  <a:srgbClr val="FFC000"/>
                </a:solidFill>
              </a:rPr>
              <a:t>ን</a:t>
            </a:r>
            <a:r>
              <a:rPr lang="mr-IN" sz="4200" dirty="0" smtClean="0">
                <a:solidFill>
                  <a:srgbClr val="FFC000"/>
                </a:solidFill>
              </a:rPr>
              <a:t> </a:t>
            </a:r>
            <a:r>
              <a:rPr lang="mr-IN" sz="4200" dirty="0" smtClean="0"/>
              <a:t>ምስ </a:t>
            </a:r>
            <a:r>
              <a:rPr lang="en-CA" sz="4200" dirty="0" err="1" smtClean="0"/>
              <a:t>ብፁዕ</a:t>
            </a:r>
            <a:r>
              <a:rPr lang="en-CA" sz="4200" dirty="0" smtClean="0"/>
              <a:t> </a:t>
            </a:r>
            <a:r>
              <a:rPr lang="en-CA" sz="4200" dirty="0" err="1" smtClean="0"/>
              <a:t>ጳጳስና</a:t>
            </a:r>
            <a:r>
              <a:rPr lang="mr-IN" sz="4200" dirty="0"/>
              <a:t> ኣባ </a:t>
            </a:r>
            <a:r>
              <a:rPr lang="mr-IN" sz="4200" dirty="0">
                <a:solidFill>
                  <a:srgbClr val="FFC000"/>
                </a:solidFill>
              </a:rPr>
              <a:t>…</a:t>
            </a:r>
            <a:r>
              <a:rPr lang="en-US" sz="4200" dirty="0" smtClean="0">
                <a:solidFill>
                  <a:srgbClr val="FFC000"/>
                </a:solidFill>
              </a:rPr>
              <a:t>…</a:t>
            </a:r>
            <a:r>
              <a:rPr lang="en-CA" sz="4200" dirty="0" smtClean="0">
                <a:solidFill>
                  <a:srgbClr val="FFC000"/>
                </a:solidFill>
              </a:rPr>
              <a:t>ን</a:t>
            </a:r>
            <a:r>
              <a:rPr lang="en-CA" sz="4200" dirty="0" smtClean="0"/>
              <a:t> </a:t>
            </a:r>
            <a:r>
              <a:rPr lang="en-CA" sz="4200" dirty="0" err="1" smtClean="0"/>
              <a:t>ምስ</a:t>
            </a:r>
            <a:r>
              <a:rPr lang="en-CA" sz="4200" dirty="0" smtClean="0"/>
              <a:t> </a:t>
            </a:r>
            <a:r>
              <a:rPr lang="mr-IN" sz="4200" dirty="0" smtClean="0"/>
              <a:t>ኩልና </a:t>
            </a:r>
            <a:r>
              <a:rPr lang="en-CA" sz="4200" dirty="0" smtClean="0"/>
              <a:t> </a:t>
            </a:r>
            <a:r>
              <a:rPr lang="mr-IN" sz="4200" dirty="0" smtClean="0"/>
              <a:t>ሕዝበ ክርስቲያ</a:t>
            </a:r>
            <a:endParaRPr lang="en-CA" sz="4200" dirty="0" smtClean="0"/>
          </a:p>
          <a:p>
            <a:pPr marL="40639" marR="40639">
              <a:spcBef>
                <a:spcPts val="600"/>
              </a:spcBef>
              <a:buClr>
                <a:srgbClr val="000000"/>
              </a:buClr>
              <a:buFont typeface="Arial"/>
              <a:defRPr sz="2000"/>
            </a:pPr>
            <a:r>
              <a:rPr lang="mr-IN" sz="4200" dirty="0" smtClean="0"/>
              <a:t>ንን </a:t>
            </a:r>
            <a:r>
              <a:rPr lang="mr-IN" sz="4200" dirty="0"/>
              <a:t>ይኹን።  ንዘለዓለም ዓለም </a:t>
            </a:r>
            <a:r>
              <a:rPr lang="mr-IN" sz="4200" dirty="0" smtClean="0"/>
              <a:t>ኣሜን</a:t>
            </a:r>
            <a:r>
              <a:rPr lang="en-CA" sz="4200" dirty="0" smtClean="0"/>
              <a:t> </a:t>
            </a:r>
            <a:r>
              <a:rPr lang="mr-IN" sz="4200" dirty="0" smtClean="0"/>
              <a:t>።</a:t>
            </a:r>
            <a:endParaRPr lang="mr-IN" sz="4200" dirty="0"/>
          </a:p>
        </p:txBody>
      </p:sp>
      <p:sp>
        <p:nvSpPr>
          <p:cNvPr id="20" name="Rectangle 19"/>
          <p:cNvSpPr/>
          <p:nvPr/>
        </p:nvSpPr>
        <p:spPr>
          <a:xfrm>
            <a:off x="8026197" y="69183"/>
            <a:ext cx="4314936" cy="6842642"/>
          </a:xfrm>
          <a:prstGeom prst="rect">
            <a:avLst/>
          </a:prstGeom>
        </p:spPr>
        <p:txBody>
          <a:bodyPr wrap="square">
            <a:spAutoFit/>
          </a:bodyPr>
          <a:lstStyle/>
          <a:p>
            <a:pPr marL="40639" marR="40639">
              <a:lnSpc>
                <a:spcPct val="130000"/>
              </a:lnSpc>
              <a:spcBef>
                <a:spcPts val="600"/>
              </a:spcBef>
              <a:defRPr sz="2800"/>
            </a:pPr>
            <a:r>
              <a:rPr lang="en-US" sz="3000" dirty="0" smtClean="0">
                <a:solidFill>
                  <a:srgbClr val="FF0000"/>
                </a:solidFill>
              </a:rPr>
              <a:t>Priest: </a:t>
            </a:r>
            <a:r>
              <a:rPr lang="en-US" sz="1400" dirty="0" smtClean="0">
                <a:solidFill>
                  <a:srgbClr val="FFC000"/>
                </a:solidFill>
              </a:rPr>
              <a:t>1. </a:t>
            </a:r>
            <a:r>
              <a:rPr lang="en-US" sz="3400" dirty="0"/>
              <a:t>The Anaphora of our fathers the Apostles, may their  prayer and blessing be with </a:t>
            </a:r>
            <a:r>
              <a:rPr lang="en-US" sz="3400" dirty="0" smtClean="0"/>
              <a:t>our Patriarch</a:t>
            </a:r>
            <a:r>
              <a:rPr lang="en-US" sz="3400" dirty="0" smtClean="0">
                <a:solidFill>
                  <a:srgbClr val="FFC000"/>
                </a:solidFill>
              </a:rPr>
              <a:t>…… </a:t>
            </a:r>
            <a:r>
              <a:rPr lang="en-US" sz="3400" dirty="0"/>
              <a:t>and Our </a:t>
            </a:r>
            <a:r>
              <a:rPr lang="en-US" sz="3400" dirty="0" smtClean="0"/>
              <a:t>Bishop </a:t>
            </a:r>
            <a:r>
              <a:rPr lang="en-US" sz="3400" dirty="0" smtClean="0">
                <a:solidFill>
                  <a:srgbClr val="FFC000"/>
                </a:solidFill>
              </a:rPr>
              <a:t>……</a:t>
            </a:r>
            <a:r>
              <a:rPr lang="en-US" sz="3400" dirty="0" smtClean="0"/>
              <a:t>, </a:t>
            </a:r>
            <a:r>
              <a:rPr lang="en-US" sz="3400" dirty="0"/>
              <a:t>and may he watch over Eritrea, world without end.  Amen.</a:t>
            </a:r>
            <a:endParaRPr lang="en-US" sz="3400" dirty="0">
              <a:uFill>
                <a:solidFill>
                  <a:srgbClr val="000000"/>
                </a:solidFill>
              </a:uFill>
            </a:endParaRPr>
          </a:p>
          <a:p>
            <a:pPr marL="40639" marR="40639">
              <a:lnSpc>
                <a:spcPct val="130000"/>
              </a:lnSpc>
              <a:spcBef>
                <a:spcPts val="600"/>
              </a:spcBef>
              <a:defRPr sz="2800"/>
            </a:pPr>
            <a:endParaRPr lang="en-US" sz="3000" dirty="0"/>
          </a:p>
        </p:txBody>
      </p:sp>
      <p:sp>
        <p:nvSpPr>
          <p:cNvPr id="2" name="Rectangle 1"/>
          <p:cNvSpPr/>
          <p:nvPr/>
        </p:nvSpPr>
        <p:spPr>
          <a:xfrm>
            <a:off x="-49583" y="-63531"/>
            <a:ext cx="4112947" cy="7094250"/>
          </a:xfrm>
          <a:prstGeom prst="rect">
            <a:avLst/>
          </a:prstGeom>
        </p:spPr>
        <p:txBody>
          <a:bodyPr wrap="square">
            <a:spAutoFit/>
          </a:bodyPr>
          <a:lstStyle/>
          <a:p>
            <a:pPr marL="40639" marR="40639">
              <a:spcBef>
                <a:spcPts val="600"/>
              </a:spcBef>
              <a:buClr>
                <a:srgbClr val="000000"/>
              </a:buClr>
              <a:buFont typeface="Arial"/>
              <a:defRPr sz="2000"/>
            </a:pPr>
            <a:r>
              <a:rPr lang="mr-IN" sz="4500" dirty="0" smtClean="0">
                <a:solidFill>
                  <a:srgbClr val="FF0000"/>
                </a:solidFill>
              </a:rPr>
              <a:t>ይ.ካ</a:t>
            </a:r>
            <a:r>
              <a:rPr lang="en-US" sz="4500" dirty="0" smtClean="0">
                <a:solidFill>
                  <a:srgbClr val="FF0000"/>
                </a:solidFill>
              </a:rPr>
              <a:t>. </a:t>
            </a:r>
            <a:r>
              <a:rPr lang="en-US" sz="1400" dirty="0" smtClean="0">
                <a:solidFill>
                  <a:srgbClr val="FFC000"/>
                </a:solidFill>
              </a:rPr>
              <a:t>፩. </a:t>
            </a:r>
            <a:r>
              <a:rPr lang="en-US" sz="4000" dirty="0" err="1" smtClean="0"/>
              <a:t>ኣኰቴተ</a:t>
            </a:r>
            <a:r>
              <a:rPr lang="en-US" sz="4000" dirty="0" smtClean="0"/>
              <a:t> </a:t>
            </a:r>
            <a:r>
              <a:rPr lang="en-US" sz="4000" dirty="0" err="1"/>
              <a:t>ቁርባን</a:t>
            </a:r>
            <a:r>
              <a:rPr lang="en-US" sz="4000" dirty="0"/>
              <a:t> </a:t>
            </a:r>
            <a:r>
              <a:rPr lang="en-US" sz="4000" dirty="0" err="1" smtClean="0"/>
              <a:t>ዘአበዊነ</a:t>
            </a:r>
            <a:r>
              <a:rPr lang="en-US" sz="4000" dirty="0" smtClean="0"/>
              <a:t> </a:t>
            </a:r>
            <a:r>
              <a:rPr lang="en-US" sz="4000" dirty="0" err="1" smtClean="0"/>
              <a:t>ሓዋርያት</a:t>
            </a:r>
            <a:r>
              <a:rPr lang="en-US" sz="4000" dirty="0" smtClean="0"/>
              <a:t>። </a:t>
            </a:r>
            <a:r>
              <a:rPr lang="en-US" sz="4000" dirty="0" err="1" smtClean="0"/>
              <a:t>በረከተ</a:t>
            </a:r>
            <a:r>
              <a:rPr lang="en-US" sz="4000" dirty="0" smtClean="0"/>
              <a:t> </a:t>
            </a:r>
            <a:r>
              <a:rPr lang="en-US" sz="4000" dirty="0" err="1" smtClean="0"/>
              <a:t>ጸሎቶሙ</a:t>
            </a:r>
            <a:r>
              <a:rPr lang="en-US" sz="4000" dirty="0" smtClean="0"/>
              <a:t>፣ </a:t>
            </a:r>
          </a:p>
          <a:p>
            <a:pPr marL="40639" marR="40639">
              <a:spcBef>
                <a:spcPts val="600"/>
              </a:spcBef>
              <a:buClr>
                <a:srgbClr val="000000"/>
              </a:buClr>
              <a:buFont typeface="Arial"/>
              <a:defRPr sz="2000"/>
            </a:pPr>
            <a:r>
              <a:rPr lang="en-US" sz="4000" dirty="0" err="1" smtClean="0"/>
              <a:t>የሀሉ</a:t>
            </a:r>
            <a:r>
              <a:rPr lang="en-US" sz="4000" dirty="0" smtClean="0"/>
              <a:t> </a:t>
            </a:r>
            <a:r>
              <a:rPr lang="en-US" sz="4000" dirty="0" err="1"/>
              <a:t>ምስለ</a:t>
            </a:r>
            <a:r>
              <a:rPr lang="en-US" sz="4000" dirty="0"/>
              <a:t> </a:t>
            </a:r>
            <a:r>
              <a:rPr lang="en-US" sz="4000" dirty="0" err="1"/>
              <a:t>ርእሰ</a:t>
            </a:r>
            <a:r>
              <a:rPr lang="en-US" sz="4000" dirty="0"/>
              <a:t> </a:t>
            </a:r>
            <a:r>
              <a:rPr lang="en-US" sz="4000" dirty="0" err="1"/>
              <a:t>ሊቃነ</a:t>
            </a:r>
            <a:r>
              <a:rPr lang="en-US" sz="4000" dirty="0"/>
              <a:t> </a:t>
            </a:r>
            <a:r>
              <a:rPr lang="en-US" sz="4000" dirty="0" err="1" smtClean="0"/>
              <a:t>ጳጳሳቲነ</a:t>
            </a:r>
            <a:r>
              <a:rPr lang="en-US" sz="4000" dirty="0" smtClean="0"/>
              <a:t> </a:t>
            </a:r>
            <a:r>
              <a:rPr lang="en-US" sz="4000" dirty="0" err="1" smtClean="0"/>
              <a:t>ኣባ</a:t>
            </a:r>
            <a:r>
              <a:rPr lang="en-US" sz="4000" dirty="0" smtClean="0">
                <a:solidFill>
                  <a:srgbClr val="FFC000"/>
                </a:solidFill>
              </a:rPr>
              <a:t>……</a:t>
            </a:r>
            <a:r>
              <a:rPr lang="en-US" sz="4000" dirty="0">
                <a:solidFill>
                  <a:srgbClr val="FFC000"/>
                </a:solidFill>
              </a:rPr>
              <a:t>…</a:t>
            </a:r>
            <a:r>
              <a:rPr lang="en-US" sz="4000" dirty="0" smtClean="0">
                <a:solidFill>
                  <a:srgbClr val="FFC000"/>
                </a:solidFill>
              </a:rPr>
              <a:t>፡</a:t>
            </a:r>
            <a:r>
              <a:rPr lang="en-US" sz="4000" dirty="0" smtClean="0"/>
              <a:t> </a:t>
            </a:r>
            <a:r>
              <a:rPr lang="en-US" sz="4000" dirty="0" err="1" smtClean="0"/>
              <a:t>ወምስለ</a:t>
            </a:r>
            <a:r>
              <a:rPr lang="en-US" sz="4000" dirty="0" smtClean="0"/>
              <a:t> </a:t>
            </a:r>
            <a:r>
              <a:rPr lang="en-US" sz="4000" dirty="0" err="1" smtClean="0"/>
              <a:t>ጳጳስነ</a:t>
            </a:r>
            <a:r>
              <a:rPr lang="en-US" sz="4000" dirty="0" smtClean="0"/>
              <a:t> </a:t>
            </a:r>
          </a:p>
          <a:p>
            <a:pPr marL="40639" marR="40639">
              <a:spcBef>
                <a:spcPts val="600"/>
              </a:spcBef>
              <a:buClr>
                <a:srgbClr val="000000"/>
              </a:buClr>
              <a:buFont typeface="Arial"/>
              <a:defRPr sz="2000"/>
            </a:pPr>
            <a:r>
              <a:rPr lang="en-US" sz="4000" dirty="0" err="1" smtClean="0"/>
              <a:t>አባ</a:t>
            </a:r>
            <a:r>
              <a:rPr lang="en-US" sz="4000" dirty="0" smtClean="0"/>
              <a:t> </a:t>
            </a:r>
            <a:r>
              <a:rPr lang="en-US" sz="4000" dirty="0">
                <a:solidFill>
                  <a:srgbClr val="FFC000"/>
                </a:solidFill>
              </a:rPr>
              <a:t>………፡</a:t>
            </a:r>
            <a:r>
              <a:rPr lang="en-US" sz="4000" dirty="0" smtClean="0"/>
              <a:t>  </a:t>
            </a:r>
            <a:r>
              <a:rPr lang="en-US" sz="4000" dirty="0" err="1" smtClean="0"/>
              <a:t>ወምስለ</a:t>
            </a:r>
            <a:r>
              <a:rPr lang="en-US" sz="4000" dirty="0" smtClean="0"/>
              <a:t> </a:t>
            </a:r>
            <a:r>
              <a:rPr lang="en-US" sz="4000" dirty="0" err="1" smtClean="0"/>
              <a:t>ኵልነ</a:t>
            </a:r>
            <a:r>
              <a:rPr lang="en-US" sz="4000" dirty="0" smtClean="0"/>
              <a:t> </a:t>
            </a:r>
            <a:r>
              <a:rPr lang="en-US" sz="4000" dirty="0" err="1"/>
              <a:t>ሕዝበ</a:t>
            </a:r>
            <a:r>
              <a:rPr lang="en-US" sz="4000" dirty="0"/>
              <a:t> </a:t>
            </a:r>
            <a:r>
              <a:rPr lang="en-US" sz="4000" dirty="0" err="1"/>
              <a:t>ክርስቲያን</a:t>
            </a:r>
            <a:r>
              <a:rPr lang="en-US" sz="4000" dirty="0"/>
              <a:t> </a:t>
            </a:r>
            <a:r>
              <a:rPr lang="en-US" sz="4000" dirty="0" err="1" smtClean="0"/>
              <a:t>ወይዕቀባ</a:t>
            </a:r>
            <a:r>
              <a:rPr lang="en-US" sz="4000" dirty="0" smtClean="0"/>
              <a:t> </a:t>
            </a:r>
            <a:r>
              <a:rPr lang="en-US" sz="4000" dirty="0" err="1" smtClean="0"/>
              <a:t>ለሃገርነ</a:t>
            </a:r>
            <a:r>
              <a:rPr lang="en-US" sz="4000" dirty="0" smtClean="0"/>
              <a:t> </a:t>
            </a:r>
            <a:r>
              <a:rPr lang="en-US" sz="4000" dirty="0" err="1" smtClean="0"/>
              <a:t>ኤርትራ</a:t>
            </a:r>
            <a:r>
              <a:rPr lang="en-US" sz="4000" dirty="0" smtClean="0"/>
              <a:t> </a:t>
            </a:r>
            <a:r>
              <a:rPr lang="en-US" sz="4000" dirty="0" err="1" smtClean="0"/>
              <a:t>ለዓለመ</a:t>
            </a:r>
            <a:r>
              <a:rPr lang="en-US" sz="4000" dirty="0" smtClean="0"/>
              <a:t> </a:t>
            </a:r>
            <a:r>
              <a:rPr lang="en-US" sz="4000" dirty="0" err="1"/>
              <a:t>ዓለም</a:t>
            </a:r>
            <a:r>
              <a:rPr lang="en-US" sz="4000" dirty="0"/>
              <a:t>። </a:t>
            </a:r>
            <a:r>
              <a:rPr lang="en-US" sz="4000" dirty="0" err="1"/>
              <a:t>ኣሜን</a:t>
            </a:r>
            <a:r>
              <a:rPr lang="en-US" sz="4000" dirty="0"/>
              <a:t>።</a:t>
            </a:r>
          </a:p>
        </p:txBody>
      </p:sp>
    </p:spTree>
    <p:extLst>
      <p:ext uri="{BB962C8B-B14F-4D97-AF65-F5344CB8AC3E}">
        <p14:creationId xmlns:p14="http://schemas.microsoft.com/office/powerpoint/2010/main" val="25816838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420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678751"/>
          </a:xfrm>
          <a:prstGeom prst="rect">
            <a:avLst/>
          </a:prstGeom>
        </p:spPr>
        <p:txBody>
          <a:bodyPr wrap="square">
            <a:spAutoFit/>
          </a:bodyPr>
          <a:lstStyle/>
          <a:p>
            <a:pPr algn="ctr"/>
            <a:r>
              <a:rPr lang="en-CA" sz="2000" dirty="0" err="1" smtClean="0">
                <a:solidFill>
                  <a:srgbClr val="FFC000"/>
                </a:solidFill>
              </a:rPr>
              <a:t>ወይበሉ</a:t>
            </a:r>
            <a:r>
              <a:rPr lang="en-CA" sz="2000" dirty="0" smtClean="0">
                <a:solidFill>
                  <a:srgbClr val="FFC000"/>
                </a:solidFill>
              </a:rPr>
              <a:t> </a:t>
            </a:r>
            <a:r>
              <a:rPr lang="en-CA" sz="2000" dirty="0" err="1">
                <a:solidFill>
                  <a:srgbClr val="FFC000"/>
                </a:solidFill>
              </a:rPr>
              <a:t>ኩሎሙ</a:t>
            </a:r>
            <a:r>
              <a:rPr lang="en-CA" sz="2000" dirty="0">
                <a:solidFill>
                  <a:srgbClr val="FFC000"/>
                </a:solidFill>
              </a:rPr>
              <a:t> </a:t>
            </a:r>
            <a:endParaRPr lang="en-CA" sz="2000" dirty="0" smtClean="0">
              <a:solidFill>
                <a:srgbClr val="FFC000"/>
              </a:solidFill>
            </a:endParaRPr>
          </a:p>
          <a:p>
            <a:r>
              <a:rPr lang="en-CA" sz="4000" dirty="0" err="1" smtClean="0"/>
              <a:t>ኣቡነ</a:t>
            </a:r>
            <a:r>
              <a:rPr lang="en-CA" sz="4000" dirty="0" smtClean="0"/>
              <a:t> </a:t>
            </a:r>
            <a:r>
              <a:rPr lang="en-CA" sz="4000" dirty="0" err="1"/>
              <a:t>ዘበሰማያት</a:t>
            </a:r>
            <a:r>
              <a:rPr lang="en-CA" sz="4000" dirty="0"/>
              <a:t>። </a:t>
            </a:r>
          </a:p>
          <a:p>
            <a:r>
              <a:rPr lang="en-CA" sz="2000" dirty="0">
                <a:solidFill>
                  <a:srgbClr val="FFC000"/>
                </a:solidFill>
              </a:rPr>
              <a:t>( </a:t>
            </a:r>
            <a:r>
              <a:rPr lang="en-CA" sz="2000" dirty="0" err="1">
                <a:solidFill>
                  <a:srgbClr val="FFC000"/>
                </a:solidFill>
              </a:rPr>
              <a:t>ወእምዘ</a:t>
            </a:r>
            <a:r>
              <a:rPr lang="en-CA" sz="2000" dirty="0">
                <a:solidFill>
                  <a:srgbClr val="FFC000"/>
                </a:solidFill>
              </a:rPr>
              <a:t> </a:t>
            </a:r>
            <a:r>
              <a:rPr lang="en-CA" sz="2000" dirty="0" err="1">
                <a:solidFill>
                  <a:srgbClr val="FFC000"/>
                </a:solidFill>
              </a:rPr>
              <a:t>ይትመየጥ</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ያስተራክብ</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በአውሥኦተ</a:t>
            </a:r>
            <a:r>
              <a:rPr lang="en-CA" sz="2000" dirty="0">
                <a:solidFill>
                  <a:srgbClr val="FFC000"/>
                </a:solidFill>
              </a:rPr>
              <a:t> </a:t>
            </a:r>
            <a:r>
              <a:rPr lang="en-CA" sz="2000" dirty="0" err="1">
                <a:solidFill>
                  <a:srgbClr val="FFC000"/>
                </a:solidFill>
              </a:rPr>
              <a:t>ቃል</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፳፬. </a:t>
            </a:r>
            <a:r>
              <a:rPr lang="en-CA" sz="3800" dirty="0" err="1"/>
              <a:t>ተዘከረኒ</a:t>
            </a:r>
            <a:r>
              <a:rPr lang="en-CA" sz="3800" dirty="0"/>
              <a:t> ኦ </a:t>
            </a:r>
            <a:r>
              <a:rPr lang="en-CA" sz="3800" dirty="0" err="1"/>
              <a:t>አቡየ</a:t>
            </a:r>
            <a:r>
              <a:rPr lang="en-CA" sz="3800" dirty="0"/>
              <a:t> </a:t>
            </a:r>
            <a:r>
              <a:rPr lang="en-CA" sz="3800" dirty="0" err="1"/>
              <a:t>ቀሲስ</a:t>
            </a:r>
            <a:r>
              <a:rPr lang="en-CA" sz="3800" dirty="0"/>
              <a:t> </a:t>
            </a:r>
            <a:r>
              <a:rPr lang="en-CA" sz="3800" dirty="0" err="1"/>
              <a:t>በጸሎትከ</a:t>
            </a:r>
            <a:r>
              <a:rPr lang="en-CA" sz="3800" dirty="0"/>
              <a:t> </a:t>
            </a:r>
            <a:r>
              <a:rPr lang="en-CA" sz="3800" dirty="0" err="1"/>
              <a:t>ቅድስት</a:t>
            </a:r>
            <a:r>
              <a:rPr lang="en-CA" sz="3800" dirty="0"/>
              <a:t>።</a:t>
            </a:r>
          </a:p>
          <a:p>
            <a:r>
              <a:rPr lang="en-CA" sz="2000" dirty="0" smtClean="0">
                <a:solidFill>
                  <a:srgbClr val="FFC000"/>
                </a:solidFill>
              </a:rPr>
              <a:t> </a:t>
            </a:r>
            <a:r>
              <a:rPr lang="en-CA" sz="2000" dirty="0" err="1">
                <a:solidFill>
                  <a:srgbClr val="FFC000"/>
                </a:solidFill>
              </a:rPr>
              <a:t>ወውእቱኒ</a:t>
            </a:r>
            <a:r>
              <a:rPr lang="en-CA" sz="2000" dirty="0">
                <a:solidFill>
                  <a:srgbClr val="FFC000"/>
                </a:solidFill>
              </a:rPr>
              <a:t> </a:t>
            </a:r>
            <a:r>
              <a:rPr lang="en-CA" sz="2000" dirty="0" err="1">
                <a:solidFill>
                  <a:srgbClr val="FFC000"/>
                </a:solidFill>
              </a:rPr>
              <a:t>ይሠጠዎ</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smtClean="0">
                <a:solidFill>
                  <a:srgbClr val="FFC000"/>
                </a:solidFill>
              </a:rPr>
              <a:t>ይብል</a:t>
            </a:r>
            <a:endParaRPr lang="en-CA" sz="2000" dirty="0">
              <a:solidFill>
                <a:srgbClr val="FFC000"/>
              </a:solidFill>
            </a:endParaRPr>
          </a:p>
          <a:p>
            <a:r>
              <a:rPr lang="en-CA" sz="4000" dirty="0" err="1" smtClean="0">
                <a:solidFill>
                  <a:srgbClr val="FF0000"/>
                </a:solidFill>
              </a:rPr>
              <a:t>ይ.ካ.ንፍቅ</a:t>
            </a:r>
            <a:r>
              <a:rPr lang="en-CA" sz="4000" dirty="0" smtClean="0">
                <a:solidFill>
                  <a:srgbClr val="FF0000"/>
                </a:solidFill>
              </a:rPr>
              <a:t> </a:t>
            </a:r>
            <a:r>
              <a:rPr lang="en-CA" sz="1400" dirty="0">
                <a:solidFill>
                  <a:srgbClr val="FFC000"/>
                </a:solidFill>
              </a:rPr>
              <a:t>፳፭. </a:t>
            </a:r>
            <a:r>
              <a:rPr lang="en-CA" sz="3800" dirty="0" err="1" smtClean="0"/>
              <a:t>እግዚአብ</a:t>
            </a:r>
            <a:endParaRPr lang="en-CA" sz="3800" dirty="0" smtClean="0"/>
          </a:p>
          <a:p>
            <a:r>
              <a:rPr lang="en-CA" sz="3800" dirty="0" err="1" smtClean="0"/>
              <a:t>ሔር</a:t>
            </a:r>
            <a:r>
              <a:rPr lang="en-CA" sz="3800" dirty="0" smtClean="0"/>
              <a:t> </a:t>
            </a:r>
            <a:r>
              <a:rPr lang="en-CA" sz="3800" dirty="0" err="1"/>
              <a:t>ይዕቀባ</a:t>
            </a:r>
            <a:r>
              <a:rPr lang="en-CA" sz="3800" dirty="0"/>
              <a:t> </a:t>
            </a:r>
            <a:r>
              <a:rPr lang="en-CA" sz="3800" dirty="0" err="1"/>
              <a:t>ለክህነትከ</a:t>
            </a:r>
            <a:r>
              <a:rPr lang="en-CA" sz="3800" dirty="0"/>
              <a:t> </a:t>
            </a:r>
            <a:r>
              <a:rPr lang="en-CA" sz="3800" dirty="0" err="1"/>
              <a:t>ወይትወከፈ</a:t>
            </a:r>
            <a:r>
              <a:rPr lang="en-CA" sz="3800" dirty="0"/>
              <a:t> </a:t>
            </a:r>
            <a:r>
              <a:rPr lang="en-CA" sz="3800" dirty="0" err="1"/>
              <a:t>መሥዋዕተከ</a:t>
            </a:r>
            <a:r>
              <a:rPr lang="en-CA" sz="3800" dirty="0"/>
              <a:t> </a:t>
            </a:r>
            <a:r>
              <a:rPr lang="en-CA" sz="3800" dirty="0" err="1"/>
              <a:t>ወቍርባነከ</a:t>
            </a:r>
            <a:r>
              <a:rPr lang="en-CA" sz="3800" dirty="0"/>
              <a:t> </a:t>
            </a:r>
            <a:r>
              <a:rPr lang="en-CA" sz="3800" dirty="0" err="1"/>
              <a:t>በብሩህ</a:t>
            </a:r>
            <a:r>
              <a:rPr lang="en-CA" sz="3800" dirty="0"/>
              <a:t> </a:t>
            </a:r>
            <a:r>
              <a:rPr lang="en-CA" sz="3800" dirty="0" err="1"/>
              <a:t>ገጽ</a:t>
            </a:r>
            <a:r>
              <a:rPr lang="en-CA" sz="3800" dirty="0"/>
              <a:t>። </a:t>
            </a:r>
            <a:r>
              <a:rPr lang="en-CA" sz="3800" dirty="0" err="1"/>
              <a:t>ሥመር</a:t>
            </a:r>
            <a:r>
              <a:rPr lang="en-CA" sz="3800" dirty="0"/>
              <a:t> </a:t>
            </a:r>
            <a:r>
              <a:rPr lang="en-CA" sz="3800" dirty="0" err="1"/>
              <a:t>እግዚኦ</a:t>
            </a:r>
            <a:r>
              <a:rPr lang="en-CA" sz="3800" dirty="0"/>
              <a:t> </a:t>
            </a:r>
            <a:r>
              <a:rPr lang="en-CA" sz="3800" dirty="0" err="1"/>
              <a:t>ከመ</a:t>
            </a:r>
            <a:r>
              <a:rPr lang="en-CA" sz="3800" dirty="0"/>
              <a:t> </a:t>
            </a:r>
            <a:r>
              <a:rPr lang="en-CA" sz="3800" dirty="0" err="1"/>
              <a:t>ታድኅነኒ</a:t>
            </a:r>
            <a:r>
              <a:rPr lang="en-CA" sz="3800" dirty="0" smtClean="0"/>
              <a:t>። </a:t>
            </a:r>
            <a:r>
              <a:rPr lang="en-CA" sz="2000" dirty="0" smtClean="0">
                <a:solidFill>
                  <a:srgbClr val="FFC000"/>
                </a:solidFill>
              </a:rPr>
              <a:t>(</a:t>
            </a:r>
            <a:r>
              <a:rPr lang="en-CA" sz="2000" dirty="0">
                <a:solidFill>
                  <a:srgbClr val="FFC000"/>
                </a:solidFill>
              </a:rPr>
              <a:t>፫ተ </a:t>
            </a:r>
            <a:r>
              <a:rPr lang="en-CA" sz="2000" dirty="0" err="1">
                <a:solidFill>
                  <a:srgbClr val="FFC000"/>
                </a:solidFill>
              </a:rPr>
              <a:t>ጊዜ</a:t>
            </a:r>
            <a:r>
              <a:rPr lang="en-CA" sz="2000" dirty="0">
                <a:solidFill>
                  <a:srgbClr val="FFC000"/>
                </a:solidFill>
              </a:rPr>
              <a:t> </a:t>
            </a:r>
            <a:r>
              <a:rPr lang="en-CA" sz="2000" dirty="0" err="1">
                <a:solidFill>
                  <a:srgbClr val="FFC000"/>
                </a:solidFill>
              </a:rPr>
              <a:t>በል</a:t>
            </a:r>
            <a:r>
              <a:rPr lang="en-CA" sz="2000" dirty="0" smtClean="0">
                <a:solidFill>
                  <a:srgbClr val="FFC000"/>
                </a:solidFill>
              </a:rPr>
              <a:t>)</a:t>
            </a:r>
          </a:p>
        </p:txBody>
      </p:sp>
      <p:sp>
        <p:nvSpPr>
          <p:cNvPr id="19" name="Rectangle 18"/>
          <p:cNvSpPr/>
          <p:nvPr/>
        </p:nvSpPr>
        <p:spPr>
          <a:xfrm>
            <a:off x="3959994" y="120502"/>
            <a:ext cx="4418461" cy="6647974"/>
          </a:xfrm>
          <a:prstGeom prst="rect">
            <a:avLst/>
          </a:prstGeom>
        </p:spPr>
        <p:txBody>
          <a:bodyPr wrap="square">
            <a:spAutoFit/>
          </a:bodyPr>
          <a:lstStyle/>
          <a:p>
            <a:pPr algn="ctr"/>
            <a:r>
              <a:rPr lang="en-CA" sz="2000" dirty="0" err="1" smtClean="0">
                <a:solidFill>
                  <a:srgbClr val="FFC000"/>
                </a:solidFill>
              </a:rPr>
              <a:t>ንኹሎምውን</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r>
              <a:rPr lang="en-CA" sz="2000" dirty="0" err="1" smtClean="0">
                <a:solidFill>
                  <a:srgbClr val="FFC000"/>
                </a:solidFill>
              </a:rPr>
              <a:t>ጸልዩ</a:t>
            </a:r>
            <a:r>
              <a:rPr lang="en-CA" sz="2000" dirty="0" smtClean="0">
                <a:solidFill>
                  <a:srgbClr val="FFC000"/>
                </a:solidFill>
              </a:rPr>
              <a:t>፥</a:t>
            </a:r>
            <a:endParaRPr lang="en-CA" sz="2000" dirty="0">
              <a:solidFill>
                <a:srgbClr val="FFC000"/>
              </a:solidFill>
            </a:endParaRPr>
          </a:p>
          <a:p>
            <a:r>
              <a:rPr lang="en-CA" sz="4000" dirty="0" err="1" smtClean="0"/>
              <a:t>ኣብ</a:t>
            </a:r>
            <a:r>
              <a:rPr lang="en-CA" sz="4000" dirty="0" smtClean="0"/>
              <a:t> </a:t>
            </a:r>
            <a:r>
              <a:rPr lang="en-CA" sz="4000" dirty="0" err="1"/>
              <a:t>ሰማይ</a:t>
            </a:r>
            <a:r>
              <a:rPr lang="en-CA" sz="4000" dirty="0"/>
              <a:t> </a:t>
            </a:r>
            <a:r>
              <a:rPr lang="en-CA" sz="4000" dirty="0" err="1"/>
              <a:t>እትነብር</a:t>
            </a:r>
            <a:r>
              <a:rPr lang="en-CA" sz="4000" dirty="0"/>
              <a:t> </a:t>
            </a:r>
            <a:r>
              <a:rPr lang="en-CA" sz="4000" dirty="0" err="1"/>
              <a:t>ኣቦና</a:t>
            </a:r>
            <a:r>
              <a:rPr lang="en-CA" sz="4000" dirty="0"/>
              <a:t> </a:t>
            </a:r>
          </a:p>
          <a:p>
            <a:r>
              <a:rPr lang="en-CA" sz="2000" dirty="0" err="1" smtClean="0">
                <a:solidFill>
                  <a:srgbClr val="FFC000"/>
                </a:solidFill>
              </a:rPr>
              <a:t>ብድኅርዚ</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ይመለስ</a:t>
            </a:r>
            <a:r>
              <a:rPr lang="en-CA" sz="2000" dirty="0">
                <a:solidFill>
                  <a:srgbClr val="FFC000"/>
                </a:solidFill>
              </a:rPr>
              <a:t> </a:t>
            </a:r>
            <a:r>
              <a:rPr lang="en-CA" sz="2000" dirty="0" err="1">
                <a:solidFill>
                  <a:srgbClr val="FFC000"/>
                </a:solidFill>
              </a:rPr>
              <a:t>እሞ</a:t>
            </a:r>
            <a:r>
              <a:rPr lang="en-CA" sz="2000" dirty="0">
                <a:solidFill>
                  <a:srgbClr val="FFC000"/>
                </a:solidFill>
              </a:rPr>
              <a:t> </a:t>
            </a:r>
            <a:r>
              <a:rPr lang="en-CA" sz="2000" dirty="0" err="1">
                <a:solidFill>
                  <a:srgbClr val="FFC000"/>
                </a:solidFill>
              </a:rPr>
              <a:t>ቃል</a:t>
            </a:r>
            <a:r>
              <a:rPr lang="en-CA" sz="2000" dirty="0">
                <a:solidFill>
                  <a:srgbClr val="FFC000"/>
                </a:solidFill>
              </a:rPr>
              <a:t> </a:t>
            </a:r>
            <a:r>
              <a:rPr lang="en-CA" sz="2000" dirty="0" err="1">
                <a:solidFill>
                  <a:srgbClr val="FFC000"/>
                </a:solidFill>
              </a:rPr>
              <a:t>ብምዝራብ</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እናራኸበ</a:t>
            </a:r>
            <a:r>
              <a:rPr lang="en-CA" sz="2000" dirty="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24. </a:t>
            </a:r>
            <a:r>
              <a:rPr lang="en-CA" sz="3800" dirty="0"/>
              <a:t>ኦ </a:t>
            </a:r>
            <a:r>
              <a:rPr lang="en-CA" sz="3800" dirty="0" err="1"/>
              <a:t>ኣቦይ</a:t>
            </a:r>
            <a:r>
              <a:rPr lang="en-CA" sz="3800" dirty="0"/>
              <a:t> </a:t>
            </a:r>
            <a:r>
              <a:rPr lang="en-CA" sz="3800" dirty="0" err="1"/>
              <a:t>ቀሲስ</a:t>
            </a:r>
            <a:r>
              <a:rPr lang="en-CA" sz="3800" dirty="0"/>
              <a:t> </a:t>
            </a:r>
            <a:r>
              <a:rPr lang="en-CA" sz="3800" dirty="0" err="1"/>
              <a:t>ብቕድስቲ</a:t>
            </a:r>
            <a:r>
              <a:rPr lang="en-CA" sz="3800" dirty="0"/>
              <a:t> </a:t>
            </a:r>
            <a:r>
              <a:rPr lang="en-CA" sz="3800" dirty="0" err="1"/>
              <a:t>ጸሎትካ</a:t>
            </a:r>
            <a:r>
              <a:rPr lang="en-CA" sz="3800" dirty="0"/>
              <a:t> </a:t>
            </a:r>
            <a:r>
              <a:rPr lang="en-CA" sz="3800" dirty="0" err="1"/>
              <a:t>ዘክረኒ</a:t>
            </a:r>
            <a:r>
              <a:rPr lang="en-CA" sz="3800" dirty="0"/>
              <a:t>።</a:t>
            </a:r>
          </a:p>
          <a:p>
            <a:pPr algn="ctr"/>
            <a:r>
              <a:rPr lang="en-CA" sz="2000" dirty="0" err="1" smtClean="0">
                <a:solidFill>
                  <a:srgbClr val="FFC000"/>
                </a:solidFill>
              </a:rPr>
              <a:t>ንፍቅ</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ድማ</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እናበለ</a:t>
            </a:r>
            <a:r>
              <a:rPr lang="en-CA" sz="2000" dirty="0">
                <a:solidFill>
                  <a:srgbClr val="FFC000"/>
                </a:solidFill>
              </a:rPr>
              <a:t> </a:t>
            </a:r>
            <a:r>
              <a:rPr lang="en-CA" sz="2000" dirty="0" err="1" smtClean="0">
                <a:solidFill>
                  <a:srgbClr val="FFC000"/>
                </a:solidFill>
              </a:rPr>
              <a:t>ይመልሰሉ</a:t>
            </a:r>
            <a:endParaRPr lang="en-CA" sz="2000" dirty="0">
              <a:solidFill>
                <a:srgbClr val="FFC000"/>
              </a:solidFill>
            </a:endParaRPr>
          </a:p>
          <a:p>
            <a:r>
              <a:rPr lang="en-CA" sz="3800" dirty="0" err="1" smtClean="0">
                <a:solidFill>
                  <a:srgbClr val="FF0000"/>
                </a:solidFill>
              </a:rPr>
              <a:t>ይ.ካ.ንፍቅ</a:t>
            </a:r>
            <a:r>
              <a:rPr lang="en-CA" sz="3800" dirty="0" smtClean="0"/>
              <a:t> </a:t>
            </a:r>
            <a:r>
              <a:rPr lang="en-CA" sz="1400" dirty="0">
                <a:solidFill>
                  <a:srgbClr val="FFC000"/>
                </a:solidFill>
              </a:rPr>
              <a:t>25. </a:t>
            </a:r>
            <a:r>
              <a:rPr lang="en-CA" sz="3800" dirty="0" err="1"/>
              <a:t>እግዚኣብሄር</a:t>
            </a:r>
            <a:r>
              <a:rPr lang="en-CA" sz="3800" dirty="0"/>
              <a:t> </a:t>
            </a:r>
            <a:r>
              <a:rPr lang="en-CA" sz="3800" dirty="0" err="1"/>
              <a:t>ንኽህነትካ</a:t>
            </a:r>
            <a:r>
              <a:rPr lang="en-CA" sz="3800" dirty="0"/>
              <a:t> </a:t>
            </a:r>
            <a:r>
              <a:rPr lang="en-CA" sz="3800" dirty="0" err="1"/>
              <a:t>ይሓልዋ</a:t>
            </a:r>
            <a:r>
              <a:rPr lang="en-CA" sz="3800" dirty="0"/>
              <a:t>፥ </a:t>
            </a:r>
            <a:r>
              <a:rPr lang="en-CA" sz="3800" dirty="0" err="1" smtClean="0"/>
              <a:t>መሥ</a:t>
            </a:r>
            <a:endParaRPr lang="en-CA" sz="3800" dirty="0" smtClean="0"/>
          </a:p>
          <a:p>
            <a:r>
              <a:rPr lang="en-CA" sz="3800" dirty="0" err="1" smtClean="0"/>
              <a:t>ዋዕትኻን</a:t>
            </a:r>
            <a:r>
              <a:rPr lang="en-CA" sz="3800" dirty="0" smtClean="0"/>
              <a:t> </a:t>
            </a:r>
            <a:r>
              <a:rPr lang="en-CA" sz="3800" dirty="0" err="1"/>
              <a:t>ቍርባንካን</a:t>
            </a:r>
            <a:r>
              <a:rPr lang="en-CA" sz="3800" dirty="0"/>
              <a:t> </a:t>
            </a:r>
            <a:r>
              <a:rPr lang="en-CA" sz="3800" dirty="0" err="1"/>
              <a:t>እውን</a:t>
            </a:r>
            <a:r>
              <a:rPr lang="en-CA" sz="3800" dirty="0"/>
              <a:t> </a:t>
            </a:r>
            <a:r>
              <a:rPr lang="en-CA" sz="3800" dirty="0" err="1"/>
              <a:t>ብብሩህ</a:t>
            </a:r>
            <a:r>
              <a:rPr lang="en-CA" sz="3800" dirty="0"/>
              <a:t> </a:t>
            </a:r>
            <a:r>
              <a:rPr lang="en-CA" sz="3800" dirty="0" err="1"/>
              <a:t>ገጹ</a:t>
            </a:r>
            <a:r>
              <a:rPr lang="en-CA" sz="3800" dirty="0"/>
              <a:t> </a:t>
            </a:r>
            <a:r>
              <a:rPr lang="en-CA" sz="3800" dirty="0" err="1"/>
              <a:t>ይቀበለልካ</a:t>
            </a:r>
            <a:r>
              <a:rPr lang="en-CA" sz="3800" dirty="0"/>
              <a:t>። </a:t>
            </a:r>
            <a:endParaRPr lang="en-CA" sz="3800" dirty="0" smtClean="0"/>
          </a:p>
          <a:p>
            <a:r>
              <a:rPr lang="en-CA" sz="3800" dirty="0" smtClean="0"/>
              <a:t>ኦ </a:t>
            </a:r>
            <a:r>
              <a:rPr lang="en-CA" sz="3800" dirty="0" err="1"/>
              <a:t>ጐይታ</a:t>
            </a:r>
            <a:r>
              <a:rPr lang="en-CA" sz="3800" dirty="0"/>
              <a:t>፥ </a:t>
            </a:r>
            <a:r>
              <a:rPr lang="en-CA" sz="3800" dirty="0" err="1"/>
              <a:t>ከተድሕነኒ</a:t>
            </a:r>
            <a:r>
              <a:rPr lang="en-CA" sz="3800" dirty="0"/>
              <a:t> </a:t>
            </a:r>
            <a:r>
              <a:rPr lang="en-CA" sz="3800" dirty="0" err="1"/>
              <a:t>ሥመር</a:t>
            </a:r>
            <a:r>
              <a:rPr lang="en-CA" sz="3800" dirty="0"/>
              <a:t>። </a:t>
            </a:r>
            <a:r>
              <a:rPr lang="en-CA" sz="2000" dirty="0">
                <a:solidFill>
                  <a:srgbClr val="FFC000"/>
                </a:solidFill>
              </a:rPr>
              <a:t>(3 </a:t>
            </a:r>
            <a:r>
              <a:rPr lang="en-CA" sz="2000" dirty="0" err="1">
                <a:solidFill>
                  <a:srgbClr val="FFC000"/>
                </a:solidFill>
              </a:rPr>
              <a:t>ግዜ</a:t>
            </a:r>
            <a:r>
              <a:rPr lang="en-CA" sz="2000" dirty="0" smtClean="0">
                <a:solidFill>
                  <a:srgbClr val="FFC000"/>
                </a:solidFill>
              </a:rPr>
              <a:t>)</a:t>
            </a:r>
            <a:endParaRPr lang="en-CA" sz="2000" dirty="0">
              <a:solidFill>
                <a:srgbClr val="FFC000"/>
              </a:solidFill>
            </a:endParaRPr>
          </a:p>
        </p:txBody>
      </p:sp>
      <p:sp>
        <p:nvSpPr>
          <p:cNvPr id="20" name="Rectangle 19"/>
          <p:cNvSpPr/>
          <p:nvPr/>
        </p:nvSpPr>
        <p:spPr>
          <a:xfrm>
            <a:off x="8097503" y="-22961"/>
            <a:ext cx="4217513" cy="6786473"/>
          </a:xfrm>
          <a:prstGeom prst="rect">
            <a:avLst/>
          </a:prstGeom>
        </p:spPr>
        <p:txBody>
          <a:bodyPr wrap="square">
            <a:spAutoFit/>
          </a:bodyPr>
          <a:lstStyle/>
          <a:p>
            <a:pPr marL="40639" marR="40639" algn="ctr">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All </a:t>
            </a:r>
            <a:r>
              <a:rPr lang="en-US" sz="2000" dirty="0">
                <a:solidFill>
                  <a:srgbClr val="FFC000"/>
                </a:solidFill>
              </a:rPr>
              <a:t>shall say </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chemeClr val="tx1">
                    <a:lumMod val="95000"/>
                  </a:schemeClr>
                </a:solidFill>
              </a:rPr>
              <a:t>Our </a:t>
            </a:r>
            <a:r>
              <a:rPr lang="en-US" sz="3600" dirty="0">
                <a:solidFill>
                  <a:schemeClr val="tx1">
                    <a:lumMod val="95000"/>
                  </a:schemeClr>
                </a:solidFill>
              </a:rPr>
              <a:t>Father </a:t>
            </a:r>
            <a:endParaRPr lang="en-US" sz="3600" dirty="0" smtClean="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 </a:t>
            </a:r>
            <a:r>
              <a:rPr lang="en-US" sz="2000" dirty="0">
                <a:solidFill>
                  <a:srgbClr val="FFC000"/>
                </a:solidFill>
              </a:rPr>
              <a:t>priest shall turn to the </a:t>
            </a:r>
            <a:r>
              <a:rPr lang="en-US" sz="2000" dirty="0" smtClean="0">
                <a:solidFill>
                  <a:srgbClr val="FFC000"/>
                </a:solidFill>
              </a:rPr>
              <a:t>assistant priest</a:t>
            </a:r>
            <a:r>
              <a:rPr lang="en-US" sz="2000" dirty="0">
                <a:solidFill>
                  <a:srgbClr val="FFC000"/>
                </a:solidFill>
              </a:rPr>
              <a:t>, joining hands with him</a:t>
            </a:r>
            <a:r>
              <a:rPr lang="en-US" sz="2000" dirty="0" smtClean="0">
                <a:solidFill>
                  <a:srgbClr val="FFC000"/>
                </a:solidFill>
              </a:rPr>
              <a:t>, </a:t>
            </a:r>
            <a:r>
              <a:rPr lang="en-US" sz="2000" dirty="0">
                <a:solidFill>
                  <a:srgbClr val="FFC000"/>
                </a:solidFill>
              </a:rPr>
              <a:t>says</a:t>
            </a:r>
            <a:r>
              <a:rPr lang="en-US" sz="2000" dirty="0" smtClean="0">
                <a:solidFill>
                  <a:srgbClr val="FFC000"/>
                </a:solidFill>
              </a:rPr>
              <a:t>: </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Priest: </a:t>
            </a:r>
            <a:r>
              <a:rPr lang="en-US" sz="1400" dirty="0" smtClean="0">
                <a:solidFill>
                  <a:srgbClr val="FFC000"/>
                </a:solidFill>
              </a:rPr>
              <a:t>24.</a:t>
            </a:r>
            <a:r>
              <a:rPr lang="en-US" sz="3600" dirty="0" smtClean="0">
                <a:solidFill>
                  <a:schemeClr val="tx1">
                    <a:lumMod val="95000"/>
                  </a:schemeClr>
                </a:solidFill>
              </a:rPr>
              <a:t>Remember </a:t>
            </a:r>
            <a:r>
              <a:rPr lang="en-US" sz="3600" dirty="0">
                <a:solidFill>
                  <a:schemeClr val="tx1">
                    <a:lumMod val="95000"/>
                  </a:schemeClr>
                </a:solidFill>
              </a:rPr>
              <a:t>me, my father priest, in </a:t>
            </a:r>
            <a:r>
              <a:rPr lang="en-US" sz="3600" dirty="0" smtClean="0">
                <a:solidFill>
                  <a:schemeClr val="tx1">
                    <a:lumMod val="95000"/>
                  </a:schemeClr>
                </a:solidFill>
              </a:rPr>
              <a:t>your holy </a:t>
            </a:r>
            <a:r>
              <a:rPr lang="en-US" sz="3600" dirty="0">
                <a:solidFill>
                  <a:schemeClr val="tx1">
                    <a:lumMod val="95000"/>
                  </a:schemeClr>
                </a:solidFill>
              </a:rPr>
              <a:t>prayers</a:t>
            </a:r>
            <a:r>
              <a:rPr lang="en-US" sz="3600" dirty="0" smtClean="0">
                <a:solidFill>
                  <a:schemeClr val="tx1">
                    <a:lumMod val="95000"/>
                  </a:schemeClr>
                </a:solidFill>
              </a:rPr>
              <a:t>.</a:t>
            </a:r>
          </a:p>
          <a:p>
            <a:pPr marL="40639" marR="40639" algn="ctr">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And </a:t>
            </a:r>
            <a:r>
              <a:rPr lang="en-US" sz="2000" dirty="0">
                <a:solidFill>
                  <a:srgbClr val="FFC000"/>
                </a:solidFill>
              </a:rPr>
              <a:t>he shall answer him </a:t>
            </a:r>
            <a:r>
              <a:rPr lang="en-US" sz="2000" dirty="0" smtClean="0">
                <a:solidFill>
                  <a:srgbClr val="FFC000"/>
                </a:solidFill>
              </a:rPr>
              <a:t>saying: </a:t>
            </a:r>
          </a:p>
          <a:p>
            <a:pPr marL="40639" marR="40639">
              <a:spcBef>
                <a:spcPts val="600"/>
              </a:spcBef>
              <a:buClr>
                <a:srgbClr val="0329D6"/>
              </a:buClr>
              <a:buFont typeface="Arial"/>
              <a:defRPr sz="2000">
                <a:solidFill>
                  <a:srgbClr val="0329D6"/>
                </a:solidFill>
                <a:uFill>
                  <a:solidFill>
                    <a:srgbClr val="0329D6"/>
                  </a:solidFill>
                </a:uFill>
              </a:defRPr>
            </a:pPr>
            <a:r>
              <a:rPr lang="en-US" sz="3600" dirty="0" err="1" smtClean="0">
                <a:solidFill>
                  <a:srgbClr val="FF0000"/>
                </a:solidFill>
              </a:rPr>
              <a:t>Asst.Priest</a:t>
            </a:r>
            <a:r>
              <a:rPr lang="en-US" sz="3600" dirty="0" smtClean="0">
                <a:solidFill>
                  <a:srgbClr val="FF0000"/>
                </a:solidFill>
              </a:rPr>
              <a:t>: </a:t>
            </a:r>
            <a:r>
              <a:rPr lang="en-US" sz="1400" dirty="0" smtClean="0">
                <a:solidFill>
                  <a:srgbClr val="FFC000"/>
                </a:solidFill>
              </a:rPr>
              <a:t>25. </a:t>
            </a:r>
            <a:r>
              <a:rPr lang="en-US" sz="3000" dirty="0" smtClean="0">
                <a:solidFill>
                  <a:schemeClr val="tx1">
                    <a:lumMod val="95000"/>
                  </a:schemeClr>
                </a:solidFill>
              </a:rPr>
              <a:t>May </a:t>
            </a:r>
            <a:r>
              <a:rPr lang="en-US" sz="3000" dirty="0">
                <a:solidFill>
                  <a:schemeClr val="tx1">
                    <a:lumMod val="95000"/>
                  </a:schemeClr>
                </a:solidFill>
              </a:rPr>
              <a:t>the Lord keep your priesthood </a:t>
            </a:r>
            <a:r>
              <a:rPr lang="en-US" sz="3000" dirty="0" smtClean="0">
                <a:solidFill>
                  <a:schemeClr val="tx1">
                    <a:lumMod val="95000"/>
                  </a:schemeClr>
                </a:solidFill>
              </a:rPr>
              <a:t>and accept </a:t>
            </a:r>
            <a:r>
              <a:rPr lang="en-US" sz="3000" dirty="0">
                <a:solidFill>
                  <a:schemeClr val="tx1">
                    <a:lumMod val="95000"/>
                  </a:schemeClr>
                </a:solidFill>
              </a:rPr>
              <a:t>your sacrifice and offering with </a:t>
            </a:r>
            <a:r>
              <a:rPr lang="en-US" sz="3000" dirty="0" smtClean="0">
                <a:solidFill>
                  <a:schemeClr val="tx1">
                    <a:lumMod val="95000"/>
                  </a:schemeClr>
                </a:solidFill>
              </a:rPr>
              <a:t>a gracious </a:t>
            </a:r>
            <a:r>
              <a:rPr lang="en-US" sz="3000" dirty="0">
                <a:solidFill>
                  <a:schemeClr val="tx1">
                    <a:lumMod val="95000"/>
                  </a:schemeClr>
                </a:solidFill>
              </a:rPr>
              <a:t>countenance</a:t>
            </a:r>
            <a:r>
              <a:rPr lang="en-US" sz="3000" dirty="0" smtClean="0">
                <a:solidFill>
                  <a:schemeClr val="tx1">
                    <a:lumMod val="95000"/>
                  </a:schemeClr>
                </a:solidFill>
              </a:rPr>
              <a:t>. </a:t>
            </a:r>
            <a:r>
              <a:rPr lang="en-US" sz="2000" dirty="0" smtClean="0">
                <a:solidFill>
                  <a:srgbClr val="FFC000"/>
                </a:solidFill>
              </a:rPr>
              <a:t>(3 times)</a:t>
            </a:r>
          </a:p>
        </p:txBody>
      </p:sp>
    </p:spTree>
    <p:extLst>
      <p:ext uri="{BB962C8B-B14F-4D97-AF65-F5344CB8AC3E}">
        <p14:creationId xmlns:p14="http://schemas.microsoft.com/office/powerpoint/2010/main" val="3660500228"/>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466405"/>
            <a:ext cx="4136752" cy="5909310"/>
          </a:xfrm>
          <a:prstGeom prst="rect">
            <a:avLst/>
          </a:prstGeom>
        </p:spPr>
        <p:txBody>
          <a:bodyPr wrap="square">
            <a:spAutoFit/>
          </a:bodyPr>
          <a:lstStyle/>
          <a:p>
            <a:r>
              <a:rPr lang="en-CA" sz="4800" dirty="0" err="1" smtClean="0">
                <a:solidFill>
                  <a:srgbClr val="FF0000"/>
                </a:solidFill>
              </a:rPr>
              <a:t>ይ.ካ</a:t>
            </a:r>
            <a:r>
              <a:rPr lang="en-CA" sz="4800" dirty="0" smtClean="0">
                <a:solidFill>
                  <a:srgbClr val="FF0000"/>
                </a:solidFill>
              </a:rPr>
              <a:t>. </a:t>
            </a:r>
            <a:r>
              <a:rPr lang="en-US" sz="1400" dirty="0" smtClean="0">
                <a:solidFill>
                  <a:srgbClr val="FFC000"/>
                </a:solidFill>
                <a:latin typeface="Arial" charset="0"/>
              </a:rPr>
              <a:t>፪</a:t>
            </a:r>
            <a:r>
              <a:rPr lang="en-US" altLang="en-US" sz="1400" dirty="0" smtClean="0">
                <a:solidFill>
                  <a:srgbClr val="FFC000"/>
                </a:solidFill>
                <a:latin typeface="Arial" charset="0"/>
              </a:rPr>
              <a:t>. </a:t>
            </a:r>
            <a:r>
              <a:rPr lang="en-CA" sz="4800" dirty="0" err="1" smtClean="0"/>
              <a:t>እግዚአብሔር</a:t>
            </a:r>
            <a:r>
              <a:rPr lang="en-CA" sz="4800" dirty="0" smtClean="0"/>
              <a:t> </a:t>
            </a:r>
            <a:r>
              <a:rPr lang="en-CA" sz="4800" dirty="0" err="1" smtClean="0"/>
              <a:t>ምስለ</a:t>
            </a:r>
            <a:r>
              <a:rPr lang="en-CA" sz="4800" dirty="0" smtClean="0"/>
              <a:t> </a:t>
            </a:r>
            <a:r>
              <a:rPr lang="en-CA" sz="4800" dirty="0" err="1" smtClean="0"/>
              <a:t>ኵልክሙ</a:t>
            </a:r>
            <a:endParaRPr lang="en-CA" sz="4800" dirty="0" smtClean="0"/>
          </a:p>
          <a:p>
            <a:endParaRPr lang="en-CA" sz="1400" dirty="0" smtClean="0"/>
          </a:p>
          <a:p>
            <a:r>
              <a:rPr lang="en-CA" sz="4800" dirty="0" err="1" smtClean="0">
                <a:solidFill>
                  <a:srgbClr val="FFFF00"/>
                </a:solidFill>
              </a:rPr>
              <a:t>ይ.ሕ</a:t>
            </a:r>
            <a:r>
              <a:rPr lang="en-CA" sz="4800" dirty="0" smtClean="0">
                <a:solidFill>
                  <a:srgbClr val="FFFF00"/>
                </a:solidFill>
              </a:rPr>
              <a:t>. </a:t>
            </a:r>
            <a:r>
              <a:rPr lang="en-CA" sz="4800" dirty="0" err="1" smtClean="0"/>
              <a:t>ምስለ</a:t>
            </a:r>
            <a:r>
              <a:rPr lang="en-CA" sz="4800" dirty="0" smtClean="0"/>
              <a:t> </a:t>
            </a:r>
            <a:r>
              <a:rPr lang="en-CA" sz="4800" dirty="0" err="1" smtClean="0"/>
              <a:t>መንፈስከ</a:t>
            </a:r>
            <a:endParaRPr lang="en-CA" sz="4800" dirty="0" smtClean="0"/>
          </a:p>
          <a:p>
            <a:endParaRPr lang="en-CA" sz="1400" dirty="0" smtClean="0"/>
          </a:p>
          <a:p>
            <a:r>
              <a:rPr lang="en-CA" sz="4800" dirty="0" err="1" smtClean="0">
                <a:solidFill>
                  <a:srgbClr val="FF0000"/>
                </a:solidFill>
              </a:rPr>
              <a:t>ይ.ካ</a:t>
            </a:r>
            <a:r>
              <a:rPr lang="en-CA" sz="4800" dirty="0" smtClean="0">
                <a:solidFill>
                  <a:srgbClr val="FF0000"/>
                </a:solidFill>
              </a:rPr>
              <a:t>. </a:t>
            </a:r>
            <a:r>
              <a:rPr lang="en-CA" sz="1400" dirty="0" smtClean="0">
                <a:solidFill>
                  <a:srgbClr val="FFC000"/>
                </a:solidFill>
              </a:rPr>
              <a:t>፫. </a:t>
            </a:r>
            <a:r>
              <a:rPr lang="en-CA" sz="4800" dirty="0" err="1" smtClean="0"/>
              <a:t>አእኵትዎ</a:t>
            </a:r>
            <a:r>
              <a:rPr lang="en-CA" sz="4800" dirty="0" smtClean="0"/>
              <a:t> </a:t>
            </a:r>
            <a:r>
              <a:rPr lang="en-CA" sz="4800" dirty="0" err="1" smtClean="0"/>
              <a:t>ለአምላክነ</a:t>
            </a:r>
            <a:endParaRPr lang="en-CA" sz="4800" dirty="0" smtClean="0"/>
          </a:p>
          <a:p>
            <a:endParaRPr lang="en-CA" sz="1400" dirty="0"/>
          </a:p>
          <a:p>
            <a:r>
              <a:rPr lang="en-CA" sz="4800" dirty="0" err="1" smtClean="0">
                <a:solidFill>
                  <a:srgbClr val="FFFF00"/>
                </a:solidFill>
              </a:rPr>
              <a:t>ይ.ሕ</a:t>
            </a:r>
            <a:r>
              <a:rPr lang="en-CA" sz="4800" dirty="0" smtClean="0">
                <a:solidFill>
                  <a:srgbClr val="FFFF00"/>
                </a:solidFill>
              </a:rPr>
              <a:t>. </a:t>
            </a:r>
            <a:r>
              <a:rPr lang="en-CA" sz="4800" dirty="0" err="1" smtClean="0"/>
              <a:t>ርቱዕ</a:t>
            </a:r>
            <a:r>
              <a:rPr lang="en-CA" sz="4800" dirty="0" smtClean="0"/>
              <a:t> </a:t>
            </a:r>
            <a:r>
              <a:rPr lang="en-CA" sz="4800" dirty="0" err="1" smtClean="0"/>
              <a:t>ይደሉ</a:t>
            </a:r>
            <a:endParaRPr lang="en-CA" sz="4800" dirty="0" smtClean="0"/>
          </a:p>
        </p:txBody>
      </p:sp>
      <p:sp>
        <p:nvSpPr>
          <p:cNvPr id="9" name="Rectangle 8"/>
          <p:cNvSpPr/>
          <p:nvPr/>
        </p:nvSpPr>
        <p:spPr>
          <a:xfrm>
            <a:off x="8042331" y="707886"/>
            <a:ext cx="4255124" cy="5586145"/>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0000"/>
                </a:solidFill>
              </a:rPr>
              <a:t>Priest: </a:t>
            </a:r>
            <a:r>
              <a:rPr lang="en-US" sz="1400" dirty="0">
                <a:solidFill>
                  <a:srgbClr val="FFC000"/>
                </a:solidFill>
              </a:rPr>
              <a:t>2</a:t>
            </a:r>
            <a:r>
              <a:rPr lang="en-US" sz="1400" dirty="0" smtClean="0">
                <a:solidFill>
                  <a:srgbClr val="FFC000"/>
                </a:solidFill>
              </a:rPr>
              <a:t>.</a:t>
            </a:r>
            <a:r>
              <a:rPr lang="en-US" sz="3800" dirty="0" smtClean="0"/>
              <a:t>The Lord be with you all.</a:t>
            </a:r>
          </a:p>
          <a:p>
            <a:pPr marL="40639" marR="40639">
              <a:spcBef>
                <a:spcPts val="600"/>
              </a:spcBef>
              <a:buClr>
                <a:srgbClr val="004DD6"/>
              </a:buClr>
              <a:buFont typeface="Arial"/>
              <a:defRPr sz="2800"/>
            </a:pPr>
            <a:r>
              <a:rPr lang="en-US" sz="3800" b="1" dirty="0" smtClean="0">
                <a:solidFill>
                  <a:srgbClr val="FFFF00"/>
                </a:solidFill>
                <a:uFill>
                  <a:solidFill>
                    <a:srgbClr val="004DD6"/>
                  </a:solidFill>
                </a:uFill>
              </a:rPr>
              <a:t>People: </a:t>
            </a:r>
            <a:r>
              <a:rPr lang="en-US" sz="3800" dirty="0" smtClean="0">
                <a:solidFill>
                  <a:schemeClr val="tx1">
                    <a:lumMod val="95000"/>
                  </a:schemeClr>
                </a:solidFill>
                <a:uFill>
                  <a:solidFill>
                    <a:srgbClr val="004DD6"/>
                  </a:solidFill>
                </a:uFill>
              </a:rPr>
              <a:t>And with thy spirit.</a:t>
            </a:r>
          </a:p>
          <a:p>
            <a:pPr marL="40639" marR="40639">
              <a:spcBef>
                <a:spcPts val="600"/>
              </a:spcBef>
              <a:buClr>
                <a:srgbClr val="000000"/>
              </a:buClr>
              <a:buFont typeface="Arial"/>
              <a:defRPr sz="2800"/>
            </a:pPr>
            <a:r>
              <a:rPr lang="en-US" sz="3800" b="1" dirty="0" smtClean="0">
                <a:solidFill>
                  <a:srgbClr val="FF0000"/>
                </a:solidFill>
              </a:rPr>
              <a:t>Priest:</a:t>
            </a:r>
            <a:r>
              <a:rPr lang="en-US" sz="3800" dirty="0" smtClean="0">
                <a:solidFill>
                  <a:srgbClr val="FF0000"/>
                </a:solidFill>
              </a:rPr>
              <a:t>  </a:t>
            </a:r>
            <a:r>
              <a:rPr lang="en-US" sz="1400" dirty="0" smtClean="0">
                <a:solidFill>
                  <a:srgbClr val="FFC000"/>
                </a:solidFill>
              </a:rPr>
              <a:t>3. </a:t>
            </a:r>
            <a:r>
              <a:rPr lang="en-US" sz="3800" dirty="0" smtClean="0"/>
              <a:t>Give ye thanks unto our God.</a:t>
            </a:r>
          </a:p>
          <a:p>
            <a:pPr marL="40639" marR="40639">
              <a:spcBef>
                <a:spcPts val="600"/>
              </a:spcBef>
              <a:buClr>
                <a:srgbClr val="004DD6"/>
              </a:buClr>
              <a:buFont typeface="Arial"/>
              <a:defRPr sz="2800"/>
            </a:pPr>
            <a:r>
              <a:rPr lang="en-US" sz="3800" b="1" dirty="0" smtClean="0">
                <a:solidFill>
                  <a:srgbClr val="FFFF00"/>
                </a:solidFill>
                <a:uFill>
                  <a:solidFill>
                    <a:srgbClr val="004DD6"/>
                  </a:solidFill>
                </a:uFill>
              </a:rPr>
              <a:t>People:</a:t>
            </a:r>
            <a:r>
              <a:rPr lang="en-US" sz="3800" dirty="0" smtClean="0">
                <a:solidFill>
                  <a:srgbClr val="FFFF00"/>
                </a:solidFill>
                <a:uFill>
                  <a:solidFill>
                    <a:srgbClr val="004DD6"/>
                  </a:solidFill>
                </a:uFill>
              </a:rPr>
              <a:t>  </a:t>
            </a:r>
            <a:r>
              <a:rPr lang="en-US" sz="3800" dirty="0" smtClean="0">
                <a:solidFill>
                  <a:schemeClr val="tx1">
                    <a:lumMod val="95000"/>
                  </a:schemeClr>
                </a:solidFill>
                <a:uFill>
                  <a:solidFill>
                    <a:srgbClr val="004DD6"/>
                  </a:solidFill>
                </a:uFill>
              </a:rPr>
              <a:t>It is right, it is just.</a:t>
            </a:r>
          </a:p>
        </p:txBody>
      </p:sp>
      <p:cxnSp>
        <p:nvCxnSpPr>
          <p:cNvPr id="10" name="Straight Connector 9"/>
          <p:cNvCxnSpPr/>
          <p:nvPr/>
        </p:nvCxnSpPr>
        <p:spPr>
          <a:xfrm>
            <a:off x="3993864" y="-794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9670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00501" y="546303"/>
            <a:ext cx="4291964" cy="5909310"/>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2</a:t>
            </a:r>
            <a:r>
              <a:rPr lang="en-CA" sz="1400" dirty="0" smtClean="0">
                <a:solidFill>
                  <a:srgbClr val="FFC000"/>
                </a:solidFill>
              </a:rPr>
              <a:t>.</a:t>
            </a:r>
            <a:r>
              <a:rPr lang="en-CA" sz="4800" dirty="0" smtClean="0"/>
              <a:t>እግዚኣብሄር </a:t>
            </a:r>
            <a:r>
              <a:rPr lang="en-CA" sz="4800" dirty="0" err="1" smtClean="0"/>
              <a:t>ምስ</a:t>
            </a:r>
            <a:r>
              <a:rPr lang="en-CA" sz="4800" dirty="0" smtClean="0"/>
              <a:t> </a:t>
            </a:r>
            <a:r>
              <a:rPr lang="en-CA" sz="4800" dirty="0" err="1" smtClean="0"/>
              <a:t>ኵልኹም</a:t>
            </a:r>
            <a:r>
              <a:rPr lang="en-CA" sz="4800" dirty="0" smtClean="0"/>
              <a:t> </a:t>
            </a:r>
            <a:r>
              <a:rPr lang="en-CA" sz="4800" dirty="0" err="1" smtClean="0"/>
              <a:t>ይዅን</a:t>
            </a:r>
            <a:endParaRPr lang="en-CA" sz="4800" dirty="0" smtClean="0"/>
          </a:p>
          <a:p>
            <a:endParaRPr lang="en-CA" sz="1400" dirty="0" smtClean="0"/>
          </a:p>
          <a:p>
            <a:r>
              <a:rPr lang="en-CA" sz="4800" dirty="0" err="1" smtClean="0">
                <a:solidFill>
                  <a:srgbClr val="FFFF00"/>
                </a:solidFill>
              </a:rPr>
              <a:t>ይ.ሕ</a:t>
            </a:r>
            <a:r>
              <a:rPr lang="en-CA" sz="4800" dirty="0" smtClean="0">
                <a:solidFill>
                  <a:srgbClr val="FFFF00"/>
                </a:solidFill>
              </a:rPr>
              <a:t>. </a:t>
            </a:r>
            <a:r>
              <a:rPr lang="en-CA" sz="4800" dirty="0" err="1" smtClean="0"/>
              <a:t>ምስ</a:t>
            </a:r>
            <a:r>
              <a:rPr lang="en-CA" sz="4800" dirty="0" smtClean="0"/>
              <a:t> </a:t>
            </a:r>
            <a:r>
              <a:rPr lang="en-CA" sz="4800" dirty="0" err="1" smtClean="0"/>
              <a:t>መንፈስካ</a:t>
            </a:r>
            <a:endParaRPr lang="en-CA" sz="4800" dirty="0" smtClean="0"/>
          </a:p>
          <a:p>
            <a:endParaRPr lang="en-CA" sz="1400" dirty="0" smtClean="0"/>
          </a:p>
          <a:p>
            <a:r>
              <a:rPr lang="en-CA" sz="4800" dirty="0" err="1" smtClean="0">
                <a:solidFill>
                  <a:srgbClr val="FF0000"/>
                </a:solidFill>
              </a:rPr>
              <a:t>ይ.ካ</a:t>
            </a:r>
            <a:r>
              <a:rPr lang="en-CA" sz="4800" dirty="0" smtClean="0">
                <a:solidFill>
                  <a:srgbClr val="FF0000"/>
                </a:solidFill>
              </a:rPr>
              <a:t>. </a:t>
            </a:r>
            <a:r>
              <a:rPr lang="en-CA" sz="1400" dirty="0" smtClean="0">
                <a:solidFill>
                  <a:srgbClr val="FFC000"/>
                </a:solidFill>
              </a:rPr>
              <a:t>3. </a:t>
            </a:r>
            <a:r>
              <a:rPr lang="en-CA" sz="4800" dirty="0" err="1" smtClean="0"/>
              <a:t>ንኣምላኽና</a:t>
            </a:r>
            <a:r>
              <a:rPr lang="en-CA" sz="4800" dirty="0" smtClean="0"/>
              <a:t> </a:t>
            </a:r>
            <a:r>
              <a:rPr lang="en-CA" sz="4800" dirty="0" err="1" smtClean="0"/>
              <a:t>ኣመስግንዎ</a:t>
            </a:r>
            <a:endParaRPr lang="en-CA" sz="4800" dirty="0" smtClean="0"/>
          </a:p>
          <a:p>
            <a:endParaRPr lang="en-CA" sz="1400" dirty="0" smtClean="0"/>
          </a:p>
          <a:p>
            <a:r>
              <a:rPr lang="en-CA" sz="4800" dirty="0" err="1" smtClean="0">
                <a:solidFill>
                  <a:srgbClr val="FFFF00"/>
                </a:solidFill>
              </a:rPr>
              <a:t>ይ.ሕ.</a:t>
            </a:r>
            <a:r>
              <a:rPr lang="en-CA" sz="4800" dirty="0" err="1" smtClean="0"/>
              <a:t>ብሓቂ</a:t>
            </a:r>
            <a:r>
              <a:rPr lang="en-CA" sz="4800" dirty="0" smtClean="0"/>
              <a:t> </a:t>
            </a:r>
          </a:p>
          <a:p>
            <a:r>
              <a:rPr lang="en-CA" sz="4800" dirty="0" err="1" smtClean="0"/>
              <a:t>ይግባእዩ</a:t>
            </a:r>
            <a:endParaRPr lang="en-CA" sz="4800" dirty="0" smtClean="0"/>
          </a:p>
        </p:txBody>
      </p:sp>
    </p:spTree>
    <p:extLst>
      <p:ext uri="{BB962C8B-B14F-4D97-AF65-F5344CB8AC3E}">
        <p14:creationId xmlns:p14="http://schemas.microsoft.com/office/powerpoint/2010/main" val="2025955548"/>
      </p:ext>
    </p:extLst>
  </p:cSld>
  <p:clrMapOvr>
    <a:masterClrMapping/>
  </p:clrMapOvr>
  <p:transition spd="med"/>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072" y="831396"/>
            <a:ext cx="3960739" cy="5170646"/>
          </a:xfrm>
          <a:prstGeom prst="rect">
            <a:avLst/>
          </a:prstGeom>
        </p:spPr>
        <p:txBody>
          <a:bodyPr wrap="square">
            <a:spAutoFit/>
          </a:bodyPr>
          <a:lstStyle/>
          <a:p>
            <a:r>
              <a:rPr lang="en-CA" sz="5500" dirty="0" err="1" smtClean="0">
                <a:solidFill>
                  <a:srgbClr val="FF0000"/>
                </a:solidFill>
              </a:rPr>
              <a:t>ይ.ካ</a:t>
            </a:r>
            <a:r>
              <a:rPr lang="en-CA" sz="5500" dirty="0" smtClean="0">
                <a:solidFill>
                  <a:srgbClr val="FF0000"/>
                </a:solidFill>
              </a:rPr>
              <a:t>. </a:t>
            </a:r>
            <a:r>
              <a:rPr lang="en-CA" sz="5500" dirty="0" err="1" smtClean="0"/>
              <a:t>አልዕሉ</a:t>
            </a:r>
            <a:r>
              <a:rPr lang="en-CA" sz="5500" dirty="0" smtClean="0"/>
              <a:t> </a:t>
            </a:r>
            <a:r>
              <a:rPr lang="en-CA" sz="5500" dirty="0" err="1" smtClean="0"/>
              <a:t>አልባቢክሙ</a:t>
            </a:r>
            <a:endParaRPr lang="en-CA" sz="5500" dirty="0" smtClean="0"/>
          </a:p>
          <a:p>
            <a:endParaRPr lang="en-CA" sz="5500" dirty="0" smtClean="0"/>
          </a:p>
          <a:p>
            <a:r>
              <a:rPr lang="en-CA" sz="5500" dirty="0" err="1" smtClean="0">
                <a:solidFill>
                  <a:srgbClr val="FFFF00"/>
                </a:solidFill>
              </a:rPr>
              <a:t>ይ.ሕ</a:t>
            </a:r>
            <a:r>
              <a:rPr lang="en-CA" sz="5500" dirty="0" smtClean="0">
                <a:solidFill>
                  <a:srgbClr val="FFFF00"/>
                </a:solidFill>
              </a:rPr>
              <a:t>. </a:t>
            </a:r>
            <a:r>
              <a:rPr lang="en-CA" sz="5500" dirty="0" err="1" smtClean="0"/>
              <a:t>ብነ</a:t>
            </a:r>
            <a:r>
              <a:rPr lang="en-CA" sz="5500" dirty="0" smtClean="0"/>
              <a:t>  </a:t>
            </a:r>
            <a:r>
              <a:rPr lang="en-CA" sz="5500" dirty="0" err="1" smtClean="0"/>
              <a:t>ሃበ</a:t>
            </a:r>
            <a:r>
              <a:rPr lang="en-CA" sz="5500" dirty="0" smtClean="0"/>
              <a:t>  </a:t>
            </a:r>
            <a:r>
              <a:rPr lang="en-CA" sz="5500" dirty="0" err="1" smtClean="0"/>
              <a:t>እግዚአብሔር</a:t>
            </a:r>
            <a:r>
              <a:rPr lang="en-CA" sz="5500" dirty="0" smtClean="0"/>
              <a:t> </a:t>
            </a:r>
            <a:r>
              <a:rPr lang="en-CA" sz="5500" dirty="0" err="1" smtClean="0"/>
              <a:t>አምላክነ</a:t>
            </a:r>
            <a:endParaRPr lang="en-CA" sz="5500" dirty="0" smtClean="0"/>
          </a:p>
        </p:txBody>
      </p:sp>
      <p:sp>
        <p:nvSpPr>
          <p:cNvPr id="9" name="Rectangle 8"/>
          <p:cNvSpPr/>
          <p:nvPr/>
        </p:nvSpPr>
        <p:spPr>
          <a:xfrm>
            <a:off x="8042331" y="897256"/>
            <a:ext cx="4400150" cy="5093702"/>
          </a:xfrm>
          <a:prstGeom prst="rect">
            <a:avLst/>
          </a:prstGeom>
        </p:spPr>
        <p:txBody>
          <a:bodyPr wrap="square">
            <a:spAutoFit/>
          </a:bodyPr>
          <a:lstStyle/>
          <a:p>
            <a:pPr marL="40639" marR="40639">
              <a:spcBef>
                <a:spcPts val="600"/>
              </a:spcBef>
              <a:buClr>
                <a:srgbClr val="000000"/>
              </a:buClr>
              <a:buFont typeface="Arial"/>
              <a:defRPr sz="2800"/>
            </a:pPr>
            <a:r>
              <a:rPr lang="en-US" sz="4500" b="1" dirty="0" smtClean="0">
                <a:solidFill>
                  <a:srgbClr val="FF0000"/>
                </a:solidFill>
              </a:rPr>
              <a:t>Priest:</a:t>
            </a:r>
            <a:r>
              <a:rPr lang="en-US" sz="4500" dirty="0" smtClean="0">
                <a:solidFill>
                  <a:srgbClr val="FF0000"/>
                </a:solidFill>
              </a:rPr>
              <a:t>  </a:t>
            </a:r>
            <a:r>
              <a:rPr lang="en-US" sz="4500" dirty="0" smtClean="0"/>
              <a:t>Lift up your hearts.</a:t>
            </a:r>
          </a:p>
          <a:p>
            <a:pPr marL="40639" marR="40639">
              <a:spcBef>
                <a:spcPts val="600"/>
              </a:spcBef>
              <a:buClr>
                <a:srgbClr val="000000"/>
              </a:buClr>
              <a:buFont typeface="Arial"/>
              <a:defRPr sz="2800"/>
            </a:pPr>
            <a:endParaRPr lang="en-US" sz="4500" dirty="0" smtClean="0"/>
          </a:p>
          <a:p>
            <a:pPr marL="40639" marR="40639">
              <a:spcBef>
                <a:spcPts val="600"/>
              </a:spcBef>
              <a:buClr>
                <a:srgbClr val="004DD6"/>
              </a:buClr>
              <a:buFont typeface="Arial"/>
              <a:defRPr sz="2800"/>
            </a:pPr>
            <a:r>
              <a:rPr lang="en-US" sz="4500" b="1" dirty="0" smtClean="0">
                <a:solidFill>
                  <a:srgbClr val="FFFF00"/>
                </a:solidFill>
                <a:uFill>
                  <a:solidFill>
                    <a:srgbClr val="004DD6"/>
                  </a:solidFill>
                </a:uFill>
              </a:rPr>
              <a:t>People:</a:t>
            </a:r>
            <a:r>
              <a:rPr lang="en-US" sz="4500" dirty="0" smtClean="0">
                <a:solidFill>
                  <a:srgbClr val="FFFF00"/>
                </a:solidFill>
                <a:uFill>
                  <a:solidFill>
                    <a:srgbClr val="004DD6"/>
                  </a:solidFill>
                </a:uFill>
              </a:rPr>
              <a:t>  </a:t>
            </a:r>
            <a:r>
              <a:rPr lang="en-US" sz="4500" dirty="0" smtClean="0">
                <a:solidFill>
                  <a:schemeClr val="tx1">
                    <a:lumMod val="95000"/>
                  </a:schemeClr>
                </a:solidFill>
                <a:uFill>
                  <a:solidFill>
                    <a:srgbClr val="004DD6"/>
                  </a:solidFill>
                </a:uFill>
              </a:rPr>
              <a:t>We have lifted them up unto the Lord our God. </a:t>
            </a:r>
            <a:endParaRPr lang="en-US" sz="4500" dirty="0">
              <a:solidFill>
                <a:schemeClr val="tx1">
                  <a:lumMod val="95000"/>
                </a:schemeClr>
              </a:solidFill>
              <a:uFill>
                <a:solidFill>
                  <a:srgbClr val="004DD6"/>
                </a:solidFill>
              </a:uFill>
            </a:endParaRPr>
          </a:p>
        </p:txBody>
      </p:sp>
      <p:cxnSp>
        <p:nvCxnSpPr>
          <p:cNvPr id="10" name="Straight Connector 9"/>
          <p:cNvCxnSpPr/>
          <p:nvPr/>
        </p:nvCxnSpPr>
        <p:spPr>
          <a:xfrm>
            <a:off x="3685254" y="-794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685254" y="882569"/>
            <a:ext cx="4426461" cy="5170646"/>
          </a:xfrm>
          <a:prstGeom prst="rect">
            <a:avLst/>
          </a:prstGeom>
        </p:spPr>
        <p:txBody>
          <a:bodyPr wrap="square">
            <a:spAutoFit/>
          </a:bodyPr>
          <a:lstStyle/>
          <a:p>
            <a:r>
              <a:rPr lang="en-CA" sz="5500" dirty="0" err="1" smtClean="0">
                <a:solidFill>
                  <a:srgbClr val="FF0000"/>
                </a:solidFill>
              </a:rPr>
              <a:t>ይ.ካ</a:t>
            </a:r>
            <a:r>
              <a:rPr lang="en-CA" sz="5500" dirty="0" smtClean="0">
                <a:solidFill>
                  <a:srgbClr val="FF0000"/>
                </a:solidFill>
              </a:rPr>
              <a:t>. </a:t>
            </a:r>
            <a:r>
              <a:rPr lang="en-CA" sz="5500" dirty="0" err="1" smtClean="0"/>
              <a:t>ብልብኹም</a:t>
            </a:r>
            <a:r>
              <a:rPr lang="en-CA" sz="5500" dirty="0" smtClean="0"/>
              <a:t> </a:t>
            </a:r>
            <a:r>
              <a:rPr lang="en-CA" sz="5500" dirty="0" err="1" smtClean="0"/>
              <a:t>ሰማያዊ</a:t>
            </a:r>
            <a:r>
              <a:rPr lang="en-CA" sz="5500" dirty="0" smtClean="0"/>
              <a:t> </a:t>
            </a:r>
            <a:r>
              <a:rPr lang="en-CA" sz="5500" dirty="0" err="1" smtClean="0"/>
              <a:t>ነገር</a:t>
            </a:r>
            <a:r>
              <a:rPr lang="en-CA" sz="5500" dirty="0" smtClean="0"/>
              <a:t> </a:t>
            </a:r>
            <a:r>
              <a:rPr lang="en-CA" sz="5500" dirty="0" err="1" smtClean="0"/>
              <a:t>ሕሰቡ</a:t>
            </a:r>
            <a:endParaRPr lang="en-CA" sz="5500" dirty="0" smtClean="0"/>
          </a:p>
          <a:p>
            <a:endParaRPr lang="en-CA" sz="5500" dirty="0" smtClean="0"/>
          </a:p>
          <a:p>
            <a:r>
              <a:rPr lang="en-CA" sz="5500" dirty="0" err="1" smtClean="0">
                <a:solidFill>
                  <a:srgbClr val="FFFF00"/>
                </a:solidFill>
              </a:rPr>
              <a:t>ይ.ሕ</a:t>
            </a:r>
            <a:r>
              <a:rPr lang="en-CA" sz="5500" dirty="0" smtClean="0">
                <a:solidFill>
                  <a:srgbClr val="FFFF00"/>
                </a:solidFill>
              </a:rPr>
              <a:t>. </a:t>
            </a:r>
            <a:r>
              <a:rPr lang="en-CA" sz="5500" dirty="0" err="1" smtClean="0"/>
              <a:t>ኣብ</a:t>
            </a:r>
            <a:r>
              <a:rPr lang="en-CA" sz="5500" dirty="0" smtClean="0"/>
              <a:t> </a:t>
            </a:r>
          </a:p>
          <a:p>
            <a:r>
              <a:rPr lang="en-CA" sz="5500" dirty="0" err="1" smtClean="0"/>
              <a:t>እግዚኣብሄር</a:t>
            </a:r>
            <a:r>
              <a:rPr lang="en-CA" sz="5500" dirty="0" smtClean="0"/>
              <a:t> </a:t>
            </a:r>
          </a:p>
          <a:p>
            <a:r>
              <a:rPr lang="en-CA" sz="5500" dirty="0" err="1" smtClean="0"/>
              <a:t>ኣምላኽና</a:t>
            </a:r>
            <a:r>
              <a:rPr lang="en-CA" sz="5500" dirty="0" smtClean="0"/>
              <a:t> </a:t>
            </a:r>
            <a:r>
              <a:rPr lang="en-CA" sz="5500" dirty="0" err="1" smtClean="0"/>
              <a:t>ኣሎና</a:t>
            </a:r>
            <a:endParaRPr lang="en-CA" sz="5500" dirty="0" smtClean="0"/>
          </a:p>
        </p:txBody>
      </p:sp>
    </p:spTree>
    <p:extLst>
      <p:ext uri="{BB962C8B-B14F-4D97-AF65-F5344CB8AC3E}">
        <p14:creationId xmlns:p14="http://schemas.microsoft.com/office/powerpoint/2010/main" val="1894014454"/>
      </p:ext>
    </p:extLst>
  </p:cSld>
  <p:clrMapOvr>
    <a:masterClrMapping/>
  </p:clrMapOvr>
  <p:transition spd="med"/>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35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3499" y="-50540"/>
            <a:ext cx="4297526" cy="6740307"/>
          </a:xfrm>
          <a:prstGeom prst="rect">
            <a:avLst/>
          </a:prstGeom>
        </p:spPr>
        <p:txBody>
          <a:bodyPr wrap="square">
            <a:spAutoFit/>
          </a:bodyPr>
          <a:lstStyle/>
          <a:p>
            <a:pPr marL="40639" marR="40639">
              <a:spcBef>
                <a:spcPts val="600"/>
              </a:spcBef>
              <a:buClr>
                <a:srgbClr val="000000"/>
              </a:buClr>
              <a:buFont typeface="Arial"/>
              <a:defRPr sz="2000"/>
            </a:pPr>
            <a:r>
              <a:rPr lang="mr-IN" sz="4500" dirty="0" smtClean="0">
                <a:solidFill>
                  <a:srgbClr val="FF0000"/>
                </a:solidFill>
              </a:rPr>
              <a:t>ይ.ካ</a:t>
            </a:r>
            <a:r>
              <a:rPr lang="en-CA" sz="4500" dirty="0" smtClean="0">
                <a:solidFill>
                  <a:srgbClr val="FF0000"/>
                </a:solidFill>
              </a:rPr>
              <a:t>.</a:t>
            </a:r>
            <a:r>
              <a:rPr lang="en-CA" sz="1400" dirty="0">
                <a:solidFill>
                  <a:srgbClr val="FFC000"/>
                </a:solidFill>
              </a:rPr>
              <a:t>4</a:t>
            </a:r>
            <a:r>
              <a:rPr lang="en-CA" sz="1400" dirty="0" smtClean="0">
                <a:solidFill>
                  <a:srgbClr val="FFC000"/>
                </a:solidFill>
              </a:rPr>
              <a:t>.</a:t>
            </a:r>
            <a:r>
              <a:rPr lang="en-US" sz="1400" dirty="0" smtClean="0">
                <a:solidFill>
                  <a:srgbClr val="FFC000"/>
                </a:solidFill>
              </a:rPr>
              <a:t> </a:t>
            </a:r>
            <a:r>
              <a:rPr lang="en-CA" sz="4800" dirty="0" smtClean="0"/>
              <a:t>ኦ </a:t>
            </a:r>
            <a:r>
              <a:rPr lang="en-CA" sz="4800" dirty="0" err="1" smtClean="0"/>
              <a:t>ጐይታ</a:t>
            </a:r>
            <a:r>
              <a:rPr lang="en-CA" sz="4800" dirty="0" smtClean="0"/>
              <a:t>፣ </a:t>
            </a:r>
            <a:r>
              <a:rPr lang="en-CA" sz="4800" dirty="0" err="1" smtClean="0"/>
              <a:t>ብፍቑር</a:t>
            </a:r>
            <a:r>
              <a:rPr lang="en-CA" sz="4800" dirty="0" smtClean="0"/>
              <a:t> </a:t>
            </a:r>
            <a:r>
              <a:rPr lang="en-CA" sz="4800" dirty="0" err="1" smtClean="0"/>
              <a:t>ወድኻ</a:t>
            </a:r>
            <a:r>
              <a:rPr lang="en-CA" sz="4800" dirty="0" smtClean="0"/>
              <a:t> </a:t>
            </a:r>
            <a:r>
              <a:rPr lang="en-CA" sz="4800" dirty="0" err="1" smtClean="0"/>
              <a:t>ጐይታና</a:t>
            </a:r>
            <a:r>
              <a:rPr lang="en-CA" sz="4800" dirty="0" smtClean="0"/>
              <a:t> </a:t>
            </a:r>
            <a:r>
              <a:rPr lang="en-CA" sz="4800" dirty="0" err="1" smtClean="0"/>
              <a:t>ኢየሱስ</a:t>
            </a:r>
            <a:r>
              <a:rPr lang="en-CA" sz="4800" dirty="0" smtClean="0"/>
              <a:t> </a:t>
            </a:r>
            <a:r>
              <a:rPr lang="en-CA" sz="4800" dirty="0" err="1" smtClean="0"/>
              <a:t>ክርስቶስ</a:t>
            </a:r>
            <a:r>
              <a:rPr lang="en-CA" sz="4800" dirty="0" smtClean="0"/>
              <a:t> </a:t>
            </a:r>
            <a:r>
              <a:rPr lang="en-CA" sz="4800" dirty="0" err="1" smtClean="0"/>
              <a:t>ነመስግነካ</a:t>
            </a:r>
            <a:r>
              <a:rPr lang="en-CA" sz="4800" dirty="0" smtClean="0"/>
              <a:t> </a:t>
            </a:r>
            <a:r>
              <a:rPr lang="en-CA" sz="4800" dirty="0" err="1" smtClean="0"/>
              <a:t>ኣሎና</a:t>
            </a:r>
            <a:r>
              <a:rPr lang="en-CA" sz="4800" dirty="0" smtClean="0"/>
              <a:t>። </a:t>
            </a:r>
            <a:r>
              <a:rPr lang="en-CA" sz="4800" dirty="0" err="1" smtClean="0"/>
              <a:t>ብዳሕራይ</a:t>
            </a:r>
            <a:r>
              <a:rPr lang="en-CA" sz="4800" dirty="0" smtClean="0"/>
              <a:t> </a:t>
            </a:r>
            <a:r>
              <a:rPr lang="en-CA" sz="4800" dirty="0" err="1" smtClean="0"/>
              <a:t>ዘመን</a:t>
            </a:r>
            <a:r>
              <a:rPr lang="en-CA" sz="4800" dirty="0" smtClean="0"/>
              <a:t> </a:t>
            </a:r>
            <a:r>
              <a:rPr lang="en-CA" sz="4800" dirty="0" err="1" smtClean="0"/>
              <a:t>መድሕንን</a:t>
            </a:r>
            <a:r>
              <a:rPr lang="en-CA" sz="4800" dirty="0" smtClean="0"/>
              <a:t> </a:t>
            </a:r>
            <a:r>
              <a:rPr lang="en-CA" sz="4800" dirty="0" err="1" smtClean="0"/>
              <a:t>በጃን</a:t>
            </a:r>
            <a:r>
              <a:rPr lang="en-CA" sz="4800" dirty="0" smtClean="0"/>
              <a:t> </a:t>
            </a:r>
            <a:r>
              <a:rPr lang="en-CA" sz="4800" dirty="0" err="1" smtClean="0"/>
              <a:t>ዝኾነ</a:t>
            </a:r>
            <a:r>
              <a:rPr lang="en-CA" sz="4800" dirty="0" smtClean="0"/>
              <a:t> </a:t>
            </a:r>
            <a:r>
              <a:rPr lang="en-CA" sz="4800" dirty="0" err="1" smtClean="0"/>
              <a:t>ወድኻ</a:t>
            </a:r>
            <a:r>
              <a:rPr lang="en-CA" sz="4800" dirty="0" smtClean="0"/>
              <a:t> </a:t>
            </a:r>
            <a:r>
              <a:rPr lang="en-CA" sz="4800" dirty="0" err="1" smtClean="0"/>
              <a:t>መልኣኽ</a:t>
            </a:r>
            <a:r>
              <a:rPr lang="en-CA" sz="4800" dirty="0" smtClean="0"/>
              <a:t> </a:t>
            </a:r>
            <a:r>
              <a:rPr lang="en-CA" sz="4800" dirty="0" err="1" smtClean="0"/>
              <a:t>ምኽርኻ</a:t>
            </a:r>
            <a:r>
              <a:rPr lang="en-CA" sz="4800" dirty="0" smtClean="0"/>
              <a:t> </a:t>
            </a:r>
            <a:r>
              <a:rPr lang="en-CA" sz="4800" dirty="0" err="1" smtClean="0"/>
              <a:t>ለኣኽካልና</a:t>
            </a:r>
            <a:r>
              <a:rPr lang="en-CA" sz="4800" dirty="0" smtClean="0"/>
              <a:t>።</a:t>
            </a:r>
            <a:endParaRPr lang="mr-IN" sz="4800" dirty="0"/>
          </a:p>
        </p:txBody>
      </p:sp>
      <p:sp>
        <p:nvSpPr>
          <p:cNvPr id="20" name="Rectangle 19"/>
          <p:cNvSpPr/>
          <p:nvPr/>
        </p:nvSpPr>
        <p:spPr>
          <a:xfrm>
            <a:off x="8026197" y="69183"/>
            <a:ext cx="4314936" cy="6524863"/>
          </a:xfrm>
          <a:prstGeom prst="rect">
            <a:avLst/>
          </a:prstGeom>
        </p:spPr>
        <p:txBody>
          <a:bodyPr wrap="square">
            <a:spAutoFit/>
          </a:bodyPr>
          <a:lstStyle/>
          <a:p>
            <a:pPr marL="40639" marR="40639">
              <a:spcBef>
                <a:spcPts val="600"/>
              </a:spcBef>
              <a:buClr>
                <a:srgbClr val="000000"/>
              </a:buClr>
              <a:buFont typeface="Arial"/>
              <a:defRPr sz="2800"/>
            </a:pPr>
            <a:r>
              <a:rPr lang="en-US" sz="3800" b="1" dirty="0" smtClean="0">
                <a:solidFill>
                  <a:srgbClr val="FF0000"/>
                </a:solidFill>
              </a:rPr>
              <a:t>Priest: </a:t>
            </a:r>
            <a:r>
              <a:rPr lang="en-US" sz="1400" dirty="0">
                <a:solidFill>
                  <a:srgbClr val="FFC000"/>
                </a:solidFill>
              </a:rPr>
              <a:t>4</a:t>
            </a:r>
            <a:r>
              <a:rPr lang="en-US" sz="1400" dirty="0" smtClean="0">
                <a:solidFill>
                  <a:srgbClr val="FFC000"/>
                </a:solidFill>
              </a:rPr>
              <a:t>. </a:t>
            </a:r>
            <a:r>
              <a:rPr lang="en-US" sz="3800" dirty="0"/>
              <a:t>We give thee thanks, O Lord, in Thy beloved Son our Lord Jesus, whom in the last days thou didst send unto us, thy Son the Savior and Redeemer, the messenger of Thy counsel</a:t>
            </a:r>
            <a:r>
              <a:rPr lang="en-US" sz="3800" dirty="0" smtClean="0"/>
              <a:t>,</a:t>
            </a:r>
            <a:endParaRPr lang="en-US" sz="3800" dirty="0"/>
          </a:p>
        </p:txBody>
      </p:sp>
      <p:sp>
        <p:nvSpPr>
          <p:cNvPr id="2" name="Rectangle 1"/>
          <p:cNvSpPr/>
          <p:nvPr/>
        </p:nvSpPr>
        <p:spPr>
          <a:xfrm>
            <a:off x="-49583" y="-63531"/>
            <a:ext cx="4112947" cy="6740307"/>
          </a:xfrm>
          <a:prstGeom prst="rect">
            <a:avLst/>
          </a:prstGeom>
        </p:spPr>
        <p:txBody>
          <a:bodyPr wrap="square">
            <a:spAutoFit/>
          </a:bodyPr>
          <a:lstStyle/>
          <a:p>
            <a:pPr marL="40639" marR="40639">
              <a:spcBef>
                <a:spcPts val="600"/>
              </a:spcBef>
              <a:buClr>
                <a:srgbClr val="000000"/>
              </a:buClr>
              <a:buFont typeface="Arial"/>
              <a:defRPr sz="2000"/>
            </a:pPr>
            <a:r>
              <a:rPr lang="mr-IN" sz="4500" dirty="0" smtClean="0">
                <a:solidFill>
                  <a:srgbClr val="FF0000"/>
                </a:solidFill>
              </a:rPr>
              <a:t>ይ.ካ</a:t>
            </a:r>
            <a:r>
              <a:rPr lang="en-US" sz="4500" dirty="0" smtClean="0">
                <a:solidFill>
                  <a:srgbClr val="FF0000"/>
                </a:solidFill>
              </a:rPr>
              <a:t>. </a:t>
            </a:r>
            <a:r>
              <a:rPr lang="en-US" sz="1400" dirty="0">
                <a:solidFill>
                  <a:srgbClr val="FFC000"/>
                </a:solidFill>
              </a:rPr>
              <a:t>፬</a:t>
            </a:r>
            <a:r>
              <a:rPr lang="en-US" sz="1400" dirty="0" smtClean="0">
                <a:solidFill>
                  <a:srgbClr val="FFC000"/>
                </a:solidFill>
              </a:rPr>
              <a:t>. </a:t>
            </a:r>
            <a:r>
              <a:rPr lang="en-US" sz="4800" dirty="0" err="1" smtClean="0"/>
              <a:t>ነአኵተከ</a:t>
            </a:r>
            <a:r>
              <a:rPr lang="en-US" sz="4800" dirty="0" smtClean="0"/>
              <a:t> </a:t>
            </a:r>
            <a:r>
              <a:rPr lang="en-US" sz="4800" dirty="0" err="1" smtClean="0"/>
              <a:t>እግዚኦ</a:t>
            </a:r>
            <a:r>
              <a:rPr lang="en-US" sz="4800" dirty="0" smtClean="0"/>
              <a:t> </a:t>
            </a:r>
            <a:r>
              <a:rPr lang="en-US" sz="4800" dirty="0" err="1" smtClean="0"/>
              <a:t>በፍቁር</a:t>
            </a:r>
            <a:r>
              <a:rPr lang="en-US" sz="4800" dirty="0" smtClean="0"/>
              <a:t> </a:t>
            </a:r>
            <a:r>
              <a:rPr lang="en-US" sz="4800" dirty="0" err="1" smtClean="0"/>
              <a:t>ወልድከ</a:t>
            </a:r>
            <a:r>
              <a:rPr lang="en-US" sz="4800" dirty="0" smtClean="0"/>
              <a:t> </a:t>
            </a:r>
            <a:r>
              <a:rPr lang="en-US" sz="4800" dirty="0" err="1" smtClean="0"/>
              <a:t>እግዚእነ</a:t>
            </a:r>
            <a:r>
              <a:rPr lang="en-US" sz="4800" dirty="0" smtClean="0"/>
              <a:t> </a:t>
            </a:r>
            <a:r>
              <a:rPr lang="en-US" sz="4800" dirty="0" err="1" smtClean="0"/>
              <a:t>ኢየሱስ</a:t>
            </a:r>
            <a:r>
              <a:rPr lang="en-US" sz="4800" dirty="0" smtClean="0"/>
              <a:t> </a:t>
            </a:r>
            <a:r>
              <a:rPr lang="en-US" sz="4800" dirty="0" err="1" smtClean="0"/>
              <a:t>ክርስቶስ</a:t>
            </a:r>
            <a:r>
              <a:rPr lang="en-US" sz="4800" dirty="0" smtClean="0"/>
              <a:t> </a:t>
            </a:r>
            <a:r>
              <a:rPr lang="en-US" sz="4800" dirty="0" err="1" smtClean="0"/>
              <a:t>ዘበደኃሪ</a:t>
            </a:r>
            <a:r>
              <a:rPr lang="en-US" sz="4800" dirty="0" smtClean="0"/>
              <a:t> </a:t>
            </a:r>
            <a:r>
              <a:rPr lang="en-US" sz="4800" dirty="0" err="1" smtClean="0"/>
              <a:t>መዋዕል</a:t>
            </a:r>
            <a:r>
              <a:rPr lang="en-US" sz="4800" dirty="0" smtClean="0"/>
              <a:t> </a:t>
            </a:r>
            <a:r>
              <a:rPr lang="en-US" sz="4800" dirty="0" err="1" smtClean="0"/>
              <a:t>ፈኖከ</a:t>
            </a:r>
            <a:r>
              <a:rPr lang="en-US" sz="4800" dirty="0" smtClean="0"/>
              <a:t> </a:t>
            </a:r>
            <a:r>
              <a:rPr lang="en-US" sz="4800" dirty="0" err="1" smtClean="0"/>
              <a:t>ለነ</a:t>
            </a:r>
            <a:r>
              <a:rPr lang="en-US" sz="4800" dirty="0" smtClean="0"/>
              <a:t> </a:t>
            </a:r>
            <a:r>
              <a:rPr lang="en-US" sz="4800" dirty="0" err="1" smtClean="0"/>
              <a:t>ወልድከ</a:t>
            </a:r>
            <a:r>
              <a:rPr lang="en-US" sz="4800" dirty="0" smtClean="0"/>
              <a:t> </a:t>
            </a:r>
            <a:r>
              <a:rPr lang="en-US" sz="4800" dirty="0" err="1" smtClean="0"/>
              <a:t>መድኅነ</a:t>
            </a:r>
            <a:r>
              <a:rPr lang="en-US" sz="4800" dirty="0" smtClean="0"/>
              <a:t>፥ </a:t>
            </a:r>
            <a:r>
              <a:rPr lang="en-US" sz="4800" dirty="0" err="1" smtClean="0"/>
              <a:t>ወመቤዝወ</a:t>
            </a:r>
            <a:r>
              <a:rPr lang="en-US" sz="4800" dirty="0" smtClean="0"/>
              <a:t> </a:t>
            </a:r>
            <a:r>
              <a:rPr lang="en-US" sz="4800" dirty="0" err="1" smtClean="0"/>
              <a:t>መልአከ</a:t>
            </a:r>
            <a:r>
              <a:rPr lang="en-US" sz="4800" dirty="0" smtClean="0"/>
              <a:t> </a:t>
            </a:r>
            <a:r>
              <a:rPr lang="en-US" sz="4800" dirty="0" err="1" smtClean="0"/>
              <a:t>ምክርከ</a:t>
            </a:r>
            <a:r>
              <a:rPr lang="en-US" sz="4800" dirty="0" smtClean="0"/>
              <a:t>።</a:t>
            </a:r>
            <a:endParaRPr lang="en-US" sz="4800" dirty="0"/>
          </a:p>
        </p:txBody>
      </p:sp>
    </p:spTree>
    <p:extLst>
      <p:ext uri="{BB962C8B-B14F-4D97-AF65-F5344CB8AC3E}">
        <p14:creationId xmlns:p14="http://schemas.microsoft.com/office/powerpoint/2010/main" val="1500529037"/>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35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3499" y="850869"/>
            <a:ext cx="4297526" cy="3939540"/>
          </a:xfrm>
          <a:prstGeom prst="rect">
            <a:avLst/>
          </a:prstGeom>
        </p:spPr>
        <p:txBody>
          <a:bodyPr wrap="square">
            <a:spAutoFit/>
          </a:bodyPr>
          <a:lstStyle/>
          <a:p>
            <a:pPr marL="40639" marR="40639">
              <a:spcBef>
                <a:spcPts val="600"/>
              </a:spcBef>
              <a:buClr>
                <a:srgbClr val="000000"/>
              </a:buClr>
              <a:buFont typeface="Arial"/>
              <a:defRPr sz="2000"/>
            </a:pPr>
            <a:r>
              <a:rPr lang="en-CA" sz="1400" dirty="0" smtClean="0">
                <a:solidFill>
                  <a:srgbClr val="FFC000"/>
                </a:solidFill>
              </a:rPr>
              <a:t>5.</a:t>
            </a:r>
            <a:r>
              <a:rPr lang="en-US" sz="1400" dirty="0" smtClean="0">
                <a:solidFill>
                  <a:srgbClr val="FFC000"/>
                </a:solidFill>
              </a:rPr>
              <a:t> </a:t>
            </a:r>
            <a:r>
              <a:rPr lang="en-CA" sz="5000" dirty="0" err="1" smtClean="0"/>
              <a:t>እዚ</a:t>
            </a:r>
            <a:r>
              <a:rPr lang="en-CA" sz="5000" dirty="0" smtClean="0"/>
              <a:t> </a:t>
            </a:r>
            <a:r>
              <a:rPr lang="en-CA" sz="5000" dirty="0" err="1" smtClean="0"/>
              <a:t>ቓል</a:t>
            </a:r>
            <a:r>
              <a:rPr lang="en-CA" sz="5000" dirty="0" smtClean="0"/>
              <a:t> </a:t>
            </a:r>
            <a:r>
              <a:rPr lang="en-CA" sz="5000" dirty="0" err="1" smtClean="0"/>
              <a:t>እዚ</a:t>
            </a:r>
            <a:r>
              <a:rPr lang="en-CA" sz="5000" dirty="0" smtClean="0"/>
              <a:t> </a:t>
            </a:r>
            <a:r>
              <a:rPr lang="en-CA" sz="5000" dirty="0" err="1" smtClean="0"/>
              <a:t>ካባኻ</a:t>
            </a:r>
            <a:r>
              <a:rPr lang="en-CA" sz="5000" dirty="0" smtClean="0"/>
              <a:t> </a:t>
            </a:r>
            <a:r>
              <a:rPr lang="en-CA" sz="5000" dirty="0" err="1" smtClean="0"/>
              <a:t>ዝተረኽበ</a:t>
            </a:r>
            <a:r>
              <a:rPr lang="en-CA" sz="5000" dirty="0" smtClean="0"/>
              <a:t> </a:t>
            </a:r>
            <a:r>
              <a:rPr lang="en-CA" sz="5000" dirty="0" err="1" smtClean="0"/>
              <a:t>እዩ</a:t>
            </a:r>
            <a:r>
              <a:rPr lang="en-CA" sz="5000" dirty="0" smtClean="0"/>
              <a:t>። </a:t>
            </a:r>
            <a:r>
              <a:rPr lang="en-CA" sz="5000" dirty="0" err="1" smtClean="0"/>
              <a:t>ብእኡውን</a:t>
            </a:r>
            <a:r>
              <a:rPr lang="en-CA" sz="5000" dirty="0" smtClean="0"/>
              <a:t> </a:t>
            </a:r>
            <a:r>
              <a:rPr lang="en-CA" sz="5000" dirty="0" err="1" smtClean="0"/>
              <a:t>ብፍቓድካ</a:t>
            </a:r>
            <a:r>
              <a:rPr lang="en-CA" sz="5000" dirty="0" smtClean="0"/>
              <a:t> </a:t>
            </a:r>
            <a:r>
              <a:rPr lang="en-CA" sz="5000" dirty="0" err="1" smtClean="0"/>
              <a:t>ኵሉ</a:t>
            </a:r>
            <a:r>
              <a:rPr lang="en-CA" sz="5000" dirty="0" smtClean="0"/>
              <a:t> </a:t>
            </a:r>
            <a:r>
              <a:rPr lang="en-CA" sz="5000" dirty="0" err="1" smtClean="0"/>
              <a:t>ገበርካ</a:t>
            </a:r>
            <a:r>
              <a:rPr lang="en-CA" sz="5000" dirty="0" smtClean="0"/>
              <a:t>።</a:t>
            </a:r>
            <a:endParaRPr lang="mr-IN" sz="5000" dirty="0"/>
          </a:p>
        </p:txBody>
      </p:sp>
      <p:sp>
        <p:nvSpPr>
          <p:cNvPr id="20" name="Rectangle 19"/>
          <p:cNvSpPr/>
          <p:nvPr/>
        </p:nvSpPr>
        <p:spPr>
          <a:xfrm>
            <a:off x="8060317" y="874404"/>
            <a:ext cx="3895122" cy="5078313"/>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5. </a:t>
            </a:r>
            <a:r>
              <a:rPr lang="en-US" sz="4000" dirty="0" smtClean="0"/>
              <a:t>this </a:t>
            </a:r>
            <a:r>
              <a:rPr lang="en-US" sz="4000" dirty="0"/>
              <a:t>Word is He who is from Thee, and through whom Thou didst make all things by Thy will.</a:t>
            </a:r>
          </a:p>
          <a:p>
            <a:pPr marL="40639" marR="40639">
              <a:lnSpc>
                <a:spcPct val="130000"/>
              </a:lnSpc>
              <a:spcBef>
                <a:spcPts val="600"/>
              </a:spcBef>
              <a:defRPr sz="2800"/>
            </a:pPr>
            <a:endParaRPr lang="en-US" sz="3000" dirty="0"/>
          </a:p>
        </p:txBody>
      </p:sp>
      <p:sp>
        <p:nvSpPr>
          <p:cNvPr id="2" name="Rectangle 1"/>
          <p:cNvSpPr/>
          <p:nvPr/>
        </p:nvSpPr>
        <p:spPr>
          <a:xfrm>
            <a:off x="241674" y="850869"/>
            <a:ext cx="3529762" cy="3939540"/>
          </a:xfrm>
          <a:prstGeom prst="rect">
            <a:avLst/>
          </a:prstGeom>
        </p:spPr>
        <p:txBody>
          <a:bodyPr wrap="square">
            <a:spAutoFit/>
          </a:bodyPr>
          <a:lstStyle/>
          <a:p>
            <a:pPr marL="40639" marR="40639">
              <a:spcBef>
                <a:spcPts val="600"/>
              </a:spcBef>
              <a:buClr>
                <a:srgbClr val="000000"/>
              </a:buClr>
              <a:buFont typeface="Arial"/>
              <a:defRPr sz="2000"/>
            </a:pPr>
            <a:r>
              <a:rPr lang="en-US" sz="1400" dirty="0" smtClean="0">
                <a:solidFill>
                  <a:srgbClr val="FFC000"/>
                </a:solidFill>
              </a:rPr>
              <a:t>፭. </a:t>
            </a:r>
            <a:r>
              <a:rPr lang="en-US" sz="5000" dirty="0" err="1" smtClean="0"/>
              <a:t>ዝቃል</a:t>
            </a:r>
            <a:r>
              <a:rPr lang="en-US" sz="5000" dirty="0" smtClean="0"/>
              <a:t> </a:t>
            </a:r>
            <a:r>
              <a:rPr lang="en-US" sz="5000" dirty="0" err="1" smtClean="0"/>
              <a:t>እንተ</a:t>
            </a:r>
            <a:r>
              <a:rPr lang="en-US" sz="5000" dirty="0" smtClean="0"/>
              <a:t> </a:t>
            </a:r>
            <a:r>
              <a:rPr lang="en-US" sz="5000" dirty="0" err="1" smtClean="0"/>
              <a:t>እምኔከ</a:t>
            </a:r>
            <a:r>
              <a:rPr lang="en-US" sz="5000" dirty="0" smtClean="0"/>
              <a:t> </a:t>
            </a:r>
            <a:r>
              <a:rPr lang="en-US" sz="5000" dirty="0" err="1" smtClean="0"/>
              <a:t>ውእቱ</a:t>
            </a:r>
            <a:r>
              <a:rPr lang="en-US" sz="5000" dirty="0" smtClean="0"/>
              <a:t>፥ </a:t>
            </a:r>
            <a:r>
              <a:rPr lang="en-US" sz="5000" dirty="0" err="1" smtClean="0"/>
              <a:t>ወቦቱ</a:t>
            </a:r>
            <a:r>
              <a:rPr lang="en-US" sz="5000" dirty="0" smtClean="0"/>
              <a:t> </a:t>
            </a:r>
            <a:r>
              <a:rPr lang="en-US" sz="5000" dirty="0" err="1" smtClean="0"/>
              <a:t>ኵሉ</a:t>
            </a:r>
            <a:r>
              <a:rPr lang="en-US" sz="5000" dirty="0" smtClean="0"/>
              <a:t> </a:t>
            </a:r>
            <a:r>
              <a:rPr lang="en-US" sz="5000" dirty="0" err="1" smtClean="0"/>
              <a:t>ገበርከ</a:t>
            </a:r>
            <a:r>
              <a:rPr lang="en-US" sz="5000" dirty="0" smtClean="0"/>
              <a:t> </a:t>
            </a:r>
            <a:r>
              <a:rPr lang="en-US" sz="5000" dirty="0" err="1" smtClean="0"/>
              <a:t>በፈቃድከ</a:t>
            </a:r>
            <a:r>
              <a:rPr lang="en-US" sz="5000" dirty="0" smtClean="0"/>
              <a:t>።</a:t>
            </a:r>
            <a:endParaRPr lang="en-US" sz="5000" dirty="0"/>
          </a:p>
        </p:txBody>
      </p:sp>
    </p:spTree>
    <p:extLst>
      <p:ext uri="{BB962C8B-B14F-4D97-AF65-F5344CB8AC3E}">
        <p14:creationId xmlns:p14="http://schemas.microsoft.com/office/powerpoint/2010/main" val="3160893156"/>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209170" cy="7694414"/>
          </a:xfrm>
          <a:prstGeom prst="rect">
            <a:avLst/>
          </a:prstGeom>
        </p:spPr>
        <p:txBody>
          <a:bodyPr wrap="square">
            <a:spAutoFit/>
          </a:bodyPr>
          <a:lstStyle/>
          <a:p>
            <a:pPr marL="40639" marR="40639">
              <a:spcBef>
                <a:spcPts val="600"/>
              </a:spcBef>
              <a:defRPr sz="1800">
                <a:uFillTx/>
              </a:defRPr>
            </a:pPr>
            <a:r>
              <a:rPr lang="pt-BR" sz="4400" dirty="0" smtClean="0">
                <a:solidFill>
                  <a:srgbClr val="92D050"/>
                </a:solidFill>
                <a:uFill>
                  <a:solidFill>
                    <a:srgbClr val="000000"/>
                  </a:solidFill>
                </a:uFill>
                <a:latin typeface="GeezTypeNet"/>
                <a:ea typeface="GeezTypeNet"/>
                <a:cs typeface="GeezTypeNet"/>
                <a:sym typeface="GeezTypeNet"/>
              </a:rPr>
              <a:t>ይ.ዲ.</a:t>
            </a:r>
            <a:r>
              <a:rPr lang="pt-BR" sz="1400" dirty="0">
                <a:uFill>
                  <a:solidFill>
                    <a:srgbClr val="000000"/>
                  </a:solidFill>
                </a:uFill>
                <a:latin typeface="GeezTypeNet"/>
                <a:ea typeface="GeezTypeNet"/>
                <a:cs typeface="GeezTypeNet"/>
                <a:sym typeface="GeezTypeNet"/>
              </a:rPr>
              <a:t> </a:t>
            </a:r>
            <a:r>
              <a:rPr lang="pt-BR" sz="1400" dirty="0">
                <a:solidFill>
                  <a:srgbClr val="FFC000"/>
                </a:solidFill>
                <a:uFill>
                  <a:solidFill>
                    <a:srgbClr val="000000"/>
                  </a:solidFill>
                </a:uFill>
                <a:latin typeface="GeezTypeNet"/>
                <a:ea typeface="GeezTypeNet"/>
                <a:cs typeface="GeezTypeNet"/>
                <a:sym typeface="GeezTypeNet"/>
              </a:rPr>
              <a:t>6</a:t>
            </a:r>
            <a:r>
              <a:rPr lang="pt-BR" sz="1400" dirty="0" smtClean="0">
                <a:solidFill>
                  <a:srgbClr val="FFC000"/>
                </a:solidFill>
                <a:uFill>
                  <a:solidFill>
                    <a:srgbClr val="000000"/>
                  </a:solidFill>
                </a:uFill>
                <a:latin typeface="GeezTypeNet"/>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ምእንቲ</a:t>
            </a:r>
            <a:r>
              <a:rPr lang="mr-IN" sz="4400" dirty="0" smtClean="0">
                <a:uFill>
                  <a:solidFill>
                    <a:srgbClr val="000000"/>
                  </a:solidFill>
                </a:uFill>
                <a:latin typeface="Nyala" panose="02000504070300020003" pitchFamily="2" charset="0"/>
                <a:ea typeface="GeezTypeNet"/>
                <a:cs typeface="GeezTypeNet"/>
                <a:sym typeface="GeezTypeNet"/>
              </a:rPr>
              <a:t> ብፁዕ</a:t>
            </a:r>
            <a:r>
              <a:rPr lang="en-CA" sz="4400" dirty="0" smtClean="0">
                <a:uFill>
                  <a:solidFill>
                    <a:srgbClr val="000000"/>
                  </a:solidFill>
                </a:uFill>
                <a:latin typeface="Nyala" panose="02000504070300020003" pitchFamily="2" charset="0"/>
                <a:ea typeface="GeezTypeNet"/>
                <a:cs typeface="GeezTypeNet"/>
                <a:sym typeface="GeezTypeNet"/>
              </a:rPr>
              <a:t>ን </a:t>
            </a:r>
            <a:r>
              <a:rPr lang="en-CA" sz="4400" dirty="0" err="1" smtClean="0">
                <a:uFill>
                  <a:solidFill>
                    <a:srgbClr val="000000"/>
                  </a:solidFill>
                </a:uFill>
                <a:latin typeface="Nyala" panose="02000504070300020003" pitchFamily="2" charset="0"/>
                <a:ea typeface="GeezTypeNet"/>
                <a:cs typeface="GeezTypeNet"/>
                <a:sym typeface="GeezTypeNet"/>
              </a:rPr>
              <a:t>ቅዱስን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ርእሲ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ሊቃነ</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ጳጳሳት</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ኣባ</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CA" sz="4400" dirty="0" smtClean="0">
                <a:uFill>
                  <a:solidFill>
                    <a:srgbClr val="000000"/>
                  </a:solidFill>
                </a:uFill>
                <a:latin typeface="Nyala" panose="02000504070300020003" pitchFamily="2" charset="0"/>
                <a:ea typeface="GeezTypeNet"/>
                <a:cs typeface="GeezTypeNet"/>
                <a:sym typeface="GeezTypeNet"/>
              </a:rPr>
              <a:t> ን </a:t>
            </a:r>
            <a:r>
              <a:rPr lang="en-CA" sz="4400" dirty="0" err="1" smtClean="0">
                <a:uFill>
                  <a:solidFill>
                    <a:srgbClr val="000000"/>
                  </a:solidFill>
                </a:uFill>
                <a:latin typeface="Nyala" panose="02000504070300020003" pitchFamily="2" charset="0"/>
                <a:ea typeface="GeezTypeNet"/>
                <a:cs typeface="GeezTypeNet"/>
                <a:sym typeface="GeezTypeNet"/>
              </a:rPr>
              <a:t>ብፁዕ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ሊቀ</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ጳጳስና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ኣባ</a:t>
            </a:r>
            <a:r>
              <a:rPr lang="en-CA" sz="4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smtClean="0">
                <a:uFill>
                  <a:solidFill>
                    <a:srgbClr val="000000"/>
                  </a:solidFill>
                </a:uFill>
                <a:latin typeface="Nyala" panose="02000504070300020003" pitchFamily="2" charset="0"/>
                <a:ea typeface="GeezTypeNet"/>
                <a:cs typeface="GeezTypeNet"/>
                <a:sym typeface="GeezTypeNet"/>
              </a:rPr>
              <a:t>ን </a:t>
            </a:r>
            <a:r>
              <a:rPr lang="en-CA" sz="4400" dirty="0" err="1" smtClean="0">
                <a:uFill>
                  <a:solidFill>
                    <a:srgbClr val="000000"/>
                  </a:solidFill>
                </a:uFill>
                <a:latin typeface="Nyala" panose="02000504070300020003" pitchFamily="2" charset="0"/>
                <a:ea typeface="GeezTypeNet"/>
                <a:cs typeface="GeezTypeNet"/>
                <a:sym typeface="GeezTypeNet"/>
              </a:rPr>
              <a:t>እውን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ብጸሎቶምን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ብልማኖኦምን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ዜመስግኑካ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ምእንቲ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ቀዳማይ</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ሰማዕት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እስጢፋኖስን</a:t>
            </a:r>
            <a:r>
              <a:rPr lang="en-CA" sz="4400" dirty="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0" name="Rectangle 19"/>
          <p:cNvSpPr/>
          <p:nvPr/>
        </p:nvSpPr>
        <p:spPr>
          <a:xfrm>
            <a:off x="7986410" y="-8641"/>
            <a:ext cx="4500865" cy="6586418"/>
          </a:xfrm>
          <a:prstGeom prst="rect">
            <a:avLst/>
          </a:prstGeom>
        </p:spPr>
        <p:txBody>
          <a:bodyPr wrap="square">
            <a:spAutoFit/>
          </a:bodyPr>
          <a:lstStyle/>
          <a:p>
            <a:pPr marL="40639" marR="40639">
              <a:spcBef>
                <a:spcPts val="600"/>
              </a:spcBef>
              <a:buClr>
                <a:srgbClr val="000000"/>
              </a:buClr>
              <a:buFont typeface="Arial"/>
              <a:defRPr sz="2800"/>
            </a:pPr>
            <a:r>
              <a:rPr lang="en-US" sz="3800" b="1" dirty="0">
                <a:solidFill>
                  <a:srgbClr val="92D050"/>
                </a:solidFill>
              </a:rPr>
              <a:t>Deacon</a:t>
            </a:r>
            <a:r>
              <a:rPr lang="en-US" sz="3800" b="1" dirty="0" smtClean="0">
                <a:solidFill>
                  <a:srgbClr val="92D050"/>
                </a:solidFill>
              </a:rPr>
              <a:t>:</a:t>
            </a:r>
            <a:r>
              <a:rPr lang="en-US" sz="3800" dirty="0" smtClean="0">
                <a:solidFill>
                  <a:srgbClr val="92D050"/>
                </a:solidFill>
              </a:rPr>
              <a:t> </a:t>
            </a:r>
            <a:r>
              <a:rPr lang="en-US" sz="3800" dirty="0" smtClean="0">
                <a:solidFill>
                  <a:srgbClr val="FFC000"/>
                </a:solidFill>
              </a:rPr>
              <a:t> </a:t>
            </a:r>
            <a:r>
              <a:rPr lang="en-US" sz="1400" dirty="0">
                <a:solidFill>
                  <a:srgbClr val="FFC000"/>
                </a:solidFill>
              </a:rPr>
              <a:t>6</a:t>
            </a:r>
            <a:r>
              <a:rPr lang="en-US" sz="1400" dirty="0" smtClean="0">
                <a:solidFill>
                  <a:srgbClr val="FFC000"/>
                </a:solidFill>
              </a:rPr>
              <a:t>. </a:t>
            </a:r>
            <a:r>
              <a:rPr lang="en-US" sz="3800" dirty="0" smtClean="0"/>
              <a:t>For </a:t>
            </a:r>
            <a:r>
              <a:rPr lang="en-US" sz="3800" dirty="0"/>
              <a:t>the sake of the </a:t>
            </a:r>
            <a:r>
              <a:rPr lang="en-US" sz="3800" dirty="0" smtClean="0"/>
              <a:t>blessed and holy</a:t>
            </a:r>
            <a:r>
              <a:rPr lang="en-US" sz="3800" dirty="0"/>
              <a:t> </a:t>
            </a:r>
            <a:r>
              <a:rPr lang="en-US" sz="3800" dirty="0" smtClean="0"/>
              <a:t>Patriarch Abba</a:t>
            </a:r>
            <a:r>
              <a:rPr lang="en-US" sz="3800" dirty="0" smtClean="0">
                <a:solidFill>
                  <a:srgbClr val="FFC000"/>
                </a:solidFill>
              </a:rPr>
              <a:t>….</a:t>
            </a:r>
            <a:r>
              <a:rPr lang="en-CA" sz="40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US" sz="3800" dirty="0" smtClean="0">
                <a:solidFill>
                  <a:srgbClr val="FFC000"/>
                </a:solidFill>
              </a:rPr>
              <a:t> </a:t>
            </a:r>
            <a:r>
              <a:rPr lang="en-US" sz="3800" dirty="0" smtClean="0"/>
              <a:t>And the blessed Archbishop Abba</a:t>
            </a:r>
            <a:r>
              <a:rPr lang="en-US" sz="3800" dirty="0" smtClean="0">
                <a:solidFill>
                  <a:srgbClr val="FFC000"/>
                </a:solidFill>
              </a:rPr>
              <a:t>….</a:t>
            </a:r>
            <a:r>
              <a:rPr lang="en-CA" sz="40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US" sz="3800" dirty="0" smtClean="0"/>
              <a:t> While they yet given thee thanks in their prayer and in their supplication: Stephen the first martyr, </a:t>
            </a:r>
            <a:endParaRPr lang="en-US" sz="3800" dirty="0"/>
          </a:p>
        </p:txBody>
      </p:sp>
      <p:sp>
        <p:nvSpPr>
          <p:cNvPr id="2" name="Rectangle 1"/>
          <p:cNvSpPr/>
          <p:nvPr/>
        </p:nvSpPr>
        <p:spPr>
          <a:xfrm>
            <a:off x="-26722" y="-62079"/>
            <a:ext cx="4076439" cy="6694140"/>
          </a:xfrm>
          <a:prstGeom prst="rect">
            <a:avLst/>
          </a:prstGeom>
        </p:spPr>
        <p:txBody>
          <a:bodyPr wrap="square">
            <a:spAutoFit/>
          </a:bodyPr>
          <a:lstStyle/>
          <a:p>
            <a:pPr marL="40639" marR="40639">
              <a:spcBef>
                <a:spcPts val="600"/>
              </a:spcBef>
              <a:defRPr sz="1800">
                <a:uFillTx/>
              </a:defRPr>
            </a:pPr>
            <a:r>
              <a:rPr lang="mr-IN" sz="4400" b="1" dirty="0" smtClean="0">
                <a:solidFill>
                  <a:srgbClr val="92D050"/>
                </a:solidFill>
                <a:uFill>
                  <a:solidFill>
                    <a:srgbClr val="000000"/>
                  </a:solidFill>
                </a:uFill>
                <a:latin typeface="GeezTypeNet"/>
                <a:ea typeface="GeezTypeNet"/>
                <a:cs typeface="GeezTypeNet"/>
                <a:sym typeface="GeezTypeNet"/>
              </a:rPr>
              <a:t>ይ.</a:t>
            </a:r>
            <a:r>
              <a:rPr lang="mr-IN" sz="4400" b="1" dirty="0">
                <a:solidFill>
                  <a:srgbClr val="92D050"/>
                </a:solidFill>
                <a:uFill>
                  <a:solidFill>
                    <a:srgbClr val="000000"/>
                  </a:solidFill>
                </a:uFill>
                <a:latin typeface="GeezTypeNet"/>
                <a:ea typeface="GeezTypeNet"/>
                <a:cs typeface="GeezTypeNet"/>
                <a:sym typeface="GeezTypeNet"/>
              </a:rPr>
              <a:t>ዲ</a:t>
            </a:r>
            <a:r>
              <a:rPr lang="en-CA" sz="4400" b="1" dirty="0">
                <a:solidFill>
                  <a:srgbClr val="92D050"/>
                </a:solidFill>
                <a:uFill>
                  <a:solidFill>
                    <a:srgbClr val="000000"/>
                  </a:solidFill>
                </a:uFill>
                <a:latin typeface="GeezTypeNet"/>
                <a:ea typeface="GeezTypeNet"/>
                <a:cs typeface="GeezTypeNet"/>
                <a:sym typeface="GeezTypeNet"/>
              </a:rPr>
              <a:t>.</a:t>
            </a:r>
            <a:r>
              <a:rPr lang="en-CA" sz="1400" b="1" dirty="0">
                <a:solidFill>
                  <a:srgbClr val="92D050"/>
                </a:solidFill>
                <a:uFill>
                  <a:solidFill>
                    <a:srgbClr val="000000"/>
                  </a:solidFill>
                </a:uFill>
                <a:latin typeface="GeezTypeNet"/>
                <a:ea typeface="GeezTypeNet"/>
                <a:cs typeface="GeezTypeNet"/>
                <a:sym typeface="GeezTypeNet"/>
              </a:rPr>
              <a:t> </a:t>
            </a:r>
            <a:r>
              <a:rPr lang="en-CA" sz="1400" dirty="0" smtClean="0">
                <a:solidFill>
                  <a:srgbClr val="FFC000"/>
                </a:solidFill>
                <a:uFill>
                  <a:solidFill>
                    <a:srgbClr val="000000"/>
                  </a:solidFill>
                </a:uFill>
                <a:latin typeface="GeezTypeNet"/>
                <a:ea typeface="GeezTypeNet"/>
                <a:cs typeface="GeezTypeNet"/>
                <a:sym typeface="GeezTypeNet"/>
              </a:rPr>
              <a:t>፮. </a:t>
            </a:r>
            <a:r>
              <a:rPr lang="mr-IN" sz="4600" dirty="0" smtClean="0">
                <a:uFill>
                  <a:solidFill>
                    <a:srgbClr val="000000"/>
                  </a:solidFill>
                </a:uFill>
                <a:latin typeface="Nyala" panose="02000504070300020003" pitchFamily="2" charset="0"/>
                <a:ea typeface="GeezTypeNet"/>
                <a:cs typeface="GeezTypeNet"/>
                <a:sym typeface="GeezTypeNet"/>
              </a:rPr>
              <a:t>በእንተ ብፁዕ</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ወቅዱስ</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ርእሰ</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ሊቃነ</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ጳጳሳት</a:t>
            </a:r>
            <a:r>
              <a:rPr lang="en-CA" sz="46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600" dirty="0" err="1" smtClean="0">
                <a:uFill>
                  <a:solidFill>
                    <a:srgbClr val="000000"/>
                  </a:solidFill>
                </a:uFill>
                <a:latin typeface="Nyala" panose="02000504070300020003" pitchFamily="2" charset="0"/>
                <a:ea typeface="GeezTypeNet"/>
                <a:cs typeface="GeezTypeNet"/>
                <a:sym typeface="GeezTypeNet"/>
              </a:rPr>
              <a:t>ኣባ</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ወብፁዕ</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ሊቀ</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ጳጳስነ</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ኣባ</a:t>
            </a:r>
            <a:r>
              <a:rPr lang="en-CA" sz="46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CA" sz="46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600" dirty="0" err="1" smtClean="0">
                <a:uFill>
                  <a:solidFill>
                    <a:srgbClr val="000000"/>
                  </a:solidFill>
                </a:uFill>
                <a:latin typeface="Nyala" panose="02000504070300020003" pitchFamily="2" charset="0"/>
                <a:ea typeface="GeezTypeNet"/>
                <a:cs typeface="GeezTypeNet"/>
                <a:sym typeface="GeezTypeNet"/>
              </a:rPr>
              <a:t>እንዘ</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የኣኩቱከ</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በጸሎ</a:t>
            </a:r>
            <a:endParaRPr lang="en-CA" sz="46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600" dirty="0" err="1" smtClean="0">
                <a:uFill>
                  <a:solidFill>
                    <a:srgbClr val="000000"/>
                  </a:solidFill>
                </a:uFill>
                <a:latin typeface="Nyala" panose="02000504070300020003" pitchFamily="2" charset="0"/>
                <a:ea typeface="GeezTypeNet"/>
                <a:cs typeface="GeezTypeNet"/>
                <a:sym typeface="GeezTypeNet"/>
              </a:rPr>
              <a:t>ቶሙ</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ወበስእለቶሙ</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እስጢፋኖስ</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ቀዳሜ</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ሰማዕት</a:t>
            </a:r>
            <a:r>
              <a:rPr lang="en-CA" sz="4600" dirty="0" smtClean="0">
                <a:uFill>
                  <a:solidFill>
                    <a:srgbClr val="000000"/>
                  </a:solidFill>
                </a:uFill>
                <a:latin typeface="Nyala" panose="02000504070300020003" pitchFamily="2" charset="0"/>
                <a:ea typeface="GeezTypeNet"/>
                <a:cs typeface="GeezTypeNet"/>
                <a:sym typeface="GeezTypeNet"/>
              </a:rPr>
              <a:t>።</a:t>
            </a:r>
            <a:endParaRPr lang="mr-IN" sz="4600"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270291351"/>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174880" cy="6324808"/>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ዘካርያስ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ካህንን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ዮሐንስ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መጥምቅን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7.</a:t>
            </a:r>
            <a:r>
              <a:rPr lang="en-CA" sz="4500" dirty="0" smtClean="0">
                <a:uFill>
                  <a:solidFill>
                    <a:srgbClr val="000000"/>
                  </a:solidFill>
                </a:uFill>
                <a:latin typeface="Nyala" panose="02000504070300020003" pitchFamily="2" charset="0"/>
                <a:ea typeface="GeezTypeNet"/>
                <a:cs typeface="GeezTypeNet"/>
                <a:sym typeface="GeezTypeNet"/>
              </a:rPr>
              <a:t>ምእንቲ </a:t>
            </a:r>
            <a:r>
              <a:rPr lang="en-CA" sz="4500" dirty="0" err="1" smtClean="0">
                <a:uFill>
                  <a:solidFill>
                    <a:srgbClr val="000000"/>
                  </a:solidFill>
                </a:uFill>
                <a:latin typeface="Nyala" panose="02000504070300020003" pitchFamily="2" charset="0"/>
                <a:ea typeface="GeezTypeNet"/>
                <a:cs typeface="GeezTypeNet"/>
                <a:sym typeface="GeezTypeNet"/>
              </a:rPr>
              <a:t>ኹሎሙ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ብሃይማኖት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ጸኒዖም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ዝዓረፉ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ቅዱሳንን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ሰማዕትን</a:t>
            </a:r>
            <a:r>
              <a:rPr lang="en-CA" sz="4500" dirty="0" smtClean="0">
                <a:uFill>
                  <a:solidFill>
                    <a:srgbClr val="000000"/>
                  </a:solidFill>
                </a:uFill>
                <a:latin typeface="Nyala" panose="02000504070300020003" pitchFamily="2" charset="0"/>
                <a:ea typeface="GeezTypeNet"/>
                <a:cs typeface="GeezTypeNet"/>
                <a:sym typeface="GeezTypeNet"/>
              </a:rPr>
              <a:t>።</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ምእንቲ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a:uFill>
                  <a:solidFill>
                    <a:srgbClr val="000000"/>
                  </a:solidFill>
                </a:uFill>
                <a:latin typeface="Nyala" panose="02000504070300020003" pitchFamily="2" charset="0"/>
                <a:ea typeface="GeezTypeNet"/>
                <a:cs typeface="GeezTypeNet"/>
                <a:sym typeface="GeezTypeNet"/>
              </a:rPr>
              <a:t>4ተ </a:t>
            </a:r>
            <a:r>
              <a:rPr lang="en-CA" sz="4500" dirty="0" err="1">
                <a:uFill>
                  <a:solidFill>
                    <a:srgbClr val="000000"/>
                  </a:solidFill>
                </a:uFill>
                <a:latin typeface="Nyala" panose="02000504070300020003" pitchFamily="2" charset="0"/>
                <a:ea typeface="GeezTypeNet"/>
                <a:cs typeface="GeezTypeNet"/>
                <a:sym typeface="GeezTypeNet"/>
              </a:rPr>
              <a:t>ወንጌላውያን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ማቴዎስን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ማርቆስን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ሉቃስን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ዮሐንስን</a:t>
            </a:r>
            <a:r>
              <a:rPr lang="en-CA" sz="4500" dirty="0">
                <a:uFill>
                  <a:solidFill>
                    <a:srgbClr val="000000"/>
                  </a:solidFill>
                </a:uFill>
                <a:latin typeface="Nyala" panose="02000504070300020003" pitchFamily="2" charset="0"/>
                <a:ea typeface="GeezTypeNet"/>
                <a:cs typeface="GeezTypeNet"/>
                <a:sym typeface="GeezTypeNet"/>
              </a:rPr>
              <a:t>። </a:t>
            </a:r>
            <a:endParaRPr lang="pt-BR" sz="4500" dirty="0">
              <a:uFill>
                <a:solidFill>
                  <a:srgbClr val="000000"/>
                </a:solidFill>
              </a:uFill>
              <a:latin typeface="Nyala" panose="02000504070300020003" pitchFamily="2" charset="0"/>
              <a:ea typeface="GeezTypeNet"/>
              <a:cs typeface="GeezTypeNet"/>
              <a:sym typeface="GeezTypeNet"/>
            </a:endParaRPr>
          </a:p>
        </p:txBody>
      </p:sp>
      <p:sp>
        <p:nvSpPr>
          <p:cNvPr id="20" name="Rectangle 19"/>
          <p:cNvSpPr/>
          <p:nvPr/>
        </p:nvSpPr>
        <p:spPr>
          <a:xfrm>
            <a:off x="7986410" y="-8641"/>
            <a:ext cx="4244501" cy="6940361"/>
          </a:xfrm>
          <a:prstGeom prst="rect">
            <a:avLst/>
          </a:prstGeom>
        </p:spPr>
        <p:txBody>
          <a:bodyPr wrap="square">
            <a:spAutoFit/>
          </a:bodyPr>
          <a:lstStyle/>
          <a:p>
            <a:pPr marL="40639" marR="40639">
              <a:spcBef>
                <a:spcPts val="600"/>
              </a:spcBef>
              <a:buClr>
                <a:srgbClr val="000000"/>
              </a:buClr>
              <a:buFont typeface="Arial"/>
              <a:defRPr sz="2800"/>
            </a:pPr>
            <a:r>
              <a:rPr lang="en-US" sz="4000" dirty="0" err="1" smtClean="0"/>
              <a:t>Zecharia</a:t>
            </a:r>
            <a:r>
              <a:rPr lang="en-US" sz="4000" dirty="0" smtClean="0"/>
              <a:t> the priest and John the Baptist. </a:t>
            </a:r>
          </a:p>
          <a:p>
            <a:pPr marL="40639" marR="40639">
              <a:spcBef>
                <a:spcPts val="600"/>
              </a:spcBef>
              <a:buClr>
                <a:srgbClr val="000000"/>
              </a:buClr>
              <a:buFont typeface="Arial"/>
              <a:defRPr sz="2800"/>
            </a:pPr>
            <a:r>
              <a:rPr lang="en-US" sz="1400" dirty="0" smtClean="0">
                <a:solidFill>
                  <a:srgbClr val="FFC000"/>
                </a:solidFill>
              </a:rPr>
              <a:t>7.</a:t>
            </a:r>
            <a:r>
              <a:rPr lang="en-US" sz="4000" dirty="0" smtClean="0"/>
              <a:t>And for the sake of all the saints and martyrs who have gone to their rest in faith</a:t>
            </a:r>
            <a:r>
              <a:rPr lang="en-US" sz="4000" dirty="0"/>
              <a:t>: Mathew and </a:t>
            </a:r>
            <a:r>
              <a:rPr lang="en-US" sz="4000" dirty="0" smtClean="0"/>
              <a:t>Mark, </a:t>
            </a:r>
            <a:r>
              <a:rPr lang="en-US" sz="4000" dirty="0"/>
              <a:t>Luke and John, the four Evangelists; </a:t>
            </a:r>
          </a:p>
        </p:txBody>
      </p:sp>
      <p:sp>
        <p:nvSpPr>
          <p:cNvPr id="2" name="Rectangle 1"/>
          <p:cNvSpPr/>
          <p:nvPr/>
        </p:nvSpPr>
        <p:spPr>
          <a:xfrm>
            <a:off x="0" y="109248"/>
            <a:ext cx="4076439" cy="6263253"/>
          </a:xfrm>
          <a:prstGeom prst="rect">
            <a:avLst/>
          </a:prstGeom>
        </p:spPr>
        <p:txBody>
          <a:bodyPr wrap="square">
            <a:spAutoFit/>
          </a:bodyPr>
          <a:lstStyle/>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ዘካርያስ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ካህን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ወዮሐንስ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መጥምቅ</a:t>
            </a:r>
            <a:r>
              <a:rPr lang="en-CA" sz="4400" dirty="0" smtClean="0">
                <a:uFill>
                  <a:solidFill>
                    <a:srgbClr val="000000"/>
                  </a:solidFill>
                </a:uFill>
                <a:latin typeface="Nyala" panose="02000504070300020003" pitchFamily="2" charset="0"/>
                <a:ea typeface="GeezTypeNet"/>
                <a:cs typeface="GeezTypeNet"/>
                <a:sym typeface="GeezTypeNet"/>
              </a:rPr>
              <a:t>። </a:t>
            </a: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፯. </a:t>
            </a:r>
            <a:r>
              <a:rPr lang="en-CA" sz="4400" dirty="0" err="1" smtClean="0">
                <a:uFill>
                  <a:solidFill>
                    <a:srgbClr val="000000"/>
                  </a:solidFill>
                </a:uFill>
                <a:latin typeface="Nyala" panose="02000504070300020003" pitchFamily="2" charset="0"/>
                <a:ea typeface="GeezTypeNet"/>
                <a:cs typeface="GeezTypeNet"/>
                <a:sym typeface="GeezTypeNet"/>
              </a:rPr>
              <a:t>ወበእንተ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ኩሎሙ</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ቅዱሳን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ወሰማዕት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እለ</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ኣዕረፉ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በርትዕት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ሃይማኖት</a:t>
            </a:r>
            <a:r>
              <a:rPr lang="en-CA" sz="4400" dirty="0">
                <a:uFill>
                  <a:solidFill>
                    <a:srgbClr val="000000"/>
                  </a:solidFill>
                </a:uFill>
                <a:latin typeface="Nyala" panose="02000504070300020003" pitchFamily="2" charset="0"/>
                <a:ea typeface="GeezTypeNet"/>
                <a:cs typeface="GeezTypeNet"/>
                <a:sym typeface="GeezTypeNet"/>
              </a:rPr>
              <a:t>። </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ማቴዎስ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ወማርቆስ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ሉቃስ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ወዮሐንስ</a:t>
            </a:r>
            <a:r>
              <a:rPr lang="en-CA" sz="4400" dirty="0">
                <a:uFill>
                  <a:solidFill>
                    <a:srgbClr val="000000"/>
                  </a:solidFill>
                </a:uFill>
                <a:latin typeface="Nyala" panose="02000504070300020003" pitchFamily="2" charset="0"/>
                <a:ea typeface="GeezTypeNet"/>
                <a:cs typeface="GeezTypeNet"/>
                <a:sym typeface="GeezTypeNet"/>
              </a:rPr>
              <a:t>፡ ፬ቱ </a:t>
            </a:r>
            <a:r>
              <a:rPr lang="en-CA" sz="4400" dirty="0" err="1">
                <a:uFill>
                  <a:solidFill>
                    <a:srgbClr val="000000"/>
                  </a:solidFill>
                </a:uFill>
                <a:latin typeface="Nyala" panose="02000504070300020003" pitchFamily="2" charset="0"/>
                <a:ea typeface="GeezTypeNet"/>
                <a:cs typeface="GeezTypeNet"/>
                <a:sym typeface="GeezTypeNet"/>
              </a:rPr>
              <a:t>ወንጌላውያን</a:t>
            </a:r>
            <a:r>
              <a:rPr lang="en-CA" sz="4400" dirty="0" smtClean="0">
                <a:uFill>
                  <a:solidFill>
                    <a:srgbClr val="000000"/>
                  </a:solidFill>
                </a:uFill>
                <a:latin typeface="Nyala" panose="02000504070300020003" pitchFamily="2" charset="0"/>
                <a:ea typeface="GeezTypeNet"/>
                <a:cs typeface="GeezTypeNet"/>
                <a:sym typeface="GeezTypeNet"/>
              </a:rPr>
              <a:t>።</a:t>
            </a:r>
            <a:endParaRPr lang="mr-IN" sz="4400"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2239084399"/>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9213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2134" y="39999"/>
            <a:ext cx="4355967" cy="6940361"/>
          </a:xfrm>
          <a:prstGeom prst="rect">
            <a:avLst/>
          </a:prstGeom>
        </p:spPr>
        <p:txBody>
          <a:bodyPr wrap="square">
            <a:spAutoFit/>
          </a:bodyPr>
          <a:lstStyle/>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ምእንቲ</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ማርያም</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ወላዲተ</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ኣምላክ</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ምእንቲ</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ስምዖን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ጴጥሮስን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እንድርያስን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ያዕቆብን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ዮሐንስን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ፊሊጶስን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በርተሎሜዎስን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ቶማስን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ማቴዎስን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ታዴዎስን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ናትናኤልን</a:t>
            </a:r>
            <a:r>
              <a:rPr lang="en-CA" sz="4000" dirty="0">
                <a:uFill>
                  <a:solidFill>
                    <a:srgbClr val="000000"/>
                  </a:solidFill>
                </a:uFill>
                <a:latin typeface="Nyala" panose="02000504070300020003" pitchFamily="2" charset="0"/>
                <a:ea typeface="GeezTypeNet"/>
                <a:cs typeface="GeezTypeNet"/>
                <a:sym typeface="GeezTypeNet"/>
              </a:rPr>
              <a:t>።</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ምእንቲ</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ወዲ</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እልፍዮስ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ያዕቆብን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ማትያስን</a:t>
            </a:r>
            <a:r>
              <a:rPr lang="en-CA" sz="4000" dirty="0" smtClean="0">
                <a:uFill>
                  <a:solidFill>
                    <a:srgbClr val="000000"/>
                  </a:solidFill>
                </a:uFill>
                <a:latin typeface="Nyala" panose="02000504070300020003" pitchFamily="2" charset="0"/>
                <a:ea typeface="GeezTypeNet"/>
                <a:cs typeface="GeezTypeNet"/>
                <a:sym typeface="GeezTypeNet"/>
              </a:rPr>
              <a:t>።</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ምእንቲ</a:t>
            </a:r>
            <a:r>
              <a:rPr lang="en-CA" sz="4000" dirty="0" smtClean="0">
                <a:uFill>
                  <a:solidFill>
                    <a:srgbClr val="000000"/>
                  </a:solidFill>
                </a:uFill>
                <a:latin typeface="Nyala" panose="02000504070300020003" pitchFamily="2" charset="0"/>
                <a:ea typeface="GeezTypeNet"/>
                <a:cs typeface="GeezTypeNet"/>
                <a:sym typeface="GeezTypeNet"/>
              </a:rPr>
              <a:t> 12 </a:t>
            </a:r>
            <a:r>
              <a:rPr lang="en-CA" sz="4000" dirty="0" err="1" smtClean="0">
                <a:uFill>
                  <a:solidFill>
                    <a:srgbClr val="000000"/>
                  </a:solidFill>
                </a:uFill>
                <a:latin typeface="Nyala" panose="02000504070300020003" pitchFamily="2" charset="0"/>
                <a:ea typeface="GeezTypeNet"/>
                <a:cs typeface="GeezTypeNet"/>
                <a:sym typeface="GeezTypeNet"/>
              </a:rPr>
              <a:t>ሃዋርያትን</a:t>
            </a:r>
            <a:r>
              <a:rPr lang="en-CA" sz="4000" dirty="0" smtClean="0">
                <a:uFill>
                  <a:solidFill>
                    <a:srgbClr val="000000"/>
                  </a:solidFill>
                </a:uFill>
                <a:latin typeface="Nyala" panose="02000504070300020003" pitchFamily="2" charset="0"/>
                <a:ea typeface="GeezTypeNet"/>
                <a:cs typeface="GeezTypeNet"/>
                <a:sym typeface="GeezTypeNet"/>
              </a:rPr>
              <a:t>።</a:t>
            </a:r>
          </a:p>
        </p:txBody>
      </p:sp>
      <p:sp>
        <p:nvSpPr>
          <p:cNvPr id="20" name="Rectangle 19"/>
          <p:cNvSpPr/>
          <p:nvPr/>
        </p:nvSpPr>
        <p:spPr>
          <a:xfrm>
            <a:off x="7986410" y="-145121"/>
            <a:ext cx="4306555" cy="7109639"/>
          </a:xfrm>
          <a:prstGeom prst="rect">
            <a:avLst/>
          </a:prstGeom>
        </p:spPr>
        <p:txBody>
          <a:bodyPr wrap="square">
            <a:spAutoFit/>
          </a:bodyPr>
          <a:lstStyle/>
          <a:p>
            <a:pPr marL="40639" marR="40639">
              <a:spcBef>
                <a:spcPts val="600"/>
              </a:spcBef>
              <a:buClr>
                <a:srgbClr val="000000"/>
              </a:buClr>
              <a:buFont typeface="Arial"/>
              <a:defRPr sz="2800"/>
            </a:pPr>
            <a:r>
              <a:rPr lang="en-US" sz="3800" dirty="0" smtClean="0"/>
              <a:t>Mary the mother of God, Simon Peter and Andrew, James and John, Philip, and Bartholomew, Thomas and Mathew, Thaddaeus and Nathanael, James the son of </a:t>
            </a:r>
            <a:r>
              <a:rPr lang="en-US" sz="3800" dirty="0" err="1" smtClean="0"/>
              <a:t>Alphaeus</a:t>
            </a:r>
            <a:r>
              <a:rPr lang="en-US" sz="3800" dirty="0" smtClean="0"/>
              <a:t> and Matthias,  the twelve apostles; </a:t>
            </a:r>
          </a:p>
        </p:txBody>
      </p:sp>
      <p:sp>
        <p:nvSpPr>
          <p:cNvPr id="2" name="Rectangle 1"/>
          <p:cNvSpPr/>
          <p:nvPr/>
        </p:nvSpPr>
        <p:spPr>
          <a:xfrm>
            <a:off x="24713" y="-62079"/>
            <a:ext cx="4177636" cy="6863417"/>
          </a:xfrm>
          <a:prstGeom prst="rect">
            <a:avLst/>
          </a:prstGeom>
        </p:spPr>
        <p:txBody>
          <a:bodyPr wrap="square">
            <a:spAutoFit/>
          </a:bodyPr>
          <a:lstStyle/>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ማርያም</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ወላዲተ</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ኣምላክ</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ስምዖን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ጴጥሮስ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ወእንድርያስ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ያዕቆብ</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ወዮሐንስ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ፊሊጶስ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ወበርተሎ</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ሜዎስ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ቶማስ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ወማቴዎስ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ታዴዎስ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ወናትናኤል</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ያዕቆብ</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ወልደ</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እልፍዮስ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ወማትያን</a:t>
            </a:r>
            <a:r>
              <a:rPr lang="en-CA" sz="4000" dirty="0" smtClean="0">
                <a:uFill>
                  <a:solidFill>
                    <a:srgbClr val="000000"/>
                  </a:solidFill>
                </a:uFill>
                <a:latin typeface="Nyala" panose="02000504070300020003" pitchFamily="2" charset="0"/>
                <a:ea typeface="GeezTypeNet"/>
                <a:cs typeface="GeezTypeNet"/>
                <a:sym typeface="GeezTypeNet"/>
              </a:rPr>
              <a:t>፡ ፲ወ፪ቱ </a:t>
            </a:r>
            <a:r>
              <a:rPr lang="en-CA" sz="4000" dirty="0" err="1" smtClean="0">
                <a:uFill>
                  <a:solidFill>
                    <a:srgbClr val="000000"/>
                  </a:solidFill>
                </a:uFill>
                <a:latin typeface="Nyala" panose="02000504070300020003" pitchFamily="2" charset="0"/>
                <a:ea typeface="GeezTypeNet"/>
                <a:cs typeface="GeezTypeNet"/>
                <a:sym typeface="GeezTypeNet"/>
              </a:rPr>
              <a:t>ሐዋርያት</a:t>
            </a:r>
            <a:r>
              <a:rPr lang="en-CA" sz="4000" dirty="0" smtClean="0">
                <a:uFill>
                  <a:solidFill>
                    <a:srgbClr val="000000"/>
                  </a:solidFill>
                </a:uFill>
                <a:latin typeface="Nyala" panose="02000504070300020003" pitchFamily="2" charset="0"/>
                <a:ea typeface="GeezTypeNet"/>
                <a:cs typeface="GeezTypeNet"/>
                <a:sym typeface="GeezTypeNet"/>
              </a:rPr>
              <a:t>።</a:t>
            </a:r>
            <a:endParaRPr lang="mr-IN" sz="4000"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3525876396"/>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5212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32244" y="-67297"/>
            <a:ext cx="4472862" cy="7294305"/>
          </a:xfrm>
          <a:prstGeom prst="rect">
            <a:avLst/>
          </a:prstGeom>
        </p:spPr>
        <p:txBody>
          <a:bodyPr wrap="square">
            <a:spAutoFit/>
          </a:bodyPr>
          <a:lstStyle/>
          <a:p>
            <a:pPr marL="40639" marR="40639">
              <a:spcBef>
                <a:spcPts val="600"/>
              </a:spcBef>
              <a:defRPr sz="1800">
                <a:uFillTx/>
              </a:defRPr>
            </a:pPr>
            <a:r>
              <a:rPr lang="en-CA" sz="3800" dirty="0" err="1" smtClean="0">
                <a:uFill>
                  <a:solidFill>
                    <a:srgbClr val="000000"/>
                  </a:solidFill>
                </a:uFill>
                <a:latin typeface="GeezTypeNet"/>
                <a:ea typeface="GeezTypeNet"/>
                <a:cs typeface="GeezTypeNet"/>
                <a:sym typeface="GeezTypeNet"/>
              </a:rPr>
              <a:t>ምእንቲ</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ሓው</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ጐይታና</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ያዕቆብ</a:t>
            </a:r>
            <a:r>
              <a:rPr lang="en-CA" sz="3800" dirty="0" smtClean="0">
                <a:uFill>
                  <a:solidFill>
                    <a:srgbClr val="000000"/>
                  </a:solidFill>
                </a:uFill>
                <a:latin typeface="GeezTypeNet"/>
                <a:ea typeface="GeezTypeNet"/>
                <a:cs typeface="GeezTypeNet"/>
                <a:sym typeface="GeezTypeNet"/>
              </a:rPr>
              <a:t> </a:t>
            </a:r>
            <a:r>
              <a:rPr lang="en-CA" sz="3800" dirty="0" err="1">
                <a:uFill>
                  <a:solidFill>
                    <a:srgbClr val="000000"/>
                  </a:solidFill>
                </a:uFill>
                <a:latin typeface="GeezTypeNet"/>
                <a:ea typeface="GeezTypeNet"/>
                <a:cs typeface="GeezTypeNet"/>
                <a:sym typeface="GeezTypeNet"/>
              </a:rPr>
              <a:t>ሃ</a:t>
            </a:r>
            <a:r>
              <a:rPr lang="en-CA" sz="3800" dirty="0" err="1" smtClean="0">
                <a:uFill>
                  <a:solidFill>
                    <a:srgbClr val="000000"/>
                  </a:solidFill>
                </a:uFill>
                <a:latin typeface="GeezTypeNet"/>
                <a:ea typeface="GeezTypeNet"/>
                <a:cs typeface="GeezTypeNet"/>
                <a:sym typeface="GeezTypeNet"/>
              </a:rPr>
              <a:t>ዋርያ</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ናይ</a:t>
            </a:r>
            <a:r>
              <a:rPr lang="en-CA" sz="3800" dirty="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ኢየሩሳሌም</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ኤጲስቆጶስን</a:t>
            </a:r>
            <a:r>
              <a:rPr lang="en-CA" sz="3800" dirty="0" smtClean="0">
                <a:uFill>
                  <a:solidFill>
                    <a:srgbClr val="000000"/>
                  </a:solidFill>
                </a:uFill>
                <a:latin typeface="GeezTypeNet"/>
                <a:ea typeface="GeezTypeNet"/>
                <a:cs typeface="GeezTypeNet"/>
                <a:sym typeface="GeezTypeNet"/>
              </a:rPr>
              <a:t> ። </a:t>
            </a:r>
            <a:r>
              <a:rPr lang="en-CA" sz="3800" dirty="0" err="1">
                <a:uFill>
                  <a:solidFill>
                    <a:srgbClr val="000000"/>
                  </a:solidFill>
                </a:uFill>
                <a:latin typeface="GeezTypeNet"/>
                <a:ea typeface="GeezTypeNet"/>
                <a:cs typeface="GeezTypeNet"/>
                <a:sym typeface="GeezTypeNet"/>
              </a:rPr>
              <a:t>ምእንቲ</a:t>
            </a:r>
            <a:r>
              <a:rPr lang="en-CA" sz="3800" dirty="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ጳውሎስን</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ጢሞቲዎስን</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ምእንቲ</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ሲላስን</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በርናባስን</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ምእንቲ</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ቲቶን፡ፊሊሞንን</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ቀሌምንጦስን</a:t>
            </a:r>
            <a:r>
              <a:rPr lang="en-CA" sz="3800" dirty="0" smtClean="0">
                <a:uFill>
                  <a:solidFill>
                    <a:srgbClr val="000000"/>
                  </a:solidFill>
                </a:uFill>
                <a:latin typeface="GeezTypeNet"/>
                <a:ea typeface="GeezTypeNet"/>
                <a:cs typeface="GeezTypeNet"/>
                <a:sym typeface="GeezTypeNet"/>
              </a:rPr>
              <a:t>፡ 72 </a:t>
            </a:r>
            <a:r>
              <a:rPr lang="en-CA" sz="3800" dirty="0" err="1" smtClean="0">
                <a:uFill>
                  <a:solidFill>
                    <a:srgbClr val="000000"/>
                  </a:solidFill>
                </a:uFill>
                <a:latin typeface="GeezTypeNet"/>
                <a:ea typeface="GeezTypeNet"/>
                <a:cs typeface="GeezTypeNet"/>
                <a:sym typeface="GeezTypeNet"/>
              </a:rPr>
              <a:t>ኣርድእትን</a:t>
            </a:r>
            <a:r>
              <a:rPr lang="en-CA" sz="3800" dirty="0" smtClean="0">
                <a:uFill>
                  <a:solidFill>
                    <a:srgbClr val="000000"/>
                  </a:solidFill>
                </a:uFill>
                <a:latin typeface="GeezTypeNet"/>
                <a:ea typeface="GeezTypeNet"/>
                <a:cs typeface="GeezTypeNet"/>
                <a:sym typeface="GeezTypeNet"/>
              </a:rPr>
              <a:t>።</a:t>
            </a:r>
            <a:r>
              <a:rPr lang="en-CA" sz="3800" dirty="0">
                <a:uFill>
                  <a:solidFill>
                    <a:srgbClr val="000000"/>
                  </a:solidFill>
                </a:uFill>
                <a:latin typeface="GeezTypeNet"/>
                <a:ea typeface="GeezTypeNet"/>
                <a:cs typeface="GeezTypeNet"/>
                <a:sym typeface="GeezTypeNet"/>
              </a:rPr>
              <a:t> </a:t>
            </a:r>
            <a:r>
              <a:rPr lang="en-CA" sz="3800" dirty="0" err="1">
                <a:uFill>
                  <a:solidFill>
                    <a:srgbClr val="000000"/>
                  </a:solidFill>
                </a:uFill>
                <a:latin typeface="GeezTypeNet"/>
                <a:ea typeface="GeezTypeNet"/>
                <a:cs typeface="GeezTypeNet"/>
                <a:sym typeface="GeezTypeNet"/>
              </a:rPr>
              <a:t>ምእንቲ</a:t>
            </a:r>
            <a:r>
              <a:rPr lang="en-CA" sz="3800" dirty="0" smtClean="0">
                <a:uFill>
                  <a:solidFill>
                    <a:srgbClr val="000000"/>
                  </a:solidFill>
                </a:uFill>
                <a:latin typeface="GeezTypeNet"/>
                <a:ea typeface="GeezTypeNet"/>
                <a:cs typeface="GeezTypeNet"/>
                <a:sym typeface="GeezTypeNet"/>
              </a:rPr>
              <a:t> 500 </a:t>
            </a:r>
            <a:r>
              <a:rPr lang="en-CA" sz="3800" dirty="0" err="1" smtClean="0">
                <a:uFill>
                  <a:solidFill>
                    <a:srgbClr val="000000"/>
                  </a:solidFill>
                </a:uFill>
                <a:latin typeface="GeezTypeNet"/>
                <a:ea typeface="GeezTypeNet"/>
                <a:cs typeface="GeezTypeNet"/>
                <a:sym typeface="GeezTypeNet"/>
              </a:rPr>
              <a:t>ብጾትን</a:t>
            </a:r>
            <a:r>
              <a:rPr lang="en-CA" sz="3800" dirty="0" smtClean="0">
                <a:uFill>
                  <a:solidFill>
                    <a:srgbClr val="000000"/>
                  </a:solidFill>
                </a:uFill>
                <a:latin typeface="GeezTypeNet"/>
                <a:ea typeface="GeezTypeNet"/>
                <a:cs typeface="GeezTypeNet"/>
                <a:sym typeface="GeezTypeNet"/>
              </a:rPr>
              <a:t>፡ </a:t>
            </a:r>
            <a:r>
              <a:rPr lang="en-CA" sz="3800" dirty="0" err="1">
                <a:uFill>
                  <a:solidFill>
                    <a:srgbClr val="000000"/>
                  </a:solidFill>
                </a:uFill>
                <a:latin typeface="GeezTypeNet"/>
                <a:ea typeface="GeezTypeNet"/>
                <a:cs typeface="GeezTypeNet"/>
                <a:sym typeface="GeezTypeNet"/>
              </a:rPr>
              <a:t>ምእንቲ</a:t>
            </a:r>
            <a:r>
              <a:rPr lang="en-CA" sz="3800" dirty="0" smtClean="0">
                <a:uFill>
                  <a:solidFill>
                    <a:srgbClr val="000000"/>
                  </a:solidFill>
                </a:uFill>
                <a:latin typeface="GeezTypeNet"/>
                <a:ea typeface="GeezTypeNet"/>
                <a:cs typeface="GeezTypeNet"/>
                <a:sym typeface="GeezTypeNet"/>
              </a:rPr>
              <a:t> 318 </a:t>
            </a:r>
            <a:r>
              <a:rPr lang="en-CA" sz="3800" dirty="0" err="1" smtClean="0">
                <a:uFill>
                  <a:solidFill>
                    <a:srgbClr val="000000"/>
                  </a:solidFill>
                </a:uFill>
                <a:latin typeface="GeezTypeNet"/>
                <a:ea typeface="GeezTypeNet"/>
                <a:cs typeface="GeezTypeNet"/>
                <a:sym typeface="GeezTypeNet"/>
              </a:rPr>
              <a:t>ቅኑዓት</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እምነት</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ሊቃውንትን</a:t>
            </a:r>
            <a:r>
              <a:rPr lang="en-CA" sz="3800" dirty="0" smtClean="0">
                <a:uFill>
                  <a:solidFill>
                    <a:srgbClr val="000000"/>
                  </a:solidFill>
                </a:uFill>
                <a:latin typeface="GeezTypeNet"/>
                <a:ea typeface="GeezTypeNet"/>
                <a:cs typeface="GeezTypeNet"/>
                <a:sym typeface="GeezTypeNet"/>
              </a:rPr>
              <a:t>፡ </a:t>
            </a:r>
          </a:p>
        </p:txBody>
      </p:sp>
      <p:sp>
        <p:nvSpPr>
          <p:cNvPr id="20" name="Rectangle 19"/>
          <p:cNvSpPr/>
          <p:nvPr/>
        </p:nvSpPr>
        <p:spPr>
          <a:xfrm>
            <a:off x="7986410" y="-8641"/>
            <a:ext cx="4244501" cy="6863417"/>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Paul, Timothy, Silas, and Barnabas; Titus, </a:t>
            </a:r>
            <a:r>
              <a:rPr lang="en-US" sz="4000" dirty="0" err="1" smtClean="0"/>
              <a:t>Philimon</a:t>
            </a:r>
            <a:r>
              <a:rPr lang="en-US" sz="4000" dirty="0" smtClean="0"/>
              <a:t> and Clement, the seventy-two </a:t>
            </a:r>
            <a:r>
              <a:rPr lang="en-US" sz="4000" dirty="0" err="1" smtClean="0"/>
              <a:t>desciples</a:t>
            </a:r>
            <a:r>
              <a:rPr lang="en-US" sz="4000" dirty="0" smtClean="0"/>
              <a:t>, the five hundred brethren, the three hundred and eighteen orthodox; </a:t>
            </a:r>
            <a:endParaRPr lang="en-US" sz="3800" dirty="0" smtClean="0"/>
          </a:p>
        </p:txBody>
      </p:sp>
      <p:sp>
        <p:nvSpPr>
          <p:cNvPr id="2" name="Rectangle 1"/>
          <p:cNvSpPr/>
          <p:nvPr/>
        </p:nvSpPr>
        <p:spPr>
          <a:xfrm>
            <a:off x="-40597" y="-62079"/>
            <a:ext cx="3992116" cy="7017306"/>
          </a:xfrm>
          <a:prstGeom prst="rect">
            <a:avLst/>
          </a:prstGeom>
        </p:spPr>
        <p:txBody>
          <a:bodyPr wrap="square">
            <a:spAutoFit/>
          </a:bodyPr>
          <a:lstStyle/>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ወያዕቆብ</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ሐዋርያ</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እኅሁ</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ለእግዚእነ</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ኤጲስቆጶስ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ዘኢየሩሳ</a:t>
            </a:r>
            <a:endParaRPr lang="en-CA" sz="40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ሌም</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ጳውሎስ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ጢሞ</a:t>
            </a:r>
            <a:endParaRPr lang="en-CA" sz="40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ቲዎስ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ሲላስ</a:t>
            </a:r>
            <a:r>
              <a:rPr lang="en-CA" sz="4000" dirty="0">
                <a:uFill>
                  <a:solidFill>
                    <a:srgbClr val="000000"/>
                  </a:solidFill>
                </a:uFill>
                <a:latin typeface="Nyala" panose="02000504070300020003" pitchFamily="2" charset="0"/>
                <a:ea typeface="GeezTypeNet"/>
                <a:cs typeface="GeezTypeNet"/>
                <a:sym typeface="GeezTypeNet"/>
              </a:rPr>
              <a:t>፡</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ወበርናባስ</a:t>
            </a:r>
            <a:r>
              <a:rPr lang="en-CA" sz="4000" dirty="0">
                <a:uFill>
                  <a:solidFill>
                    <a:srgbClr val="000000"/>
                  </a:solidFill>
                </a:uFill>
                <a:latin typeface="Nyala" panose="02000504070300020003" pitchFamily="2" charset="0"/>
                <a:ea typeface="GeezTypeNet"/>
                <a:cs typeface="GeezTypeNet"/>
                <a:sym typeface="GeezTypeNet"/>
              </a:rPr>
              <a:t>፡</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ቲቶ</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ፊሊሞና</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ወቀሌም</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ንጦስ</a:t>
            </a:r>
            <a:r>
              <a:rPr lang="en-CA" sz="4000" dirty="0" smtClean="0">
                <a:uFill>
                  <a:solidFill>
                    <a:srgbClr val="000000"/>
                  </a:solidFill>
                </a:uFill>
                <a:latin typeface="Nyala" panose="02000504070300020003" pitchFamily="2" charset="0"/>
                <a:ea typeface="GeezTypeNet"/>
                <a:cs typeface="GeezTypeNet"/>
                <a:sym typeface="GeezTypeNet"/>
              </a:rPr>
              <a:t>፡ ፸ወ፪ቱ </a:t>
            </a:r>
            <a:r>
              <a:rPr lang="en-CA" sz="4000" dirty="0" err="1" smtClean="0">
                <a:uFill>
                  <a:solidFill>
                    <a:srgbClr val="000000"/>
                  </a:solidFill>
                </a:uFill>
                <a:latin typeface="Nyala" panose="02000504070300020003" pitchFamily="2" charset="0"/>
                <a:ea typeface="GeezTypeNet"/>
                <a:cs typeface="GeezTypeNet"/>
                <a:sym typeface="GeezTypeNet"/>
              </a:rPr>
              <a:t>ኣርድእት</a:t>
            </a:r>
            <a:r>
              <a:rPr lang="en-CA" sz="4000" dirty="0" smtClean="0">
                <a:uFill>
                  <a:solidFill>
                    <a:srgbClr val="000000"/>
                  </a:solidFill>
                </a:uFill>
                <a:latin typeface="Nyala" panose="02000504070300020003" pitchFamily="2" charset="0"/>
                <a:ea typeface="GeezTypeNet"/>
                <a:cs typeface="GeezTypeNet"/>
                <a:sym typeface="GeezTypeNet"/>
              </a:rPr>
              <a:t>፡ ፭ቱ፻ </a:t>
            </a:r>
            <a:r>
              <a:rPr lang="en-CA" sz="4000" dirty="0" err="1" smtClean="0">
                <a:uFill>
                  <a:solidFill>
                    <a:srgbClr val="000000"/>
                  </a:solidFill>
                </a:uFill>
                <a:latin typeface="Nyala" panose="02000504070300020003" pitchFamily="2" charset="0"/>
                <a:ea typeface="GeezTypeNet"/>
                <a:cs typeface="GeezTypeNet"/>
                <a:sym typeface="GeezTypeNet"/>
              </a:rPr>
              <a:t>ቢጽ</a:t>
            </a:r>
            <a:r>
              <a:rPr lang="en-CA" sz="4000" dirty="0" smtClean="0">
                <a:uFill>
                  <a:solidFill>
                    <a:srgbClr val="000000"/>
                  </a:solidFill>
                </a:uFill>
                <a:latin typeface="Nyala" panose="02000504070300020003" pitchFamily="2" charset="0"/>
                <a:ea typeface="GeezTypeNet"/>
                <a:cs typeface="GeezTypeNet"/>
                <a:sym typeface="GeezTypeNet"/>
              </a:rPr>
              <a:t>፡ ፫ቱ፻፥ ፲ወ፰ቱ </a:t>
            </a:r>
            <a:r>
              <a:rPr lang="en-CA" sz="4000" dirty="0" err="1" smtClean="0">
                <a:uFill>
                  <a:solidFill>
                    <a:srgbClr val="000000"/>
                  </a:solidFill>
                </a:uFill>
                <a:latin typeface="Nyala" panose="02000504070300020003" pitchFamily="2" charset="0"/>
                <a:ea typeface="GeezTypeNet"/>
                <a:cs typeface="GeezTypeNet"/>
                <a:sym typeface="GeezTypeNet"/>
              </a:rPr>
              <a:t>ርቱዓነ</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ሃይማኖት</a:t>
            </a:r>
            <a:r>
              <a:rPr lang="en-CA" sz="4000" dirty="0" smtClean="0">
                <a:uFill>
                  <a:solidFill>
                    <a:srgbClr val="000000"/>
                  </a:solidFill>
                </a:uFill>
                <a:latin typeface="Nyala" panose="02000504070300020003" pitchFamily="2" charset="0"/>
                <a:ea typeface="GeezTypeNet"/>
                <a:cs typeface="GeezTypeNet"/>
                <a:sym typeface="GeezTypeNet"/>
              </a:rPr>
              <a:t>፡</a:t>
            </a:r>
          </a:p>
        </p:txBody>
      </p:sp>
    </p:spTree>
    <p:extLst>
      <p:ext uri="{BB962C8B-B14F-4D97-AF65-F5344CB8AC3E}">
        <p14:creationId xmlns:p14="http://schemas.microsoft.com/office/powerpoint/2010/main" val="2864789699"/>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356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83485" y="28569"/>
            <a:ext cx="4394062" cy="6401753"/>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ናይ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ኩሎም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ጸሎት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ይብጽሐና</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ንኣናውን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ምስኣቶም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ብጽሓና</a:t>
            </a:r>
            <a:r>
              <a:rPr lang="en-CA" sz="4500" dirty="0">
                <a:uFill>
                  <a:solidFill>
                    <a:srgbClr val="000000"/>
                  </a:solidFill>
                </a:uFill>
                <a:latin typeface="Nyala" panose="02000504070300020003" pitchFamily="2" charset="0"/>
                <a:ea typeface="GeezTypeNet"/>
                <a:cs typeface="GeezTypeNet"/>
                <a:sym typeface="GeezTypeNet"/>
              </a:rPr>
              <a:t>። </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8. </a:t>
            </a:r>
            <a:r>
              <a:rPr lang="en-CA" sz="4500" dirty="0" err="1" smtClean="0">
                <a:uFill>
                  <a:solidFill>
                    <a:srgbClr val="000000"/>
                  </a:solidFill>
                </a:uFill>
                <a:latin typeface="Nyala" panose="02000504070300020003" pitchFamily="2" charset="0"/>
                <a:ea typeface="GeezTypeNet"/>
                <a:cs typeface="GeezTypeNet"/>
                <a:sym typeface="GeezTypeNet"/>
              </a:rPr>
              <a:t>ልዕሊ</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ኹሉ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ንዝኾነት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ናይ</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ሐዋርያት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ቤተክርስትያን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ዘክር</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ብሰላማን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ብክርስቶስ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ዝተገብረ</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ክቡር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ደምን</a:t>
            </a:r>
            <a:r>
              <a:rPr lang="en-CA" sz="4500" dirty="0">
                <a:uFill>
                  <a:solidFill>
                    <a:srgbClr val="000000"/>
                  </a:solidFill>
                </a:uFill>
                <a:latin typeface="Nyala" panose="02000504070300020003" pitchFamily="2" charset="0"/>
                <a:ea typeface="GeezTypeNet"/>
                <a:cs typeface="GeezTypeNet"/>
                <a:sym typeface="GeezTypeNet"/>
              </a:rPr>
              <a:t>። </a:t>
            </a:r>
          </a:p>
        </p:txBody>
      </p:sp>
      <p:sp>
        <p:nvSpPr>
          <p:cNvPr id="20" name="Rectangle 19"/>
          <p:cNvSpPr/>
          <p:nvPr/>
        </p:nvSpPr>
        <p:spPr>
          <a:xfrm>
            <a:off x="7986410" y="-8641"/>
            <a:ext cx="4244501" cy="7263527"/>
          </a:xfrm>
          <a:prstGeom prst="rect">
            <a:avLst/>
          </a:prstGeom>
        </p:spPr>
        <p:txBody>
          <a:bodyPr wrap="square">
            <a:spAutoFit/>
          </a:bodyPr>
          <a:lstStyle/>
          <a:p>
            <a:pPr marL="40639" marR="40639">
              <a:spcBef>
                <a:spcPts val="600"/>
              </a:spcBef>
              <a:buClr>
                <a:srgbClr val="000000"/>
              </a:buClr>
              <a:buFont typeface="Arial"/>
              <a:defRPr sz="2800"/>
            </a:pPr>
            <a:r>
              <a:rPr lang="en-US" sz="3800" dirty="0" smtClean="0"/>
              <a:t>may the prayers of them all come unto us and visit us together with them.</a:t>
            </a:r>
          </a:p>
          <a:p>
            <a:pPr marL="40639" marR="40639">
              <a:spcBef>
                <a:spcPts val="600"/>
              </a:spcBef>
              <a:buClr>
                <a:srgbClr val="000000"/>
              </a:buClr>
              <a:defRPr sz="2800"/>
            </a:pPr>
            <a:r>
              <a:rPr lang="en-US" sz="1400" dirty="0" smtClean="0">
                <a:solidFill>
                  <a:srgbClr val="FFC000"/>
                </a:solidFill>
              </a:rPr>
              <a:t>8. </a:t>
            </a:r>
            <a:r>
              <a:rPr lang="en-US" sz="3800" dirty="0" smtClean="0"/>
              <a:t>And </a:t>
            </a:r>
            <a:r>
              <a:rPr lang="en-US" sz="3800" dirty="0"/>
              <a:t>remember thou the peace of the universal apostolic church which was made by Christ through his precious blood.</a:t>
            </a:r>
          </a:p>
          <a:p>
            <a:pPr marL="40639" marR="40639">
              <a:spcBef>
                <a:spcPts val="600"/>
              </a:spcBef>
              <a:buClr>
                <a:srgbClr val="000000"/>
              </a:buClr>
              <a:buFont typeface="Arial"/>
              <a:defRPr sz="2800"/>
            </a:pPr>
            <a:endParaRPr lang="en-US" sz="3800" dirty="0" smtClean="0"/>
          </a:p>
        </p:txBody>
      </p:sp>
      <p:sp>
        <p:nvSpPr>
          <p:cNvPr id="2" name="Rectangle 1"/>
          <p:cNvSpPr/>
          <p:nvPr/>
        </p:nvSpPr>
        <p:spPr>
          <a:xfrm>
            <a:off x="-55298" y="-8641"/>
            <a:ext cx="4021469" cy="7094250"/>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ጸሎተ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ኩሎሙ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ይብጽሐነ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ወምስሌ</a:t>
            </a:r>
            <a:endParaRPr lang="en-CA" sz="4500" dirty="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ሆሙ</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ኪያነ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ሐውጽ</a:t>
            </a:r>
            <a:r>
              <a:rPr lang="en-CA" sz="4500" dirty="0" smtClean="0">
                <a:uFill>
                  <a:solidFill>
                    <a:srgbClr val="000000"/>
                  </a:solidFill>
                </a:uFill>
                <a:latin typeface="Nyala" panose="02000504070300020003" pitchFamily="2" charset="0"/>
                <a:ea typeface="GeezTypeNet"/>
                <a:cs typeface="GeezTypeNet"/>
                <a:sym typeface="GeezTypeNet"/>
              </a:rPr>
              <a:t>። </a:t>
            </a: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፰.</a:t>
            </a:r>
            <a:r>
              <a:rPr lang="en-CA" sz="4500" dirty="0" smtClean="0">
                <a:uFill>
                  <a:solidFill>
                    <a:srgbClr val="000000"/>
                  </a:solidFill>
                </a:uFill>
                <a:latin typeface="Nyala" panose="02000504070300020003" pitchFamily="2" charset="0"/>
                <a:ea typeface="GeezTypeNet"/>
                <a:cs typeface="GeezTypeNet"/>
                <a:sym typeface="GeezTypeNet"/>
              </a:rPr>
              <a:t>ወተዘከር </a:t>
            </a:r>
            <a:r>
              <a:rPr lang="en-CA" sz="4500" dirty="0" err="1">
                <a:uFill>
                  <a:solidFill>
                    <a:srgbClr val="000000"/>
                  </a:solidFill>
                </a:uFill>
                <a:latin typeface="Nyala" panose="02000504070300020003" pitchFamily="2" charset="0"/>
                <a:ea typeface="GeezTypeNet"/>
                <a:cs typeface="GeezTypeNet"/>
                <a:sym typeface="GeezTypeNet"/>
              </a:rPr>
              <a:t>እንተ</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ላዕለ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ኩሉ</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ዘሐዋርያት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ቤተክርስቲያን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በሰላማ</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ወበክቡር</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ደም</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እንተ</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በክርስቶስ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ተገብረ</a:t>
            </a:r>
            <a:r>
              <a:rPr lang="en-CA" sz="4500" dirty="0">
                <a:uFill>
                  <a:solidFill>
                    <a:srgbClr val="000000"/>
                  </a:solidFill>
                </a:uFill>
                <a:latin typeface="Nyala" panose="02000504070300020003" pitchFamily="2" charset="0"/>
                <a:ea typeface="GeezTypeNet"/>
                <a:cs typeface="GeezTypeNet"/>
                <a:sym typeface="GeezTypeNet"/>
              </a:rPr>
              <a:t>። </a:t>
            </a:r>
          </a:p>
        </p:txBody>
      </p:sp>
    </p:spTree>
    <p:extLst>
      <p:ext uri="{BB962C8B-B14F-4D97-AF65-F5344CB8AC3E}">
        <p14:creationId xmlns:p14="http://schemas.microsoft.com/office/powerpoint/2010/main" val="3152547119"/>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054247" cy="6001643"/>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9. </a:t>
            </a:r>
            <a:r>
              <a:rPr lang="en-CA" sz="4800" dirty="0" err="1" smtClean="0">
                <a:uFill>
                  <a:solidFill>
                    <a:srgbClr val="000000"/>
                  </a:solidFill>
                </a:uFill>
                <a:latin typeface="Nyala" panose="02000504070300020003" pitchFamily="2" charset="0"/>
                <a:ea typeface="GeezTypeNet"/>
                <a:cs typeface="GeezTypeNet"/>
                <a:sym typeface="GeezTypeNet"/>
              </a:rPr>
              <a:t>ብሓቂ</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እትነግር</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መንገዲ</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ወንጌል</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ዘቃንዑ</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ኵሎም</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ሊቃነ</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ጳጳሳትን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ጳጳሳትን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a:uFill>
                  <a:solidFill>
                    <a:srgbClr val="000000"/>
                  </a:solidFill>
                </a:uFill>
                <a:latin typeface="Nyala" panose="02000504070300020003" pitchFamily="2" charset="0"/>
                <a:ea typeface="GeezTypeNet"/>
                <a:cs typeface="GeezTypeNet"/>
                <a:sym typeface="GeezTypeNet"/>
              </a:rPr>
              <a:t>ኤጲስ</a:t>
            </a:r>
            <a:r>
              <a:rPr lang="en-CA" sz="4800" dirty="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ቆጶሳትን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ቀሳውስትን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ዲያቆናትን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ዘክር</a:t>
            </a:r>
            <a:r>
              <a:rPr lang="en-CA" sz="4800" dirty="0" smtClean="0">
                <a:uFill>
                  <a:solidFill>
                    <a:srgbClr val="000000"/>
                  </a:solidFill>
                </a:uFill>
                <a:latin typeface="Nyala" panose="02000504070300020003" pitchFamily="2" charset="0"/>
                <a:ea typeface="GeezTypeNet"/>
                <a:cs typeface="GeezTypeNet"/>
                <a:sym typeface="GeezTypeNet"/>
              </a:rPr>
              <a:t>።</a:t>
            </a:r>
            <a:endParaRPr lang="pt-BR" sz="4800" dirty="0">
              <a:uFill>
                <a:solidFill>
                  <a:srgbClr val="000000"/>
                </a:solidFill>
              </a:uFill>
              <a:latin typeface="Nyala" panose="02000504070300020003" pitchFamily="2" charset="0"/>
              <a:ea typeface="GeezTypeNet"/>
              <a:cs typeface="GeezTypeNet"/>
              <a:sym typeface="GeezTypeNet"/>
            </a:endParaRPr>
          </a:p>
        </p:txBody>
      </p:sp>
      <p:sp>
        <p:nvSpPr>
          <p:cNvPr id="20" name="Rectangle 19"/>
          <p:cNvSpPr/>
          <p:nvPr/>
        </p:nvSpPr>
        <p:spPr>
          <a:xfrm>
            <a:off x="7986410" y="-8641"/>
            <a:ext cx="4009375" cy="5986254"/>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9. </a:t>
            </a:r>
            <a:r>
              <a:rPr lang="en-US" sz="4200" dirty="0" smtClean="0"/>
              <a:t>Remember </a:t>
            </a:r>
          </a:p>
          <a:p>
            <a:pPr marL="40639" marR="40639">
              <a:spcBef>
                <a:spcPts val="600"/>
              </a:spcBef>
              <a:buClr>
                <a:srgbClr val="000000"/>
              </a:buClr>
              <a:buFont typeface="Arial"/>
              <a:defRPr sz="2800"/>
            </a:pPr>
            <a:r>
              <a:rPr lang="en-US" sz="4200" dirty="0" smtClean="0"/>
              <a:t>thou all the patriarchs, archbishops, bishops, priests and deacons  who keep straight the way of the true word.</a:t>
            </a:r>
            <a:endParaRPr lang="en-US" sz="4200" dirty="0"/>
          </a:p>
        </p:txBody>
      </p:sp>
      <p:sp>
        <p:nvSpPr>
          <p:cNvPr id="2" name="Rectangle 1"/>
          <p:cNvSpPr/>
          <p:nvPr/>
        </p:nvSpPr>
        <p:spPr>
          <a:xfrm>
            <a:off x="24713" y="40791"/>
            <a:ext cx="3978876" cy="6155531"/>
          </a:xfrm>
          <a:prstGeom prst="rect">
            <a:avLst/>
          </a:prstGeom>
        </p:spPr>
        <p:txBody>
          <a:bodyPr wrap="square">
            <a:spAutoFit/>
          </a:bodyPr>
          <a:lstStyle/>
          <a:p>
            <a:pPr marL="40639" marR="40639">
              <a:spcBef>
                <a:spcPts val="600"/>
              </a:spcBef>
              <a:defRPr sz="1800">
                <a:uFillTx/>
              </a:defRPr>
            </a:pPr>
            <a:r>
              <a:rPr lang="en-CA" sz="1400" b="1" dirty="0" smtClean="0">
                <a:solidFill>
                  <a:srgbClr val="FFC000"/>
                </a:solidFill>
                <a:uFill>
                  <a:solidFill>
                    <a:srgbClr val="000000"/>
                  </a:solidFill>
                </a:uFill>
                <a:latin typeface="Nyala" panose="02000504070300020003" pitchFamily="2" charset="0"/>
                <a:ea typeface="GeezTypeNet"/>
                <a:cs typeface="GeezTypeNet"/>
                <a:sym typeface="GeezTypeNet"/>
              </a:rPr>
              <a:t>፱. </a:t>
            </a:r>
            <a:r>
              <a:rPr lang="en-CA" sz="4800" b="1" dirty="0" err="1" smtClean="0">
                <a:solidFill>
                  <a:srgbClr val="FFC000"/>
                </a:solidFill>
                <a:uFill>
                  <a:solidFill>
                    <a:srgbClr val="000000"/>
                  </a:solidFill>
                </a:uFill>
                <a:latin typeface="Nyala" panose="02000504070300020003" pitchFamily="2" charset="0"/>
                <a:ea typeface="GeezTypeNet"/>
                <a:cs typeface="GeezTypeNet"/>
                <a:sym typeface="GeezTypeNet"/>
              </a:rPr>
              <a:t>ተዘከር</a:t>
            </a:r>
            <a:r>
              <a:rPr lang="en-CA" sz="4800" b="1"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800" b="1" dirty="0" err="1" smtClean="0">
                <a:solidFill>
                  <a:srgbClr val="FFC000"/>
                </a:solidFill>
                <a:uFill>
                  <a:solidFill>
                    <a:srgbClr val="000000"/>
                  </a:solidFill>
                </a:uFill>
                <a:latin typeface="Nyala" panose="02000504070300020003" pitchFamily="2" charset="0"/>
                <a:ea typeface="GeezTypeNet"/>
                <a:cs typeface="GeezTypeNet"/>
                <a:sym typeface="GeezTypeNet"/>
              </a:rPr>
              <a:t>ኩሎ</a:t>
            </a:r>
            <a:r>
              <a:rPr lang="en-CA" sz="4800" b="1"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ሊቃነ</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ጳጳሳተ</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ጳጳሳተ</a:t>
            </a:r>
            <a:r>
              <a:rPr lang="en-CA" sz="4800" b="1" dirty="0" smtClean="0">
                <a:uFill>
                  <a:solidFill>
                    <a:srgbClr val="000000"/>
                  </a:solidFill>
                </a:uFill>
                <a:latin typeface="Nyala" panose="02000504070300020003" pitchFamily="2" charset="0"/>
                <a:ea typeface="GeezTypeNet"/>
                <a:cs typeface="GeezTypeNet"/>
                <a:sym typeface="GeezTypeNet"/>
              </a:rPr>
              <a:t> ፡ </a:t>
            </a:r>
          </a:p>
          <a:p>
            <a:pPr marL="40639" marR="40639">
              <a:spcBef>
                <a:spcPts val="600"/>
              </a:spcBef>
              <a:defRPr sz="1800">
                <a:uFillTx/>
              </a:defRPr>
            </a:pPr>
            <a:r>
              <a:rPr lang="en-CA" sz="4800" b="1" dirty="0" err="1" smtClean="0">
                <a:uFill>
                  <a:solidFill>
                    <a:srgbClr val="000000"/>
                  </a:solidFill>
                </a:uFill>
                <a:latin typeface="Nyala" panose="02000504070300020003" pitchFamily="2" charset="0"/>
                <a:ea typeface="GeezTypeNet"/>
                <a:cs typeface="GeezTypeNet"/>
                <a:sym typeface="GeezTypeNet"/>
              </a:rPr>
              <a:t>ኤጲስ</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ቆጶሳተ</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ቀሳውስተ</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ወዲያቆናተ</a:t>
            </a:r>
            <a:r>
              <a:rPr lang="en-CA" sz="4800" b="1"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800" b="1" dirty="0" err="1" smtClean="0">
                <a:uFill>
                  <a:solidFill>
                    <a:srgbClr val="000000"/>
                  </a:solidFill>
                </a:uFill>
                <a:latin typeface="Nyala" panose="02000504070300020003" pitchFamily="2" charset="0"/>
                <a:ea typeface="GeezTypeNet"/>
                <a:cs typeface="GeezTypeNet"/>
                <a:sym typeface="GeezTypeNet"/>
              </a:rPr>
              <a:t>እለ</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ያረትዑ</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ፍኖተ</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ቃል</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ዘበኣማን</a:t>
            </a:r>
            <a:r>
              <a:rPr lang="en-CA" sz="4800" b="1" dirty="0" smtClean="0">
                <a:uFill>
                  <a:solidFill>
                    <a:srgbClr val="000000"/>
                  </a:solidFill>
                </a:uFill>
                <a:latin typeface="Nyala" panose="02000504070300020003" pitchFamily="2" charset="0"/>
                <a:ea typeface="GeezTypeNet"/>
                <a:cs typeface="GeezTypeNet"/>
                <a:sym typeface="GeezTypeNet"/>
              </a:rPr>
              <a:t>።</a:t>
            </a:r>
            <a:endParaRPr lang="mr-IN" sz="4800" b="1"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33735293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432530"/>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a:solidFill>
                  <a:srgbClr val="FFC000"/>
                </a:solidFill>
              </a:rPr>
              <a:t>ይቁም</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ርቱዐ</a:t>
            </a:r>
            <a:r>
              <a:rPr lang="en-CA" sz="2000" dirty="0">
                <a:solidFill>
                  <a:srgbClr val="FFC000"/>
                </a:solidFill>
              </a:rPr>
              <a:t> </a:t>
            </a:r>
            <a:r>
              <a:rPr lang="en-CA" sz="2000" dirty="0" err="1">
                <a:solidFill>
                  <a:srgbClr val="FFC000"/>
                </a:solidFill>
              </a:rPr>
              <a:t>ሰፊሖ</a:t>
            </a:r>
            <a:r>
              <a:rPr lang="en-CA" sz="2000" dirty="0">
                <a:solidFill>
                  <a:srgbClr val="FFC000"/>
                </a:solidFill>
              </a:rPr>
              <a:t> </a:t>
            </a:r>
            <a:r>
              <a:rPr lang="en-CA" sz="2000" dirty="0" err="1">
                <a:solidFill>
                  <a:srgbClr val="FFC000"/>
                </a:solidFill>
              </a:rPr>
              <a:t>እደዊሁ</a:t>
            </a:r>
            <a:r>
              <a:rPr lang="en-CA" sz="2000" dirty="0">
                <a:solidFill>
                  <a:srgbClr val="FFC000"/>
                </a:solidFill>
              </a:rPr>
              <a:t> </a:t>
            </a:r>
            <a:r>
              <a:rPr lang="en-CA" sz="2000" dirty="0" err="1">
                <a:solidFill>
                  <a:srgbClr val="FFC000"/>
                </a:solidFill>
              </a:rPr>
              <a:t>ወገጹ</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ምሥራቅ</a:t>
            </a:r>
            <a:r>
              <a:rPr lang="en-CA" sz="2000" dirty="0">
                <a:solidFill>
                  <a:srgbClr val="FFC000"/>
                </a:solidFill>
              </a:rPr>
              <a:t> </a:t>
            </a:r>
            <a:r>
              <a:rPr lang="en-CA" sz="2000" dirty="0" err="1">
                <a:solidFill>
                  <a:srgbClr val="FFC000"/>
                </a:solidFill>
              </a:rPr>
              <a:t>ወይበል</a:t>
            </a:r>
            <a:r>
              <a:rPr lang="en-CA" sz="2000" dirty="0">
                <a:solidFill>
                  <a:srgbClr val="FFC000"/>
                </a:solidFill>
              </a:rPr>
              <a:t> </a:t>
            </a:r>
            <a:r>
              <a:rPr lang="en-CA" sz="2000" dirty="0" err="1">
                <a:solidFill>
                  <a:srgbClr val="FFC000"/>
                </a:solidFill>
              </a:rPr>
              <a:t>በዓብይ</a:t>
            </a:r>
            <a:r>
              <a:rPr lang="en-CA" sz="2000" dirty="0">
                <a:solidFill>
                  <a:srgbClr val="FFC000"/>
                </a:solidFill>
              </a:rPr>
              <a:t> </a:t>
            </a:r>
            <a:r>
              <a:rPr lang="en-CA" sz="2000" dirty="0" err="1" smtClean="0">
                <a:solidFill>
                  <a:srgbClr val="FFC000"/>
                </a:solidFill>
              </a:rPr>
              <a:t>ቃል</a:t>
            </a:r>
            <a:endParaRPr lang="en-CA" sz="2000" dirty="0" smtClean="0">
              <a:solidFill>
                <a:srgbClr val="FFC000"/>
              </a:solidFill>
            </a:endParaRPr>
          </a:p>
          <a:p>
            <a:endParaRPr lang="en-CA" sz="2000" dirty="0">
              <a:solidFill>
                <a:srgbClr val="FFC000"/>
              </a:solidFill>
            </a:endParaRPr>
          </a:p>
          <a:p>
            <a:r>
              <a:rPr lang="en-CA" sz="4400" dirty="0" err="1" smtClean="0">
                <a:solidFill>
                  <a:srgbClr val="FF0000"/>
                </a:solidFill>
              </a:rPr>
              <a:t>ይ.ካ</a:t>
            </a:r>
            <a:r>
              <a:rPr lang="en-CA" sz="4400" dirty="0">
                <a:solidFill>
                  <a:srgbClr val="FF0000"/>
                </a:solidFill>
              </a:rPr>
              <a:t>. </a:t>
            </a:r>
            <a:r>
              <a:rPr lang="en-CA" sz="1400" dirty="0">
                <a:solidFill>
                  <a:srgbClr val="FFC000"/>
                </a:solidFill>
              </a:rPr>
              <a:t>፳፮. </a:t>
            </a:r>
            <a:r>
              <a:rPr lang="en-CA" sz="1400" dirty="0" smtClean="0">
                <a:solidFill>
                  <a:srgbClr val="FFC000"/>
                </a:solidFill>
              </a:rPr>
              <a:t>   </a:t>
            </a:r>
            <a:r>
              <a:rPr lang="en-CA" sz="4400" dirty="0" smtClean="0"/>
              <a:t>፩ </a:t>
            </a:r>
            <a:r>
              <a:rPr lang="en-CA" sz="4400" dirty="0" err="1"/>
              <a:t>ኣብ</a:t>
            </a:r>
            <a:r>
              <a:rPr lang="en-CA" sz="4400" dirty="0"/>
              <a:t> </a:t>
            </a:r>
            <a:r>
              <a:rPr lang="en-CA" sz="4400" dirty="0" err="1"/>
              <a:t>ቅዱስ</a:t>
            </a:r>
            <a:r>
              <a:rPr lang="en-CA" sz="4400" dirty="0"/>
              <a:t> </a:t>
            </a:r>
            <a:endParaRPr lang="en-CA" sz="4400" dirty="0" smtClean="0"/>
          </a:p>
          <a:p>
            <a:r>
              <a:rPr lang="en-CA" sz="4400" dirty="0" smtClean="0"/>
              <a:t>፩ </a:t>
            </a:r>
            <a:r>
              <a:rPr lang="en-CA" sz="4400" dirty="0" err="1"/>
              <a:t>ወልድ</a:t>
            </a:r>
            <a:r>
              <a:rPr lang="en-CA" sz="4400" dirty="0"/>
              <a:t> </a:t>
            </a:r>
            <a:r>
              <a:rPr lang="en-CA" sz="4400" dirty="0" err="1"/>
              <a:t>ቅዱስ</a:t>
            </a:r>
            <a:r>
              <a:rPr lang="en-CA" sz="4400" dirty="0"/>
              <a:t> </a:t>
            </a:r>
            <a:endParaRPr lang="en-CA" sz="4400" dirty="0" smtClean="0"/>
          </a:p>
          <a:p>
            <a:r>
              <a:rPr lang="en-CA" sz="4400" dirty="0" smtClean="0"/>
              <a:t>፩ </a:t>
            </a:r>
            <a:r>
              <a:rPr lang="en-CA" sz="4400" dirty="0" err="1"/>
              <a:t>ውእቱ</a:t>
            </a:r>
            <a:r>
              <a:rPr lang="en-CA" sz="4400" dirty="0"/>
              <a:t> </a:t>
            </a:r>
            <a:r>
              <a:rPr lang="en-CA" sz="4400" dirty="0" err="1"/>
              <a:t>መንፈስ</a:t>
            </a:r>
            <a:r>
              <a:rPr lang="en-CA" sz="4400" dirty="0"/>
              <a:t> </a:t>
            </a:r>
            <a:r>
              <a:rPr lang="en-CA" sz="4400" dirty="0" err="1"/>
              <a:t>ቅዱስ</a:t>
            </a:r>
            <a:r>
              <a:rPr lang="en-CA" sz="4400" dirty="0"/>
              <a:t>።</a:t>
            </a:r>
          </a:p>
          <a:p>
            <a:r>
              <a:rPr lang="en-CA" sz="4400" dirty="0" err="1">
                <a:solidFill>
                  <a:srgbClr val="FFFF00"/>
                </a:solidFill>
              </a:rPr>
              <a:t>ይ.ሕ</a:t>
            </a:r>
            <a:r>
              <a:rPr lang="en-CA" sz="4400" dirty="0">
                <a:solidFill>
                  <a:srgbClr val="FFFF00"/>
                </a:solidFill>
              </a:rPr>
              <a:t>. </a:t>
            </a:r>
            <a:r>
              <a:rPr lang="en-CA" sz="1400" dirty="0">
                <a:solidFill>
                  <a:srgbClr val="FFC000"/>
                </a:solidFill>
              </a:rPr>
              <a:t>፳፯. </a:t>
            </a:r>
            <a:r>
              <a:rPr lang="en-CA" sz="4400" dirty="0" err="1"/>
              <a:t>በአማን</a:t>
            </a:r>
            <a:r>
              <a:rPr lang="en-CA" sz="4400" dirty="0"/>
              <a:t> </a:t>
            </a:r>
            <a:r>
              <a:rPr lang="en-CA" sz="4400" dirty="0" err="1"/>
              <a:t>አብ</a:t>
            </a:r>
            <a:r>
              <a:rPr lang="en-CA" sz="4400" dirty="0"/>
              <a:t> </a:t>
            </a:r>
            <a:r>
              <a:rPr lang="en-CA" sz="4400" dirty="0" err="1"/>
              <a:t>ቅዱስ</a:t>
            </a:r>
            <a:r>
              <a:rPr lang="en-CA" sz="4400" dirty="0"/>
              <a:t>፥ </a:t>
            </a:r>
            <a:r>
              <a:rPr lang="en-CA" sz="4400" dirty="0" err="1"/>
              <a:t>በአማን</a:t>
            </a:r>
            <a:r>
              <a:rPr lang="en-CA" sz="4400" dirty="0"/>
              <a:t> </a:t>
            </a:r>
            <a:r>
              <a:rPr lang="en-CA" sz="4400" dirty="0" err="1"/>
              <a:t>ወልድ</a:t>
            </a:r>
            <a:r>
              <a:rPr lang="en-CA" sz="4400" dirty="0"/>
              <a:t> </a:t>
            </a:r>
            <a:r>
              <a:rPr lang="en-CA" sz="4400" dirty="0" err="1"/>
              <a:t>ቅዱስ</a:t>
            </a:r>
            <a:r>
              <a:rPr lang="en-CA" sz="4400" dirty="0"/>
              <a:t>፥ </a:t>
            </a:r>
            <a:r>
              <a:rPr lang="en-CA" sz="4400" dirty="0" err="1"/>
              <a:t>በአማን</a:t>
            </a:r>
            <a:r>
              <a:rPr lang="en-CA" sz="4400" dirty="0"/>
              <a:t> </a:t>
            </a:r>
            <a:r>
              <a:rPr lang="en-CA" sz="4400" dirty="0" err="1"/>
              <a:t>ውእቱ</a:t>
            </a:r>
            <a:r>
              <a:rPr lang="en-CA" sz="4400" dirty="0"/>
              <a:t> </a:t>
            </a:r>
            <a:r>
              <a:rPr lang="en-CA" sz="4400" dirty="0" err="1"/>
              <a:t>መንፈስ</a:t>
            </a:r>
            <a:r>
              <a:rPr lang="en-CA" sz="4400" dirty="0"/>
              <a:t> </a:t>
            </a:r>
            <a:r>
              <a:rPr lang="en-CA" sz="4400" dirty="0" err="1"/>
              <a:t>ቅዱስ</a:t>
            </a:r>
            <a:r>
              <a:rPr lang="en-CA" sz="4400" dirty="0" smtClean="0"/>
              <a:t>።</a:t>
            </a:r>
            <a:endParaRPr lang="en-CA" sz="4000" dirty="0"/>
          </a:p>
        </p:txBody>
      </p:sp>
      <p:sp>
        <p:nvSpPr>
          <p:cNvPr id="19" name="Rectangle 18"/>
          <p:cNvSpPr/>
          <p:nvPr/>
        </p:nvSpPr>
        <p:spPr>
          <a:xfrm>
            <a:off x="3959994" y="120502"/>
            <a:ext cx="4418461" cy="6801862"/>
          </a:xfrm>
          <a:prstGeom prst="rect">
            <a:avLst/>
          </a:prstGeom>
        </p:spPr>
        <p:txBody>
          <a:bodyPr wrap="square">
            <a:spAutoFit/>
          </a:bodyPr>
          <a:lstStyle/>
          <a:p>
            <a:r>
              <a:rPr lang="en-CA" sz="2000" dirty="0" err="1" smtClean="0">
                <a:solidFill>
                  <a:srgbClr val="FFC000"/>
                </a:solidFill>
              </a:rPr>
              <a:t>ብድሕርዚ</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ቀጥ</a:t>
            </a:r>
            <a:r>
              <a:rPr lang="en-CA" sz="2000" dirty="0">
                <a:solidFill>
                  <a:srgbClr val="FFC000"/>
                </a:solidFill>
              </a:rPr>
              <a:t> </a:t>
            </a:r>
            <a:r>
              <a:rPr lang="en-CA" sz="2000" dirty="0" err="1">
                <a:solidFill>
                  <a:srgbClr val="FFC000"/>
                </a:solidFill>
              </a:rPr>
              <a:t>ኢሉ</a:t>
            </a:r>
            <a:r>
              <a:rPr lang="en-CA" sz="2000" dirty="0">
                <a:solidFill>
                  <a:srgbClr val="FFC000"/>
                </a:solidFill>
              </a:rPr>
              <a:t> </a:t>
            </a:r>
            <a:r>
              <a:rPr lang="en-CA" sz="2000" dirty="0" err="1">
                <a:solidFill>
                  <a:srgbClr val="FFC000"/>
                </a:solidFill>
              </a:rPr>
              <a:t>ኣእዳዉ</a:t>
            </a:r>
            <a:r>
              <a:rPr lang="en-CA" sz="2000" dirty="0">
                <a:solidFill>
                  <a:srgbClr val="FFC000"/>
                </a:solidFill>
              </a:rPr>
              <a:t> </a:t>
            </a:r>
            <a:r>
              <a:rPr lang="en-CA" sz="2000" dirty="0" err="1">
                <a:solidFill>
                  <a:srgbClr val="FFC000"/>
                </a:solidFill>
              </a:rPr>
              <a:t>ዘርጊሑ</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ምብራቕ</a:t>
            </a:r>
            <a:r>
              <a:rPr lang="en-CA" sz="2000" dirty="0">
                <a:solidFill>
                  <a:srgbClr val="FFC000"/>
                </a:solidFill>
              </a:rPr>
              <a:t> </a:t>
            </a:r>
            <a:r>
              <a:rPr lang="en-CA" sz="2000" dirty="0" err="1">
                <a:solidFill>
                  <a:srgbClr val="FFC000"/>
                </a:solidFill>
              </a:rPr>
              <a:t>ኣቢሉ</a:t>
            </a:r>
            <a:r>
              <a:rPr lang="en-CA" sz="2000" dirty="0">
                <a:solidFill>
                  <a:srgbClr val="FFC000"/>
                </a:solidFill>
              </a:rPr>
              <a:t> </a:t>
            </a:r>
            <a:r>
              <a:rPr lang="en-CA" sz="2000" dirty="0" err="1">
                <a:solidFill>
                  <a:srgbClr val="FFC000"/>
                </a:solidFill>
              </a:rPr>
              <a:t>ይቑም</a:t>
            </a:r>
            <a:r>
              <a:rPr lang="en-CA" sz="2000" dirty="0">
                <a:solidFill>
                  <a:srgbClr val="FFC000"/>
                </a:solidFill>
              </a:rPr>
              <a:t> </a:t>
            </a:r>
            <a:r>
              <a:rPr lang="en-CA" sz="2000" dirty="0" err="1">
                <a:solidFill>
                  <a:srgbClr val="FFC000"/>
                </a:solidFill>
              </a:rPr>
              <a:t>ብዓብይ</a:t>
            </a:r>
            <a:r>
              <a:rPr lang="en-CA" sz="2000" dirty="0">
                <a:solidFill>
                  <a:srgbClr val="FFC000"/>
                </a:solidFill>
              </a:rPr>
              <a:t> </a:t>
            </a:r>
            <a:r>
              <a:rPr lang="en-CA" sz="2000" dirty="0" err="1">
                <a:solidFill>
                  <a:srgbClr val="FFC000"/>
                </a:solidFill>
              </a:rPr>
              <a:t>ድምጺ</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400" dirty="0" err="1">
                <a:solidFill>
                  <a:srgbClr val="FF0000"/>
                </a:solidFill>
              </a:rPr>
              <a:t>ይ.ካ</a:t>
            </a:r>
            <a:r>
              <a:rPr lang="en-CA" sz="4400" dirty="0">
                <a:solidFill>
                  <a:srgbClr val="FF0000"/>
                </a:solidFill>
              </a:rPr>
              <a:t>. </a:t>
            </a:r>
            <a:r>
              <a:rPr lang="en-CA" sz="1400" dirty="0">
                <a:solidFill>
                  <a:srgbClr val="FFC000"/>
                </a:solidFill>
              </a:rPr>
              <a:t>26. </a:t>
            </a:r>
            <a:r>
              <a:rPr lang="en-CA" sz="4400" dirty="0" err="1"/>
              <a:t>ሓደ</a:t>
            </a:r>
            <a:r>
              <a:rPr lang="en-CA" sz="4400" dirty="0"/>
              <a:t> </a:t>
            </a:r>
            <a:r>
              <a:rPr lang="en-CA" sz="4400" dirty="0" err="1"/>
              <a:t>ኣብ</a:t>
            </a:r>
            <a:r>
              <a:rPr lang="en-CA" sz="4400" dirty="0"/>
              <a:t> </a:t>
            </a:r>
            <a:r>
              <a:rPr lang="en-CA" sz="4400" dirty="0" err="1"/>
              <a:t>ቅዱስ</a:t>
            </a:r>
            <a:r>
              <a:rPr lang="en-CA" sz="4400" dirty="0"/>
              <a:t> </a:t>
            </a:r>
            <a:r>
              <a:rPr lang="en-CA" sz="4400" dirty="0" err="1"/>
              <a:t>እዩ</a:t>
            </a:r>
            <a:r>
              <a:rPr lang="en-CA" sz="4400" dirty="0"/>
              <a:t>፥ </a:t>
            </a:r>
            <a:r>
              <a:rPr lang="en-CA" sz="4400" dirty="0" err="1"/>
              <a:t>ሓደ</a:t>
            </a:r>
            <a:r>
              <a:rPr lang="en-CA" sz="4400" dirty="0"/>
              <a:t> </a:t>
            </a:r>
            <a:r>
              <a:rPr lang="en-CA" sz="4400" dirty="0" err="1"/>
              <a:t>ወልድ</a:t>
            </a:r>
            <a:r>
              <a:rPr lang="en-CA" sz="4400" dirty="0"/>
              <a:t> </a:t>
            </a:r>
            <a:r>
              <a:rPr lang="en-CA" sz="4400" dirty="0" err="1"/>
              <a:t>ቅዱስ</a:t>
            </a:r>
            <a:r>
              <a:rPr lang="en-CA" sz="4400" dirty="0"/>
              <a:t> </a:t>
            </a:r>
            <a:r>
              <a:rPr lang="en-CA" sz="4400" dirty="0" err="1"/>
              <a:t>እዩ</a:t>
            </a:r>
            <a:r>
              <a:rPr lang="en-CA" sz="4400" dirty="0"/>
              <a:t>፥ </a:t>
            </a:r>
            <a:r>
              <a:rPr lang="en-CA" sz="4400" dirty="0" err="1"/>
              <a:t>ሓደ</a:t>
            </a:r>
            <a:r>
              <a:rPr lang="en-CA" sz="4400" dirty="0"/>
              <a:t> </a:t>
            </a:r>
            <a:r>
              <a:rPr lang="en-CA" sz="4400" dirty="0" err="1"/>
              <a:t>መንፈስ</a:t>
            </a:r>
            <a:r>
              <a:rPr lang="en-CA" sz="4400" dirty="0"/>
              <a:t> </a:t>
            </a:r>
            <a:r>
              <a:rPr lang="en-CA" sz="4400" dirty="0" err="1"/>
              <a:t>ቅዱስውን</a:t>
            </a:r>
            <a:r>
              <a:rPr lang="en-CA" sz="4400" dirty="0"/>
              <a:t> </a:t>
            </a:r>
            <a:r>
              <a:rPr lang="en-CA" sz="4400" dirty="0" err="1"/>
              <a:t>ቅዱስ</a:t>
            </a:r>
            <a:r>
              <a:rPr lang="en-CA" sz="4400" dirty="0"/>
              <a:t> </a:t>
            </a:r>
            <a:r>
              <a:rPr lang="en-CA" sz="4400" dirty="0" err="1"/>
              <a:t>እዩ</a:t>
            </a:r>
            <a:r>
              <a:rPr lang="en-CA" sz="4400" dirty="0"/>
              <a:t>።</a:t>
            </a:r>
          </a:p>
          <a:p>
            <a:r>
              <a:rPr lang="en-CA" sz="4400" dirty="0" err="1">
                <a:solidFill>
                  <a:srgbClr val="FFFF00"/>
                </a:solidFill>
              </a:rPr>
              <a:t>ይ.ሕ</a:t>
            </a:r>
            <a:r>
              <a:rPr lang="en-CA" sz="4400" dirty="0">
                <a:solidFill>
                  <a:srgbClr val="FFFF00"/>
                </a:solidFill>
              </a:rPr>
              <a:t>. </a:t>
            </a:r>
            <a:r>
              <a:rPr lang="en-CA" sz="1400" dirty="0">
                <a:solidFill>
                  <a:srgbClr val="FFC000"/>
                </a:solidFill>
              </a:rPr>
              <a:t>27. </a:t>
            </a:r>
            <a:r>
              <a:rPr lang="en-CA" sz="4400" dirty="0" err="1"/>
              <a:t>ኣብ</a:t>
            </a:r>
            <a:r>
              <a:rPr lang="en-CA" sz="4400" dirty="0"/>
              <a:t> </a:t>
            </a:r>
            <a:r>
              <a:rPr lang="en-CA" sz="4400" dirty="0" err="1"/>
              <a:t>ብሓቂ</a:t>
            </a:r>
            <a:r>
              <a:rPr lang="en-CA" sz="4400" dirty="0"/>
              <a:t> </a:t>
            </a:r>
            <a:r>
              <a:rPr lang="en-CA" sz="4400" dirty="0" err="1"/>
              <a:t>ቅዱስ</a:t>
            </a:r>
            <a:r>
              <a:rPr lang="en-CA" sz="4400" dirty="0"/>
              <a:t> </a:t>
            </a:r>
            <a:r>
              <a:rPr lang="en-CA" sz="4400" dirty="0" err="1"/>
              <a:t>እዩ</a:t>
            </a:r>
            <a:r>
              <a:rPr lang="en-CA" sz="4400" dirty="0"/>
              <a:t>፥ </a:t>
            </a:r>
            <a:r>
              <a:rPr lang="en-CA" sz="4400" dirty="0" err="1"/>
              <a:t>ወልድ</a:t>
            </a:r>
            <a:r>
              <a:rPr lang="en-CA" sz="4400" dirty="0"/>
              <a:t> </a:t>
            </a:r>
            <a:r>
              <a:rPr lang="en-CA" sz="4400" dirty="0" err="1"/>
              <a:t>ብሓቂ</a:t>
            </a:r>
            <a:r>
              <a:rPr lang="en-CA" sz="4400" dirty="0"/>
              <a:t> </a:t>
            </a:r>
            <a:r>
              <a:rPr lang="en-CA" sz="4400" dirty="0" err="1"/>
              <a:t>ቅዱስ</a:t>
            </a:r>
            <a:r>
              <a:rPr lang="en-CA" sz="4400" dirty="0"/>
              <a:t> </a:t>
            </a:r>
            <a:r>
              <a:rPr lang="en-CA" sz="4400" dirty="0" err="1"/>
              <a:t>እዩ</a:t>
            </a:r>
            <a:r>
              <a:rPr lang="en-CA" sz="4400" dirty="0"/>
              <a:t>፥ </a:t>
            </a:r>
            <a:r>
              <a:rPr lang="en-CA" sz="4400" dirty="0" err="1"/>
              <a:t>መንፈስ</a:t>
            </a:r>
            <a:r>
              <a:rPr lang="en-CA" sz="4400" dirty="0"/>
              <a:t> </a:t>
            </a:r>
            <a:r>
              <a:rPr lang="en-CA" sz="4400" dirty="0" err="1"/>
              <a:t>ቅዱስ</a:t>
            </a:r>
            <a:r>
              <a:rPr lang="en-CA" sz="4400" dirty="0"/>
              <a:t> </a:t>
            </a:r>
            <a:r>
              <a:rPr lang="en-CA" sz="4400" dirty="0" err="1"/>
              <a:t>ብሓቂ</a:t>
            </a:r>
            <a:r>
              <a:rPr lang="en-CA" sz="4400" dirty="0"/>
              <a:t> </a:t>
            </a:r>
            <a:r>
              <a:rPr lang="en-CA" sz="4400" dirty="0" err="1"/>
              <a:t>ቅዱስ</a:t>
            </a:r>
            <a:r>
              <a:rPr lang="en-CA" sz="4400" dirty="0"/>
              <a:t> </a:t>
            </a:r>
            <a:r>
              <a:rPr lang="en-CA" sz="4400" dirty="0" err="1"/>
              <a:t>እዩ</a:t>
            </a:r>
            <a:r>
              <a:rPr lang="en-CA" sz="4400" dirty="0" smtClean="0"/>
              <a:t>።</a:t>
            </a:r>
          </a:p>
        </p:txBody>
      </p:sp>
      <p:sp>
        <p:nvSpPr>
          <p:cNvPr id="20" name="Rectangle 19"/>
          <p:cNvSpPr/>
          <p:nvPr/>
        </p:nvSpPr>
        <p:spPr>
          <a:xfrm>
            <a:off x="8097503" y="-22961"/>
            <a:ext cx="4217513" cy="66018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Then </a:t>
            </a:r>
            <a:r>
              <a:rPr lang="en-US" sz="2000" dirty="0">
                <a:solidFill>
                  <a:srgbClr val="FFC000"/>
                </a:solidFill>
              </a:rPr>
              <a:t>the priest shall stand upright</a:t>
            </a:r>
            <a:r>
              <a:rPr lang="en-US" sz="2000" dirty="0" smtClean="0">
                <a:solidFill>
                  <a:srgbClr val="FFC000"/>
                </a:solidFill>
              </a:rPr>
              <a:t>, and</a:t>
            </a:r>
            <a:r>
              <a:rPr lang="en-US" sz="2000" dirty="0">
                <a:solidFill>
                  <a:srgbClr val="FFC000"/>
                </a:solidFill>
              </a:rPr>
              <a:t>, with his face to the east, </a:t>
            </a:r>
            <a:r>
              <a:rPr lang="en-US" sz="2000" dirty="0" smtClean="0">
                <a:solidFill>
                  <a:srgbClr val="FFC000"/>
                </a:solidFill>
              </a:rPr>
              <a:t>stretching forth </a:t>
            </a:r>
            <a:r>
              <a:rPr lang="en-US" sz="2000" dirty="0">
                <a:solidFill>
                  <a:srgbClr val="FFC000"/>
                </a:solidFill>
              </a:rPr>
              <a:t>his hands, </a:t>
            </a:r>
            <a:r>
              <a:rPr lang="en-US" sz="2000" dirty="0" smtClean="0">
                <a:solidFill>
                  <a:srgbClr val="FFC000"/>
                </a:solidFill>
              </a:rPr>
              <a:t>shall chant </a:t>
            </a:r>
            <a:r>
              <a:rPr lang="en-US" sz="2000" dirty="0">
                <a:solidFill>
                  <a:srgbClr val="FFC000"/>
                </a:solidFill>
              </a:rPr>
              <a:t>with a </a:t>
            </a:r>
            <a:r>
              <a:rPr lang="en-US" sz="2000" dirty="0" smtClean="0">
                <a:solidFill>
                  <a:srgbClr val="FFC000"/>
                </a:solidFill>
              </a:rPr>
              <a:t>loud voice:</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0000"/>
                </a:solidFill>
              </a:rPr>
              <a:t>Priest: </a:t>
            </a:r>
            <a:r>
              <a:rPr lang="en-US" sz="1400" dirty="0" smtClean="0">
                <a:solidFill>
                  <a:srgbClr val="FFC000"/>
                </a:solidFill>
              </a:rPr>
              <a:t>26.</a:t>
            </a:r>
            <a:r>
              <a:rPr lang="en-US" sz="3700" dirty="0" smtClean="0">
                <a:solidFill>
                  <a:schemeClr val="tx1">
                    <a:lumMod val="95000"/>
                  </a:schemeClr>
                </a:solidFill>
              </a:rPr>
              <a:t>Only the Father is </a:t>
            </a:r>
            <a:r>
              <a:rPr lang="en-US" sz="3700" dirty="0" err="1" smtClean="0">
                <a:solidFill>
                  <a:schemeClr val="tx1">
                    <a:lumMod val="95000"/>
                  </a:schemeClr>
                </a:solidFill>
              </a:rPr>
              <a:t>holy,Only</a:t>
            </a:r>
            <a:r>
              <a:rPr lang="en-US" sz="3700" dirty="0" smtClean="0">
                <a:solidFill>
                  <a:schemeClr val="tx1">
                    <a:lumMod val="95000"/>
                  </a:schemeClr>
                </a:solidFill>
              </a:rPr>
              <a:t> is the Son is </a:t>
            </a:r>
            <a:r>
              <a:rPr lang="en-US" sz="3700" dirty="0" err="1" smtClean="0">
                <a:solidFill>
                  <a:schemeClr val="tx1">
                    <a:lumMod val="95000"/>
                  </a:schemeClr>
                </a:solidFill>
              </a:rPr>
              <a:t>holy,Only</a:t>
            </a:r>
            <a:r>
              <a:rPr lang="en-US" sz="3700" dirty="0" smtClean="0">
                <a:solidFill>
                  <a:schemeClr val="tx1">
                    <a:lumMod val="95000"/>
                  </a:schemeClr>
                </a:solidFill>
              </a:rPr>
              <a:t> the Spirit is holy. </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FF00"/>
                </a:solidFill>
              </a:rPr>
              <a:t>People: </a:t>
            </a:r>
            <a:r>
              <a:rPr lang="en-US" sz="1400" dirty="0" smtClean="0">
                <a:solidFill>
                  <a:srgbClr val="FFC000"/>
                </a:solidFill>
              </a:rPr>
              <a:t>27.</a:t>
            </a:r>
            <a:r>
              <a:rPr lang="en-US" sz="3700" dirty="0" smtClean="0">
                <a:solidFill>
                  <a:schemeClr val="tx1">
                    <a:lumMod val="95000"/>
                  </a:schemeClr>
                </a:solidFill>
              </a:rPr>
              <a:t>Truly the Father is holy, truly the Son is holy, truly the Holy Spirit is holy.</a:t>
            </a:r>
            <a:endParaRPr lang="en-CA" sz="3300" dirty="0">
              <a:solidFill>
                <a:schemeClr val="tx1">
                  <a:lumMod val="95000"/>
                </a:schemeClr>
              </a:solidFill>
            </a:endParaRPr>
          </a:p>
        </p:txBody>
      </p:sp>
    </p:spTree>
    <p:extLst>
      <p:ext uri="{BB962C8B-B14F-4D97-AF65-F5344CB8AC3E}">
        <p14:creationId xmlns:p14="http://schemas.microsoft.com/office/powerpoint/2010/main" val="875733215"/>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4541"/>
            <a:ext cx="4054247" cy="6909584"/>
          </a:xfrm>
          <a:prstGeom prst="rect">
            <a:avLst/>
          </a:prstGeom>
        </p:spPr>
        <p:txBody>
          <a:bodyPr wrap="square">
            <a:spAutoFit/>
          </a:bodyPr>
          <a:lstStyle/>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ጸሎት</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ናይ</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ባስልዩስ</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800" dirty="0" err="1" smtClean="0">
                <a:solidFill>
                  <a:srgbClr val="FF0000"/>
                </a:solidFill>
                <a:uFill>
                  <a:solidFill>
                    <a:srgbClr val="000000"/>
                  </a:solidFill>
                </a:uFill>
                <a:latin typeface="Nyala" panose="02000504070300020003" pitchFamily="2" charset="0"/>
                <a:ea typeface="GeezTypeNet"/>
                <a:cs typeface="GeezTypeNet"/>
                <a:sym typeface="GeezTypeNet"/>
              </a:rPr>
              <a:t>ይ.ካ.ንፍቅ</a:t>
            </a:r>
            <a:r>
              <a:rPr lang="en-CA" sz="48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10. </a:t>
            </a: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ሥሉስ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ወልድ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ፍቁራት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ንዝኾኑ</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ህዝብኻ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ብበረከት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ሰማያውያንን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ምድራ</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ውያንን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ባርኽ</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ንፍቅ</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ካህን</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ባርኽ</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ክብል</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ከሎ</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በብዓንቀጹ</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ሠራዒ</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ካህን</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pt-BR" sz="2000" dirty="0">
              <a:solidFill>
                <a:srgbClr val="FFC000"/>
              </a:solidFill>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55326" y="-20049"/>
            <a:ext cx="4206093" cy="6986528"/>
          </a:xfrm>
          <a:prstGeom prst="rect">
            <a:avLst/>
          </a:prstGeom>
        </p:spPr>
        <p:txBody>
          <a:bodyPr wrap="square">
            <a:spAutoFit/>
          </a:bodyPr>
          <a:lstStyle/>
          <a:p>
            <a:pPr marL="40639" marR="40639" algn="ctr">
              <a:spcBef>
                <a:spcPts val="600"/>
              </a:spcBef>
              <a:defRPr sz="1800">
                <a:uFillTx/>
              </a:defRPr>
            </a:pPr>
            <a:r>
              <a:rPr lang="en-CA" sz="2000" b="1" dirty="0" err="1" smtClean="0">
                <a:solidFill>
                  <a:srgbClr val="FFC000"/>
                </a:solidFill>
                <a:uFill>
                  <a:solidFill>
                    <a:srgbClr val="000000"/>
                  </a:solidFill>
                </a:uFill>
                <a:latin typeface="Nyala" panose="02000504070300020003" pitchFamily="2" charset="0"/>
                <a:ea typeface="GeezTypeNet"/>
                <a:cs typeface="GeezTypeNet"/>
                <a:sym typeface="GeezTypeNet"/>
              </a:rPr>
              <a:t>ጸሎተ</a:t>
            </a: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b="1"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b="1" dirty="0" err="1" smtClean="0">
                <a:solidFill>
                  <a:srgbClr val="FFC000"/>
                </a:solidFill>
                <a:uFill>
                  <a:solidFill>
                    <a:srgbClr val="000000"/>
                  </a:solidFill>
                </a:uFill>
                <a:latin typeface="Nyala" panose="02000504070300020003" pitchFamily="2" charset="0"/>
                <a:ea typeface="GeezTypeNet"/>
                <a:cs typeface="GeezTypeNet"/>
                <a:sym typeface="GeezTypeNet"/>
              </a:rPr>
              <a:t>ዘባስልዮስ</a:t>
            </a: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800" dirty="0" err="1" smtClean="0">
                <a:solidFill>
                  <a:srgbClr val="FF0000"/>
                </a:solidFill>
                <a:uFill>
                  <a:solidFill>
                    <a:srgbClr val="000000"/>
                  </a:solidFill>
                </a:uFill>
                <a:latin typeface="Nyala" panose="02000504070300020003" pitchFamily="2" charset="0"/>
                <a:ea typeface="GeezTypeNet"/>
                <a:cs typeface="GeezTypeNet"/>
                <a:sym typeface="GeezTypeNet"/>
              </a:rPr>
              <a:t>ይ.ካ.ንፍቅ</a:t>
            </a:r>
            <a:r>
              <a:rPr lang="en-CA" sz="48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a:solidFill>
                  <a:srgbClr val="FFC000"/>
                </a:solidFill>
                <a:uFill>
                  <a:solidFill>
                    <a:srgbClr val="000000"/>
                  </a:solidFill>
                </a:uFill>
                <a:latin typeface="Nyala" panose="02000504070300020003" pitchFamily="2" charset="0"/>
                <a:ea typeface="GeezTypeNet"/>
                <a:cs typeface="GeezTypeNet"/>
                <a:sym typeface="GeezTypeNet"/>
              </a:rPr>
              <a:t>፲</a:t>
            </a: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ሥሉስ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ወወልድ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ባርክ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ዲበ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ሕዝብከ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ፍቁራን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ክርስቶሳው</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በበረከተ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ሰማያው</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ወምድራውያን</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ላዕለ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ይባርክ</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ሥራዒ</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ካህን</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በበገጹ</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ለለይቤ</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ንፍቅ</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ባርክ</a:t>
            </a:r>
            <a:endParaRPr lang="mr-IN" sz="2000" dirty="0">
              <a:solidFill>
                <a:srgbClr val="FFC000"/>
              </a:solidFill>
              <a:uFill>
                <a:solidFill>
                  <a:srgbClr val="000000"/>
                </a:solidFill>
              </a:uFill>
              <a:latin typeface="Nyala" panose="02000504070300020003" pitchFamily="2" charset="0"/>
              <a:ea typeface="GeezTypeNet"/>
              <a:cs typeface="GeezTypeNet"/>
              <a:sym typeface="GeezTypeNet"/>
            </a:endParaRPr>
          </a:p>
        </p:txBody>
      </p:sp>
      <p:sp>
        <p:nvSpPr>
          <p:cNvPr id="7" name="Rectangle 6"/>
          <p:cNvSpPr/>
          <p:nvPr/>
        </p:nvSpPr>
        <p:spPr>
          <a:xfrm>
            <a:off x="7986410" y="-8641"/>
            <a:ext cx="4337518" cy="6894195"/>
          </a:xfrm>
          <a:prstGeom prst="rect">
            <a:avLst/>
          </a:prstGeom>
        </p:spPr>
        <p:txBody>
          <a:bodyPr wrap="square">
            <a:spAutoFit/>
          </a:bodyPr>
          <a:lstStyle/>
          <a:p>
            <a:pPr marL="40639" marR="40639">
              <a:spcBef>
                <a:spcPts val="600"/>
              </a:spcBef>
              <a:buClr>
                <a:srgbClr val="000000"/>
              </a:buClr>
              <a:defRPr sz="2800"/>
            </a:pPr>
            <a:r>
              <a:rPr lang="en-US" sz="2000" dirty="0">
                <a:solidFill>
                  <a:srgbClr val="FFC000"/>
                </a:solidFill>
              </a:rPr>
              <a:t>"Prayer of Benediction" of St. </a:t>
            </a:r>
            <a:r>
              <a:rPr lang="en-US" sz="2000" dirty="0" smtClean="0">
                <a:solidFill>
                  <a:srgbClr val="FFC000"/>
                </a:solidFill>
              </a:rPr>
              <a:t>Basil. </a:t>
            </a:r>
          </a:p>
          <a:p>
            <a:pPr marL="40639" marR="40639">
              <a:spcBef>
                <a:spcPts val="600"/>
              </a:spcBef>
              <a:buClr>
                <a:srgbClr val="000000"/>
              </a:buClr>
              <a:defRPr sz="2800"/>
            </a:pPr>
            <a:r>
              <a:rPr lang="en-US" sz="3800" dirty="0" err="1" smtClean="0">
                <a:solidFill>
                  <a:srgbClr val="FF0000"/>
                </a:solidFill>
              </a:rPr>
              <a:t>Asst</a:t>
            </a:r>
            <a:r>
              <a:rPr lang="en-US" sz="3800" dirty="0" smtClean="0">
                <a:solidFill>
                  <a:srgbClr val="FF0000"/>
                </a:solidFill>
              </a:rPr>
              <a:t> priest: </a:t>
            </a:r>
          </a:p>
          <a:p>
            <a:pPr marL="40639" marR="40639">
              <a:spcBef>
                <a:spcPts val="600"/>
              </a:spcBef>
              <a:buClr>
                <a:srgbClr val="000000"/>
              </a:buClr>
              <a:buFont typeface="Arial"/>
              <a:defRPr sz="2800"/>
            </a:pPr>
            <a:r>
              <a:rPr lang="en-US" sz="1400" dirty="0" smtClean="0">
                <a:solidFill>
                  <a:srgbClr val="FFC000"/>
                </a:solidFill>
              </a:rPr>
              <a:t>10. </a:t>
            </a:r>
            <a:r>
              <a:rPr lang="en-US" sz="3800" dirty="0" smtClean="0"/>
              <a:t>O </a:t>
            </a:r>
            <a:r>
              <a:rPr lang="en-US" sz="3800" dirty="0"/>
              <a:t>Holy Trinity, Father and Son and Holy Spirit, bless thy people, Christians beloved, with blessings heavenly and earthly</a:t>
            </a:r>
            <a:r>
              <a:rPr lang="en-US" sz="3800" dirty="0" smtClean="0"/>
              <a:t>:</a:t>
            </a:r>
          </a:p>
          <a:p>
            <a:pPr marL="40639" marR="40639">
              <a:spcBef>
                <a:spcPts val="600"/>
              </a:spcBef>
              <a:buClr>
                <a:srgbClr val="000000"/>
              </a:buClr>
              <a:buFont typeface="Arial"/>
              <a:defRPr sz="2800"/>
            </a:pPr>
            <a:endParaRPr lang="en-US" sz="3800" dirty="0" smtClean="0"/>
          </a:p>
          <a:p>
            <a:pPr marL="40639" marR="40639">
              <a:spcBef>
                <a:spcPts val="600"/>
              </a:spcBef>
              <a:buClr>
                <a:srgbClr val="000000"/>
              </a:buClr>
              <a:buFont typeface="Arial"/>
              <a:defRPr sz="2800"/>
            </a:pPr>
            <a:r>
              <a:rPr lang="en-US" sz="2000" dirty="0" smtClean="0">
                <a:solidFill>
                  <a:srgbClr val="FFC000"/>
                </a:solidFill>
              </a:rPr>
              <a:t>When the assistant priest says” bless” the </a:t>
            </a:r>
            <a:r>
              <a:rPr lang="en-US" sz="2000" dirty="0" err="1" smtClean="0">
                <a:solidFill>
                  <a:srgbClr val="FFC000"/>
                </a:solidFill>
              </a:rPr>
              <a:t>minstering</a:t>
            </a:r>
            <a:r>
              <a:rPr lang="en-US" sz="2000" dirty="0" smtClean="0">
                <a:solidFill>
                  <a:srgbClr val="FFC000"/>
                </a:solidFill>
              </a:rPr>
              <a:t> priest shall bless the in the appointed direction.</a:t>
            </a:r>
            <a:endParaRPr lang="en-US" sz="2000" dirty="0">
              <a:solidFill>
                <a:srgbClr val="FFC000"/>
              </a:solidFill>
            </a:endParaRPr>
          </a:p>
        </p:txBody>
      </p:sp>
    </p:spTree>
    <p:extLst>
      <p:ext uri="{BB962C8B-B14F-4D97-AF65-F5344CB8AC3E}">
        <p14:creationId xmlns:p14="http://schemas.microsoft.com/office/powerpoint/2010/main" val="3388130891"/>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717119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11. </a:t>
            </a:r>
            <a:r>
              <a:rPr lang="en-CA" sz="4500" dirty="0" err="1" smtClean="0">
                <a:uFill>
                  <a:solidFill>
                    <a:srgbClr val="000000"/>
                  </a:solidFill>
                </a:uFill>
                <a:latin typeface="Nyala" panose="02000504070300020003" pitchFamily="2" charset="0"/>
                <a:ea typeface="GeezTypeNet"/>
                <a:cs typeface="GeezTypeNet"/>
                <a:sym typeface="GeezTypeNet"/>
              </a:rPr>
              <a:t>ጸጋ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ናባና</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ልኣኽ</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ናይ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a:t>
            </a:r>
            <a:endParaRPr lang="en-CA" sz="4500" dirty="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ስቲ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ክርስትያንካ</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ኣፍደጌታን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ብምሕረትን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ብእምነትን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ከም</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ዝረሓዉ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ግበረልና</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እምነት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ሥላሴኻ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ክሳዕ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መወዳ</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እታ</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እስትንፋስ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ፈጽመልና</a:t>
            </a:r>
            <a:r>
              <a:rPr lang="en-CA" sz="4500" dirty="0" smtClean="0">
                <a:uFill>
                  <a:solidFill>
                    <a:srgbClr val="000000"/>
                  </a:solidFill>
                </a:uFill>
                <a:latin typeface="Nyala" panose="02000504070300020003" pitchFamily="2" charset="0"/>
                <a:ea typeface="GeezTypeNet"/>
                <a:cs typeface="GeezTypeNet"/>
                <a:sym typeface="GeezTypeNet"/>
              </a:rPr>
              <a:t>። </a:t>
            </a:r>
          </a:p>
        </p:txBody>
      </p:sp>
      <p:sp>
        <p:nvSpPr>
          <p:cNvPr id="2" name="Rectangle 1"/>
          <p:cNvSpPr/>
          <p:nvPr/>
        </p:nvSpPr>
        <p:spPr>
          <a:xfrm>
            <a:off x="-36704" y="-88865"/>
            <a:ext cx="4111483" cy="717119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፲፩.</a:t>
            </a:r>
            <a:r>
              <a:rPr lang="en-CA" sz="4500" dirty="0" smtClean="0">
                <a:uFill>
                  <a:solidFill>
                    <a:srgbClr val="000000"/>
                  </a:solidFill>
                </a:uFill>
                <a:latin typeface="Nyala" panose="02000504070300020003" pitchFamily="2" charset="0"/>
                <a:ea typeface="GeezTypeNet"/>
                <a:cs typeface="GeezTypeNet"/>
                <a:sym typeface="GeezTypeNet"/>
              </a:rPr>
              <a:t>ወፈኑ </a:t>
            </a:r>
            <a:r>
              <a:rPr lang="en-CA" sz="4500" dirty="0" err="1" smtClean="0">
                <a:uFill>
                  <a:solidFill>
                    <a:srgbClr val="000000"/>
                  </a:solidFill>
                </a:uFill>
                <a:latin typeface="Nyala" panose="02000504070300020003" pitchFamily="2" charset="0"/>
                <a:ea typeface="GeezTypeNet"/>
                <a:cs typeface="GeezTypeNet"/>
                <a:sym typeface="GeezTypeNet"/>
              </a:rPr>
              <a:t>ላዕሌነ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ወረሲ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ኀዋኅወ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ርኅዋተ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በምሕ</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ረት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ወበአሚን</a:t>
            </a:r>
            <a:r>
              <a:rPr lang="en-CA" sz="4500" dirty="0" smtClean="0">
                <a:uFill>
                  <a:solidFill>
                    <a:srgbClr val="000000"/>
                  </a:solidFill>
                </a:uFill>
                <a:latin typeface="Nyala" panose="02000504070300020003" pitchFamily="2" charset="0"/>
                <a:ea typeface="GeezTypeNet"/>
                <a:cs typeface="GeezTypeNet"/>
                <a:sym typeface="GeezTypeNet"/>
              </a:rPr>
              <a:t> ። </a:t>
            </a:r>
            <a:r>
              <a:rPr lang="en-CA" sz="4500" dirty="0" err="1" smtClean="0">
                <a:uFill>
                  <a:solidFill>
                    <a:srgbClr val="000000"/>
                  </a:solidFill>
                </a:uFill>
                <a:latin typeface="Nyala" panose="02000504070300020003" pitchFamily="2" charset="0"/>
                <a:ea typeface="GeezTypeNet"/>
                <a:cs typeface="GeezTypeNet"/>
                <a:sym typeface="GeezTypeNet"/>
              </a:rPr>
              <a:t>ወፈጽም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አሚነ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ሥላሴከ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ደኀሪት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እስትንፋስ</a:t>
            </a:r>
            <a:r>
              <a:rPr lang="en-CA" sz="4500" dirty="0" smtClean="0">
                <a:uFill>
                  <a:solidFill>
                    <a:srgbClr val="000000"/>
                  </a:solidFill>
                </a:uFill>
                <a:latin typeface="Nyala" panose="02000504070300020003" pitchFamily="2" charset="0"/>
                <a:ea typeface="GeezTypeNet"/>
                <a:cs typeface="GeezTypeNet"/>
                <a:sym typeface="GeezTypeNet"/>
              </a:rPr>
              <a:t>።</a:t>
            </a:r>
          </a:p>
        </p:txBody>
      </p:sp>
      <p:sp>
        <p:nvSpPr>
          <p:cNvPr id="8" name="Rectangle 7"/>
          <p:cNvSpPr/>
          <p:nvPr/>
        </p:nvSpPr>
        <p:spPr>
          <a:xfrm>
            <a:off x="8260034" y="-8641"/>
            <a:ext cx="3907614" cy="681725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11. </a:t>
            </a:r>
            <a:r>
              <a:rPr lang="en-US" sz="3600" dirty="0" smtClean="0">
                <a:uFill>
                  <a:solidFill>
                    <a:srgbClr val="000000"/>
                  </a:solidFill>
                </a:uFill>
              </a:rPr>
              <a:t>And </a:t>
            </a:r>
            <a:r>
              <a:rPr lang="en-US" sz="3600" dirty="0">
                <a:uFill>
                  <a:solidFill>
                    <a:srgbClr val="000000"/>
                  </a:solidFill>
                </a:uFill>
              </a:rPr>
              <a:t>send upon us the grace of the Holy Spirit, and make the doors of Thy holy church open unto us in mercy and in faith; and perfect unto us the faith of the Holy Trinity unto our latest breathes.
</a:t>
            </a:r>
          </a:p>
        </p:txBody>
      </p:sp>
    </p:spTree>
    <p:extLst>
      <p:ext uri="{BB962C8B-B14F-4D97-AF65-F5344CB8AC3E}">
        <p14:creationId xmlns:p14="http://schemas.microsoft.com/office/powerpoint/2010/main" val="2992485530"/>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701730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12. </a:t>
            </a: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a:uFill>
                  <a:solidFill>
                    <a:srgbClr val="000000"/>
                  </a:solidFill>
                </a:uFill>
                <a:latin typeface="Nyala" panose="02000504070300020003" pitchFamily="2" charset="0"/>
                <a:ea typeface="GeezTypeNet"/>
                <a:cs typeface="GeezTypeNet"/>
                <a:sym typeface="GeezTypeNet"/>
              </a:rPr>
              <a:t>ጐይታ</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ኢየሱስ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ክርስቶስ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ንዝሓመሙ</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ሕዝብኻ</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ብጽሓዮም</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እሞ</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ፈውሶም</a:t>
            </a:r>
            <a:r>
              <a:rPr lang="en-CA" sz="4400" dirty="0">
                <a:uFill>
                  <a:solidFill>
                    <a:srgbClr val="000000"/>
                  </a:solidFill>
                </a:uFill>
                <a:latin typeface="Nyala" panose="02000504070300020003" pitchFamily="2" charset="0"/>
                <a:ea typeface="GeezTypeNet"/>
                <a:cs typeface="GeezTypeNet"/>
                <a:sym typeface="GeezTypeNet"/>
              </a:rPr>
              <a:t>። </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መገሻ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ንዝኸዱ</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ኣቦታት</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ኣዴታትና</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ኣኅዋትናን</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ኣኃትናን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ብቕኑዕ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መንገዲ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ምርሓዮም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እሞ</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ብሰላምን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ብጥዕናን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ነናብ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ቦታኦም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ምለሶም</a:t>
            </a:r>
            <a:r>
              <a:rPr lang="en-CA" sz="4400" dirty="0" smtClean="0">
                <a:uFill>
                  <a:solidFill>
                    <a:srgbClr val="000000"/>
                  </a:solidFill>
                </a:uFill>
                <a:latin typeface="Nyala" panose="02000504070300020003" pitchFamily="2" charset="0"/>
                <a:ea typeface="GeezTypeNet"/>
                <a:cs typeface="GeezTypeNet"/>
                <a:sym typeface="GeezTypeNet"/>
              </a:rPr>
              <a:t>። </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88865"/>
            <a:ext cx="4111483" cy="7094250"/>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፲፪. </a:t>
            </a: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a:uFill>
                  <a:solidFill>
                    <a:srgbClr val="000000"/>
                  </a:solidFill>
                </a:uFill>
                <a:latin typeface="Nyala" panose="02000504070300020003" pitchFamily="2" charset="0"/>
                <a:ea typeface="GeezTypeNet"/>
                <a:cs typeface="GeezTypeNet"/>
                <a:sym typeface="GeezTypeNet"/>
              </a:rPr>
              <a:t>እግዚእየ</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ኢየሱስ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ክርስቶስ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ሐውጽ</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ሕሙማነ</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ሕዝበከ</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ፈውሶሙ</a:t>
            </a:r>
            <a:r>
              <a:rPr lang="en-CA" sz="4500" dirty="0">
                <a:uFill>
                  <a:solidFill>
                    <a:srgbClr val="000000"/>
                  </a:solidFill>
                </a:uFill>
                <a:latin typeface="Nyala" panose="02000504070300020003" pitchFamily="2" charset="0"/>
                <a:ea typeface="GeezTypeNet"/>
                <a:cs typeface="GeezTypeNet"/>
                <a:sym typeface="GeezTypeNet"/>
              </a:rPr>
              <a:t>። </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ወምርሖኡ</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ለኣበዊነ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ወለኣኃዊነ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ሖሩ</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ወተአንገዱ</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ወሚጦሙ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ኀበ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ማኅደሪሆሙ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በሰላም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ወበጥዒና</a:t>
            </a:r>
            <a:r>
              <a:rPr lang="en-CA" sz="4500" dirty="0" smtClean="0">
                <a:uFill>
                  <a:solidFill>
                    <a:srgbClr val="000000"/>
                  </a:solidFill>
                </a:uFill>
                <a:latin typeface="Nyala" panose="02000504070300020003" pitchFamily="2" charset="0"/>
                <a:ea typeface="GeezTypeNet"/>
                <a:cs typeface="GeezTypeNet"/>
                <a:sym typeface="GeezTypeNet"/>
              </a:rPr>
              <a:t>። </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260034" y="-8641"/>
            <a:ext cx="3907614" cy="681725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12. </a:t>
            </a:r>
            <a:r>
              <a:rPr lang="en-US" sz="3600" dirty="0" smtClean="0">
                <a:uFill>
                  <a:solidFill>
                    <a:srgbClr val="000000"/>
                  </a:solidFill>
                </a:uFill>
              </a:rPr>
              <a:t>O my Lord Jesus Christ, visit the sick of Thy people; heal them; and guide our fathers and our brethren who have gone forth and become strangers;</a:t>
            </a:r>
          </a:p>
          <a:p>
            <a:pPr marL="40639" marR="40639">
              <a:spcBef>
                <a:spcPts val="600"/>
              </a:spcBef>
              <a:defRPr sz="1800">
                <a:uFillTx/>
              </a:defRPr>
            </a:pPr>
            <a:r>
              <a:rPr lang="en-US" sz="3600" dirty="0">
                <a:uFill>
                  <a:solidFill>
                    <a:srgbClr val="000000"/>
                  </a:solidFill>
                </a:uFill>
              </a:rPr>
              <a:t>bring them back to their dwelling-places in peace and in health.</a:t>
            </a:r>
          </a:p>
        </p:txBody>
      </p:sp>
    </p:spTree>
    <p:extLst>
      <p:ext uri="{BB962C8B-B14F-4D97-AF65-F5344CB8AC3E}">
        <p14:creationId xmlns:p14="http://schemas.microsoft.com/office/powerpoint/2010/main" val="1753596141"/>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0531" y="135314"/>
            <a:ext cx="4589896" cy="6724918"/>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13. </a:t>
            </a:r>
            <a:r>
              <a:rPr lang="en-CA" sz="4400" dirty="0" err="1" smtClean="0">
                <a:uFill>
                  <a:solidFill>
                    <a:srgbClr val="000000"/>
                  </a:solidFill>
                </a:uFill>
                <a:latin typeface="Nyala" panose="02000504070300020003" pitchFamily="2" charset="0"/>
                <a:ea typeface="GeezTypeNet"/>
                <a:cs typeface="GeezTypeNet"/>
                <a:sym typeface="GeezTypeNet"/>
              </a:rPr>
              <a:t>ንፋሳት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ስማይን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ዝናማትን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a:t>
            </a:r>
          </a:p>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ሰማይ</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ይባርኽ</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ከም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መጠን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ጸጋኻ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ናይዛ</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ዓመት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እዚኣ</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ፍረ</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ምድሪ</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እውን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ገጽ</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ምድሪ</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ከኣ</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ዘወትር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ሓጐስን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ተድላን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ግበረልና</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4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ምድሪ</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pt-BR" sz="20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58830" y="259152"/>
            <a:ext cx="3927235" cy="6478697"/>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፲፫. </a:t>
            </a:r>
            <a:r>
              <a:rPr lang="en-CA" sz="4500" dirty="0" err="1" smtClean="0">
                <a:uFill>
                  <a:solidFill>
                    <a:srgbClr val="000000"/>
                  </a:solidFill>
                </a:uFill>
                <a:latin typeface="Nyala" panose="02000504070300020003" pitchFamily="2" charset="0"/>
                <a:ea typeface="GeezTypeNet"/>
                <a:cs typeface="GeezTypeNet"/>
                <a:sym typeface="GeezTypeNet"/>
              </a:rPr>
              <a:t>ባርክ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ነፋሳተ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ሰማይ</a:t>
            </a:r>
            <a:r>
              <a:rPr lang="en-CA" sz="4500" dirty="0" smtClean="0">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ላ</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ሰማይ</a:t>
            </a:r>
            <a:endParaRPr lang="en-CA" sz="20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ወዝናማተ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ወፍርያተ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ምድር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ዘዛቲ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ዓመት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በከመ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ጸጋከ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ወረሲ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ፍግዐ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ወተድላ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ወትረ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ዲበ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ገጻ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ለምድር</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ላዕለ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ምድር</a:t>
            </a:r>
            <a:endParaRPr lang="mr-IN" sz="2000" dirty="0">
              <a:solidFill>
                <a:srgbClr val="FFC000"/>
              </a:solidFill>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324032" y="-69406"/>
            <a:ext cx="3907614" cy="7032694"/>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13. </a:t>
            </a:r>
            <a:r>
              <a:rPr lang="en-US" sz="3600" dirty="0" smtClean="0">
                <a:uFill>
                  <a:solidFill>
                    <a:srgbClr val="000000"/>
                  </a:solidFill>
                </a:uFill>
              </a:rPr>
              <a:t>Bless </a:t>
            </a:r>
            <a:r>
              <a:rPr lang="en-US" sz="3600" dirty="0">
                <a:uFill>
                  <a:solidFill>
                    <a:srgbClr val="000000"/>
                  </a:solidFill>
                </a:uFill>
              </a:rPr>
              <a:t>the airs of heaven, and the rains and the fruits of the earth of this </a:t>
            </a:r>
            <a:r>
              <a:rPr lang="en-US" sz="3600" dirty="0" smtClean="0">
                <a:uFill>
                  <a:solidFill>
                    <a:srgbClr val="000000"/>
                  </a:solidFill>
                </a:uFill>
              </a:rPr>
              <a:t>year,</a:t>
            </a:r>
          </a:p>
          <a:p>
            <a:pPr marL="40639" marR="40639">
              <a:spcBef>
                <a:spcPts val="600"/>
              </a:spcBef>
              <a:defRPr sz="1800">
                <a:uFillTx/>
              </a:defRPr>
            </a:pPr>
            <a:r>
              <a:rPr lang="en-US" sz="2000" dirty="0" smtClean="0">
                <a:solidFill>
                  <a:srgbClr val="FFC000"/>
                </a:solidFill>
                <a:uFill>
                  <a:solidFill>
                    <a:srgbClr val="000000"/>
                  </a:solidFill>
                </a:uFill>
              </a:rPr>
              <a:t>Benediction toward the Heaven</a:t>
            </a:r>
            <a:endParaRPr lang="en-US" sz="2000" dirty="0">
              <a:solidFill>
                <a:srgbClr val="FFC000"/>
              </a:solidFill>
              <a:uFill>
                <a:solidFill>
                  <a:srgbClr val="000000"/>
                </a:solidFill>
              </a:uFill>
            </a:endParaRPr>
          </a:p>
          <a:p>
            <a:pPr marL="40639" marR="40639">
              <a:spcBef>
                <a:spcPts val="600"/>
              </a:spcBef>
              <a:defRPr sz="1800">
                <a:uFillTx/>
              </a:defRPr>
            </a:pPr>
            <a:r>
              <a:rPr lang="en-US" sz="3600" dirty="0" smtClean="0">
                <a:uFill>
                  <a:solidFill>
                    <a:srgbClr val="000000"/>
                  </a:solidFill>
                </a:uFill>
              </a:rPr>
              <a:t>in </a:t>
            </a:r>
            <a:r>
              <a:rPr lang="en-US" sz="3600" dirty="0">
                <a:uFill>
                  <a:solidFill>
                    <a:srgbClr val="000000"/>
                  </a:solidFill>
                </a:uFill>
              </a:rPr>
              <a:t>accordance with Thy grace, and make joy and gladness prevail perpetually on the face of the earth</a:t>
            </a:r>
            <a:r>
              <a:rPr lang="en-US" sz="3600" dirty="0" smtClean="0">
                <a:uFill>
                  <a:solidFill>
                    <a:srgbClr val="000000"/>
                  </a:solidFill>
                </a:uFill>
              </a:rPr>
              <a:t>.</a:t>
            </a:r>
          </a:p>
          <a:p>
            <a:pPr marL="40639" marR="40639" algn="ctr">
              <a:spcBef>
                <a:spcPts val="600"/>
              </a:spcBef>
              <a:defRPr sz="1800">
                <a:uFillTx/>
              </a:defRPr>
            </a:pPr>
            <a:r>
              <a:rPr lang="en-US" sz="2000" dirty="0" smtClean="0">
                <a:solidFill>
                  <a:srgbClr val="FFC000"/>
                </a:solidFill>
                <a:uFill>
                  <a:solidFill>
                    <a:srgbClr val="000000"/>
                  </a:solidFill>
                </a:uFill>
              </a:rPr>
              <a:t>Benediction toward the Earth</a:t>
            </a:r>
            <a:endParaRPr lang="en-US" sz="2000" dirty="0">
              <a:solidFill>
                <a:srgbClr val="FFC000"/>
              </a:solidFill>
              <a:uFill>
                <a:solidFill>
                  <a:srgbClr val="000000"/>
                </a:solidFill>
              </a:uFill>
            </a:endParaRPr>
          </a:p>
        </p:txBody>
      </p:sp>
    </p:spTree>
    <p:extLst>
      <p:ext uri="{BB962C8B-B14F-4D97-AF65-F5344CB8AC3E}">
        <p14:creationId xmlns:p14="http://schemas.microsoft.com/office/powerpoint/2010/main" val="2924881968"/>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694036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14. </a:t>
            </a:r>
            <a:r>
              <a:rPr lang="en-CA" sz="4400" dirty="0" err="1" smtClean="0">
                <a:uFill>
                  <a:solidFill>
                    <a:srgbClr val="000000"/>
                  </a:solidFill>
                </a:uFill>
                <a:latin typeface="Nyala" panose="02000504070300020003" pitchFamily="2" charset="0"/>
                <a:ea typeface="GeezTypeNet"/>
                <a:cs typeface="GeezTypeNet"/>
                <a:sym typeface="GeezTypeNet"/>
              </a:rPr>
              <a:t>ሰላምካ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ኣጽንዓልና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ግዜ</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ንኣና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ሠናይ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ነገር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ኪሓስቡ</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ልቢ</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ነገሥታትን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መራሕቲ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ሃገርን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ምለስ</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15. </a:t>
            </a:r>
            <a:r>
              <a:rPr lang="en-CA" sz="4400" dirty="0" err="1" smtClean="0">
                <a:uFill>
                  <a:solidFill>
                    <a:srgbClr val="000000"/>
                  </a:solidFill>
                </a:uFill>
                <a:latin typeface="Nyala" panose="02000504070300020003" pitchFamily="2" charset="0"/>
                <a:ea typeface="GeezTypeNet"/>
                <a:cs typeface="GeezTypeNet"/>
                <a:sym typeface="GeezTypeNet"/>
              </a:rPr>
              <a:t>ኵሉ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ሳዕ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ቅድስቲ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ቤተ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ክርስትያንካ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ንዝእከቡ</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ሊቃውንቲ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ቤተ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ክርስትያንካ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ሰላም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ሃብ</a:t>
            </a:r>
            <a:r>
              <a:rPr lang="en-CA" sz="4400" dirty="0" smtClean="0">
                <a:uFill>
                  <a:solidFill>
                    <a:srgbClr val="000000"/>
                  </a:solidFill>
                </a:uFill>
                <a:latin typeface="Nyala" panose="02000504070300020003" pitchFamily="2" charset="0"/>
                <a:ea typeface="GeezTypeNet"/>
                <a:cs typeface="GeezTypeNet"/>
                <a:sym typeface="GeezTypeNet"/>
              </a:rPr>
              <a:t>። </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3" y="-88865"/>
            <a:ext cx="4062794" cy="7248138"/>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፲፬. </a:t>
            </a:r>
            <a:r>
              <a:rPr lang="en-CA" sz="4500" dirty="0" err="1" smtClean="0">
                <a:uFill>
                  <a:solidFill>
                    <a:srgbClr val="000000"/>
                  </a:solidFill>
                </a:uFill>
                <a:latin typeface="Nyala" panose="02000504070300020003" pitchFamily="2" charset="0"/>
                <a:ea typeface="GeezTypeNet"/>
                <a:cs typeface="GeezTypeNet"/>
                <a:sym typeface="GeezTypeNet"/>
              </a:rPr>
              <a:t>ወአጽንዕ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ሰላመ</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smtClean="0">
                <a:uFill>
                  <a:solidFill>
                    <a:srgbClr val="000000"/>
                  </a:solidFill>
                </a:uFill>
                <a:latin typeface="Nyala" panose="02000504070300020003" pitchFamily="2" charset="0"/>
                <a:ea typeface="GeezTypeNet"/>
                <a:cs typeface="GeezTypeNet"/>
                <a:sym typeface="GeezTypeNet"/>
              </a:rPr>
              <a:t>ከ </a:t>
            </a:r>
            <a:r>
              <a:rPr lang="en-CA" sz="4500" dirty="0" err="1" smtClean="0">
                <a:uFill>
                  <a:solidFill>
                    <a:srgbClr val="000000"/>
                  </a:solidFill>
                </a:uFill>
                <a:latin typeface="Nyala" panose="02000504070300020003" pitchFamily="2" charset="0"/>
                <a:ea typeface="GeezTypeNet"/>
                <a:cs typeface="GeezTypeNet"/>
                <a:sym typeface="GeezTypeNet"/>
              </a:rPr>
              <a:t>ሚጥ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ልበ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ነገሥት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ኣዚዛን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ለአሠንዮ</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ላዕሌነ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በኵሉ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ጊዜ</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፲፭. </a:t>
            </a:r>
            <a:r>
              <a:rPr lang="en-CA" sz="4500" dirty="0" err="1" smtClean="0">
                <a:uFill>
                  <a:solidFill>
                    <a:srgbClr val="000000"/>
                  </a:solidFill>
                </a:uFill>
                <a:latin typeface="Nyala" panose="02000504070300020003" pitchFamily="2" charset="0"/>
                <a:ea typeface="GeezTypeNet"/>
                <a:cs typeface="GeezTypeNet"/>
                <a:sym typeface="GeezTypeNet"/>
              </a:rPr>
              <a:t>ጸጉ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ሰላመ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ለሊቃውንተ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ጉቡአን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ውስተ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ኩሎ</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ጊዜ</a:t>
            </a:r>
            <a:r>
              <a:rPr lang="en-CA" sz="4500" dirty="0" smtClean="0">
                <a:uFill>
                  <a:solidFill>
                    <a:srgbClr val="000000"/>
                  </a:solidFill>
                </a:uFill>
                <a:latin typeface="Nyala" panose="02000504070300020003" pitchFamily="2" charset="0"/>
                <a:ea typeface="GeezTypeNet"/>
                <a:cs typeface="GeezTypeNet"/>
                <a:sym typeface="GeezTypeNet"/>
              </a:rPr>
              <a:t>። </a:t>
            </a:r>
          </a:p>
        </p:txBody>
      </p:sp>
      <p:sp>
        <p:nvSpPr>
          <p:cNvPr id="8" name="Rectangle 7"/>
          <p:cNvSpPr/>
          <p:nvPr/>
        </p:nvSpPr>
        <p:spPr>
          <a:xfrm>
            <a:off x="8260034" y="-8641"/>
            <a:ext cx="3907614" cy="681725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14. </a:t>
            </a:r>
            <a:r>
              <a:rPr lang="en-US" sz="3600" dirty="0" smtClean="0">
                <a:uFill>
                  <a:solidFill>
                    <a:srgbClr val="000000"/>
                  </a:solidFill>
                </a:uFill>
              </a:rPr>
              <a:t>And </a:t>
            </a:r>
            <a:r>
              <a:rPr lang="en-US" sz="3600" dirty="0">
                <a:uFill>
                  <a:solidFill>
                    <a:srgbClr val="000000"/>
                  </a:solidFill>
                </a:uFill>
              </a:rPr>
              <a:t>establish for us Thy peace.  Turn the hearts of mighty kings to deal kindly with us always.
</a:t>
            </a:r>
            <a:r>
              <a:rPr lang="en-US" sz="1400" dirty="0" smtClean="0">
                <a:solidFill>
                  <a:srgbClr val="FFC000"/>
                </a:solidFill>
                <a:uFill>
                  <a:solidFill>
                    <a:srgbClr val="000000"/>
                  </a:solidFill>
                </a:uFill>
              </a:rPr>
              <a:t>15. </a:t>
            </a:r>
            <a:r>
              <a:rPr lang="en-US" sz="3600" dirty="0" smtClean="0">
                <a:uFill>
                  <a:solidFill>
                    <a:srgbClr val="000000"/>
                  </a:solidFill>
                </a:uFill>
              </a:rPr>
              <a:t>Grant </a:t>
            </a:r>
            <a:r>
              <a:rPr lang="en-US" sz="3600" dirty="0">
                <a:uFill>
                  <a:solidFill>
                    <a:srgbClr val="000000"/>
                  </a:solidFill>
                </a:uFill>
              </a:rPr>
              <a:t>peace to the scholars of the church who are continually gathered in Thy holy church; </a:t>
            </a:r>
            <a:endParaRPr lang="en-US" sz="3600" dirty="0" smtClean="0">
              <a:uFill>
                <a:solidFill>
                  <a:srgbClr val="000000"/>
                </a:solidFill>
              </a:uFill>
            </a:endParaRPr>
          </a:p>
        </p:txBody>
      </p:sp>
    </p:spTree>
    <p:extLst>
      <p:ext uri="{BB962C8B-B14F-4D97-AF65-F5344CB8AC3E}">
        <p14:creationId xmlns:p14="http://schemas.microsoft.com/office/powerpoint/2010/main" val="889094111"/>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9241" y="1290257"/>
            <a:ext cx="3991052" cy="3477875"/>
          </a:xfrm>
          <a:prstGeom prst="rect">
            <a:avLst/>
          </a:prstGeom>
        </p:spPr>
        <p:txBody>
          <a:bodyPr wrap="square">
            <a:spAutoFit/>
          </a:bodyPr>
          <a:lstStyle/>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ንነፍሲ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ወከፍ</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በብስሞም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ቅድሚ</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ኃያላት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ዝኾኑ</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ሰላምካ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ኣብዝሓሎም</a:t>
            </a:r>
            <a:r>
              <a:rPr lang="en-CA" sz="4400" dirty="0" smtClean="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52006" y="1269208"/>
            <a:ext cx="3927235" cy="3554819"/>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ለኵሉ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ለለአሓዱ</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በበአስማቲሆሙ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በቅድመ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ነገሥት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ኃያላን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ኣምላክነ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አንኅ</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ሎሙ</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348746" y="1290257"/>
            <a:ext cx="3907614" cy="4047262"/>
          </a:xfrm>
          <a:prstGeom prst="rect">
            <a:avLst/>
          </a:prstGeom>
        </p:spPr>
        <p:txBody>
          <a:bodyPr wrap="square">
            <a:spAutoFit/>
          </a:bodyPr>
          <a:lstStyle/>
          <a:p>
            <a:pPr marL="40639" marR="40639">
              <a:spcBef>
                <a:spcPts val="600"/>
              </a:spcBef>
              <a:defRPr sz="1800">
                <a:uFillTx/>
              </a:defRPr>
            </a:pPr>
            <a:r>
              <a:rPr lang="en-US" sz="3600" dirty="0" smtClean="0">
                <a:uFill>
                  <a:solidFill>
                    <a:srgbClr val="000000"/>
                  </a:solidFill>
                </a:uFill>
              </a:rPr>
              <a:t>To </a:t>
            </a:r>
            <a:r>
              <a:rPr lang="en-US" sz="3600" dirty="0">
                <a:uFill>
                  <a:solidFill>
                    <a:srgbClr val="000000"/>
                  </a:solidFill>
                </a:uFill>
              </a:rPr>
              <a:t>all, to each by their several names; in the presence of powerful kings, </a:t>
            </a:r>
            <a:endParaRPr lang="en-US" sz="3600" dirty="0" smtClean="0">
              <a:uFill>
                <a:solidFill>
                  <a:srgbClr val="000000"/>
                </a:solidFill>
              </a:uFill>
            </a:endParaRPr>
          </a:p>
          <a:p>
            <a:pPr marL="40639" marR="40639">
              <a:spcBef>
                <a:spcPts val="600"/>
              </a:spcBef>
              <a:defRPr sz="1800">
                <a:uFillTx/>
              </a:defRPr>
            </a:pPr>
            <a:r>
              <a:rPr lang="en-US" sz="3600" dirty="0" smtClean="0">
                <a:uFill>
                  <a:solidFill>
                    <a:srgbClr val="000000"/>
                  </a:solidFill>
                </a:uFill>
              </a:rPr>
              <a:t>O </a:t>
            </a:r>
            <a:r>
              <a:rPr lang="en-US" sz="3600" dirty="0">
                <a:uFill>
                  <a:solidFill>
                    <a:srgbClr val="000000"/>
                  </a:solidFill>
                </a:uFill>
              </a:rPr>
              <a:t>our God, increase Thy peace.</a:t>
            </a:r>
          </a:p>
        </p:txBody>
      </p:sp>
    </p:spTree>
    <p:extLst>
      <p:ext uri="{BB962C8B-B14F-4D97-AF65-F5344CB8AC3E}">
        <p14:creationId xmlns:p14="http://schemas.microsoft.com/office/powerpoint/2010/main" val="358791573"/>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9159" y="1037800"/>
            <a:ext cx="4589896" cy="415498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16. </a:t>
            </a:r>
            <a:r>
              <a:rPr lang="en-CA" sz="4400" dirty="0" err="1" smtClean="0">
                <a:uFill>
                  <a:solidFill>
                    <a:srgbClr val="000000"/>
                  </a:solidFill>
                </a:uFill>
                <a:latin typeface="Nyala" panose="02000504070300020003" pitchFamily="2" charset="0"/>
                <a:ea typeface="GeezTypeNet"/>
                <a:cs typeface="GeezTypeNet"/>
                <a:sym typeface="GeezTypeNet"/>
              </a:rPr>
              <a:t>ብቕኑዕ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ሃይማኖት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ኮይኖም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ንዝሞቱን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ዝዓረፉን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ነፍሳት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ኣቦታትና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ኣዴታትና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ኣሕዋትናን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ኣሓትንናን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ኣዕርፍ</a:t>
            </a:r>
            <a:r>
              <a:rPr lang="en-CA" sz="4400" dirty="0" smtClean="0">
                <a:uFill>
                  <a:solidFill>
                    <a:srgbClr val="000000"/>
                  </a:solidFill>
                </a:uFill>
                <a:latin typeface="Nyala" panose="02000504070300020003" pitchFamily="2" charset="0"/>
                <a:ea typeface="GeezTypeNet"/>
                <a:cs typeface="GeezTypeNet"/>
                <a:sym typeface="GeezTypeNet"/>
              </a:rPr>
              <a:t>።</a:t>
            </a:r>
          </a:p>
        </p:txBody>
      </p:sp>
      <p:sp>
        <p:nvSpPr>
          <p:cNvPr id="2" name="Rectangle 1"/>
          <p:cNvSpPr/>
          <p:nvPr/>
        </p:nvSpPr>
        <p:spPr>
          <a:xfrm>
            <a:off x="72478" y="1037800"/>
            <a:ext cx="3927235" cy="3554819"/>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፲፮. </a:t>
            </a:r>
            <a:r>
              <a:rPr lang="en-CA" sz="4500" dirty="0" err="1" smtClean="0">
                <a:uFill>
                  <a:solidFill>
                    <a:srgbClr val="000000"/>
                  </a:solidFill>
                </a:uFill>
                <a:latin typeface="Nyala" panose="02000504070300020003" pitchFamily="2" charset="0"/>
                <a:ea typeface="GeezTypeNet"/>
                <a:cs typeface="GeezTypeNet"/>
                <a:sym typeface="GeezTypeNet"/>
              </a:rPr>
              <a:t>ወአዕርፍ</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ነፍሳተ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ኣበዊነ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ወአኃዊነ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ወአኃቲነ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ኖሙ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ወአዕረፉ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በርትዕት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ሃይማኖት</a:t>
            </a:r>
            <a:r>
              <a:rPr lang="en-CA" sz="4500" dirty="0" smtClean="0">
                <a:uFill>
                  <a:solidFill>
                    <a:srgbClr val="000000"/>
                  </a:solidFill>
                </a:uFill>
                <a:latin typeface="Nyala" panose="02000504070300020003" pitchFamily="2" charset="0"/>
                <a:ea typeface="GeezTypeNet"/>
                <a:cs typeface="GeezTypeNet"/>
                <a:sym typeface="GeezTypeNet"/>
              </a:rPr>
              <a:t>።</a:t>
            </a:r>
          </a:p>
        </p:txBody>
      </p:sp>
      <p:sp>
        <p:nvSpPr>
          <p:cNvPr id="8" name="Rectangle 7"/>
          <p:cNvSpPr/>
          <p:nvPr/>
        </p:nvSpPr>
        <p:spPr>
          <a:xfrm>
            <a:off x="8348746" y="1185538"/>
            <a:ext cx="3907614" cy="4601260"/>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16. </a:t>
            </a:r>
            <a:r>
              <a:rPr lang="en-US" sz="3600" dirty="0" smtClean="0">
                <a:uFill>
                  <a:solidFill>
                    <a:srgbClr val="000000"/>
                  </a:solidFill>
                </a:uFill>
              </a:rPr>
              <a:t>Rest </a:t>
            </a:r>
            <a:r>
              <a:rPr lang="en-US" sz="3600" dirty="0">
                <a:uFill>
                  <a:solidFill>
                    <a:srgbClr val="000000"/>
                  </a:solidFill>
                </a:uFill>
              </a:rPr>
              <a:t>the souls of our fathers and our brothers and our sisters who have fallen asleep and gained their rest in the right faith.
</a:t>
            </a:r>
          </a:p>
        </p:txBody>
      </p:sp>
    </p:spTree>
    <p:extLst>
      <p:ext uri="{BB962C8B-B14F-4D97-AF65-F5344CB8AC3E}">
        <p14:creationId xmlns:p14="http://schemas.microsoft.com/office/powerpoint/2010/main" val="3786322429"/>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694036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17. </a:t>
            </a:r>
            <a:r>
              <a:rPr lang="en-CA" sz="4400" dirty="0" err="1" smtClean="0">
                <a:uFill>
                  <a:solidFill>
                    <a:srgbClr val="000000"/>
                  </a:solidFill>
                </a:uFill>
                <a:latin typeface="Nyala" panose="02000504070300020003" pitchFamily="2" charset="0"/>
                <a:ea typeface="GeezTypeNet"/>
                <a:cs typeface="GeezTypeNet"/>
                <a:sym typeface="GeezTypeNet"/>
              </a:rPr>
              <a:t>ክርስቶስ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a:uFill>
                  <a:solidFill>
                    <a:srgbClr val="000000"/>
                  </a:solidFill>
                </a:uFill>
                <a:latin typeface="Nyala" panose="02000504070300020003" pitchFamily="2" charset="0"/>
                <a:ea typeface="GeezTypeNet"/>
                <a:cs typeface="GeezTypeNet"/>
                <a:sym typeface="GeezTypeNet"/>
              </a:rPr>
              <a:t>፣</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ኢየሩሳሌም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ሰማያዊት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ዋጋኦም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ክኸፍሎም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ብዕጣን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ብቑርባን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ብወይኒ</a:t>
            </a:r>
            <a:r>
              <a:rPr lang="en-CA" sz="4400" dirty="0" smtClean="0">
                <a:uFill>
                  <a:solidFill>
                    <a:srgbClr val="000000"/>
                  </a:solidFill>
                </a:uFill>
                <a:latin typeface="Nyala" panose="02000504070300020003" pitchFamily="2" charset="0"/>
                <a:ea typeface="GeezTypeNet"/>
                <a:cs typeface="GeezTypeNet"/>
                <a:sym typeface="GeezTypeNet"/>
              </a:rPr>
              <a:t> ፡ </a:t>
            </a:r>
            <a:r>
              <a:rPr lang="en-CA" sz="4400" dirty="0" err="1" smtClean="0">
                <a:uFill>
                  <a:solidFill>
                    <a:srgbClr val="000000"/>
                  </a:solidFill>
                </a:uFill>
                <a:latin typeface="Nyala" panose="02000504070300020003" pitchFamily="2" charset="0"/>
                <a:ea typeface="GeezTypeNet"/>
                <a:cs typeface="GeezTypeNet"/>
                <a:sym typeface="GeezTypeNet"/>
              </a:rPr>
              <a:t>ብዘይቲን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ብመብራህቲ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ብመጋረጃ</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ብመጻሕፍቲ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ምንባባት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ብኣቑሑ</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ቤተ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መቕደስ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ንዝሓልዩ</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ሕዝቢ</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88865"/>
            <a:ext cx="3927235" cy="6740307"/>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፲፯. </a:t>
            </a:r>
            <a:r>
              <a:rPr lang="en-CA" sz="4300" dirty="0" err="1" smtClean="0">
                <a:uFill>
                  <a:solidFill>
                    <a:srgbClr val="000000"/>
                  </a:solidFill>
                </a:uFill>
                <a:latin typeface="Nyala" panose="02000504070300020003" pitchFamily="2" charset="0"/>
                <a:ea typeface="GeezTypeNet"/>
                <a:cs typeface="GeezTypeNet"/>
                <a:sym typeface="GeezTypeNet"/>
              </a:rPr>
              <a:t>ወባርክ</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ዲበ</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እለ</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ያስተነትኑ</a:t>
            </a:r>
            <a:r>
              <a:rPr lang="en-CA" sz="4300" dirty="0" smtClean="0">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ላ</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በዕጣን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ወቁርባን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ወወይን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ወቅብዕ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ወዘይት</a:t>
            </a:r>
            <a:r>
              <a:rPr lang="en-CA" sz="4200" dirty="0" smtClean="0">
                <a:uFill>
                  <a:solidFill>
                    <a:srgbClr val="000000"/>
                  </a:solidFill>
                </a:uFill>
                <a:latin typeface="Nyala" panose="02000504070300020003" pitchFamily="2" charset="0"/>
                <a:ea typeface="GeezTypeNet"/>
                <a:cs typeface="GeezTypeNet"/>
                <a:sym typeface="GeezTypeNet"/>
              </a:rPr>
              <a:t> ፡ </a:t>
            </a:r>
            <a:r>
              <a:rPr lang="en-CA" sz="4200" dirty="0" err="1" smtClean="0">
                <a:uFill>
                  <a:solidFill>
                    <a:srgbClr val="000000"/>
                  </a:solidFill>
                </a:uFill>
                <a:latin typeface="Nyala" panose="02000504070300020003" pitchFamily="2" charset="0"/>
                <a:ea typeface="GeezTypeNet"/>
                <a:cs typeface="GeezTypeNet"/>
                <a:sym typeface="GeezTypeNet"/>
              </a:rPr>
              <a:t>ወመንጠዋ</a:t>
            </a:r>
            <a:endParaRPr lang="en-CA" sz="42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200" dirty="0" err="1" smtClean="0">
                <a:uFill>
                  <a:solidFill>
                    <a:srgbClr val="000000"/>
                  </a:solidFill>
                </a:uFill>
                <a:latin typeface="Nyala" panose="02000504070300020003" pitchFamily="2" charset="0"/>
                <a:ea typeface="GeezTypeNet"/>
                <a:cs typeface="GeezTypeNet"/>
                <a:sym typeface="GeezTypeNet"/>
              </a:rPr>
              <a:t>ልዕ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ወንዋያተ</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መቕደስ</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ከመ</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ክርስቶስ</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ኣምላክነ</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ይዕስዮሙ</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በኢየሩሳ</a:t>
            </a:r>
            <a:endParaRPr lang="en-CA" sz="42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200" dirty="0" err="1" smtClean="0">
                <a:uFill>
                  <a:solidFill>
                    <a:srgbClr val="000000"/>
                  </a:solidFill>
                </a:uFill>
                <a:latin typeface="Nyala" panose="02000504070300020003" pitchFamily="2" charset="0"/>
                <a:ea typeface="GeezTypeNet"/>
                <a:cs typeface="GeezTypeNet"/>
                <a:sym typeface="GeezTypeNet"/>
              </a:rPr>
              <a:t>ሌም</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ሰማያዊት</a:t>
            </a:r>
            <a:r>
              <a:rPr lang="en-CA" sz="4200" dirty="0" smtClean="0">
                <a:uFill>
                  <a:solidFill>
                    <a:srgbClr val="000000"/>
                  </a:solidFill>
                </a:uFill>
                <a:latin typeface="Nyala" panose="02000504070300020003" pitchFamily="2" charset="0"/>
                <a:ea typeface="GeezTypeNet"/>
                <a:cs typeface="GeezTypeNet"/>
                <a:sym typeface="GeezTypeNet"/>
              </a:rPr>
              <a:t>።</a:t>
            </a:r>
            <a:endParaRPr lang="mr-IN" sz="42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294153" y="-8641"/>
            <a:ext cx="3931967" cy="6647974"/>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17. </a:t>
            </a:r>
            <a:r>
              <a:rPr lang="en-US" sz="3300" dirty="0" smtClean="0">
                <a:uFill>
                  <a:solidFill>
                    <a:srgbClr val="000000"/>
                  </a:solidFill>
                </a:uFill>
              </a:rPr>
              <a:t>And </a:t>
            </a:r>
            <a:r>
              <a:rPr lang="en-US" sz="3300" dirty="0">
                <a:uFill>
                  <a:solidFill>
                    <a:srgbClr val="000000"/>
                  </a:solidFill>
                </a:uFill>
              </a:rPr>
              <a:t>bless </a:t>
            </a:r>
            <a:endParaRPr lang="en-US" sz="3300" dirty="0" smtClean="0">
              <a:uFill>
                <a:solidFill>
                  <a:srgbClr val="000000"/>
                </a:solidFill>
              </a:uFill>
            </a:endParaRPr>
          </a:p>
          <a:p>
            <a:pPr marL="40639" marR="40639">
              <a:spcBef>
                <a:spcPts val="600"/>
              </a:spcBef>
              <a:defRPr sz="1800">
                <a:uFillTx/>
              </a:defRPr>
            </a:pPr>
            <a:r>
              <a:rPr lang="en-US" sz="2000" dirty="0" smtClean="0">
                <a:solidFill>
                  <a:srgbClr val="FFC000"/>
                </a:solidFill>
                <a:uFill>
                  <a:solidFill>
                    <a:srgbClr val="000000"/>
                  </a:solidFill>
                </a:uFill>
              </a:rPr>
              <a:t>Benediction over the </a:t>
            </a:r>
            <a:r>
              <a:rPr lang="en-US" sz="2000" dirty="0">
                <a:solidFill>
                  <a:srgbClr val="FFC000"/>
                </a:solidFill>
                <a:uFill>
                  <a:solidFill>
                    <a:srgbClr val="000000"/>
                  </a:solidFill>
                </a:uFill>
              </a:rPr>
              <a:t>people</a:t>
            </a:r>
          </a:p>
          <a:p>
            <a:pPr marL="40639" marR="40639">
              <a:spcBef>
                <a:spcPts val="600"/>
              </a:spcBef>
              <a:defRPr sz="1800">
                <a:uFillTx/>
              </a:defRPr>
            </a:pPr>
            <a:r>
              <a:rPr lang="en-US" sz="3300" dirty="0" smtClean="0">
                <a:uFill>
                  <a:solidFill>
                    <a:srgbClr val="000000"/>
                  </a:solidFill>
                </a:uFill>
              </a:rPr>
              <a:t>those </a:t>
            </a:r>
            <a:r>
              <a:rPr lang="en-US" sz="3300" dirty="0">
                <a:uFill>
                  <a:solidFill>
                    <a:srgbClr val="000000"/>
                  </a:solidFill>
                </a:uFill>
              </a:rPr>
              <a:t>who give gifts of incense, and bread and wine, and ointment and oil, and </a:t>
            </a:r>
            <a:r>
              <a:rPr lang="en-US" sz="3300" dirty="0" smtClean="0">
                <a:uFill>
                  <a:solidFill>
                    <a:srgbClr val="000000"/>
                  </a:solidFill>
                </a:uFill>
              </a:rPr>
              <a:t>hangings </a:t>
            </a:r>
            <a:r>
              <a:rPr lang="en-US" sz="3300" dirty="0">
                <a:uFill>
                  <a:solidFill>
                    <a:srgbClr val="000000"/>
                  </a:solidFill>
                </a:uFill>
              </a:rPr>
              <a:t>and reading books and vessels for the sanctuary, that Christ our God may give them their reward in the heavenly Jerusalem</a:t>
            </a:r>
            <a:r>
              <a:rPr lang="en-US" sz="3300" dirty="0" smtClean="0">
                <a:uFill>
                  <a:solidFill>
                    <a:srgbClr val="000000"/>
                  </a:solidFill>
                </a:uFill>
              </a:rPr>
              <a:t>.</a:t>
            </a:r>
          </a:p>
        </p:txBody>
      </p:sp>
    </p:spTree>
    <p:extLst>
      <p:ext uri="{BB962C8B-B14F-4D97-AF65-F5344CB8AC3E}">
        <p14:creationId xmlns:p14="http://schemas.microsoft.com/office/powerpoint/2010/main" val="1779151564"/>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6263253"/>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18. </a:t>
            </a: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ክርስቶስ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ምሕረት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ንምርካብ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ኣብዚ</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ምሳና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ተኣኪቦም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ዘለዉ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ራኅርሃሎም</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ቅድሚ</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መፍርህን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መደንገጽን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መንበርካ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ምጽዋት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ንዘቕርቡልካ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ተቐበለሎም</a:t>
            </a:r>
            <a:r>
              <a:rPr lang="en-CA" sz="4400" dirty="0" smtClean="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88865"/>
            <a:ext cx="4001379" cy="701730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፲፰. </a:t>
            </a:r>
            <a:r>
              <a:rPr lang="en-CA" sz="4500" dirty="0" err="1" smtClean="0">
                <a:uFill>
                  <a:solidFill>
                    <a:srgbClr val="000000"/>
                  </a:solidFill>
                </a:uFill>
                <a:latin typeface="Nyala" panose="02000504070300020003" pitchFamily="2" charset="0"/>
                <a:ea typeface="GeezTypeNet"/>
                <a:cs typeface="GeezTypeNet"/>
                <a:sym typeface="GeezTypeNet"/>
              </a:rPr>
              <a:t>ወኵሎሙ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ተጋብኡ</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ምስሌነ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ይኅሥሡ</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ምሕረተ</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ክርስቶስ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አምላክነ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ተሣሃል</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ላዕሌሆሙ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ወኵሎሙ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አምጽኡ</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ምጽዋተ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በቅድመ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መንበርከ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ምፍርህ</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ወመደንግፅ</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ተወክፎሙ</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294153" y="-8641"/>
            <a:ext cx="3931967" cy="563231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18. </a:t>
            </a:r>
            <a:r>
              <a:rPr lang="en-US" sz="3600" dirty="0" smtClean="0">
                <a:uFill>
                  <a:solidFill>
                    <a:srgbClr val="000000"/>
                  </a:solidFill>
                </a:uFill>
              </a:rPr>
              <a:t>And </a:t>
            </a:r>
            <a:r>
              <a:rPr lang="en-US" sz="3600" dirty="0">
                <a:uFill>
                  <a:solidFill>
                    <a:srgbClr val="000000"/>
                  </a:solidFill>
                </a:uFill>
              </a:rPr>
              <a:t>all them that are assembled with us to entreat for mercy:  Christ our God have mercy upon them:  and all them that give alms before Thy awful and terrifying throne, receive.</a:t>
            </a:r>
          </a:p>
        </p:txBody>
      </p:sp>
    </p:spTree>
    <p:extLst>
      <p:ext uri="{BB962C8B-B14F-4D97-AF65-F5344CB8AC3E}">
        <p14:creationId xmlns:p14="http://schemas.microsoft.com/office/powerpoint/2010/main" val="3740304216"/>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5812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157775" cy="701730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19. </a:t>
            </a:r>
            <a:r>
              <a:rPr lang="en-CA" sz="4400" dirty="0" err="1" smtClean="0">
                <a:uFill>
                  <a:solidFill>
                    <a:srgbClr val="000000"/>
                  </a:solidFill>
                </a:uFill>
                <a:latin typeface="Nyala" panose="02000504070300020003" pitchFamily="2" charset="0"/>
                <a:ea typeface="GeezTypeNet"/>
                <a:cs typeface="GeezTypeNet"/>
                <a:sym typeface="GeezTypeNet"/>
              </a:rPr>
              <a:t>ንዝተጨነቐት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ነፍሲ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ኵላ</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ኣሓጉስ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ብጽኑዕ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ማእሰርቲ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ንዝተኣስሩን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ስደትን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ምርኮን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ንዘለዉ</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20. </a:t>
            </a:r>
            <a:r>
              <a:rPr lang="en-CA" sz="4400" dirty="0" err="1" smtClean="0">
                <a:uFill>
                  <a:solidFill>
                    <a:srgbClr val="000000"/>
                  </a:solidFill>
                </a:uFill>
                <a:latin typeface="Nyala" panose="02000504070300020003" pitchFamily="2" charset="0"/>
                <a:ea typeface="GeezTypeNet"/>
                <a:cs typeface="GeezTypeNet"/>
                <a:sym typeface="GeezTypeNet"/>
              </a:rPr>
              <a:t>ብመሪር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መግዛእቲ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ንዝተታሕዙን</a:t>
            </a:r>
            <a:r>
              <a:rPr lang="en-CA" sz="44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ብምሕረትካ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ኣድሕኖም</a:t>
            </a:r>
            <a:r>
              <a:rPr lang="en-CA" sz="4400" dirty="0" smtClean="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54745"/>
            <a:ext cx="4001379" cy="6401753"/>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፲፱. </a:t>
            </a:r>
            <a:r>
              <a:rPr lang="en-CA" sz="4500" dirty="0" err="1" smtClean="0">
                <a:uFill>
                  <a:solidFill>
                    <a:srgbClr val="000000"/>
                  </a:solidFill>
                </a:uFill>
                <a:latin typeface="Nyala" panose="02000504070300020003" pitchFamily="2" charset="0"/>
                <a:ea typeface="GeezTypeNet"/>
                <a:cs typeface="GeezTypeNet"/>
                <a:sym typeface="GeezTypeNet"/>
              </a:rPr>
              <a:t>ወአንኂ</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ለኵላ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ነፍስ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ዕፅብት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እሱራን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በመዋቅሕት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ሀለዉ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ውስተ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ስደት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ወፄዋዌ</a:t>
            </a:r>
            <a:r>
              <a:rPr lang="en-CA" sz="45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፳. </a:t>
            </a:r>
            <a:r>
              <a:rPr lang="en-CA" sz="4500" dirty="0" err="1" smtClean="0">
                <a:uFill>
                  <a:solidFill>
                    <a:srgbClr val="000000"/>
                  </a:solidFill>
                </a:uFill>
                <a:latin typeface="Nyala" panose="02000504070300020003" pitchFamily="2" charset="0"/>
                <a:ea typeface="GeezTypeNet"/>
                <a:cs typeface="GeezTypeNet"/>
                <a:sym typeface="GeezTypeNet"/>
              </a:rPr>
              <a:t>ወእለ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እኁዛን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በቅኔ</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መሪር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ኣምላክነ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ኣድኅኖሙ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በምሕረትከ</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7958125" y="-8641"/>
            <a:ext cx="4117021" cy="6340197"/>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19. </a:t>
            </a:r>
            <a:r>
              <a:rPr lang="en-US" sz="3600" dirty="0" smtClean="0">
                <a:uFill>
                  <a:solidFill>
                    <a:srgbClr val="000000"/>
                  </a:solidFill>
                </a:uFill>
              </a:rPr>
              <a:t>And </a:t>
            </a:r>
            <a:r>
              <a:rPr lang="en-US" sz="3600" dirty="0">
                <a:uFill>
                  <a:solidFill>
                    <a:srgbClr val="000000"/>
                  </a:solidFill>
                </a:uFill>
              </a:rPr>
              <a:t>comfort every straitened soul; them that are in chains and them that are in exile or captivity.  </a:t>
            </a:r>
            <a:endParaRPr lang="en-US" sz="3600" dirty="0" smtClean="0">
              <a:uFill>
                <a:solidFill>
                  <a:srgbClr val="000000"/>
                </a:solidFill>
              </a:uFill>
            </a:endParaRPr>
          </a:p>
          <a:p>
            <a:pPr marL="40639" marR="40639">
              <a:spcBef>
                <a:spcPts val="600"/>
              </a:spcBef>
              <a:defRPr sz="1800">
                <a:uFillTx/>
              </a:defRPr>
            </a:pPr>
            <a:r>
              <a:rPr lang="en-US" sz="1400" dirty="0" smtClean="0">
                <a:solidFill>
                  <a:srgbClr val="FFC000"/>
                </a:solidFill>
                <a:uFill>
                  <a:solidFill>
                    <a:srgbClr val="000000"/>
                  </a:solidFill>
                </a:uFill>
              </a:rPr>
              <a:t>20. </a:t>
            </a:r>
            <a:r>
              <a:rPr lang="en-US" sz="3600" dirty="0" smtClean="0">
                <a:uFill>
                  <a:solidFill>
                    <a:srgbClr val="000000"/>
                  </a:solidFill>
                </a:uFill>
              </a:rPr>
              <a:t>And </a:t>
            </a:r>
            <a:r>
              <a:rPr lang="en-US" sz="3600" dirty="0">
                <a:uFill>
                  <a:solidFill>
                    <a:srgbClr val="000000"/>
                  </a:solidFill>
                </a:uFill>
              </a:rPr>
              <a:t>them that </a:t>
            </a:r>
            <a:endParaRPr lang="en-US" sz="3600" dirty="0" smtClean="0">
              <a:uFill>
                <a:solidFill>
                  <a:srgbClr val="000000"/>
                </a:solidFill>
              </a:uFill>
            </a:endParaRPr>
          </a:p>
          <a:p>
            <a:pPr marL="40639" marR="40639">
              <a:spcBef>
                <a:spcPts val="600"/>
              </a:spcBef>
              <a:defRPr sz="1800">
                <a:uFillTx/>
              </a:defRPr>
            </a:pPr>
            <a:r>
              <a:rPr lang="en-US" sz="3600" dirty="0" smtClean="0">
                <a:uFill>
                  <a:solidFill>
                    <a:srgbClr val="000000"/>
                  </a:solidFill>
                </a:uFill>
              </a:rPr>
              <a:t>are </a:t>
            </a:r>
            <a:r>
              <a:rPr lang="en-US" sz="3600" dirty="0">
                <a:uFill>
                  <a:solidFill>
                    <a:srgbClr val="000000"/>
                  </a:solidFill>
                </a:uFill>
              </a:rPr>
              <a:t>held in bitter servitude:  our God, deliver them in Thy mercy.  </a:t>
            </a:r>
            <a:endParaRPr lang="en-US" sz="3600" dirty="0" smtClean="0">
              <a:uFill>
                <a:solidFill>
                  <a:srgbClr val="000000"/>
                </a:solidFill>
              </a:uFill>
            </a:endParaRPr>
          </a:p>
        </p:txBody>
      </p:sp>
    </p:spTree>
    <p:extLst>
      <p:ext uri="{BB962C8B-B14F-4D97-AF65-F5344CB8AC3E}">
        <p14:creationId xmlns:p14="http://schemas.microsoft.com/office/powerpoint/2010/main" val="42306524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420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201424"/>
          </a:xfrm>
          <a:prstGeom prst="rect">
            <a:avLst/>
          </a:prstGeom>
        </p:spPr>
        <p:txBody>
          <a:bodyPr wrap="square">
            <a:spAutoFit/>
          </a:bodyPr>
          <a:lstStyle/>
          <a:p>
            <a:endParaRPr lang="en-CA" sz="4400" dirty="0" smtClean="0">
              <a:solidFill>
                <a:srgbClr val="FF0000"/>
              </a:solidFill>
            </a:endParaRPr>
          </a:p>
          <a:p>
            <a:r>
              <a:rPr lang="en-CA" sz="4800" dirty="0" err="1" smtClean="0">
                <a:solidFill>
                  <a:srgbClr val="FF0000"/>
                </a:solidFill>
              </a:rPr>
              <a:t>ይ.ካ</a:t>
            </a:r>
            <a:r>
              <a:rPr lang="en-CA" sz="4800" dirty="0">
                <a:solidFill>
                  <a:srgbClr val="FF0000"/>
                </a:solidFill>
              </a:rPr>
              <a:t>. </a:t>
            </a:r>
            <a:r>
              <a:rPr lang="en-CA" sz="1400" dirty="0">
                <a:solidFill>
                  <a:srgbClr val="FFC000"/>
                </a:solidFill>
              </a:rPr>
              <a:t>፳፰. </a:t>
            </a:r>
            <a:r>
              <a:rPr lang="en-CA" sz="4800" dirty="0" err="1"/>
              <a:t>ሰብሕዎ</a:t>
            </a:r>
            <a:r>
              <a:rPr lang="en-CA" sz="4800" dirty="0"/>
              <a:t> </a:t>
            </a:r>
            <a:r>
              <a:rPr lang="en-CA" sz="4800" dirty="0" err="1"/>
              <a:t>ለእግዚአብሔር</a:t>
            </a:r>
            <a:r>
              <a:rPr lang="en-CA" sz="4800" dirty="0"/>
              <a:t> </a:t>
            </a:r>
            <a:r>
              <a:rPr lang="en-CA" sz="4800" dirty="0" err="1"/>
              <a:t>ኵልክሙ</a:t>
            </a:r>
            <a:r>
              <a:rPr lang="en-CA" sz="4800" dirty="0"/>
              <a:t> </a:t>
            </a:r>
            <a:r>
              <a:rPr lang="en-CA" sz="4800" dirty="0" err="1"/>
              <a:t>አሕዛብ</a:t>
            </a:r>
            <a:r>
              <a:rPr lang="en-CA" sz="4800" dirty="0" smtClean="0"/>
              <a:t>።</a:t>
            </a:r>
          </a:p>
          <a:p>
            <a:endParaRPr lang="en-CA" sz="4800" dirty="0"/>
          </a:p>
          <a:p>
            <a:r>
              <a:rPr lang="en-CA" sz="4800" dirty="0" err="1">
                <a:solidFill>
                  <a:srgbClr val="FFFF00"/>
                </a:solidFill>
              </a:rPr>
              <a:t>ይ.ሕ</a:t>
            </a:r>
            <a:r>
              <a:rPr lang="en-CA" sz="4800" dirty="0">
                <a:solidFill>
                  <a:srgbClr val="FFFF00"/>
                </a:solidFill>
              </a:rPr>
              <a:t>. </a:t>
            </a:r>
            <a:r>
              <a:rPr lang="en-CA" sz="4800" dirty="0" err="1"/>
              <a:t>ወይሴብሕዎ</a:t>
            </a:r>
            <a:r>
              <a:rPr lang="en-CA" sz="4800" dirty="0"/>
              <a:t> </a:t>
            </a:r>
            <a:r>
              <a:rPr lang="en-CA" sz="4800" dirty="0" err="1"/>
              <a:t>ኵሎሙ</a:t>
            </a:r>
            <a:r>
              <a:rPr lang="en-CA" sz="4800" dirty="0"/>
              <a:t> </a:t>
            </a:r>
            <a:r>
              <a:rPr lang="en-CA" sz="4800" dirty="0" err="1"/>
              <a:t>ሕዝብ</a:t>
            </a:r>
            <a:r>
              <a:rPr lang="en-CA" sz="4800" dirty="0" smtClean="0"/>
              <a:t>።</a:t>
            </a:r>
            <a:endParaRPr lang="en-CA" sz="4800" dirty="0"/>
          </a:p>
        </p:txBody>
      </p:sp>
      <p:sp>
        <p:nvSpPr>
          <p:cNvPr id="19" name="Rectangle 18"/>
          <p:cNvSpPr/>
          <p:nvPr/>
        </p:nvSpPr>
        <p:spPr>
          <a:xfrm>
            <a:off x="3959994" y="120502"/>
            <a:ext cx="4418461" cy="5878532"/>
          </a:xfrm>
          <a:prstGeom prst="rect">
            <a:avLst/>
          </a:prstGeom>
        </p:spPr>
        <p:txBody>
          <a:bodyPr wrap="square">
            <a:spAutoFit/>
          </a:bodyPr>
          <a:lstStyle/>
          <a:p>
            <a:endParaRPr lang="en-CA" sz="4400" dirty="0" smtClean="0">
              <a:solidFill>
                <a:srgbClr val="FF0000"/>
              </a:solidFill>
            </a:endParaRPr>
          </a:p>
          <a:p>
            <a:r>
              <a:rPr lang="en-CA" sz="4400" dirty="0" err="1" smtClean="0">
                <a:solidFill>
                  <a:srgbClr val="FF0000"/>
                </a:solidFill>
              </a:rPr>
              <a:t>ይ.ካ</a:t>
            </a:r>
            <a:r>
              <a:rPr lang="en-CA" sz="4400" dirty="0">
                <a:solidFill>
                  <a:srgbClr val="FF0000"/>
                </a:solidFill>
              </a:rPr>
              <a:t>. </a:t>
            </a:r>
            <a:r>
              <a:rPr lang="en-CA" sz="1400" dirty="0">
                <a:solidFill>
                  <a:srgbClr val="FFC000"/>
                </a:solidFill>
              </a:rPr>
              <a:t>28. </a:t>
            </a:r>
            <a:r>
              <a:rPr lang="en-CA" sz="4800" dirty="0" err="1" smtClean="0"/>
              <a:t>ንእግዚኣብሄር</a:t>
            </a:r>
            <a:r>
              <a:rPr lang="en-CA" sz="4800" dirty="0" smtClean="0"/>
              <a:t> </a:t>
            </a:r>
            <a:r>
              <a:rPr lang="en-CA" sz="4800" dirty="0" err="1"/>
              <a:t>ኵልኹም</a:t>
            </a:r>
            <a:r>
              <a:rPr lang="en-CA" sz="4800" dirty="0"/>
              <a:t> </a:t>
            </a:r>
            <a:r>
              <a:rPr lang="en-CA" sz="4800" dirty="0" err="1" smtClean="0"/>
              <a:t>ኣህዛብ</a:t>
            </a:r>
            <a:r>
              <a:rPr lang="en-CA" sz="4800" dirty="0" smtClean="0"/>
              <a:t> </a:t>
            </a:r>
            <a:r>
              <a:rPr lang="en-CA" sz="4800" dirty="0" err="1" smtClean="0"/>
              <a:t>ኣመስግንዎ</a:t>
            </a:r>
            <a:r>
              <a:rPr lang="en-CA" sz="4800" dirty="0" smtClean="0"/>
              <a:t> ።</a:t>
            </a:r>
            <a:endParaRPr lang="en-CA" sz="4800" dirty="0"/>
          </a:p>
          <a:p>
            <a:endParaRPr lang="en-CA" sz="4400" dirty="0" smtClean="0">
              <a:solidFill>
                <a:srgbClr val="FFFF00"/>
              </a:solidFill>
            </a:endParaRPr>
          </a:p>
          <a:p>
            <a:r>
              <a:rPr lang="en-CA" sz="4800" dirty="0" err="1" smtClean="0">
                <a:solidFill>
                  <a:srgbClr val="FFFF00"/>
                </a:solidFill>
              </a:rPr>
              <a:t>ይ.ሕ</a:t>
            </a:r>
            <a:r>
              <a:rPr lang="en-CA" sz="4800" dirty="0">
                <a:solidFill>
                  <a:srgbClr val="FFFF00"/>
                </a:solidFill>
              </a:rPr>
              <a:t>. </a:t>
            </a:r>
            <a:r>
              <a:rPr lang="en-CA" sz="4800" dirty="0" err="1"/>
              <a:t>ኵሎም</a:t>
            </a:r>
            <a:r>
              <a:rPr lang="en-CA" sz="4800" dirty="0"/>
              <a:t> </a:t>
            </a:r>
            <a:r>
              <a:rPr lang="en-CA" sz="4800" dirty="0" err="1" smtClean="0"/>
              <a:t>ሕዝቢ</a:t>
            </a:r>
            <a:endParaRPr lang="en-CA" sz="4800" dirty="0" smtClean="0"/>
          </a:p>
          <a:p>
            <a:r>
              <a:rPr lang="en-CA" sz="4800" dirty="0" err="1" smtClean="0"/>
              <a:t>ውን</a:t>
            </a:r>
            <a:r>
              <a:rPr lang="en-CA" sz="4800" dirty="0" smtClean="0"/>
              <a:t> </a:t>
            </a:r>
            <a:r>
              <a:rPr lang="en-CA" sz="4800" dirty="0" err="1"/>
              <a:t>ንእግዚኣብሔር</a:t>
            </a:r>
            <a:r>
              <a:rPr lang="en-CA" sz="4800" dirty="0"/>
              <a:t> </a:t>
            </a:r>
            <a:r>
              <a:rPr lang="en-CA" sz="4800" dirty="0" err="1"/>
              <a:t>የመስግንዎ</a:t>
            </a:r>
            <a:r>
              <a:rPr lang="en-CA" sz="4800" dirty="0" smtClean="0"/>
              <a:t>።</a:t>
            </a:r>
            <a:endParaRPr lang="en-CA" sz="4800" dirty="0"/>
          </a:p>
        </p:txBody>
      </p:sp>
      <p:sp>
        <p:nvSpPr>
          <p:cNvPr id="20" name="Rectangle 19"/>
          <p:cNvSpPr/>
          <p:nvPr/>
        </p:nvSpPr>
        <p:spPr>
          <a:xfrm>
            <a:off x="8168383" y="-22961"/>
            <a:ext cx="4217513" cy="4678204"/>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endParaRPr lang="en-US" sz="3800" dirty="0" smtClean="0">
              <a:solidFill>
                <a:srgbClr val="FF0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0000"/>
                </a:solidFill>
              </a:rPr>
              <a:t>Priest: </a:t>
            </a:r>
            <a:r>
              <a:rPr lang="en-US" sz="1400" dirty="0" smtClean="0">
                <a:solidFill>
                  <a:srgbClr val="FFC000"/>
                </a:solidFill>
              </a:rPr>
              <a:t>28.  </a:t>
            </a:r>
            <a:r>
              <a:rPr lang="en-US" sz="4000" dirty="0" smtClean="0">
                <a:solidFill>
                  <a:schemeClr val="tx1">
                    <a:lumMod val="95000"/>
                  </a:schemeClr>
                </a:solidFill>
              </a:rPr>
              <a:t>Praise </a:t>
            </a: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chemeClr val="tx1">
                    <a:lumMod val="95000"/>
                  </a:schemeClr>
                </a:solidFill>
              </a:rPr>
              <a:t>the </a:t>
            </a:r>
            <a:r>
              <a:rPr lang="en-US" sz="4000" dirty="0">
                <a:solidFill>
                  <a:schemeClr val="tx1">
                    <a:lumMod val="95000"/>
                  </a:schemeClr>
                </a:solidFill>
              </a:rPr>
              <a:t>Lord, all ye nations</a:t>
            </a:r>
            <a:r>
              <a:rPr lang="en-US" sz="40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endParaRPr lang="en-US" sz="4000" dirty="0">
              <a:solidFill>
                <a:srgbClr val="FFFF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FF00"/>
                </a:solidFill>
              </a:rPr>
              <a:t>People: </a:t>
            </a:r>
            <a:r>
              <a:rPr lang="en-US" sz="4000" dirty="0">
                <a:solidFill>
                  <a:schemeClr val="tx1">
                    <a:lumMod val="95000"/>
                  </a:schemeClr>
                </a:solidFill>
              </a:rPr>
              <a:t>And praise him, all ye people</a:t>
            </a:r>
            <a:r>
              <a:rPr lang="en-US" sz="4000" dirty="0" smtClean="0">
                <a:solidFill>
                  <a:schemeClr val="tx1">
                    <a:lumMod val="95000"/>
                  </a:schemeClr>
                </a:solidFill>
              </a:rPr>
              <a:t>.</a:t>
            </a:r>
          </a:p>
        </p:txBody>
      </p:sp>
    </p:spTree>
    <p:extLst>
      <p:ext uri="{BB962C8B-B14F-4D97-AF65-F5344CB8AC3E}">
        <p14:creationId xmlns:p14="http://schemas.microsoft.com/office/powerpoint/2010/main" val="3080649025"/>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283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0531" y="441524"/>
            <a:ext cx="4301076" cy="5509200"/>
          </a:xfrm>
          <a:prstGeom prst="rect">
            <a:avLst/>
          </a:prstGeom>
        </p:spPr>
        <p:txBody>
          <a:bodyPr wrap="square">
            <a:spAutoFit/>
          </a:bodyPr>
          <a:lstStyle/>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መምህርና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ኢየሱስ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ክርስቶስ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ናባኻ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እንጽልየሉ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ግዜ</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ክርዝክሮም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ንዝኣዘዙና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ዅሎም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ሰማያዊት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መንግሥትኻ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ዘክሮም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ንኣይ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ንኃጢኣተኛ</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ባርያኻውን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ዘክረኒ</a:t>
            </a:r>
            <a:r>
              <a:rPr lang="en-CA" sz="4400" dirty="0" smtClean="0">
                <a:uFill>
                  <a:solidFill>
                    <a:srgbClr val="000000"/>
                  </a:solidFill>
                </a:uFill>
                <a:latin typeface="Nyala" panose="02000504070300020003" pitchFamily="2" charset="0"/>
                <a:ea typeface="GeezTypeNet"/>
                <a:cs typeface="GeezTypeNet"/>
                <a:sym typeface="GeezTypeNet"/>
              </a:rPr>
              <a:t>።</a:t>
            </a:r>
          </a:p>
        </p:txBody>
      </p:sp>
      <p:sp>
        <p:nvSpPr>
          <p:cNvPr id="2" name="Rectangle 1"/>
          <p:cNvSpPr/>
          <p:nvPr/>
        </p:nvSpPr>
        <p:spPr>
          <a:xfrm>
            <a:off x="59749" y="379969"/>
            <a:ext cx="3830782" cy="5632311"/>
          </a:xfrm>
          <a:prstGeom prst="rect">
            <a:avLst/>
          </a:prstGeom>
        </p:spPr>
        <p:txBody>
          <a:bodyPr wrap="square">
            <a:spAutoFit/>
          </a:bodyPr>
          <a:lstStyle/>
          <a:p>
            <a:pPr marL="40639" marR="40639">
              <a:spcBef>
                <a:spcPts val="600"/>
              </a:spcBef>
              <a:defRPr sz="1800">
                <a:uFillTx/>
              </a:defRPr>
            </a:pP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ሊቅነ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ኢየሱስ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ክርስቶስ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ለኵሎሙ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አዘዙነ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ከመ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ንዘከሮሙ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በጊዜ</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አስተብቍዖትነ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ኀቤከ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ተዘከሮሙ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በመንግሥትከ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ሰማያዊት</a:t>
            </a:r>
            <a:r>
              <a:rPr lang="en-CA" sz="4500" dirty="0" smtClean="0">
                <a:uFill>
                  <a:solidFill>
                    <a:srgbClr val="000000"/>
                  </a:solidFill>
                </a:uFill>
                <a:latin typeface="Nyala" panose="02000504070300020003" pitchFamily="2" charset="0"/>
                <a:ea typeface="GeezTypeNet"/>
                <a:cs typeface="GeezTypeNet"/>
                <a:sym typeface="GeezTypeNet"/>
              </a:rPr>
              <a:t>።</a:t>
            </a:r>
          </a:p>
        </p:txBody>
      </p:sp>
      <p:sp>
        <p:nvSpPr>
          <p:cNvPr id="8" name="Rectangle 7"/>
          <p:cNvSpPr/>
          <p:nvPr/>
        </p:nvSpPr>
        <p:spPr>
          <a:xfrm>
            <a:off x="8123367" y="272246"/>
            <a:ext cx="4139144" cy="5847755"/>
          </a:xfrm>
          <a:prstGeom prst="rect">
            <a:avLst/>
          </a:prstGeom>
        </p:spPr>
        <p:txBody>
          <a:bodyPr wrap="square">
            <a:spAutoFit/>
          </a:bodyPr>
          <a:lstStyle/>
          <a:p>
            <a:pPr marL="40639" marR="40639">
              <a:spcBef>
                <a:spcPts val="600"/>
              </a:spcBef>
              <a:defRPr sz="1800">
                <a:uFillTx/>
              </a:defRPr>
            </a:pPr>
            <a:r>
              <a:rPr lang="en-US" sz="3400" dirty="0" smtClean="0">
                <a:uFill>
                  <a:solidFill>
                    <a:srgbClr val="000000"/>
                  </a:solidFill>
                </a:uFill>
              </a:rPr>
              <a:t> </a:t>
            </a:r>
            <a:r>
              <a:rPr lang="en-US" sz="3400" dirty="0">
                <a:uFill>
                  <a:solidFill>
                    <a:srgbClr val="000000"/>
                  </a:solidFill>
                </a:uFill>
              </a:rPr>
              <a:t>And all them that have entrusted it to us to remember them in our supplications to </a:t>
            </a:r>
            <a:r>
              <a:rPr lang="en-US" sz="3400" dirty="0" smtClean="0">
                <a:uFill>
                  <a:solidFill>
                    <a:srgbClr val="000000"/>
                  </a:solidFill>
                </a:uFill>
              </a:rPr>
              <a:t>Thee: O </a:t>
            </a:r>
            <a:r>
              <a:rPr lang="en-US" sz="3400" dirty="0">
                <a:uFill>
                  <a:solidFill>
                    <a:srgbClr val="000000"/>
                  </a:solidFill>
                </a:uFill>
              </a:rPr>
              <a:t>our Master Jesus Christ, remember them in Thy heavenly kingdom, and remember me, Thy sinful servant</a:t>
            </a:r>
            <a:r>
              <a:rPr lang="en-US" sz="3400" dirty="0" smtClean="0">
                <a:uFill>
                  <a:solidFill>
                    <a:srgbClr val="000000"/>
                  </a:solidFill>
                </a:uFill>
              </a:rPr>
              <a:t>.</a:t>
            </a:r>
            <a:endParaRPr lang="en-US" sz="3400" dirty="0">
              <a:uFill>
                <a:solidFill>
                  <a:srgbClr val="000000"/>
                </a:solidFill>
              </a:uFill>
            </a:endParaRPr>
          </a:p>
        </p:txBody>
      </p:sp>
    </p:spTree>
    <p:extLst>
      <p:ext uri="{BB962C8B-B14F-4D97-AF65-F5344CB8AC3E}">
        <p14:creationId xmlns:p14="http://schemas.microsoft.com/office/powerpoint/2010/main" val="3027779198"/>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8242" y="1180373"/>
            <a:ext cx="4225824" cy="3939540"/>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21. </a:t>
            </a: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ጐይታ</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ሕዝብኻ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ኣድሕን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ርስትኻ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a:t>
            </a:r>
          </a:p>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ሕዝቢ</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ንዘልዓለም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ሓልዎምን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ኣዕብዮምን</a:t>
            </a:r>
            <a:r>
              <a:rPr lang="en-CA" sz="4400" dirty="0" smtClean="0">
                <a:uFill>
                  <a:solidFill>
                    <a:srgbClr val="000000"/>
                  </a:solidFill>
                </a:uFill>
                <a:latin typeface="Nyala" panose="02000504070300020003" pitchFamily="2" charset="0"/>
                <a:ea typeface="GeezTypeNet"/>
                <a:cs typeface="GeezTypeNet"/>
                <a:sym typeface="GeezTypeNet"/>
              </a:rPr>
              <a:t>። </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0" y="1009773"/>
            <a:ext cx="4001379" cy="470898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፳፩። </a:t>
            </a: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እግዚኦ</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አድኅን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ሕዝበከ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ወባርክ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ርስተከ</a:t>
            </a:r>
            <a:r>
              <a:rPr lang="en-CA" sz="4500" dirty="0" smtClean="0">
                <a:uFill>
                  <a:solidFill>
                    <a:srgbClr val="000000"/>
                  </a:solidFill>
                </a:uFill>
                <a:latin typeface="Nyala" panose="02000504070300020003" pitchFamily="2" charset="0"/>
                <a:ea typeface="GeezTypeNet"/>
                <a:cs typeface="GeezTypeNet"/>
                <a:sym typeface="GeezTypeNet"/>
              </a:rPr>
              <a:t>፣ </a:t>
            </a:r>
          </a:p>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ላዕለ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ሕዝብ</a:t>
            </a: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ረዓዮሙ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ወአልዕሎሙ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ለዓለም</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324032" y="168775"/>
            <a:ext cx="3931967" cy="5226046"/>
          </a:xfrm>
          <a:prstGeom prst="rect">
            <a:avLst/>
          </a:prstGeom>
        </p:spPr>
        <p:txBody>
          <a:bodyPr wrap="square">
            <a:spAutoFit/>
          </a:bodyPr>
          <a:lstStyle/>
          <a:p>
            <a:pPr marL="40639" marR="40639">
              <a:lnSpc>
                <a:spcPct val="135000"/>
              </a:lnSpc>
              <a:spcBef>
                <a:spcPts val="600"/>
              </a:spcBef>
              <a:defRPr sz="1800">
                <a:uFillTx/>
              </a:defRPr>
            </a:pPr>
            <a:r>
              <a:rPr lang="en-US" sz="3600" dirty="0">
                <a:uFill>
                  <a:solidFill>
                    <a:srgbClr val="000000"/>
                  </a:solidFill>
                </a:uFill>
              </a:rPr>
              <a:t>
</a:t>
            </a:r>
            <a:r>
              <a:rPr lang="en-US" sz="1400" dirty="0" smtClean="0">
                <a:solidFill>
                  <a:srgbClr val="FFC000"/>
                </a:solidFill>
                <a:uFill>
                  <a:solidFill>
                    <a:srgbClr val="000000"/>
                  </a:solidFill>
                </a:uFill>
              </a:rPr>
              <a:t>21. </a:t>
            </a:r>
            <a:r>
              <a:rPr lang="en-US" sz="3600" dirty="0" smtClean="0">
                <a:uFill>
                  <a:solidFill>
                    <a:srgbClr val="000000"/>
                  </a:solidFill>
                </a:uFill>
              </a:rPr>
              <a:t>O </a:t>
            </a:r>
            <a:r>
              <a:rPr lang="en-US" sz="3600" dirty="0">
                <a:uFill>
                  <a:solidFill>
                    <a:srgbClr val="000000"/>
                  </a:solidFill>
                </a:uFill>
              </a:rPr>
              <a:t>Lord, save Thy people and bless their inheritance, </a:t>
            </a:r>
            <a:endParaRPr lang="en-US" sz="3600" dirty="0" smtClean="0">
              <a:uFill>
                <a:solidFill>
                  <a:srgbClr val="000000"/>
                </a:solidFill>
              </a:uFill>
            </a:endParaRPr>
          </a:p>
          <a:p>
            <a:pPr marL="40639" marR="40639" algn="ctr">
              <a:lnSpc>
                <a:spcPct val="135000"/>
              </a:lnSpc>
              <a:spcBef>
                <a:spcPts val="600"/>
              </a:spcBef>
              <a:defRPr sz="1800">
                <a:uFillTx/>
              </a:defRPr>
            </a:pPr>
            <a:r>
              <a:rPr lang="en-US" sz="2000" dirty="0" smtClean="0">
                <a:solidFill>
                  <a:srgbClr val="FFC000"/>
                </a:solidFill>
                <a:uFill>
                  <a:solidFill>
                    <a:srgbClr val="000000"/>
                  </a:solidFill>
                </a:uFill>
              </a:rPr>
              <a:t>Benediction over the people</a:t>
            </a:r>
            <a:endParaRPr lang="en-US" sz="2000" dirty="0">
              <a:solidFill>
                <a:srgbClr val="FFC000"/>
              </a:solidFill>
              <a:uFill>
                <a:solidFill>
                  <a:srgbClr val="000000"/>
                </a:solidFill>
              </a:uFill>
            </a:endParaRPr>
          </a:p>
          <a:p>
            <a:pPr marL="40639" marR="40639">
              <a:lnSpc>
                <a:spcPct val="135000"/>
              </a:lnSpc>
              <a:spcBef>
                <a:spcPts val="600"/>
              </a:spcBef>
              <a:defRPr sz="1800">
                <a:uFillTx/>
              </a:defRPr>
            </a:pPr>
            <a:r>
              <a:rPr lang="en-US" sz="3600" dirty="0" smtClean="0">
                <a:uFill>
                  <a:solidFill>
                    <a:srgbClr val="000000"/>
                  </a:solidFill>
                </a:uFill>
              </a:rPr>
              <a:t>feed </a:t>
            </a:r>
            <a:r>
              <a:rPr lang="en-US" sz="3600" dirty="0">
                <a:uFill>
                  <a:solidFill>
                    <a:srgbClr val="000000"/>
                  </a:solidFill>
                </a:uFill>
              </a:rPr>
              <a:t>them and lift them forever.</a:t>
            </a:r>
          </a:p>
        </p:txBody>
      </p:sp>
    </p:spTree>
    <p:extLst>
      <p:ext uri="{BB962C8B-B14F-4D97-AF65-F5344CB8AC3E}">
        <p14:creationId xmlns:p14="http://schemas.microsoft.com/office/powerpoint/2010/main" val="416272422"/>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7679" y="-214059"/>
            <a:ext cx="4209056" cy="6709529"/>
          </a:xfrm>
          <a:prstGeom prst="rect">
            <a:avLst/>
          </a:prstGeom>
        </p:spPr>
        <p:txBody>
          <a:bodyPr wrap="square">
            <a:spAutoFit/>
          </a:bodyPr>
          <a:lstStyle/>
          <a:p>
            <a:pPr marL="40639" marR="40639">
              <a:lnSpc>
                <a:spcPct val="150000"/>
              </a:lnSpc>
              <a:spcBef>
                <a:spcPts val="600"/>
              </a:spcBef>
              <a:defRPr sz="1800">
                <a:uFillTx/>
              </a:defRPr>
            </a:pPr>
            <a:r>
              <a:rPr lang="pt-BR" sz="4000" dirty="0" smtClean="0">
                <a:solidFill>
                  <a:srgbClr val="92D050"/>
                </a:solidFill>
                <a:uFill>
                  <a:solidFill>
                    <a:srgbClr val="000000"/>
                  </a:solidFill>
                </a:uFill>
                <a:latin typeface="GeezTypeNet"/>
                <a:ea typeface="GeezTypeNet"/>
                <a:cs typeface="GeezTypeNet"/>
                <a:sym typeface="GeezTypeNet"/>
              </a:rPr>
              <a:t>ይ.ዲ.ንፍቅ</a:t>
            </a:r>
            <a:r>
              <a:rPr lang="pt-BR" sz="1400" dirty="0" smtClean="0">
                <a:solidFill>
                  <a:srgbClr val="92D050"/>
                </a:solidFill>
                <a:uFill>
                  <a:solidFill>
                    <a:srgbClr val="000000"/>
                  </a:solidFill>
                </a:uFill>
                <a:latin typeface="GeezTypeNet"/>
                <a:ea typeface="GeezTypeNet"/>
                <a:cs typeface="GeezTypeNet"/>
                <a:sym typeface="GeezTypeNet"/>
              </a:rPr>
              <a:t> </a:t>
            </a:r>
            <a:r>
              <a:rPr lang="pt-BR" sz="1400" dirty="0" smtClean="0">
                <a:solidFill>
                  <a:srgbClr val="FFC000"/>
                </a:solidFill>
                <a:uFill>
                  <a:solidFill>
                    <a:srgbClr val="000000"/>
                  </a:solidFill>
                </a:uFill>
                <a:latin typeface="GeezTypeNet"/>
                <a:ea typeface="GeezTypeNet"/>
                <a:cs typeface="GeezTypeNet"/>
                <a:sym typeface="GeezTypeNet"/>
              </a:rPr>
              <a:t>22. </a:t>
            </a:r>
            <a:r>
              <a:rPr lang="mr-IN" sz="4000" dirty="0" smtClean="0">
                <a:solidFill>
                  <a:schemeClr val="tx1">
                    <a:lumMod val="95000"/>
                  </a:schemeClr>
                </a:solidFill>
              </a:rPr>
              <a:t>ኦ ጐይታ</a:t>
            </a:r>
            <a:r>
              <a:rPr lang="en-CA" sz="4000" dirty="0" smtClean="0">
                <a:solidFill>
                  <a:schemeClr val="tx1">
                    <a:lumMod val="95000"/>
                  </a:schemeClr>
                </a:solidFill>
              </a:rPr>
              <a:t>፥</a:t>
            </a:r>
            <a:r>
              <a:rPr lang="mr-IN" sz="4000" dirty="0" smtClean="0">
                <a:solidFill>
                  <a:schemeClr val="tx1">
                    <a:lumMod val="95000"/>
                  </a:schemeClr>
                </a:solidFill>
              </a:rPr>
              <a:t> ንሊቃነ ጳጳሳትን </a:t>
            </a:r>
            <a:r>
              <a:rPr lang="en-CA" sz="4000" dirty="0" smtClean="0">
                <a:solidFill>
                  <a:schemeClr val="tx1">
                    <a:lumMod val="95000"/>
                  </a:schemeClr>
                </a:solidFill>
              </a:rPr>
              <a:t> </a:t>
            </a:r>
            <a:r>
              <a:rPr lang="mr-IN" sz="4000" dirty="0" smtClean="0">
                <a:solidFill>
                  <a:schemeClr val="tx1">
                    <a:lumMod val="95000"/>
                  </a:schemeClr>
                </a:solidFill>
              </a:rPr>
              <a:t>ጳጳሳ</a:t>
            </a:r>
            <a:endParaRPr lang="en-CA" sz="4000" dirty="0" smtClean="0">
              <a:solidFill>
                <a:schemeClr val="tx1">
                  <a:lumMod val="95000"/>
                </a:schemeClr>
              </a:solidFill>
            </a:endParaRPr>
          </a:p>
          <a:p>
            <a:pPr marL="40639" marR="40639">
              <a:lnSpc>
                <a:spcPct val="150000"/>
              </a:lnSpc>
              <a:spcBef>
                <a:spcPts val="600"/>
              </a:spcBef>
              <a:defRPr sz="1800">
                <a:uFillTx/>
              </a:defRPr>
            </a:pPr>
            <a:r>
              <a:rPr lang="mr-IN" sz="4000" dirty="0" smtClean="0">
                <a:solidFill>
                  <a:schemeClr val="tx1">
                    <a:lumMod val="95000"/>
                  </a:schemeClr>
                </a:solidFill>
              </a:rPr>
              <a:t>ትን ንኤጲስ ቆጶሳትን ንቀሳውስትን </a:t>
            </a:r>
            <a:r>
              <a:rPr lang="en-CA" sz="4000" dirty="0" smtClean="0">
                <a:solidFill>
                  <a:schemeClr val="tx1">
                    <a:lumMod val="95000"/>
                  </a:schemeClr>
                </a:solidFill>
              </a:rPr>
              <a:t>  </a:t>
            </a:r>
            <a:r>
              <a:rPr lang="mr-IN" sz="4000" dirty="0" smtClean="0">
                <a:solidFill>
                  <a:schemeClr val="tx1">
                    <a:lumMod val="95000"/>
                  </a:schemeClr>
                </a:solidFill>
              </a:rPr>
              <a:t>ንዲያቆና</a:t>
            </a:r>
            <a:endParaRPr lang="en-CA" sz="4000" dirty="0" smtClean="0">
              <a:solidFill>
                <a:schemeClr val="tx1">
                  <a:lumMod val="95000"/>
                </a:schemeClr>
              </a:solidFill>
            </a:endParaRPr>
          </a:p>
          <a:p>
            <a:pPr marL="40639" marR="40639">
              <a:lnSpc>
                <a:spcPct val="150000"/>
              </a:lnSpc>
              <a:spcBef>
                <a:spcPts val="600"/>
              </a:spcBef>
              <a:defRPr sz="1800">
                <a:uFillTx/>
              </a:defRPr>
            </a:pPr>
            <a:r>
              <a:rPr lang="mr-IN" sz="4000" dirty="0" smtClean="0">
                <a:solidFill>
                  <a:schemeClr val="tx1">
                    <a:lumMod val="95000"/>
                  </a:schemeClr>
                </a:solidFill>
              </a:rPr>
              <a:t>ትን ንዅሎም </a:t>
            </a:r>
            <a:r>
              <a:rPr lang="en-CA" sz="4000" dirty="0" smtClean="0">
                <a:solidFill>
                  <a:schemeClr val="tx1">
                    <a:lumMod val="95000"/>
                  </a:schemeClr>
                </a:solidFill>
              </a:rPr>
              <a:t> </a:t>
            </a:r>
            <a:r>
              <a:rPr lang="mr-IN" sz="4000" dirty="0" smtClean="0">
                <a:solidFill>
                  <a:schemeClr val="tx1">
                    <a:lumMod val="95000"/>
                  </a:schemeClr>
                </a:solidFill>
              </a:rPr>
              <a:t>ሕዝ</a:t>
            </a:r>
            <a:r>
              <a:rPr lang="en-CA" sz="4000" dirty="0">
                <a:solidFill>
                  <a:schemeClr val="tx1">
                    <a:lumMod val="95000"/>
                  </a:schemeClr>
                </a:solidFill>
              </a:rPr>
              <a:t>ቢ</a:t>
            </a:r>
            <a:r>
              <a:rPr lang="mr-IN" sz="4000" dirty="0" smtClean="0">
                <a:solidFill>
                  <a:schemeClr val="tx1">
                    <a:lumMod val="95000"/>
                  </a:schemeClr>
                </a:solidFill>
              </a:rPr>
              <a:t> ክርስቲያንን ምሓሮምን ይቕረ በለሎምን። </a:t>
            </a:r>
            <a:endParaRPr lang="mr-IN" sz="4000" dirty="0">
              <a:solidFill>
                <a:schemeClr val="tx1">
                  <a:lumMod val="95000"/>
                </a:schemeClr>
              </a:solidFill>
            </a:endParaRPr>
          </a:p>
        </p:txBody>
      </p:sp>
      <p:sp>
        <p:nvSpPr>
          <p:cNvPr id="20" name="Rectangle 19"/>
          <p:cNvSpPr/>
          <p:nvPr/>
        </p:nvSpPr>
        <p:spPr>
          <a:xfrm>
            <a:off x="8077851" y="-125376"/>
            <a:ext cx="3992230" cy="6724918"/>
          </a:xfrm>
          <a:prstGeom prst="rect">
            <a:avLst/>
          </a:prstGeom>
        </p:spPr>
        <p:txBody>
          <a:bodyPr wrap="square">
            <a:spAutoFit/>
          </a:bodyPr>
          <a:lstStyle/>
          <a:p>
            <a:pPr marL="40639" marR="40639">
              <a:lnSpc>
                <a:spcPct val="150000"/>
              </a:lnSpc>
              <a:spcBef>
                <a:spcPts val="600"/>
              </a:spcBef>
              <a:buClr>
                <a:srgbClr val="000000"/>
              </a:buClr>
              <a:defRPr sz="2800"/>
            </a:pPr>
            <a:r>
              <a:rPr lang="en-US" sz="3200" b="1" dirty="0" smtClean="0">
                <a:solidFill>
                  <a:srgbClr val="92D050"/>
                </a:solidFill>
              </a:rPr>
              <a:t>Ass</a:t>
            </a:r>
            <a:r>
              <a:rPr lang="pt-BR" sz="3200" dirty="0" smtClean="0">
                <a:solidFill>
                  <a:srgbClr val="92D050"/>
                </a:solidFill>
                <a:uFill>
                  <a:solidFill>
                    <a:srgbClr val="000000"/>
                  </a:solidFill>
                </a:uFill>
                <a:latin typeface="GeezTypeNet"/>
                <a:ea typeface="GeezTypeNet"/>
                <a:cs typeface="GeezTypeNet"/>
                <a:sym typeface="GeezTypeNet"/>
              </a:rPr>
              <a:t>.</a:t>
            </a:r>
            <a:r>
              <a:rPr lang="en-US" sz="3200" b="1" dirty="0" smtClean="0">
                <a:solidFill>
                  <a:srgbClr val="92D050"/>
                </a:solidFill>
              </a:rPr>
              <a:t>Deacon:</a:t>
            </a:r>
            <a:r>
              <a:rPr lang="en-US" sz="3200" dirty="0">
                <a:solidFill>
                  <a:srgbClr val="92D050"/>
                </a:solidFill>
              </a:rPr>
              <a:t> </a:t>
            </a:r>
            <a:r>
              <a:rPr lang="en-US" sz="3200" dirty="0" smtClean="0">
                <a:solidFill>
                  <a:srgbClr val="92D050"/>
                </a:solidFill>
              </a:rPr>
              <a:t> </a:t>
            </a:r>
          </a:p>
          <a:p>
            <a:pPr marL="40639" marR="40639">
              <a:lnSpc>
                <a:spcPct val="150000"/>
              </a:lnSpc>
              <a:spcBef>
                <a:spcPts val="600"/>
              </a:spcBef>
              <a:buClr>
                <a:srgbClr val="000000"/>
              </a:buClr>
              <a:defRPr sz="2800"/>
            </a:pPr>
            <a:r>
              <a:rPr lang="en-US" sz="1400" dirty="0" smtClean="0">
                <a:solidFill>
                  <a:srgbClr val="FFC000"/>
                </a:solidFill>
              </a:rPr>
              <a:t>22.</a:t>
            </a:r>
            <a:r>
              <a:rPr lang="en-US" sz="3600" dirty="0" smtClean="0">
                <a:solidFill>
                  <a:srgbClr val="DDDDDD"/>
                </a:solidFill>
              </a:rPr>
              <a:t>Lord Pity </a:t>
            </a:r>
            <a:r>
              <a:rPr lang="en-US" sz="3600" dirty="0">
                <a:solidFill>
                  <a:srgbClr val="DDDDDD"/>
                </a:solidFill>
              </a:rPr>
              <a:t>and have mercy upon the Patriarchs, archbishops, bishops, priest, deacons and all the Christian people. </a:t>
            </a:r>
            <a:endParaRPr lang="en-US" sz="3600" dirty="0"/>
          </a:p>
        </p:txBody>
      </p:sp>
      <p:sp>
        <p:nvSpPr>
          <p:cNvPr id="2" name="Rectangle 1"/>
          <p:cNvSpPr/>
          <p:nvPr/>
        </p:nvSpPr>
        <p:spPr>
          <a:xfrm>
            <a:off x="24713" y="-62079"/>
            <a:ext cx="4091476" cy="6878806"/>
          </a:xfrm>
          <a:prstGeom prst="rect">
            <a:avLst/>
          </a:prstGeom>
        </p:spPr>
        <p:txBody>
          <a:bodyPr wrap="square">
            <a:spAutoFit/>
          </a:bodyPr>
          <a:lstStyle/>
          <a:p>
            <a:pPr marL="40639" marR="40639">
              <a:lnSpc>
                <a:spcPct val="150000"/>
              </a:lnSpc>
              <a:spcBef>
                <a:spcPts val="600"/>
              </a:spcBef>
              <a:defRPr sz="1800">
                <a:uFillTx/>
              </a:defRPr>
            </a:pPr>
            <a:r>
              <a:rPr lang="pt-BR" sz="4400" b="1" dirty="0" smtClean="0">
                <a:solidFill>
                  <a:srgbClr val="92D050"/>
                </a:solidFill>
                <a:uFill>
                  <a:solidFill>
                    <a:srgbClr val="000000"/>
                  </a:solidFill>
                </a:uFill>
                <a:latin typeface="GeezTypeNet"/>
                <a:ea typeface="GeezTypeNet"/>
                <a:cs typeface="GeezTypeNet"/>
                <a:sym typeface="GeezTypeNet"/>
              </a:rPr>
              <a:t>ይ.ዲ.ንፍቅ</a:t>
            </a:r>
            <a:r>
              <a:rPr lang="pt-BR" sz="3600" dirty="0">
                <a:solidFill>
                  <a:srgbClr val="92D050"/>
                </a:solidFill>
                <a:uFill>
                  <a:solidFill>
                    <a:srgbClr val="000000"/>
                  </a:solidFill>
                </a:uFill>
                <a:latin typeface="GeezTypeNet"/>
                <a:ea typeface="GeezTypeNet"/>
                <a:cs typeface="GeezTypeNet"/>
                <a:sym typeface="GeezTypeNet"/>
              </a:rPr>
              <a:t> </a:t>
            </a:r>
            <a:r>
              <a:rPr lang="en-CA" sz="1400" b="1" dirty="0" smtClean="0">
                <a:solidFill>
                  <a:srgbClr val="FFC000"/>
                </a:solidFill>
                <a:sym typeface="GeezTypeNet"/>
              </a:rPr>
              <a:t>፳፪</a:t>
            </a:r>
            <a:r>
              <a:rPr lang="en-CA" sz="1400" b="1" dirty="0" smtClean="0">
                <a:solidFill>
                  <a:srgbClr val="FFC000"/>
                </a:solidFill>
              </a:rPr>
              <a:t>.</a:t>
            </a:r>
            <a:r>
              <a:rPr lang="mr-IN" sz="4200" b="1" dirty="0" smtClean="0">
                <a:solidFill>
                  <a:schemeClr val="tx1">
                    <a:lumMod val="95000"/>
                  </a:schemeClr>
                </a:solidFill>
              </a:rPr>
              <a:t>መሐሮሙ </a:t>
            </a:r>
            <a:r>
              <a:rPr lang="mr-IN" sz="4200" b="1" dirty="0">
                <a:solidFill>
                  <a:schemeClr val="tx1">
                    <a:lumMod val="95000"/>
                  </a:schemeClr>
                </a:solidFill>
              </a:rPr>
              <a:t>እግዚኦ ወተሣሃሎሙ ለሊቃነ ጳጳሳት፣ ጳጳሳት ኤጲስ ቆጶሳት ቀሳውስት ወዲያቆናት ወኩሎሙ  ሕዝበ ክርስቲያን</a:t>
            </a:r>
            <a:r>
              <a:rPr lang="mr-IN" sz="4200" b="1" dirty="0" smtClean="0">
                <a:solidFill>
                  <a:schemeClr val="tx1">
                    <a:lumMod val="95000"/>
                  </a:schemeClr>
                </a:solidFill>
              </a:rPr>
              <a:t>።</a:t>
            </a:r>
            <a:endParaRPr lang="pt-BR" sz="4200" b="1" dirty="0">
              <a:solidFill>
                <a:schemeClr val="tx1">
                  <a:lumMod val="95000"/>
                </a:schemeClr>
              </a:solidFill>
              <a:uFill>
                <a:solidFill>
                  <a:srgbClr val="000000"/>
                </a:solidFill>
              </a:uFill>
              <a:latin typeface="GeezTypeNet"/>
              <a:ea typeface="GeezTypeNet"/>
              <a:cs typeface="GeezTypeNet"/>
              <a:sym typeface="GeezTypeNet"/>
            </a:endParaRPr>
          </a:p>
        </p:txBody>
      </p:sp>
    </p:spTree>
    <p:extLst>
      <p:ext uri="{BB962C8B-B14F-4D97-AF65-F5344CB8AC3E}">
        <p14:creationId xmlns:p14="http://schemas.microsoft.com/office/powerpoint/2010/main" val="2127531934"/>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4541"/>
            <a:ext cx="4054247" cy="7094250"/>
          </a:xfrm>
          <a:prstGeom prst="rect">
            <a:avLst/>
          </a:prstGeom>
        </p:spPr>
        <p:txBody>
          <a:bodyPr wrap="square">
            <a:spAutoFit/>
          </a:bodyPr>
          <a:lstStyle/>
          <a:p>
            <a:pPr marL="40639" marR="40639">
              <a:spcBef>
                <a:spcPts val="600"/>
              </a:spcBef>
              <a:defRPr sz="1800">
                <a:uFillTx/>
              </a:defRPr>
            </a:pPr>
            <a:r>
              <a:rPr lang="en-CA" sz="4800" dirty="0" err="1" smtClean="0">
                <a:solidFill>
                  <a:srgbClr val="FF0000"/>
                </a:solidFill>
                <a:uFill>
                  <a:solidFill>
                    <a:srgbClr val="000000"/>
                  </a:solidFill>
                </a:uFill>
                <a:latin typeface="Nyala" panose="02000504070300020003" pitchFamily="2" charset="0"/>
                <a:ea typeface="GeezTypeNet"/>
                <a:cs typeface="GeezTypeNet"/>
                <a:sym typeface="GeezTypeNet"/>
              </a:rPr>
              <a:t>ይ.ካ</a:t>
            </a:r>
            <a:r>
              <a:rPr lang="en-CA" sz="4800" dirty="0" smtClean="0">
                <a:solidFill>
                  <a:srgbClr val="FF0000"/>
                </a:solidFill>
                <a:uFill>
                  <a:solidFill>
                    <a:srgbClr val="000000"/>
                  </a:solidFill>
                </a:uFill>
                <a:latin typeface="Nyala" panose="02000504070300020003" pitchFamily="2" charset="0"/>
                <a:ea typeface="GeezTypeNet"/>
                <a:cs typeface="GeezTypeNet"/>
                <a:sym typeface="GeezTypeNet"/>
              </a:rPr>
              <a:t>. </a:t>
            </a: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23. </a:t>
            </a:r>
            <a:r>
              <a:rPr lang="en-CA" sz="5000" dirty="0" err="1" smtClean="0">
                <a:uFill>
                  <a:solidFill>
                    <a:srgbClr val="000000"/>
                  </a:solidFill>
                </a:uFill>
                <a:latin typeface="Nyala" panose="02000504070300020003" pitchFamily="2" charset="0"/>
                <a:ea typeface="GeezTypeNet"/>
                <a:cs typeface="GeezTypeNet"/>
                <a:sym typeface="GeezTypeNet"/>
              </a:rPr>
              <a:t>ነዚኣቶምን</a:t>
            </a:r>
            <a:r>
              <a:rPr lang="en-CA" sz="5000" dirty="0" smtClean="0">
                <a:uFill>
                  <a:solidFill>
                    <a:srgbClr val="000000"/>
                  </a:solidFill>
                </a:uFill>
                <a:latin typeface="Nyala" panose="02000504070300020003" pitchFamily="2" charset="0"/>
                <a:ea typeface="GeezTypeNet"/>
                <a:cs typeface="GeezTypeNet"/>
                <a:sym typeface="GeezTypeNet"/>
              </a:rPr>
              <a:t> </a:t>
            </a:r>
            <a:r>
              <a:rPr lang="en-CA" sz="5000" dirty="0" err="1" smtClean="0">
                <a:uFill>
                  <a:solidFill>
                    <a:srgbClr val="000000"/>
                  </a:solidFill>
                </a:uFill>
                <a:latin typeface="Nyala" panose="02000504070300020003" pitchFamily="2" charset="0"/>
                <a:ea typeface="GeezTypeNet"/>
                <a:cs typeface="GeezTypeNet"/>
                <a:sym typeface="GeezTypeNet"/>
              </a:rPr>
              <a:t>ንዅሎምን</a:t>
            </a:r>
            <a:r>
              <a:rPr lang="en-CA" sz="5000" dirty="0" smtClean="0">
                <a:uFill>
                  <a:solidFill>
                    <a:srgbClr val="000000"/>
                  </a:solidFill>
                </a:uFill>
                <a:latin typeface="Nyala" panose="02000504070300020003" pitchFamily="2" charset="0"/>
                <a:ea typeface="GeezTypeNet"/>
                <a:cs typeface="GeezTypeNet"/>
                <a:sym typeface="GeezTypeNet"/>
              </a:rPr>
              <a:t> </a:t>
            </a:r>
            <a:r>
              <a:rPr lang="en-CA" sz="5000" dirty="0" err="1" smtClean="0">
                <a:uFill>
                  <a:solidFill>
                    <a:srgbClr val="000000"/>
                  </a:solidFill>
                </a:uFill>
                <a:latin typeface="Nyala" panose="02000504070300020003" pitchFamily="2" charset="0"/>
                <a:ea typeface="GeezTypeNet"/>
                <a:cs typeface="GeezTypeNet"/>
                <a:sym typeface="GeezTypeNet"/>
              </a:rPr>
              <a:t>ነፍሶም</a:t>
            </a:r>
            <a:r>
              <a:rPr lang="en-CA" sz="5000" dirty="0" smtClean="0">
                <a:uFill>
                  <a:solidFill>
                    <a:srgbClr val="000000"/>
                  </a:solidFill>
                </a:uFill>
                <a:latin typeface="Nyala" panose="02000504070300020003" pitchFamily="2" charset="0"/>
                <a:ea typeface="GeezTypeNet"/>
                <a:cs typeface="GeezTypeNet"/>
                <a:sym typeface="GeezTypeNet"/>
              </a:rPr>
              <a:t> </a:t>
            </a:r>
            <a:r>
              <a:rPr lang="en-CA" sz="5000" dirty="0" err="1" smtClean="0">
                <a:uFill>
                  <a:solidFill>
                    <a:srgbClr val="000000"/>
                  </a:solidFill>
                </a:uFill>
                <a:latin typeface="Nyala" panose="02000504070300020003" pitchFamily="2" charset="0"/>
                <a:ea typeface="GeezTypeNet"/>
                <a:cs typeface="GeezTypeNet"/>
                <a:sym typeface="GeezTypeNet"/>
              </a:rPr>
              <a:t>ኣዕርፍ</a:t>
            </a:r>
            <a:r>
              <a:rPr lang="en-CA" sz="50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5000" dirty="0" err="1" smtClean="0">
                <a:uFill>
                  <a:solidFill>
                    <a:srgbClr val="000000"/>
                  </a:solidFill>
                </a:uFill>
                <a:latin typeface="Nyala" panose="02000504070300020003" pitchFamily="2" charset="0"/>
                <a:ea typeface="GeezTypeNet"/>
                <a:cs typeface="GeezTypeNet"/>
                <a:sym typeface="GeezTypeNet"/>
              </a:rPr>
              <a:t>ይቕረ</a:t>
            </a:r>
            <a:r>
              <a:rPr lang="en-CA" sz="5000" dirty="0" smtClean="0">
                <a:uFill>
                  <a:solidFill>
                    <a:srgbClr val="000000"/>
                  </a:solidFill>
                </a:uFill>
                <a:latin typeface="Nyala" panose="02000504070300020003" pitchFamily="2" charset="0"/>
                <a:ea typeface="GeezTypeNet"/>
                <a:cs typeface="GeezTypeNet"/>
                <a:sym typeface="GeezTypeNet"/>
              </a:rPr>
              <a:t> </a:t>
            </a:r>
            <a:r>
              <a:rPr lang="en-CA" sz="5000" dirty="0" err="1" smtClean="0">
                <a:uFill>
                  <a:solidFill>
                    <a:srgbClr val="000000"/>
                  </a:solidFill>
                </a:uFill>
                <a:latin typeface="Nyala" panose="02000504070300020003" pitchFamily="2" charset="0"/>
                <a:ea typeface="GeezTypeNet"/>
                <a:cs typeface="GeezTypeNet"/>
                <a:sym typeface="GeezTypeNet"/>
              </a:rPr>
              <a:t>በለሎም</a:t>
            </a:r>
            <a:r>
              <a:rPr lang="en-CA" sz="5000" dirty="0" smtClean="0">
                <a:uFill>
                  <a:solidFill>
                    <a:srgbClr val="000000"/>
                  </a:solidFill>
                </a:uFill>
                <a:latin typeface="Nyala" panose="02000504070300020003" pitchFamily="2" charset="0"/>
                <a:ea typeface="GeezTypeNet"/>
                <a:cs typeface="GeezTypeNet"/>
                <a:sym typeface="GeezTypeNet"/>
              </a:rPr>
              <a:t> </a:t>
            </a:r>
            <a:r>
              <a:rPr lang="en-CA" sz="5000" dirty="0" err="1" smtClean="0">
                <a:uFill>
                  <a:solidFill>
                    <a:srgbClr val="000000"/>
                  </a:solidFill>
                </a:uFill>
                <a:latin typeface="Nyala" panose="02000504070300020003" pitchFamily="2" charset="0"/>
                <a:ea typeface="GeezTypeNet"/>
                <a:cs typeface="GeezTypeNet"/>
                <a:sym typeface="GeezTypeNet"/>
              </a:rPr>
              <a:t>ካብ</a:t>
            </a:r>
            <a:r>
              <a:rPr lang="en-CA" sz="5000" dirty="0" smtClean="0">
                <a:uFill>
                  <a:solidFill>
                    <a:srgbClr val="000000"/>
                  </a:solidFill>
                </a:uFill>
                <a:latin typeface="Nyala" panose="02000504070300020003" pitchFamily="2" charset="0"/>
                <a:ea typeface="GeezTypeNet"/>
                <a:cs typeface="GeezTypeNet"/>
                <a:sym typeface="GeezTypeNet"/>
              </a:rPr>
              <a:t> </a:t>
            </a:r>
            <a:r>
              <a:rPr lang="en-CA" sz="5000" dirty="0" err="1" smtClean="0">
                <a:uFill>
                  <a:solidFill>
                    <a:srgbClr val="000000"/>
                  </a:solidFill>
                </a:uFill>
                <a:latin typeface="Nyala" panose="02000504070300020003" pitchFamily="2" charset="0"/>
                <a:ea typeface="GeezTypeNet"/>
                <a:cs typeface="GeezTypeNet"/>
                <a:sym typeface="GeezTypeNet"/>
              </a:rPr>
              <a:t>ሰማይ</a:t>
            </a:r>
            <a:r>
              <a:rPr lang="en-CA" sz="5000" dirty="0" smtClean="0">
                <a:uFill>
                  <a:solidFill>
                    <a:srgbClr val="000000"/>
                  </a:solidFill>
                </a:uFill>
                <a:latin typeface="Nyala" panose="02000504070300020003" pitchFamily="2" charset="0"/>
                <a:ea typeface="GeezTypeNet"/>
                <a:cs typeface="GeezTypeNet"/>
                <a:sym typeface="GeezTypeNet"/>
              </a:rPr>
              <a:t> </a:t>
            </a:r>
            <a:r>
              <a:rPr lang="en-CA" sz="5000" dirty="0" err="1" smtClean="0">
                <a:uFill>
                  <a:solidFill>
                    <a:srgbClr val="000000"/>
                  </a:solidFill>
                </a:uFill>
                <a:latin typeface="Nyala" panose="02000504070300020003" pitchFamily="2" charset="0"/>
                <a:ea typeface="GeezTypeNet"/>
                <a:cs typeface="GeezTypeNet"/>
                <a:sym typeface="GeezTypeNet"/>
              </a:rPr>
              <a:t>ናብ</a:t>
            </a:r>
            <a:r>
              <a:rPr lang="en-CA" sz="5000" dirty="0" smtClean="0">
                <a:uFill>
                  <a:solidFill>
                    <a:srgbClr val="000000"/>
                  </a:solidFill>
                </a:uFill>
                <a:latin typeface="Nyala" panose="02000504070300020003" pitchFamily="2" charset="0"/>
                <a:ea typeface="GeezTypeNet"/>
                <a:cs typeface="GeezTypeNet"/>
                <a:sym typeface="GeezTypeNet"/>
              </a:rPr>
              <a:t> </a:t>
            </a:r>
            <a:r>
              <a:rPr lang="en-CA" sz="5000" dirty="0" err="1" smtClean="0">
                <a:uFill>
                  <a:solidFill>
                    <a:srgbClr val="000000"/>
                  </a:solidFill>
                </a:uFill>
                <a:latin typeface="Nyala" panose="02000504070300020003" pitchFamily="2" charset="0"/>
                <a:ea typeface="GeezTypeNet"/>
                <a:cs typeface="GeezTypeNet"/>
                <a:sym typeface="GeezTypeNet"/>
              </a:rPr>
              <a:t>ማኅፀን</a:t>
            </a:r>
            <a:r>
              <a:rPr lang="en-CA" sz="5000" dirty="0" smtClean="0">
                <a:uFill>
                  <a:solidFill>
                    <a:srgbClr val="000000"/>
                  </a:solidFill>
                </a:uFill>
                <a:latin typeface="Nyala" panose="02000504070300020003" pitchFamily="2" charset="0"/>
                <a:ea typeface="GeezTypeNet"/>
                <a:cs typeface="GeezTypeNet"/>
                <a:sym typeface="GeezTypeNet"/>
              </a:rPr>
              <a:t> </a:t>
            </a:r>
            <a:r>
              <a:rPr lang="en-CA" sz="5000" dirty="0" err="1" smtClean="0">
                <a:uFill>
                  <a:solidFill>
                    <a:srgbClr val="000000"/>
                  </a:solidFill>
                </a:uFill>
                <a:latin typeface="Nyala" panose="02000504070300020003" pitchFamily="2" charset="0"/>
                <a:ea typeface="GeezTypeNet"/>
                <a:cs typeface="GeezTypeNet"/>
                <a:sym typeface="GeezTypeNet"/>
              </a:rPr>
              <a:t>ድንግል</a:t>
            </a:r>
            <a:r>
              <a:rPr lang="en-CA" sz="5000" dirty="0" smtClean="0">
                <a:uFill>
                  <a:solidFill>
                    <a:srgbClr val="000000"/>
                  </a:solidFill>
                </a:uFill>
                <a:latin typeface="Nyala" panose="02000504070300020003" pitchFamily="2" charset="0"/>
                <a:ea typeface="GeezTypeNet"/>
                <a:cs typeface="GeezTypeNet"/>
                <a:sym typeface="GeezTypeNet"/>
              </a:rPr>
              <a:t> </a:t>
            </a:r>
            <a:r>
              <a:rPr lang="en-CA" sz="5000" dirty="0" err="1" smtClean="0">
                <a:uFill>
                  <a:solidFill>
                    <a:srgbClr val="000000"/>
                  </a:solidFill>
                </a:uFill>
                <a:latin typeface="Nyala" panose="02000504070300020003" pitchFamily="2" charset="0"/>
                <a:ea typeface="GeezTypeNet"/>
                <a:cs typeface="GeezTypeNet"/>
                <a:sym typeface="GeezTypeNet"/>
              </a:rPr>
              <a:t>ዝለኣኽካዮ</a:t>
            </a:r>
            <a:r>
              <a:rPr lang="en-CA" sz="5000" dirty="0" smtClean="0">
                <a:uFill>
                  <a:solidFill>
                    <a:srgbClr val="000000"/>
                  </a:solidFill>
                </a:uFill>
                <a:latin typeface="Nyala" panose="02000504070300020003" pitchFamily="2" charset="0"/>
                <a:ea typeface="GeezTypeNet"/>
                <a:cs typeface="GeezTypeNet"/>
                <a:sym typeface="GeezTypeNet"/>
              </a:rPr>
              <a:t> </a:t>
            </a:r>
            <a:r>
              <a:rPr lang="en-CA" sz="5000" dirty="0" err="1" smtClean="0">
                <a:uFill>
                  <a:solidFill>
                    <a:srgbClr val="000000"/>
                  </a:solidFill>
                </a:uFill>
                <a:latin typeface="Nyala" panose="02000504070300020003" pitchFamily="2" charset="0"/>
                <a:ea typeface="GeezTypeNet"/>
                <a:cs typeface="GeezTypeNet"/>
                <a:sym typeface="GeezTypeNet"/>
              </a:rPr>
              <a:t>ወድኻ</a:t>
            </a:r>
            <a:r>
              <a:rPr lang="en-CA" sz="5000" dirty="0" smtClean="0">
                <a:uFill>
                  <a:solidFill>
                    <a:srgbClr val="000000"/>
                  </a:solidFill>
                </a:uFill>
                <a:latin typeface="Nyala" panose="02000504070300020003" pitchFamily="2" charset="0"/>
                <a:ea typeface="GeezTypeNet"/>
                <a:cs typeface="GeezTypeNet"/>
                <a:sym typeface="GeezTypeNet"/>
              </a:rPr>
              <a:t> </a:t>
            </a:r>
            <a:r>
              <a:rPr lang="en-CA" sz="5000" dirty="0" err="1" smtClean="0">
                <a:uFill>
                  <a:solidFill>
                    <a:srgbClr val="000000"/>
                  </a:solidFill>
                </a:uFill>
                <a:latin typeface="Nyala" panose="02000504070300020003" pitchFamily="2" charset="0"/>
                <a:ea typeface="GeezTypeNet"/>
                <a:cs typeface="GeezTypeNet"/>
                <a:sym typeface="GeezTypeNet"/>
              </a:rPr>
              <a:t>ኣብ</a:t>
            </a:r>
            <a:r>
              <a:rPr lang="en-CA" sz="5000" dirty="0" smtClean="0">
                <a:uFill>
                  <a:solidFill>
                    <a:srgbClr val="000000"/>
                  </a:solidFill>
                </a:uFill>
                <a:latin typeface="Nyala" panose="02000504070300020003" pitchFamily="2" charset="0"/>
                <a:ea typeface="GeezTypeNet"/>
                <a:cs typeface="GeezTypeNet"/>
                <a:sym typeface="GeezTypeNet"/>
              </a:rPr>
              <a:t>  </a:t>
            </a:r>
            <a:r>
              <a:rPr lang="en-CA" sz="5000" dirty="0" err="1" smtClean="0">
                <a:uFill>
                  <a:solidFill>
                    <a:srgbClr val="000000"/>
                  </a:solidFill>
                </a:uFill>
                <a:latin typeface="Nyala" panose="02000504070300020003" pitchFamily="2" charset="0"/>
                <a:ea typeface="GeezTypeNet"/>
                <a:cs typeface="GeezTypeNet"/>
                <a:sym typeface="GeezTypeNet"/>
              </a:rPr>
              <a:t>ማኅፀን</a:t>
            </a:r>
            <a:r>
              <a:rPr lang="en-CA" sz="5000" dirty="0" smtClean="0">
                <a:uFill>
                  <a:solidFill>
                    <a:srgbClr val="000000"/>
                  </a:solidFill>
                </a:uFill>
                <a:latin typeface="Nyala" panose="02000504070300020003" pitchFamily="2" charset="0"/>
                <a:ea typeface="GeezTypeNet"/>
                <a:cs typeface="GeezTypeNet"/>
                <a:sym typeface="GeezTypeNet"/>
              </a:rPr>
              <a:t> </a:t>
            </a:r>
            <a:r>
              <a:rPr lang="en-CA" sz="5000" dirty="0" err="1" smtClean="0">
                <a:uFill>
                  <a:solidFill>
                    <a:srgbClr val="000000"/>
                  </a:solidFill>
                </a:uFill>
                <a:latin typeface="Nyala" panose="02000504070300020003" pitchFamily="2" charset="0"/>
                <a:ea typeface="GeezTypeNet"/>
                <a:cs typeface="GeezTypeNet"/>
                <a:sym typeface="GeezTypeNet"/>
              </a:rPr>
              <a:t>ተወሰነ</a:t>
            </a:r>
            <a:r>
              <a:rPr lang="en-CA" sz="5000" dirty="0">
                <a:uFill>
                  <a:solidFill>
                    <a:srgbClr val="000000"/>
                  </a:solidFill>
                </a:uFill>
                <a:latin typeface="Nyala" panose="02000504070300020003" pitchFamily="2" charset="0"/>
                <a:ea typeface="GeezTypeNet"/>
                <a:cs typeface="GeezTypeNet"/>
                <a:sym typeface="GeezTypeNet"/>
              </a:rPr>
              <a:t>፥</a:t>
            </a:r>
            <a:endParaRPr lang="pt-BR" sz="5000" dirty="0">
              <a:solidFill>
                <a:srgbClr val="FFC000"/>
              </a:solidFill>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55326" y="-20049"/>
            <a:ext cx="4206093" cy="6324808"/>
          </a:xfrm>
          <a:prstGeom prst="rect">
            <a:avLst/>
          </a:prstGeom>
        </p:spPr>
        <p:txBody>
          <a:bodyPr wrap="square">
            <a:spAutoFit/>
          </a:bodyPr>
          <a:lstStyle/>
          <a:p>
            <a:pPr marL="40639" marR="40639">
              <a:spcBef>
                <a:spcPts val="600"/>
              </a:spcBef>
              <a:defRPr sz="1800">
                <a:uFillTx/>
              </a:defRPr>
            </a:pPr>
            <a:r>
              <a:rPr lang="en-CA" sz="4800" dirty="0" err="1" smtClean="0">
                <a:solidFill>
                  <a:srgbClr val="FF0000"/>
                </a:solidFill>
                <a:uFill>
                  <a:solidFill>
                    <a:srgbClr val="000000"/>
                  </a:solidFill>
                </a:uFill>
                <a:latin typeface="Nyala" panose="02000504070300020003" pitchFamily="2" charset="0"/>
                <a:ea typeface="GeezTypeNet"/>
                <a:cs typeface="GeezTypeNet"/>
                <a:sym typeface="GeezTypeNet"/>
              </a:rPr>
              <a:t>ይ.ካ</a:t>
            </a:r>
            <a:r>
              <a:rPr lang="en-CA" sz="4800" dirty="0" smtClean="0">
                <a:solidFill>
                  <a:srgbClr val="FF0000"/>
                </a:solidFill>
                <a:uFill>
                  <a:solidFill>
                    <a:srgbClr val="000000"/>
                  </a:solidFill>
                </a:uFill>
                <a:latin typeface="Nyala" panose="02000504070300020003" pitchFamily="2" charset="0"/>
                <a:ea typeface="GeezTypeNet"/>
                <a:cs typeface="GeezTypeNet"/>
                <a:sym typeface="GeezTypeNet"/>
              </a:rPr>
              <a:t>.</a:t>
            </a:r>
            <a:r>
              <a:rPr lang="en-CA" sz="4800" dirty="0" smtClean="0">
                <a:uFill>
                  <a:solidFill>
                    <a:srgbClr val="000000"/>
                  </a:solidFill>
                </a:uFill>
                <a:latin typeface="Nyala" panose="02000504070300020003" pitchFamily="2" charset="0"/>
                <a:ea typeface="GeezTypeNet"/>
                <a:cs typeface="GeezTypeNet"/>
                <a:sym typeface="GeezTypeNet"/>
              </a:rPr>
              <a:t> </a:t>
            </a: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፳፫. </a:t>
            </a:r>
            <a:r>
              <a:rPr lang="en-CA" sz="5000" dirty="0" err="1" smtClean="0">
                <a:uFill>
                  <a:solidFill>
                    <a:srgbClr val="000000"/>
                  </a:solidFill>
                </a:uFill>
                <a:latin typeface="Nyala" panose="02000504070300020003" pitchFamily="2" charset="0"/>
                <a:ea typeface="GeezTypeNet"/>
                <a:cs typeface="GeezTypeNet"/>
                <a:sym typeface="GeezTypeNet"/>
              </a:rPr>
              <a:t>ለእሉኒ</a:t>
            </a:r>
            <a:r>
              <a:rPr lang="en-CA" sz="5000" dirty="0" smtClean="0">
                <a:uFill>
                  <a:solidFill>
                    <a:srgbClr val="000000"/>
                  </a:solidFill>
                </a:uFill>
                <a:latin typeface="Nyala" panose="02000504070300020003" pitchFamily="2" charset="0"/>
                <a:ea typeface="GeezTypeNet"/>
                <a:cs typeface="GeezTypeNet"/>
                <a:sym typeface="GeezTypeNet"/>
              </a:rPr>
              <a:t> </a:t>
            </a:r>
            <a:r>
              <a:rPr lang="en-CA" sz="5000" dirty="0" err="1" smtClean="0">
                <a:uFill>
                  <a:solidFill>
                    <a:srgbClr val="000000"/>
                  </a:solidFill>
                </a:uFill>
                <a:latin typeface="Nyala" panose="02000504070300020003" pitchFamily="2" charset="0"/>
                <a:ea typeface="GeezTypeNet"/>
                <a:cs typeface="GeezTypeNet"/>
                <a:sym typeface="GeezTypeNet"/>
              </a:rPr>
              <a:t>ወለኵሎሙ</a:t>
            </a:r>
            <a:r>
              <a:rPr lang="en-CA" sz="50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5000" dirty="0" err="1" smtClean="0">
                <a:uFill>
                  <a:solidFill>
                    <a:srgbClr val="000000"/>
                  </a:solidFill>
                </a:uFill>
                <a:latin typeface="Nyala" panose="02000504070300020003" pitchFamily="2" charset="0"/>
                <a:ea typeface="GeezTypeNet"/>
                <a:cs typeface="GeezTypeNet"/>
                <a:sym typeface="GeezTypeNet"/>
              </a:rPr>
              <a:t>አዕርፍ</a:t>
            </a:r>
            <a:r>
              <a:rPr lang="en-CA" sz="5000" dirty="0" smtClean="0">
                <a:uFill>
                  <a:solidFill>
                    <a:srgbClr val="000000"/>
                  </a:solidFill>
                </a:uFill>
                <a:latin typeface="Nyala" panose="02000504070300020003" pitchFamily="2" charset="0"/>
                <a:ea typeface="GeezTypeNet"/>
                <a:cs typeface="GeezTypeNet"/>
                <a:sym typeface="GeezTypeNet"/>
              </a:rPr>
              <a:t> </a:t>
            </a:r>
            <a:r>
              <a:rPr lang="en-CA" sz="5000" dirty="0" err="1" smtClean="0">
                <a:uFill>
                  <a:solidFill>
                    <a:srgbClr val="000000"/>
                  </a:solidFill>
                </a:uFill>
                <a:latin typeface="Nyala" panose="02000504070300020003" pitchFamily="2" charset="0"/>
                <a:ea typeface="GeezTypeNet"/>
                <a:cs typeface="GeezTypeNet"/>
                <a:sym typeface="GeezTypeNet"/>
              </a:rPr>
              <a:t>ነፍሶሙ</a:t>
            </a:r>
            <a:r>
              <a:rPr lang="en-CA" sz="5000" dirty="0" smtClean="0">
                <a:uFill>
                  <a:solidFill>
                    <a:srgbClr val="000000"/>
                  </a:solidFill>
                </a:uFill>
                <a:latin typeface="Nyala" panose="02000504070300020003" pitchFamily="2" charset="0"/>
                <a:ea typeface="GeezTypeNet"/>
                <a:cs typeface="GeezTypeNet"/>
                <a:sym typeface="GeezTypeNet"/>
              </a:rPr>
              <a:t> </a:t>
            </a:r>
            <a:r>
              <a:rPr lang="en-CA" sz="5000" dirty="0" err="1" smtClean="0">
                <a:uFill>
                  <a:solidFill>
                    <a:srgbClr val="000000"/>
                  </a:solidFill>
                </a:uFill>
                <a:latin typeface="Nyala" panose="02000504070300020003" pitchFamily="2" charset="0"/>
                <a:ea typeface="GeezTypeNet"/>
                <a:cs typeface="GeezTypeNet"/>
                <a:sym typeface="GeezTypeNet"/>
              </a:rPr>
              <a:t>ወተሣሃሎሙ</a:t>
            </a:r>
            <a:r>
              <a:rPr lang="en-CA" sz="5000" dirty="0" smtClean="0">
                <a:uFill>
                  <a:solidFill>
                    <a:srgbClr val="000000"/>
                  </a:solidFill>
                </a:uFill>
                <a:latin typeface="Nyala" panose="02000504070300020003" pitchFamily="2" charset="0"/>
                <a:ea typeface="GeezTypeNet"/>
                <a:cs typeface="GeezTypeNet"/>
                <a:sym typeface="GeezTypeNet"/>
              </a:rPr>
              <a:t> </a:t>
            </a:r>
            <a:r>
              <a:rPr lang="en-CA" sz="5000" dirty="0" err="1" smtClean="0">
                <a:uFill>
                  <a:solidFill>
                    <a:srgbClr val="000000"/>
                  </a:solidFill>
                </a:uFill>
                <a:latin typeface="Nyala" panose="02000504070300020003" pitchFamily="2" charset="0"/>
                <a:ea typeface="GeezTypeNet"/>
                <a:cs typeface="GeezTypeNet"/>
                <a:sym typeface="GeezTypeNet"/>
              </a:rPr>
              <a:t>ዘፈኖከ</a:t>
            </a:r>
            <a:r>
              <a:rPr lang="en-CA" sz="5000" dirty="0" smtClean="0">
                <a:uFill>
                  <a:solidFill>
                    <a:srgbClr val="000000"/>
                  </a:solidFill>
                </a:uFill>
                <a:latin typeface="Nyala" panose="02000504070300020003" pitchFamily="2" charset="0"/>
                <a:ea typeface="GeezTypeNet"/>
                <a:cs typeface="GeezTypeNet"/>
                <a:sym typeface="GeezTypeNet"/>
              </a:rPr>
              <a:t> </a:t>
            </a:r>
            <a:r>
              <a:rPr lang="en-CA" sz="5000" dirty="0" err="1" smtClean="0">
                <a:uFill>
                  <a:solidFill>
                    <a:srgbClr val="000000"/>
                  </a:solidFill>
                </a:uFill>
                <a:latin typeface="Nyala" panose="02000504070300020003" pitchFamily="2" charset="0"/>
                <a:ea typeface="GeezTypeNet"/>
                <a:cs typeface="GeezTypeNet"/>
                <a:sym typeface="GeezTypeNet"/>
              </a:rPr>
              <a:t>እምሰማይ</a:t>
            </a:r>
            <a:r>
              <a:rPr lang="en-CA" sz="5000" dirty="0" smtClean="0">
                <a:uFill>
                  <a:solidFill>
                    <a:srgbClr val="000000"/>
                  </a:solidFill>
                </a:uFill>
                <a:latin typeface="Nyala" panose="02000504070300020003" pitchFamily="2" charset="0"/>
                <a:ea typeface="GeezTypeNet"/>
                <a:cs typeface="GeezTypeNet"/>
                <a:sym typeface="GeezTypeNet"/>
              </a:rPr>
              <a:t> </a:t>
            </a:r>
            <a:r>
              <a:rPr lang="en-CA" sz="5000" dirty="0" err="1" smtClean="0">
                <a:uFill>
                  <a:solidFill>
                    <a:srgbClr val="000000"/>
                  </a:solidFill>
                </a:uFill>
                <a:latin typeface="Nyala" panose="02000504070300020003" pitchFamily="2" charset="0"/>
                <a:ea typeface="GeezTypeNet"/>
                <a:cs typeface="GeezTypeNet"/>
                <a:sym typeface="GeezTypeNet"/>
              </a:rPr>
              <a:t>ወልደከ</a:t>
            </a:r>
            <a:r>
              <a:rPr lang="en-CA" sz="5000" dirty="0" smtClean="0">
                <a:uFill>
                  <a:solidFill>
                    <a:srgbClr val="000000"/>
                  </a:solidFill>
                </a:uFill>
                <a:latin typeface="Nyala" panose="02000504070300020003" pitchFamily="2" charset="0"/>
                <a:ea typeface="GeezTypeNet"/>
                <a:cs typeface="GeezTypeNet"/>
                <a:sym typeface="GeezTypeNet"/>
              </a:rPr>
              <a:t> </a:t>
            </a:r>
            <a:r>
              <a:rPr lang="en-CA" sz="5000" dirty="0" err="1" smtClean="0">
                <a:uFill>
                  <a:solidFill>
                    <a:srgbClr val="000000"/>
                  </a:solidFill>
                </a:uFill>
                <a:latin typeface="Nyala" panose="02000504070300020003" pitchFamily="2" charset="0"/>
                <a:ea typeface="GeezTypeNet"/>
                <a:cs typeface="GeezTypeNet"/>
                <a:sym typeface="GeezTypeNet"/>
              </a:rPr>
              <a:t>ውስተ</a:t>
            </a:r>
            <a:r>
              <a:rPr lang="en-CA" sz="5000" dirty="0" smtClean="0">
                <a:uFill>
                  <a:solidFill>
                    <a:srgbClr val="000000"/>
                  </a:solidFill>
                </a:uFill>
                <a:latin typeface="Nyala" panose="02000504070300020003" pitchFamily="2" charset="0"/>
                <a:ea typeface="GeezTypeNet"/>
                <a:cs typeface="GeezTypeNet"/>
                <a:sym typeface="GeezTypeNet"/>
              </a:rPr>
              <a:t> </a:t>
            </a:r>
            <a:r>
              <a:rPr lang="en-CA" sz="5000" dirty="0" err="1" smtClean="0">
                <a:uFill>
                  <a:solidFill>
                    <a:srgbClr val="000000"/>
                  </a:solidFill>
                </a:uFill>
                <a:latin typeface="Nyala" panose="02000504070300020003" pitchFamily="2" charset="0"/>
                <a:ea typeface="GeezTypeNet"/>
                <a:cs typeface="GeezTypeNet"/>
                <a:sym typeface="GeezTypeNet"/>
              </a:rPr>
              <a:t>ማኅፀነ</a:t>
            </a:r>
            <a:r>
              <a:rPr lang="en-CA" sz="5000" dirty="0" smtClean="0">
                <a:uFill>
                  <a:solidFill>
                    <a:srgbClr val="000000"/>
                  </a:solidFill>
                </a:uFill>
                <a:latin typeface="Nyala" panose="02000504070300020003" pitchFamily="2" charset="0"/>
                <a:ea typeface="GeezTypeNet"/>
                <a:cs typeface="GeezTypeNet"/>
                <a:sym typeface="GeezTypeNet"/>
              </a:rPr>
              <a:t> </a:t>
            </a:r>
            <a:r>
              <a:rPr lang="en-CA" sz="5000" dirty="0" err="1" smtClean="0">
                <a:uFill>
                  <a:solidFill>
                    <a:srgbClr val="000000"/>
                  </a:solidFill>
                </a:uFill>
                <a:latin typeface="Nyala" panose="02000504070300020003" pitchFamily="2" charset="0"/>
                <a:ea typeface="GeezTypeNet"/>
                <a:cs typeface="GeezTypeNet"/>
                <a:sym typeface="GeezTypeNet"/>
              </a:rPr>
              <a:t>ድንግል</a:t>
            </a:r>
            <a:r>
              <a:rPr lang="en-CA" sz="5000" dirty="0" smtClean="0">
                <a:uFill>
                  <a:solidFill>
                    <a:srgbClr val="000000"/>
                  </a:solidFill>
                </a:uFill>
                <a:latin typeface="Nyala" panose="02000504070300020003" pitchFamily="2" charset="0"/>
                <a:ea typeface="GeezTypeNet"/>
                <a:cs typeface="GeezTypeNet"/>
                <a:sym typeface="GeezTypeNet"/>
              </a:rPr>
              <a:t> </a:t>
            </a:r>
            <a:r>
              <a:rPr lang="en-CA" sz="5000" dirty="0" err="1" smtClean="0">
                <a:uFill>
                  <a:solidFill>
                    <a:srgbClr val="000000"/>
                  </a:solidFill>
                </a:uFill>
                <a:latin typeface="Nyala" panose="02000504070300020003" pitchFamily="2" charset="0"/>
                <a:ea typeface="GeezTypeNet"/>
                <a:cs typeface="GeezTypeNet"/>
                <a:sym typeface="GeezTypeNet"/>
              </a:rPr>
              <a:t>ተጸውረ</a:t>
            </a:r>
            <a:r>
              <a:rPr lang="en-CA" sz="5000" dirty="0" smtClean="0">
                <a:uFill>
                  <a:solidFill>
                    <a:srgbClr val="000000"/>
                  </a:solidFill>
                </a:uFill>
                <a:latin typeface="Nyala" panose="02000504070300020003" pitchFamily="2" charset="0"/>
                <a:ea typeface="GeezTypeNet"/>
                <a:cs typeface="GeezTypeNet"/>
                <a:sym typeface="GeezTypeNet"/>
              </a:rPr>
              <a:t>።</a:t>
            </a:r>
          </a:p>
        </p:txBody>
      </p:sp>
      <p:sp>
        <p:nvSpPr>
          <p:cNvPr id="7" name="Rectangle 6"/>
          <p:cNvSpPr/>
          <p:nvPr/>
        </p:nvSpPr>
        <p:spPr>
          <a:xfrm>
            <a:off x="7986410" y="-8641"/>
            <a:ext cx="4337518" cy="6940361"/>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solidFill>
                  <a:srgbClr val="FF0000"/>
                </a:solidFill>
              </a:rPr>
              <a:t>Priest: </a:t>
            </a:r>
            <a:r>
              <a:rPr lang="en-US" sz="1400" dirty="0" smtClean="0">
                <a:solidFill>
                  <a:srgbClr val="FFC000"/>
                </a:solidFill>
              </a:rPr>
              <a:t>23. </a:t>
            </a:r>
            <a:r>
              <a:rPr lang="en-US" sz="4000" dirty="0"/>
              <a:t>To these and to all grant rest to their souls and have mercy upon them.  Thy Son whom Thou didst send from heaven to </a:t>
            </a:r>
            <a:r>
              <a:rPr lang="en-US" sz="4000" dirty="0" smtClean="0"/>
              <a:t>the womb </a:t>
            </a:r>
            <a:r>
              <a:rPr lang="en-US" sz="4000" dirty="0"/>
              <a:t>of a virgin was conceived in her womb,</a:t>
            </a:r>
          </a:p>
        </p:txBody>
      </p:sp>
    </p:spTree>
    <p:extLst>
      <p:ext uri="{BB962C8B-B14F-4D97-AF65-F5344CB8AC3E}">
        <p14:creationId xmlns:p14="http://schemas.microsoft.com/office/powerpoint/2010/main" val="4279714535"/>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89779" y="-28097"/>
            <a:ext cx="3894566" cy="5478423"/>
          </a:xfrm>
          <a:prstGeom prst="rect">
            <a:avLst/>
          </a:prstGeom>
        </p:spPr>
        <p:txBody>
          <a:bodyPr wrap="square">
            <a:spAutoFit/>
          </a:bodyPr>
          <a:lstStyle/>
          <a:p>
            <a:r>
              <a:rPr lang="mr-IN" sz="5000" dirty="0" smtClean="0">
                <a:uFill>
                  <a:solidFill>
                    <a:srgbClr val="000000"/>
                  </a:solidFill>
                </a:uFill>
                <a:latin typeface="Nyala" panose="02000504070300020003" pitchFamily="2" charset="0"/>
              </a:rPr>
              <a:t>ወድኻ</a:t>
            </a:r>
            <a:r>
              <a:rPr lang="en-CA" sz="5000" dirty="0" smtClean="0">
                <a:uFill>
                  <a:solidFill>
                    <a:srgbClr val="000000"/>
                  </a:solidFill>
                </a:uFill>
                <a:latin typeface="Nyala" panose="02000504070300020003" pitchFamily="2" charset="0"/>
              </a:rPr>
              <a:t> </a:t>
            </a:r>
            <a:r>
              <a:rPr lang="en-CA" sz="5000" dirty="0" err="1" smtClean="0">
                <a:uFill>
                  <a:solidFill>
                    <a:srgbClr val="000000"/>
                  </a:solidFill>
                </a:uFill>
                <a:latin typeface="Nyala" panose="02000504070300020003" pitchFamily="2" charset="0"/>
              </a:rPr>
              <a:t>ከም</a:t>
            </a:r>
            <a:r>
              <a:rPr lang="en-CA" sz="5000" dirty="0" smtClean="0">
                <a:uFill>
                  <a:solidFill>
                    <a:srgbClr val="000000"/>
                  </a:solidFill>
                </a:uFill>
                <a:latin typeface="Nyala" panose="02000504070300020003" pitchFamily="2" charset="0"/>
              </a:rPr>
              <a:t> </a:t>
            </a:r>
            <a:r>
              <a:rPr lang="en-CA" sz="5000" dirty="0" err="1" smtClean="0">
                <a:uFill>
                  <a:solidFill>
                    <a:srgbClr val="000000"/>
                  </a:solidFill>
                </a:uFill>
                <a:latin typeface="Nyala" panose="02000504070300020003" pitchFamily="2" charset="0"/>
              </a:rPr>
              <a:t>ዝኾነ</a:t>
            </a:r>
            <a:r>
              <a:rPr lang="en-CA" sz="5000" dirty="0" smtClean="0">
                <a:uFill>
                  <a:solidFill>
                    <a:srgbClr val="000000"/>
                  </a:solidFill>
                </a:uFill>
                <a:latin typeface="Nyala" panose="02000504070300020003" pitchFamily="2" charset="0"/>
              </a:rPr>
              <a:t>፣ </a:t>
            </a:r>
            <a:r>
              <a:rPr lang="en-CA" sz="5000" dirty="0" err="1">
                <a:uFill>
                  <a:solidFill>
                    <a:srgbClr val="000000"/>
                  </a:solidFill>
                </a:uFill>
                <a:latin typeface="Nyala" panose="02000504070300020003" pitchFamily="2" charset="0"/>
              </a:rPr>
              <a:t>ብ</a:t>
            </a:r>
            <a:r>
              <a:rPr lang="en-CA" sz="5000" dirty="0" err="1" smtClean="0">
                <a:uFill>
                  <a:solidFill>
                    <a:srgbClr val="000000"/>
                  </a:solidFill>
                </a:uFill>
                <a:latin typeface="Nyala" panose="02000504070300020003" pitchFamily="2" charset="0"/>
              </a:rPr>
              <a:t>መንፈስ</a:t>
            </a:r>
            <a:r>
              <a:rPr lang="en-CA" sz="5000" dirty="0" smtClean="0">
                <a:uFill>
                  <a:solidFill>
                    <a:srgbClr val="000000"/>
                  </a:solidFill>
                </a:uFill>
                <a:latin typeface="Nyala" panose="02000504070300020003" pitchFamily="2" charset="0"/>
              </a:rPr>
              <a:t> </a:t>
            </a:r>
            <a:r>
              <a:rPr lang="en-CA" sz="5000" dirty="0" err="1" smtClean="0">
                <a:uFill>
                  <a:solidFill>
                    <a:srgbClr val="000000"/>
                  </a:solidFill>
                </a:uFill>
                <a:latin typeface="Nyala" panose="02000504070300020003" pitchFamily="2" charset="0"/>
              </a:rPr>
              <a:t>ቅዱስ</a:t>
            </a:r>
            <a:r>
              <a:rPr lang="en-CA" sz="5000" dirty="0" smtClean="0">
                <a:uFill>
                  <a:solidFill>
                    <a:srgbClr val="000000"/>
                  </a:solidFill>
                </a:uFill>
                <a:latin typeface="Nyala" panose="02000504070300020003" pitchFamily="2" charset="0"/>
              </a:rPr>
              <a:t> </a:t>
            </a:r>
            <a:r>
              <a:rPr lang="en-CA" sz="5000" dirty="0" err="1" smtClean="0">
                <a:uFill>
                  <a:solidFill>
                    <a:srgbClr val="000000"/>
                  </a:solidFill>
                </a:uFill>
                <a:latin typeface="Nyala" panose="02000504070300020003" pitchFamily="2" charset="0"/>
              </a:rPr>
              <a:t>ተፈልጠ</a:t>
            </a:r>
            <a:r>
              <a:rPr lang="en-CA" sz="5000" dirty="0" smtClean="0">
                <a:uFill>
                  <a:solidFill>
                    <a:srgbClr val="000000"/>
                  </a:solidFill>
                </a:uFill>
                <a:latin typeface="Nyala" panose="02000504070300020003" pitchFamily="2" charset="0"/>
              </a:rPr>
              <a:t>።</a:t>
            </a:r>
          </a:p>
          <a:p>
            <a:endParaRPr lang="en-CA" sz="5000" dirty="0" smtClean="0">
              <a:latin typeface="Nyala" panose="02000504070300020003" pitchFamily="2" charset="0"/>
            </a:endParaRPr>
          </a:p>
          <a:p>
            <a:r>
              <a:rPr lang="en-CA" sz="5000" dirty="0" err="1" smtClean="0">
                <a:solidFill>
                  <a:srgbClr val="92D050"/>
                </a:solidFill>
              </a:rPr>
              <a:t>ይ.ዲ</a:t>
            </a:r>
            <a:r>
              <a:rPr lang="en-CA" sz="5000" dirty="0" smtClean="0">
                <a:solidFill>
                  <a:srgbClr val="92D050"/>
                </a:solidFill>
              </a:rPr>
              <a:t>.</a:t>
            </a:r>
          </a:p>
          <a:p>
            <a:r>
              <a:rPr lang="en-CA" sz="4400" dirty="0" smtClean="0"/>
              <a:t> </a:t>
            </a:r>
            <a:r>
              <a:rPr lang="en-CA" sz="1400" dirty="0" smtClean="0">
                <a:solidFill>
                  <a:srgbClr val="FFC000"/>
                </a:solidFill>
              </a:rPr>
              <a:t>24. </a:t>
            </a:r>
            <a:r>
              <a:rPr lang="en-CA" sz="5000" dirty="0" err="1"/>
              <a:t>ዝተቐመጥኩም</a:t>
            </a:r>
            <a:r>
              <a:rPr lang="en-CA" sz="5000" dirty="0"/>
              <a:t> </a:t>
            </a:r>
            <a:r>
              <a:rPr lang="en-CA" sz="5000" dirty="0" err="1"/>
              <a:t>ተንሥኡ</a:t>
            </a:r>
            <a:r>
              <a:rPr lang="en-CA" sz="5000" dirty="0"/>
              <a:t> </a:t>
            </a:r>
          </a:p>
        </p:txBody>
      </p:sp>
      <p:sp>
        <p:nvSpPr>
          <p:cNvPr id="20" name="Rectangle 19"/>
          <p:cNvSpPr/>
          <p:nvPr/>
        </p:nvSpPr>
        <p:spPr>
          <a:xfrm>
            <a:off x="8019535" y="11107"/>
            <a:ext cx="4244501" cy="5570756"/>
          </a:xfrm>
          <a:prstGeom prst="rect">
            <a:avLst/>
          </a:prstGeom>
        </p:spPr>
        <p:txBody>
          <a:bodyPr wrap="square">
            <a:spAutoFit/>
          </a:bodyPr>
          <a:lstStyle/>
          <a:p>
            <a:pPr marL="40639" marR="40639">
              <a:spcBef>
                <a:spcPts val="600"/>
              </a:spcBef>
              <a:buClr>
                <a:srgbClr val="000000"/>
              </a:buClr>
              <a:buFont typeface="Arial"/>
              <a:defRPr sz="2000"/>
            </a:pPr>
            <a:r>
              <a:rPr lang="en-US" sz="3600" dirty="0"/>
              <a:t>and was mad flesh, and Thy Son became known by the Holy Spirit</a:t>
            </a:r>
            <a:r>
              <a:rPr lang="en-US" sz="3600" dirty="0" smtClean="0"/>
              <a:t>.</a:t>
            </a:r>
          </a:p>
          <a:p>
            <a:pPr marL="40639" marR="40639">
              <a:spcBef>
                <a:spcPts val="600"/>
              </a:spcBef>
              <a:buClr>
                <a:srgbClr val="000000"/>
              </a:buClr>
              <a:buFont typeface="Arial"/>
              <a:defRPr sz="2000"/>
            </a:pPr>
            <a:endParaRPr lang="en-US" sz="3600" dirty="0"/>
          </a:p>
          <a:p>
            <a:pPr lvl="0" fontAlgn="base">
              <a:lnSpc>
                <a:spcPct val="145000"/>
              </a:lnSpc>
              <a:spcBef>
                <a:spcPct val="20000"/>
              </a:spcBef>
              <a:spcAft>
                <a:spcPct val="0"/>
              </a:spcAft>
            </a:pPr>
            <a:r>
              <a:rPr lang="en-US" altLang="en-US" sz="3600" dirty="0" smtClean="0">
                <a:solidFill>
                  <a:srgbClr val="92D050"/>
                </a:solidFill>
                <a:latin typeface="Arial" charset="0"/>
              </a:rPr>
              <a:t>Deacon : </a:t>
            </a:r>
            <a:r>
              <a:rPr lang="en-US" altLang="en-US" sz="1400" dirty="0" smtClean="0">
                <a:solidFill>
                  <a:srgbClr val="FFC000"/>
                </a:solidFill>
                <a:latin typeface="Arial" charset="0"/>
              </a:rPr>
              <a:t>24. </a:t>
            </a:r>
            <a:r>
              <a:rPr lang="en-US" altLang="en-US" sz="3600" dirty="0">
                <a:latin typeface="Arial" charset="0"/>
              </a:rPr>
              <a:t>Ye that are sitting, stand</a:t>
            </a:r>
          </a:p>
          <a:p>
            <a:pPr lvl="0" fontAlgn="base">
              <a:lnSpc>
                <a:spcPct val="145000"/>
              </a:lnSpc>
              <a:spcBef>
                <a:spcPct val="20000"/>
              </a:spcBef>
              <a:spcAft>
                <a:spcPct val="0"/>
              </a:spcAft>
            </a:pPr>
            <a:r>
              <a:rPr lang="en-US" altLang="en-US" sz="3600" dirty="0">
                <a:latin typeface="Arial" charset="0"/>
              </a:rPr>
              <a:t>up.</a:t>
            </a:r>
          </a:p>
        </p:txBody>
      </p:sp>
      <p:sp>
        <p:nvSpPr>
          <p:cNvPr id="2" name="Rectangle 1"/>
          <p:cNvSpPr/>
          <p:nvPr/>
        </p:nvSpPr>
        <p:spPr>
          <a:xfrm>
            <a:off x="-26722" y="-28097"/>
            <a:ext cx="4177636" cy="6755696"/>
          </a:xfrm>
          <a:prstGeom prst="rect">
            <a:avLst/>
          </a:prstGeom>
        </p:spPr>
        <p:txBody>
          <a:bodyPr wrap="square">
            <a:spAutoFit/>
          </a:bodyPr>
          <a:lstStyle/>
          <a:p>
            <a:r>
              <a:rPr lang="pt-BR" sz="5000" dirty="0" smtClean="0">
                <a:uFill>
                  <a:solidFill>
                    <a:srgbClr val="000000"/>
                  </a:solidFill>
                </a:uFill>
                <a:latin typeface="Nyala" panose="02000504070300020003" pitchFamily="2" charset="0"/>
              </a:rPr>
              <a:t>በከርሥ ሥጋ ኮነ ወወልድከ ተዐውቀ እመንፈስ ቅዱስ።</a:t>
            </a:r>
          </a:p>
          <a:p>
            <a:endParaRPr lang="pt-BR" sz="4500" dirty="0">
              <a:uFill>
                <a:solidFill>
                  <a:srgbClr val="000000"/>
                </a:solidFill>
              </a:uFill>
              <a:latin typeface="Nyala" panose="02000504070300020003" pitchFamily="2" charset="0"/>
            </a:endParaRPr>
          </a:p>
          <a:p>
            <a:endParaRPr lang="en-CA" sz="1400" b="1" dirty="0" smtClean="0">
              <a:solidFill>
                <a:srgbClr val="92D050"/>
              </a:solidFill>
            </a:endParaRPr>
          </a:p>
          <a:p>
            <a:r>
              <a:rPr lang="ti-ET" sz="6000" b="1" dirty="0" smtClean="0">
                <a:solidFill>
                  <a:srgbClr val="92D050"/>
                </a:solidFill>
              </a:rPr>
              <a:t>ይ.ዲ.</a:t>
            </a:r>
            <a:endParaRPr lang="en-CA" sz="6000" b="1" dirty="0" smtClean="0">
              <a:solidFill>
                <a:srgbClr val="92D050"/>
              </a:solidFill>
            </a:endParaRPr>
          </a:p>
          <a:p>
            <a:r>
              <a:rPr lang="ti-ET" sz="4400" dirty="0" smtClean="0"/>
              <a:t> </a:t>
            </a:r>
            <a:r>
              <a:rPr lang="en-CA" sz="1400" dirty="0" smtClean="0">
                <a:solidFill>
                  <a:srgbClr val="FFC000"/>
                </a:solidFill>
              </a:rPr>
              <a:t>፳፬</a:t>
            </a:r>
            <a:r>
              <a:rPr lang="ti-ET" sz="1400" dirty="0" smtClean="0">
                <a:solidFill>
                  <a:srgbClr val="FFC000"/>
                </a:solidFill>
              </a:rPr>
              <a:t>. </a:t>
            </a:r>
            <a:r>
              <a:rPr lang="ti-ET" sz="6000" b="1" dirty="0"/>
              <a:t>እለ ትነብሩ ተንሥኡ።</a:t>
            </a:r>
            <a:endParaRPr lang="en-CA" sz="6000" b="1" dirty="0"/>
          </a:p>
          <a:p>
            <a:r>
              <a:rPr lang="en-CA" sz="4400" dirty="0" smtClean="0"/>
              <a:t> </a:t>
            </a:r>
            <a:endParaRPr lang="en-CA" sz="4400" dirty="0"/>
          </a:p>
        </p:txBody>
      </p:sp>
    </p:spTree>
    <p:extLst>
      <p:ext uri="{BB962C8B-B14F-4D97-AF65-F5344CB8AC3E}">
        <p14:creationId xmlns:p14="http://schemas.microsoft.com/office/powerpoint/2010/main" val="3092580938"/>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1963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7406" y="-109023"/>
            <a:ext cx="4134683" cy="7248138"/>
          </a:xfrm>
          <a:prstGeom prst="rect">
            <a:avLst/>
          </a:prstGeom>
        </p:spPr>
        <p:txBody>
          <a:bodyPr wrap="square">
            <a:spAutoFit/>
          </a:bodyPr>
          <a:lstStyle/>
          <a:p>
            <a:r>
              <a:rPr lang="en-US" sz="4500" dirty="0" err="1">
                <a:solidFill>
                  <a:srgbClr val="FF0000"/>
                </a:solidFill>
                <a:uFill>
                  <a:solidFill>
                    <a:srgbClr val="000000"/>
                  </a:solidFill>
                </a:uFill>
                <a:sym typeface="GeezTypeNet"/>
              </a:rPr>
              <a:t>ይ.ካ</a:t>
            </a:r>
            <a:r>
              <a:rPr lang="en-US" sz="4500" dirty="0">
                <a:solidFill>
                  <a:srgbClr val="FF0000"/>
                </a:solidFill>
                <a:uFill>
                  <a:solidFill>
                    <a:srgbClr val="000000"/>
                  </a:solidFill>
                </a:uFill>
                <a:sym typeface="GeezTypeNet"/>
              </a:rPr>
              <a:t>. </a:t>
            </a:r>
            <a:r>
              <a:rPr lang="en-US" sz="1400" dirty="0" smtClean="0">
                <a:solidFill>
                  <a:srgbClr val="FFC000"/>
                </a:solidFill>
                <a:uFill>
                  <a:solidFill>
                    <a:srgbClr val="000000"/>
                  </a:solidFill>
                </a:uFill>
                <a:sym typeface="GeezTypeNet"/>
              </a:rPr>
              <a:t>25. </a:t>
            </a:r>
            <a:r>
              <a:rPr lang="en-US" sz="4500" dirty="0" err="1" smtClean="0">
                <a:uFill>
                  <a:solidFill>
                    <a:srgbClr val="000000"/>
                  </a:solidFill>
                </a:uFill>
                <a:sym typeface="GeezTypeNet"/>
              </a:rPr>
              <a:t>ንኣኻ</a:t>
            </a:r>
            <a:r>
              <a:rPr lang="en-US" sz="4500" dirty="0" smtClean="0">
                <a:uFill>
                  <a:solidFill>
                    <a:srgbClr val="000000"/>
                  </a:solidFill>
                </a:uFill>
                <a:sym typeface="GeezTypeNet"/>
              </a:rPr>
              <a:t> </a:t>
            </a:r>
            <a:r>
              <a:rPr lang="en-US" sz="4500" dirty="0" err="1" smtClean="0">
                <a:uFill>
                  <a:solidFill>
                    <a:srgbClr val="000000"/>
                  </a:solidFill>
                </a:uFill>
                <a:sym typeface="GeezTypeNet"/>
              </a:rPr>
              <a:t>ቅዱሳን</a:t>
            </a:r>
            <a:r>
              <a:rPr lang="en-US" sz="4500" dirty="0" smtClean="0">
                <a:uFill>
                  <a:solidFill>
                    <a:srgbClr val="000000"/>
                  </a:solidFill>
                </a:uFill>
                <a:sym typeface="GeezTypeNet"/>
              </a:rPr>
              <a:t> </a:t>
            </a:r>
            <a:r>
              <a:rPr lang="en-US" sz="4500" dirty="0" err="1" smtClean="0">
                <a:uFill>
                  <a:solidFill>
                    <a:srgbClr val="000000"/>
                  </a:solidFill>
                </a:uFill>
                <a:sym typeface="GeezTypeNet"/>
              </a:rPr>
              <a:t>መላእኽትን</a:t>
            </a:r>
            <a:r>
              <a:rPr lang="en-US" sz="4500" dirty="0" smtClean="0">
                <a:uFill>
                  <a:solidFill>
                    <a:srgbClr val="000000"/>
                  </a:solidFill>
                </a:uFill>
                <a:sym typeface="GeezTypeNet"/>
              </a:rPr>
              <a:t> </a:t>
            </a:r>
            <a:r>
              <a:rPr lang="en-US" sz="4500" dirty="0" err="1" smtClean="0">
                <a:uFill>
                  <a:solidFill>
                    <a:srgbClr val="000000"/>
                  </a:solidFill>
                </a:uFill>
                <a:sym typeface="GeezTypeNet"/>
              </a:rPr>
              <a:t>ሊቃነ</a:t>
            </a:r>
            <a:r>
              <a:rPr lang="en-US" sz="4500" dirty="0" smtClean="0">
                <a:uFill>
                  <a:solidFill>
                    <a:srgbClr val="000000"/>
                  </a:solidFill>
                </a:uFill>
                <a:sym typeface="GeezTypeNet"/>
              </a:rPr>
              <a:t> </a:t>
            </a:r>
            <a:r>
              <a:rPr lang="en-US" sz="4500" dirty="0" err="1" smtClean="0">
                <a:uFill>
                  <a:solidFill>
                    <a:srgbClr val="000000"/>
                  </a:solidFill>
                </a:uFill>
                <a:sym typeface="GeezTypeNet"/>
              </a:rPr>
              <a:t>መላእኽትን</a:t>
            </a:r>
            <a:r>
              <a:rPr lang="en-US" sz="4500" dirty="0" smtClean="0">
                <a:uFill>
                  <a:solidFill>
                    <a:srgbClr val="000000"/>
                  </a:solidFill>
                </a:uFill>
                <a:sym typeface="GeezTypeNet"/>
              </a:rPr>
              <a:t> </a:t>
            </a:r>
            <a:r>
              <a:rPr lang="en-US" sz="4500" dirty="0" err="1" smtClean="0">
                <a:uFill>
                  <a:solidFill>
                    <a:srgbClr val="000000"/>
                  </a:solidFill>
                </a:uFill>
                <a:sym typeface="GeezTypeNet"/>
              </a:rPr>
              <a:t>እልፍን</a:t>
            </a:r>
            <a:r>
              <a:rPr lang="en-US" sz="4500" dirty="0" smtClean="0">
                <a:uFill>
                  <a:solidFill>
                    <a:srgbClr val="000000"/>
                  </a:solidFill>
                </a:uFill>
                <a:sym typeface="GeezTypeNet"/>
              </a:rPr>
              <a:t> </a:t>
            </a:r>
            <a:r>
              <a:rPr lang="en-US" sz="4500" dirty="0" err="1" smtClean="0">
                <a:uFill>
                  <a:solidFill>
                    <a:srgbClr val="000000"/>
                  </a:solidFill>
                </a:uFill>
                <a:sym typeface="GeezTypeNet"/>
              </a:rPr>
              <a:t>ኣእላፋትን</a:t>
            </a:r>
            <a:r>
              <a:rPr lang="en-US" sz="4500" dirty="0" smtClean="0">
                <a:uFill>
                  <a:solidFill>
                    <a:srgbClr val="000000"/>
                  </a:solidFill>
                </a:uFill>
                <a:sym typeface="GeezTypeNet"/>
              </a:rPr>
              <a:t>፥ </a:t>
            </a:r>
            <a:r>
              <a:rPr lang="en-US" sz="4500" dirty="0" err="1" smtClean="0">
                <a:uFill>
                  <a:solidFill>
                    <a:srgbClr val="000000"/>
                  </a:solidFill>
                </a:uFill>
                <a:sym typeface="GeezTypeNet"/>
              </a:rPr>
              <a:t>ኣብ</a:t>
            </a:r>
            <a:r>
              <a:rPr lang="en-US" sz="4500" dirty="0" smtClean="0">
                <a:uFill>
                  <a:solidFill>
                    <a:srgbClr val="000000"/>
                  </a:solidFill>
                </a:uFill>
                <a:sym typeface="GeezTypeNet"/>
              </a:rPr>
              <a:t> </a:t>
            </a:r>
            <a:r>
              <a:rPr lang="en-US" sz="4500" dirty="0" err="1" smtClean="0">
                <a:uFill>
                  <a:solidFill>
                    <a:srgbClr val="000000"/>
                  </a:solidFill>
                </a:uFill>
                <a:sym typeface="GeezTypeNet"/>
              </a:rPr>
              <a:t>ቅድሜኻ</a:t>
            </a:r>
            <a:r>
              <a:rPr lang="en-US" sz="4500" dirty="0" smtClean="0">
                <a:uFill>
                  <a:solidFill>
                    <a:srgbClr val="000000"/>
                  </a:solidFill>
                </a:uFill>
                <a:sym typeface="GeezTypeNet"/>
              </a:rPr>
              <a:t> </a:t>
            </a:r>
            <a:r>
              <a:rPr lang="en-US" sz="4500" dirty="0" err="1" smtClean="0">
                <a:uFill>
                  <a:solidFill>
                    <a:srgbClr val="000000"/>
                  </a:solidFill>
                </a:uFill>
                <a:sym typeface="GeezTypeNet"/>
              </a:rPr>
              <a:t>ይቖሙ</a:t>
            </a:r>
            <a:r>
              <a:rPr lang="en-US" sz="4500" dirty="0" smtClean="0">
                <a:uFill>
                  <a:solidFill>
                    <a:srgbClr val="000000"/>
                  </a:solidFill>
                </a:uFill>
                <a:sym typeface="GeezTypeNet"/>
              </a:rPr>
              <a:t>። </a:t>
            </a:r>
            <a:r>
              <a:rPr lang="en-US" sz="4500" dirty="0" err="1" smtClean="0">
                <a:uFill>
                  <a:solidFill>
                    <a:srgbClr val="000000"/>
                  </a:solidFill>
                </a:uFill>
                <a:sym typeface="GeezTypeNet"/>
              </a:rPr>
              <a:t>ሽዱሽተ</a:t>
            </a:r>
            <a:r>
              <a:rPr lang="en-US" sz="4500" dirty="0" smtClean="0">
                <a:uFill>
                  <a:solidFill>
                    <a:srgbClr val="000000"/>
                  </a:solidFill>
                </a:uFill>
                <a:sym typeface="GeezTypeNet"/>
              </a:rPr>
              <a:t> </a:t>
            </a:r>
            <a:r>
              <a:rPr lang="en-US" sz="4500" dirty="0" err="1" smtClean="0">
                <a:uFill>
                  <a:solidFill>
                    <a:srgbClr val="000000"/>
                  </a:solidFill>
                </a:uFill>
                <a:sym typeface="GeezTypeNet"/>
              </a:rPr>
              <a:t>ክንፊ</a:t>
            </a:r>
            <a:r>
              <a:rPr lang="en-US" sz="4500" dirty="0" smtClean="0">
                <a:uFill>
                  <a:solidFill>
                    <a:srgbClr val="000000"/>
                  </a:solidFill>
                </a:uFill>
                <a:sym typeface="GeezTypeNet"/>
              </a:rPr>
              <a:t> </a:t>
            </a:r>
            <a:r>
              <a:rPr lang="en-US" sz="4500" dirty="0" err="1" smtClean="0">
                <a:uFill>
                  <a:solidFill>
                    <a:srgbClr val="000000"/>
                  </a:solidFill>
                </a:uFill>
                <a:sym typeface="GeezTypeNet"/>
              </a:rPr>
              <a:t>ዘለዎም</a:t>
            </a:r>
            <a:r>
              <a:rPr lang="en-US" sz="4500" dirty="0" smtClean="0">
                <a:uFill>
                  <a:solidFill>
                    <a:srgbClr val="000000"/>
                  </a:solidFill>
                </a:uFill>
                <a:sym typeface="GeezTypeNet"/>
              </a:rPr>
              <a:t> </a:t>
            </a:r>
            <a:r>
              <a:rPr lang="en-US" sz="4500" dirty="0" err="1" smtClean="0">
                <a:uFill>
                  <a:solidFill>
                    <a:srgbClr val="000000"/>
                  </a:solidFill>
                </a:uFill>
                <a:sym typeface="GeezTypeNet"/>
              </a:rPr>
              <a:t>ክቡራን</a:t>
            </a:r>
            <a:r>
              <a:rPr lang="en-US" sz="4500" dirty="0" smtClean="0">
                <a:uFill>
                  <a:solidFill>
                    <a:srgbClr val="000000"/>
                  </a:solidFill>
                </a:uFill>
                <a:sym typeface="GeezTypeNet"/>
              </a:rPr>
              <a:t> ፬ </a:t>
            </a:r>
            <a:r>
              <a:rPr lang="en-US" sz="4500" dirty="0" err="1" smtClean="0">
                <a:uFill>
                  <a:solidFill>
                    <a:srgbClr val="000000"/>
                  </a:solidFill>
                </a:uFill>
                <a:sym typeface="GeezTypeNet"/>
              </a:rPr>
              <a:t>እንስሳ</a:t>
            </a:r>
            <a:r>
              <a:rPr lang="en-US" sz="4500" dirty="0" smtClean="0">
                <a:uFill>
                  <a:solidFill>
                    <a:srgbClr val="000000"/>
                  </a:solidFill>
                </a:uFill>
                <a:sym typeface="GeezTypeNet"/>
              </a:rPr>
              <a:t>፥ </a:t>
            </a:r>
            <a:r>
              <a:rPr lang="en-US" sz="4500" dirty="0" err="1" smtClean="0">
                <a:uFill>
                  <a:solidFill>
                    <a:srgbClr val="000000"/>
                  </a:solidFill>
                </a:uFill>
                <a:sym typeface="GeezTypeNet"/>
              </a:rPr>
              <a:t>ሱራፌልን</a:t>
            </a:r>
            <a:r>
              <a:rPr lang="en-US" sz="4500" dirty="0" smtClean="0">
                <a:uFill>
                  <a:solidFill>
                    <a:srgbClr val="000000"/>
                  </a:solidFill>
                </a:uFill>
                <a:sym typeface="GeezTypeNet"/>
              </a:rPr>
              <a:t> </a:t>
            </a:r>
            <a:r>
              <a:rPr lang="en-US" sz="4500" dirty="0" err="1" smtClean="0">
                <a:uFill>
                  <a:solidFill>
                    <a:srgbClr val="000000"/>
                  </a:solidFill>
                </a:uFill>
                <a:sym typeface="GeezTypeNet"/>
              </a:rPr>
              <a:t>ኪሩቤልን</a:t>
            </a:r>
            <a:r>
              <a:rPr lang="en-US" sz="4500" dirty="0" smtClean="0">
                <a:uFill>
                  <a:solidFill>
                    <a:srgbClr val="000000"/>
                  </a:solidFill>
                </a:uFill>
                <a:sym typeface="GeezTypeNet"/>
              </a:rPr>
              <a:t>። </a:t>
            </a:r>
            <a:endParaRPr lang="en-US" sz="4500" dirty="0">
              <a:uFill>
                <a:solidFill>
                  <a:srgbClr val="000000"/>
                </a:solidFill>
              </a:uFill>
              <a:sym typeface="GeezTypeNet"/>
            </a:endParaRPr>
          </a:p>
          <a:p>
            <a:r>
              <a:rPr lang="en-CA" sz="5500" dirty="0" err="1" smtClean="0">
                <a:solidFill>
                  <a:srgbClr val="92D050"/>
                </a:solidFill>
              </a:rPr>
              <a:t>ይ.ዲ</a:t>
            </a:r>
            <a:r>
              <a:rPr lang="en-CA" sz="5500" dirty="0">
                <a:solidFill>
                  <a:srgbClr val="92D050"/>
                </a:solidFill>
              </a:rPr>
              <a:t>. </a:t>
            </a:r>
            <a:r>
              <a:rPr lang="en-CA" sz="1400" dirty="0" smtClean="0">
                <a:solidFill>
                  <a:srgbClr val="FFC000"/>
                </a:solidFill>
              </a:rPr>
              <a:t>26.  </a:t>
            </a:r>
            <a:r>
              <a:rPr lang="en-CA" sz="4500" dirty="0" err="1" smtClean="0"/>
              <a:t>ናብ</a:t>
            </a:r>
            <a:r>
              <a:rPr lang="en-CA" sz="4500" dirty="0" smtClean="0"/>
              <a:t> </a:t>
            </a:r>
          </a:p>
          <a:p>
            <a:r>
              <a:rPr lang="en-CA" sz="4500" dirty="0" err="1" smtClean="0"/>
              <a:t>ምብራቕ</a:t>
            </a:r>
            <a:r>
              <a:rPr lang="en-CA" sz="4500" dirty="0" smtClean="0"/>
              <a:t> </a:t>
            </a:r>
            <a:r>
              <a:rPr lang="en-CA" sz="4500" dirty="0" err="1"/>
              <a:t>ተመልከቱ</a:t>
            </a:r>
            <a:endParaRPr lang="en-CA" sz="4500" dirty="0"/>
          </a:p>
        </p:txBody>
      </p:sp>
      <p:sp>
        <p:nvSpPr>
          <p:cNvPr id="20" name="Rectangle 19"/>
          <p:cNvSpPr/>
          <p:nvPr/>
        </p:nvSpPr>
        <p:spPr>
          <a:xfrm>
            <a:off x="8068962" y="-65367"/>
            <a:ext cx="4244501" cy="6586418"/>
          </a:xfrm>
          <a:prstGeom prst="rect">
            <a:avLst/>
          </a:prstGeom>
        </p:spPr>
        <p:txBody>
          <a:bodyPr wrap="square">
            <a:spAutoFit/>
          </a:bodyPr>
          <a:lstStyle/>
          <a:p>
            <a:pPr lvl="0" fontAlgn="base">
              <a:spcBef>
                <a:spcPct val="20000"/>
              </a:spcBef>
              <a:spcAft>
                <a:spcPct val="0"/>
              </a:spcAft>
            </a:pPr>
            <a:r>
              <a:rPr lang="en-US" sz="4000" b="1" dirty="0" smtClean="0">
                <a:solidFill>
                  <a:srgbClr val="FF0000"/>
                </a:solidFill>
              </a:rPr>
              <a:t>Priest: </a:t>
            </a:r>
            <a:r>
              <a:rPr lang="en-US" sz="1400" b="1" dirty="0" smtClean="0">
                <a:solidFill>
                  <a:srgbClr val="FFC000"/>
                </a:solidFill>
              </a:rPr>
              <a:t>25. </a:t>
            </a:r>
            <a:r>
              <a:rPr lang="en-US" sz="3600" dirty="0" smtClean="0"/>
              <a:t>There </a:t>
            </a:r>
            <a:r>
              <a:rPr lang="en-US" sz="3600" dirty="0"/>
              <a:t>stand before Thee thousand thousands and ten thousand times then thousand and the holy angels and archangels and Thy honorable </a:t>
            </a:r>
            <a:r>
              <a:rPr lang="en-US" sz="3600" dirty="0" smtClean="0"/>
              <a:t>beasts , </a:t>
            </a:r>
            <a:r>
              <a:rPr lang="en-US" sz="3600" dirty="0"/>
              <a:t>each with six wings.</a:t>
            </a:r>
            <a:r>
              <a:rPr lang="en-US" sz="3400" dirty="0" smtClean="0"/>
              <a:t> </a:t>
            </a:r>
          </a:p>
          <a:p>
            <a:pPr lvl="0" fontAlgn="base">
              <a:spcBef>
                <a:spcPct val="20000"/>
              </a:spcBef>
              <a:spcAft>
                <a:spcPct val="0"/>
              </a:spcAft>
            </a:pPr>
            <a:r>
              <a:rPr lang="en-US" sz="4500" dirty="0" smtClean="0">
                <a:solidFill>
                  <a:srgbClr val="92D050"/>
                </a:solidFill>
              </a:rPr>
              <a:t>Deacon :</a:t>
            </a:r>
            <a:r>
              <a:rPr lang="en-US" sz="4500" dirty="0">
                <a:solidFill>
                  <a:srgbClr val="92D050"/>
                </a:solidFill>
              </a:rPr>
              <a:t> </a:t>
            </a:r>
            <a:r>
              <a:rPr lang="en-US" sz="1400" dirty="0" smtClean="0">
                <a:solidFill>
                  <a:srgbClr val="FFC000"/>
                </a:solidFill>
              </a:rPr>
              <a:t>26. </a:t>
            </a:r>
            <a:r>
              <a:rPr lang="en-US" sz="4000" dirty="0"/>
              <a:t>Look to the east.</a:t>
            </a:r>
            <a:endParaRPr lang="en-US" altLang="en-US" sz="4000" dirty="0">
              <a:latin typeface="Arial" charset="0"/>
            </a:endParaRPr>
          </a:p>
        </p:txBody>
      </p:sp>
      <p:sp>
        <p:nvSpPr>
          <p:cNvPr id="2" name="Rectangle 1"/>
          <p:cNvSpPr/>
          <p:nvPr/>
        </p:nvSpPr>
        <p:spPr>
          <a:xfrm>
            <a:off x="0" y="-5417"/>
            <a:ext cx="4073381" cy="6740307"/>
          </a:xfrm>
          <a:prstGeom prst="rect">
            <a:avLst/>
          </a:prstGeom>
        </p:spPr>
        <p:txBody>
          <a:bodyPr wrap="square">
            <a:spAutoFit/>
          </a:bodyPr>
          <a:lstStyle/>
          <a:p>
            <a:r>
              <a:rPr lang="en-US" sz="4800" dirty="0" err="1" smtClean="0">
                <a:solidFill>
                  <a:srgbClr val="FF0000"/>
                </a:solidFill>
                <a:uFill>
                  <a:solidFill>
                    <a:srgbClr val="000000"/>
                  </a:solidFill>
                </a:uFill>
                <a:sym typeface="GeezTypeNet"/>
              </a:rPr>
              <a:t>ይ.ካ</a:t>
            </a:r>
            <a:r>
              <a:rPr lang="en-US" sz="4800" dirty="0" smtClean="0">
                <a:solidFill>
                  <a:srgbClr val="FF0000"/>
                </a:solidFill>
                <a:uFill>
                  <a:solidFill>
                    <a:srgbClr val="000000"/>
                  </a:solidFill>
                </a:uFill>
                <a:sym typeface="GeezTypeNet"/>
              </a:rPr>
              <a:t>. </a:t>
            </a:r>
            <a:r>
              <a:rPr lang="en-US" sz="1400" dirty="0" smtClean="0">
                <a:solidFill>
                  <a:srgbClr val="FFC000"/>
                </a:solidFill>
                <a:uFill>
                  <a:solidFill>
                    <a:srgbClr val="000000"/>
                  </a:solidFill>
                </a:uFill>
                <a:sym typeface="GeezTypeNet"/>
              </a:rPr>
              <a:t>፳፭. </a:t>
            </a:r>
            <a:r>
              <a:rPr lang="en-US" sz="4500" dirty="0" err="1" smtClean="0">
                <a:uFill>
                  <a:solidFill>
                    <a:srgbClr val="000000"/>
                  </a:solidFill>
                </a:uFill>
                <a:sym typeface="GeezTypeNet"/>
              </a:rPr>
              <a:t>ዘይቀውም</a:t>
            </a:r>
            <a:r>
              <a:rPr lang="en-US" sz="4500" dirty="0" smtClean="0">
                <a:uFill>
                  <a:solidFill>
                    <a:srgbClr val="000000"/>
                  </a:solidFill>
                </a:uFill>
                <a:sym typeface="GeezTypeNet"/>
              </a:rPr>
              <a:t> </a:t>
            </a:r>
            <a:r>
              <a:rPr lang="en-US" sz="4500" dirty="0" err="1" smtClean="0">
                <a:uFill>
                  <a:solidFill>
                    <a:srgbClr val="000000"/>
                  </a:solidFill>
                </a:uFill>
                <a:sym typeface="GeezTypeNet"/>
              </a:rPr>
              <a:t>ቅድሜከ</a:t>
            </a:r>
            <a:r>
              <a:rPr lang="en-US" sz="4500" dirty="0" smtClean="0">
                <a:uFill>
                  <a:solidFill>
                    <a:srgbClr val="000000"/>
                  </a:solidFill>
                </a:uFill>
                <a:sym typeface="GeezTypeNet"/>
              </a:rPr>
              <a:t> </a:t>
            </a:r>
            <a:r>
              <a:rPr lang="en-US" sz="4500" dirty="0" err="1" smtClean="0">
                <a:uFill>
                  <a:solidFill>
                    <a:srgbClr val="000000"/>
                  </a:solidFill>
                </a:uFill>
                <a:sym typeface="GeezTypeNet"/>
              </a:rPr>
              <a:t>አእላፈ</a:t>
            </a:r>
            <a:r>
              <a:rPr lang="en-US" sz="4500" dirty="0" smtClean="0">
                <a:uFill>
                  <a:solidFill>
                    <a:srgbClr val="000000"/>
                  </a:solidFill>
                </a:uFill>
                <a:sym typeface="GeezTypeNet"/>
              </a:rPr>
              <a:t> </a:t>
            </a:r>
            <a:r>
              <a:rPr lang="en-US" sz="4500" dirty="0" err="1" smtClean="0">
                <a:uFill>
                  <a:solidFill>
                    <a:srgbClr val="000000"/>
                  </a:solidFill>
                </a:uFill>
                <a:sym typeface="GeezTypeNet"/>
              </a:rPr>
              <a:t>አእላ</a:t>
            </a:r>
            <a:endParaRPr lang="en-US" sz="4500" dirty="0">
              <a:uFill>
                <a:solidFill>
                  <a:srgbClr val="000000"/>
                </a:solidFill>
              </a:uFill>
              <a:sym typeface="GeezTypeNet"/>
            </a:endParaRPr>
          </a:p>
          <a:p>
            <a:r>
              <a:rPr lang="en-US" sz="4500" dirty="0" err="1" smtClean="0">
                <a:uFill>
                  <a:solidFill>
                    <a:srgbClr val="000000"/>
                  </a:solidFill>
                </a:uFill>
                <a:sym typeface="GeezTypeNet"/>
              </a:rPr>
              <a:t>ፋት</a:t>
            </a:r>
            <a:r>
              <a:rPr lang="en-US" sz="4500" dirty="0" smtClean="0">
                <a:uFill>
                  <a:solidFill>
                    <a:srgbClr val="000000"/>
                  </a:solidFill>
                </a:uFill>
                <a:sym typeface="GeezTypeNet"/>
              </a:rPr>
              <a:t>፣ </a:t>
            </a:r>
            <a:r>
              <a:rPr lang="en-US" sz="4500" dirty="0" err="1" smtClean="0">
                <a:uFill>
                  <a:solidFill>
                    <a:srgbClr val="000000"/>
                  </a:solidFill>
                </a:uFill>
                <a:sym typeface="GeezTypeNet"/>
              </a:rPr>
              <a:t>ወትእልፊተ</a:t>
            </a:r>
            <a:r>
              <a:rPr lang="en-US" sz="4500" dirty="0" smtClean="0">
                <a:uFill>
                  <a:solidFill>
                    <a:srgbClr val="000000"/>
                  </a:solidFill>
                </a:uFill>
                <a:sym typeface="GeezTypeNet"/>
              </a:rPr>
              <a:t> </a:t>
            </a:r>
            <a:r>
              <a:rPr lang="en-US" sz="4500" dirty="0" err="1" smtClean="0">
                <a:uFill>
                  <a:solidFill>
                    <a:srgbClr val="000000"/>
                  </a:solidFill>
                </a:uFill>
                <a:sym typeface="GeezTypeNet"/>
              </a:rPr>
              <a:t>አእላፋት</a:t>
            </a:r>
            <a:r>
              <a:rPr lang="en-US" sz="4500" dirty="0" smtClean="0">
                <a:uFill>
                  <a:solidFill>
                    <a:srgbClr val="000000"/>
                  </a:solidFill>
                </a:uFill>
                <a:sym typeface="GeezTypeNet"/>
              </a:rPr>
              <a:t> </a:t>
            </a:r>
            <a:r>
              <a:rPr lang="en-US" sz="4500" dirty="0" err="1" smtClean="0">
                <a:uFill>
                  <a:solidFill>
                    <a:srgbClr val="000000"/>
                  </a:solidFill>
                </a:uFill>
                <a:sym typeface="GeezTypeNet"/>
              </a:rPr>
              <a:t>መላእክት</a:t>
            </a:r>
            <a:r>
              <a:rPr lang="en-US" sz="4500" dirty="0" smtClean="0">
                <a:uFill>
                  <a:solidFill>
                    <a:srgbClr val="000000"/>
                  </a:solidFill>
                </a:uFill>
                <a:sym typeface="GeezTypeNet"/>
              </a:rPr>
              <a:t> </a:t>
            </a:r>
            <a:r>
              <a:rPr lang="en-US" sz="4500" dirty="0" err="1" smtClean="0">
                <a:uFill>
                  <a:solidFill>
                    <a:srgbClr val="000000"/>
                  </a:solidFill>
                </a:uFill>
                <a:sym typeface="GeezTypeNet"/>
              </a:rPr>
              <a:t>ወሊቃነ</a:t>
            </a:r>
            <a:r>
              <a:rPr lang="en-US" sz="4500" dirty="0" smtClean="0">
                <a:uFill>
                  <a:solidFill>
                    <a:srgbClr val="000000"/>
                  </a:solidFill>
                </a:uFill>
                <a:sym typeface="GeezTypeNet"/>
              </a:rPr>
              <a:t> </a:t>
            </a:r>
            <a:r>
              <a:rPr lang="en-US" sz="4500" dirty="0" err="1" smtClean="0">
                <a:uFill>
                  <a:solidFill>
                    <a:srgbClr val="000000"/>
                  </a:solidFill>
                </a:uFill>
                <a:sym typeface="GeezTypeNet"/>
              </a:rPr>
              <a:t>መላእክት</a:t>
            </a:r>
            <a:r>
              <a:rPr lang="en-US" sz="4500" dirty="0" smtClean="0">
                <a:uFill>
                  <a:solidFill>
                    <a:srgbClr val="000000"/>
                  </a:solidFill>
                </a:uFill>
                <a:sym typeface="GeezTypeNet"/>
              </a:rPr>
              <a:t> </a:t>
            </a:r>
            <a:r>
              <a:rPr lang="en-US" sz="4500" dirty="0" err="1" smtClean="0">
                <a:uFill>
                  <a:solidFill>
                    <a:srgbClr val="000000"/>
                  </a:solidFill>
                </a:uFill>
                <a:sym typeface="GeezTypeNet"/>
              </a:rPr>
              <a:t>ወክቡራን</a:t>
            </a:r>
            <a:r>
              <a:rPr lang="en-US" sz="4500" dirty="0" smtClean="0">
                <a:uFill>
                  <a:solidFill>
                    <a:srgbClr val="000000"/>
                  </a:solidFill>
                </a:uFill>
                <a:sym typeface="GeezTypeNet"/>
              </a:rPr>
              <a:t> </a:t>
            </a:r>
            <a:r>
              <a:rPr lang="en-US" sz="4500" dirty="0" err="1" smtClean="0">
                <a:uFill>
                  <a:solidFill>
                    <a:srgbClr val="000000"/>
                  </a:solidFill>
                </a:uFill>
                <a:sym typeface="GeezTypeNet"/>
              </a:rPr>
              <a:t>እንስሳከ</a:t>
            </a:r>
            <a:r>
              <a:rPr lang="en-US" sz="4500" dirty="0" smtClean="0">
                <a:uFill>
                  <a:solidFill>
                    <a:srgbClr val="000000"/>
                  </a:solidFill>
                </a:uFill>
                <a:sym typeface="GeezTypeNet"/>
              </a:rPr>
              <a:t> </a:t>
            </a:r>
            <a:r>
              <a:rPr lang="en-US" sz="4500" dirty="0" err="1" smtClean="0">
                <a:uFill>
                  <a:solidFill>
                    <a:srgbClr val="000000"/>
                  </a:solidFill>
                </a:uFill>
                <a:sym typeface="GeezTypeNet"/>
              </a:rPr>
              <a:t>እለ</a:t>
            </a:r>
            <a:r>
              <a:rPr lang="en-US" sz="4500" dirty="0" smtClean="0">
                <a:uFill>
                  <a:solidFill>
                    <a:srgbClr val="000000"/>
                  </a:solidFill>
                </a:uFill>
                <a:sym typeface="GeezTypeNet"/>
              </a:rPr>
              <a:t> ፮ቱ </a:t>
            </a:r>
            <a:r>
              <a:rPr lang="en-US" sz="4500" dirty="0" err="1" smtClean="0">
                <a:uFill>
                  <a:solidFill>
                    <a:srgbClr val="000000"/>
                  </a:solidFill>
                </a:uFill>
                <a:sym typeface="GeezTypeNet"/>
              </a:rPr>
              <a:t>ክነፊሆሙ</a:t>
            </a:r>
            <a:r>
              <a:rPr lang="en-US" sz="4500" dirty="0" smtClean="0">
                <a:uFill>
                  <a:solidFill>
                    <a:srgbClr val="000000"/>
                  </a:solidFill>
                </a:uFill>
                <a:sym typeface="GeezTypeNet"/>
              </a:rPr>
              <a:t>። </a:t>
            </a:r>
          </a:p>
          <a:p>
            <a:endParaRPr lang="en-US" sz="1400" dirty="0" smtClean="0">
              <a:uFill>
                <a:solidFill>
                  <a:srgbClr val="000000"/>
                </a:solidFill>
              </a:uFill>
            </a:endParaRPr>
          </a:p>
          <a:p>
            <a:r>
              <a:rPr lang="en-CA" sz="5000" b="1" dirty="0" err="1" smtClean="0">
                <a:solidFill>
                  <a:srgbClr val="92D050"/>
                </a:solidFill>
              </a:rPr>
              <a:t>ይ.ዲ</a:t>
            </a:r>
            <a:r>
              <a:rPr lang="sk-SK" sz="5000" b="1" dirty="0" smtClean="0">
                <a:solidFill>
                  <a:srgbClr val="92D050"/>
                </a:solidFill>
              </a:rPr>
              <a:t>. </a:t>
            </a:r>
            <a:r>
              <a:rPr lang="en-CA" sz="1400" dirty="0" smtClean="0">
                <a:solidFill>
                  <a:srgbClr val="FFC000"/>
                </a:solidFill>
              </a:rPr>
              <a:t>፳፮. </a:t>
            </a:r>
            <a:r>
              <a:rPr lang="en-CA" sz="5000" b="1" dirty="0" err="1"/>
              <a:t>ውስተ</a:t>
            </a:r>
            <a:r>
              <a:rPr lang="en-CA" sz="5000" b="1" dirty="0"/>
              <a:t> </a:t>
            </a:r>
            <a:r>
              <a:rPr lang="en-CA" sz="5000" b="1" dirty="0" err="1"/>
              <a:t>ጽባሕ</a:t>
            </a:r>
            <a:r>
              <a:rPr lang="en-CA" sz="5000" b="1" dirty="0"/>
              <a:t> </a:t>
            </a:r>
            <a:r>
              <a:rPr lang="en-CA" sz="5000" b="1" dirty="0" err="1"/>
              <a:t>ነጽሩ</a:t>
            </a:r>
            <a:endParaRPr lang="en-CA" sz="5000" b="1" dirty="0"/>
          </a:p>
        </p:txBody>
      </p:sp>
    </p:spTree>
    <p:extLst>
      <p:ext uri="{BB962C8B-B14F-4D97-AF65-F5344CB8AC3E}">
        <p14:creationId xmlns:p14="http://schemas.microsoft.com/office/powerpoint/2010/main" val="765484023"/>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1963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7406" y="-109023"/>
            <a:ext cx="4337257" cy="6848029"/>
          </a:xfrm>
          <a:prstGeom prst="rect">
            <a:avLst/>
          </a:prstGeom>
        </p:spPr>
        <p:txBody>
          <a:bodyPr wrap="square">
            <a:spAutoFit/>
          </a:bodyPr>
          <a:lstStyle/>
          <a:p>
            <a:r>
              <a:rPr lang="en-US" sz="4500" dirty="0" err="1">
                <a:solidFill>
                  <a:srgbClr val="FF0000"/>
                </a:solidFill>
                <a:uFill>
                  <a:solidFill>
                    <a:srgbClr val="000000"/>
                  </a:solidFill>
                </a:uFill>
                <a:sym typeface="GeezTypeNet"/>
              </a:rPr>
              <a:t>ይ.ካ</a:t>
            </a:r>
            <a:r>
              <a:rPr lang="en-US" sz="4500" dirty="0">
                <a:solidFill>
                  <a:srgbClr val="FF0000"/>
                </a:solidFill>
                <a:uFill>
                  <a:solidFill>
                    <a:srgbClr val="000000"/>
                  </a:solidFill>
                </a:uFill>
                <a:sym typeface="GeezTypeNet"/>
              </a:rPr>
              <a:t>. </a:t>
            </a:r>
            <a:r>
              <a:rPr lang="en-US" sz="1400" dirty="0" smtClean="0">
                <a:solidFill>
                  <a:srgbClr val="FFC000"/>
                </a:solidFill>
                <a:uFill>
                  <a:solidFill>
                    <a:srgbClr val="000000"/>
                  </a:solidFill>
                </a:uFill>
                <a:sym typeface="GeezTypeNet"/>
              </a:rPr>
              <a:t>27. </a:t>
            </a:r>
            <a:r>
              <a:rPr lang="en-US" sz="4800" dirty="0" err="1" smtClean="0">
                <a:uFill>
                  <a:solidFill>
                    <a:srgbClr val="000000"/>
                  </a:solidFill>
                </a:uFill>
                <a:sym typeface="GeezTypeNet"/>
              </a:rPr>
              <a:t>ብኽልተ</a:t>
            </a:r>
            <a:r>
              <a:rPr lang="en-US" sz="4800" dirty="0" smtClean="0">
                <a:uFill>
                  <a:solidFill>
                    <a:srgbClr val="000000"/>
                  </a:solidFill>
                </a:uFill>
                <a:sym typeface="GeezTypeNet"/>
              </a:rPr>
              <a:t> </a:t>
            </a:r>
            <a:r>
              <a:rPr lang="en-US" sz="4800" dirty="0" err="1" smtClean="0">
                <a:uFill>
                  <a:solidFill>
                    <a:srgbClr val="000000"/>
                  </a:solidFill>
                </a:uFill>
                <a:sym typeface="GeezTypeNet"/>
              </a:rPr>
              <a:t>ክንፎም</a:t>
            </a:r>
            <a:r>
              <a:rPr lang="en-US" sz="4800" dirty="0" smtClean="0">
                <a:uFill>
                  <a:solidFill>
                    <a:srgbClr val="000000"/>
                  </a:solidFill>
                </a:uFill>
                <a:sym typeface="GeezTypeNet"/>
              </a:rPr>
              <a:t> </a:t>
            </a:r>
            <a:r>
              <a:rPr lang="en-US" sz="4800" dirty="0" err="1" smtClean="0">
                <a:uFill>
                  <a:solidFill>
                    <a:srgbClr val="000000"/>
                  </a:solidFill>
                </a:uFill>
                <a:sym typeface="GeezTypeNet"/>
              </a:rPr>
              <a:t>ገጾም</a:t>
            </a:r>
            <a:r>
              <a:rPr lang="en-US" sz="4800" dirty="0" smtClean="0">
                <a:uFill>
                  <a:solidFill>
                    <a:srgbClr val="000000"/>
                  </a:solidFill>
                </a:uFill>
                <a:sym typeface="GeezTypeNet"/>
              </a:rPr>
              <a:t> </a:t>
            </a:r>
            <a:r>
              <a:rPr lang="en-US" sz="4800" dirty="0" err="1" smtClean="0">
                <a:uFill>
                  <a:solidFill>
                    <a:srgbClr val="000000"/>
                  </a:solidFill>
                </a:uFill>
                <a:sym typeface="GeezTypeNet"/>
              </a:rPr>
              <a:t>ይኸድኑ</a:t>
            </a:r>
            <a:r>
              <a:rPr lang="en-US" sz="4800" dirty="0" smtClean="0">
                <a:uFill>
                  <a:solidFill>
                    <a:srgbClr val="000000"/>
                  </a:solidFill>
                </a:uFill>
                <a:sym typeface="GeezTypeNet"/>
              </a:rPr>
              <a:t>፥ </a:t>
            </a:r>
            <a:r>
              <a:rPr lang="en-US" sz="4800" dirty="0" err="1" smtClean="0">
                <a:uFill>
                  <a:solidFill>
                    <a:srgbClr val="000000"/>
                  </a:solidFill>
                </a:uFill>
                <a:sym typeface="GeezTypeNet"/>
              </a:rPr>
              <a:t>ብክልተ</a:t>
            </a:r>
            <a:r>
              <a:rPr lang="en-US" sz="4800" dirty="0" smtClean="0">
                <a:uFill>
                  <a:solidFill>
                    <a:srgbClr val="000000"/>
                  </a:solidFill>
                </a:uFill>
                <a:sym typeface="GeezTypeNet"/>
              </a:rPr>
              <a:t> </a:t>
            </a:r>
            <a:r>
              <a:rPr lang="en-US" sz="4800" dirty="0" err="1" smtClean="0">
                <a:uFill>
                  <a:solidFill>
                    <a:srgbClr val="000000"/>
                  </a:solidFill>
                </a:uFill>
                <a:sym typeface="GeezTypeNet"/>
              </a:rPr>
              <a:t>ክንፎም</a:t>
            </a:r>
            <a:r>
              <a:rPr lang="en-US" sz="4800" dirty="0" smtClean="0">
                <a:uFill>
                  <a:solidFill>
                    <a:srgbClr val="000000"/>
                  </a:solidFill>
                </a:uFill>
                <a:sym typeface="GeezTypeNet"/>
              </a:rPr>
              <a:t> </a:t>
            </a:r>
            <a:r>
              <a:rPr lang="en-US" sz="4800" dirty="0" err="1" smtClean="0">
                <a:uFill>
                  <a:solidFill>
                    <a:srgbClr val="000000"/>
                  </a:solidFill>
                </a:uFill>
                <a:sym typeface="GeezTypeNet"/>
              </a:rPr>
              <a:t>ከአ</a:t>
            </a:r>
            <a:r>
              <a:rPr lang="en-US" sz="4800" dirty="0" smtClean="0">
                <a:uFill>
                  <a:solidFill>
                    <a:srgbClr val="000000"/>
                  </a:solidFill>
                </a:uFill>
                <a:sym typeface="GeezTypeNet"/>
              </a:rPr>
              <a:t> </a:t>
            </a:r>
            <a:r>
              <a:rPr lang="en-US" sz="4800" dirty="0" err="1" smtClean="0">
                <a:uFill>
                  <a:solidFill>
                    <a:srgbClr val="000000"/>
                  </a:solidFill>
                </a:uFill>
                <a:sym typeface="GeezTypeNet"/>
              </a:rPr>
              <a:t>እግሮም</a:t>
            </a:r>
            <a:r>
              <a:rPr lang="en-US" sz="4800" dirty="0" smtClean="0">
                <a:uFill>
                  <a:solidFill>
                    <a:srgbClr val="000000"/>
                  </a:solidFill>
                </a:uFill>
                <a:sym typeface="GeezTypeNet"/>
              </a:rPr>
              <a:t> </a:t>
            </a:r>
            <a:r>
              <a:rPr lang="en-US" sz="4800" dirty="0" err="1" smtClean="0">
                <a:uFill>
                  <a:solidFill>
                    <a:srgbClr val="000000"/>
                  </a:solidFill>
                </a:uFill>
                <a:sym typeface="GeezTypeNet"/>
              </a:rPr>
              <a:t>ይኸድኑ</a:t>
            </a:r>
            <a:r>
              <a:rPr lang="en-US" sz="4800" dirty="0" smtClean="0">
                <a:uFill>
                  <a:solidFill>
                    <a:srgbClr val="000000"/>
                  </a:solidFill>
                </a:uFill>
                <a:sym typeface="GeezTypeNet"/>
              </a:rPr>
              <a:t>፥ </a:t>
            </a:r>
            <a:r>
              <a:rPr lang="en-US" sz="4800" dirty="0" err="1" smtClean="0">
                <a:uFill>
                  <a:solidFill>
                    <a:srgbClr val="000000"/>
                  </a:solidFill>
                </a:uFill>
                <a:sym typeface="GeezTypeNet"/>
              </a:rPr>
              <a:t>ብክልተ</a:t>
            </a:r>
            <a:r>
              <a:rPr lang="en-US" sz="4800" dirty="0" smtClean="0">
                <a:uFill>
                  <a:solidFill>
                    <a:srgbClr val="000000"/>
                  </a:solidFill>
                </a:uFill>
                <a:sym typeface="GeezTypeNet"/>
              </a:rPr>
              <a:t> </a:t>
            </a:r>
            <a:r>
              <a:rPr lang="en-US" sz="4800" dirty="0" err="1" smtClean="0">
                <a:uFill>
                  <a:solidFill>
                    <a:srgbClr val="000000"/>
                  </a:solidFill>
                </a:uFill>
                <a:sym typeface="GeezTypeNet"/>
              </a:rPr>
              <a:t>ክንፎምውን</a:t>
            </a:r>
            <a:r>
              <a:rPr lang="en-US" sz="4800" dirty="0" smtClean="0">
                <a:uFill>
                  <a:solidFill>
                    <a:srgbClr val="000000"/>
                  </a:solidFill>
                </a:uFill>
                <a:sym typeface="GeezTypeNet"/>
              </a:rPr>
              <a:t> </a:t>
            </a:r>
            <a:r>
              <a:rPr lang="en-US" sz="4800" dirty="0" err="1" smtClean="0">
                <a:uFill>
                  <a:solidFill>
                    <a:srgbClr val="000000"/>
                  </a:solidFill>
                </a:uFill>
                <a:sym typeface="GeezTypeNet"/>
              </a:rPr>
              <a:t>ካብ</a:t>
            </a:r>
            <a:r>
              <a:rPr lang="en-US" sz="4800" dirty="0" smtClean="0">
                <a:uFill>
                  <a:solidFill>
                    <a:srgbClr val="000000"/>
                  </a:solidFill>
                </a:uFill>
                <a:sym typeface="GeezTypeNet"/>
              </a:rPr>
              <a:t> </a:t>
            </a:r>
            <a:r>
              <a:rPr lang="en-US" sz="4800" dirty="0" err="1" smtClean="0">
                <a:uFill>
                  <a:solidFill>
                    <a:srgbClr val="000000"/>
                  </a:solidFill>
                </a:uFill>
                <a:sym typeface="GeezTypeNet"/>
              </a:rPr>
              <a:t>ወሰን</a:t>
            </a:r>
            <a:r>
              <a:rPr lang="en-US" sz="4800" dirty="0" smtClean="0">
                <a:uFill>
                  <a:solidFill>
                    <a:srgbClr val="000000"/>
                  </a:solidFill>
                </a:uFill>
                <a:sym typeface="GeezTypeNet"/>
              </a:rPr>
              <a:t> </a:t>
            </a:r>
            <a:r>
              <a:rPr lang="en-US" sz="4800" dirty="0" err="1" smtClean="0">
                <a:uFill>
                  <a:solidFill>
                    <a:srgbClr val="000000"/>
                  </a:solidFill>
                </a:uFill>
                <a:sym typeface="GeezTypeNet"/>
              </a:rPr>
              <a:t>ክሳብ</a:t>
            </a:r>
            <a:r>
              <a:rPr lang="en-US" sz="4800" dirty="0" smtClean="0">
                <a:uFill>
                  <a:solidFill>
                    <a:srgbClr val="000000"/>
                  </a:solidFill>
                </a:uFill>
                <a:sym typeface="GeezTypeNet"/>
              </a:rPr>
              <a:t> </a:t>
            </a:r>
            <a:r>
              <a:rPr lang="en-US" sz="4800" dirty="0" err="1" smtClean="0">
                <a:uFill>
                  <a:solidFill>
                    <a:srgbClr val="000000"/>
                  </a:solidFill>
                </a:uFill>
                <a:sym typeface="GeezTypeNet"/>
              </a:rPr>
              <a:t>ወሰን</a:t>
            </a:r>
            <a:r>
              <a:rPr lang="en-US" sz="4800" dirty="0" smtClean="0">
                <a:uFill>
                  <a:solidFill>
                    <a:srgbClr val="000000"/>
                  </a:solidFill>
                </a:uFill>
                <a:sym typeface="GeezTypeNet"/>
              </a:rPr>
              <a:t> </a:t>
            </a:r>
            <a:r>
              <a:rPr lang="en-US" sz="4800" dirty="0" err="1" smtClean="0">
                <a:uFill>
                  <a:solidFill>
                    <a:srgbClr val="000000"/>
                  </a:solidFill>
                </a:uFill>
                <a:sym typeface="GeezTypeNet"/>
              </a:rPr>
              <a:t>ዓለም</a:t>
            </a:r>
            <a:r>
              <a:rPr lang="en-US" sz="4800" dirty="0" smtClean="0">
                <a:uFill>
                  <a:solidFill>
                    <a:srgbClr val="000000"/>
                  </a:solidFill>
                </a:uFill>
                <a:sym typeface="GeezTypeNet"/>
              </a:rPr>
              <a:t> </a:t>
            </a:r>
            <a:r>
              <a:rPr lang="en-US" sz="4800" dirty="0" err="1" smtClean="0">
                <a:uFill>
                  <a:solidFill>
                    <a:srgbClr val="000000"/>
                  </a:solidFill>
                </a:uFill>
                <a:sym typeface="GeezTypeNet"/>
              </a:rPr>
              <a:t>ይነፍሩ</a:t>
            </a:r>
            <a:endParaRPr lang="en-US" sz="4800" dirty="0">
              <a:uFill>
                <a:solidFill>
                  <a:srgbClr val="000000"/>
                </a:solidFill>
              </a:uFill>
              <a:sym typeface="GeezTypeNet"/>
            </a:endParaRPr>
          </a:p>
          <a:p>
            <a:r>
              <a:rPr lang="en-CA" sz="5500" dirty="0" err="1" smtClean="0">
                <a:solidFill>
                  <a:srgbClr val="92D050"/>
                </a:solidFill>
              </a:rPr>
              <a:t>ይ.ዲ</a:t>
            </a:r>
            <a:r>
              <a:rPr lang="en-CA" sz="5500" dirty="0">
                <a:solidFill>
                  <a:srgbClr val="92D050"/>
                </a:solidFill>
              </a:rPr>
              <a:t>. </a:t>
            </a:r>
            <a:r>
              <a:rPr lang="en-CA" sz="1400" dirty="0" smtClean="0">
                <a:solidFill>
                  <a:srgbClr val="FFC000"/>
                </a:solidFill>
              </a:rPr>
              <a:t>28.  </a:t>
            </a:r>
            <a:r>
              <a:rPr lang="en-CA" sz="4500" dirty="0" err="1" smtClean="0"/>
              <a:t>ነስተውዕል</a:t>
            </a:r>
            <a:r>
              <a:rPr lang="en-CA" sz="4500" dirty="0" smtClean="0"/>
              <a:t>።</a:t>
            </a:r>
            <a:endParaRPr lang="en-CA" sz="4500" dirty="0"/>
          </a:p>
        </p:txBody>
      </p:sp>
      <p:sp>
        <p:nvSpPr>
          <p:cNvPr id="20" name="Rectangle 19"/>
          <p:cNvSpPr/>
          <p:nvPr/>
        </p:nvSpPr>
        <p:spPr>
          <a:xfrm>
            <a:off x="8068962" y="-17599"/>
            <a:ext cx="4244501" cy="6586418"/>
          </a:xfrm>
          <a:prstGeom prst="rect">
            <a:avLst/>
          </a:prstGeom>
        </p:spPr>
        <p:txBody>
          <a:bodyPr wrap="square">
            <a:spAutoFit/>
          </a:bodyPr>
          <a:lstStyle/>
          <a:p>
            <a:pPr fontAlgn="base">
              <a:spcBef>
                <a:spcPct val="20000"/>
              </a:spcBef>
              <a:spcAft>
                <a:spcPct val="0"/>
              </a:spcAft>
            </a:pPr>
            <a:r>
              <a:rPr lang="en-US" sz="4000" b="1" dirty="0" smtClean="0">
                <a:solidFill>
                  <a:srgbClr val="FF0000"/>
                </a:solidFill>
              </a:rPr>
              <a:t>Priest: </a:t>
            </a:r>
            <a:r>
              <a:rPr lang="en-US" sz="1400" b="1" dirty="0" smtClean="0">
                <a:solidFill>
                  <a:srgbClr val="FFC000"/>
                </a:solidFill>
              </a:rPr>
              <a:t>27. </a:t>
            </a:r>
            <a:r>
              <a:rPr lang="en-US" sz="3600" dirty="0"/>
              <a:t>With two of their wings they cover their face, with two of their wings they cover their feet, and with two of their wings they fly from end to end of the world.</a:t>
            </a:r>
          </a:p>
          <a:p>
            <a:pPr lvl="0" fontAlgn="base">
              <a:spcBef>
                <a:spcPct val="20000"/>
              </a:spcBef>
              <a:spcAft>
                <a:spcPct val="0"/>
              </a:spcAft>
            </a:pPr>
            <a:r>
              <a:rPr lang="en-US" sz="4500" dirty="0" smtClean="0">
                <a:solidFill>
                  <a:srgbClr val="92D050"/>
                </a:solidFill>
              </a:rPr>
              <a:t>Deacon :</a:t>
            </a:r>
            <a:r>
              <a:rPr lang="en-US" sz="4500" dirty="0">
                <a:solidFill>
                  <a:srgbClr val="92D050"/>
                </a:solidFill>
              </a:rPr>
              <a:t> </a:t>
            </a:r>
            <a:r>
              <a:rPr lang="en-US" sz="1400" dirty="0" smtClean="0">
                <a:solidFill>
                  <a:srgbClr val="FFC000"/>
                </a:solidFill>
              </a:rPr>
              <a:t>28. </a:t>
            </a:r>
            <a:r>
              <a:rPr lang="en-US" sz="4000" dirty="0" smtClean="0"/>
              <a:t>Let us give heed.</a:t>
            </a:r>
            <a:endParaRPr lang="en-US" altLang="en-US" sz="4000" dirty="0">
              <a:latin typeface="Arial" charset="0"/>
            </a:endParaRPr>
          </a:p>
        </p:txBody>
      </p:sp>
      <p:sp>
        <p:nvSpPr>
          <p:cNvPr id="2" name="Rectangle 1"/>
          <p:cNvSpPr/>
          <p:nvPr/>
        </p:nvSpPr>
        <p:spPr>
          <a:xfrm>
            <a:off x="0" y="-39537"/>
            <a:ext cx="4073381" cy="6986528"/>
          </a:xfrm>
          <a:prstGeom prst="rect">
            <a:avLst/>
          </a:prstGeom>
        </p:spPr>
        <p:txBody>
          <a:bodyPr wrap="square">
            <a:spAutoFit/>
          </a:bodyPr>
          <a:lstStyle/>
          <a:p>
            <a:r>
              <a:rPr lang="en-US" sz="4800" dirty="0" err="1" smtClean="0">
                <a:solidFill>
                  <a:srgbClr val="FF0000"/>
                </a:solidFill>
                <a:uFill>
                  <a:solidFill>
                    <a:srgbClr val="000000"/>
                  </a:solidFill>
                </a:uFill>
                <a:sym typeface="GeezTypeNet"/>
              </a:rPr>
              <a:t>ይ.ካ</a:t>
            </a:r>
            <a:r>
              <a:rPr lang="en-US" sz="4800" dirty="0" smtClean="0">
                <a:solidFill>
                  <a:srgbClr val="FF0000"/>
                </a:solidFill>
                <a:uFill>
                  <a:solidFill>
                    <a:srgbClr val="000000"/>
                  </a:solidFill>
                </a:uFill>
                <a:sym typeface="GeezTypeNet"/>
              </a:rPr>
              <a:t>. </a:t>
            </a:r>
            <a:r>
              <a:rPr lang="en-US" sz="1400" dirty="0" smtClean="0">
                <a:solidFill>
                  <a:srgbClr val="FFC000"/>
                </a:solidFill>
                <a:uFill>
                  <a:solidFill>
                    <a:srgbClr val="000000"/>
                  </a:solidFill>
                </a:uFill>
                <a:sym typeface="GeezTypeNet"/>
              </a:rPr>
              <a:t>፳፯. </a:t>
            </a:r>
            <a:r>
              <a:rPr lang="en-US" sz="4800" dirty="0" smtClean="0">
                <a:uFill>
                  <a:solidFill>
                    <a:srgbClr val="000000"/>
                  </a:solidFill>
                </a:uFill>
                <a:sym typeface="GeezTypeNet"/>
              </a:rPr>
              <a:t>በ፪ቱ </a:t>
            </a:r>
            <a:r>
              <a:rPr lang="en-US" sz="4800" dirty="0" err="1" smtClean="0">
                <a:uFill>
                  <a:solidFill>
                    <a:srgbClr val="000000"/>
                  </a:solidFill>
                </a:uFill>
                <a:sym typeface="GeezTypeNet"/>
              </a:rPr>
              <a:t>ክነፊሆሙ</a:t>
            </a:r>
            <a:r>
              <a:rPr lang="en-US" sz="4800" dirty="0" smtClean="0">
                <a:uFill>
                  <a:solidFill>
                    <a:srgbClr val="000000"/>
                  </a:solidFill>
                </a:uFill>
                <a:sym typeface="GeezTypeNet"/>
              </a:rPr>
              <a:t> </a:t>
            </a:r>
            <a:r>
              <a:rPr lang="en-US" sz="4800" dirty="0" err="1" smtClean="0">
                <a:uFill>
                  <a:solidFill>
                    <a:srgbClr val="000000"/>
                  </a:solidFill>
                </a:uFill>
                <a:sym typeface="GeezTypeNet"/>
              </a:rPr>
              <a:t>ይከድኑ</a:t>
            </a:r>
            <a:r>
              <a:rPr lang="en-US" sz="4800" dirty="0" smtClean="0">
                <a:uFill>
                  <a:solidFill>
                    <a:srgbClr val="000000"/>
                  </a:solidFill>
                </a:uFill>
                <a:sym typeface="GeezTypeNet"/>
              </a:rPr>
              <a:t> </a:t>
            </a:r>
            <a:r>
              <a:rPr lang="en-US" sz="4800" dirty="0" err="1" smtClean="0">
                <a:uFill>
                  <a:solidFill>
                    <a:srgbClr val="000000"/>
                  </a:solidFill>
                </a:uFill>
                <a:sym typeface="GeezTypeNet"/>
              </a:rPr>
              <a:t>ገጾሙ</a:t>
            </a:r>
            <a:r>
              <a:rPr lang="en-US" sz="4800" dirty="0" smtClean="0">
                <a:uFill>
                  <a:solidFill>
                    <a:srgbClr val="000000"/>
                  </a:solidFill>
                </a:uFill>
                <a:sym typeface="GeezTypeNet"/>
              </a:rPr>
              <a:t>፥ በ፪ቱ </a:t>
            </a:r>
            <a:r>
              <a:rPr lang="en-US" sz="4800" dirty="0" err="1" smtClean="0">
                <a:uFill>
                  <a:solidFill>
                    <a:srgbClr val="000000"/>
                  </a:solidFill>
                </a:uFill>
                <a:sym typeface="GeezTypeNet"/>
              </a:rPr>
              <a:t>ክነፊሆሙ</a:t>
            </a:r>
            <a:r>
              <a:rPr lang="en-US" sz="4800" dirty="0" smtClean="0">
                <a:uFill>
                  <a:solidFill>
                    <a:srgbClr val="000000"/>
                  </a:solidFill>
                </a:uFill>
                <a:sym typeface="GeezTypeNet"/>
              </a:rPr>
              <a:t> </a:t>
            </a:r>
            <a:r>
              <a:rPr lang="en-US" sz="4800" dirty="0" err="1" smtClean="0">
                <a:uFill>
                  <a:solidFill>
                    <a:srgbClr val="000000"/>
                  </a:solidFill>
                </a:uFill>
                <a:sym typeface="GeezTypeNet"/>
              </a:rPr>
              <a:t>ይከድኑ</a:t>
            </a:r>
            <a:r>
              <a:rPr lang="en-US" sz="4800" dirty="0" smtClean="0">
                <a:uFill>
                  <a:solidFill>
                    <a:srgbClr val="000000"/>
                  </a:solidFill>
                </a:uFill>
                <a:sym typeface="GeezTypeNet"/>
              </a:rPr>
              <a:t> </a:t>
            </a:r>
            <a:r>
              <a:rPr lang="en-US" sz="4800" dirty="0" err="1" smtClean="0">
                <a:uFill>
                  <a:solidFill>
                    <a:srgbClr val="000000"/>
                  </a:solidFill>
                </a:uFill>
                <a:sym typeface="GeezTypeNet"/>
              </a:rPr>
              <a:t>እግሮሙ</a:t>
            </a:r>
            <a:r>
              <a:rPr lang="en-US" sz="4800" dirty="0" smtClean="0">
                <a:uFill>
                  <a:solidFill>
                    <a:srgbClr val="000000"/>
                  </a:solidFill>
                </a:uFill>
                <a:sym typeface="GeezTypeNet"/>
              </a:rPr>
              <a:t>፥ በ፪ቱ </a:t>
            </a:r>
            <a:r>
              <a:rPr lang="en-US" sz="4800" dirty="0" err="1" smtClean="0">
                <a:uFill>
                  <a:solidFill>
                    <a:srgbClr val="000000"/>
                  </a:solidFill>
                </a:uFill>
                <a:sym typeface="GeezTypeNet"/>
              </a:rPr>
              <a:t>ክነፊሆሙ</a:t>
            </a:r>
            <a:r>
              <a:rPr lang="en-US" sz="4800" dirty="0" smtClean="0">
                <a:uFill>
                  <a:solidFill>
                    <a:srgbClr val="000000"/>
                  </a:solidFill>
                </a:uFill>
                <a:sym typeface="GeezTypeNet"/>
              </a:rPr>
              <a:t> </a:t>
            </a:r>
            <a:r>
              <a:rPr lang="en-US" sz="4800" dirty="0" err="1" smtClean="0">
                <a:uFill>
                  <a:solidFill>
                    <a:srgbClr val="000000"/>
                  </a:solidFill>
                </a:uFill>
                <a:sym typeface="GeezTypeNet"/>
              </a:rPr>
              <a:t>ይሠሩ</a:t>
            </a:r>
            <a:r>
              <a:rPr lang="en-US" sz="4800" dirty="0" smtClean="0">
                <a:uFill>
                  <a:solidFill>
                    <a:srgbClr val="000000"/>
                  </a:solidFill>
                </a:uFill>
                <a:sym typeface="GeezTypeNet"/>
              </a:rPr>
              <a:t> </a:t>
            </a:r>
            <a:r>
              <a:rPr lang="en-US" sz="4800" dirty="0" err="1" smtClean="0">
                <a:uFill>
                  <a:solidFill>
                    <a:srgbClr val="000000"/>
                  </a:solidFill>
                </a:uFill>
                <a:sym typeface="GeezTypeNet"/>
              </a:rPr>
              <a:t>እምጽንፍ</a:t>
            </a:r>
            <a:r>
              <a:rPr lang="en-US" sz="4800" dirty="0" smtClean="0">
                <a:uFill>
                  <a:solidFill>
                    <a:srgbClr val="000000"/>
                  </a:solidFill>
                </a:uFill>
                <a:sym typeface="GeezTypeNet"/>
              </a:rPr>
              <a:t> </a:t>
            </a:r>
            <a:r>
              <a:rPr lang="en-US" sz="4800" dirty="0" err="1" smtClean="0">
                <a:uFill>
                  <a:solidFill>
                    <a:srgbClr val="000000"/>
                  </a:solidFill>
                </a:uFill>
                <a:sym typeface="GeezTypeNet"/>
              </a:rPr>
              <a:t>እስከ</a:t>
            </a:r>
            <a:r>
              <a:rPr lang="en-US" sz="4800" dirty="0" smtClean="0">
                <a:uFill>
                  <a:solidFill>
                    <a:srgbClr val="000000"/>
                  </a:solidFill>
                </a:uFill>
                <a:sym typeface="GeezTypeNet"/>
              </a:rPr>
              <a:t> </a:t>
            </a:r>
            <a:r>
              <a:rPr lang="en-US" sz="4800" dirty="0" err="1" smtClean="0">
                <a:uFill>
                  <a:solidFill>
                    <a:srgbClr val="000000"/>
                  </a:solidFill>
                </a:uFill>
                <a:sym typeface="GeezTypeNet"/>
              </a:rPr>
              <a:t>አጽናፈ</a:t>
            </a:r>
            <a:r>
              <a:rPr lang="en-US" sz="4800" dirty="0" smtClean="0">
                <a:uFill>
                  <a:solidFill>
                    <a:srgbClr val="000000"/>
                  </a:solidFill>
                </a:uFill>
                <a:sym typeface="GeezTypeNet"/>
              </a:rPr>
              <a:t> </a:t>
            </a:r>
            <a:r>
              <a:rPr lang="en-US" sz="4800" dirty="0" err="1" smtClean="0">
                <a:uFill>
                  <a:solidFill>
                    <a:srgbClr val="000000"/>
                  </a:solidFill>
                </a:uFill>
                <a:sym typeface="GeezTypeNet"/>
              </a:rPr>
              <a:t>ዓለም</a:t>
            </a:r>
            <a:r>
              <a:rPr lang="en-US" sz="4800" dirty="0" smtClean="0">
                <a:uFill>
                  <a:solidFill>
                    <a:srgbClr val="000000"/>
                  </a:solidFill>
                </a:uFill>
                <a:sym typeface="GeezTypeNet"/>
              </a:rPr>
              <a:t>።</a:t>
            </a:r>
          </a:p>
          <a:p>
            <a:endParaRPr lang="en-US" sz="1400" dirty="0" smtClean="0">
              <a:uFill>
                <a:solidFill>
                  <a:srgbClr val="000000"/>
                </a:solidFill>
              </a:uFill>
            </a:endParaRPr>
          </a:p>
          <a:p>
            <a:r>
              <a:rPr lang="en-CA" sz="5000" b="1" dirty="0" err="1" smtClean="0">
                <a:solidFill>
                  <a:srgbClr val="92D050"/>
                </a:solidFill>
              </a:rPr>
              <a:t>ይ.ዲ</a:t>
            </a:r>
            <a:r>
              <a:rPr lang="sk-SK" sz="5000" b="1" dirty="0" smtClean="0">
                <a:solidFill>
                  <a:srgbClr val="92D050"/>
                </a:solidFill>
              </a:rPr>
              <a:t>. </a:t>
            </a:r>
            <a:r>
              <a:rPr lang="en-CA" sz="1400" dirty="0" smtClean="0">
                <a:solidFill>
                  <a:srgbClr val="FFC000"/>
                </a:solidFill>
              </a:rPr>
              <a:t>፳፰. </a:t>
            </a:r>
            <a:r>
              <a:rPr lang="en-CA" sz="5000" b="1" dirty="0" err="1" smtClean="0"/>
              <a:t>ንነጽር</a:t>
            </a:r>
            <a:r>
              <a:rPr lang="en-CA" sz="5000" b="1" dirty="0" smtClean="0"/>
              <a:t>።</a:t>
            </a:r>
            <a:endParaRPr lang="en-CA" sz="5000" b="1" dirty="0"/>
          </a:p>
        </p:txBody>
      </p:sp>
    </p:spTree>
    <p:extLst>
      <p:ext uri="{BB962C8B-B14F-4D97-AF65-F5344CB8AC3E}">
        <p14:creationId xmlns:p14="http://schemas.microsoft.com/office/powerpoint/2010/main" val="592869053"/>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1963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7406" y="-109023"/>
            <a:ext cx="4221251" cy="5801588"/>
          </a:xfrm>
          <a:prstGeom prst="rect">
            <a:avLst/>
          </a:prstGeom>
        </p:spPr>
        <p:txBody>
          <a:bodyPr wrap="square">
            <a:spAutoFit/>
          </a:bodyPr>
          <a:lstStyle/>
          <a:p>
            <a:r>
              <a:rPr lang="en-US" sz="5300" dirty="0" err="1">
                <a:solidFill>
                  <a:srgbClr val="FF0000"/>
                </a:solidFill>
                <a:uFill>
                  <a:solidFill>
                    <a:srgbClr val="000000"/>
                  </a:solidFill>
                </a:uFill>
                <a:sym typeface="GeezTypeNet"/>
              </a:rPr>
              <a:t>ይ.ካ</a:t>
            </a:r>
            <a:r>
              <a:rPr lang="en-US" sz="5300" dirty="0">
                <a:solidFill>
                  <a:srgbClr val="FF0000"/>
                </a:solidFill>
                <a:uFill>
                  <a:solidFill>
                    <a:srgbClr val="000000"/>
                  </a:solidFill>
                </a:uFill>
                <a:sym typeface="GeezTypeNet"/>
              </a:rPr>
              <a:t>. </a:t>
            </a:r>
            <a:r>
              <a:rPr lang="en-US" sz="1400" dirty="0" smtClean="0">
                <a:solidFill>
                  <a:srgbClr val="FFC000"/>
                </a:solidFill>
                <a:uFill>
                  <a:solidFill>
                    <a:srgbClr val="000000"/>
                  </a:solidFill>
                </a:uFill>
                <a:sym typeface="GeezTypeNet"/>
              </a:rPr>
              <a:t>29. </a:t>
            </a:r>
            <a:r>
              <a:rPr lang="en-US" sz="5300" dirty="0" err="1" smtClean="0">
                <a:uFill>
                  <a:solidFill>
                    <a:srgbClr val="000000"/>
                  </a:solidFill>
                </a:uFill>
                <a:sym typeface="GeezTypeNet"/>
              </a:rPr>
              <a:t>እዚኣቶም</a:t>
            </a:r>
            <a:r>
              <a:rPr lang="en-US" sz="5300" dirty="0" smtClean="0">
                <a:uFill>
                  <a:solidFill>
                    <a:srgbClr val="000000"/>
                  </a:solidFill>
                </a:uFill>
                <a:sym typeface="GeezTypeNet"/>
              </a:rPr>
              <a:t> </a:t>
            </a:r>
            <a:r>
              <a:rPr lang="en-US" sz="5300" dirty="0" err="1" smtClean="0">
                <a:uFill>
                  <a:solidFill>
                    <a:srgbClr val="000000"/>
                  </a:solidFill>
                </a:uFill>
                <a:sym typeface="GeezTypeNet"/>
              </a:rPr>
              <a:t>ኵላቶም</a:t>
            </a:r>
            <a:r>
              <a:rPr lang="en-US" sz="5300" dirty="0" smtClean="0">
                <a:uFill>
                  <a:solidFill>
                    <a:srgbClr val="000000"/>
                  </a:solidFill>
                </a:uFill>
                <a:sym typeface="GeezTypeNet"/>
              </a:rPr>
              <a:t> </a:t>
            </a:r>
            <a:r>
              <a:rPr lang="en-US" sz="5300" dirty="0" err="1" smtClean="0">
                <a:uFill>
                  <a:solidFill>
                    <a:srgbClr val="000000"/>
                  </a:solidFill>
                </a:uFill>
                <a:sym typeface="GeezTypeNet"/>
              </a:rPr>
              <a:t>ምስቶም</a:t>
            </a:r>
            <a:r>
              <a:rPr lang="en-US" sz="5300" dirty="0" smtClean="0">
                <a:uFill>
                  <a:solidFill>
                    <a:srgbClr val="000000"/>
                  </a:solidFill>
                </a:uFill>
                <a:sym typeface="GeezTypeNet"/>
              </a:rPr>
              <a:t> </a:t>
            </a:r>
            <a:r>
              <a:rPr lang="en-US" sz="5300" dirty="0" err="1" smtClean="0">
                <a:uFill>
                  <a:solidFill>
                    <a:srgbClr val="000000"/>
                  </a:solidFill>
                </a:uFill>
                <a:sym typeface="GeezTypeNet"/>
              </a:rPr>
              <a:t>ኵሎም</a:t>
            </a:r>
            <a:r>
              <a:rPr lang="en-US" sz="5300" dirty="0" smtClean="0">
                <a:uFill>
                  <a:solidFill>
                    <a:srgbClr val="000000"/>
                  </a:solidFill>
                </a:uFill>
                <a:sym typeface="GeezTypeNet"/>
              </a:rPr>
              <a:t>   </a:t>
            </a:r>
            <a:r>
              <a:rPr lang="en-US" sz="5300" dirty="0" err="1" smtClean="0">
                <a:uFill>
                  <a:solidFill>
                    <a:srgbClr val="000000"/>
                  </a:solidFill>
                </a:uFill>
                <a:sym typeface="GeezTypeNet"/>
              </a:rPr>
              <a:t>ዝቕድሱ</a:t>
            </a:r>
            <a:endParaRPr lang="en-US" sz="5300" dirty="0" smtClean="0">
              <a:uFill>
                <a:solidFill>
                  <a:srgbClr val="000000"/>
                </a:solidFill>
              </a:uFill>
              <a:sym typeface="GeezTypeNet"/>
            </a:endParaRPr>
          </a:p>
          <a:p>
            <a:r>
              <a:rPr lang="en-US" sz="5300" dirty="0" err="1" smtClean="0">
                <a:uFill>
                  <a:solidFill>
                    <a:srgbClr val="000000"/>
                  </a:solidFill>
                </a:uFill>
                <a:sym typeface="GeezTypeNet"/>
              </a:rPr>
              <a:t>ኻን</a:t>
            </a:r>
            <a:r>
              <a:rPr lang="en-US" sz="5300" dirty="0" smtClean="0">
                <a:uFill>
                  <a:solidFill>
                    <a:srgbClr val="000000"/>
                  </a:solidFill>
                </a:uFill>
                <a:sym typeface="GeezTypeNet"/>
              </a:rPr>
              <a:t> </a:t>
            </a:r>
            <a:r>
              <a:rPr lang="en-US" sz="5300" dirty="0" err="1" smtClean="0">
                <a:uFill>
                  <a:solidFill>
                    <a:srgbClr val="000000"/>
                  </a:solidFill>
                </a:uFill>
                <a:sym typeface="GeezTypeNet"/>
              </a:rPr>
              <a:t>ዝውድሱኻን</a:t>
            </a:r>
            <a:r>
              <a:rPr lang="en-US" sz="5300" dirty="0" smtClean="0">
                <a:uFill>
                  <a:solidFill>
                    <a:srgbClr val="000000"/>
                  </a:solidFill>
                </a:uFill>
                <a:sym typeface="GeezTypeNet"/>
              </a:rPr>
              <a:t>፥ </a:t>
            </a:r>
            <a:r>
              <a:rPr lang="en-US" sz="5300" dirty="0" err="1" smtClean="0">
                <a:uFill>
                  <a:solidFill>
                    <a:srgbClr val="000000"/>
                  </a:solidFill>
                </a:uFill>
                <a:sym typeface="GeezTypeNet"/>
              </a:rPr>
              <a:t>ኩሉ</a:t>
            </a:r>
            <a:r>
              <a:rPr lang="en-US" sz="5300" dirty="0" smtClean="0">
                <a:uFill>
                  <a:solidFill>
                    <a:srgbClr val="000000"/>
                  </a:solidFill>
                </a:uFill>
                <a:sym typeface="GeezTypeNet"/>
              </a:rPr>
              <a:t> </a:t>
            </a:r>
            <a:r>
              <a:rPr lang="en-US" sz="5300" dirty="0" err="1" smtClean="0">
                <a:uFill>
                  <a:solidFill>
                    <a:srgbClr val="000000"/>
                  </a:solidFill>
                </a:uFill>
                <a:sym typeface="GeezTypeNet"/>
              </a:rPr>
              <a:t>ሳዕ</a:t>
            </a:r>
            <a:r>
              <a:rPr lang="en-US" sz="5300" dirty="0" smtClean="0">
                <a:uFill>
                  <a:solidFill>
                    <a:srgbClr val="000000"/>
                  </a:solidFill>
                </a:uFill>
                <a:sym typeface="GeezTypeNet"/>
              </a:rPr>
              <a:t> </a:t>
            </a:r>
            <a:r>
              <a:rPr lang="en-US" sz="5300" dirty="0" err="1" smtClean="0">
                <a:uFill>
                  <a:solidFill>
                    <a:srgbClr val="000000"/>
                  </a:solidFill>
                </a:uFill>
                <a:sym typeface="GeezTypeNet"/>
              </a:rPr>
              <a:t>ንዓኻ</a:t>
            </a:r>
            <a:r>
              <a:rPr lang="en-US" sz="5300" dirty="0" smtClean="0">
                <a:uFill>
                  <a:solidFill>
                    <a:srgbClr val="000000"/>
                  </a:solidFill>
                </a:uFill>
                <a:sym typeface="GeezTypeNet"/>
              </a:rPr>
              <a:t> </a:t>
            </a:r>
            <a:r>
              <a:rPr lang="en-US" sz="5300" dirty="0" err="1" smtClean="0">
                <a:uFill>
                  <a:solidFill>
                    <a:srgbClr val="000000"/>
                  </a:solidFill>
                </a:uFill>
                <a:sym typeface="GeezTypeNet"/>
              </a:rPr>
              <a:t>ዝቕድሱን</a:t>
            </a:r>
            <a:r>
              <a:rPr lang="en-US" sz="5300" dirty="0" smtClean="0">
                <a:uFill>
                  <a:solidFill>
                    <a:srgbClr val="000000"/>
                  </a:solidFill>
                </a:uFill>
                <a:sym typeface="GeezTypeNet"/>
              </a:rPr>
              <a:t> </a:t>
            </a:r>
            <a:r>
              <a:rPr lang="en-US" sz="5300" dirty="0" err="1" smtClean="0">
                <a:uFill>
                  <a:solidFill>
                    <a:srgbClr val="000000"/>
                  </a:solidFill>
                </a:uFill>
                <a:sym typeface="GeezTypeNet"/>
              </a:rPr>
              <a:t>ዝውድሱን</a:t>
            </a:r>
            <a:r>
              <a:rPr lang="en-US" sz="5300" dirty="0" smtClean="0">
                <a:uFill>
                  <a:solidFill>
                    <a:srgbClr val="000000"/>
                  </a:solidFill>
                </a:uFill>
                <a:sym typeface="GeezTypeNet"/>
              </a:rPr>
              <a:t> </a:t>
            </a:r>
            <a:r>
              <a:rPr lang="en-US" sz="5300" dirty="0" err="1" smtClean="0">
                <a:uFill>
                  <a:solidFill>
                    <a:srgbClr val="000000"/>
                  </a:solidFill>
                </a:uFill>
                <a:sym typeface="GeezTypeNet"/>
              </a:rPr>
              <a:t>እዮም</a:t>
            </a:r>
            <a:r>
              <a:rPr lang="en-US" sz="5300" dirty="0" smtClean="0">
                <a:uFill>
                  <a:solidFill>
                    <a:srgbClr val="000000"/>
                  </a:solidFill>
                </a:uFill>
                <a:sym typeface="GeezTypeNet"/>
              </a:rPr>
              <a:t>። </a:t>
            </a:r>
          </a:p>
        </p:txBody>
      </p:sp>
      <p:sp>
        <p:nvSpPr>
          <p:cNvPr id="20" name="Rectangle 19"/>
          <p:cNvSpPr/>
          <p:nvPr/>
        </p:nvSpPr>
        <p:spPr>
          <a:xfrm>
            <a:off x="8068962" y="-85839"/>
            <a:ext cx="4244501" cy="5632311"/>
          </a:xfrm>
          <a:prstGeom prst="rect">
            <a:avLst/>
          </a:prstGeom>
        </p:spPr>
        <p:txBody>
          <a:bodyPr wrap="square">
            <a:spAutoFit/>
          </a:bodyPr>
          <a:lstStyle/>
          <a:p>
            <a:pPr marL="40639" marR="40639">
              <a:lnSpc>
                <a:spcPct val="150000"/>
              </a:lnSpc>
              <a:spcBef>
                <a:spcPts val="600"/>
              </a:spcBef>
              <a:buClr>
                <a:srgbClr val="000000"/>
              </a:buClr>
              <a:buFont typeface="Arial"/>
              <a:defRPr sz="2000"/>
            </a:pPr>
            <a:r>
              <a:rPr lang="en-US" sz="4000" b="1" dirty="0" smtClean="0">
                <a:solidFill>
                  <a:srgbClr val="FF0000"/>
                </a:solidFill>
              </a:rPr>
              <a:t>Priest: </a:t>
            </a:r>
            <a:r>
              <a:rPr lang="en-US" sz="1400" b="1" dirty="0" smtClean="0">
                <a:solidFill>
                  <a:srgbClr val="FFC000"/>
                </a:solidFill>
              </a:rPr>
              <a:t>29. </a:t>
            </a:r>
            <a:r>
              <a:rPr lang="en-US" sz="4000" dirty="0"/>
              <a:t>And they all constantly hallow and praise Thee, with all them that hallow and praise Thee; </a:t>
            </a:r>
            <a:endParaRPr lang="en-US" sz="4000" dirty="0" smtClean="0"/>
          </a:p>
        </p:txBody>
      </p:sp>
      <p:sp>
        <p:nvSpPr>
          <p:cNvPr id="2" name="Rectangle 1"/>
          <p:cNvSpPr/>
          <p:nvPr/>
        </p:nvSpPr>
        <p:spPr>
          <a:xfrm>
            <a:off x="0" y="-39537"/>
            <a:ext cx="4073381" cy="6786473"/>
          </a:xfrm>
          <a:prstGeom prst="rect">
            <a:avLst/>
          </a:prstGeom>
        </p:spPr>
        <p:txBody>
          <a:bodyPr wrap="square">
            <a:spAutoFit/>
          </a:bodyPr>
          <a:lstStyle/>
          <a:p>
            <a:r>
              <a:rPr lang="en-US" sz="5500" dirty="0" err="1" smtClean="0">
                <a:solidFill>
                  <a:srgbClr val="FF0000"/>
                </a:solidFill>
                <a:uFill>
                  <a:solidFill>
                    <a:srgbClr val="000000"/>
                  </a:solidFill>
                </a:uFill>
                <a:sym typeface="GeezTypeNet"/>
              </a:rPr>
              <a:t>ይ.ካ</a:t>
            </a:r>
            <a:r>
              <a:rPr lang="en-US" sz="5500" dirty="0" smtClean="0">
                <a:solidFill>
                  <a:srgbClr val="FF0000"/>
                </a:solidFill>
                <a:uFill>
                  <a:solidFill>
                    <a:srgbClr val="000000"/>
                  </a:solidFill>
                </a:uFill>
                <a:sym typeface="GeezTypeNet"/>
              </a:rPr>
              <a:t>. </a:t>
            </a:r>
            <a:r>
              <a:rPr lang="en-US" sz="1400" dirty="0" smtClean="0">
                <a:solidFill>
                  <a:srgbClr val="FFC000"/>
                </a:solidFill>
                <a:uFill>
                  <a:solidFill>
                    <a:srgbClr val="000000"/>
                  </a:solidFill>
                </a:uFill>
                <a:sym typeface="GeezTypeNet"/>
              </a:rPr>
              <a:t>፳፱. </a:t>
            </a:r>
            <a:r>
              <a:rPr lang="en-US" sz="5500" dirty="0" err="1" smtClean="0">
                <a:uFill>
                  <a:solidFill>
                    <a:srgbClr val="000000"/>
                  </a:solidFill>
                </a:uFill>
                <a:sym typeface="GeezTypeNet"/>
              </a:rPr>
              <a:t>ወዘልፈ</a:t>
            </a:r>
            <a:r>
              <a:rPr lang="en-US" sz="5500" dirty="0" smtClean="0">
                <a:uFill>
                  <a:solidFill>
                    <a:srgbClr val="000000"/>
                  </a:solidFill>
                </a:uFill>
                <a:sym typeface="GeezTypeNet"/>
              </a:rPr>
              <a:t> </a:t>
            </a:r>
            <a:r>
              <a:rPr lang="en-US" sz="5500" dirty="0" err="1" smtClean="0">
                <a:uFill>
                  <a:solidFill>
                    <a:srgbClr val="000000"/>
                  </a:solidFill>
                </a:uFill>
                <a:sym typeface="GeezTypeNet"/>
              </a:rPr>
              <a:t>እንከ</a:t>
            </a:r>
            <a:r>
              <a:rPr lang="en-US" sz="5500" dirty="0" smtClean="0">
                <a:uFill>
                  <a:solidFill>
                    <a:srgbClr val="000000"/>
                  </a:solidFill>
                </a:uFill>
                <a:sym typeface="GeezTypeNet"/>
              </a:rPr>
              <a:t> </a:t>
            </a:r>
            <a:r>
              <a:rPr lang="en-US" sz="5500" dirty="0" err="1" smtClean="0">
                <a:uFill>
                  <a:solidFill>
                    <a:srgbClr val="000000"/>
                  </a:solidFill>
                </a:uFill>
                <a:sym typeface="GeezTypeNet"/>
              </a:rPr>
              <a:t>ኵሎሙ</a:t>
            </a:r>
            <a:r>
              <a:rPr lang="en-US" sz="5500" dirty="0" smtClean="0">
                <a:uFill>
                  <a:solidFill>
                    <a:srgbClr val="000000"/>
                  </a:solidFill>
                </a:uFill>
                <a:sym typeface="GeezTypeNet"/>
              </a:rPr>
              <a:t> </a:t>
            </a:r>
            <a:r>
              <a:rPr lang="en-US" sz="5500" dirty="0" err="1" smtClean="0">
                <a:uFill>
                  <a:solidFill>
                    <a:srgbClr val="000000"/>
                  </a:solidFill>
                </a:uFill>
                <a:sym typeface="GeezTypeNet"/>
              </a:rPr>
              <a:t>ከመ</a:t>
            </a:r>
            <a:r>
              <a:rPr lang="en-US" sz="5500" dirty="0" smtClean="0">
                <a:uFill>
                  <a:solidFill>
                    <a:srgbClr val="000000"/>
                  </a:solidFill>
                </a:uFill>
                <a:sym typeface="GeezTypeNet"/>
              </a:rPr>
              <a:t> </a:t>
            </a:r>
            <a:r>
              <a:rPr lang="en-US" sz="5500" dirty="0" err="1" smtClean="0">
                <a:uFill>
                  <a:solidFill>
                    <a:srgbClr val="000000"/>
                  </a:solidFill>
                </a:uFill>
                <a:sym typeface="GeezTypeNet"/>
              </a:rPr>
              <a:t>ኪያከ</a:t>
            </a:r>
            <a:r>
              <a:rPr lang="en-US" sz="5500" dirty="0" smtClean="0">
                <a:uFill>
                  <a:solidFill>
                    <a:srgbClr val="000000"/>
                  </a:solidFill>
                </a:uFill>
                <a:sym typeface="GeezTypeNet"/>
              </a:rPr>
              <a:t> </a:t>
            </a:r>
            <a:r>
              <a:rPr lang="en-US" sz="5500" dirty="0" err="1" smtClean="0">
                <a:uFill>
                  <a:solidFill>
                    <a:srgbClr val="000000"/>
                  </a:solidFill>
                </a:uFill>
                <a:sym typeface="GeezTypeNet"/>
              </a:rPr>
              <a:t>ይቄድሱ</a:t>
            </a:r>
            <a:r>
              <a:rPr lang="en-US" sz="5500" dirty="0" smtClean="0">
                <a:uFill>
                  <a:solidFill>
                    <a:srgbClr val="000000"/>
                  </a:solidFill>
                </a:uFill>
                <a:sym typeface="GeezTypeNet"/>
              </a:rPr>
              <a:t> </a:t>
            </a:r>
            <a:r>
              <a:rPr lang="en-US" sz="5500" dirty="0" err="1" smtClean="0">
                <a:uFill>
                  <a:solidFill>
                    <a:srgbClr val="000000"/>
                  </a:solidFill>
                </a:uFill>
                <a:sym typeface="GeezTypeNet"/>
              </a:rPr>
              <a:t>ወምስለ</a:t>
            </a:r>
            <a:r>
              <a:rPr lang="en-US" sz="5500" dirty="0" smtClean="0">
                <a:uFill>
                  <a:solidFill>
                    <a:srgbClr val="000000"/>
                  </a:solidFill>
                </a:uFill>
                <a:sym typeface="GeezTypeNet"/>
              </a:rPr>
              <a:t> </a:t>
            </a:r>
            <a:r>
              <a:rPr lang="en-US" sz="5500" dirty="0" err="1" smtClean="0">
                <a:uFill>
                  <a:solidFill>
                    <a:srgbClr val="000000"/>
                  </a:solidFill>
                </a:uFill>
                <a:sym typeface="GeezTypeNet"/>
              </a:rPr>
              <a:t>ኵሎሙ</a:t>
            </a:r>
            <a:r>
              <a:rPr lang="en-US" sz="5500" dirty="0" smtClean="0">
                <a:uFill>
                  <a:solidFill>
                    <a:srgbClr val="000000"/>
                  </a:solidFill>
                </a:uFill>
                <a:sym typeface="GeezTypeNet"/>
              </a:rPr>
              <a:t> </a:t>
            </a:r>
            <a:r>
              <a:rPr lang="en-US" sz="5500" dirty="0" err="1" smtClean="0">
                <a:uFill>
                  <a:solidFill>
                    <a:srgbClr val="000000"/>
                  </a:solidFill>
                </a:uFill>
                <a:sym typeface="GeezTypeNet"/>
              </a:rPr>
              <a:t>እለ</a:t>
            </a:r>
            <a:r>
              <a:rPr lang="en-US" sz="5500" dirty="0" smtClean="0">
                <a:uFill>
                  <a:solidFill>
                    <a:srgbClr val="000000"/>
                  </a:solidFill>
                </a:uFill>
                <a:sym typeface="GeezTypeNet"/>
              </a:rPr>
              <a:t> </a:t>
            </a:r>
            <a:r>
              <a:rPr lang="en-US" sz="5500" dirty="0" err="1" smtClean="0">
                <a:uFill>
                  <a:solidFill>
                    <a:srgbClr val="000000"/>
                  </a:solidFill>
                </a:uFill>
                <a:sym typeface="GeezTypeNet"/>
              </a:rPr>
              <a:t>ይቄድሱከ</a:t>
            </a:r>
            <a:r>
              <a:rPr lang="en-US" sz="5500" dirty="0" smtClean="0">
                <a:uFill>
                  <a:solidFill>
                    <a:srgbClr val="000000"/>
                  </a:solidFill>
                </a:uFill>
                <a:sym typeface="GeezTypeNet"/>
              </a:rPr>
              <a:t> </a:t>
            </a:r>
            <a:r>
              <a:rPr lang="en-US" sz="5500" dirty="0" err="1" smtClean="0">
                <a:uFill>
                  <a:solidFill>
                    <a:srgbClr val="000000"/>
                  </a:solidFill>
                </a:uFill>
                <a:sym typeface="GeezTypeNet"/>
              </a:rPr>
              <a:t>ወይዌዱሱከ</a:t>
            </a:r>
            <a:r>
              <a:rPr lang="en-US" sz="5500" dirty="0" smtClean="0">
                <a:uFill>
                  <a:solidFill>
                    <a:srgbClr val="000000"/>
                  </a:solidFill>
                </a:uFill>
                <a:sym typeface="GeezTypeNet"/>
              </a:rPr>
              <a:t>። </a:t>
            </a:r>
          </a:p>
          <a:p>
            <a:endParaRPr lang="en-CA" sz="5000" b="1" dirty="0"/>
          </a:p>
        </p:txBody>
      </p:sp>
    </p:spTree>
    <p:extLst>
      <p:ext uri="{BB962C8B-B14F-4D97-AF65-F5344CB8AC3E}">
        <p14:creationId xmlns:p14="http://schemas.microsoft.com/office/powerpoint/2010/main" val="25147157"/>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1963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7406" y="-109023"/>
            <a:ext cx="4218229" cy="6463308"/>
          </a:xfrm>
          <a:prstGeom prst="rect">
            <a:avLst/>
          </a:prstGeom>
        </p:spPr>
        <p:txBody>
          <a:bodyPr wrap="square">
            <a:spAutoFit/>
          </a:bodyPr>
          <a:lstStyle/>
          <a:p>
            <a:r>
              <a:rPr lang="en-US" sz="1400" dirty="0" smtClean="0">
                <a:solidFill>
                  <a:srgbClr val="FFC000"/>
                </a:solidFill>
                <a:uFill>
                  <a:solidFill>
                    <a:srgbClr val="000000"/>
                  </a:solidFill>
                </a:uFill>
                <a:sym typeface="GeezTypeNet"/>
              </a:rPr>
              <a:t>30. </a:t>
            </a:r>
            <a:r>
              <a:rPr lang="en-US" sz="5000" dirty="0" err="1" smtClean="0">
                <a:uFill>
                  <a:solidFill>
                    <a:srgbClr val="000000"/>
                  </a:solidFill>
                </a:uFill>
                <a:sym typeface="GeezTypeNet"/>
              </a:rPr>
              <a:t>ሕጂ</a:t>
            </a:r>
            <a:r>
              <a:rPr lang="en-US" sz="5000" dirty="0" smtClean="0">
                <a:uFill>
                  <a:solidFill>
                    <a:srgbClr val="000000"/>
                  </a:solidFill>
                </a:uFill>
                <a:sym typeface="GeezTypeNet"/>
              </a:rPr>
              <a:t> </a:t>
            </a:r>
            <a:r>
              <a:rPr lang="en-US" sz="5000" dirty="0" err="1" smtClean="0">
                <a:uFill>
                  <a:solidFill>
                    <a:srgbClr val="000000"/>
                  </a:solidFill>
                </a:uFill>
                <a:sym typeface="GeezTypeNet"/>
              </a:rPr>
              <a:t>ኸኣ</a:t>
            </a:r>
            <a:r>
              <a:rPr lang="en-US" sz="5000" dirty="0" smtClean="0">
                <a:uFill>
                  <a:solidFill>
                    <a:srgbClr val="000000"/>
                  </a:solidFill>
                </a:uFill>
                <a:sym typeface="GeezTypeNet"/>
              </a:rPr>
              <a:t> </a:t>
            </a:r>
            <a:r>
              <a:rPr lang="en-US" sz="5000" dirty="0" err="1" smtClean="0">
                <a:uFill>
                  <a:solidFill>
                    <a:srgbClr val="000000"/>
                  </a:solidFill>
                </a:uFill>
                <a:sym typeface="GeezTypeNet"/>
              </a:rPr>
              <a:t>ቅዱስ</a:t>
            </a:r>
            <a:r>
              <a:rPr lang="en-US" sz="5000" dirty="0" smtClean="0">
                <a:uFill>
                  <a:solidFill>
                    <a:srgbClr val="000000"/>
                  </a:solidFill>
                </a:uFill>
                <a:sym typeface="GeezTypeNet"/>
              </a:rPr>
              <a:t> </a:t>
            </a:r>
            <a:r>
              <a:rPr lang="en-US" sz="5000" dirty="0" err="1" smtClean="0">
                <a:uFill>
                  <a:solidFill>
                    <a:srgbClr val="000000"/>
                  </a:solidFill>
                </a:uFill>
                <a:sym typeface="GeezTypeNet"/>
              </a:rPr>
              <a:t>ቅዱስ</a:t>
            </a:r>
            <a:r>
              <a:rPr lang="en-US" sz="5000" dirty="0" smtClean="0">
                <a:uFill>
                  <a:solidFill>
                    <a:srgbClr val="000000"/>
                  </a:solidFill>
                </a:uFill>
                <a:sym typeface="GeezTypeNet"/>
              </a:rPr>
              <a:t> </a:t>
            </a:r>
            <a:r>
              <a:rPr lang="en-US" sz="5000" dirty="0" err="1" smtClean="0">
                <a:uFill>
                  <a:solidFill>
                    <a:srgbClr val="000000"/>
                  </a:solidFill>
                </a:uFill>
                <a:sym typeface="GeezTypeNet"/>
              </a:rPr>
              <a:t>ቅዱስ</a:t>
            </a:r>
            <a:r>
              <a:rPr lang="en-US" sz="5000" dirty="0" smtClean="0">
                <a:uFill>
                  <a:solidFill>
                    <a:srgbClr val="000000"/>
                  </a:solidFill>
                </a:uFill>
                <a:sym typeface="GeezTypeNet"/>
              </a:rPr>
              <a:t> </a:t>
            </a:r>
            <a:r>
              <a:rPr lang="en-US" sz="5000" dirty="0" err="1" smtClean="0">
                <a:uFill>
                  <a:solidFill>
                    <a:srgbClr val="000000"/>
                  </a:solidFill>
                </a:uFill>
                <a:sym typeface="GeezTypeNet"/>
              </a:rPr>
              <a:t>እግዚኣብሄር</a:t>
            </a:r>
            <a:r>
              <a:rPr lang="en-US" sz="5000" dirty="0" smtClean="0">
                <a:uFill>
                  <a:solidFill>
                    <a:srgbClr val="000000"/>
                  </a:solidFill>
                </a:uFill>
                <a:sym typeface="GeezTypeNet"/>
              </a:rPr>
              <a:t> </a:t>
            </a:r>
            <a:r>
              <a:rPr lang="en-US" sz="5000" dirty="0" err="1" smtClean="0">
                <a:uFill>
                  <a:solidFill>
                    <a:srgbClr val="000000"/>
                  </a:solidFill>
                </a:uFill>
                <a:sym typeface="GeezTypeNet"/>
              </a:rPr>
              <a:t>ጐይታ</a:t>
            </a:r>
            <a:r>
              <a:rPr lang="en-US" sz="5000" dirty="0" smtClean="0">
                <a:uFill>
                  <a:solidFill>
                    <a:srgbClr val="000000"/>
                  </a:solidFill>
                </a:uFill>
                <a:sym typeface="GeezTypeNet"/>
              </a:rPr>
              <a:t> </a:t>
            </a:r>
            <a:r>
              <a:rPr lang="en-US" sz="5000" dirty="0" err="1" smtClean="0">
                <a:uFill>
                  <a:solidFill>
                    <a:srgbClr val="000000"/>
                  </a:solidFill>
                </a:uFill>
                <a:sym typeface="GeezTypeNet"/>
              </a:rPr>
              <a:t>ሠራዊት</a:t>
            </a:r>
            <a:r>
              <a:rPr lang="en-US" sz="5000" dirty="0" smtClean="0">
                <a:uFill>
                  <a:solidFill>
                    <a:srgbClr val="000000"/>
                  </a:solidFill>
                </a:uFill>
                <a:sym typeface="GeezTypeNet"/>
              </a:rPr>
              <a:t> </a:t>
            </a:r>
            <a:r>
              <a:rPr lang="en-US" sz="5000" dirty="0" err="1" smtClean="0">
                <a:uFill>
                  <a:solidFill>
                    <a:srgbClr val="000000"/>
                  </a:solidFill>
                </a:uFill>
                <a:sym typeface="GeezTypeNet"/>
              </a:rPr>
              <a:t>ፍጹም</a:t>
            </a:r>
            <a:r>
              <a:rPr lang="en-US" sz="5000" dirty="0" smtClean="0">
                <a:uFill>
                  <a:solidFill>
                    <a:srgbClr val="000000"/>
                  </a:solidFill>
                </a:uFill>
                <a:sym typeface="GeezTypeNet"/>
              </a:rPr>
              <a:t> </a:t>
            </a:r>
            <a:r>
              <a:rPr lang="en-US" sz="5000" dirty="0" err="1" smtClean="0">
                <a:uFill>
                  <a:solidFill>
                    <a:srgbClr val="000000"/>
                  </a:solidFill>
                </a:uFill>
                <a:sym typeface="GeezTypeNet"/>
              </a:rPr>
              <a:t>ንእንብለካ</a:t>
            </a:r>
            <a:r>
              <a:rPr lang="en-US" sz="5000" dirty="0" smtClean="0">
                <a:uFill>
                  <a:solidFill>
                    <a:srgbClr val="000000"/>
                  </a:solidFill>
                </a:uFill>
                <a:sym typeface="GeezTypeNet"/>
              </a:rPr>
              <a:t> </a:t>
            </a:r>
            <a:r>
              <a:rPr lang="en-US" sz="5000" dirty="0" err="1" smtClean="0">
                <a:uFill>
                  <a:solidFill>
                    <a:srgbClr val="000000"/>
                  </a:solidFill>
                </a:uFill>
                <a:sym typeface="GeezTypeNet"/>
              </a:rPr>
              <a:t>ቅዳሴና</a:t>
            </a:r>
            <a:r>
              <a:rPr lang="en-US" sz="5000" dirty="0" smtClean="0">
                <a:uFill>
                  <a:solidFill>
                    <a:srgbClr val="000000"/>
                  </a:solidFill>
                </a:uFill>
                <a:sym typeface="GeezTypeNet"/>
              </a:rPr>
              <a:t> </a:t>
            </a:r>
            <a:r>
              <a:rPr lang="en-US" sz="5000" dirty="0" err="1" smtClean="0">
                <a:uFill>
                  <a:solidFill>
                    <a:srgbClr val="000000"/>
                  </a:solidFill>
                </a:uFill>
                <a:sym typeface="GeezTypeNet"/>
              </a:rPr>
              <a:t>ተቐበል</a:t>
            </a:r>
            <a:r>
              <a:rPr lang="en-US" sz="5000" dirty="0" smtClean="0">
                <a:uFill>
                  <a:solidFill>
                    <a:srgbClr val="000000"/>
                  </a:solidFill>
                </a:uFill>
                <a:sym typeface="GeezTypeNet"/>
              </a:rPr>
              <a:t>።</a:t>
            </a:r>
          </a:p>
          <a:p>
            <a:endParaRPr lang="en-US" sz="1400" dirty="0">
              <a:uFill>
                <a:solidFill>
                  <a:srgbClr val="000000"/>
                </a:solidFill>
              </a:uFill>
              <a:sym typeface="GeezTypeNet"/>
            </a:endParaRPr>
          </a:p>
          <a:p>
            <a:r>
              <a:rPr lang="en-CA" sz="5500" dirty="0" err="1" smtClean="0">
                <a:solidFill>
                  <a:srgbClr val="92D050"/>
                </a:solidFill>
              </a:rPr>
              <a:t>ይ.ዲ</a:t>
            </a:r>
            <a:r>
              <a:rPr lang="en-CA" sz="5500" dirty="0">
                <a:solidFill>
                  <a:srgbClr val="92D050"/>
                </a:solidFill>
              </a:rPr>
              <a:t>. </a:t>
            </a:r>
            <a:r>
              <a:rPr lang="en-CA" sz="1400" dirty="0" smtClean="0">
                <a:solidFill>
                  <a:srgbClr val="FFC000"/>
                </a:solidFill>
              </a:rPr>
              <a:t>31.  </a:t>
            </a:r>
            <a:r>
              <a:rPr lang="en-CA" sz="4500" dirty="0" err="1" smtClean="0"/>
              <a:t>ተሰጥዎ</a:t>
            </a:r>
            <a:r>
              <a:rPr lang="en-CA" sz="4500" dirty="0" smtClean="0"/>
              <a:t> </a:t>
            </a:r>
            <a:r>
              <a:rPr lang="en-CA" sz="4500" dirty="0" err="1" smtClean="0"/>
              <a:t>ተቐበሉ</a:t>
            </a:r>
            <a:r>
              <a:rPr lang="en-CA" sz="4500" dirty="0" smtClean="0"/>
              <a:t>።</a:t>
            </a:r>
            <a:endParaRPr lang="en-CA" sz="4500" dirty="0"/>
          </a:p>
        </p:txBody>
      </p:sp>
      <p:sp>
        <p:nvSpPr>
          <p:cNvPr id="20" name="Rectangle 19"/>
          <p:cNvSpPr/>
          <p:nvPr/>
        </p:nvSpPr>
        <p:spPr>
          <a:xfrm>
            <a:off x="8068963" y="-85839"/>
            <a:ext cx="4123038" cy="6209392"/>
          </a:xfrm>
          <a:prstGeom prst="rect">
            <a:avLst/>
          </a:prstGeom>
        </p:spPr>
        <p:txBody>
          <a:bodyPr wrap="square">
            <a:spAutoFit/>
          </a:bodyPr>
          <a:lstStyle/>
          <a:p>
            <a:pPr marL="40639" marR="40639">
              <a:lnSpc>
                <a:spcPct val="150000"/>
              </a:lnSpc>
              <a:spcBef>
                <a:spcPts val="600"/>
              </a:spcBef>
              <a:buClr>
                <a:srgbClr val="000000"/>
              </a:buClr>
              <a:buFont typeface="Arial"/>
              <a:defRPr sz="2000"/>
            </a:pPr>
            <a:r>
              <a:rPr lang="en-US" sz="1400" dirty="0" smtClean="0">
                <a:solidFill>
                  <a:srgbClr val="FFC000"/>
                </a:solidFill>
              </a:rPr>
              <a:t>30. </a:t>
            </a:r>
            <a:r>
              <a:rPr lang="en-US" sz="3600" dirty="0" smtClean="0"/>
              <a:t>Receive also </a:t>
            </a:r>
            <a:r>
              <a:rPr lang="en-US" sz="3600" dirty="0"/>
              <a:t>our hallowing, which we utter unto Thee:  Holy </a:t>
            </a:r>
            <a:r>
              <a:rPr lang="en-US" sz="3600" dirty="0" err="1"/>
              <a:t>Holy</a:t>
            </a:r>
            <a:r>
              <a:rPr lang="en-US" sz="3600" dirty="0"/>
              <a:t> </a:t>
            </a:r>
            <a:r>
              <a:rPr lang="en-US" sz="3600" dirty="0" err="1"/>
              <a:t>Holy</a:t>
            </a:r>
            <a:r>
              <a:rPr lang="en-US" sz="3600" dirty="0"/>
              <a:t> perfect Lord of hosts. </a:t>
            </a:r>
            <a:endParaRPr lang="en-US" sz="3600" dirty="0" smtClean="0"/>
          </a:p>
          <a:p>
            <a:pPr marL="40639" marR="40639">
              <a:lnSpc>
                <a:spcPct val="150000"/>
              </a:lnSpc>
              <a:spcBef>
                <a:spcPts val="600"/>
              </a:spcBef>
              <a:buClr>
                <a:srgbClr val="000000"/>
              </a:buClr>
              <a:buFont typeface="Arial"/>
              <a:defRPr sz="2000"/>
            </a:pPr>
            <a:r>
              <a:rPr lang="en-US" sz="4500" dirty="0" smtClean="0">
                <a:solidFill>
                  <a:srgbClr val="92D050"/>
                </a:solidFill>
              </a:rPr>
              <a:t>Deacon :</a:t>
            </a:r>
            <a:r>
              <a:rPr lang="en-US" sz="4500" dirty="0">
                <a:solidFill>
                  <a:srgbClr val="92D050"/>
                </a:solidFill>
              </a:rPr>
              <a:t> </a:t>
            </a:r>
            <a:r>
              <a:rPr lang="en-US" sz="1400" dirty="0" smtClean="0">
                <a:solidFill>
                  <a:srgbClr val="FFC000"/>
                </a:solidFill>
              </a:rPr>
              <a:t>31. </a:t>
            </a:r>
            <a:r>
              <a:rPr lang="en-US" sz="4000" dirty="0" smtClean="0"/>
              <a:t>Utter.</a:t>
            </a:r>
            <a:endParaRPr lang="en-US" altLang="en-US" sz="4000" dirty="0">
              <a:latin typeface="Arial" charset="0"/>
            </a:endParaRPr>
          </a:p>
        </p:txBody>
      </p:sp>
      <p:sp>
        <p:nvSpPr>
          <p:cNvPr id="2" name="Rectangle 1"/>
          <p:cNvSpPr/>
          <p:nvPr/>
        </p:nvSpPr>
        <p:spPr>
          <a:xfrm>
            <a:off x="0" y="-39537"/>
            <a:ext cx="4073381" cy="5909310"/>
          </a:xfrm>
          <a:prstGeom prst="rect">
            <a:avLst/>
          </a:prstGeom>
        </p:spPr>
        <p:txBody>
          <a:bodyPr wrap="square">
            <a:spAutoFit/>
          </a:bodyPr>
          <a:lstStyle/>
          <a:p>
            <a:r>
              <a:rPr lang="en-US" sz="1400" dirty="0" smtClean="0">
                <a:solidFill>
                  <a:srgbClr val="FFC000"/>
                </a:solidFill>
                <a:uFill>
                  <a:solidFill>
                    <a:srgbClr val="000000"/>
                  </a:solidFill>
                </a:uFill>
                <a:sym typeface="GeezTypeNet"/>
              </a:rPr>
              <a:t>፴. </a:t>
            </a:r>
            <a:r>
              <a:rPr lang="en-US" sz="5000" dirty="0" err="1" smtClean="0">
                <a:uFill>
                  <a:solidFill>
                    <a:srgbClr val="000000"/>
                  </a:solidFill>
                </a:uFill>
                <a:sym typeface="GeezTypeNet"/>
              </a:rPr>
              <a:t>ዓዲ</a:t>
            </a:r>
            <a:r>
              <a:rPr lang="en-US" sz="5000" dirty="0" smtClean="0">
                <a:uFill>
                  <a:solidFill>
                    <a:srgbClr val="000000"/>
                  </a:solidFill>
                </a:uFill>
                <a:sym typeface="GeezTypeNet"/>
              </a:rPr>
              <a:t> </a:t>
            </a:r>
            <a:r>
              <a:rPr lang="en-US" sz="5000" dirty="0" err="1" smtClean="0">
                <a:uFill>
                  <a:solidFill>
                    <a:srgbClr val="000000"/>
                  </a:solidFill>
                </a:uFill>
                <a:sym typeface="GeezTypeNet"/>
              </a:rPr>
              <a:t>ተወከፍ</a:t>
            </a:r>
            <a:r>
              <a:rPr lang="en-US" sz="5000" dirty="0" smtClean="0">
                <a:uFill>
                  <a:solidFill>
                    <a:srgbClr val="000000"/>
                  </a:solidFill>
                </a:uFill>
                <a:sym typeface="GeezTypeNet"/>
              </a:rPr>
              <a:t> </a:t>
            </a:r>
            <a:r>
              <a:rPr lang="en-US" sz="5000" dirty="0" err="1" smtClean="0">
                <a:uFill>
                  <a:solidFill>
                    <a:srgbClr val="000000"/>
                  </a:solidFill>
                </a:uFill>
                <a:sym typeface="GeezTypeNet"/>
              </a:rPr>
              <a:t>ዘዚአነሂ</a:t>
            </a:r>
            <a:r>
              <a:rPr lang="en-US" sz="5000" dirty="0" smtClean="0">
                <a:uFill>
                  <a:solidFill>
                    <a:srgbClr val="000000"/>
                  </a:solidFill>
                </a:uFill>
                <a:sym typeface="GeezTypeNet"/>
              </a:rPr>
              <a:t> </a:t>
            </a:r>
            <a:r>
              <a:rPr lang="en-US" sz="5000" dirty="0" err="1" smtClean="0">
                <a:uFill>
                  <a:solidFill>
                    <a:srgbClr val="000000"/>
                  </a:solidFill>
                </a:uFill>
                <a:sym typeface="GeezTypeNet"/>
              </a:rPr>
              <a:t>ቅዳሴ</a:t>
            </a:r>
            <a:r>
              <a:rPr lang="en-US" sz="5000" dirty="0" smtClean="0">
                <a:uFill>
                  <a:solidFill>
                    <a:srgbClr val="000000"/>
                  </a:solidFill>
                </a:uFill>
                <a:sym typeface="GeezTypeNet"/>
              </a:rPr>
              <a:t> </a:t>
            </a:r>
            <a:r>
              <a:rPr lang="en-US" sz="5000" dirty="0" err="1" smtClean="0">
                <a:uFill>
                  <a:solidFill>
                    <a:srgbClr val="000000"/>
                  </a:solidFill>
                </a:uFill>
                <a:sym typeface="GeezTypeNet"/>
              </a:rPr>
              <a:t>እለ</a:t>
            </a:r>
            <a:r>
              <a:rPr lang="en-US" sz="5000" dirty="0" smtClean="0">
                <a:uFill>
                  <a:solidFill>
                    <a:srgbClr val="000000"/>
                  </a:solidFill>
                </a:uFill>
                <a:sym typeface="GeezTypeNet"/>
              </a:rPr>
              <a:t> </a:t>
            </a:r>
            <a:r>
              <a:rPr lang="en-US" sz="5000" dirty="0" err="1" smtClean="0">
                <a:uFill>
                  <a:solidFill>
                    <a:srgbClr val="000000"/>
                  </a:solidFill>
                </a:uFill>
                <a:sym typeface="GeezTypeNet"/>
              </a:rPr>
              <a:t>ዘንብለከ</a:t>
            </a:r>
            <a:r>
              <a:rPr lang="en-US" sz="5000" dirty="0" smtClean="0">
                <a:uFill>
                  <a:solidFill>
                    <a:srgbClr val="000000"/>
                  </a:solidFill>
                </a:uFill>
                <a:sym typeface="GeezTypeNet"/>
              </a:rPr>
              <a:t> </a:t>
            </a:r>
            <a:r>
              <a:rPr lang="en-US" sz="5000" dirty="0" err="1" smtClean="0">
                <a:uFill>
                  <a:solidFill>
                    <a:srgbClr val="000000"/>
                  </a:solidFill>
                </a:uFill>
                <a:sym typeface="GeezTypeNet"/>
              </a:rPr>
              <a:t>ቅዱስ</a:t>
            </a:r>
            <a:r>
              <a:rPr lang="en-US" sz="5000" dirty="0" smtClean="0">
                <a:uFill>
                  <a:solidFill>
                    <a:srgbClr val="000000"/>
                  </a:solidFill>
                </a:uFill>
                <a:sym typeface="GeezTypeNet"/>
              </a:rPr>
              <a:t> </a:t>
            </a:r>
            <a:r>
              <a:rPr lang="en-US" sz="5000" dirty="0" err="1" smtClean="0">
                <a:uFill>
                  <a:solidFill>
                    <a:srgbClr val="000000"/>
                  </a:solidFill>
                </a:uFill>
                <a:sym typeface="GeezTypeNet"/>
              </a:rPr>
              <a:t>ቅዱስ</a:t>
            </a:r>
            <a:r>
              <a:rPr lang="en-US" sz="5000" dirty="0" smtClean="0">
                <a:uFill>
                  <a:solidFill>
                    <a:srgbClr val="000000"/>
                  </a:solidFill>
                </a:uFill>
                <a:sym typeface="GeezTypeNet"/>
              </a:rPr>
              <a:t> </a:t>
            </a:r>
            <a:r>
              <a:rPr lang="en-US" sz="5000" dirty="0" err="1" smtClean="0">
                <a:uFill>
                  <a:solidFill>
                    <a:srgbClr val="000000"/>
                  </a:solidFill>
                </a:uFill>
                <a:sym typeface="GeezTypeNet"/>
              </a:rPr>
              <a:t>ቅዱስ</a:t>
            </a:r>
            <a:r>
              <a:rPr lang="en-US" sz="5000" dirty="0" smtClean="0">
                <a:uFill>
                  <a:solidFill>
                    <a:srgbClr val="000000"/>
                  </a:solidFill>
                </a:uFill>
                <a:sym typeface="GeezTypeNet"/>
              </a:rPr>
              <a:t> </a:t>
            </a:r>
            <a:r>
              <a:rPr lang="en-US" sz="5000" dirty="0" err="1" smtClean="0">
                <a:uFill>
                  <a:solidFill>
                    <a:srgbClr val="000000"/>
                  </a:solidFill>
                </a:uFill>
                <a:sym typeface="GeezTypeNet"/>
              </a:rPr>
              <a:t>እግዚአብሔር</a:t>
            </a:r>
            <a:r>
              <a:rPr lang="en-US" sz="5000" dirty="0" smtClean="0">
                <a:uFill>
                  <a:solidFill>
                    <a:srgbClr val="000000"/>
                  </a:solidFill>
                </a:uFill>
                <a:sym typeface="GeezTypeNet"/>
              </a:rPr>
              <a:t> </a:t>
            </a:r>
            <a:r>
              <a:rPr lang="en-US" sz="5000" dirty="0" err="1" smtClean="0">
                <a:uFill>
                  <a:solidFill>
                    <a:srgbClr val="000000"/>
                  </a:solidFill>
                </a:uFill>
                <a:sym typeface="GeezTypeNet"/>
              </a:rPr>
              <a:t>ጸባዖት</a:t>
            </a:r>
            <a:r>
              <a:rPr lang="en-US" sz="5000" dirty="0" smtClean="0">
                <a:uFill>
                  <a:solidFill>
                    <a:srgbClr val="000000"/>
                  </a:solidFill>
                </a:uFill>
                <a:sym typeface="GeezTypeNet"/>
              </a:rPr>
              <a:t> </a:t>
            </a:r>
            <a:r>
              <a:rPr lang="en-US" sz="5000" dirty="0" err="1" smtClean="0">
                <a:uFill>
                  <a:solidFill>
                    <a:srgbClr val="000000"/>
                  </a:solidFill>
                </a:uFill>
                <a:sym typeface="GeezTypeNet"/>
              </a:rPr>
              <a:t>ፍጹም</a:t>
            </a:r>
            <a:r>
              <a:rPr lang="en-US" sz="5000" dirty="0" smtClean="0">
                <a:uFill>
                  <a:solidFill>
                    <a:srgbClr val="000000"/>
                  </a:solidFill>
                </a:uFill>
                <a:sym typeface="GeezTypeNet"/>
              </a:rPr>
              <a:t>። </a:t>
            </a:r>
          </a:p>
          <a:p>
            <a:endParaRPr lang="en-US" sz="1400" dirty="0" smtClean="0">
              <a:uFill>
                <a:solidFill>
                  <a:srgbClr val="000000"/>
                </a:solidFill>
              </a:uFill>
              <a:sym typeface="GeezTypeNet"/>
            </a:endParaRPr>
          </a:p>
          <a:p>
            <a:endParaRPr lang="en-US" sz="1400" dirty="0" smtClean="0">
              <a:uFill>
                <a:solidFill>
                  <a:srgbClr val="000000"/>
                </a:solidFill>
              </a:uFill>
            </a:endParaRPr>
          </a:p>
          <a:p>
            <a:r>
              <a:rPr lang="en-CA" sz="5000" b="1" dirty="0" err="1" smtClean="0">
                <a:solidFill>
                  <a:srgbClr val="92D050"/>
                </a:solidFill>
              </a:rPr>
              <a:t>ይ.ዲ</a:t>
            </a:r>
            <a:r>
              <a:rPr lang="sk-SK" sz="5000" b="1" dirty="0" smtClean="0">
                <a:solidFill>
                  <a:srgbClr val="92D050"/>
                </a:solidFill>
              </a:rPr>
              <a:t>. </a:t>
            </a:r>
            <a:r>
              <a:rPr lang="en-CA" sz="1400" dirty="0" smtClean="0">
                <a:solidFill>
                  <a:srgbClr val="FFC000"/>
                </a:solidFill>
              </a:rPr>
              <a:t>፴፩. </a:t>
            </a:r>
            <a:r>
              <a:rPr lang="en-CA" sz="5000" b="1" dirty="0" err="1" smtClean="0"/>
              <a:t>አውሥኡ</a:t>
            </a:r>
            <a:r>
              <a:rPr lang="en-CA" sz="5000" b="1" dirty="0" smtClean="0"/>
              <a:t>።</a:t>
            </a:r>
            <a:endParaRPr lang="en-CA" sz="5000" b="1" dirty="0"/>
          </a:p>
        </p:txBody>
      </p:sp>
    </p:spTree>
    <p:extLst>
      <p:ext uri="{BB962C8B-B14F-4D97-AF65-F5344CB8AC3E}">
        <p14:creationId xmlns:p14="http://schemas.microsoft.com/office/powerpoint/2010/main" val="4093525960"/>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058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9385" y="-109023"/>
            <a:ext cx="4348497" cy="6740307"/>
          </a:xfrm>
          <a:prstGeom prst="rect">
            <a:avLst/>
          </a:prstGeom>
        </p:spPr>
        <p:txBody>
          <a:bodyPr wrap="square">
            <a:spAutoFit/>
          </a:bodyPr>
          <a:lstStyle/>
          <a:p>
            <a:r>
              <a:rPr lang="pt-BR" sz="5400" dirty="0" smtClean="0">
                <a:solidFill>
                  <a:srgbClr val="FFFF00"/>
                </a:solidFill>
              </a:rPr>
              <a:t>ይ.ሕ</a:t>
            </a:r>
            <a:r>
              <a:rPr lang="pt-BR" sz="5400" dirty="0">
                <a:solidFill>
                  <a:srgbClr val="FFFF00"/>
                </a:solidFill>
              </a:rPr>
              <a:t>. </a:t>
            </a:r>
            <a:endParaRPr lang="pt-BR" sz="5400" dirty="0" smtClean="0">
              <a:solidFill>
                <a:srgbClr val="FFFF00"/>
              </a:solidFill>
            </a:endParaRPr>
          </a:p>
          <a:p>
            <a:r>
              <a:rPr lang="pt-BR" sz="1400" dirty="0" smtClean="0">
                <a:solidFill>
                  <a:srgbClr val="FFC000"/>
                </a:solidFill>
              </a:rPr>
              <a:t> 32. </a:t>
            </a:r>
            <a:r>
              <a:rPr lang="pt-BR" sz="5400" dirty="0" smtClean="0"/>
              <a:t>ቅዱስ    ቅዱስ </a:t>
            </a:r>
          </a:p>
          <a:p>
            <a:r>
              <a:rPr lang="pt-BR" sz="5400" dirty="0"/>
              <a:t> </a:t>
            </a:r>
            <a:r>
              <a:rPr lang="pt-BR" sz="5400" dirty="0" smtClean="0"/>
              <a:t>      ቅዱስ </a:t>
            </a:r>
          </a:p>
          <a:p>
            <a:r>
              <a:rPr lang="pt-BR" sz="5400" dirty="0" smtClean="0"/>
              <a:t>እግዚኣብሄር </a:t>
            </a:r>
            <a:r>
              <a:rPr lang="pt-BR" sz="5400" dirty="0"/>
              <a:t>ጐይታ ሠራዊት፥ ክብሪ ምስጋናኻ ሰማይን ምድርን ምሉእ እዩ።</a:t>
            </a:r>
            <a:endParaRPr lang="en-CA" sz="5400" dirty="0"/>
          </a:p>
        </p:txBody>
      </p:sp>
      <p:sp>
        <p:nvSpPr>
          <p:cNvPr id="20" name="Rectangle 19"/>
          <p:cNvSpPr/>
          <p:nvPr/>
        </p:nvSpPr>
        <p:spPr>
          <a:xfrm>
            <a:off x="8104598" y="11107"/>
            <a:ext cx="4161406" cy="6263253"/>
          </a:xfrm>
          <a:prstGeom prst="rect">
            <a:avLst/>
          </a:prstGeom>
        </p:spPr>
        <p:txBody>
          <a:bodyPr wrap="square">
            <a:spAutoFit/>
          </a:bodyPr>
          <a:lstStyle/>
          <a:p>
            <a:pPr fontAlgn="base">
              <a:spcBef>
                <a:spcPct val="20000"/>
              </a:spcBef>
              <a:spcAft>
                <a:spcPct val="0"/>
              </a:spcAft>
            </a:pPr>
            <a:r>
              <a:rPr lang="en-US" sz="4400" b="1" dirty="0" smtClean="0">
                <a:solidFill>
                  <a:srgbClr val="FFFF00"/>
                </a:solidFill>
                <a:uFill>
                  <a:solidFill>
                    <a:srgbClr val="004DD6"/>
                  </a:solidFill>
                </a:uFill>
              </a:rPr>
              <a:t>People</a:t>
            </a:r>
            <a:r>
              <a:rPr lang="en-US" sz="4400" b="1" dirty="0">
                <a:solidFill>
                  <a:srgbClr val="FFFF00"/>
                </a:solidFill>
                <a:uFill>
                  <a:solidFill>
                    <a:srgbClr val="004DD6"/>
                  </a:solidFill>
                </a:uFill>
              </a:rPr>
              <a:t>:</a:t>
            </a:r>
            <a:r>
              <a:rPr lang="en-US" sz="4400" dirty="0">
                <a:solidFill>
                  <a:srgbClr val="FFFF00"/>
                </a:solidFill>
                <a:uFill>
                  <a:solidFill>
                    <a:srgbClr val="004DD6"/>
                  </a:solidFill>
                </a:uFill>
              </a:rPr>
              <a:t>  </a:t>
            </a:r>
          </a:p>
          <a:p>
            <a:pPr marL="40639" marR="40639">
              <a:spcBef>
                <a:spcPts val="600"/>
              </a:spcBef>
              <a:buClr>
                <a:srgbClr val="004DD6"/>
              </a:buClr>
              <a:buFont typeface="Arial"/>
              <a:defRPr sz="2800"/>
            </a:pPr>
            <a:r>
              <a:rPr lang="en-US" sz="1400" dirty="0" smtClean="0">
                <a:solidFill>
                  <a:srgbClr val="FFC000"/>
                </a:solidFill>
                <a:uFill>
                  <a:solidFill>
                    <a:srgbClr val="004DD6"/>
                  </a:solidFill>
                </a:uFill>
              </a:rPr>
              <a:t>32. </a:t>
            </a:r>
            <a:r>
              <a:rPr lang="en-US" sz="4400" dirty="0" smtClean="0">
                <a:solidFill>
                  <a:schemeClr val="tx1">
                    <a:lumMod val="95000"/>
                  </a:schemeClr>
                </a:solidFill>
                <a:uFill>
                  <a:solidFill>
                    <a:srgbClr val="004DD6"/>
                  </a:solidFill>
                </a:uFill>
              </a:rPr>
              <a:t>Holy</a:t>
            </a:r>
            <a:r>
              <a:rPr lang="en-US" sz="4400" dirty="0">
                <a:solidFill>
                  <a:schemeClr val="tx1">
                    <a:lumMod val="95000"/>
                  </a:schemeClr>
                </a:solidFill>
                <a:uFill>
                  <a:solidFill>
                    <a:srgbClr val="004DD6"/>
                  </a:solidFill>
                </a:uFill>
              </a:rPr>
              <a:t>, Holy, Holy, perfect Lord of hosts perfect Lord of hosts, heaven and earth are full of the holiness of Thy glory.</a:t>
            </a:r>
          </a:p>
        </p:txBody>
      </p:sp>
      <p:sp>
        <p:nvSpPr>
          <p:cNvPr id="2" name="Rectangle 1"/>
          <p:cNvSpPr/>
          <p:nvPr/>
        </p:nvSpPr>
        <p:spPr>
          <a:xfrm>
            <a:off x="-28352" y="-5417"/>
            <a:ext cx="4035133" cy="7540526"/>
          </a:xfrm>
          <a:prstGeom prst="rect">
            <a:avLst/>
          </a:prstGeom>
        </p:spPr>
        <p:txBody>
          <a:bodyPr wrap="square">
            <a:spAutoFit/>
          </a:bodyPr>
          <a:lstStyle/>
          <a:p>
            <a:r>
              <a:rPr lang="en-US" altLang="en-US" sz="2000" dirty="0" smtClean="0">
                <a:solidFill>
                  <a:srgbClr val="FFFF00"/>
                </a:solidFill>
                <a:latin typeface="Arial" charset="0"/>
              </a:rPr>
              <a:t> </a:t>
            </a:r>
            <a:r>
              <a:rPr lang="pt-BR" sz="5400" dirty="0">
                <a:solidFill>
                  <a:srgbClr val="FFFF00"/>
                </a:solidFill>
              </a:rPr>
              <a:t>ይ.ሕ. </a:t>
            </a:r>
            <a:endParaRPr lang="pt-BR" sz="5400" dirty="0" smtClean="0">
              <a:solidFill>
                <a:srgbClr val="FFFF00"/>
              </a:solidFill>
            </a:endParaRPr>
          </a:p>
          <a:p>
            <a:r>
              <a:rPr lang="pt-BR" sz="1400" dirty="0" smtClean="0">
                <a:solidFill>
                  <a:srgbClr val="FFC000"/>
                </a:solidFill>
              </a:rPr>
              <a:t> ፴፪. </a:t>
            </a:r>
            <a:r>
              <a:rPr lang="pt-BR" sz="5400" b="1" dirty="0" smtClean="0"/>
              <a:t>ቅዱስ   ቅዱስ </a:t>
            </a:r>
          </a:p>
          <a:p>
            <a:r>
              <a:rPr lang="pt-BR" sz="5400" b="1" dirty="0"/>
              <a:t> </a:t>
            </a:r>
            <a:r>
              <a:rPr lang="pt-BR" sz="5400" b="1" dirty="0" smtClean="0"/>
              <a:t>      ቅዱስ </a:t>
            </a:r>
            <a:r>
              <a:rPr lang="pt-BR" sz="5400" b="1" dirty="0"/>
              <a:t>እግዚኣብሄር ጸባዖት፥ ፍጹም ምሉእ ሰማያተ ወምድረ ቅድሳተ ስብሐቲከ።</a:t>
            </a:r>
            <a:endParaRPr lang="en-CA" sz="5400" b="1" dirty="0"/>
          </a:p>
          <a:p>
            <a:endParaRPr lang="en-CA" sz="5200" dirty="0"/>
          </a:p>
        </p:txBody>
      </p:sp>
    </p:spTree>
    <p:extLst>
      <p:ext uri="{BB962C8B-B14F-4D97-AF65-F5344CB8AC3E}">
        <p14:creationId xmlns:p14="http://schemas.microsoft.com/office/powerpoint/2010/main" val="1090975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771084"/>
          </a:xfrm>
          <a:prstGeom prst="rect">
            <a:avLst/>
          </a:prstGeom>
        </p:spPr>
        <p:txBody>
          <a:bodyPr wrap="square">
            <a:spAutoFit/>
          </a:bodyPr>
          <a:lstStyle/>
          <a:p>
            <a:pPr algn="ctr"/>
            <a:r>
              <a:rPr lang="en-CA" sz="2000" dirty="0" err="1">
                <a:solidFill>
                  <a:srgbClr val="FFC000"/>
                </a:solidFill>
              </a:rPr>
              <a:t>በጊዜ</a:t>
            </a:r>
            <a:r>
              <a:rPr lang="en-CA" sz="2000" dirty="0">
                <a:solidFill>
                  <a:srgbClr val="FFC000"/>
                </a:solidFill>
              </a:rPr>
              <a:t> </a:t>
            </a:r>
            <a:r>
              <a:rPr lang="en-CA" sz="2000" dirty="0" err="1">
                <a:solidFill>
                  <a:srgbClr val="FFC000"/>
                </a:solidFill>
              </a:rPr>
              <a:t>ሰንበት</a:t>
            </a:r>
            <a:endParaRPr lang="en-CA" sz="2000" dirty="0">
              <a:solidFill>
                <a:srgbClr val="FFC000"/>
              </a:solidFill>
            </a:endParaRPr>
          </a:p>
          <a:p>
            <a:r>
              <a:rPr lang="en-CA" sz="4600" dirty="0" err="1" smtClean="0">
                <a:solidFill>
                  <a:srgbClr val="FFFF00"/>
                </a:solidFill>
              </a:rPr>
              <a:t>ይ.ሕ</a:t>
            </a:r>
            <a:r>
              <a:rPr lang="en-CA" sz="4600" dirty="0">
                <a:solidFill>
                  <a:srgbClr val="FFFF00"/>
                </a:solidFill>
              </a:rPr>
              <a:t>. </a:t>
            </a:r>
            <a:r>
              <a:rPr lang="en-CA" sz="4600" dirty="0" err="1"/>
              <a:t>ኩሉ</a:t>
            </a:r>
            <a:r>
              <a:rPr lang="en-CA" sz="4600" dirty="0"/>
              <a:t> </a:t>
            </a:r>
            <a:r>
              <a:rPr lang="en-CA" sz="4600" dirty="0" err="1"/>
              <a:t>ዘገብራ</a:t>
            </a:r>
            <a:r>
              <a:rPr lang="en-CA" sz="4600" dirty="0"/>
              <a:t> </a:t>
            </a:r>
            <a:r>
              <a:rPr lang="en-CA" sz="4600" dirty="0" err="1"/>
              <a:t>ለጽድቅ</a:t>
            </a:r>
            <a:r>
              <a:rPr lang="en-CA" sz="4600" dirty="0"/>
              <a:t> </a:t>
            </a:r>
            <a:r>
              <a:rPr lang="en-CA" sz="4600" dirty="0" err="1"/>
              <a:t>ጻድቅ</a:t>
            </a:r>
            <a:r>
              <a:rPr lang="en-CA" sz="4600" dirty="0"/>
              <a:t> </a:t>
            </a:r>
            <a:r>
              <a:rPr lang="en-CA" sz="4600" dirty="0" err="1"/>
              <a:t>ውእቱ</a:t>
            </a:r>
            <a:r>
              <a:rPr lang="en-CA" sz="4600" dirty="0"/>
              <a:t> </a:t>
            </a:r>
            <a:r>
              <a:rPr lang="en-CA" sz="4600" dirty="0" err="1"/>
              <a:t>ወዘያከብር</a:t>
            </a:r>
            <a:r>
              <a:rPr lang="en-CA" sz="4600" dirty="0"/>
              <a:t> </a:t>
            </a:r>
            <a:r>
              <a:rPr lang="en-CA" sz="4600" dirty="0" err="1"/>
              <a:t>ሰንበተ</a:t>
            </a:r>
            <a:r>
              <a:rPr lang="en-CA" sz="4600" dirty="0"/>
              <a:t>። </a:t>
            </a:r>
            <a:r>
              <a:rPr lang="en-CA" sz="4600" dirty="0" err="1"/>
              <a:t>ኢይበል</a:t>
            </a:r>
            <a:r>
              <a:rPr lang="en-CA" sz="4600" dirty="0"/>
              <a:t> </a:t>
            </a:r>
            <a:r>
              <a:rPr lang="en-CA" sz="4600" dirty="0" err="1"/>
              <a:t>ፈላሲ</a:t>
            </a:r>
            <a:r>
              <a:rPr lang="en-CA" sz="4600" dirty="0"/>
              <a:t> </a:t>
            </a:r>
            <a:r>
              <a:rPr lang="en-CA" sz="4600" dirty="0" err="1"/>
              <a:t>ዘገብአ</a:t>
            </a:r>
            <a:r>
              <a:rPr lang="en-CA" sz="4600" dirty="0"/>
              <a:t> </a:t>
            </a:r>
            <a:r>
              <a:rPr lang="en-CA" sz="4600" dirty="0" err="1"/>
              <a:t>ኀበ</a:t>
            </a:r>
            <a:r>
              <a:rPr lang="en-CA" sz="4600" dirty="0"/>
              <a:t> </a:t>
            </a:r>
            <a:r>
              <a:rPr lang="en-CA" sz="4600" dirty="0" err="1"/>
              <a:t>እግዚአብሔር</a:t>
            </a:r>
            <a:r>
              <a:rPr lang="en-CA" sz="4600" dirty="0"/>
              <a:t> </a:t>
            </a:r>
            <a:r>
              <a:rPr lang="en-CA" sz="4600" dirty="0" err="1"/>
              <a:t>ይፈልጠኒኑ</a:t>
            </a:r>
            <a:r>
              <a:rPr lang="en-CA" sz="4600" dirty="0"/>
              <a:t> </a:t>
            </a:r>
            <a:r>
              <a:rPr lang="en-CA" sz="4600" dirty="0" err="1" smtClean="0"/>
              <a:t>እምሕዝ</a:t>
            </a:r>
            <a:endParaRPr lang="en-CA" sz="4600" dirty="0" smtClean="0"/>
          </a:p>
          <a:p>
            <a:r>
              <a:rPr lang="en-CA" sz="4600" dirty="0" smtClean="0"/>
              <a:t>ቡ</a:t>
            </a:r>
            <a:r>
              <a:rPr lang="en-CA" sz="4600" dirty="0"/>
              <a:t>። </a:t>
            </a:r>
            <a:r>
              <a:rPr lang="en-CA" sz="4600" dirty="0" err="1"/>
              <a:t>ኩሉ</a:t>
            </a:r>
            <a:r>
              <a:rPr lang="en-CA" sz="4600" dirty="0"/>
              <a:t> </a:t>
            </a:r>
            <a:r>
              <a:rPr lang="en-CA" sz="4600" dirty="0" err="1"/>
              <a:t>ዘገብራ</a:t>
            </a:r>
            <a:r>
              <a:rPr lang="en-CA" sz="4600" dirty="0"/>
              <a:t> </a:t>
            </a:r>
            <a:r>
              <a:rPr lang="en-CA" sz="4600" dirty="0" err="1"/>
              <a:t>ለጽድቅ</a:t>
            </a:r>
            <a:r>
              <a:rPr lang="en-CA" sz="4600" dirty="0"/>
              <a:t> </a:t>
            </a:r>
            <a:r>
              <a:rPr lang="en-CA" sz="4600" dirty="0" err="1"/>
              <a:t>ጻድቅ</a:t>
            </a:r>
            <a:r>
              <a:rPr lang="en-CA" sz="4600" dirty="0"/>
              <a:t> </a:t>
            </a:r>
            <a:r>
              <a:rPr lang="en-CA" sz="4600" dirty="0" err="1"/>
              <a:t>ውእቱ</a:t>
            </a:r>
            <a:r>
              <a:rPr lang="en-CA" sz="4600" dirty="0"/>
              <a:t> </a:t>
            </a:r>
            <a:r>
              <a:rPr lang="en-CA" sz="4600" dirty="0" err="1"/>
              <a:t>ወዘያከብር</a:t>
            </a:r>
            <a:r>
              <a:rPr lang="en-CA" sz="4600" dirty="0"/>
              <a:t> </a:t>
            </a:r>
            <a:r>
              <a:rPr lang="en-CA" sz="4600" dirty="0" err="1"/>
              <a:t>ሰንበተ</a:t>
            </a:r>
            <a:r>
              <a:rPr lang="en-CA" sz="4600" dirty="0"/>
              <a:t>።</a:t>
            </a:r>
          </a:p>
        </p:txBody>
      </p:sp>
      <p:sp>
        <p:nvSpPr>
          <p:cNvPr id="19" name="Rectangle 18"/>
          <p:cNvSpPr/>
          <p:nvPr/>
        </p:nvSpPr>
        <p:spPr>
          <a:xfrm>
            <a:off x="4014716" y="69183"/>
            <a:ext cx="4085624" cy="6771084"/>
          </a:xfrm>
          <a:prstGeom prst="rect">
            <a:avLst/>
          </a:prstGeom>
        </p:spPr>
        <p:txBody>
          <a:bodyPr wrap="square">
            <a:spAutoFit/>
          </a:bodyPr>
          <a:lstStyle/>
          <a:p>
            <a:pPr algn="ctr"/>
            <a:r>
              <a:rPr lang="en-CA" sz="2000" dirty="0" err="1">
                <a:solidFill>
                  <a:srgbClr val="FFC000"/>
                </a:solidFill>
              </a:rPr>
              <a:t>ኣብ</a:t>
            </a:r>
            <a:r>
              <a:rPr lang="en-CA" sz="2000" dirty="0">
                <a:solidFill>
                  <a:srgbClr val="FFC000"/>
                </a:solidFill>
              </a:rPr>
              <a:t> </a:t>
            </a:r>
            <a:r>
              <a:rPr lang="en-CA" sz="2000" dirty="0" err="1">
                <a:solidFill>
                  <a:srgbClr val="FFC000"/>
                </a:solidFill>
              </a:rPr>
              <a:t>እዋን</a:t>
            </a:r>
            <a:r>
              <a:rPr lang="en-CA" sz="2000" dirty="0">
                <a:solidFill>
                  <a:srgbClr val="FFC000"/>
                </a:solidFill>
              </a:rPr>
              <a:t> </a:t>
            </a:r>
            <a:r>
              <a:rPr lang="en-CA" sz="2000" dirty="0" err="1">
                <a:solidFill>
                  <a:srgbClr val="FFC000"/>
                </a:solidFill>
              </a:rPr>
              <a:t>ሰንበት</a:t>
            </a:r>
            <a:endParaRPr lang="en-CA" sz="2000" dirty="0">
              <a:solidFill>
                <a:srgbClr val="FFC000"/>
              </a:solidFill>
            </a:endParaRPr>
          </a:p>
          <a:p>
            <a:r>
              <a:rPr lang="en-CA" sz="4600" dirty="0" err="1">
                <a:solidFill>
                  <a:srgbClr val="FFFF00"/>
                </a:solidFill>
              </a:rPr>
              <a:t>ይ.ሕ</a:t>
            </a:r>
            <a:r>
              <a:rPr lang="en-CA" sz="4600" dirty="0">
                <a:solidFill>
                  <a:srgbClr val="FFFF00"/>
                </a:solidFill>
              </a:rPr>
              <a:t>. </a:t>
            </a:r>
            <a:r>
              <a:rPr lang="en-CA" sz="4600" dirty="0" err="1"/>
              <a:t>ጽድቂ</a:t>
            </a:r>
            <a:r>
              <a:rPr lang="en-CA" sz="4600" dirty="0"/>
              <a:t> </a:t>
            </a:r>
            <a:r>
              <a:rPr lang="en-CA" sz="4600" dirty="0" err="1" smtClean="0"/>
              <a:t>ዝሰርሕ</a:t>
            </a:r>
            <a:r>
              <a:rPr lang="en-CA" sz="4600" dirty="0" smtClean="0"/>
              <a:t> ፥ </a:t>
            </a:r>
            <a:r>
              <a:rPr lang="en-CA" sz="4600" dirty="0" err="1"/>
              <a:t>ሰንበት</a:t>
            </a:r>
            <a:r>
              <a:rPr lang="en-CA" sz="4600" dirty="0"/>
              <a:t> </a:t>
            </a:r>
            <a:r>
              <a:rPr lang="en-CA" sz="4600" dirty="0" err="1"/>
              <a:t>ዘኽብር</a:t>
            </a:r>
            <a:r>
              <a:rPr lang="en-CA" sz="4600" dirty="0"/>
              <a:t> </a:t>
            </a:r>
            <a:r>
              <a:rPr lang="en-CA" sz="4600" dirty="0" err="1"/>
              <a:t>ኩሉ</a:t>
            </a:r>
            <a:r>
              <a:rPr lang="en-CA" sz="4600" dirty="0"/>
              <a:t> </a:t>
            </a:r>
            <a:r>
              <a:rPr lang="en-CA" sz="4600" dirty="0" err="1"/>
              <a:t>ሰብ</a:t>
            </a:r>
            <a:r>
              <a:rPr lang="en-CA" sz="4600" dirty="0"/>
              <a:t> </a:t>
            </a:r>
            <a:r>
              <a:rPr lang="en-CA" sz="4600" dirty="0" err="1"/>
              <a:t>ጻድቕ</a:t>
            </a:r>
            <a:r>
              <a:rPr lang="en-CA" sz="4600" dirty="0"/>
              <a:t> </a:t>
            </a:r>
            <a:r>
              <a:rPr lang="en-CA" sz="4600" dirty="0" err="1" smtClean="0"/>
              <a:t>እዩ</a:t>
            </a:r>
            <a:r>
              <a:rPr lang="en-CA" sz="4600" dirty="0" smtClean="0"/>
              <a:t>። </a:t>
            </a:r>
            <a:r>
              <a:rPr lang="en-CA" sz="4600" dirty="0" err="1"/>
              <a:t>ናብ</a:t>
            </a:r>
            <a:r>
              <a:rPr lang="en-CA" sz="4600" dirty="0"/>
              <a:t> </a:t>
            </a:r>
            <a:r>
              <a:rPr lang="en-CA" sz="4600" dirty="0" err="1"/>
              <a:t>ኣምልኾ</a:t>
            </a:r>
            <a:r>
              <a:rPr lang="en-CA" sz="4600" dirty="0"/>
              <a:t> </a:t>
            </a:r>
            <a:r>
              <a:rPr lang="en-CA" sz="4600" dirty="0" err="1" smtClean="0"/>
              <a:t>እግዚኣ</a:t>
            </a:r>
            <a:r>
              <a:rPr lang="en-CA" sz="4600" dirty="0"/>
              <a:t> </a:t>
            </a:r>
            <a:r>
              <a:rPr lang="en-CA" sz="4600" dirty="0" err="1" smtClean="0"/>
              <a:t>ብሄር</a:t>
            </a:r>
            <a:r>
              <a:rPr lang="en-CA" sz="4600" dirty="0" smtClean="0"/>
              <a:t> </a:t>
            </a:r>
            <a:r>
              <a:rPr lang="en-CA" sz="4600" dirty="0" err="1" smtClean="0"/>
              <a:t>ዝኣተወ</a:t>
            </a:r>
            <a:r>
              <a:rPr lang="en-CA" sz="4600" dirty="0" smtClean="0"/>
              <a:t>፡ </a:t>
            </a:r>
            <a:r>
              <a:rPr lang="en-CA" sz="4600" dirty="0" err="1"/>
              <a:t>ካብ</a:t>
            </a:r>
            <a:r>
              <a:rPr lang="en-CA" sz="4600" dirty="0"/>
              <a:t> </a:t>
            </a:r>
            <a:r>
              <a:rPr lang="en-CA" sz="4600" dirty="0" err="1"/>
              <a:t>ምእመናን</a:t>
            </a:r>
            <a:r>
              <a:rPr lang="en-CA" sz="4600" dirty="0"/>
              <a:t> </a:t>
            </a:r>
            <a:r>
              <a:rPr lang="en-CA" sz="4600" dirty="0" err="1" smtClean="0"/>
              <a:t>ክፈልየኒ</a:t>
            </a:r>
            <a:r>
              <a:rPr lang="en-CA" sz="4600" dirty="0" smtClean="0"/>
              <a:t> </a:t>
            </a:r>
            <a:r>
              <a:rPr lang="en-CA" sz="4600" dirty="0" err="1"/>
              <a:t>እዩ</a:t>
            </a:r>
            <a:r>
              <a:rPr lang="en-CA" sz="4600" dirty="0"/>
              <a:t> </a:t>
            </a:r>
            <a:r>
              <a:rPr lang="en-CA" sz="4600" dirty="0" err="1"/>
              <a:t>ኣይበል</a:t>
            </a:r>
            <a:r>
              <a:rPr lang="en-CA" sz="4600" dirty="0"/>
              <a:t>፡ </a:t>
            </a:r>
            <a:r>
              <a:rPr lang="en-CA" sz="4600" dirty="0" err="1"/>
              <a:t>ጽድቂ</a:t>
            </a:r>
            <a:r>
              <a:rPr lang="en-CA" sz="4600" dirty="0"/>
              <a:t> </a:t>
            </a:r>
            <a:r>
              <a:rPr lang="en-CA" sz="4600" dirty="0" err="1"/>
              <a:t>ዚሰርሕ</a:t>
            </a:r>
            <a:r>
              <a:rPr lang="en-CA" sz="4600" dirty="0"/>
              <a:t> </a:t>
            </a:r>
            <a:r>
              <a:rPr lang="en-CA" sz="4600" dirty="0" err="1" smtClean="0"/>
              <a:t>ሰንበት</a:t>
            </a:r>
            <a:r>
              <a:rPr lang="en-CA" sz="4600" dirty="0" smtClean="0"/>
              <a:t> </a:t>
            </a:r>
            <a:r>
              <a:rPr lang="en-CA" sz="4600" dirty="0" err="1"/>
              <a:t>ዘኽብር</a:t>
            </a:r>
            <a:r>
              <a:rPr lang="en-CA" sz="4600" dirty="0"/>
              <a:t> </a:t>
            </a:r>
            <a:r>
              <a:rPr lang="en-CA" sz="4600" dirty="0" err="1"/>
              <a:t>ጻድቕ</a:t>
            </a:r>
            <a:r>
              <a:rPr lang="en-CA" sz="4600" dirty="0"/>
              <a:t> </a:t>
            </a:r>
            <a:r>
              <a:rPr lang="en-CA" sz="4600" dirty="0" err="1"/>
              <a:t>እዩ</a:t>
            </a:r>
            <a:r>
              <a:rPr lang="en-CA" sz="4600" dirty="0"/>
              <a:t>።</a:t>
            </a:r>
          </a:p>
        </p:txBody>
      </p:sp>
      <p:sp>
        <p:nvSpPr>
          <p:cNvPr id="20" name="Rectangle 19"/>
          <p:cNvSpPr/>
          <p:nvPr/>
        </p:nvSpPr>
        <p:spPr>
          <a:xfrm>
            <a:off x="8026197" y="69183"/>
            <a:ext cx="4288515" cy="7120411"/>
          </a:xfrm>
          <a:prstGeom prst="rect">
            <a:avLst/>
          </a:prstGeom>
        </p:spPr>
        <p:txBody>
          <a:bodyPr wrap="square">
            <a:spAutoFit/>
          </a:bodyPr>
          <a:lstStyle/>
          <a:p>
            <a:pPr marL="40639" marR="40639" algn="ctr">
              <a:lnSpc>
                <a:spcPct val="140000"/>
              </a:lnSpc>
              <a:spcBef>
                <a:spcPts val="600"/>
              </a:spcBef>
              <a:buClr>
                <a:srgbClr val="FF2600"/>
              </a:buClr>
              <a:buFont typeface="Arial"/>
              <a:defRPr sz="2800"/>
            </a:pPr>
            <a:r>
              <a:rPr lang="en-US" sz="2000" b="1" dirty="0" smtClean="0">
                <a:solidFill>
                  <a:srgbClr val="FFC000"/>
                </a:solidFill>
                <a:uFill>
                  <a:solidFill>
                    <a:srgbClr val="FF2600"/>
                  </a:solidFill>
                </a:uFill>
              </a:rPr>
              <a:t>On </a:t>
            </a:r>
            <a:r>
              <a:rPr lang="en-US" sz="2000" b="1" dirty="0">
                <a:solidFill>
                  <a:srgbClr val="FFC000"/>
                </a:solidFill>
                <a:uFill>
                  <a:solidFill>
                    <a:srgbClr val="FF2600"/>
                  </a:solidFill>
                </a:uFill>
              </a:rPr>
              <a:t>Sunday</a:t>
            </a:r>
          </a:p>
          <a:p>
            <a:pPr marL="40639" marR="40639">
              <a:lnSpc>
                <a:spcPct val="125000"/>
              </a:lnSpc>
              <a:spcBef>
                <a:spcPts val="600"/>
              </a:spcBef>
              <a:buClr>
                <a:srgbClr val="0329D6"/>
              </a:buClr>
              <a:buFont typeface="Arial"/>
              <a:defRPr sz="2400">
                <a:solidFill>
                  <a:srgbClr val="0329D6"/>
                </a:solidFill>
                <a:uFill>
                  <a:solidFill>
                    <a:srgbClr val="0329D6"/>
                  </a:solidFill>
                </a:uFill>
              </a:defRPr>
            </a:pPr>
            <a:r>
              <a:rPr lang="en-US" sz="3000" b="1" dirty="0">
                <a:solidFill>
                  <a:srgbClr val="FFFF00"/>
                </a:solidFill>
                <a:uFill>
                  <a:solidFill>
                    <a:srgbClr val="D84800"/>
                  </a:solidFill>
                </a:uFill>
              </a:rPr>
              <a:t>People</a:t>
            </a:r>
            <a:r>
              <a:rPr lang="en-US" sz="3000" b="1" dirty="0">
                <a:solidFill>
                  <a:srgbClr val="FFFF00"/>
                </a:solidFill>
                <a:uFill>
                  <a:solidFill>
                    <a:srgbClr val="0329D6"/>
                  </a:solidFill>
                </a:uFill>
              </a:rPr>
              <a:t>:-</a:t>
            </a:r>
            <a:r>
              <a:rPr lang="en-US" sz="3000" dirty="0">
                <a:solidFill>
                  <a:srgbClr val="FFFF00"/>
                </a:solidFill>
                <a:uFill>
                  <a:solidFill>
                    <a:srgbClr val="0329D6"/>
                  </a:solidFill>
                </a:uFill>
              </a:rPr>
              <a:t> </a:t>
            </a:r>
            <a:r>
              <a:rPr lang="en-US" sz="3000" dirty="0">
                <a:solidFill>
                  <a:schemeClr val="tx1">
                    <a:lumMod val="95000"/>
                  </a:schemeClr>
                </a:solidFill>
              </a:rPr>
              <a:t>Blessed is he who does blessed deeds and honors the Sunday Let him not question whether he will be outcast from the multitudes if he was to enter into the worship of God.  Blessed is he who does blessed deeds and honors the Sunday.</a:t>
            </a:r>
          </a:p>
        </p:txBody>
      </p:sp>
    </p:spTree>
    <p:extLst>
      <p:ext uri="{BB962C8B-B14F-4D97-AF65-F5344CB8AC3E}">
        <p14:creationId xmlns:p14="http://schemas.microsoft.com/office/powerpoint/2010/main" val="17180717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420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478423"/>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5000" dirty="0" err="1"/>
              <a:t>እስመ</a:t>
            </a:r>
            <a:r>
              <a:rPr lang="en-CA" sz="5000" dirty="0"/>
              <a:t> </a:t>
            </a:r>
            <a:r>
              <a:rPr lang="en-CA" sz="5000" dirty="0" err="1"/>
              <a:t>ጸንዐት</a:t>
            </a:r>
            <a:r>
              <a:rPr lang="en-CA" sz="5000" dirty="0"/>
              <a:t> </a:t>
            </a:r>
            <a:r>
              <a:rPr lang="en-CA" sz="5000" dirty="0" err="1"/>
              <a:t>ምሕረቱ</a:t>
            </a:r>
            <a:r>
              <a:rPr lang="en-CA" sz="5000" dirty="0"/>
              <a:t> </a:t>
            </a:r>
            <a:r>
              <a:rPr lang="en-CA" sz="5000" dirty="0" err="1"/>
              <a:t>ላዕሌነ</a:t>
            </a:r>
            <a:r>
              <a:rPr lang="en-CA" sz="5000" dirty="0" smtClean="0"/>
              <a:t>።</a:t>
            </a:r>
          </a:p>
          <a:p>
            <a:endParaRPr lang="en-CA" sz="5000" dirty="0"/>
          </a:p>
          <a:p>
            <a:r>
              <a:rPr lang="en-CA" sz="5000" dirty="0" err="1">
                <a:solidFill>
                  <a:srgbClr val="FFFF00"/>
                </a:solidFill>
              </a:rPr>
              <a:t>ይ.ሕ</a:t>
            </a:r>
            <a:r>
              <a:rPr lang="en-CA" sz="5000" dirty="0">
                <a:solidFill>
                  <a:srgbClr val="FFFF00"/>
                </a:solidFill>
              </a:rPr>
              <a:t>. </a:t>
            </a:r>
            <a:r>
              <a:rPr lang="en-CA" sz="5000" dirty="0" err="1"/>
              <a:t>ጽድቁሰ</a:t>
            </a:r>
            <a:r>
              <a:rPr lang="en-CA" sz="5000" dirty="0"/>
              <a:t> </a:t>
            </a:r>
            <a:r>
              <a:rPr lang="en-CA" sz="5000" dirty="0" err="1" smtClean="0"/>
              <a:t>ለእግዚአብሔር</a:t>
            </a:r>
            <a:r>
              <a:rPr lang="en-CA" sz="5000" dirty="0" smtClean="0"/>
              <a:t> </a:t>
            </a:r>
            <a:r>
              <a:rPr lang="en-CA" sz="5000" dirty="0" err="1"/>
              <a:t>ይሄሉ</a:t>
            </a:r>
            <a:r>
              <a:rPr lang="en-CA" sz="5000" dirty="0"/>
              <a:t> </a:t>
            </a:r>
            <a:r>
              <a:rPr lang="en-CA" sz="5000" dirty="0" err="1"/>
              <a:t>ለዓለም</a:t>
            </a:r>
            <a:r>
              <a:rPr lang="en-CA" sz="5000" dirty="0" smtClean="0"/>
              <a:t>።</a:t>
            </a:r>
            <a:endParaRPr lang="en-CA" sz="5000" dirty="0"/>
          </a:p>
        </p:txBody>
      </p:sp>
      <p:sp>
        <p:nvSpPr>
          <p:cNvPr id="19" name="Rectangle 18"/>
          <p:cNvSpPr/>
          <p:nvPr/>
        </p:nvSpPr>
        <p:spPr>
          <a:xfrm>
            <a:off x="3959994" y="120502"/>
            <a:ext cx="4418461" cy="5478423"/>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5000" dirty="0" err="1"/>
              <a:t>ምሕረቱ</a:t>
            </a:r>
            <a:r>
              <a:rPr lang="en-CA" sz="5000" dirty="0"/>
              <a:t> </a:t>
            </a:r>
            <a:endParaRPr lang="en-CA" sz="5000" dirty="0" smtClean="0"/>
          </a:p>
          <a:p>
            <a:r>
              <a:rPr lang="en-CA" sz="5000" dirty="0" err="1" smtClean="0"/>
              <a:t>ኣባና</a:t>
            </a:r>
            <a:r>
              <a:rPr lang="en-CA" sz="5000" dirty="0" smtClean="0"/>
              <a:t> </a:t>
            </a:r>
            <a:r>
              <a:rPr lang="en-CA" sz="5000" dirty="0" err="1" smtClean="0"/>
              <a:t>ስለ</a:t>
            </a:r>
            <a:r>
              <a:rPr lang="en-CA" sz="5000" dirty="0" smtClean="0"/>
              <a:t> </a:t>
            </a:r>
            <a:r>
              <a:rPr lang="en-CA" sz="5000" dirty="0" err="1"/>
              <a:t>ዝጸንዐት</a:t>
            </a:r>
            <a:r>
              <a:rPr lang="en-CA" sz="5000" dirty="0" smtClean="0"/>
              <a:t>፥</a:t>
            </a:r>
          </a:p>
          <a:p>
            <a:endParaRPr lang="en-CA" sz="5000" dirty="0"/>
          </a:p>
          <a:p>
            <a:r>
              <a:rPr lang="en-CA" sz="5000" dirty="0" err="1">
                <a:solidFill>
                  <a:srgbClr val="FFFF00"/>
                </a:solidFill>
              </a:rPr>
              <a:t>ይ.ሕ</a:t>
            </a:r>
            <a:r>
              <a:rPr lang="en-CA" sz="5000" dirty="0">
                <a:solidFill>
                  <a:srgbClr val="FFFF00"/>
                </a:solidFill>
              </a:rPr>
              <a:t>. </a:t>
            </a:r>
            <a:r>
              <a:rPr lang="en-CA" sz="5000" dirty="0" smtClean="0">
                <a:solidFill>
                  <a:srgbClr val="FFFF00"/>
                </a:solidFill>
              </a:rPr>
              <a:t> </a:t>
            </a:r>
            <a:r>
              <a:rPr lang="en-CA" sz="5000" dirty="0" err="1" smtClean="0"/>
              <a:t>ጽድቂ</a:t>
            </a:r>
            <a:r>
              <a:rPr lang="en-CA" sz="5000" dirty="0" smtClean="0"/>
              <a:t> </a:t>
            </a:r>
          </a:p>
          <a:p>
            <a:r>
              <a:rPr lang="en-CA" sz="5000" dirty="0" err="1" smtClean="0"/>
              <a:t>እግዚኣብሄር</a:t>
            </a:r>
            <a:r>
              <a:rPr lang="en-CA" sz="5000" dirty="0" smtClean="0"/>
              <a:t> </a:t>
            </a:r>
            <a:r>
              <a:rPr lang="en-CA" sz="5000" dirty="0" err="1"/>
              <a:t>ንዘልኣለም</a:t>
            </a:r>
            <a:r>
              <a:rPr lang="en-CA" sz="5000" dirty="0"/>
              <a:t> </a:t>
            </a:r>
            <a:r>
              <a:rPr lang="en-CA" sz="5000" dirty="0" err="1"/>
              <a:t>ይነብር</a:t>
            </a:r>
            <a:r>
              <a:rPr lang="en-CA" sz="5000" dirty="0" smtClean="0"/>
              <a:t>።</a:t>
            </a:r>
          </a:p>
        </p:txBody>
      </p:sp>
      <p:sp>
        <p:nvSpPr>
          <p:cNvPr id="20" name="Rectangle 19"/>
          <p:cNvSpPr/>
          <p:nvPr/>
        </p:nvSpPr>
        <p:spPr>
          <a:xfrm>
            <a:off x="8168383" y="-22961"/>
            <a:ext cx="4217513" cy="540147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endParaRPr lang="en-US" sz="4000" dirty="0" smtClean="0">
              <a:solidFill>
                <a:srgbClr val="FF0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0000"/>
                </a:solidFill>
              </a:rPr>
              <a:t>Priest: </a:t>
            </a:r>
            <a:r>
              <a:rPr lang="en-US" sz="4000" dirty="0">
                <a:solidFill>
                  <a:schemeClr val="tx1">
                    <a:lumMod val="95000"/>
                  </a:schemeClr>
                </a:solidFill>
              </a:rPr>
              <a:t>For his merciful </a:t>
            </a:r>
            <a:r>
              <a:rPr lang="en-US" sz="4000" dirty="0" smtClean="0">
                <a:solidFill>
                  <a:schemeClr val="tx1">
                    <a:lumMod val="95000"/>
                  </a:schemeClr>
                </a:solidFill>
              </a:rPr>
              <a:t>kindness</a:t>
            </a: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chemeClr val="tx1">
                    <a:lumMod val="95000"/>
                  </a:schemeClr>
                </a:solidFill>
              </a:rPr>
              <a:t>is great toward </a:t>
            </a:r>
            <a:r>
              <a:rPr lang="en-US" sz="4000" dirty="0">
                <a:solidFill>
                  <a:schemeClr val="tx1">
                    <a:lumMod val="95000"/>
                  </a:schemeClr>
                </a:solidFill>
              </a:rPr>
              <a:t>us</a:t>
            </a:r>
            <a:r>
              <a:rPr lang="en-US" sz="40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endParaRPr lang="en-US" sz="4000" dirty="0" smtClean="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FF00"/>
                </a:solidFill>
              </a:rPr>
              <a:t>People: </a:t>
            </a:r>
            <a:r>
              <a:rPr lang="en-US" sz="4000" dirty="0">
                <a:solidFill>
                  <a:schemeClr val="tx1">
                    <a:lumMod val="95000"/>
                  </a:schemeClr>
                </a:solidFill>
              </a:rPr>
              <a:t>And the truth of the </a:t>
            </a:r>
            <a:r>
              <a:rPr lang="en-US" sz="4000" dirty="0" smtClean="0">
                <a:solidFill>
                  <a:schemeClr val="tx1">
                    <a:lumMod val="95000"/>
                  </a:schemeClr>
                </a:solidFill>
              </a:rPr>
              <a:t>Lord endures </a:t>
            </a:r>
            <a:r>
              <a:rPr lang="en-US" sz="4000" dirty="0">
                <a:solidFill>
                  <a:schemeClr val="tx1">
                    <a:lumMod val="95000"/>
                  </a:schemeClr>
                </a:solidFill>
              </a:rPr>
              <a:t>for </a:t>
            </a:r>
            <a:r>
              <a:rPr lang="en-US" sz="4000" dirty="0" smtClean="0">
                <a:solidFill>
                  <a:schemeClr val="tx1">
                    <a:lumMod val="95000"/>
                  </a:schemeClr>
                </a:solidFill>
              </a:rPr>
              <a:t>ever</a:t>
            </a:r>
            <a:r>
              <a:rPr lang="en-US" sz="4500" dirty="0" smtClean="0">
                <a:solidFill>
                  <a:schemeClr val="tx1">
                    <a:lumMod val="95000"/>
                  </a:schemeClr>
                </a:solidFill>
              </a:rPr>
              <a:t>. </a:t>
            </a:r>
          </a:p>
        </p:txBody>
      </p:sp>
    </p:spTree>
    <p:extLst>
      <p:ext uri="{BB962C8B-B14F-4D97-AF65-F5344CB8AC3E}">
        <p14:creationId xmlns:p14="http://schemas.microsoft.com/office/powerpoint/2010/main" val="1135173650"/>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1963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790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7406" y="-109023"/>
            <a:ext cx="4357728" cy="7140416"/>
          </a:xfrm>
          <a:prstGeom prst="rect">
            <a:avLst/>
          </a:prstGeom>
        </p:spPr>
        <p:txBody>
          <a:bodyPr wrap="square">
            <a:spAutoFit/>
          </a:bodyPr>
          <a:lstStyle/>
          <a:p>
            <a:r>
              <a:rPr lang="en-US" sz="5300" dirty="0" err="1">
                <a:solidFill>
                  <a:srgbClr val="FF0000"/>
                </a:solidFill>
                <a:uFill>
                  <a:solidFill>
                    <a:srgbClr val="000000"/>
                  </a:solidFill>
                </a:uFill>
                <a:sym typeface="GeezTypeNet"/>
              </a:rPr>
              <a:t>ይ.ካ</a:t>
            </a:r>
            <a:r>
              <a:rPr lang="en-US" sz="5300" dirty="0">
                <a:solidFill>
                  <a:srgbClr val="FF0000"/>
                </a:solidFill>
                <a:uFill>
                  <a:solidFill>
                    <a:srgbClr val="000000"/>
                  </a:solidFill>
                </a:uFill>
                <a:sym typeface="GeezTypeNet"/>
              </a:rPr>
              <a:t>. </a:t>
            </a:r>
            <a:r>
              <a:rPr lang="en-US" sz="1400" dirty="0" smtClean="0">
                <a:solidFill>
                  <a:srgbClr val="FFC000"/>
                </a:solidFill>
                <a:uFill>
                  <a:solidFill>
                    <a:srgbClr val="000000"/>
                  </a:solidFill>
                </a:uFill>
                <a:sym typeface="GeezTypeNet"/>
              </a:rPr>
              <a:t>33. </a:t>
            </a:r>
            <a:r>
              <a:rPr lang="en-US" sz="4500" dirty="0" err="1" smtClean="0">
                <a:uFill>
                  <a:solidFill>
                    <a:srgbClr val="000000"/>
                  </a:solidFill>
                </a:uFill>
                <a:sym typeface="GeezTypeNet"/>
              </a:rPr>
              <a:t>ሓቂ</a:t>
            </a:r>
            <a:r>
              <a:rPr lang="en-US" sz="4500" dirty="0" smtClean="0">
                <a:uFill>
                  <a:solidFill>
                    <a:srgbClr val="000000"/>
                  </a:solidFill>
                </a:uFill>
                <a:sym typeface="GeezTypeNet"/>
              </a:rPr>
              <a:t> </a:t>
            </a:r>
            <a:r>
              <a:rPr lang="en-US" sz="4500" dirty="0" err="1" smtClean="0">
                <a:uFill>
                  <a:solidFill>
                    <a:srgbClr val="000000"/>
                  </a:solidFill>
                </a:uFill>
                <a:sym typeface="GeezTypeNet"/>
              </a:rPr>
              <a:t>እዩ</a:t>
            </a:r>
            <a:r>
              <a:rPr lang="en-US" sz="4500" dirty="0" smtClean="0">
                <a:uFill>
                  <a:solidFill>
                    <a:srgbClr val="000000"/>
                  </a:solidFill>
                </a:uFill>
                <a:sym typeface="GeezTypeNet"/>
              </a:rPr>
              <a:t> </a:t>
            </a:r>
            <a:r>
              <a:rPr lang="en-US" sz="4500" dirty="0" err="1" smtClean="0">
                <a:uFill>
                  <a:solidFill>
                    <a:srgbClr val="000000"/>
                  </a:solidFill>
                </a:uFill>
                <a:sym typeface="GeezTypeNet"/>
              </a:rPr>
              <a:t>ናይ</a:t>
            </a:r>
            <a:r>
              <a:rPr lang="en-US" sz="4500" dirty="0" smtClean="0">
                <a:uFill>
                  <a:solidFill>
                    <a:srgbClr val="000000"/>
                  </a:solidFill>
                </a:uFill>
                <a:sym typeface="GeezTypeNet"/>
              </a:rPr>
              <a:t> </a:t>
            </a:r>
            <a:r>
              <a:rPr lang="en-US" sz="4500" dirty="0" err="1" smtClean="0">
                <a:uFill>
                  <a:solidFill>
                    <a:srgbClr val="000000"/>
                  </a:solidFill>
                </a:uFill>
                <a:sym typeface="GeezTypeNet"/>
              </a:rPr>
              <a:t>ክብርኻ</a:t>
            </a:r>
            <a:r>
              <a:rPr lang="en-US" sz="4500" dirty="0" smtClean="0">
                <a:uFill>
                  <a:solidFill>
                    <a:srgbClr val="000000"/>
                  </a:solidFill>
                </a:uFill>
                <a:sym typeface="GeezTypeNet"/>
              </a:rPr>
              <a:t> </a:t>
            </a:r>
            <a:r>
              <a:rPr lang="en-US" sz="4500" dirty="0" err="1" smtClean="0">
                <a:uFill>
                  <a:solidFill>
                    <a:srgbClr val="000000"/>
                  </a:solidFill>
                </a:uFill>
                <a:sym typeface="GeezTypeNet"/>
              </a:rPr>
              <a:t>ምስጋና</a:t>
            </a:r>
            <a:r>
              <a:rPr lang="en-US" sz="4500" dirty="0" smtClean="0">
                <a:uFill>
                  <a:solidFill>
                    <a:srgbClr val="000000"/>
                  </a:solidFill>
                </a:uFill>
                <a:sym typeface="GeezTypeNet"/>
              </a:rPr>
              <a:t> </a:t>
            </a:r>
            <a:r>
              <a:rPr lang="en-US" sz="4500" dirty="0" err="1" smtClean="0">
                <a:uFill>
                  <a:solidFill>
                    <a:srgbClr val="000000"/>
                  </a:solidFill>
                </a:uFill>
                <a:sym typeface="GeezTypeNet"/>
              </a:rPr>
              <a:t>ብጐይታናን</a:t>
            </a:r>
            <a:r>
              <a:rPr lang="en-US" sz="4500" dirty="0" smtClean="0">
                <a:uFill>
                  <a:solidFill>
                    <a:srgbClr val="000000"/>
                  </a:solidFill>
                </a:uFill>
                <a:sym typeface="GeezTypeNet"/>
              </a:rPr>
              <a:t> </a:t>
            </a:r>
            <a:r>
              <a:rPr lang="en-US" sz="4500" dirty="0" err="1" smtClean="0">
                <a:uFill>
                  <a:solidFill>
                    <a:srgbClr val="000000"/>
                  </a:solidFill>
                </a:uFill>
                <a:sym typeface="GeezTypeNet"/>
              </a:rPr>
              <a:t>ኣምላኽናን</a:t>
            </a:r>
            <a:r>
              <a:rPr lang="en-US" sz="4500" dirty="0" smtClean="0">
                <a:uFill>
                  <a:solidFill>
                    <a:srgbClr val="000000"/>
                  </a:solidFill>
                </a:uFill>
                <a:sym typeface="GeezTypeNet"/>
              </a:rPr>
              <a:t> </a:t>
            </a:r>
            <a:r>
              <a:rPr lang="en-US" sz="4500" dirty="0" err="1" smtClean="0">
                <a:uFill>
                  <a:solidFill>
                    <a:srgbClr val="000000"/>
                  </a:solidFill>
                </a:uFill>
                <a:sym typeface="GeezTypeNet"/>
              </a:rPr>
              <a:t>መድሓኒናን</a:t>
            </a:r>
            <a:r>
              <a:rPr lang="en-US" sz="4500" dirty="0" smtClean="0">
                <a:uFill>
                  <a:solidFill>
                    <a:srgbClr val="000000"/>
                  </a:solidFill>
                </a:uFill>
                <a:sym typeface="GeezTypeNet"/>
              </a:rPr>
              <a:t> </a:t>
            </a:r>
            <a:r>
              <a:rPr lang="en-US" sz="4500" dirty="0" err="1" smtClean="0">
                <a:uFill>
                  <a:solidFill>
                    <a:srgbClr val="000000"/>
                  </a:solidFill>
                </a:uFill>
                <a:sym typeface="GeezTypeNet"/>
              </a:rPr>
              <a:t>ኢየሱስ</a:t>
            </a:r>
            <a:r>
              <a:rPr lang="en-US" sz="4500" dirty="0" smtClean="0">
                <a:uFill>
                  <a:solidFill>
                    <a:srgbClr val="000000"/>
                  </a:solidFill>
                </a:uFill>
                <a:sym typeface="GeezTypeNet"/>
              </a:rPr>
              <a:t> </a:t>
            </a:r>
            <a:r>
              <a:rPr lang="en-US" sz="4500" dirty="0" err="1" smtClean="0">
                <a:uFill>
                  <a:solidFill>
                    <a:srgbClr val="000000"/>
                  </a:solidFill>
                </a:uFill>
                <a:sym typeface="GeezTypeNet"/>
              </a:rPr>
              <a:t>ክርስቶስ</a:t>
            </a:r>
            <a:r>
              <a:rPr lang="en-US" sz="4500" dirty="0" smtClean="0">
                <a:uFill>
                  <a:solidFill>
                    <a:srgbClr val="000000"/>
                  </a:solidFill>
                </a:uFill>
                <a:sym typeface="GeezTypeNet"/>
              </a:rPr>
              <a:t> </a:t>
            </a:r>
            <a:r>
              <a:rPr lang="en-US" sz="4500" dirty="0" err="1" smtClean="0">
                <a:uFill>
                  <a:solidFill>
                    <a:srgbClr val="000000"/>
                  </a:solidFill>
                </a:uFill>
                <a:sym typeface="GeezTypeNet"/>
              </a:rPr>
              <a:t>ሰማያትን</a:t>
            </a:r>
            <a:r>
              <a:rPr lang="en-US" sz="4500" dirty="0" smtClean="0">
                <a:uFill>
                  <a:solidFill>
                    <a:srgbClr val="000000"/>
                  </a:solidFill>
                </a:uFill>
                <a:sym typeface="GeezTypeNet"/>
              </a:rPr>
              <a:t> </a:t>
            </a:r>
            <a:r>
              <a:rPr lang="en-US" sz="4500" dirty="0" err="1" smtClean="0">
                <a:uFill>
                  <a:solidFill>
                    <a:srgbClr val="000000"/>
                  </a:solidFill>
                </a:uFill>
                <a:sym typeface="GeezTypeNet"/>
              </a:rPr>
              <a:t>ምድርን</a:t>
            </a:r>
            <a:r>
              <a:rPr lang="en-US" sz="4500" dirty="0" smtClean="0">
                <a:uFill>
                  <a:solidFill>
                    <a:srgbClr val="000000"/>
                  </a:solidFill>
                </a:uFill>
                <a:sym typeface="GeezTypeNet"/>
              </a:rPr>
              <a:t> </a:t>
            </a:r>
            <a:r>
              <a:rPr lang="en-US" sz="4500" dirty="0" err="1" smtClean="0">
                <a:uFill>
                  <a:solidFill>
                    <a:srgbClr val="000000"/>
                  </a:solidFill>
                </a:uFill>
                <a:sym typeface="GeezTypeNet"/>
              </a:rPr>
              <a:t>መልአ</a:t>
            </a:r>
            <a:r>
              <a:rPr lang="en-US" sz="4500" dirty="0" smtClean="0">
                <a:uFill>
                  <a:solidFill>
                    <a:srgbClr val="000000"/>
                  </a:solidFill>
                </a:uFill>
                <a:sym typeface="GeezTypeNet"/>
              </a:rPr>
              <a:t>። </a:t>
            </a:r>
          </a:p>
          <a:p>
            <a:r>
              <a:rPr lang="en-US" sz="4500" dirty="0" err="1" smtClean="0">
                <a:uFill>
                  <a:solidFill>
                    <a:srgbClr val="000000"/>
                  </a:solidFill>
                </a:uFill>
                <a:sym typeface="GeezTypeNet"/>
              </a:rPr>
              <a:t>ቅዱስ</a:t>
            </a:r>
            <a:r>
              <a:rPr lang="en-US" sz="4500" dirty="0" smtClean="0">
                <a:uFill>
                  <a:solidFill>
                    <a:srgbClr val="000000"/>
                  </a:solidFill>
                </a:uFill>
                <a:sym typeface="GeezTypeNet"/>
              </a:rPr>
              <a:t> </a:t>
            </a:r>
            <a:r>
              <a:rPr lang="en-US" sz="4500" dirty="0" err="1" smtClean="0">
                <a:uFill>
                  <a:solidFill>
                    <a:srgbClr val="000000"/>
                  </a:solidFill>
                </a:uFill>
                <a:sym typeface="GeezTypeNet"/>
              </a:rPr>
              <a:t>ወድኻ</a:t>
            </a:r>
            <a:r>
              <a:rPr lang="en-US" sz="4500" dirty="0" smtClean="0">
                <a:uFill>
                  <a:solidFill>
                    <a:srgbClr val="000000"/>
                  </a:solidFill>
                </a:uFill>
                <a:sym typeface="GeezTypeNet"/>
              </a:rPr>
              <a:t> </a:t>
            </a:r>
            <a:r>
              <a:rPr lang="en-US" sz="4500" dirty="0" err="1" smtClean="0">
                <a:uFill>
                  <a:solidFill>
                    <a:srgbClr val="000000"/>
                  </a:solidFill>
                </a:uFill>
                <a:sym typeface="GeezTypeNet"/>
              </a:rPr>
              <a:t>ፍቓድካ</a:t>
            </a:r>
            <a:r>
              <a:rPr lang="en-US" sz="4500" dirty="0" smtClean="0">
                <a:uFill>
                  <a:solidFill>
                    <a:srgbClr val="000000"/>
                  </a:solidFill>
                </a:uFill>
                <a:sym typeface="GeezTypeNet"/>
              </a:rPr>
              <a:t> </a:t>
            </a:r>
            <a:r>
              <a:rPr lang="en-US" sz="4500" dirty="0" err="1" smtClean="0">
                <a:uFill>
                  <a:solidFill>
                    <a:srgbClr val="000000"/>
                  </a:solidFill>
                </a:uFill>
                <a:sym typeface="GeezTypeNet"/>
              </a:rPr>
              <a:t>ኪፍጽም</a:t>
            </a:r>
            <a:r>
              <a:rPr lang="en-US" sz="4500" dirty="0" smtClean="0">
                <a:uFill>
                  <a:solidFill>
                    <a:srgbClr val="000000"/>
                  </a:solidFill>
                </a:uFill>
                <a:sym typeface="GeezTypeNet"/>
              </a:rPr>
              <a:t> </a:t>
            </a:r>
            <a:r>
              <a:rPr lang="en-US" sz="4500" dirty="0" err="1" smtClean="0">
                <a:uFill>
                  <a:solidFill>
                    <a:srgbClr val="000000"/>
                  </a:solidFill>
                </a:uFill>
                <a:sym typeface="GeezTypeNet"/>
              </a:rPr>
              <a:t>ንዓኻ</a:t>
            </a:r>
            <a:r>
              <a:rPr lang="en-US" sz="4500" dirty="0" smtClean="0">
                <a:uFill>
                  <a:solidFill>
                    <a:srgbClr val="000000"/>
                  </a:solidFill>
                </a:uFill>
                <a:sym typeface="GeezTypeNet"/>
              </a:rPr>
              <a:t> </a:t>
            </a:r>
            <a:r>
              <a:rPr lang="en-US" sz="4500" dirty="0" err="1" smtClean="0">
                <a:uFill>
                  <a:solidFill>
                    <a:srgbClr val="000000"/>
                  </a:solidFill>
                </a:uFill>
                <a:sym typeface="GeezTypeNet"/>
              </a:rPr>
              <a:t>ሕዝቢ</a:t>
            </a:r>
            <a:r>
              <a:rPr lang="en-US" sz="4500" dirty="0" smtClean="0">
                <a:uFill>
                  <a:solidFill>
                    <a:srgbClr val="000000"/>
                  </a:solidFill>
                </a:uFill>
                <a:sym typeface="GeezTypeNet"/>
              </a:rPr>
              <a:t> </a:t>
            </a:r>
            <a:r>
              <a:rPr lang="en-US" sz="4500" dirty="0" err="1" smtClean="0">
                <a:uFill>
                  <a:solidFill>
                    <a:srgbClr val="000000"/>
                  </a:solidFill>
                </a:uFill>
                <a:sym typeface="GeezTypeNet"/>
              </a:rPr>
              <a:t>ከዳሉ</a:t>
            </a:r>
            <a:r>
              <a:rPr lang="en-US" sz="4500" dirty="0" smtClean="0">
                <a:uFill>
                  <a:solidFill>
                    <a:srgbClr val="000000"/>
                  </a:solidFill>
                </a:uFill>
                <a:sym typeface="GeezTypeNet"/>
              </a:rPr>
              <a:t> </a:t>
            </a:r>
            <a:r>
              <a:rPr lang="en-US" sz="4500" dirty="0" err="1" smtClean="0">
                <a:uFill>
                  <a:solidFill>
                    <a:srgbClr val="000000"/>
                  </a:solidFill>
                </a:uFill>
                <a:sym typeface="GeezTypeNet"/>
              </a:rPr>
              <a:t>መጸ</a:t>
            </a:r>
            <a:r>
              <a:rPr lang="en-US" sz="4500" dirty="0" smtClean="0">
                <a:uFill>
                  <a:solidFill>
                    <a:srgbClr val="000000"/>
                  </a:solidFill>
                </a:uFill>
                <a:sym typeface="GeezTypeNet"/>
              </a:rPr>
              <a:t>። </a:t>
            </a:r>
            <a:r>
              <a:rPr lang="en-US" sz="4500" dirty="0" err="1" smtClean="0">
                <a:uFill>
                  <a:solidFill>
                    <a:srgbClr val="000000"/>
                  </a:solidFill>
                </a:uFill>
                <a:sym typeface="GeezTypeNet"/>
              </a:rPr>
              <a:t>ካብ</a:t>
            </a:r>
            <a:r>
              <a:rPr lang="en-US" sz="4500" dirty="0" smtClean="0">
                <a:uFill>
                  <a:solidFill>
                    <a:srgbClr val="000000"/>
                  </a:solidFill>
                </a:uFill>
                <a:sym typeface="GeezTypeNet"/>
              </a:rPr>
              <a:t> </a:t>
            </a:r>
            <a:r>
              <a:rPr lang="en-US" sz="4500" dirty="0" err="1" smtClean="0">
                <a:uFill>
                  <a:solidFill>
                    <a:srgbClr val="000000"/>
                  </a:solidFill>
                </a:uFill>
                <a:sym typeface="GeezTypeNet"/>
              </a:rPr>
              <a:t>ድንግል</a:t>
            </a:r>
            <a:r>
              <a:rPr lang="en-US" sz="4500" dirty="0" smtClean="0">
                <a:uFill>
                  <a:solidFill>
                    <a:srgbClr val="000000"/>
                  </a:solidFill>
                </a:uFill>
                <a:sym typeface="GeezTypeNet"/>
              </a:rPr>
              <a:t> </a:t>
            </a:r>
            <a:r>
              <a:rPr lang="en-US" sz="4500" dirty="0" err="1" smtClean="0">
                <a:uFill>
                  <a:solidFill>
                    <a:srgbClr val="000000"/>
                  </a:solidFill>
                </a:uFill>
                <a:sym typeface="GeezTypeNet"/>
              </a:rPr>
              <a:t>ውን</a:t>
            </a:r>
            <a:r>
              <a:rPr lang="en-US" sz="4500" dirty="0" smtClean="0">
                <a:uFill>
                  <a:solidFill>
                    <a:srgbClr val="000000"/>
                  </a:solidFill>
                </a:uFill>
                <a:sym typeface="GeezTypeNet"/>
              </a:rPr>
              <a:t> </a:t>
            </a:r>
            <a:r>
              <a:rPr lang="en-US" sz="4500" dirty="0" err="1" smtClean="0">
                <a:uFill>
                  <a:solidFill>
                    <a:srgbClr val="000000"/>
                  </a:solidFill>
                </a:uFill>
                <a:sym typeface="GeezTypeNet"/>
              </a:rPr>
              <a:t>ተወልደ</a:t>
            </a:r>
            <a:r>
              <a:rPr lang="en-US" sz="4500" dirty="0" smtClean="0">
                <a:uFill>
                  <a:solidFill>
                    <a:srgbClr val="000000"/>
                  </a:solidFill>
                </a:uFill>
                <a:sym typeface="GeezTypeNet"/>
              </a:rPr>
              <a:t>።</a:t>
            </a:r>
          </a:p>
        </p:txBody>
      </p:sp>
      <p:sp>
        <p:nvSpPr>
          <p:cNvPr id="20" name="Rectangle 19"/>
          <p:cNvSpPr/>
          <p:nvPr/>
        </p:nvSpPr>
        <p:spPr>
          <a:xfrm>
            <a:off x="8178147" y="-85839"/>
            <a:ext cx="4123038" cy="6463308"/>
          </a:xfrm>
          <a:prstGeom prst="rect">
            <a:avLst/>
          </a:prstGeom>
        </p:spPr>
        <p:txBody>
          <a:bodyPr wrap="square">
            <a:spAutoFit/>
          </a:bodyPr>
          <a:lstStyle/>
          <a:p>
            <a:pPr marL="40639" marR="40639">
              <a:spcBef>
                <a:spcPts val="600"/>
              </a:spcBef>
              <a:defRPr sz="2800"/>
            </a:pPr>
            <a:r>
              <a:rPr lang="en-US" sz="4000" b="1" dirty="0" smtClean="0">
                <a:solidFill>
                  <a:srgbClr val="FF0000"/>
                </a:solidFill>
              </a:rPr>
              <a:t>Priest: </a:t>
            </a:r>
            <a:r>
              <a:rPr lang="en-US" sz="1400" b="1" dirty="0" smtClean="0">
                <a:solidFill>
                  <a:srgbClr val="FFC000"/>
                </a:solidFill>
              </a:rPr>
              <a:t>33. </a:t>
            </a:r>
            <a:r>
              <a:rPr lang="en-US" sz="3400" dirty="0"/>
              <a:t>Truly heaven and earth are full of the holiness of Thy glory through our Lord and our God and our Savior Jesus Christ Thy holy Son.  He came and was born of a virgin that He might fulfill Thy will and make a people for Thee.</a:t>
            </a:r>
          </a:p>
        </p:txBody>
      </p:sp>
      <p:sp>
        <p:nvSpPr>
          <p:cNvPr id="2" name="Rectangle 1"/>
          <p:cNvSpPr/>
          <p:nvPr/>
        </p:nvSpPr>
        <p:spPr>
          <a:xfrm>
            <a:off x="-27296" y="-39537"/>
            <a:ext cx="4073381" cy="7032694"/>
          </a:xfrm>
          <a:prstGeom prst="rect">
            <a:avLst/>
          </a:prstGeom>
        </p:spPr>
        <p:txBody>
          <a:bodyPr wrap="square">
            <a:spAutoFit/>
          </a:bodyPr>
          <a:lstStyle/>
          <a:p>
            <a:r>
              <a:rPr lang="en-US" sz="5500" dirty="0" err="1" smtClean="0">
                <a:solidFill>
                  <a:srgbClr val="FF0000"/>
                </a:solidFill>
                <a:uFill>
                  <a:solidFill>
                    <a:srgbClr val="000000"/>
                  </a:solidFill>
                </a:uFill>
                <a:sym typeface="GeezTypeNet"/>
              </a:rPr>
              <a:t>ይ.ካ</a:t>
            </a:r>
            <a:r>
              <a:rPr lang="en-US" sz="5500" dirty="0" smtClean="0">
                <a:solidFill>
                  <a:srgbClr val="FF0000"/>
                </a:solidFill>
                <a:uFill>
                  <a:solidFill>
                    <a:srgbClr val="000000"/>
                  </a:solidFill>
                </a:uFill>
                <a:sym typeface="GeezTypeNet"/>
              </a:rPr>
              <a:t>. </a:t>
            </a:r>
            <a:r>
              <a:rPr lang="en-US" sz="1400" dirty="0" smtClean="0">
                <a:solidFill>
                  <a:srgbClr val="FFC000"/>
                </a:solidFill>
                <a:uFill>
                  <a:solidFill>
                    <a:srgbClr val="000000"/>
                  </a:solidFill>
                </a:uFill>
                <a:sym typeface="GeezTypeNet"/>
              </a:rPr>
              <a:t>፴፫. </a:t>
            </a:r>
            <a:r>
              <a:rPr lang="en-US" sz="4400" dirty="0" err="1" smtClean="0">
                <a:uFill>
                  <a:solidFill>
                    <a:srgbClr val="000000"/>
                  </a:solidFill>
                </a:uFill>
                <a:sym typeface="GeezTypeNet"/>
              </a:rPr>
              <a:t>ኣማን</a:t>
            </a:r>
            <a:r>
              <a:rPr lang="en-US" sz="4400" dirty="0" smtClean="0">
                <a:uFill>
                  <a:solidFill>
                    <a:srgbClr val="000000"/>
                  </a:solidFill>
                </a:uFill>
                <a:sym typeface="GeezTypeNet"/>
              </a:rPr>
              <a:t> </a:t>
            </a:r>
            <a:r>
              <a:rPr lang="en-US" sz="4400" dirty="0" err="1" smtClean="0">
                <a:uFill>
                  <a:solidFill>
                    <a:srgbClr val="000000"/>
                  </a:solidFill>
                </a:uFill>
                <a:sym typeface="GeezTypeNet"/>
              </a:rPr>
              <a:t>መልአ</a:t>
            </a:r>
            <a:r>
              <a:rPr lang="en-US" sz="4400" dirty="0" smtClean="0">
                <a:uFill>
                  <a:solidFill>
                    <a:srgbClr val="000000"/>
                  </a:solidFill>
                </a:uFill>
                <a:sym typeface="GeezTypeNet"/>
              </a:rPr>
              <a:t> </a:t>
            </a:r>
            <a:r>
              <a:rPr lang="en-US" sz="4400" dirty="0" err="1" smtClean="0">
                <a:uFill>
                  <a:solidFill>
                    <a:srgbClr val="000000"/>
                  </a:solidFill>
                </a:uFill>
                <a:sym typeface="GeezTypeNet"/>
              </a:rPr>
              <a:t>ሰማያተ</a:t>
            </a:r>
            <a:r>
              <a:rPr lang="en-US" sz="4400" dirty="0" smtClean="0">
                <a:uFill>
                  <a:solidFill>
                    <a:srgbClr val="000000"/>
                  </a:solidFill>
                </a:uFill>
                <a:sym typeface="GeezTypeNet"/>
              </a:rPr>
              <a:t> </a:t>
            </a:r>
            <a:r>
              <a:rPr lang="en-US" sz="4400" dirty="0" err="1" smtClean="0">
                <a:uFill>
                  <a:solidFill>
                    <a:srgbClr val="000000"/>
                  </a:solidFill>
                </a:uFill>
                <a:sym typeface="GeezTypeNet"/>
              </a:rPr>
              <a:t>ወምድረ</a:t>
            </a:r>
            <a:r>
              <a:rPr lang="en-US" sz="4400" dirty="0" smtClean="0">
                <a:uFill>
                  <a:solidFill>
                    <a:srgbClr val="000000"/>
                  </a:solidFill>
                </a:uFill>
                <a:sym typeface="GeezTypeNet"/>
              </a:rPr>
              <a:t> </a:t>
            </a:r>
            <a:r>
              <a:rPr lang="en-US" sz="4400" dirty="0" err="1" smtClean="0">
                <a:uFill>
                  <a:solidFill>
                    <a:srgbClr val="000000"/>
                  </a:solidFill>
                </a:uFill>
                <a:sym typeface="GeezTypeNet"/>
              </a:rPr>
              <a:t>ቅድሳተ</a:t>
            </a:r>
            <a:r>
              <a:rPr lang="en-US" sz="4400" dirty="0" smtClean="0">
                <a:uFill>
                  <a:solidFill>
                    <a:srgbClr val="000000"/>
                  </a:solidFill>
                </a:uFill>
                <a:sym typeface="GeezTypeNet"/>
              </a:rPr>
              <a:t> </a:t>
            </a:r>
            <a:r>
              <a:rPr lang="en-US" sz="4400" dirty="0" err="1" smtClean="0">
                <a:uFill>
                  <a:solidFill>
                    <a:srgbClr val="000000"/>
                  </a:solidFill>
                </a:uFill>
                <a:sym typeface="GeezTypeNet"/>
              </a:rPr>
              <a:t>ስብሐቲከ</a:t>
            </a:r>
            <a:r>
              <a:rPr lang="en-US" sz="4400" dirty="0" smtClean="0">
                <a:uFill>
                  <a:solidFill>
                    <a:srgbClr val="000000"/>
                  </a:solidFill>
                </a:uFill>
                <a:sym typeface="GeezTypeNet"/>
              </a:rPr>
              <a:t>፥ </a:t>
            </a:r>
            <a:r>
              <a:rPr lang="en-US" sz="4400" dirty="0" err="1" smtClean="0">
                <a:uFill>
                  <a:solidFill>
                    <a:srgbClr val="000000"/>
                  </a:solidFill>
                </a:uFill>
                <a:sym typeface="GeezTypeNet"/>
              </a:rPr>
              <a:t>እግዚእነ</a:t>
            </a:r>
            <a:r>
              <a:rPr lang="en-US" sz="4400" dirty="0" smtClean="0">
                <a:uFill>
                  <a:solidFill>
                    <a:srgbClr val="000000"/>
                  </a:solidFill>
                </a:uFill>
                <a:sym typeface="GeezTypeNet"/>
              </a:rPr>
              <a:t> </a:t>
            </a:r>
            <a:r>
              <a:rPr lang="en-US" sz="4400" dirty="0" err="1" smtClean="0">
                <a:uFill>
                  <a:solidFill>
                    <a:srgbClr val="000000"/>
                  </a:solidFill>
                </a:uFill>
                <a:sym typeface="GeezTypeNet"/>
              </a:rPr>
              <a:t>ወአምላክነ</a:t>
            </a:r>
            <a:r>
              <a:rPr lang="en-US" sz="4400" dirty="0" smtClean="0">
                <a:uFill>
                  <a:solidFill>
                    <a:srgbClr val="000000"/>
                  </a:solidFill>
                </a:uFill>
                <a:sym typeface="GeezTypeNet"/>
              </a:rPr>
              <a:t> </a:t>
            </a:r>
            <a:r>
              <a:rPr lang="en-US" sz="4400" dirty="0" err="1" smtClean="0">
                <a:uFill>
                  <a:solidFill>
                    <a:srgbClr val="000000"/>
                  </a:solidFill>
                </a:uFill>
                <a:sym typeface="GeezTypeNet"/>
              </a:rPr>
              <a:t>ወመድኃኒነ</a:t>
            </a:r>
            <a:r>
              <a:rPr lang="en-US" sz="4400" dirty="0" smtClean="0">
                <a:uFill>
                  <a:solidFill>
                    <a:srgbClr val="000000"/>
                  </a:solidFill>
                </a:uFill>
                <a:sym typeface="GeezTypeNet"/>
              </a:rPr>
              <a:t> </a:t>
            </a:r>
            <a:r>
              <a:rPr lang="en-US" sz="4400" dirty="0" err="1" smtClean="0">
                <a:uFill>
                  <a:solidFill>
                    <a:srgbClr val="000000"/>
                  </a:solidFill>
                </a:uFill>
                <a:sym typeface="GeezTypeNet"/>
              </a:rPr>
              <a:t>ኢየሱስ</a:t>
            </a:r>
            <a:r>
              <a:rPr lang="en-US" sz="4400" dirty="0" smtClean="0">
                <a:uFill>
                  <a:solidFill>
                    <a:srgbClr val="000000"/>
                  </a:solidFill>
                </a:uFill>
                <a:sym typeface="GeezTypeNet"/>
              </a:rPr>
              <a:t> </a:t>
            </a:r>
            <a:r>
              <a:rPr lang="en-US" sz="4400" dirty="0" err="1" smtClean="0">
                <a:uFill>
                  <a:solidFill>
                    <a:srgbClr val="000000"/>
                  </a:solidFill>
                </a:uFill>
                <a:sym typeface="GeezTypeNet"/>
              </a:rPr>
              <a:t>ክርስቶስ</a:t>
            </a:r>
            <a:r>
              <a:rPr lang="en-US" sz="4400" dirty="0" smtClean="0">
                <a:uFill>
                  <a:solidFill>
                    <a:srgbClr val="000000"/>
                  </a:solidFill>
                </a:uFill>
                <a:sym typeface="GeezTypeNet"/>
              </a:rPr>
              <a:t> </a:t>
            </a:r>
            <a:r>
              <a:rPr lang="en-US" sz="4400" dirty="0" err="1" smtClean="0">
                <a:uFill>
                  <a:solidFill>
                    <a:srgbClr val="000000"/>
                  </a:solidFill>
                </a:uFill>
                <a:sym typeface="GeezTypeNet"/>
              </a:rPr>
              <a:t>ቅዱስ</a:t>
            </a:r>
            <a:r>
              <a:rPr lang="en-US" sz="4400" dirty="0" smtClean="0">
                <a:uFill>
                  <a:solidFill>
                    <a:srgbClr val="000000"/>
                  </a:solidFill>
                </a:uFill>
                <a:sym typeface="GeezTypeNet"/>
              </a:rPr>
              <a:t> </a:t>
            </a:r>
            <a:r>
              <a:rPr lang="en-US" sz="4400" dirty="0" err="1" smtClean="0">
                <a:uFill>
                  <a:solidFill>
                    <a:srgbClr val="000000"/>
                  </a:solidFill>
                </a:uFill>
                <a:sym typeface="GeezTypeNet"/>
              </a:rPr>
              <a:t>ወልድከ</a:t>
            </a:r>
            <a:r>
              <a:rPr lang="en-US" sz="4400" dirty="0" smtClean="0">
                <a:uFill>
                  <a:solidFill>
                    <a:srgbClr val="000000"/>
                  </a:solidFill>
                </a:uFill>
                <a:sym typeface="GeezTypeNet"/>
              </a:rPr>
              <a:t>፥ </a:t>
            </a:r>
            <a:r>
              <a:rPr lang="en-US" sz="4400" dirty="0" err="1" smtClean="0">
                <a:uFill>
                  <a:solidFill>
                    <a:srgbClr val="000000"/>
                  </a:solidFill>
                </a:uFill>
                <a:sym typeface="GeezTypeNet"/>
              </a:rPr>
              <a:t>መጽአ</a:t>
            </a:r>
            <a:r>
              <a:rPr lang="en-US" sz="4400" dirty="0" smtClean="0">
                <a:uFill>
                  <a:solidFill>
                    <a:srgbClr val="000000"/>
                  </a:solidFill>
                </a:uFill>
                <a:sym typeface="GeezTypeNet"/>
              </a:rPr>
              <a:t> </a:t>
            </a:r>
            <a:r>
              <a:rPr lang="en-US" sz="4400" dirty="0" err="1" smtClean="0">
                <a:uFill>
                  <a:solidFill>
                    <a:srgbClr val="000000"/>
                  </a:solidFill>
                </a:uFill>
                <a:sym typeface="GeezTypeNet"/>
              </a:rPr>
              <a:t>ወእምድንግል</a:t>
            </a:r>
            <a:r>
              <a:rPr lang="en-US" sz="4400" dirty="0" smtClean="0">
                <a:uFill>
                  <a:solidFill>
                    <a:srgbClr val="000000"/>
                  </a:solidFill>
                </a:uFill>
                <a:sym typeface="GeezTypeNet"/>
              </a:rPr>
              <a:t> </a:t>
            </a:r>
            <a:r>
              <a:rPr lang="en-US" sz="4400" dirty="0" err="1" smtClean="0">
                <a:uFill>
                  <a:solidFill>
                    <a:srgbClr val="000000"/>
                  </a:solidFill>
                </a:uFill>
                <a:sym typeface="GeezTypeNet"/>
              </a:rPr>
              <a:t>ተወልደ</a:t>
            </a:r>
            <a:r>
              <a:rPr lang="en-US" sz="4400" dirty="0" smtClean="0">
                <a:uFill>
                  <a:solidFill>
                    <a:srgbClr val="000000"/>
                  </a:solidFill>
                </a:uFill>
                <a:sym typeface="GeezTypeNet"/>
              </a:rPr>
              <a:t> </a:t>
            </a:r>
            <a:r>
              <a:rPr lang="en-US" sz="4400" dirty="0" err="1" smtClean="0">
                <a:uFill>
                  <a:solidFill>
                    <a:srgbClr val="000000"/>
                  </a:solidFill>
                </a:uFill>
                <a:sym typeface="GeezTypeNet"/>
              </a:rPr>
              <a:t>ከመ</a:t>
            </a:r>
            <a:r>
              <a:rPr lang="en-US" sz="4400" dirty="0" smtClean="0">
                <a:uFill>
                  <a:solidFill>
                    <a:srgbClr val="000000"/>
                  </a:solidFill>
                </a:uFill>
                <a:sym typeface="GeezTypeNet"/>
              </a:rPr>
              <a:t> </a:t>
            </a:r>
            <a:r>
              <a:rPr lang="en-US" sz="4400" dirty="0" err="1" smtClean="0">
                <a:uFill>
                  <a:solidFill>
                    <a:srgbClr val="000000"/>
                  </a:solidFill>
                </a:uFill>
                <a:sym typeface="GeezTypeNet"/>
              </a:rPr>
              <a:t>ፈቃደከ</a:t>
            </a:r>
            <a:r>
              <a:rPr lang="en-US" sz="4400" dirty="0" smtClean="0">
                <a:uFill>
                  <a:solidFill>
                    <a:srgbClr val="000000"/>
                  </a:solidFill>
                </a:uFill>
                <a:sym typeface="GeezTypeNet"/>
              </a:rPr>
              <a:t> </a:t>
            </a:r>
            <a:r>
              <a:rPr lang="en-US" sz="4400" dirty="0" err="1" smtClean="0">
                <a:uFill>
                  <a:solidFill>
                    <a:srgbClr val="000000"/>
                  </a:solidFill>
                </a:uFill>
                <a:sym typeface="GeezTypeNet"/>
              </a:rPr>
              <a:t>ይፌጽም</a:t>
            </a:r>
            <a:r>
              <a:rPr lang="en-US" sz="4400" dirty="0" smtClean="0">
                <a:uFill>
                  <a:solidFill>
                    <a:srgbClr val="000000"/>
                  </a:solidFill>
                </a:uFill>
                <a:sym typeface="GeezTypeNet"/>
              </a:rPr>
              <a:t> </a:t>
            </a:r>
            <a:r>
              <a:rPr lang="en-US" sz="4400" dirty="0" err="1" smtClean="0">
                <a:uFill>
                  <a:solidFill>
                    <a:srgbClr val="000000"/>
                  </a:solidFill>
                </a:uFill>
                <a:sym typeface="GeezTypeNet"/>
              </a:rPr>
              <a:t>ወሕዝበ</a:t>
            </a:r>
            <a:r>
              <a:rPr lang="en-US" sz="4400" dirty="0" smtClean="0">
                <a:uFill>
                  <a:solidFill>
                    <a:srgbClr val="000000"/>
                  </a:solidFill>
                </a:uFill>
                <a:sym typeface="GeezTypeNet"/>
              </a:rPr>
              <a:t> </a:t>
            </a:r>
            <a:r>
              <a:rPr lang="en-US" sz="4400" dirty="0" err="1" smtClean="0">
                <a:uFill>
                  <a:solidFill>
                    <a:srgbClr val="000000"/>
                  </a:solidFill>
                </a:uFill>
                <a:sym typeface="GeezTypeNet"/>
              </a:rPr>
              <a:t>ለከ</a:t>
            </a:r>
            <a:r>
              <a:rPr lang="en-US" sz="4400" dirty="0" smtClean="0">
                <a:uFill>
                  <a:solidFill>
                    <a:srgbClr val="000000"/>
                  </a:solidFill>
                </a:uFill>
                <a:sym typeface="GeezTypeNet"/>
              </a:rPr>
              <a:t> </a:t>
            </a:r>
            <a:r>
              <a:rPr lang="en-US" sz="4400" dirty="0" err="1" smtClean="0">
                <a:uFill>
                  <a:solidFill>
                    <a:srgbClr val="000000"/>
                  </a:solidFill>
                </a:uFill>
                <a:sym typeface="GeezTypeNet"/>
              </a:rPr>
              <a:t>ይግበር</a:t>
            </a:r>
            <a:r>
              <a:rPr lang="en-US" sz="4400" dirty="0" smtClean="0">
                <a:uFill>
                  <a:solidFill>
                    <a:srgbClr val="000000"/>
                  </a:solidFill>
                </a:uFill>
                <a:sym typeface="GeezTypeNet"/>
              </a:rPr>
              <a:t>።</a:t>
            </a:r>
          </a:p>
        </p:txBody>
      </p:sp>
    </p:spTree>
    <p:extLst>
      <p:ext uri="{BB962C8B-B14F-4D97-AF65-F5344CB8AC3E}">
        <p14:creationId xmlns:p14="http://schemas.microsoft.com/office/powerpoint/2010/main" val="2759616608"/>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5660" y="-75865"/>
            <a:ext cx="3948754" cy="7094250"/>
          </a:xfrm>
          <a:prstGeom prst="rect">
            <a:avLst/>
          </a:prstGeom>
        </p:spPr>
        <p:txBody>
          <a:bodyPr wrap="square">
            <a:spAutoFit/>
          </a:bodyPr>
          <a:lstStyle/>
          <a:p>
            <a:r>
              <a:rPr lang="pt-BR" sz="5500" dirty="0">
                <a:solidFill>
                  <a:srgbClr val="FFFF00"/>
                </a:solidFill>
              </a:rPr>
              <a:t>ይ.ሕ. </a:t>
            </a:r>
            <a:r>
              <a:rPr lang="pt-BR" sz="5500" dirty="0" smtClean="0">
                <a:solidFill>
                  <a:srgbClr val="FFC000"/>
                </a:solidFill>
              </a:rPr>
              <a:t> </a:t>
            </a:r>
            <a:r>
              <a:rPr lang="pt-BR" sz="1400" dirty="0" smtClean="0">
                <a:solidFill>
                  <a:srgbClr val="FFC000"/>
                </a:solidFill>
              </a:rPr>
              <a:t>34. </a:t>
            </a:r>
            <a:r>
              <a:rPr lang="pt-BR" sz="5000" dirty="0" smtClean="0"/>
              <a:t>ኦ ጐይታ</a:t>
            </a:r>
          </a:p>
          <a:p>
            <a:r>
              <a:rPr lang="pt-BR" sz="5000" dirty="0" smtClean="0"/>
              <a:t> </a:t>
            </a:r>
            <a:r>
              <a:rPr lang="pt-BR" sz="5000" dirty="0"/>
              <a:t>ኣብ መንግሥትኻ ተዘከረና፥ </a:t>
            </a:r>
            <a:endParaRPr lang="pt-BR" sz="5000" dirty="0" smtClean="0"/>
          </a:p>
          <a:p>
            <a:r>
              <a:rPr lang="pt-BR" sz="5000" dirty="0" smtClean="0"/>
              <a:t>ኦ </a:t>
            </a:r>
            <a:r>
              <a:rPr lang="pt-BR" sz="5000" dirty="0"/>
              <a:t>መምህርና ኣብ መንግሥትኻ ተዘከረና፥ </a:t>
            </a:r>
            <a:endParaRPr lang="pt-BR" sz="5000" dirty="0" smtClean="0"/>
          </a:p>
          <a:p>
            <a:r>
              <a:rPr lang="pt-BR" sz="5000" dirty="0" smtClean="0"/>
              <a:t>ኦ </a:t>
            </a:r>
            <a:r>
              <a:rPr lang="pt-BR" sz="5000" dirty="0"/>
              <a:t>ጐይታ ኣብ </a:t>
            </a:r>
            <a:r>
              <a:rPr lang="pt-BR" sz="5000" dirty="0" smtClean="0"/>
              <a:t>መንግሥትኻ </a:t>
            </a:r>
            <a:r>
              <a:rPr lang="pt-BR" sz="5000" dirty="0"/>
              <a:t>ተዘከረና</a:t>
            </a:r>
            <a:r>
              <a:rPr lang="pt-BR" sz="5000" dirty="0" smtClean="0"/>
              <a:t>፥</a:t>
            </a:r>
            <a:endParaRPr lang="en-CA" sz="5000" dirty="0"/>
          </a:p>
        </p:txBody>
      </p:sp>
      <p:sp>
        <p:nvSpPr>
          <p:cNvPr id="20" name="Rectangle 19"/>
          <p:cNvSpPr/>
          <p:nvPr/>
        </p:nvSpPr>
        <p:spPr>
          <a:xfrm>
            <a:off x="8022266" y="-125376"/>
            <a:ext cx="4363077" cy="6894195"/>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4000" b="1" dirty="0">
                <a:solidFill>
                  <a:srgbClr val="FFFF00"/>
                </a:solidFill>
                <a:uFill>
                  <a:solidFill>
                    <a:srgbClr val="004DD6"/>
                  </a:solidFill>
                </a:uFill>
              </a:rPr>
              <a:t>People</a:t>
            </a:r>
            <a:r>
              <a:rPr lang="en-US" sz="4000" b="1" dirty="0" smtClean="0">
                <a:solidFill>
                  <a:srgbClr val="FFFF00"/>
                </a:solidFill>
                <a:uFill>
                  <a:solidFill>
                    <a:srgbClr val="004DD6"/>
                  </a:solidFill>
                </a:uFill>
              </a:rPr>
              <a:t>:</a:t>
            </a:r>
            <a:r>
              <a:rPr lang="en-US" sz="4000" dirty="0" smtClean="0">
                <a:solidFill>
                  <a:srgbClr val="FFFF00"/>
                </a:solidFill>
                <a:uFill>
                  <a:solidFill>
                    <a:srgbClr val="004DD6"/>
                  </a:solidFill>
                </a:uFill>
              </a:rPr>
              <a:t>  </a:t>
            </a:r>
          </a:p>
          <a:p>
            <a:pPr marL="40639" marR="40639">
              <a:lnSpc>
                <a:spcPct val="120000"/>
              </a:lnSpc>
              <a:spcBef>
                <a:spcPts val="600"/>
              </a:spcBef>
              <a:buClr>
                <a:srgbClr val="004DD6"/>
              </a:buClr>
              <a:buFont typeface="Arial"/>
              <a:defRPr sz="2800"/>
            </a:pPr>
            <a:r>
              <a:rPr lang="en-US" sz="1400" dirty="0" smtClean="0">
                <a:solidFill>
                  <a:srgbClr val="FFC000"/>
                </a:solidFill>
                <a:uFill>
                  <a:solidFill>
                    <a:srgbClr val="004DD6"/>
                  </a:solidFill>
                </a:uFill>
              </a:rPr>
              <a:t>34. </a:t>
            </a:r>
            <a:r>
              <a:rPr lang="en-US" sz="4000" dirty="0" smtClean="0">
                <a:solidFill>
                  <a:schemeClr val="tx1">
                    <a:lumMod val="95000"/>
                  </a:schemeClr>
                </a:solidFill>
                <a:uFill>
                  <a:solidFill>
                    <a:srgbClr val="004DD6"/>
                  </a:solidFill>
                </a:uFill>
              </a:rPr>
              <a:t>Remember </a:t>
            </a:r>
            <a:r>
              <a:rPr lang="en-US" sz="4000" dirty="0">
                <a:solidFill>
                  <a:schemeClr val="tx1">
                    <a:lumMod val="95000"/>
                  </a:schemeClr>
                </a:solidFill>
                <a:uFill>
                  <a:solidFill>
                    <a:srgbClr val="004DD6"/>
                  </a:solidFill>
                </a:uFill>
              </a:rPr>
              <a:t>us, Lord, in Thy </a:t>
            </a:r>
            <a:r>
              <a:rPr lang="en-US" sz="4000" dirty="0" smtClean="0">
                <a:solidFill>
                  <a:schemeClr val="tx1">
                    <a:lumMod val="95000"/>
                  </a:schemeClr>
                </a:solidFill>
                <a:uFill>
                  <a:solidFill>
                    <a:srgbClr val="004DD6"/>
                  </a:solidFill>
                </a:uFill>
              </a:rPr>
              <a:t>kingdom</a:t>
            </a:r>
            <a:r>
              <a:rPr lang="en-US" sz="4000" dirty="0">
                <a:solidFill>
                  <a:schemeClr val="tx1">
                    <a:lumMod val="95000"/>
                  </a:schemeClr>
                </a:solidFill>
                <a:uFill>
                  <a:solidFill>
                    <a:srgbClr val="004DD6"/>
                  </a:solidFill>
                </a:uFill>
              </a:rPr>
              <a:t>; remember us, </a:t>
            </a:r>
            <a:endParaRPr lang="en-US" sz="4000" dirty="0" smtClean="0">
              <a:solidFill>
                <a:schemeClr val="tx1">
                  <a:lumMod val="95000"/>
                </a:schemeClr>
              </a:solidFill>
              <a:uFill>
                <a:solidFill>
                  <a:srgbClr val="004DD6"/>
                </a:solidFill>
              </a:uFill>
            </a:endParaRPr>
          </a:p>
          <a:p>
            <a:pPr marL="40639" marR="40639">
              <a:lnSpc>
                <a:spcPct val="120000"/>
              </a:lnSpc>
              <a:spcBef>
                <a:spcPts val="600"/>
              </a:spcBef>
              <a:buClr>
                <a:srgbClr val="004DD6"/>
              </a:buClr>
              <a:buFont typeface="Arial"/>
              <a:defRPr sz="2800"/>
            </a:pPr>
            <a:r>
              <a:rPr lang="en-US" sz="4000" dirty="0" smtClean="0">
                <a:solidFill>
                  <a:schemeClr val="tx1">
                    <a:lumMod val="95000"/>
                  </a:schemeClr>
                </a:solidFill>
                <a:uFill>
                  <a:solidFill>
                    <a:srgbClr val="004DD6"/>
                  </a:solidFill>
                </a:uFill>
              </a:rPr>
              <a:t>Lord</a:t>
            </a:r>
            <a:r>
              <a:rPr lang="en-US" sz="4000" dirty="0">
                <a:solidFill>
                  <a:schemeClr val="tx1">
                    <a:lumMod val="95000"/>
                  </a:schemeClr>
                </a:solidFill>
                <a:uFill>
                  <a:solidFill>
                    <a:srgbClr val="004DD6"/>
                  </a:solidFill>
                </a:uFill>
              </a:rPr>
              <a:t>, Master, </a:t>
            </a:r>
            <a:endParaRPr lang="en-US" sz="4000" dirty="0" smtClean="0">
              <a:solidFill>
                <a:schemeClr val="tx1">
                  <a:lumMod val="95000"/>
                </a:schemeClr>
              </a:solidFill>
              <a:uFill>
                <a:solidFill>
                  <a:srgbClr val="004DD6"/>
                </a:solidFill>
              </a:uFill>
            </a:endParaRPr>
          </a:p>
          <a:p>
            <a:pPr marL="40639" marR="40639">
              <a:lnSpc>
                <a:spcPct val="120000"/>
              </a:lnSpc>
              <a:spcBef>
                <a:spcPts val="600"/>
              </a:spcBef>
              <a:buClr>
                <a:srgbClr val="004DD6"/>
              </a:buClr>
              <a:buFont typeface="Arial"/>
              <a:defRPr sz="2800"/>
            </a:pPr>
            <a:r>
              <a:rPr lang="en-US" sz="4000" dirty="0" smtClean="0">
                <a:solidFill>
                  <a:schemeClr val="tx1">
                    <a:lumMod val="95000"/>
                  </a:schemeClr>
                </a:solidFill>
                <a:uFill>
                  <a:solidFill>
                    <a:srgbClr val="004DD6"/>
                  </a:solidFill>
                </a:uFill>
              </a:rPr>
              <a:t>in </a:t>
            </a:r>
            <a:r>
              <a:rPr lang="en-US" sz="4000" dirty="0">
                <a:solidFill>
                  <a:schemeClr val="tx1">
                    <a:lumMod val="95000"/>
                  </a:schemeClr>
                </a:solidFill>
                <a:uFill>
                  <a:solidFill>
                    <a:srgbClr val="004DD6"/>
                  </a:solidFill>
                </a:uFill>
              </a:rPr>
              <a:t>Thy kingdom; remember us, Lord, in Thy kingdom, </a:t>
            </a:r>
          </a:p>
        </p:txBody>
      </p:sp>
      <p:sp>
        <p:nvSpPr>
          <p:cNvPr id="2" name="Rectangle 1"/>
          <p:cNvSpPr/>
          <p:nvPr/>
        </p:nvSpPr>
        <p:spPr>
          <a:xfrm>
            <a:off x="24713" y="-62079"/>
            <a:ext cx="4177636" cy="6940361"/>
          </a:xfrm>
          <a:prstGeom prst="rect">
            <a:avLst/>
          </a:prstGeom>
        </p:spPr>
        <p:txBody>
          <a:bodyPr wrap="square">
            <a:spAutoFit/>
          </a:bodyPr>
          <a:lstStyle/>
          <a:p>
            <a:r>
              <a:rPr lang="en-CA" sz="6000" dirty="0" err="1">
                <a:solidFill>
                  <a:srgbClr val="FFFF00"/>
                </a:solidFill>
              </a:rPr>
              <a:t>ይ.ሕ</a:t>
            </a:r>
            <a:r>
              <a:rPr lang="en-CA" sz="6000" dirty="0">
                <a:solidFill>
                  <a:srgbClr val="FFFF00"/>
                </a:solidFill>
              </a:rPr>
              <a:t>. </a:t>
            </a:r>
            <a:r>
              <a:rPr lang="en-CA" sz="1400" dirty="0" smtClean="0">
                <a:solidFill>
                  <a:srgbClr val="FFC000"/>
                </a:solidFill>
              </a:rPr>
              <a:t>፴፬.  </a:t>
            </a:r>
            <a:r>
              <a:rPr lang="en-CA" sz="5500" dirty="0" err="1"/>
              <a:t>ተዘከረነ</a:t>
            </a:r>
            <a:r>
              <a:rPr lang="en-CA" sz="5500" dirty="0"/>
              <a:t> </a:t>
            </a:r>
            <a:r>
              <a:rPr lang="en-CA" sz="5500" dirty="0" err="1"/>
              <a:t>እግዚኦ</a:t>
            </a:r>
            <a:r>
              <a:rPr lang="en-CA" sz="5500" dirty="0"/>
              <a:t> </a:t>
            </a:r>
            <a:r>
              <a:rPr lang="en-CA" sz="5500" dirty="0" err="1"/>
              <a:t>በውስተ</a:t>
            </a:r>
            <a:r>
              <a:rPr lang="en-CA" sz="5500" dirty="0"/>
              <a:t> </a:t>
            </a:r>
            <a:r>
              <a:rPr lang="en-CA" sz="5500" dirty="0" err="1"/>
              <a:t>መንግስትከ</a:t>
            </a:r>
            <a:r>
              <a:rPr lang="en-CA" sz="5500" dirty="0"/>
              <a:t>፥ </a:t>
            </a:r>
            <a:r>
              <a:rPr lang="en-CA" sz="5500" dirty="0" err="1"/>
              <a:t>ተዘከረነ</a:t>
            </a:r>
            <a:r>
              <a:rPr lang="en-CA" sz="5500" dirty="0"/>
              <a:t> </a:t>
            </a:r>
            <a:r>
              <a:rPr lang="en-CA" sz="5500" dirty="0" err="1"/>
              <a:t>እግዚኦ</a:t>
            </a:r>
            <a:r>
              <a:rPr lang="en-CA" sz="5500" dirty="0"/>
              <a:t> </a:t>
            </a:r>
            <a:endParaRPr lang="en-CA" sz="5500" dirty="0" smtClean="0"/>
          </a:p>
          <a:p>
            <a:r>
              <a:rPr lang="en-CA" sz="5500" dirty="0" smtClean="0"/>
              <a:t>ኦ </a:t>
            </a:r>
            <a:r>
              <a:rPr lang="en-CA" sz="5500" dirty="0" err="1"/>
              <a:t>ሊቅነ</a:t>
            </a:r>
            <a:r>
              <a:rPr lang="en-CA" sz="5500" dirty="0"/>
              <a:t>፥ </a:t>
            </a:r>
            <a:endParaRPr lang="en-CA" sz="5500" dirty="0" smtClean="0"/>
          </a:p>
          <a:p>
            <a:r>
              <a:rPr lang="en-CA" sz="5500" dirty="0" err="1" smtClean="0"/>
              <a:t>ተዘከረነ</a:t>
            </a:r>
            <a:r>
              <a:rPr lang="en-CA" sz="5500" dirty="0" smtClean="0"/>
              <a:t> </a:t>
            </a:r>
            <a:r>
              <a:rPr lang="en-CA" sz="5500" dirty="0" err="1"/>
              <a:t>እግዚኦ</a:t>
            </a:r>
            <a:r>
              <a:rPr lang="en-CA" sz="5500" dirty="0"/>
              <a:t> </a:t>
            </a:r>
            <a:r>
              <a:rPr lang="en-CA" sz="5500" dirty="0" err="1"/>
              <a:t>በውስተ</a:t>
            </a:r>
            <a:r>
              <a:rPr lang="en-CA" sz="5500" dirty="0"/>
              <a:t> </a:t>
            </a:r>
            <a:r>
              <a:rPr lang="en-CA" sz="5500" dirty="0" err="1"/>
              <a:t>መንግሥትከ</a:t>
            </a:r>
            <a:r>
              <a:rPr lang="en-CA" sz="5500" dirty="0" smtClean="0"/>
              <a:t>፥</a:t>
            </a:r>
            <a:endParaRPr lang="en-CA" sz="5500" dirty="0"/>
          </a:p>
        </p:txBody>
      </p:sp>
    </p:spTree>
    <p:extLst>
      <p:ext uri="{BB962C8B-B14F-4D97-AF65-F5344CB8AC3E}">
        <p14:creationId xmlns:p14="http://schemas.microsoft.com/office/powerpoint/2010/main" val="4229633779"/>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9" y="241206"/>
            <a:ext cx="4054247" cy="6401753"/>
          </a:xfrm>
          <a:prstGeom prst="rect">
            <a:avLst/>
          </a:prstGeom>
        </p:spPr>
        <p:txBody>
          <a:bodyPr wrap="square">
            <a:spAutoFit/>
          </a:bodyPr>
          <a:lstStyle/>
          <a:p>
            <a:r>
              <a:rPr lang="pt-BR" sz="5500" dirty="0" smtClean="0"/>
              <a:t>ኣብ </a:t>
            </a:r>
            <a:r>
              <a:rPr lang="pt-BR" sz="5500" dirty="0"/>
              <a:t>ቅዱስ ዕፀ መስቀልካ ከሎኻ ብየማን ንዝነበረ ሽፍታ ከም ዝዘከርካዮ ዘክረና</a:t>
            </a:r>
            <a:r>
              <a:rPr lang="pt-BR" sz="5500" dirty="0" smtClean="0"/>
              <a:t>። </a:t>
            </a:r>
          </a:p>
          <a:p>
            <a:endParaRPr lang="en-CA" sz="2000" dirty="0" smtClean="0">
              <a:solidFill>
                <a:srgbClr val="FFC000"/>
              </a:solidFill>
              <a:sym typeface="GeezTypeNet"/>
            </a:endParaRPr>
          </a:p>
          <a:p>
            <a:r>
              <a:rPr lang="en-CA" sz="1400" dirty="0" smtClean="0">
                <a:sym typeface="GeezTypeNet"/>
              </a:rPr>
              <a:t>35. </a:t>
            </a:r>
            <a:r>
              <a:rPr lang="en-CA" sz="2000" dirty="0" err="1" smtClean="0">
                <a:solidFill>
                  <a:srgbClr val="FFC000"/>
                </a:solidFill>
                <a:sym typeface="GeezTypeNet"/>
              </a:rPr>
              <a:t>ኣብዚ</a:t>
            </a:r>
            <a:r>
              <a:rPr lang="en-CA" sz="2000" dirty="0" smtClean="0">
                <a:solidFill>
                  <a:srgbClr val="FFC000"/>
                </a:solidFill>
                <a:sym typeface="GeezTypeNet"/>
              </a:rPr>
              <a:t> </a:t>
            </a:r>
            <a:r>
              <a:rPr lang="en-CA" sz="2000" dirty="0" err="1">
                <a:solidFill>
                  <a:srgbClr val="FFC000"/>
                </a:solidFill>
                <a:sym typeface="GeezTypeNet"/>
              </a:rPr>
              <a:t>ዕጣን</a:t>
            </a:r>
            <a:r>
              <a:rPr lang="en-CA" sz="2000" dirty="0">
                <a:solidFill>
                  <a:srgbClr val="FFC000"/>
                </a:solidFill>
                <a:sym typeface="GeezTypeNet"/>
              </a:rPr>
              <a:t> </a:t>
            </a:r>
            <a:r>
              <a:rPr lang="en-CA" sz="2000" dirty="0" err="1">
                <a:solidFill>
                  <a:srgbClr val="FFC000"/>
                </a:solidFill>
                <a:sym typeface="GeezTypeNet"/>
              </a:rPr>
              <a:t>የዕርግ</a:t>
            </a:r>
            <a:r>
              <a:rPr lang="en-CA" sz="2000" dirty="0">
                <a:solidFill>
                  <a:srgbClr val="FFC000"/>
                </a:solidFill>
                <a:sym typeface="GeezTypeNet"/>
              </a:rPr>
              <a:t>፥ </a:t>
            </a:r>
            <a:r>
              <a:rPr lang="en-CA" sz="2000" dirty="0" err="1">
                <a:solidFill>
                  <a:srgbClr val="FFC000"/>
                </a:solidFill>
                <a:sym typeface="GeezTypeNet"/>
              </a:rPr>
              <a:t>ኢዱ</a:t>
            </a:r>
            <a:r>
              <a:rPr lang="en-CA" sz="2000" dirty="0">
                <a:solidFill>
                  <a:srgbClr val="FFC000"/>
                </a:solidFill>
                <a:sym typeface="GeezTypeNet"/>
              </a:rPr>
              <a:t> </a:t>
            </a:r>
            <a:r>
              <a:rPr lang="en-CA" sz="2000" dirty="0" err="1">
                <a:solidFill>
                  <a:srgbClr val="FFC000"/>
                </a:solidFill>
                <a:sym typeface="GeezTypeNet"/>
              </a:rPr>
              <a:t>ናብ</a:t>
            </a:r>
            <a:r>
              <a:rPr lang="en-CA" sz="2000" dirty="0">
                <a:solidFill>
                  <a:srgbClr val="FFC000"/>
                </a:solidFill>
                <a:sym typeface="GeezTypeNet"/>
              </a:rPr>
              <a:t> </a:t>
            </a:r>
            <a:r>
              <a:rPr lang="en-CA" sz="2000" dirty="0" err="1">
                <a:solidFill>
                  <a:srgbClr val="FFC000"/>
                </a:solidFill>
                <a:sym typeface="GeezTypeNet"/>
              </a:rPr>
              <a:t>ጽንሃህ</a:t>
            </a:r>
            <a:r>
              <a:rPr lang="en-CA" sz="2000" dirty="0">
                <a:solidFill>
                  <a:srgbClr val="FFC000"/>
                </a:solidFill>
                <a:sym typeface="GeezTypeNet"/>
              </a:rPr>
              <a:t> </a:t>
            </a:r>
            <a:r>
              <a:rPr lang="en-CA" sz="2000" dirty="0" err="1">
                <a:solidFill>
                  <a:srgbClr val="FFC000"/>
                </a:solidFill>
                <a:sym typeface="GeezTypeNet"/>
              </a:rPr>
              <a:t>ሠለስተ</a:t>
            </a:r>
            <a:r>
              <a:rPr lang="en-CA" sz="2000" dirty="0">
                <a:solidFill>
                  <a:srgbClr val="FFC000"/>
                </a:solidFill>
                <a:sym typeface="GeezTypeNet"/>
              </a:rPr>
              <a:t> </a:t>
            </a:r>
            <a:r>
              <a:rPr lang="en-CA" sz="2000" dirty="0" err="1">
                <a:solidFill>
                  <a:srgbClr val="FFC000"/>
                </a:solidFill>
                <a:sym typeface="GeezTypeNet"/>
              </a:rPr>
              <a:t>ግዜ</a:t>
            </a:r>
            <a:r>
              <a:rPr lang="en-CA" sz="2000" dirty="0">
                <a:solidFill>
                  <a:srgbClr val="FFC000"/>
                </a:solidFill>
                <a:sym typeface="GeezTypeNet"/>
              </a:rPr>
              <a:t> </a:t>
            </a:r>
            <a:r>
              <a:rPr lang="en-CA" sz="2000" dirty="0" err="1">
                <a:solidFill>
                  <a:srgbClr val="FFC000"/>
                </a:solidFill>
                <a:sym typeface="GeezTypeNet"/>
              </a:rPr>
              <a:t>እናዓጠነ</a:t>
            </a:r>
            <a:r>
              <a:rPr lang="en-CA" sz="2000" dirty="0">
                <a:solidFill>
                  <a:srgbClr val="FFC000"/>
                </a:solidFill>
                <a:sym typeface="GeezTypeNet"/>
              </a:rPr>
              <a:t> </a:t>
            </a:r>
            <a:r>
              <a:rPr lang="en-CA" sz="2000" dirty="0" err="1">
                <a:solidFill>
                  <a:srgbClr val="FFC000"/>
                </a:solidFill>
                <a:sym typeface="GeezTypeNet"/>
              </a:rPr>
              <a:t>ናብ</a:t>
            </a:r>
            <a:r>
              <a:rPr lang="en-CA" sz="2000" dirty="0">
                <a:solidFill>
                  <a:srgbClr val="FFC000"/>
                </a:solidFill>
                <a:sym typeface="GeezTypeNet"/>
              </a:rPr>
              <a:t> </a:t>
            </a:r>
            <a:r>
              <a:rPr lang="en-CA" sz="2000" dirty="0" err="1">
                <a:solidFill>
                  <a:srgbClr val="FFC000"/>
                </a:solidFill>
                <a:sym typeface="GeezTypeNet"/>
              </a:rPr>
              <a:t>ሥጋን</a:t>
            </a:r>
            <a:r>
              <a:rPr lang="en-CA" sz="2000" dirty="0">
                <a:solidFill>
                  <a:srgbClr val="FFC000"/>
                </a:solidFill>
                <a:sym typeface="GeezTypeNet"/>
              </a:rPr>
              <a:t> </a:t>
            </a:r>
            <a:r>
              <a:rPr lang="en-CA" sz="2000" dirty="0" err="1">
                <a:solidFill>
                  <a:srgbClr val="FFC000"/>
                </a:solidFill>
                <a:sym typeface="GeezTypeNet"/>
              </a:rPr>
              <a:t>ደምን</a:t>
            </a:r>
            <a:r>
              <a:rPr lang="en-CA" sz="2000" dirty="0">
                <a:solidFill>
                  <a:srgbClr val="FFC000"/>
                </a:solidFill>
                <a:sym typeface="GeezTypeNet"/>
              </a:rPr>
              <a:t> </a:t>
            </a:r>
            <a:r>
              <a:rPr lang="en-CA" sz="2000" dirty="0" err="1">
                <a:solidFill>
                  <a:srgbClr val="FFC000"/>
                </a:solidFill>
                <a:sym typeface="GeezTypeNet"/>
              </a:rPr>
              <a:t>ሠለስተ</a:t>
            </a:r>
            <a:r>
              <a:rPr lang="en-CA" sz="2000" dirty="0">
                <a:solidFill>
                  <a:srgbClr val="FFC000"/>
                </a:solidFill>
                <a:sym typeface="GeezTypeNet"/>
              </a:rPr>
              <a:t> </a:t>
            </a:r>
            <a:r>
              <a:rPr lang="en-CA" sz="2000" dirty="0" err="1">
                <a:solidFill>
                  <a:srgbClr val="FFC000"/>
                </a:solidFill>
                <a:sym typeface="GeezTypeNet"/>
              </a:rPr>
              <a:t>ግዜ</a:t>
            </a:r>
            <a:r>
              <a:rPr lang="en-CA" sz="2000" dirty="0">
                <a:solidFill>
                  <a:srgbClr val="FFC000"/>
                </a:solidFill>
                <a:sym typeface="GeezTypeNet"/>
              </a:rPr>
              <a:t> </a:t>
            </a:r>
            <a:r>
              <a:rPr lang="en-CA" sz="2000" dirty="0" err="1">
                <a:solidFill>
                  <a:srgbClr val="FFC000"/>
                </a:solidFill>
                <a:sym typeface="GeezTypeNet"/>
              </a:rPr>
              <a:t>ይዕጠን</a:t>
            </a:r>
            <a:r>
              <a:rPr lang="en-CA" sz="2000" dirty="0" smtClean="0">
                <a:solidFill>
                  <a:srgbClr val="FFC000"/>
                </a:solidFill>
                <a:sym typeface="GeezTypeNet"/>
              </a:rPr>
              <a:t>።</a:t>
            </a:r>
            <a:r>
              <a:rPr lang="pt-BR" sz="2000" dirty="0" smtClean="0"/>
              <a:t>       </a:t>
            </a:r>
            <a:endParaRPr lang="en-CA" sz="2000" dirty="0"/>
          </a:p>
        </p:txBody>
      </p:sp>
      <p:sp>
        <p:nvSpPr>
          <p:cNvPr id="20" name="Rectangle 19"/>
          <p:cNvSpPr/>
          <p:nvPr/>
        </p:nvSpPr>
        <p:spPr>
          <a:xfrm>
            <a:off x="8094906" y="241206"/>
            <a:ext cx="4244501" cy="6447919"/>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4000" dirty="0" smtClean="0">
                <a:solidFill>
                  <a:schemeClr val="tx1">
                    <a:lumMod val="95000"/>
                  </a:schemeClr>
                </a:solidFill>
                <a:uFill>
                  <a:solidFill>
                    <a:srgbClr val="004DD6"/>
                  </a:solidFill>
                </a:uFill>
              </a:rPr>
              <a:t>as </a:t>
            </a:r>
            <a:r>
              <a:rPr lang="en-US" sz="4000" dirty="0">
                <a:solidFill>
                  <a:schemeClr val="tx1">
                    <a:lumMod val="95000"/>
                  </a:schemeClr>
                </a:solidFill>
                <a:uFill>
                  <a:solidFill>
                    <a:srgbClr val="004DD6"/>
                  </a:solidFill>
                </a:uFill>
              </a:rPr>
              <a:t>Thou didst remember the thief on the right hand when Thou was on the tree of the holy cross</a:t>
            </a:r>
            <a:r>
              <a:rPr lang="en-US" sz="4000" dirty="0" smtClean="0">
                <a:solidFill>
                  <a:schemeClr val="tx1">
                    <a:lumMod val="95000"/>
                  </a:schemeClr>
                </a:solidFill>
                <a:uFill>
                  <a:solidFill>
                    <a:srgbClr val="004DD6"/>
                  </a:solidFill>
                </a:uFill>
              </a:rPr>
              <a:t>.</a:t>
            </a:r>
          </a:p>
          <a:p>
            <a:pPr marL="40639" marR="40639">
              <a:lnSpc>
                <a:spcPct val="120000"/>
              </a:lnSpc>
              <a:spcBef>
                <a:spcPts val="600"/>
              </a:spcBef>
              <a:buClr>
                <a:srgbClr val="004DD6"/>
              </a:buClr>
              <a:defRPr sz="2800"/>
            </a:pPr>
            <a:r>
              <a:rPr lang="en-US" sz="1400" dirty="0" smtClean="0"/>
              <a:t>35. </a:t>
            </a:r>
            <a:r>
              <a:rPr lang="en-US" sz="2000" dirty="0" smtClean="0">
                <a:solidFill>
                  <a:srgbClr val="FFC000"/>
                </a:solidFill>
              </a:rPr>
              <a:t>At </a:t>
            </a:r>
            <a:r>
              <a:rPr lang="en-US" sz="2000" dirty="0">
                <a:solidFill>
                  <a:srgbClr val="FFC000"/>
                </a:solidFill>
              </a:rPr>
              <a:t>this time the assistant priest shall offer the censer to the priest who shall place his hands in the smoke, and pass them over the bread and the cup three times</a:t>
            </a:r>
            <a:r>
              <a:rPr lang="en-US" sz="2000" dirty="0" smtClean="0">
                <a:solidFill>
                  <a:srgbClr val="FFC000"/>
                </a:solidFill>
              </a:rPr>
              <a:t>.</a:t>
            </a:r>
            <a:endParaRPr lang="en-US" sz="2000" b="1" dirty="0">
              <a:solidFill>
                <a:srgbClr val="FFC000"/>
              </a:solidFill>
            </a:endParaRPr>
          </a:p>
        </p:txBody>
      </p:sp>
      <p:sp>
        <p:nvSpPr>
          <p:cNvPr id="2" name="Rectangle 1"/>
          <p:cNvSpPr/>
          <p:nvPr/>
        </p:nvSpPr>
        <p:spPr>
          <a:xfrm>
            <a:off x="61414" y="391556"/>
            <a:ext cx="4177636" cy="5863144"/>
          </a:xfrm>
          <a:prstGeom prst="rect">
            <a:avLst/>
          </a:prstGeom>
        </p:spPr>
        <p:txBody>
          <a:bodyPr wrap="square">
            <a:spAutoFit/>
          </a:bodyPr>
          <a:lstStyle/>
          <a:p>
            <a:r>
              <a:rPr lang="en-CA" sz="5500" dirty="0" err="1" smtClean="0"/>
              <a:t>በከመ</a:t>
            </a:r>
            <a:r>
              <a:rPr lang="en-CA" sz="5500" dirty="0" smtClean="0"/>
              <a:t> </a:t>
            </a:r>
            <a:r>
              <a:rPr lang="en-CA" sz="5500" dirty="0" err="1"/>
              <a:t>ተዘከርኮ</a:t>
            </a:r>
            <a:r>
              <a:rPr lang="en-CA" sz="5500" dirty="0"/>
              <a:t> </a:t>
            </a:r>
            <a:r>
              <a:rPr lang="en-CA" sz="5500" dirty="0" err="1"/>
              <a:t>ለፈያታዊ</a:t>
            </a:r>
            <a:r>
              <a:rPr lang="en-CA" sz="5500" dirty="0"/>
              <a:t> </a:t>
            </a:r>
            <a:r>
              <a:rPr lang="en-CA" sz="5500" dirty="0" err="1"/>
              <a:t>ዘየማን</a:t>
            </a:r>
            <a:r>
              <a:rPr lang="en-CA" sz="5500" dirty="0"/>
              <a:t>፥ </a:t>
            </a:r>
            <a:r>
              <a:rPr lang="en-CA" sz="5500" dirty="0" err="1"/>
              <a:t>እንዘ</a:t>
            </a:r>
            <a:r>
              <a:rPr lang="en-CA" sz="5500" dirty="0"/>
              <a:t> </a:t>
            </a:r>
            <a:r>
              <a:rPr lang="en-CA" sz="5500" dirty="0" err="1"/>
              <a:t>ሀሎከ</a:t>
            </a:r>
            <a:r>
              <a:rPr lang="en-CA" sz="5500" dirty="0"/>
              <a:t> </a:t>
            </a:r>
            <a:r>
              <a:rPr lang="en-CA" sz="5500" dirty="0" err="1"/>
              <a:t>ዲበ</a:t>
            </a:r>
            <a:r>
              <a:rPr lang="en-CA" sz="5500" dirty="0"/>
              <a:t> </a:t>
            </a:r>
            <a:r>
              <a:rPr lang="en-CA" sz="5500" dirty="0" err="1"/>
              <a:t>ዕፀ</a:t>
            </a:r>
            <a:r>
              <a:rPr lang="en-CA" sz="5500" dirty="0"/>
              <a:t> </a:t>
            </a:r>
            <a:r>
              <a:rPr lang="en-CA" sz="5500" dirty="0" err="1"/>
              <a:t>መስቀል</a:t>
            </a:r>
            <a:r>
              <a:rPr lang="en-CA" sz="5500" dirty="0"/>
              <a:t> </a:t>
            </a:r>
            <a:r>
              <a:rPr lang="en-CA" sz="5500" dirty="0" err="1"/>
              <a:t>ቅዱስ</a:t>
            </a:r>
            <a:r>
              <a:rPr lang="en-CA" sz="5500" dirty="0" smtClean="0"/>
              <a:t>።</a:t>
            </a:r>
          </a:p>
          <a:p>
            <a:endParaRPr lang="en-CA" sz="2000" dirty="0" smtClean="0">
              <a:solidFill>
                <a:srgbClr val="FFC000"/>
              </a:solidFill>
            </a:endParaRPr>
          </a:p>
          <a:p>
            <a:endParaRPr lang="en-CA" sz="2000" dirty="0" smtClean="0">
              <a:solidFill>
                <a:srgbClr val="FFC000"/>
              </a:solidFill>
            </a:endParaRPr>
          </a:p>
          <a:p>
            <a:endParaRPr lang="en-CA" sz="2000" dirty="0">
              <a:solidFill>
                <a:srgbClr val="FFC000"/>
              </a:solidFill>
            </a:endParaRPr>
          </a:p>
          <a:p>
            <a:r>
              <a:rPr lang="en-CA" sz="1400" dirty="0" smtClean="0"/>
              <a:t>፴፭. </a:t>
            </a:r>
            <a:r>
              <a:rPr lang="en-CA" sz="2000" dirty="0" err="1" smtClean="0">
                <a:solidFill>
                  <a:srgbClr val="FFC000"/>
                </a:solidFill>
              </a:rPr>
              <a:t>በዝየ</a:t>
            </a:r>
            <a:r>
              <a:rPr lang="en-CA" sz="2000" dirty="0" smtClean="0">
                <a:solidFill>
                  <a:srgbClr val="FFC000"/>
                </a:solidFill>
              </a:rPr>
              <a:t> </a:t>
            </a:r>
            <a:r>
              <a:rPr lang="en-CA" sz="2000" dirty="0" err="1">
                <a:solidFill>
                  <a:srgbClr val="FFC000"/>
                </a:solidFill>
              </a:rPr>
              <a:t>ዕርገተ</a:t>
            </a:r>
            <a:r>
              <a:rPr lang="en-CA" sz="2000" dirty="0">
                <a:solidFill>
                  <a:srgbClr val="FFC000"/>
                </a:solidFill>
              </a:rPr>
              <a:t> </a:t>
            </a:r>
            <a:r>
              <a:rPr lang="en-CA" sz="2000" dirty="0" err="1">
                <a:solidFill>
                  <a:srgbClr val="FFC000"/>
                </a:solidFill>
              </a:rPr>
              <a:t>ዕጣን</a:t>
            </a:r>
            <a:r>
              <a:rPr lang="en-CA" sz="2000" dirty="0">
                <a:solidFill>
                  <a:srgbClr val="FFC000"/>
                </a:solidFill>
              </a:rPr>
              <a:t> </a:t>
            </a:r>
            <a:r>
              <a:rPr lang="en-CA" sz="2000" dirty="0" err="1">
                <a:solidFill>
                  <a:srgbClr val="FFC000"/>
                </a:solidFill>
              </a:rPr>
              <a:t>ወይዕጥን</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ወያዕርግ</a:t>
            </a:r>
            <a:r>
              <a:rPr lang="en-CA" sz="2000" dirty="0">
                <a:solidFill>
                  <a:srgbClr val="FFC000"/>
                </a:solidFill>
              </a:rPr>
              <a:t> በበ፫ቱ </a:t>
            </a:r>
            <a:r>
              <a:rPr lang="en-CA" sz="2000" dirty="0" err="1">
                <a:solidFill>
                  <a:srgbClr val="FFC000"/>
                </a:solidFill>
              </a:rPr>
              <a:t>ላዕለ</a:t>
            </a:r>
            <a:r>
              <a:rPr lang="en-CA" sz="2000" dirty="0">
                <a:solidFill>
                  <a:srgbClr val="FFC000"/>
                </a:solidFill>
              </a:rPr>
              <a:t> </a:t>
            </a:r>
            <a:r>
              <a:rPr lang="en-CA" sz="2000" dirty="0" err="1">
                <a:solidFill>
                  <a:srgbClr val="FFC000"/>
                </a:solidFill>
              </a:rPr>
              <a:t>ኅብስት</a:t>
            </a:r>
            <a:r>
              <a:rPr lang="en-CA" sz="2000" dirty="0">
                <a:solidFill>
                  <a:srgbClr val="FFC000"/>
                </a:solidFill>
              </a:rPr>
              <a:t> </a:t>
            </a:r>
            <a:r>
              <a:rPr lang="en-CA" sz="2000" dirty="0" err="1" smtClean="0">
                <a:solidFill>
                  <a:srgbClr val="FFC000"/>
                </a:solidFill>
              </a:rPr>
              <a:t>ወጽዋዕ</a:t>
            </a:r>
            <a:endParaRPr lang="en-CA" sz="2000" dirty="0"/>
          </a:p>
        </p:txBody>
      </p:sp>
    </p:spTree>
    <p:extLst>
      <p:ext uri="{BB962C8B-B14F-4D97-AF65-F5344CB8AC3E}">
        <p14:creationId xmlns:p14="http://schemas.microsoft.com/office/powerpoint/2010/main" val="2961893086"/>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058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0805" y="-438"/>
            <a:ext cx="4348497" cy="6093976"/>
          </a:xfrm>
          <a:prstGeom prst="rect">
            <a:avLst/>
          </a:prstGeom>
        </p:spPr>
        <p:txBody>
          <a:bodyPr wrap="square">
            <a:spAutoFit/>
          </a:bodyPr>
          <a:lstStyle/>
          <a:p>
            <a:pPr marL="40639" marR="40639">
              <a:spcBef>
                <a:spcPts val="600"/>
              </a:spcBef>
              <a:buClr>
                <a:srgbClr val="000000"/>
              </a:buClr>
              <a:buFont typeface="Arial"/>
              <a:defRPr sz="2000"/>
            </a:pPr>
            <a:r>
              <a:rPr lang="en-US" sz="5500" b="1" dirty="0" err="1" smtClean="0">
                <a:solidFill>
                  <a:srgbClr val="FF2600"/>
                </a:solidFill>
                <a:uFill>
                  <a:solidFill>
                    <a:srgbClr val="FF2600"/>
                  </a:solidFill>
                </a:uFill>
                <a:latin typeface="GeezTypeNet"/>
                <a:ea typeface="GeezTypeNet"/>
                <a:cs typeface="GeezTypeNet"/>
                <a:sym typeface="GeezTypeNet"/>
              </a:rPr>
              <a:t>ይ.ካ</a:t>
            </a:r>
            <a:r>
              <a:rPr lang="en-US" sz="5500" b="1" dirty="0" smtClean="0">
                <a:solidFill>
                  <a:srgbClr val="FF2600"/>
                </a:solidFill>
                <a:uFill>
                  <a:solidFill>
                    <a:srgbClr val="FF2600"/>
                  </a:solidFill>
                </a:uFill>
                <a:latin typeface="GeezTypeNet"/>
                <a:ea typeface="GeezTypeNet"/>
                <a:cs typeface="GeezTypeNet"/>
                <a:sym typeface="GeezTypeNet"/>
              </a:rPr>
              <a:t>. </a:t>
            </a:r>
          </a:p>
          <a:p>
            <a:pPr marL="40639" marR="40639">
              <a:spcBef>
                <a:spcPts val="600"/>
              </a:spcBef>
              <a:buClr>
                <a:srgbClr val="000000"/>
              </a:buClr>
              <a:buFont typeface="Arial"/>
              <a:defRPr sz="2000"/>
            </a:pPr>
            <a:r>
              <a:rPr lang="en-US" sz="1400" dirty="0" smtClean="0">
                <a:solidFill>
                  <a:srgbClr val="FFC000"/>
                </a:solidFill>
              </a:rPr>
              <a:t>36.</a:t>
            </a:r>
            <a:r>
              <a:rPr lang="pt-BR" sz="5500" dirty="0" smtClean="0"/>
              <a:t>ብእኡ ንዝኣምኑ ሕሙማት ምእንቲ ከድሕን መከረ ተቐቢሉ ምእንቲ ከድሕን ኣእዳዉ ንሕማም ዘርግሐ።</a:t>
            </a:r>
            <a:endParaRPr lang="en-CA" sz="5500" dirty="0" smtClean="0"/>
          </a:p>
        </p:txBody>
      </p:sp>
      <p:sp>
        <p:nvSpPr>
          <p:cNvPr id="20" name="Rectangle 19"/>
          <p:cNvSpPr/>
          <p:nvPr/>
        </p:nvSpPr>
        <p:spPr>
          <a:xfrm>
            <a:off x="8161106" y="215824"/>
            <a:ext cx="4045195" cy="5524589"/>
          </a:xfrm>
          <a:prstGeom prst="rect">
            <a:avLst/>
          </a:prstGeom>
        </p:spPr>
        <p:txBody>
          <a:bodyPr wrap="square">
            <a:spAutoFit/>
          </a:bodyPr>
          <a:lstStyle/>
          <a:p>
            <a:pPr marL="40639" marR="40639">
              <a:spcBef>
                <a:spcPts val="600"/>
              </a:spcBef>
              <a:buClr>
                <a:srgbClr val="000000"/>
              </a:buClr>
              <a:defRPr sz="2800"/>
            </a:pPr>
            <a:r>
              <a:rPr lang="en-US" sz="4000" b="1" dirty="0" smtClean="0">
                <a:solidFill>
                  <a:srgbClr val="FF0000"/>
                </a:solidFill>
              </a:rPr>
              <a:t>Priest:</a:t>
            </a:r>
          </a:p>
          <a:p>
            <a:pPr marL="40639" marR="40639">
              <a:spcBef>
                <a:spcPts val="600"/>
              </a:spcBef>
              <a:buClr>
                <a:srgbClr val="000000"/>
              </a:buClr>
              <a:defRPr sz="2800"/>
            </a:pPr>
            <a:r>
              <a:rPr lang="en-US" sz="4000" b="1" dirty="0" smtClean="0">
                <a:solidFill>
                  <a:srgbClr val="FF0000"/>
                </a:solidFill>
              </a:rPr>
              <a:t> </a:t>
            </a:r>
            <a:r>
              <a:rPr lang="en-US" sz="1400" b="1" dirty="0" smtClean="0">
                <a:solidFill>
                  <a:srgbClr val="FFC000"/>
                </a:solidFill>
              </a:rPr>
              <a:t>36. </a:t>
            </a:r>
            <a:r>
              <a:rPr lang="en-US" sz="4400" dirty="0"/>
              <a:t>He stretched out His hands in the passion, suffering to save the sufferers that trust in Him, </a:t>
            </a:r>
          </a:p>
        </p:txBody>
      </p:sp>
      <p:sp>
        <p:nvSpPr>
          <p:cNvPr id="2" name="Rectangle 1"/>
          <p:cNvSpPr/>
          <p:nvPr/>
        </p:nvSpPr>
        <p:spPr>
          <a:xfrm>
            <a:off x="60091" y="11107"/>
            <a:ext cx="4035133" cy="6294031"/>
          </a:xfrm>
          <a:prstGeom prst="rect">
            <a:avLst/>
          </a:prstGeom>
        </p:spPr>
        <p:txBody>
          <a:bodyPr wrap="square">
            <a:spAutoFit/>
          </a:bodyPr>
          <a:lstStyle/>
          <a:p>
            <a:r>
              <a:rPr lang="en-US" sz="5500" b="1" dirty="0" err="1">
                <a:solidFill>
                  <a:srgbClr val="FF2600"/>
                </a:solidFill>
                <a:uFill>
                  <a:solidFill>
                    <a:srgbClr val="FF2600"/>
                  </a:solidFill>
                </a:uFill>
                <a:latin typeface="GeezTypeNet"/>
                <a:ea typeface="GeezTypeNet"/>
                <a:cs typeface="GeezTypeNet"/>
                <a:sym typeface="GeezTypeNet"/>
              </a:rPr>
              <a:t>ይ.ካ</a:t>
            </a:r>
            <a:r>
              <a:rPr lang="en-US" sz="5500" b="1" dirty="0">
                <a:solidFill>
                  <a:srgbClr val="FF2600"/>
                </a:solidFill>
                <a:uFill>
                  <a:solidFill>
                    <a:srgbClr val="FF2600"/>
                  </a:solidFill>
                </a:uFill>
                <a:latin typeface="GeezTypeNet"/>
                <a:ea typeface="GeezTypeNet"/>
                <a:cs typeface="GeezTypeNet"/>
                <a:sym typeface="GeezTypeNet"/>
              </a:rPr>
              <a:t>. </a:t>
            </a:r>
            <a:r>
              <a:rPr lang="en-US" sz="5500" b="1" dirty="0" smtClean="0">
                <a:solidFill>
                  <a:srgbClr val="FF2600"/>
                </a:solidFill>
                <a:uFill>
                  <a:solidFill>
                    <a:srgbClr val="FF2600"/>
                  </a:solidFill>
                </a:uFill>
                <a:latin typeface="GeezTypeNet"/>
                <a:ea typeface="GeezTypeNet"/>
                <a:cs typeface="GeezTypeNet"/>
                <a:sym typeface="GeezTypeNet"/>
              </a:rPr>
              <a:t> </a:t>
            </a:r>
          </a:p>
          <a:p>
            <a:r>
              <a:rPr lang="en-US" sz="1400" b="1" dirty="0" smtClean="0">
                <a:solidFill>
                  <a:srgbClr val="FFC000"/>
                </a:solidFill>
                <a:uFill>
                  <a:solidFill>
                    <a:srgbClr val="FF2600"/>
                  </a:solidFill>
                </a:uFill>
                <a:latin typeface="GeezTypeNet"/>
                <a:ea typeface="GeezTypeNet"/>
                <a:cs typeface="GeezTypeNet"/>
                <a:sym typeface="GeezTypeNet"/>
              </a:rPr>
              <a:t>፴፮. </a:t>
            </a:r>
            <a:r>
              <a:rPr lang="pt-BR" sz="5000" dirty="0" smtClean="0"/>
              <a:t>ሰፍሓ </a:t>
            </a:r>
          </a:p>
          <a:p>
            <a:r>
              <a:rPr lang="pt-BR" sz="5000" dirty="0" smtClean="0"/>
              <a:t>እደዊሁ ለሕማም ሓሚሞ፡ </a:t>
            </a:r>
            <a:r>
              <a:rPr lang="pt-BR" sz="5000" dirty="0"/>
              <a:t>ከመ ሕሙማነ ያድኅን እለ ተወከሉ በላዕሌሁ</a:t>
            </a:r>
            <a:r>
              <a:rPr lang="pt-BR" sz="5000" dirty="0" smtClean="0"/>
              <a:t>።</a:t>
            </a:r>
            <a:endParaRPr lang="pt-BR" sz="5000" dirty="0"/>
          </a:p>
          <a:p>
            <a:r>
              <a:rPr lang="en-US" sz="4800" dirty="0" smtClean="0"/>
              <a:t> </a:t>
            </a:r>
            <a:endParaRPr lang="en-CA" sz="5000" dirty="0" smtClean="0"/>
          </a:p>
        </p:txBody>
      </p:sp>
    </p:spTree>
    <p:extLst>
      <p:ext uri="{BB962C8B-B14F-4D97-AF65-F5344CB8AC3E}">
        <p14:creationId xmlns:p14="http://schemas.microsoft.com/office/powerpoint/2010/main" val="1611907777"/>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551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0805" y="-48206"/>
            <a:ext cx="4348497" cy="7094250"/>
          </a:xfrm>
          <a:prstGeom prst="rect">
            <a:avLst/>
          </a:prstGeom>
        </p:spPr>
        <p:txBody>
          <a:bodyPr wrap="square">
            <a:spAutoFit/>
          </a:bodyPr>
          <a:lstStyle/>
          <a:p>
            <a:pPr marL="40639" marR="40639">
              <a:spcBef>
                <a:spcPts val="600"/>
              </a:spcBef>
              <a:buClr>
                <a:srgbClr val="000000"/>
              </a:buClr>
              <a:buFont typeface="Arial"/>
              <a:defRPr sz="2000"/>
            </a:pPr>
            <a:r>
              <a:rPr lang="pt-BR" sz="1400" dirty="0" smtClean="0">
                <a:solidFill>
                  <a:srgbClr val="FFC000"/>
                </a:solidFill>
              </a:rPr>
              <a:t>37.</a:t>
            </a:r>
            <a:r>
              <a:rPr lang="pt-BR" sz="5000" dirty="0" smtClean="0"/>
              <a:t>ንሞት ክስዕር፡ ማእ</a:t>
            </a:r>
          </a:p>
          <a:p>
            <a:pPr marL="40639" marR="40639">
              <a:spcBef>
                <a:spcPts val="600"/>
              </a:spcBef>
              <a:buClr>
                <a:srgbClr val="000000"/>
              </a:buClr>
              <a:buFont typeface="Arial"/>
              <a:defRPr sz="2000"/>
            </a:pPr>
            <a:r>
              <a:rPr lang="pt-BR" sz="5000" dirty="0" smtClean="0"/>
              <a:t>ሰር ሰይጣን ክበትኽ ፡ ንሲኦል ድማ ክረግጽ፡ ንቅዱሳን ክመርሕ፡ ሥርዓት ክተክል፡ ትንሣኤኡ ድማ ከፍልጥ፡ ብፍቓፉ ንሕማም ዝተዋህበ እዩ። </a:t>
            </a:r>
            <a:endParaRPr lang="en-CA" sz="1400" dirty="0" smtClean="0"/>
          </a:p>
        </p:txBody>
      </p:sp>
      <p:sp>
        <p:nvSpPr>
          <p:cNvPr id="20" name="Rectangle 19"/>
          <p:cNvSpPr/>
          <p:nvPr/>
        </p:nvSpPr>
        <p:spPr>
          <a:xfrm>
            <a:off x="8125070" y="11107"/>
            <a:ext cx="4144268" cy="7109639"/>
          </a:xfrm>
          <a:prstGeom prst="rect">
            <a:avLst/>
          </a:prstGeom>
        </p:spPr>
        <p:txBody>
          <a:bodyPr wrap="square">
            <a:spAutoFit/>
          </a:bodyPr>
          <a:lstStyle/>
          <a:p>
            <a:pPr marL="40639" marR="40639">
              <a:spcBef>
                <a:spcPts val="600"/>
              </a:spcBef>
              <a:buClr>
                <a:srgbClr val="000000"/>
              </a:buClr>
              <a:defRPr sz="2800"/>
            </a:pPr>
            <a:r>
              <a:rPr lang="en-US" sz="1400" dirty="0" smtClean="0">
                <a:solidFill>
                  <a:srgbClr val="FFC000"/>
                </a:solidFill>
              </a:rPr>
              <a:t>37. </a:t>
            </a:r>
            <a:r>
              <a:rPr lang="en-US" sz="3700" dirty="0" smtClean="0"/>
              <a:t>Who </a:t>
            </a:r>
            <a:r>
              <a:rPr lang="en-US" sz="3700" dirty="0"/>
              <a:t>was delivered to the passion that He might destroy death, break the bonds </a:t>
            </a:r>
            <a:r>
              <a:rPr lang="en-US" sz="3700" dirty="0" smtClean="0"/>
              <a:t>of </a:t>
            </a:r>
            <a:r>
              <a:rPr lang="en-US" sz="3700" dirty="0"/>
              <a:t>Satan, tread down hell, lead forth the saints, establish a covenant and make known His resurrection</a:t>
            </a:r>
            <a:r>
              <a:rPr lang="en-US" sz="3700" dirty="0" smtClean="0"/>
              <a:t>.</a:t>
            </a:r>
            <a:endParaRPr lang="en-US" sz="3700" dirty="0"/>
          </a:p>
        </p:txBody>
      </p:sp>
      <p:sp>
        <p:nvSpPr>
          <p:cNvPr id="2" name="Rectangle 1"/>
          <p:cNvSpPr/>
          <p:nvPr/>
        </p:nvSpPr>
        <p:spPr>
          <a:xfrm>
            <a:off x="-28351" y="-5417"/>
            <a:ext cx="3900738" cy="7478970"/>
          </a:xfrm>
          <a:prstGeom prst="rect">
            <a:avLst/>
          </a:prstGeom>
        </p:spPr>
        <p:txBody>
          <a:bodyPr wrap="square">
            <a:spAutoFit/>
          </a:bodyPr>
          <a:lstStyle/>
          <a:p>
            <a:r>
              <a:rPr lang="pt-BR" sz="1400" dirty="0" smtClean="0">
                <a:solidFill>
                  <a:srgbClr val="FFC000"/>
                </a:solidFill>
              </a:rPr>
              <a:t>፴፯.</a:t>
            </a:r>
            <a:r>
              <a:rPr lang="pt-BR" sz="4800" dirty="0" smtClean="0"/>
              <a:t>ዘተውህበ በፈቃዱ ለሕማም ከም ሞተ ይሥዓር ወማእሠረ ሰይጣን ይብትክ፥ ወይኪድ ሲኦለ። ቅዱሳነ ይምራሕ፥ ሥርዓተ ይትክል፥ ወትንሣኤሁ ያዑቅ። </a:t>
            </a:r>
            <a:endParaRPr lang="pt-BR" sz="4800" dirty="0"/>
          </a:p>
        </p:txBody>
      </p:sp>
    </p:spTree>
    <p:extLst>
      <p:ext uri="{BB962C8B-B14F-4D97-AF65-F5344CB8AC3E}">
        <p14:creationId xmlns:p14="http://schemas.microsoft.com/office/powerpoint/2010/main" val="1265064619"/>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7491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53551" y="522890"/>
            <a:ext cx="4004820" cy="5401479"/>
          </a:xfrm>
          <a:prstGeom prst="rect">
            <a:avLst/>
          </a:prstGeom>
        </p:spPr>
        <p:txBody>
          <a:bodyPr wrap="square">
            <a:spAutoFit/>
          </a:bodyPr>
          <a:lstStyle/>
          <a:p>
            <a:pPr lvl="0" fontAlgn="base">
              <a:lnSpc>
                <a:spcPct val="120000"/>
              </a:lnSpc>
              <a:spcBef>
                <a:spcPct val="20000"/>
              </a:spcBef>
              <a:spcAft>
                <a:spcPct val="0"/>
              </a:spcAft>
            </a:pPr>
            <a:r>
              <a:rPr lang="en-US" altLang="en-US" sz="7000" dirty="0" err="1" smtClean="0">
                <a:solidFill>
                  <a:srgbClr val="92D050"/>
                </a:solidFill>
                <a:latin typeface="Arial" charset="0"/>
              </a:rPr>
              <a:t>ይ.ዲ</a:t>
            </a:r>
            <a:r>
              <a:rPr lang="en-US" altLang="en-US" sz="7000" dirty="0">
                <a:solidFill>
                  <a:srgbClr val="92D050"/>
                </a:solidFill>
                <a:latin typeface="Arial" charset="0"/>
              </a:rPr>
              <a:t>.</a:t>
            </a:r>
            <a:r>
              <a:rPr lang="en-US" altLang="en-US" sz="7000" dirty="0" smtClean="0">
                <a:solidFill>
                  <a:srgbClr val="92D050"/>
                </a:solidFill>
                <a:latin typeface="Arial" charset="0"/>
              </a:rPr>
              <a:t> </a:t>
            </a:r>
          </a:p>
          <a:p>
            <a:pPr lvl="0" fontAlgn="base">
              <a:lnSpc>
                <a:spcPct val="120000"/>
              </a:lnSpc>
              <a:spcBef>
                <a:spcPct val="20000"/>
              </a:spcBef>
              <a:spcAft>
                <a:spcPct val="0"/>
              </a:spcAft>
            </a:pPr>
            <a:r>
              <a:rPr lang="en-US" altLang="en-US" sz="1400" dirty="0" smtClean="0">
                <a:solidFill>
                  <a:srgbClr val="FFC000"/>
                </a:solidFill>
                <a:latin typeface="Arial" charset="0"/>
              </a:rPr>
              <a:t>38.  </a:t>
            </a:r>
            <a:r>
              <a:rPr lang="en-US" altLang="en-US" sz="6500" dirty="0" err="1" smtClean="0">
                <a:latin typeface="Arial" charset="0"/>
              </a:rPr>
              <a:t>ቀሳውስት</a:t>
            </a:r>
            <a:r>
              <a:rPr lang="en-US" altLang="en-US" sz="6500" dirty="0" smtClean="0">
                <a:latin typeface="Arial" charset="0"/>
              </a:rPr>
              <a:t> </a:t>
            </a:r>
            <a:r>
              <a:rPr lang="en-US" altLang="en-US" sz="6500" dirty="0" err="1">
                <a:latin typeface="Arial" charset="0"/>
              </a:rPr>
              <a:t>ኣኣዳውኩም</a:t>
            </a:r>
            <a:r>
              <a:rPr lang="en-US" altLang="en-US" sz="6500" dirty="0">
                <a:latin typeface="Arial" charset="0"/>
              </a:rPr>
              <a:t> </a:t>
            </a:r>
            <a:r>
              <a:rPr lang="en-US" altLang="en-US" sz="6500" dirty="0" err="1">
                <a:latin typeface="Arial" charset="0"/>
              </a:rPr>
              <a:t>ኣልዕሉ</a:t>
            </a:r>
            <a:r>
              <a:rPr lang="en-US" altLang="en-US" sz="6500" dirty="0" smtClean="0">
                <a:latin typeface="Arial" charset="0"/>
              </a:rPr>
              <a:t>።</a:t>
            </a:r>
          </a:p>
          <a:p>
            <a:endParaRPr lang="pt-BR" sz="1400" dirty="0" smtClean="0"/>
          </a:p>
        </p:txBody>
      </p:sp>
      <p:sp>
        <p:nvSpPr>
          <p:cNvPr id="20" name="Rectangle 19"/>
          <p:cNvSpPr/>
          <p:nvPr/>
        </p:nvSpPr>
        <p:spPr>
          <a:xfrm>
            <a:off x="8124813" y="738553"/>
            <a:ext cx="3858966" cy="4724370"/>
          </a:xfrm>
          <a:prstGeom prst="rect">
            <a:avLst/>
          </a:prstGeom>
        </p:spPr>
        <p:txBody>
          <a:bodyPr wrap="square">
            <a:spAutoFit/>
          </a:bodyPr>
          <a:lstStyle/>
          <a:p>
            <a:pPr marL="40639" marR="40639">
              <a:lnSpc>
                <a:spcPct val="150000"/>
              </a:lnSpc>
              <a:spcBef>
                <a:spcPts val="600"/>
              </a:spcBef>
              <a:buClr>
                <a:srgbClr val="000000"/>
              </a:buClr>
              <a:defRPr sz="2800"/>
            </a:pPr>
            <a:r>
              <a:rPr lang="en-US" altLang="en-US" sz="4500" i="1" dirty="0" smtClean="0">
                <a:solidFill>
                  <a:srgbClr val="92D050"/>
                </a:solidFill>
                <a:latin typeface="Arial" charset="0"/>
              </a:rPr>
              <a:t>Deacon</a:t>
            </a:r>
            <a:r>
              <a:rPr lang="en-US" altLang="en-US" sz="4500" dirty="0" smtClean="0">
                <a:solidFill>
                  <a:srgbClr val="92D050"/>
                </a:solidFill>
                <a:latin typeface="Arial" charset="0"/>
              </a:rPr>
              <a:t>: </a:t>
            </a:r>
          </a:p>
          <a:p>
            <a:pPr marL="40639" marR="40639">
              <a:lnSpc>
                <a:spcPct val="150000"/>
              </a:lnSpc>
              <a:spcBef>
                <a:spcPts val="600"/>
              </a:spcBef>
              <a:buClr>
                <a:srgbClr val="000000"/>
              </a:buClr>
              <a:defRPr sz="2800"/>
            </a:pPr>
            <a:r>
              <a:rPr lang="en-US" altLang="en-US" sz="1400" dirty="0" smtClean="0">
                <a:solidFill>
                  <a:srgbClr val="FFC000"/>
                </a:solidFill>
                <a:latin typeface="Arial" charset="0"/>
              </a:rPr>
              <a:t>38. </a:t>
            </a:r>
            <a:r>
              <a:rPr lang="en-US" altLang="en-US" sz="4500" dirty="0">
                <a:latin typeface="Arial" charset="0"/>
              </a:rPr>
              <a:t>Priests, raise up your hands</a:t>
            </a:r>
            <a:r>
              <a:rPr lang="en-US" altLang="en-US" sz="4500" dirty="0" smtClean="0">
                <a:latin typeface="Arial" charset="0"/>
              </a:rPr>
              <a:t>.</a:t>
            </a:r>
          </a:p>
          <a:p>
            <a:pPr marL="40639" marR="40639">
              <a:lnSpc>
                <a:spcPct val="150000"/>
              </a:lnSpc>
              <a:spcBef>
                <a:spcPts val="600"/>
              </a:spcBef>
              <a:buClr>
                <a:srgbClr val="000000"/>
              </a:buClr>
              <a:defRPr sz="2800"/>
            </a:pPr>
            <a:endParaRPr lang="en-US" altLang="en-US" sz="1400" dirty="0" smtClean="0">
              <a:latin typeface="Arial" charset="0"/>
            </a:endParaRPr>
          </a:p>
        </p:txBody>
      </p:sp>
      <p:sp>
        <p:nvSpPr>
          <p:cNvPr id="2" name="Rectangle 1"/>
          <p:cNvSpPr/>
          <p:nvPr/>
        </p:nvSpPr>
        <p:spPr>
          <a:xfrm>
            <a:off x="295977" y="597555"/>
            <a:ext cx="3209806" cy="5401479"/>
          </a:xfrm>
          <a:prstGeom prst="rect">
            <a:avLst/>
          </a:prstGeom>
        </p:spPr>
        <p:txBody>
          <a:bodyPr wrap="square">
            <a:spAutoFit/>
          </a:bodyPr>
          <a:lstStyle/>
          <a:p>
            <a:pPr lvl="0" fontAlgn="base">
              <a:lnSpc>
                <a:spcPct val="120000"/>
              </a:lnSpc>
              <a:spcBef>
                <a:spcPct val="20000"/>
              </a:spcBef>
              <a:spcAft>
                <a:spcPct val="0"/>
              </a:spcAft>
            </a:pPr>
            <a:r>
              <a:rPr lang="en-US" altLang="en-US" sz="7000" dirty="0" err="1" smtClean="0">
                <a:solidFill>
                  <a:srgbClr val="92D050"/>
                </a:solidFill>
                <a:latin typeface="Arial" charset="0"/>
              </a:rPr>
              <a:t>ይ.ዲ</a:t>
            </a:r>
            <a:r>
              <a:rPr lang="en-US" altLang="en-US" sz="7000" dirty="0">
                <a:solidFill>
                  <a:srgbClr val="92D050"/>
                </a:solidFill>
                <a:latin typeface="Arial" charset="0"/>
              </a:rPr>
              <a:t>.</a:t>
            </a:r>
            <a:r>
              <a:rPr lang="en-US" altLang="en-US" sz="7000" dirty="0" smtClean="0">
                <a:solidFill>
                  <a:srgbClr val="92D050"/>
                </a:solidFill>
                <a:latin typeface="Arial" charset="0"/>
              </a:rPr>
              <a:t> </a:t>
            </a:r>
          </a:p>
          <a:p>
            <a:pPr lvl="0" fontAlgn="base">
              <a:lnSpc>
                <a:spcPct val="120000"/>
              </a:lnSpc>
              <a:spcBef>
                <a:spcPct val="20000"/>
              </a:spcBef>
              <a:spcAft>
                <a:spcPct val="0"/>
              </a:spcAft>
            </a:pPr>
            <a:r>
              <a:rPr lang="en-CA" sz="1400" dirty="0" smtClean="0">
                <a:solidFill>
                  <a:srgbClr val="FFC000"/>
                </a:solidFill>
              </a:rPr>
              <a:t>፴፰. </a:t>
            </a:r>
            <a:r>
              <a:rPr lang="en-US" altLang="en-US" sz="6500" b="1" dirty="0" err="1" smtClean="0">
                <a:latin typeface="Arial" charset="0"/>
              </a:rPr>
              <a:t>ኣንሥኡ</a:t>
            </a:r>
            <a:r>
              <a:rPr lang="en-US" altLang="en-US" sz="6500" b="1" dirty="0" smtClean="0">
                <a:latin typeface="Arial" charset="0"/>
              </a:rPr>
              <a:t> </a:t>
            </a:r>
            <a:r>
              <a:rPr lang="en-US" altLang="en-US" sz="6500" b="1" dirty="0" err="1">
                <a:latin typeface="Arial" charset="0"/>
              </a:rPr>
              <a:t>እደዊክሙ</a:t>
            </a:r>
            <a:r>
              <a:rPr lang="en-US" altLang="en-US" sz="6500" b="1" dirty="0">
                <a:latin typeface="Arial" charset="0"/>
              </a:rPr>
              <a:t> </a:t>
            </a:r>
            <a:r>
              <a:rPr lang="en-US" altLang="en-US" sz="6500" b="1" dirty="0" err="1" smtClean="0">
                <a:latin typeface="Arial" charset="0"/>
              </a:rPr>
              <a:t>ቀሳውስት</a:t>
            </a:r>
            <a:r>
              <a:rPr lang="en-US" altLang="en-US" sz="6500" b="1" dirty="0" smtClean="0">
                <a:latin typeface="Arial" charset="0"/>
              </a:rPr>
              <a:t> </a:t>
            </a:r>
            <a:endParaRPr lang="en-US" altLang="en-US" sz="6500" b="1" dirty="0">
              <a:latin typeface="Arial" charset="0"/>
            </a:endParaRPr>
          </a:p>
          <a:p>
            <a:endParaRPr lang="pt-BR" sz="1400" dirty="0" smtClean="0"/>
          </a:p>
        </p:txBody>
      </p:sp>
    </p:spTree>
    <p:extLst>
      <p:ext uri="{BB962C8B-B14F-4D97-AF65-F5344CB8AC3E}">
        <p14:creationId xmlns:p14="http://schemas.microsoft.com/office/powerpoint/2010/main" val="3694565348"/>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663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7963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83707" y="-28097"/>
            <a:ext cx="4135828" cy="6863417"/>
          </a:xfrm>
          <a:prstGeom prst="rect">
            <a:avLst/>
          </a:prstGeom>
        </p:spPr>
        <p:txBody>
          <a:bodyPr wrap="square">
            <a:spAutoFit/>
          </a:bodyPr>
          <a:lstStyle/>
          <a:p>
            <a:r>
              <a:rPr lang="pt-BR" sz="5000" dirty="0" smtClean="0">
                <a:solidFill>
                  <a:srgbClr val="FF0000"/>
                </a:solidFill>
              </a:rPr>
              <a:t>ይ.ካ</a:t>
            </a:r>
            <a:r>
              <a:rPr lang="pt-BR" sz="5000" dirty="0">
                <a:solidFill>
                  <a:srgbClr val="FF0000"/>
                </a:solidFill>
              </a:rPr>
              <a:t>. </a:t>
            </a:r>
            <a:r>
              <a:rPr lang="pt-BR" sz="1200" dirty="0" smtClean="0">
                <a:solidFill>
                  <a:srgbClr val="FFC000"/>
                </a:solidFill>
              </a:rPr>
              <a:t>39. </a:t>
            </a:r>
            <a:r>
              <a:rPr lang="pt-BR" sz="5000" dirty="0" smtClean="0"/>
              <a:t>በታ </a:t>
            </a:r>
          </a:p>
          <a:p>
            <a:r>
              <a:rPr lang="pt-BR" sz="5000" dirty="0" smtClean="0"/>
              <a:t>ዝሓዝዎ ለይቲ፣ ነውርን ነቐፋን ብዘይብለን ቅዱሳትን ብፁዓትን ብዝኾነ ኣእዳዉ፣ ኅብስቲ ኣልዒሉ ሓዘ።</a:t>
            </a:r>
          </a:p>
          <a:p>
            <a:pPr algn="ctr"/>
            <a:endParaRPr lang="pt-BR" sz="2000" dirty="0" smtClean="0">
              <a:solidFill>
                <a:srgbClr val="FFC000"/>
              </a:solidFill>
            </a:endParaRPr>
          </a:p>
          <a:p>
            <a:pPr algn="ctr"/>
            <a:r>
              <a:rPr lang="pt-BR" sz="2000" dirty="0" smtClean="0">
                <a:solidFill>
                  <a:srgbClr val="FFC000"/>
                </a:solidFill>
              </a:rPr>
              <a:t>ኣብዚ </a:t>
            </a:r>
            <a:r>
              <a:rPr lang="pt-BR" sz="2000" dirty="0">
                <a:solidFill>
                  <a:srgbClr val="FFC000"/>
                </a:solidFill>
              </a:rPr>
              <a:t>ግዜዚ ኅብስቲ </a:t>
            </a:r>
            <a:r>
              <a:rPr lang="pt-BR" sz="2000" dirty="0" smtClean="0">
                <a:solidFill>
                  <a:srgbClr val="FFC000"/>
                </a:solidFill>
              </a:rPr>
              <a:t>የልዕል</a:t>
            </a:r>
            <a:endParaRPr lang="en-CA" sz="2000" dirty="0">
              <a:solidFill>
                <a:srgbClr val="FFC000"/>
              </a:solidFill>
            </a:endParaRPr>
          </a:p>
        </p:txBody>
      </p:sp>
      <p:sp>
        <p:nvSpPr>
          <p:cNvPr id="20" name="Rectangle 19"/>
          <p:cNvSpPr/>
          <p:nvPr/>
        </p:nvSpPr>
        <p:spPr>
          <a:xfrm>
            <a:off x="8033522" y="-125376"/>
            <a:ext cx="4153931" cy="6917278"/>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altLang="en-US" sz="3300" dirty="0" smtClean="0">
                <a:solidFill>
                  <a:srgbClr val="FF0000"/>
                </a:solidFill>
                <a:latin typeface="Arial" charset="0"/>
              </a:rPr>
              <a:t>Priest : </a:t>
            </a:r>
            <a:r>
              <a:rPr lang="en-US" altLang="en-US" sz="1400" dirty="0" smtClean="0">
                <a:solidFill>
                  <a:srgbClr val="FFC000"/>
                </a:solidFill>
                <a:latin typeface="Arial" charset="0"/>
              </a:rPr>
              <a:t>3</a:t>
            </a:r>
            <a:r>
              <a:rPr lang="en-US" altLang="en-US" sz="1400" dirty="0">
                <a:solidFill>
                  <a:srgbClr val="FFC000"/>
                </a:solidFill>
                <a:latin typeface="Arial" charset="0"/>
              </a:rPr>
              <a:t>9</a:t>
            </a:r>
            <a:r>
              <a:rPr lang="en-US" altLang="en-US" sz="1400" dirty="0" smtClean="0">
                <a:solidFill>
                  <a:srgbClr val="FFC000"/>
                </a:solidFill>
                <a:latin typeface="Arial" charset="0"/>
              </a:rPr>
              <a:t>. </a:t>
            </a:r>
            <a:r>
              <a:rPr lang="en-US" sz="3600" dirty="0"/>
              <a:t>In the same night in which they betrayed Him He took bread in His holy, blessed and spotless hands;</a:t>
            </a:r>
          </a:p>
          <a:p>
            <a:pPr marL="40639" marR="40639">
              <a:lnSpc>
                <a:spcPct val="150000"/>
              </a:lnSpc>
              <a:spcBef>
                <a:spcPts val="600"/>
              </a:spcBef>
              <a:buClr>
                <a:srgbClr val="000000"/>
              </a:buClr>
              <a:defRPr sz="2800"/>
            </a:pPr>
            <a:endParaRPr lang="en-US" altLang="en-US" sz="3300" dirty="0">
              <a:latin typeface="Arial" charset="0"/>
            </a:endParaRPr>
          </a:p>
          <a:p>
            <a:pPr marL="40639" marR="40639">
              <a:lnSpc>
                <a:spcPct val="150000"/>
              </a:lnSpc>
              <a:spcBef>
                <a:spcPts val="600"/>
              </a:spcBef>
              <a:buClr>
                <a:srgbClr val="000000"/>
              </a:buClr>
              <a:defRPr sz="2800"/>
            </a:pPr>
            <a:r>
              <a:rPr lang="en-US" altLang="en-US" sz="2000" dirty="0">
                <a:solidFill>
                  <a:srgbClr val="FFC000"/>
                </a:solidFill>
                <a:latin typeface="Arial" charset="0"/>
              </a:rPr>
              <a:t>At this time he shall raise the Bread.  </a:t>
            </a:r>
            <a:endParaRPr lang="en-US" sz="2000" dirty="0">
              <a:solidFill>
                <a:srgbClr val="FFC000"/>
              </a:solidFill>
            </a:endParaRPr>
          </a:p>
        </p:txBody>
      </p:sp>
      <p:sp>
        <p:nvSpPr>
          <p:cNvPr id="2" name="Rectangle 1"/>
          <p:cNvSpPr/>
          <p:nvPr/>
        </p:nvSpPr>
        <p:spPr>
          <a:xfrm>
            <a:off x="24713" y="-62079"/>
            <a:ext cx="3894805" cy="7094250"/>
          </a:xfrm>
          <a:prstGeom prst="rect">
            <a:avLst/>
          </a:prstGeom>
        </p:spPr>
        <p:txBody>
          <a:bodyPr wrap="square">
            <a:spAutoFit/>
          </a:bodyPr>
          <a:lstStyle/>
          <a:p>
            <a:r>
              <a:rPr lang="pt-BR" sz="5000" dirty="0" smtClean="0">
                <a:solidFill>
                  <a:srgbClr val="FF0000"/>
                </a:solidFill>
              </a:rPr>
              <a:t>ይ.ካ</a:t>
            </a:r>
            <a:r>
              <a:rPr lang="pt-BR" sz="5000" dirty="0">
                <a:solidFill>
                  <a:srgbClr val="FF0000"/>
                </a:solidFill>
              </a:rPr>
              <a:t>. </a:t>
            </a:r>
            <a:r>
              <a:rPr lang="en-CA" sz="1400" dirty="0" smtClean="0">
                <a:solidFill>
                  <a:srgbClr val="FFC000"/>
                </a:solidFill>
              </a:rPr>
              <a:t>፴፱. </a:t>
            </a:r>
            <a:r>
              <a:rPr lang="en-CA" sz="5000" dirty="0" err="1" smtClean="0"/>
              <a:t>በይእቲ</a:t>
            </a:r>
            <a:r>
              <a:rPr lang="en-CA" sz="5000" dirty="0" smtClean="0"/>
              <a:t> </a:t>
            </a:r>
            <a:r>
              <a:rPr lang="en-CA" sz="5000" dirty="0" err="1" smtClean="0"/>
              <a:t>ሌሊት</a:t>
            </a:r>
            <a:r>
              <a:rPr lang="en-CA" sz="5000" dirty="0" smtClean="0"/>
              <a:t> </a:t>
            </a:r>
            <a:r>
              <a:rPr lang="en-CA" sz="5000" dirty="0" err="1" smtClean="0"/>
              <a:t>እንተ</a:t>
            </a:r>
            <a:r>
              <a:rPr lang="en-CA" sz="5000" dirty="0" smtClean="0"/>
              <a:t> </a:t>
            </a:r>
            <a:r>
              <a:rPr lang="en-CA" sz="5000" dirty="0" err="1" smtClean="0"/>
              <a:t>ባቲ</a:t>
            </a:r>
            <a:r>
              <a:rPr lang="en-CA" sz="5000" dirty="0" smtClean="0"/>
              <a:t> </a:t>
            </a:r>
            <a:r>
              <a:rPr lang="en-CA" sz="5000" dirty="0" err="1" smtClean="0"/>
              <a:t>አመ</a:t>
            </a:r>
            <a:r>
              <a:rPr lang="en-CA" sz="5000" dirty="0" smtClean="0"/>
              <a:t> </a:t>
            </a:r>
            <a:r>
              <a:rPr lang="en-CA" sz="5000" dirty="0" err="1" smtClean="0"/>
              <a:t>ያገብእዎ</a:t>
            </a:r>
            <a:r>
              <a:rPr lang="en-CA" sz="5000" dirty="0" smtClean="0"/>
              <a:t> </a:t>
            </a:r>
            <a:r>
              <a:rPr lang="en-CA" sz="5000" dirty="0" err="1" smtClean="0"/>
              <a:t>ነሥአ</a:t>
            </a:r>
            <a:r>
              <a:rPr lang="en-CA" sz="5000" dirty="0" smtClean="0"/>
              <a:t> </a:t>
            </a:r>
            <a:r>
              <a:rPr lang="en-CA" sz="5000" dirty="0" err="1" smtClean="0"/>
              <a:t>ኅብስተ</a:t>
            </a:r>
            <a:r>
              <a:rPr lang="en-CA" sz="5000" dirty="0" smtClean="0"/>
              <a:t> </a:t>
            </a:r>
            <a:r>
              <a:rPr lang="en-CA" sz="5000" dirty="0" err="1" smtClean="0"/>
              <a:t>በእደዊሁ</a:t>
            </a:r>
            <a:r>
              <a:rPr lang="en-CA" sz="5000" dirty="0" smtClean="0"/>
              <a:t> </a:t>
            </a:r>
            <a:r>
              <a:rPr lang="en-CA" sz="5000" dirty="0" err="1" smtClean="0"/>
              <a:t>ቅዱሳት</a:t>
            </a:r>
            <a:r>
              <a:rPr lang="en-CA" sz="5000" dirty="0" smtClean="0"/>
              <a:t> </a:t>
            </a:r>
            <a:r>
              <a:rPr lang="en-CA" sz="5000" dirty="0" err="1" smtClean="0"/>
              <a:t>ወብፁዓት</a:t>
            </a:r>
            <a:r>
              <a:rPr lang="en-CA" sz="5000" dirty="0" smtClean="0"/>
              <a:t> </a:t>
            </a:r>
            <a:r>
              <a:rPr lang="en-CA" sz="5000" dirty="0" err="1" smtClean="0"/>
              <a:t>እለ</a:t>
            </a:r>
            <a:r>
              <a:rPr lang="en-CA" sz="5000" dirty="0" smtClean="0"/>
              <a:t> </a:t>
            </a:r>
            <a:r>
              <a:rPr lang="en-CA" sz="5000" dirty="0" err="1" smtClean="0"/>
              <a:t>እንበለ</a:t>
            </a:r>
            <a:r>
              <a:rPr lang="en-CA" sz="5000" dirty="0" smtClean="0"/>
              <a:t> </a:t>
            </a:r>
            <a:r>
              <a:rPr lang="en-CA" sz="5000" dirty="0" err="1" smtClean="0"/>
              <a:t>ነውር</a:t>
            </a:r>
            <a:r>
              <a:rPr lang="sk-SK" sz="5000" dirty="0" smtClean="0"/>
              <a:t>።</a:t>
            </a:r>
            <a:endParaRPr lang="sk-SK" sz="5000" dirty="0"/>
          </a:p>
          <a:p>
            <a:endParaRPr lang="pt-BR" sz="4500" dirty="0" smtClean="0"/>
          </a:p>
          <a:p>
            <a:endParaRPr lang="pt-BR" sz="1400" dirty="0"/>
          </a:p>
          <a:p>
            <a:pPr marL="40639" marR="40639">
              <a:lnSpc>
                <a:spcPct val="135000"/>
              </a:lnSpc>
              <a:spcBef>
                <a:spcPts val="600"/>
              </a:spcBef>
              <a:buClr>
                <a:srgbClr val="FF2C79"/>
              </a:buClr>
              <a:buFont typeface="Arial"/>
              <a:defRPr sz="2000">
                <a:solidFill>
                  <a:srgbClr val="FF2C79"/>
                </a:solidFill>
                <a:uFill>
                  <a:solidFill>
                    <a:srgbClr val="FF2C79"/>
                  </a:solidFill>
                </a:uFill>
              </a:defRPr>
            </a:pPr>
            <a:r>
              <a:rPr lang="en-CA" sz="2000" dirty="0" smtClean="0">
                <a:solidFill>
                  <a:srgbClr val="FFC000"/>
                </a:solidFill>
              </a:rPr>
              <a:t>        </a:t>
            </a:r>
            <a:r>
              <a:rPr lang="sk-SK" sz="2000" dirty="0" smtClean="0">
                <a:solidFill>
                  <a:srgbClr val="FFC000"/>
                </a:solidFill>
              </a:rPr>
              <a:t>በዝየ </a:t>
            </a:r>
            <a:r>
              <a:rPr lang="sk-SK" sz="2000" dirty="0">
                <a:solidFill>
                  <a:srgbClr val="FFC000"/>
                </a:solidFill>
              </a:rPr>
              <a:t>ያንሥእ </a:t>
            </a:r>
            <a:r>
              <a:rPr lang="sk-SK" sz="2000" dirty="0" smtClean="0">
                <a:solidFill>
                  <a:srgbClr val="FFC000"/>
                </a:solidFill>
              </a:rPr>
              <a:t>ኅብስተ</a:t>
            </a:r>
            <a:endParaRPr lang="sk-SK" sz="2000" dirty="0">
              <a:solidFill>
                <a:srgbClr val="FFC000"/>
              </a:solidFill>
            </a:endParaRPr>
          </a:p>
        </p:txBody>
      </p:sp>
    </p:spTree>
    <p:extLst>
      <p:ext uri="{BB962C8B-B14F-4D97-AF65-F5344CB8AC3E}">
        <p14:creationId xmlns:p14="http://schemas.microsoft.com/office/powerpoint/2010/main" val="4075971654"/>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7491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1890" y="812316"/>
            <a:ext cx="4096106" cy="5558445"/>
          </a:xfrm>
          <a:prstGeom prst="rect">
            <a:avLst/>
          </a:prstGeom>
        </p:spPr>
        <p:txBody>
          <a:bodyPr wrap="square">
            <a:spAutoFit/>
          </a:bodyPr>
          <a:lstStyle/>
          <a:p>
            <a:r>
              <a:rPr lang="pt-BR" sz="5500" dirty="0">
                <a:solidFill>
                  <a:srgbClr val="FFFF00"/>
                </a:solidFill>
              </a:rPr>
              <a:t>ይ.ሕ. </a:t>
            </a:r>
            <a:endParaRPr lang="pt-BR" sz="5500" dirty="0" smtClean="0">
              <a:solidFill>
                <a:srgbClr val="FFFF00"/>
              </a:solidFill>
            </a:endParaRPr>
          </a:p>
          <a:p>
            <a:r>
              <a:rPr lang="pt-BR" sz="1400" dirty="0" smtClean="0">
                <a:solidFill>
                  <a:srgbClr val="FFC000"/>
                </a:solidFill>
              </a:rPr>
              <a:t>40. </a:t>
            </a:r>
            <a:r>
              <a:rPr lang="pt-BR" sz="6000" dirty="0"/>
              <a:t>ንኣምን እዚ ብሓቂ ሥጋኡ ኸም ዝኾነ ንኣምን።</a:t>
            </a:r>
            <a:endParaRPr lang="en-CA" sz="6000" dirty="0"/>
          </a:p>
          <a:p>
            <a:pPr lvl="0" fontAlgn="base">
              <a:lnSpc>
                <a:spcPct val="120000"/>
              </a:lnSpc>
              <a:spcBef>
                <a:spcPct val="20000"/>
              </a:spcBef>
              <a:spcAft>
                <a:spcPct val="0"/>
              </a:spcAft>
            </a:pPr>
            <a:endParaRPr lang="en-US" altLang="en-US" sz="4300" dirty="0">
              <a:latin typeface="Arial" charset="0"/>
            </a:endParaRPr>
          </a:p>
        </p:txBody>
      </p:sp>
      <p:sp>
        <p:nvSpPr>
          <p:cNvPr id="20" name="Rectangle 19"/>
          <p:cNvSpPr/>
          <p:nvPr/>
        </p:nvSpPr>
        <p:spPr>
          <a:xfrm>
            <a:off x="7874911" y="320394"/>
            <a:ext cx="4455959" cy="4416594"/>
          </a:xfrm>
          <a:prstGeom prst="rect">
            <a:avLst/>
          </a:prstGeom>
        </p:spPr>
        <p:txBody>
          <a:bodyPr wrap="square">
            <a:spAutoFit/>
          </a:bodyPr>
          <a:lstStyle/>
          <a:p>
            <a:pPr marL="40639" marR="40639">
              <a:lnSpc>
                <a:spcPct val="150000"/>
              </a:lnSpc>
              <a:spcBef>
                <a:spcPts val="600"/>
              </a:spcBef>
              <a:buClr>
                <a:srgbClr val="000000"/>
              </a:buClr>
              <a:defRPr sz="2800"/>
            </a:pPr>
            <a:endParaRPr lang="en-US" altLang="en-US" sz="1400" dirty="0" smtClean="0">
              <a:latin typeface="Arial" charset="0"/>
            </a:endParaRPr>
          </a:p>
          <a:p>
            <a:pPr marL="40639" marR="40639">
              <a:lnSpc>
                <a:spcPct val="150000"/>
              </a:lnSpc>
              <a:spcBef>
                <a:spcPts val="600"/>
              </a:spcBef>
              <a:buClr>
                <a:srgbClr val="000000"/>
              </a:buClr>
              <a:defRPr sz="2800"/>
            </a:pPr>
            <a:r>
              <a:rPr lang="en-US" altLang="en-US" sz="4000" dirty="0">
                <a:solidFill>
                  <a:srgbClr val="FFFF00"/>
                </a:solidFill>
                <a:latin typeface="Arial" charset="0"/>
              </a:rPr>
              <a:t>People : </a:t>
            </a:r>
            <a:endParaRPr lang="en-US" altLang="en-US" sz="4000" dirty="0" smtClean="0">
              <a:solidFill>
                <a:srgbClr val="FFFF00"/>
              </a:solidFill>
              <a:latin typeface="Arial" charset="0"/>
            </a:endParaRPr>
          </a:p>
          <a:p>
            <a:pPr marL="40639" marR="40639">
              <a:lnSpc>
                <a:spcPct val="150000"/>
              </a:lnSpc>
              <a:spcBef>
                <a:spcPts val="600"/>
              </a:spcBef>
              <a:buClr>
                <a:srgbClr val="000000"/>
              </a:buClr>
              <a:defRPr sz="2800"/>
            </a:pPr>
            <a:r>
              <a:rPr lang="en-US" altLang="en-US" sz="1400" dirty="0" smtClean="0">
                <a:solidFill>
                  <a:srgbClr val="FFC000"/>
                </a:solidFill>
                <a:latin typeface="Arial" charset="0"/>
              </a:rPr>
              <a:t>40. </a:t>
            </a:r>
            <a:r>
              <a:rPr lang="en-US" altLang="en-US" sz="4000" dirty="0" smtClean="0">
                <a:latin typeface="Arial" charset="0"/>
              </a:rPr>
              <a:t>We believe</a:t>
            </a:r>
          </a:p>
          <a:p>
            <a:pPr marL="40639" marR="40639">
              <a:lnSpc>
                <a:spcPct val="150000"/>
              </a:lnSpc>
              <a:spcBef>
                <a:spcPts val="600"/>
              </a:spcBef>
              <a:buClr>
                <a:srgbClr val="000000"/>
              </a:buClr>
              <a:defRPr sz="2800"/>
            </a:pPr>
            <a:r>
              <a:rPr lang="en-US" altLang="en-US" sz="4000" dirty="0" smtClean="0">
                <a:latin typeface="Arial" charset="0"/>
              </a:rPr>
              <a:t> </a:t>
            </a:r>
            <a:r>
              <a:rPr lang="en-US" altLang="en-US" sz="4000" dirty="0">
                <a:latin typeface="Arial" charset="0"/>
              </a:rPr>
              <a:t>that this is he,</a:t>
            </a:r>
          </a:p>
          <a:p>
            <a:pPr marL="40639" marR="40639">
              <a:lnSpc>
                <a:spcPct val="150000"/>
              </a:lnSpc>
              <a:spcBef>
                <a:spcPts val="600"/>
              </a:spcBef>
              <a:buClr>
                <a:srgbClr val="000000"/>
              </a:buClr>
              <a:defRPr sz="2800"/>
            </a:pPr>
            <a:r>
              <a:rPr lang="en-US" altLang="en-US" sz="4000" dirty="0">
                <a:latin typeface="Arial" charset="0"/>
              </a:rPr>
              <a:t>truly we believe</a:t>
            </a:r>
            <a:r>
              <a:rPr lang="en-US" altLang="en-US" sz="4000" dirty="0" smtClean="0">
                <a:latin typeface="Arial" charset="0"/>
              </a:rPr>
              <a:t>.</a:t>
            </a:r>
            <a:endParaRPr lang="en-US" altLang="en-US" sz="4000" dirty="0">
              <a:latin typeface="Arial" charset="0"/>
            </a:endParaRPr>
          </a:p>
        </p:txBody>
      </p:sp>
      <p:sp>
        <p:nvSpPr>
          <p:cNvPr id="2" name="Rectangle 1"/>
          <p:cNvSpPr/>
          <p:nvPr/>
        </p:nvSpPr>
        <p:spPr>
          <a:xfrm>
            <a:off x="240971" y="812316"/>
            <a:ext cx="3792393" cy="5062924"/>
          </a:xfrm>
          <a:prstGeom prst="rect">
            <a:avLst/>
          </a:prstGeom>
        </p:spPr>
        <p:txBody>
          <a:bodyPr wrap="square">
            <a:spAutoFit/>
          </a:bodyPr>
          <a:lstStyle/>
          <a:p>
            <a:r>
              <a:rPr lang="en-CA" sz="5500" dirty="0" err="1">
                <a:solidFill>
                  <a:srgbClr val="FFFF00"/>
                </a:solidFill>
              </a:rPr>
              <a:t>ይ.ሕ</a:t>
            </a:r>
            <a:r>
              <a:rPr lang="en-CA" sz="5500" dirty="0">
                <a:solidFill>
                  <a:srgbClr val="FFFF00"/>
                </a:solidFill>
              </a:rPr>
              <a:t>. </a:t>
            </a:r>
            <a:endParaRPr lang="en-CA" sz="1400" dirty="0">
              <a:solidFill>
                <a:srgbClr val="FFC000"/>
              </a:solidFill>
            </a:endParaRPr>
          </a:p>
          <a:p>
            <a:r>
              <a:rPr lang="en-CA" sz="1400" dirty="0" smtClean="0">
                <a:solidFill>
                  <a:srgbClr val="FFC000"/>
                </a:solidFill>
              </a:rPr>
              <a:t>፵. </a:t>
            </a:r>
            <a:r>
              <a:rPr lang="en-CA" sz="6000" b="1" dirty="0" err="1"/>
              <a:t>ነአምን</a:t>
            </a:r>
            <a:r>
              <a:rPr lang="en-CA" sz="6000" b="1" dirty="0"/>
              <a:t> </a:t>
            </a:r>
            <a:endParaRPr lang="en-CA" sz="6000" b="1" dirty="0" smtClean="0"/>
          </a:p>
          <a:p>
            <a:r>
              <a:rPr lang="en-CA" sz="6000" b="1" dirty="0" err="1" smtClean="0"/>
              <a:t>ከመ</a:t>
            </a:r>
            <a:r>
              <a:rPr lang="en-CA" sz="6000" b="1" dirty="0" smtClean="0"/>
              <a:t> </a:t>
            </a:r>
            <a:r>
              <a:rPr lang="en-CA" sz="6000" b="1" dirty="0" err="1" smtClean="0"/>
              <a:t>ዝንቱ</a:t>
            </a:r>
            <a:endParaRPr lang="en-CA" sz="6000" b="1" dirty="0" smtClean="0"/>
          </a:p>
          <a:p>
            <a:r>
              <a:rPr lang="en-CA" sz="6000" b="1" dirty="0" err="1" smtClean="0"/>
              <a:t>ውእቱ</a:t>
            </a:r>
            <a:r>
              <a:rPr lang="en-CA" sz="6000" b="1" dirty="0" smtClean="0"/>
              <a:t> </a:t>
            </a:r>
            <a:r>
              <a:rPr lang="en-CA" sz="6000" b="1" dirty="0" err="1"/>
              <a:t>በአማን</a:t>
            </a:r>
            <a:r>
              <a:rPr lang="en-CA" sz="6000" b="1" dirty="0"/>
              <a:t> </a:t>
            </a:r>
            <a:r>
              <a:rPr lang="en-CA" sz="6000" b="1" dirty="0" err="1"/>
              <a:t>ንአምን</a:t>
            </a:r>
            <a:r>
              <a:rPr lang="en-CA" sz="6000" b="1" dirty="0"/>
              <a:t>። </a:t>
            </a:r>
          </a:p>
          <a:p>
            <a:endParaRPr lang="pt-BR" sz="1400" dirty="0"/>
          </a:p>
          <a:p>
            <a:endParaRPr lang="en-CA" sz="1400" dirty="0"/>
          </a:p>
        </p:txBody>
      </p:sp>
    </p:spTree>
    <p:extLst>
      <p:ext uri="{BB962C8B-B14F-4D97-AF65-F5344CB8AC3E}">
        <p14:creationId xmlns:p14="http://schemas.microsoft.com/office/powerpoint/2010/main" val="622714190"/>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45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76131" y="497347"/>
            <a:ext cx="4044288" cy="5786199"/>
          </a:xfrm>
          <a:prstGeom prst="rect">
            <a:avLst/>
          </a:prstGeom>
        </p:spPr>
        <p:txBody>
          <a:bodyPr wrap="square">
            <a:spAutoFit/>
          </a:bodyPr>
          <a:lstStyle/>
          <a:p>
            <a:r>
              <a:rPr lang="pt-BR" sz="5500" b="1" dirty="0" smtClean="0">
                <a:solidFill>
                  <a:srgbClr val="FF0000"/>
                </a:solidFill>
              </a:rPr>
              <a:t>ይ.ካ. </a:t>
            </a:r>
          </a:p>
          <a:p>
            <a:r>
              <a:rPr lang="pt-BR" sz="1400" b="1" dirty="0" smtClean="0">
                <a:solidFill>
                  <a:srgbClr val="FFC000"/>
                </a:solidFill>
              </a:rPr>
              <a:t>41. </a:t>
            </a:r>
            <a:r>
              <a:rPr lang="pt-BR" sz="5500" dirty="0" smtClean="0"/>
              <a:t>ናባኻ ናብ </a:t>
            </a:r>
          </a:p>
          <a:p>
            <a:r>
              <a:rPr lang="pt-BR" sz="5500" dirty="0" smtClean="0"/>
              <a:t>ኣቦኡ ናብ ሰማይ ኣንቃዕረረ፥ ኣመስጊኑ፡ ባረኸ፡ </a:t>
            </a:r>
            <a:r>
              <a:rPr lang="pt-BR" sz="5500" dirty="0"/>
              <a:t>ቈ</a:t>
            </a:r>
            <a:r>
              <a:rPr lang="pt-BR" sz="5500" dirty="0" smtClean="0"/>
              <a:t>ረሰውን።</a:t>
            </a:r>
          </a:p>
          <a:p>
            <a:r>
              <a:rPr lang="pt-BR" sz="2000" dirty="0" smtClean="0">
                <a:solidFill>
                  <a:srgbClr val="FFC000"/>
                </a:solidFill>
              </a:rPr>
              <a:t>ሠለስተ ግዜ ናብ ኅብስቲ ይባርኽ፣ ነቲ ኅብስቲ ኸይፈላለየ ኣብ ሓሙሽተ ቦታ የንቅዓዮ።</a:t>
            </a:r>
          </a:p>
        </p:txBody>
      </p:sp>
      <p:sp>
        <p:nvSpPr>
          <p:cNvPr id="20" name="Rectangle 19"/>
          <p:cNvSpPr/>
          <p:nvPr/>
        </p:nvSpPr>
        <p:spPr>
          <a:xfrm>
            <a:off x="8310893" y="46074"/>
            <a:ext cx="3886796" cy="6786473"/>
          </a:xfrm>
          <a:prstGeom prst="rect">
            <a:avLst/>
          </a:prstGeom>
        </p:spPr>
        <p:txBody>
          <a:bodyPr wrap="square">
            <a:spAutoFit/>
          </a:bodyPr>
          <a:lstStyle/>
          <a:p>
            <a:pPr marL="40639" marR="40639">
              <a:spcBef>
                <a:spcPts val="600"/>
              </a:spcBef>
              <a:buClr>
                <a:srgbClr val="000000"/>
              </a:buClr>
              <a:buFont typeface="Arial"/>
              <a:defRPr sz="2800"/>
            </a:pPr>
            <a:r>
              <a:rPr lang="en-US" sz="4500" b="1" dirty="0" smtClean="0">
                <a:solidFill>
                  <a:srgbClr val="FF0000"/>
                </a:solidFill>
              </a:rPr>
              <a:t>Priest:</a:t>
            </a:r>
            <a:r>
              <a:rPr lang="en-US" sz="4500" dirty="0" smtClean="0">
                <a:solidFill>
                  <a:srgbClr val="FF0000"/>
                </a:solidFill>
              </a:rPr>
              <a:t> </a:t>
            </a:r>
          </a:p>
          <a:p>
            <a:pPr marL="40639" marR="40639">
              <a:spcBef>
                <a:spcPts val="600"/>
              </a:spcBef>
              <a:buClr>
                <a:srgbClr val="000000"/>
              </a:buClr>
              <a:buFont typeface="Arial"/>
              <a:defRPr sz="2800"/>
            </a:pPr>
            <a:r>
              <a:rPr lang="en-US" sz="1400" i="1" dirty="0" smtClean="0">
                <a:solidFill>
                  <a:srgbClr val="FFC000"/>
                </a:solidFill>
                <a:latin typeface="Arial" charset="0"/>
              </a:rPr>
              <a:t>41</a:t>
            </a:r>
            <a:r>
              <a:rPr lang="en-US" altLang="en-US" sz="1400" i="1" dirty="0" smtClean="0">
                <a:solidFill>
                  <a:srgbClr val="FFC000"/>
                </a:solidFill>
                <a:latin typeface="Arial" charset="0"/>
              </a:rPr>
              <a:t>. </a:t>
            </a:r>
            <a:r>
              <a:rPr lang="en-US" altLang="en-US" sz="4000" dirty="0" smtClean="0">
                <a:latin typeface="Arial" charset="0"/>
              </a:rPr>
              <a:t>He looked up to heaven towards Thee, His Father, gave thanks, blessed </a:t>
            </a:r>
            <a:r>
              <a:rPr lang="en-US" altLang="en-US" sz="4000" dirty="0">
                <a:latin typeface="Arial" charset="0"/>
              </a:rPr>
              <a:t>and broke. </a:t>
            </a:r>
            <a:endParaRPr lang="en-US" altLang="en-US" sz="4000" dirty="0" smtClean="0">
              <a:latin typeface="Arial" charset="0"/>
            </a:endParaRPr>
          </a:p>
          <a:p>
            <a:pPr marL="40639" marR="40639">
              <a:spcBef>
                <a:spcPts val="600"/>
              </a:spcBef>
              <a:buClr>
                <a:srgbClr val="000000"/>
              </a:buClr>
              <a:buFont typeface="Arial"/>
              <a:defRPr sz="2800"/>
            </a:pPr>
            <a:r>
              <a:rPr lang="en-US" altLang="en-US" sz="2000" dirty="0" smtClean="0">
                <a:solidFill>
                  <a:srgbClr val="FFC000"/>
                </a:solidFill>
                <a:latin typeface="Arial" charset="0"/>
              </a:rPr>
              <a:t>Benediction over the bread three </a:t>
            </a:r>
            <a:r>
              <a:rPr lang="en-US" altLang="en-US" sz="2000" dirty="0">
                <a:solidFill>
                  <a:srgbClr val="FFC000"/>
                </a:solidFill>
                <a:latin typeface="Arial" charset="0"/>
              </a:rPr>
              <a:t>times. Then he shall </a:t>
            </a:r>
            <a:r>
              <a:rPr lang="en-US" altLang="en-US" sz="2000" dirty="0" smtClean="0">
                <a:solidFill>
                  <a:srgbClr val="FFC000"/>
                </a:solidFill>
                <a:latin typeface="Arial" charset="0"/>
              </a:rPr>
              <a:t>indent the </a:t>
            </a:r>
            <a:r>
              <a:rPr lang="en-US" altLang="en-US" sz="2000" dirty="0">
                <a:solidFill>
                  <a:srgbClr val="FFC000"/>
                </a:solidFill>
                <a:latin typeface="Arial" charset="0"/>
              </a:rPr>
              <a:t>Host </a:t>
            </a:r>
            <a:r>
              <a:rPr lang="en-US" altLang="en-US" sz="2000" dirty="0" smtClean="0">
                <a:solidFill>
                  <a:srgbClr val="FFC000"/>
                </a:solidFill>
                <a:latin typeface="Arial" charset="0"/>
              </a:rPr>
              <a:t>lightly with </a:t>
            </a:r>
            <a:r>
              <a:rPr lang="en-US" altLang="en-US" sz="2000" dirty="0">
                <a:solidFill>
                  <a:srgbClr val="FFC000"/>
                </a:solidFill>
                <a:latin typeface="Arial" charset="0"/>
              </a:rPr>
              <a:t>his </a:t>
            </a:r>
            <a:r>
              <a:rPr lang="en-US" altLang="en-US" sz="2000" dirty="0" smtClean="0">
                <a:solidFill>
                  <a:srgbClr val="FFC000"/>
                </a:solidFill>
                <a:latin typeface="Arial" charset="0"/>
              </a:rPr>
              <a:t>thumb in five places without separation</a:t>
            </a:r>
          </a:p>
        </p:txBody>
      </p:sp>
      <p:sp>
        <p:nvSpPr>
          <p:cNvPr id="2" name="Rectangle 1"/>
          <p:cNvSpPr/>
          <p:nvPr/>
        </p:nvSpPr>
        <p:spPr>
          <a:xfrm>
            <a:off x="174629" y="527920"/>
            <a:ext cx="3793736" cy="6093976"/>
          </a:xfrm>
          <a:prstGeom prst="rect">
            <a:avLst/>
          </a:prstGeom>
        </p:spPr>
        <p:txBody>
          <a:bodyPr wrap="square">
            <a:spAutoFit/>
          </a:bodyPr>
          <a:lstStyle/>
          <a:p>
            <a:r>
              <a:rPr lang="pt-BR" sz="5500" b="1" dirty="0">
                <a:solidFill>
                  <a:srgbClr val="FF0000"/>
                </a:solidFill>
              </a:rPr>
              <a:t>ይ.ካ. </a:t>
            </a:r>
            <a:endParaRPr lang="pt-BR" sz="5500" b="1" dirty="0" smtClean="0">
              <a:solidFill>
                <a:srgbClr val="FF0000"/>
              </a:solidFill>
            </a:endParaRPr>
          </a:p>
          <a:p>
            <a:r>
              <a:rPr lang="en-CA" sz="1400" dirty="0" smtClean="0">
                <a:solidFill>
                  <a:srgbClr val="FFC000"/>
                </a:solidFill>
              </a:rPr>
              <a:t>፵፩. </a:t>
            </a:r>
            <a:r>
              <a:rPr lang="en-CA" sz="5500" dirty="0" err="1" smtClean="0"/>
              <a:t>አንቃዕደወ</a:t>
            </a:r>
            <a:r>
              <a:rPr lang="en-CA" sz="5500" dirty="0" smtClean="0"/>
              <a:t> </a:t>
            </a:r>
            <a:r>
              <a:rPr lang="en-CA" sz="5500" dirty="0" err="1" smtClean="0"/>
              <a:t>ሰማየ</a:t>
            </a:r>
            <a:r>
              <a:rPr lang="en-CA" sz="5500" dirty="0" smtClean="0"/>
              <a:t>፥ </a:t>
            </a:r>
            <a:r>
              <a:rPr lang="en-CA" sz="5500" dirty="0" err="1" smtClean="0"/>
              <a:t>ኀቤከ</a:t>
            </a:r>
            <a:r>
              <a:rPr lang="en-CA" sz="5500" dirty="0" smtClean="0"/>
              <a:t> </a:t>
            </a:r>
            <a:r>
              <a:rPr lang="en-CA" sz="5500" dirty="0" err="1" smtClean="0"/>
              <a:t>ኀበ</a:t>
            </a:r>
            <a:r>
              <a:rPr lang="en-CA" sz="5500" dirty="0" smtClean="0"/>
              <a:t> </a:t>
            </a:r>
            <a:r>
              <a:rPr lang="en-CA" sz="5500" dirty="0" err="1" smtClean="0"/>
              <a:t>አቡሁ</a:t>
            </a:r>
            <a:r>
              <a:rPr lang="en-CA" sz="5500" dirty="0" smtClean="0"/>
              <a:t>፥ </a:t>
            </a:r>
            <a:r>
              <a:rPr lang="en-CA" sz="5500" dirty="0" err="1" smtClean="0"/>
              <a:t>አእኮተ</a:t>
            </a:r>
            <a:r>
              <a:rPr lang="en-CA" sz="5500" dirty="0" smtClean="0"/>
              <a:t>፡ </a:t>
            </a:r>
            <a:r>
              <a:rPr lang="en-CA" sz="5500" dirty="0" err="1" smtClean="0"/>
              <a:t>ባረከ</a:t>
            </a:r>
            <a:r>
              <a:rPr lang="en-CA" sz="5500" dirty="0"/>
              <a:t>፡</a:t>
            </a:r>
            <a:r>
              <a:rPr lang="en-CA" sz="5500" dirty="0" smtClean="0"/>
              <a:t> </a:t>
            </a:r>
            <a:r>
              <a:rPr lang="en-CA" sz="5500" dirty="0" err="1" smtClean="0"/>
              <a:t>ወፈተተ</a:t>
            </a:r>
            <a:r>
              <a:rPr lang="en-CA" sz="5500" dirty="0" smtClean="0"/>
              <a:t>። </a:t>
            </a:r>
          </a:p>
          <a:p>
            <a:r>
              <a:rPr lang="en-CA" sz="2000" dirty="0" err="1" smtClean="0">
                <a:solidFill>
                  <a:srgbClr val="FFC000"/>
                </a:solidFill>
              </a:rPr>
              <a:t>ቡራኬ</a:t>
            </a:r>
            <a:r>
              <a:rPr lang="en-CA" sz="2000" dirty="0" smtClean="0">
                <a:solidFill>
                  <a:srgbClr val="FFC000"/>
                </a:solidFill>
              </a:rPr>
              <a:t> </a:t>
            </a:r>
            <a:r>
              <a:rPr lang="en-CA" sz="2000" dirty="0" err="1" smtClean="0">
                <a:solidFill>
                  <a:srgbClr val="FFC000"/>
                </a:solidFill>
              </a:rPr>
              <a:t>ላዕለ</a:t>
            </a:r>
            <a:r>
              <a:rPr lang="en-CA" sz="2000" dirty="0" smtClean="0">
                <a:solidFill>
                  <a:srgbClr val="FFC000"/>
                </a:solidFill>
              </a:rPr>
              <a:t> </a:t>
            </a:r>
            <a:r>
              <a:rPr lang="en-CA" sz="2000" dirty="0" err="1" smtClean="0">
                <a:solidFill>
                  <a:srgbClr val="FFC000"/>
                </a:solidFill>
              </a:rPr>
              <a:t>ኅብስት</a:t>
            </a:r>
            <a:r>
              <a:rPr lang="en-CA" sz="2000" dirty="0" smtClean="0">
                <a:solidFill>
                  <a:srgbClr val="FFC000"/>
                </a:solidFill>
              </a:rPr>
              <a:t> ፫ </a:t>
            </a:r>
            <a:r>
              <a:rPr lang="en-CA" sz="2000" dirty="0" err="1" smtClean="0">
                <a:solidFill>
                  <a:srgbClr val="FFC000"/>
                </a:solidFill>
              </a:rPr>
              <a:t>ጊዜ</a:t>
            </a:r>
            <a:r>
              <a:rPr lang="en-CA" sz="2000" dirty="0" smtClean="0">
                <a:solidFill>
                  <a:srgbClr val="FFC000"/>
                </a:solidFill>
              </a:rPr>
              <a:t>።</a:t>
            </a:r>
          </a:p>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ያንቅዖ</a:t>
            </a:r>
            <a:r>
              <a:rPr lang="en-CA" sz="2000" dirty="0" smtClean="0">
                <a:solidFill>
                  <a:srgbClr val="FFC000"/>
                </a:solidFill>
              </a:rPr>
              <a:t> </a:t>
            </a:r>
            <a:r>
              <a:rPr lang="en-CA" sz="2000" dirty="0" err="1" smtClean="0">
                <a:solidFill>
                  <a:srgbClr val="FFC000"/>
                </a:solidFill>
              </a:rPr>
              <a:t>ለኅብስት</a:t>
            </a:r>
            <a:r>
              <a:rPr lang="en-CA" sz="2000" dirty="0" smtClean="0">
                <a:solidFill>
                  <a:srgbClr val="FFC000"/>
                </a:solidFill>
              </a:rPr>
              <a:t> </a:t>
            </a:r>
            <a:r>
              <a:rPr lang="en-CA" sz="2000" dirty="0" err="1" smtClean="0">
                <a:solidFill>
                  <a:srgbClr val="FFC000"/>
                </a:solidFill>
              </a:rPr>
              <a:t>ኀበ</a:t>
            </a:r>
            <a:r>
              <a:rPr lang="en-CA" sz="2000" dirty="0" smtClean="0">
                <a:solidFill>
                  <a:srgbClr val="FFC000"/>
                </a:solidFill>
              </a:rPr>
              <a:t> ፭ቱ </a:t>
            </a:r>
            <a:r>
              <a:rPr lang="en-CA" sz="2000" dirty="0" err="1" smtClean="0">
                <a:solidFill>
                  <a:srgbClr val="FFC000"/>
                </a:solidFill>
              </a:rPr>
              <a:t>ገጽ</a:t>
            </a:r>
            <a:r>
              <a:rPr lang="en-CA" sz="2000" dirty="0" smtClean="0">
                <a:solidFill>
                  <a:srgbClr val="FFC000"/>
                </a:solidFill>
              </a:rPr>
              <a:t> </a:t>
            </a:r>
            <a:r>
              <a:rPr lang="en-CA" sz="2000" dirty="0" err="1" smtClean="0">
                <a:solidFill>
                  <a:srgbClr val="FFC000"/>
                </a:solidFill>
              </a:rPr>
              <a:t>ንስቲተ</a:t>
            </a:r>
            <a:r>
              <a:rPr lang="en-CA" sz="2000" dirty="0" smtClean="0">
                <a:solidFill>
                  <a:srgbClr val="FFC000"/>
                </a:solidFill>
              </a:rPr>
              <a:t> </a:t>
            </a:r>
            <a:r>
              <a:rPr lang="en-CA" sz="2000" dirty="0" err="1" smtClean="0">
                <a:solidFill>
                  <a:srgbClr val="FFC000"/>
                </a:solidFill>
              </a:rPr>
              <a:t>እንዘ</a:t>
            </a:r>
            <a:r>
              <a:rPr lang="en-CA" sz="2000" dirty="0" smtClean="0">
                <a:solidFill>
                  <a:srgbClr val="FFC000"/>
                </a:solidFill>
              </a:rPr>
              <a:t> </a:t>
            </a:r>
            <a:r>
              <a:rPr lang="en-CA" sz="2000" dirty="0" err="1" smtClean="0">
                <a:solidFill>
                  <a:srgbClr val="FFC000"/>
                </a:solidFill>
              </a:rPr>
              <a:t>ኢይሌልዮ</a:t>
            </a:r>
            <a:r>
              <a:rPr lang="en-CA" sz="2000" dirty="0" smtClean="0">
                <a:solidFill>
                  <a:srgbClr val="FFC000"/>
                </a:solidFill>
              </a:rPr>
              <a:t>።</a:t>
            </a:r>
          </a:p>
        </p:txBody>
      </p:sp>
    </p:spTree>
    <p:extLst>
      <p:ext uri="{BB962C8B-B14F-4D97-AF65-F5344CB8AC3E}">
        <p14:creationId xmlns:p14="http://schemas.microsoft.com/office/powerpoint/2010/main" val="94670669"/>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45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2098" y="-81888"/>
            <a:ext cx="4402690" cy="7017306"/>
          </a:xfrm>
          <a:prstGeom prst="rect">
            <a:avLst/>
          </a:prstGeom>
        </p:spPr>
        <p:txBody>
          <a:bodyPr wrap="square">
            <a:spAutoFit/>
          </a:bodyPr>
          <a:lstStyle/>
          <a:p>
            <a:r>
              <a:rPr lang="pt-BR" sz="1400" b="1" dirty="0" smtClean="0">
                <a:solidFill>
                  <a:srgbClr val="FFC000"/>
                </a:solidFill>
              </a:rPr>
              <a:t>42. </a:t>
            </a:r>
            <a:r>
              <a:rPr lang="pt-BR" sz="5000" dirty="0" smtClean="0"/>
              <a:t>ነቶም ናቱ </a:t>
            </a:r>
          </a:p>
          <a:p>
            <a:r>
              <a:rPr lang="pt-BR" sz="5000" dirty="0" smtClean="0"/>
              <a:t>ንደቀ መዛሙርቱ ሓዋርያት፣ “ምእንታኻትኩም ንኅድገት ኃጢኣት ዝቑረስ ሥጋይ እዚ እዩ። እዚ</a:t>
            </a:r>
            <a:r>
              <a:rPr lang="pt-BR" sz="2000" dirty="0" smtClean="0">
                <a:solidFill>
                  <a:srgbClr val="FFC000"/>
                </a:solidFill>
              </a:rPr>
              <a:t>(ምልክታ)</a:t>
            </a:r>
            <a:r>
              <a:rPr lang="pt-BR" sz="5000" dirty="0" smtClean="0"/>
              <a:t>ኅብስቲ እዚ እንኩ ብልዑ” ኢሉ ሃቦም።</a:t>
            </a:r>
            <a:endParaRPr lang="pt-BR" sz="5000" dirty="0" smtClean="0">
              <a:solidFill>
                <a:srgbClr val="FFC000"/>
              </a:solidFill>
            </a:endParaRPr>
          </a:p>
        </p:txBody>
      </p:sp>
      <p:sp>
        <p:nvSpPr>
          <p:cNvPr id="20" name="Rectangle 19"/>
          <p:cNvSpPr/>
          <p:nvPr/>
        </p:nvSpPr>
        <p:spPr>
          <a:xfrm>
            <a:off x="8310893" y="46074"/>
            <a:ext cx="3886796" cy="6324808"/>
          </a:xfrm>
          <a:prstGeom prst="rect">
            <a:avLst/>
          </a:prstGeom>
        </p:spPr>
        <p:txBody>
          <a:bodyPr wrap="square">
            <a:spAutoFit/>
          </a:bodyPr>
          <a:lstStyle/>
          <a:p>
            <a:pPr marL="40639" marR="40639">
              <a:spcBef>
                <a:spcPts val="600"/>
              </a:spcBef>
              <a:buClr>
                <a:srgbClr val="000000"/>
              </a:buClr>
              <a:buFont typeface="Arial"/>
              <a:defRPr sz="2000"/>
            </a:pPr>
            <a:r>
              <a:rPr lang="en-US" sz="1400" i="1" dirty="0" smtClean="0">
                <a:solidFill>
                  <a:srgbClr val="FFC000"/>
                </a:solidFill>
                <a:latin typeface="Arial" charset="0"/>
              </a:rPr>
              <a:t>42</a:t>
            </a:r>
            <a:r>
              <a:rPr lang="en-US" altLang="en-US" sz="1400" i="1" dirty="0" smtClean="0">
                <a:solidFill>
                  <a:srgbClr val="FFC000"/>
                </a:solidFill>
                <a:latin typeface="Arial" charset="0"/>
              </a:rPr>
              <a:t>. </a:t>
            </a:r>
            <a:r>
              <a:rPr lang="en-US" sz="4000" dirty="0"/>
              <a:t>And He gave to His </a:t>
            </a:r>
            <a:r>
              <a:rPr lang="en-US" sz="4000" dirty="0" smtClean="0"/>
              <a:t>disciples </a:t>
            </a:r>
            <a:r>
              <a:rPr lang="en-US" sz="4000" dirty="0"/>
              <a:t>and said unto them:  </a:t>
            </a:r>
          </a:p>
          <a:p>
            <a:pPr marL="40639" marR="40639">
              <a:spcBef>
                <a:spcPts val="600"/>
              </a:spcBef>
              <a:buClr>
                <a:srgbClr val="000000"/>
              </a:buClr>
              <a:buFont typeface="Arial"/>
              <a:defRPr sz="2000"/>
            </a:pPr>
            <a:r>
              <a:rPr lang="en-US" sz="4000" dirty="0"/>
              <a:t>Take, eat, this </a:t>
            </a:r>
            <a:r>
              <a:rPr lang="en-US" sz="2000" dirty="0">
                <a:solidFill>
                  <a:srgbClr val="FFC000"/>
                </a:solidFill>
              </a:rPr>
              <a:t>(pointing) </a:t>
            </a:r>
            <a:r>
              <a:rPr lang="en-US" sz="4000" dirty="0"/>
              <a:t>bread is my body, which will be broken on behalf of you for the remission of sin</a:t>
            </a:r>
            <a:r>
              <a:rPr lang="en-US" sz="4000" dirty="0" smtClean="0"/>
              <a:t>.</a:t>
            </a:r>
            <a:endParaRPr lang="en-US" sz="4000" dirty="0"/>
          </a:p>
        </p:txBody>
      </p:sp>
      <p:sp>
        <p:nvSpPr>
          <p:cNvPr id="2" name="Rectangle 1"/>
          <p:cNvSpPr/>
          <p:nvPr/>
        </p:nvSpPr>
        <p:spPr>
          <a:xfrm>
            <a:off x="0" y="-41262"/>
            <a:ext cx="4142096" cy="6309420"/>
          </a:xfrm>
          <a:prstGeom prst="rect">
            <a:avLst/>
          </a:prstGeom>
        </p:spPr>
        <p:txBody>
          <a:bodyPr wrap="square">
            <a:spAutoFit/>
          </a:bodyPr>
          <a:lstStyle/>
          <a:p>
            <a:r>
              <a:rPr lang="en-CA" sz="1400" dirty="0" smtClean="0">
                <a:solidFill>
                  <a:srgbClr val="FFC000"/>
                </a:solidFill>
              </a:rPr>
              <a:t>፵፪. </a:t>
            </a:r>
            <a:r>
              <a:rPr lang="en-CA" sz="5000" dirty="0" err="1" smtClean="0"/>
              <a:t>ወወሃቦሙ</a:t>
            </a:r>
            <a:r>
              <a:rPr lang="en-CA" sz="5000" dirty="0" smtClean="0"/>
              <a:t>  </a:t>
            </a:r>
            <a:r>
              <a:rPr lang="en-CA" sz="5000" dirty="0" err="1" smtClean="0"/>
              <a:t>ለእሊ</a:t>
            </a:r>
            <a:endParaRPr lang="en-CA" sz="5000" dirty="0" smtClean="0"/>
          </a:p>
          <a:p>
            <a:r>
              <a:rPr lang="en-CA" sz="5000" dirty="0" err="1" smtClean="0"/>
              <a:t>አሁ</a:t>
            </a:r>
            <a:r>
              <a:rPr lang="en-CA" sz="5000" dirty="0" smtClean="0"/>
              <a:t> </a:t>
            </a:r>
            <a:r>
              <a:rPr lang="en-CA" sz="5000" dirty="0" err="1" smtClean="0"/>
              <a:t>አርዳኢሁ</a:t>
            </a:r>
            <a:r>
              <a:rPr lang="en-CA" sz="5000" dirty="0" smtClean="0"/>
              <a:t>። </a:t>
            </a:r>
            <a:r>
              <a:rPr lang="en-CA" sz="5000" dirty="0" err="1" smtClean="0"/>
              <a:t>ወይቤሎሙ</a:t>
            </a:r>
            <a:r>
              <a:rPr lang="en-CA" sz="5000" dirty="0" smtClean="0"/>
              <a:t> </a:t>
            </a:r>
            <a:r>
              <a:rPr lang="en-CA" sz="5000" dirty="0" err="1" smtClean="0"/>
              <a:t>ንሥኡ</a:t>
            </a:r>
            <a:r>
              <a:rPr lang="en-CA" sz="5000" dirty="0" smtClean="0"/>
              <a:t> </a:t>
            </a:r>
            <a:r>
              <a:rPr lang="en-CA" sz="5000" dirty="0" err="1" smtClean="0"/>
              <a:t>ብልዑ</a:t>
            </a:r>
            <a:r>
              <a:rPr lang="en-CA" sz="5000" dirty="0" smtClean="0"/>
              <a:t> ዝ </a:t>
            </a:r>
            <a:r>
              <a:rPr lang="en-CA" sz="5000" dirty="0" err="1" smtClean="0"/>
              <a:t>ኅብስት</a:t>
            </a:r>
            <a:r>
              <a:rPr lang="en-CA" sz="5000" dirty="0" smtClean="0"/>
              <a:t> </a:t>
            </a:r>
            <a:r>
              <a:rPr lang="en-CA" sz="2000" dirty="0" smtClean="0">
                <a:solidFill>
                  <a:srgbClr val="FFC000"/>
                </a:solidFill>
              </a:rPr>
              <a:t>(</a:t>
            </a:r>
            <a:r>
              <a:rPr lang="en-CA" sz="2000" dirty="0" err="1" smtClean="0">
                <a:solidFill>
                  <a:srgbClr val="FFC000"/>
                </a:solidFill>
              </a:rPr>
              <a:t>እማሬ</a:t>
            </a:r>
            <a:r>
              <a:rPr lang="en-CA" sz="2000" dirty="0" smtClean="0">
                <a:solidFill>
                  <a:srgbClr val="FFC000"/>
                </a:solidFill>
              </a:rPr>
              <a:t>) </a:t>
            </a:r>
            <a:r>
              <a:rPr lang="en-CA" sz="5100" dirty="0" err="1" smtClean="0"/>
              <a:t>ሥጋየ</a:t>
            </a:r>
            <a:r>
              <a:rPr lang="en-CA" sz="5100" dirty="0" smtClean="0"/>
              <a:t> </a:t>
            </a:r>
            <a:r>
              <a:rPr lang="en-CA" sz="5100" dirty="0" err="1" smtClean="0"/>
              <a:t>ውእቱ</a:t>
            </a:r>
            <a:r>
              <a:rPr lang="en-CA" sz="5100" dirty="0" smtClean="0"/>
              <a:t> </a:t>
            </a:r>
            <a:r>
              <a:rPr lang="en-CA" sz="5100" dirty="0" err="1" smtClean="0"/>
              <a:t>ለዘበእንቲአክሙ</a:t>
            </a:r>
            <a:r>
              <a:rPr lang="en-CA" sz="5100" dirty="0" smtClean="0"/>
              <a:t> </a:t>
            </a:r>
            <a:r>
              <a:rPr lang="en-CA" sz="5100" dirty="0" err="1" smtClean="0"/>
              <a:t>ይትፌተት</a:t>
            </a:r>
            <a:r>
              <a:rPr lang="en-CA" sz="5100" dirty="0" smtClean="0"/>
              <a:t> </a:t>
            </a:r>
            <a:r>
              <a:rPr lang="en-CA" sz="5100" dirty="0" err="1" smtClean="0"/>
              <a:t>ለኅድገተ</a:t>
            </a:r>
            <a:r>
              <a:rPr lang="en-CA" sz="5100" dirty="0" smtClean="0"/>
              <a:t> </a:t>
            </a:r>
            <a:r>
              <a:rPr lang="en-CA" sz="5100" dirty="0" err="1" smtClean="0"/>
              <a:t>ኃጢአት</a:t>
            </a:r>
            <a:r>
              <a:rPr lang="en-CA" sz="5100" dirty="0" smtClean="0"/>
              <a:t>። </a:t>
            </a:r>
          </a:p>
        </p:txBody>
      </p:sp>
    </p:spTree>
    <p:extLst>
      <p:ext uri="{BB962C8B-B14F-4D97-AF65-F5344CB8AC3E}">
        <p14:creationId xmlns:p14="http://schemas.microsoft.com/office/powerpoint/2010/main" val="4415921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876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93914"/>
            <a:ext cx="4139513" cy="6093976"/>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dirty="0">
                <a:solidFill>
                  <a:srgbClr val="FFC000"/>
                </a:solidFill>
              </a:rPr>
              <a:t>፳፱. </a:t>
            </a:r>
            <a:r>
              <a:rPr lang="en-CA" sz="5000" dirty="0" err="1"/>
              <a:t>ስብሐት</a:t>
            </a:r>
            <a:r>
              <a:rPr lang="en-CA" sz="5000" dirty="0"/>
              <a:t> </a:t>
            </a:r>
            <a:r>
              <a:rPr lang="en-CA" sz="5000" dirty="0" err="1"/>
              <a:t>ለአብ</a:t>
            </a:r>
            <a:r>
              <a:rPr lang="en-CA" sz="5000" dirty="0"/>
              <a:t> </a:t>
            </a:r>
            <a:r>
              <a:rPr lang="en-CA" sz="5000" dirty="0" err="1"/>
              <a:t>ወወልድ</a:t>
            </a:r>
            <a:r>
              <a:rPr lang="en-CA" sz="5000" dirty="0"/>
              <a:t> </a:t>
            </a:r>
            <a:r>
              <a:rPr lang="en-CA" sz="5000" dirty="0" err="1"/>
              <a:t>ወመንፈስ</a:t>
            </a:r>
            <a:r>
              <a:rPr lang="en-CA" sz="5000" dirty="0"/>
              <a:t> </a:t>
            </a:r>
            <a:r>
              <a:rPr lang="en-CA" sz="5000" dirty="0" err="1" smtClean="0"/>
              <a:t>ቅዱስ</a:t>
            </a:r>
            <a:r>
              <a:rPr lang="en-CA" sz="5000" dirty="0" smtClean="0"/>
              <a:t>።</a:t>
            </a:r>
          </a:p>
          <a:p>
            <a:endParaRPr lang="en-CA" sz="5000" dirty="0" smtClean="0"/>
          </a:p>
          <a:p>
            <a:r>
              <a:rPr lang="en-CA" sz="5000" dirty="0" err="1">
                <a:solidFill>
                  <a:srgbClr val="FFFF00"/>
                </a:solidFill>
              </a:rPr>
              <a:t>ይ.ሕ</a:t>
            </a:r>
            <a:r>
              <a:rPr lang="en-CA" sz="5000" dirty="0">
                <a:solidFill>
                  <a:srgbClr val="FFFF00"/>
                </a:solidFill>
              </a:rPr>
              <a:t>. </a:t>
            </a:r>
            <a:r>
              <a:rPr lang="en-CA" sz="5000" dirty="0" err="1"/>
              <a:t>ስብሐት</a:t>
            </a:r>
            <a:r>
              <a:rPr lang="en-CA" sz="5000" dirty="0"/>
              <a:t> </a:t>
            </a:r>
            <a:r>
              <a:rPr lang="en-CA" sz="5000" dirty="0" err="1"/>
              <a:t>ለአብ</a:t>
            </a:r>
            <a:r>
              <a:rPr lang="en-CA" sz="5000" dirty="0"/>
              <a:t> </a:t>
            </a:r>
            <a:r>
              <a:rPr lang="en-CA" sz="5000" dirty="0" err="1"/>
              <a:t>ወወልድ</a:t>
            </a:r>
            <a:r>
              <a:rPr lang="en-CA" sz="5000" dirty="0"/>
              <a:t> </a:t>
            </a:r>
            <a:r>
              <a:rPr lang="en-CA" sz="5000" dirty="0" err="1"/>
              <a:t>ወመንፈስ</a:t>
            </a:r>
            <a:r>
              <a:rPr lang="en-CA" sz="5000" dirty="0"/>
              <a:t> </a:t>
            </a:r>
            <a:r>
              <a:rPr lang="en-CA" sz="5000" dirty="0" err="1"/>
              <a:t>ቅዱስ</a:t>
            </a:r>
            <a:r>
              <a:rPr lang="en-CA" sz="5000" dirty="0" smtClean="0"/>
              <a:t>።</a:t>
            </a:r>
            <a:endParaRPr lang="en-CA" sz="4000" dirty="0"/>
          </a:p>
          <a:p>
            <a:endParaRPr lang="en-CA" sz="4000" dirty="0"/>
          </a:p>
        </p:txBody>
      </p:sp>
      <p:sp>
        <p:nvSpPr>
          <p:cNvPr id="19" name="Rectangle 18"/>
          <p:cNvSpPr/>
          <p:nvPr/>
        </p:nvSpPr>
        <p:spPr>
          <a:xfrm>
            <a:off x="3959994" y="21269"/>
            <a:ext cx="4418461" cy="6863417"/>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dirty="0">
                <a:solidFill>
                  <a:srgbClr val="FFC000"/>
                </a:solidFill>
              </a:rPr>
              <a:t>29. </a:t>
            </a:r>
            <a:r>
              <a:rPr lang="en-CA" sz="5000" dirty="0" err="1"/>
              <a:t>ንኣብን</a:t>
            </a:r>
            <a:r>
              <a:rPr lang="en-CA" sz="5000" dirty="0"/>
              <a:t> </a:t>
            </a:r>
            <a:endParaRPr lang="en-CA" sz="5000" dirty="0" smtClean="0"/>
          </a:p>
          <a:p>
            <a:r>
              <a:rPr lang="en-CA" sz="5000" dirty="0" err="1" smtClean="0"/>
              <a:t>ንወልድን</a:t>
            </a:r>
            <a:r>
              <a:rPr lang="en-CA" sz="5000" dirty="0" smtClean="0"/>
              <a:t> </a:t>
            </a:r>
            <a:r>
              <a:rPr lang="en-CA" sz="5000" dirty="0" err="1"/>
              <a:t>ንመንፈስ</a:t>
            </a:r>
            <a:r>
              <a:rPr lang="en-CA" sz="5000" dirty="0"/>
              <a:t> </a:t>
            </a:r>
            <a:r>
              <a:rPr lang="en-CA" sz="5000" dirty="0" err="1"/>
              <a:t>ቅዱስን</a:t>
            </a:r>
            <a:r>
              <a:rPr lang="en-CA" sz="5000" dirty="0"/>
              <a:t> </a:t>
            </a:r>
            <a:r>
              <a:rPr lang="en-CA" sz="5000" dirty="0" err="1"/>
              <a:t>ምስጋና</a:t>
            </a:r>
            <a:r>
              <a:rPr lang="en-CA" sz="5000" dirty="0"/>
              <a:t> </a:t>
            </a:r>
            <a:r>
              <a:rPr lang="en-CA" sz="5000" dirty="0" err="1" smtClean="0"/>
              <a:t>ይዅን</a:t>
            </a:r>
            <a:r>
              <a:rPr lang="en-CA" sz="5000" dirty="0" smtClean="0"/>
              <a:t>።</a:t>
            </a:r>
          </a:p>
          <a:p>
            <a:endParaRPr lang="en-CA" sz="2000" dirty="0" smtClean="0"/>
          </a:p>
          <a:p>
            <a:r>
              <a:rPr lang="en-CA" sz="5000" dirty="0" err="1">
                <a:solidFill>
                  <a:srgbClr val="FFFF00"/>
                </a:solidFill>
              </a:rPr>
              <a:t>ይ.ሕ</a:t>
            </a:r>
            <a:r>
              <a:rPr lang="en-CA" sz="5000" dirty="0">
                <a:solidFill>
                  <a:srgbClr val="FFFF00"/>
                </a:solidFill>
              </a:rPr>
              <a:t>. </a:t>
            </a:r>
            <a:r>
              <a:rPr lang="en-CA" sz="5000" dirty="0" err="1"/>
              <a:t>ንኣብን</a:t>
            </a:r>
            <a:r>
              <a:rPr lang="en-CA" sz="5000" dirty="0"/>
              <a:t> </a:t>
            </a:r>
            <a:endParaRPr lang="en-CA" sz="5000" dirty="0" smtClean="0"/>
          </a:p>
          <a:p>
            <a:r>
              <a:rPr lang="en-CA" sz="5000" dirty="0" err="1" smtClean="0"/>
              <a:t>ንወልድን</a:t>
            </a:r>
            <a:r>
              <a:rPr lang="en-CA" sz="5000" dirty="0" smtClean="0"/>
              <a:t> </a:t>
            </a:r>
            <a:r>
              <a:rPr lang="en-CA" sz="5000" dirty="0" err="1"/>
              <a:t>ንመንፈስ</a:t>
            </a:r>
            <a:r>
              <a:rPr lang="en-CA" sz="5000" dirty="0"/>
              <a:t> </a:t>
            </a:r>
            <a:r>
              <a:rPr lang="en-CA" sz="5000" dirty="0" err="1"/>
              <a:t>ቅዱስን</a:t>
            </a:r>
            <a:r>
              <a:rPr lang="en-CA" sz="5000" dirty="0"/>
              <a:t> </a:t>
            </a:r>
            <a:r>
              <a:rPr lang="en-CA" sz="5000" dirty="0" err="1"/>
              <a:t>ምስጋና</a:t>
            </a:r>
            <a:r>
              <a:rPr lang="en-CA" sz="5000" dirty="0"/>
              <a:t> </a:t>
            </a:r>
            <a:r>
              <a:rPr lang="en-CA" sz="5000" dirty="0" err="1"/>
              <a:t>ይዅን</a:t>
            </a:r>
            <a:r>
              <a:rPr lang="en-CA" sz="5000" dirty="0"/>
              <a:t>።</a:t>
            </a:r>
          </a:p>
          <a:p>
            <a:endParaRPr lang="en-CA" sz="2000" dirty="0">
              <a:solidFill>
                <a:srgbClr val="FFC000"/>
              </a:solidFill>
            </a:endParaRPr>
          </a:p>
        </p:txBody>
      </p:sp>
      <p:sp>
        <p:nvSpPr>
          <p:cNvPr id="20" name="Rectangle 19"/>
          <p:cNvSpPr/>
          <p:nvPr/>
        </p:nvSpPr>
        <p:spPr>
          <a:xfrm>
            <a:off x="8118767" y="30122"/>
            <a:ext cx="4009438" cy="578619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0000"/>
                </a:solidFill>
              </a:rPr>
              <a:t>Priest: </a:t>
            </a:r>
            <a:r>
              <a:rPr lang="en-US" sz="1400" dirty="0" smtClean="0">
                <a:solidFill>
                  <a:srgbClr val="FFC000"/>
                </a:solidFill>
              </a:rPr>
              <a:t>29. </a:t>
            </a:r>
            <a:r>
              <a:rPr lang="en-US" sz="4000" dirty="0" smtClean="0">
                <a:solidFill>
                  <a:schemeClr val="tx1">
                    <a:lumMod val="95000"/>
                  </a:schemeClr>
                </a:solidFill>
              </a:rPr>
              <a:t>Glory </a:t>
            </a:r>
            <a:r>
              <a:rPr lang="en-US" sz="4000" dirty="0">
                <a:solidFill>
                  <a:schemeClr val="tx1">
                    <a:lumMod val="95000"/>
                  </a:schemeClr>
                </a:solidFill>
              </a:rPr>
              <a:t>be to the Father, and </a:t>
            </a:r>
            <a:r>
              <a:rPr lang="en-US" sz="4000" dirty="0" smtClean="0">
                <a:solidFill>
                  <a:schemeClr val="tx1">
                    <a:lumMod val="95000"/>
                  </a:schemeClr>
                </a:solidFill>
              </a:rPr>
              <a:t>to the </a:t>
            </a:r>
            <a:r>
              <a:rPr lang="en-US" sz="4000" dirty="0">
                <a:solidFill>
                  <a:schemeClr val="tx1">
                    <a:lumMod val="95000"/>
                  </a:schemeClr>
                </a:solidFill>
              </a:rPr>
              <a:t>Son, and to the Holy </a:t>
            </a:r>
            <a:r>
              <a:rPr lang="en-US" sz="4000" dirty="0" smtClean="0">
                <a:solidFill>
                  <a:schemeClr val="tx1">
                    <a:lumMod val="95000"/>
                  </a:schemeClr>
                </a:solidFill>
              </a:rPr>
              <a:t>Spirit. </a:t>
            </a:r>
          </a:p>
          <a:p>
            <a:pPr marL="40639" marR="40639">
              <a:spcBef>
                <a:spcPts val="600"/>
              </a:spcBef>
              <a:buClr>
                <a:srgbClr val="0329D6"/>
              </a:buClr>
              <a:buFont typeface="Arial"/>
              <a:defRPr sz="2000">
                <a:solidFill>
                  <a:srgbClr val="0329D6"/>
                </a:solidFill>
                <a:uFill>
                  <a:solidFill>
                    <a:srgbClr val="0329D6"/>
                  </a:solidFill>
                </a:uFill>
              </a:defRPr>
            </a:pPr>
            <a:endParaRPr lang="en-US" sz="4000" dirty="0" smtClean="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a:solidFill>
                  <a:srgbClr val="FFFF00"/>
                </a:solidFill>
              </a:rPr>
              <a:t>People: </a:t>
            </a:r>
            <a:r>
              <a:rPr lang="en-US" sz="4000" dirty="0">
                <a:solidFill>
                  <a:schemeClr val="tx1">
                    <a:lumMod val="95000"/>
                  </a:schemeClr>
                </a:solidFill>
              </a:rPr>
              <a:t>Glory be to the Father, and to the Son, and to the Holy Spirit. </a:t>
            </a:r>
          </a:p>
        </p:txBody>
      </p:sp>
    </p:spTree>
    <p:extLst>
      <p:ext uri="{BB962C8B-B14F-4D97-AF65-F5344CB8AC3E}">
        <p14:creationId xmlns:p14="http://schemas.microsoft.com/office/powerpoint/2010/main" val="730484895"/>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7491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9298" y="-44934"/>
            <a:ext cx="3855977" cy="7094250"/>
          </a:xfrm>
          <a:prstGeom prst="rect">
            <a:avLst/>
          </a:prstGeom>
        </p:spPr>
        <p:txBody>
          <a:bodyPr wrap="square">
            <a:spAutoFit/>
          </a:bodyPr>
          <a:lstStyle/>
          <a:p>
            <a:r>
              <a:rPr lang="pt-BR" sz="5500" dirty="0">
                <a:solidFill>
                  <a:srgbClr val="FFFF00"/>
                </a:solidFill>
              </a:rPr>
              <a:t>ይ.ሕ</a:t>
            </a:r>
            <a:r>
              <a:rPr lang="pt-BR" sz="5500" dirty="0" smtClean="0">
                <a:solidFill>
                  <a:srgbClr val="FFFF00"/>
                </a:solidFill>
              </a:rPr>
              <a:t>.</a:t>
            </a:r>
          </a:p>
          <a:p>
            <a:r>
              <a:rPr lang="pt-BR" sz="1400" dirty="0" smtClean="0">
                <a:solidFill>
                  <a:srgbClr val="FFC000"/>
                </a:solidFill>
              </a:rPr>
              <a:t>43. </a:t>
            </a:r>
            <a:r>
              <a:rPr lang="pt-BR" sz="5000" dirty="0"/>
              <a:t>ኣሜን፡ ኣሜን ፡ ኣሜን </a:t>
            </a:r>
            <a:r>
              <a:rPr lang="pt-BR" sz="5000" dirty="0" smtClean="0"/>
              <a:t>ንኣምንን ንእመንን</a:t>
            </a:r>
            <a:r>
              <a:rPr lang="pt-BR" sz="5000" dirty="0"/>
              <a:t>። </a:t>
            </a:r>
            <a:endParaRPr lang="pt-BR" sz="5000" dirty="0" smtClean="0"/>
          </a:p>
          <a:p>
            <a:r>
              <a:rPr lang="pt-BR" sz="5000" dirty="0" smtClean="0"/>
              <a:t>ኦ </a:t>
            </a:r>
            <a:r>
              <a:rPr lang="pt-BR" sz="5000" dirty="0"/>
              <a:t>ጐይታናን ኣምላኽናን ነመስግነካ፥ እዚ ንሱ ከም ዝኾነ ብሓቂ ንኣምን። </a:t>
            </a:r>
            <a:endParaRPr lang="en-CA" sz="5000" dirty="0"/>
          </a:p>
        </p:txBody>
      </p:sp>
      <p:sp>
        <p:nvSpPr>
          <p:cNvPr id="20" name="Rectangle 19"/>
          <p:cNvSpPr/>
          <p:nvPr/>
        </p:nvSpPr>
        <p:spPr>
          <a:xfrm>
            <a:off x="7783830" y="-83582"/>
            <a:ext cx="4606043" cy="6540252"/>
          </a:xfrm>
          <a:prstGeom prst="rect">
            <a:avLst/>
          </a:prstGeom>
        </p:spPr>
        <p:txBody>
          <a:bodyPr wrap="square">
            <a:spAutoFit/>
          </a:bodyPr>
          <a:lstStyle/>
          <a:p>
            <a:pPr marL="40639" marR="40639">
              <a:lnSpc>
                <a:spcPct val="150000"/>
              </a:lnSpc>
              <a:spcBef>
                <a:spcPts val="600"/>
              </a:spcBef>
              <a:buClr>
                <a:srgbClr val="000000"/>
              </a:buClr>
              <a:defRPr sz="2800"/>
            </a:pPr>
            <a:r>
              <a:rPr lang="en-US" altLang="en-US" sz="4000" dirty="0" smtClean="0">
                <a:solidFill>
                  <a:srgbClr val="FFFF00"/>
                </a:solidFill>
                <a:latin typeface="Arial" charset="0"/>
              </a:rPr>
              <a:t>People </a:t>
            </a:r>
            <a:r>
              <a:rPr lang="en-US" altLang="en-US" sz="4000" dirty="0">
                <a:solidFill>
                  <a:srgbClr val="FFFF00"/>
                </a:solidFill>
                <a:latin typeface="Arial" charset="0"/>
              </a:rPr>
              <a:t>: </a:t>
            </a:r>
            <a:endParaRPr lang="en-US" altLang="en-US" sz="4000" dirty="0" smtClean="0">
              <a:solidFill>
                <a:srgbClr val="FFFF00"/>
              </a:solidFill>
              <a:latin typeface="Arial" charset="0"/>
            </a:endParaRPr>
          </a:p>
          <a:p>
            <a:pPr marL="40639" marR="40639">
              <a:spcBef>
                <a:spcPts val="600"/>
              </a:spcBef>
              <a:buClr>
                <a:srgbClr val="004DD6"/>
              </a:buClr>
              <a:buFont typeface="Arial"/>
              <a:defRPr sz="2800"/>
            </a:pPr>
            <a:r>
              <a:rPr lang="en-US" altLang="en-US" sz="1400" dirty="0" smtClean="0">
                <a:solidFill>
                  <a:srgbClr val="FFC000"/>
                </a:solidFill>
                <a:latin typeface="Arial" charset="0"/>
              </a:rPr>
              <a:t>43. </a:t>
            </a:r>
            <a:r>
              <a:rPr lang="en-US" sz="4300" b="1" dirty="0">
                <a:solidFill>
                  <a:schemeClr val="tx1">
                    <a:lumMod val="95000"/>
                  </a:schemeClr>
                </a:solidFill>
                <a:uFill>
                  <a:solidFill>
                    <a:srgbClr val="004DD6"/>
                  </a:solidFill>
                </a:uFill>
              </a:rPr>
              <a:t>Amen </a:t>
            </a:r>
            <a:r>
              <a:rPr lang="en-US" sz="4300" b="1" dirty="0" err="1">
                <a:solidFill>
                  <a:schemeClr val="tx1">
                    <a:lumMod val="95000"/>
                  </a:schemeClr>
                </a:solidFill>
                <a:uFill>
                  <a:solidFill>
                    <a:srgbClr val="004DD6"/>
                  </a:solidFill>
                </a:uFill>
              </a:rPr>
              <a:t>amen</a:t>
            </a:r>
            <a:r>
              <a:rPr lang="en-US" sz="4300" b="1" dirty="0">
                <a:solidFill>
                  <a:schemeClr val="tx1">
                    <a:lumMod val="95000"/>
                  </a:schemeClr>
                </a:solidFill>
                <a:uFill>
                  <a:solidFill>
                    <a:srgbClr val="004DD6"/>
                  </a:solidFill>
                </a:uFill>
              </a:rPr>
              <a:t> </a:t>
            </a:r>
          </a:p>
          <a:p>
            <a:pPr marL="40639" marR="40639">
              <a:spcBef>
                <a:spcPts val="600"/>
              </a:spcBef>
              <a:buClr>
                <a:srgbClr val="004DD6"/>
              </a:buClr>
              <a:buFont typeface="Arial"/>
              <a:defRPr sz="2800"/>
            </a:pPr>
            <a:r>
              <a:rPr lang="en-US" sz="4300" b="1" dirty="0">
                <a:solidFill>
                  <a:schemeClr val="tx1">
                    <a:lumMod val="95000"/>
                  </a:schemeClr>
                </a:solidFill>
                <a:uFill>
                  <a:solidFill>
                    <a:srgbClr val="004DD6"/>
                  </a:solidFill>
                </a:uFill>
              </a:rPr>
              <a:t>         amen, </a:t>
            </a:r>
          </a:p>
          <a:p>
            <a:pPr marL="40639" marR="40639">
              <a:spcBef>
                <a:spcPts val="600"/>
              </a:spcBef>
              <a:buClr>
                <a:srgbClr val="004DD6"/>
              </a:buClr>
              <a:buFont typeface="Arial"/>
              <a:defRPr sz="2800"/>
            </a:pPr>
            <a:r>
              <a:rPr lang="en-US" sz="4300" b="1" dirty="0">
                <a:solidFill>
                  <a:schemeClr val="tx1">
                    <a:lumMod val="95000"/>
                  </a:schemeClr>
                </a:solidFill>
                <a:uFill>
                  <a:solidFill>
                    <a:srgbClr val="004DD6"/>
                  </a:solidFill>
                </a:uFill>
              </a:rPr>
              <a:t>  </a:t>
            </a:r>
            <a:r>
              <a:rPr lang="en-US" sz="4300" b="1" dirty="0" smtClean="0">
                <a:solidFill>
                  <a:schemeClr val="tx1">
                    <a:lumMod val="95000"/>
                  </a:schemeClr>
                </a:solidFill>
                <a:uFill>
                  <a:solidFill>
                    <a:srgbClr val="004DD6"/>
                  </a:solidFill>
                </a:uFill>
              </a:rPr>
              <a:t>we </a:t>
            </a:r>
            <a:r>
              <a:rPr lang="en-US" sz="4300" b="1" dirty="0">
                <a:solidFill>
                  <a:schemeClr val="tx1">
                    <a:lumMod val="95000"/>
                  </a:schemeClr>
                </a:solidFill>
                <a:uFill>
                  <a:solidFill>
                    <a:srgbClr val="004DD6"/>
                  </a:solidFill>
                </a:uFill>
              </a:rPr>
              <a:t>believe </a:t>
            </a:r>
            <a:r>
              <a:rPr lang="en-US" sz="4300" b="1" dirty="0" smtClean="0">
                <a:solidFill>
                  <a:schemeClr val="tx1">
                    <a:lumMod val="95000"/>
                  </a:schemeClr>
                </a:solidFill>
                <a:uFill>
                  <a:solidFill>
                    <a:srgbClr val="004DD6"/>
                  </a:solidFill>
                </a:uFill>
              </a:rPr>
              <a:t>and </a:t>
            </a:r>
            <a:r>
              <a:rPr lang="en-US" sz="4300" b="1" dirty="0">
                <a:solidFill>
                  <a:schemeClr val="tx1">
                    <a:lumMod val="95000"/>
                  </a:schemeClr>
                </a:solidFill>
                <a:uFill>
                  <a:solidFill>
                    <a:srgbClr val="004DD6"/>
                  </a:solidFill>
                </a:uFill>
              </a:rPr>
              <a:t>confess, we glorify Thee, O our Lord and our God; that this is He we truly believe.</a:t>
            </a:r>
          </a:p>
        </p:txBody>
      </p:sp>
      <p:sp>
        <p:nvSpPr>
          <p:cNvPr id="2" name="Rectangle 1"/>
          <p:cNvSpPr/>
          <p:nvPr/>
        </p:nvSpPr>
        <p:spPr>
          <a:xfrm>
            <a:off x="7295" y="-22074"/>
            <a:ext cx="4330390" cy="6478697"/>
          </a:xfrm>
          <a:prstGeom prst="rect">
            <a:avLst/>
          </a:prstGeom>
        </p:spPr>
        <p:txBody>
          <a:bodyPr wrap="square">
            <a:spAutoFit/>
          </a:bodyPr>
          <a:lstStyle/>
          <a:p>
            <a:r>
              <a:rPr lang="en-CA" sz="5500" b="1" dirty="0" err="1">
                <a:solidFill>
                  <a:srgbClr val="FFFF00"/>
                </a:solidFill>
              </a:rPr>
              <a:t>ይ.ሕ</a:t>
            </a:r>
            <a:r>
              <a:rPr lang="en-CA" sz="5500" b="1" dirty="0">
                <a:solidFill>
                  <a:srgbClr val="FFFF00"/>
                </a:solidFill>
              </a:rPr>
              <a:t>. </a:t>
            </a:r>
            <a:endParaRPr lang="en-CA" sz="5500" b="1" dirty="0" smtClean="0">
              <a:solidFill>
                <a:srgbClr val="FFFF00"/>
              </a:solidFill>
            </a:endParaRPr>
          </a:p>
          <a:p>
            <a:r>
              <a:rPr lang="en-CA" sz="1400" dirty="0" smtClean="0">
                <a:solidFill>
                  <a:srgbClr val="FFC000"/>
                </a:solidFill>
              </a:rPr>
              <a:t>፵፫.  </a:t>
            </a:r>
            <a:r>
              <a:rPr lang="en-CA" sz="5500" b="1" dirty="0" err="1" smtClean="0"/>
              <a:t>አሜን</a:t>
            </a:r>
            <a:r>
              <a:rPr lang="en-CA" sz="5500" b="1" dirty="0" smtClean="0"/>
              <a:t> </a:t>
            </a:r>
            <a:r>
              <a:rPr lang="en-CA" sz="5500" b="1" dirty="0" err="1"/>
              <a:t>አሜን</a:t>
            </a:r>
            <a:r>
              <a:rPr lang="en-CA" sz="5500" b="1" dirty="0"/>
              <a:t> </a:t>
            </a:r>
            <a:endParaRPr lang="en-CA" sz="5500" b="1" dirty="0" smtClean="0"/>
          </a:p>
          <a:p>
            <a:r>
              <a:rPr lang="en-CA" sz="5500" b="1" dirty="0" smtClean="0"/>
              <a:t>     </a:t>
            </a:r>
            <a:r>
              <a:rPr lang="en-CA" sz="5500" b="1" dirty="0" err="1" smtClean="0"/>
              <a:t>አሜን</a:t>
            </a:r>
            <a:r>
              <a:rPr lang="en-CA" sz="5500" b="1" dirty="0" smtClean="0"/>
              <a:t> </a:t>
            </a:r>
          </a:p>
          <a:p>
            <a:r>
              <a:rPr lang="en-CA" sz="5000" b="1" dirty="0" err="1" smtClean="0"/>
              <a:t>ነአምን</a:t>
            </a:r>
            <a:r>
              <a:rPr lang="en-CA" sz="5000" b="1" dirty="0" smtClean="0"/>
              <a:t> </a:t>
            </a:r>
            <a:r>
              <a:rPr lang="en-CA" sz="5000" b="1" dirty="0" err="1" smtClean="0"/>
              <a:t>ወንትአመን</a:t>
            </a:r>
            <a:r>
              <a:rPr lang="en-CA" sz="5000" b="1" dirty="0" smtClean="0"/>
              <a:t> </a:t>
            </a:r>
            <a:r>
              <a:rPr lang="en-CA" sz="5000" b="1" dirty="0" err="1"/>
              <a:t>ንሴብሐከ</a:t>
            </a:r>
            <a:r>
              <a:rPr lang="en-CA" sz="5000" b="1" dirty="0"/>
              <a:t> </a:t>
            </a:r>
            <a:r>
              <a:rPr lang="en-CA" sz="5000" b="1" dirty="0" smtClean="0"/>
              <a:t>ኦ </a:t>
            </a:r>
            <a:r>
              <a:rPr lang="en-CA" sz="5000" b="1" dirty="0" err="1"/>
              <a:t>እግዚእነ</a:t>
            </a:r>
            <a:r>
              <a:rPr lang="en-CA" sz="5000" b="1" dirty="0"/>
              <a:t> </a:t>
            </a:r>
            <a:r>
              <a:rPr lang="en-CA" sz="5000" b="1" dirty="0" err="1"/>
              <a:t>ወአምላክነ</a:t>
            </a:r>
            <a:r>
              <a:rPr lang="en-CA" sz="5000" b="1" dirty="0"/>
              <a:t> </a:t>
            </a:r>
            <a:r>
              <a:rPr lang="en-CA" sz="5000" b="1" dirty="0" err="1"/>
              <a:t>ከመ</a:t>
            </a:r>
            <a:r>
              <a:rPr lang="en-CA" sz="5000" b="1" dirty="0"/>
              <a:t> </a:t>
            </a:r>
            <a:r>
              <a:rPr lang="en-CA" sz="5000" b="1" dirty="0" err="1"/>
              <a:t>ዝንቱ</a:t>
            </a:r>
            <a:r>
              <a:rPr lang="en-CA" sz="5000" b="1" dirty="0"/>
              <a:t> </a:t>
            </a:r>
            <a:r>
              <a:rPr lang="en-CA" sz="5000" b="1" dirty="0" err="1"/>
              <a:t>ውእቱ</a:t>
            </a:r>
            <a:r>
              <a:rPr lang="en-CA" sz="5000" b="1" dirty="0"/>
              <a:t> </a:t>
            </a:r>
            <a:endParaRPr lang="en-CA" sz="5000" b="1" dirty="0" smtClean="0"/>
          </a:p>
          <a:p>
            <a:r>
              <a:rPr lang="en-CA" sz="5000" b="1" dirty="0" err="1" smtClean="0"/>
              <a:t>በአማን</a:t>
            </a:r>
            <a:r>
              <a:rPr lang="en-CA" sz="5000" b="1" dirty="0" smtClean="0"/>
              <a:t> </a:t>
            </a:r>
            <a:r>
              <a:rPr lang="en-CA" sz="5000" b="1" dirty="0" err="1"/>
              <a:t>ንአምን</a:t>
            </a:r>
            <a:r>
              <a:rPr lang="en-CA" sz="5000" b="1" dirty="0" smtClean="0"/>
              <a:t>።</a:t>
            </a:r>
            <a:endParaRPr lang="en-CA" sz="5000" b="1" dirty="0"/>
          </a:p>
        </p:txBody>
      </p:sp>
    </p:spTree>
    <p:extLst>
      <p:ext uri="{BB962C8B-B14F-4D97-AF65-F5344CB8AC3E}">
        <p14:creationId xmlns:p14="http://schemas.microsoft.com/office/powerpoint/2010/main" val="120508851"/>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8783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52386" y="-53788"/>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92139" y="-34917"/>
            <a:ext cx="4236630" cy="6724918"/>
          </a:xfrm>
          <a:prstGeom prst="rect">
            <a:avLst/>
          </a:prstGeom>
        </p:spPr>
        <p:txBody>
          <a:bodyPr wrap="square">
            <a:spAutoFit/>
          </a:bodyPr>
          <a:lstStyle/>
          <a:p>
            <a:r>
              <a:rPr lang="pt-BR" sz="5500" b="1" dirty="0" smtClean="0">
                <a:solidFill>
                  <a:srgbClr val="FF0000"/>
                </a:solidFill>
              </a:rPr>
              <a:t>ይ.ካ. </a:t>
            </a:r>
            <a:r>
              <a:rPr lang="pt-BR" sz="1400" b="1" dirty="0" smtClean="0">
                <a:solidFill>
                  <a:srgbClr val="FFC000"/>
                </a:solidFill>
              </a:rPr>
              <a:t>44. </a:t>
            </a:r>
            <a:r>
              <a:rPr lang="pt-BR" sz="4200" dirty="0" smtClean="0"/>
              <a:t>ከምኡውን </a:t>
            </a:r>
          </a:p>
          <a:p>
            <a:r>
              <a:rPr lang="pt-BR" sz="4200" dirty="0" smtClean="0"/>
              <a:t>ነቲ ጽዋዕ ኣመስጊኑን ባሪኹን ቀዲሱን</a:t>
            </a:r>
          </a:p>
          <a:p>
            <a:r>
              <a:rPr lang="pt-BR" sz="2000" dirty="0" smtClean="0">
                <a:solidFill>
                  <a:srgbClr val="FFC000"/>
                </a:solidFill>
              </a:rPr>
              <a:t>ናብ ደም ሠለስተ ግዜ ይባርኽ፣ </a:t>
            </a:r>
          </a:p>
          <a:p>
            <a:r>
              <a:rPr lang="pt-BR" sz="4200" dirty="0" smtClean="0"/>
              <a:t>“እዚ ጽዋዕ እዚ  </a:t>
            </a:r>
            <a:r>
              <a:rPr lang="pt-BR" sz="2000" dirty="0" smtClean="0">
                <a:solidFill>
                  <a:srgbClr val="FFC000"/>
                </a:solidFill>
              </a:rPr>
              <a:t>(ምልክታ) </a:t>
            </a:r>
            <a:r>
              <a:rPr lang="pt-BR" sz="4200" dirty="0" smtClean="0"/>
              <a:t>ምእንታኻትኩም ንበጃ ብዙሓት ዝፈስስ ደመይ እዩ እሞ፣ እንኩ፣ ስተዩ” ኢሉ ነቶም ናቱ፣  ንደቀ መዛሙርቱ ሃቦም። </a:t>
            </a:r>
          </a:p>
          <a:p>
            <a:r>
              <a:rPr lang="pt-BR" sz="2000" dirty="0" smtClean="0">
                <a:solidFill>
                  <a:srgbClr val="FFC000"/>
                </a:solidFill>
              </a:rPr>
              <a:t>ነቲ ጽዋዕ ብትእምርተ መስቀል ይነቕንቆ</a:t>
            </a:r>
          </a:p>
        </p:txBody>
      </p:sp>
      <p:sp>
        <p:nvSpPr>
          <p:cNvPr id="20" name="Rectangle 19"/>
          <p:cNvSpPr/>
          <p:nvPr/>
        </p:nvSpPr>
        <p:spPr>
          <a:xfrm>
            <a:off x="8252386" y="46074"/>
            <a:ext cx="3997885" cy="6771084"/>
          </a:xfrm>
          <a:prstGeom prst="rect">
            <a:avLst/>
          </a:prstGeom>
        </p:spPr>
        <p:txBody>
          <a:bodyPr wrap="square">
            <a:spAutoFit/>
          </a:bodyPr>
          <a:lstStyle/>
          <a:p>
            <a:pPr marL="40639" marR="40639">
              <a:spcBef>
                <a:spcPts val="600"/>
              </a:spcBef>
              <a:buClr>
                <a:srgbClr val="000000"/>
              </a:buClr>
              <a:buFont typeface="Arial"/>
              <a:defRPr sz="2800"/>
            </a:pPr>
            <a:r>
              <a:rPr lang="en-US" sz="3500" b="1" dirty="0" smtClean="0">
                <a:solidFill>
                  <a:srgbClr val="FF0000"/>
                </a:solidFill>
              </a:rPr>
              <a:t>Priest:</a:t>
            </a:r>
            <a:r>
              <a:rPr lang="en-US" sz="3500" dirty="0" smtClean="0">
                <a:solidFill>
                  <a:srgbClr val="FF0000"/>
                </a:solidFill>
              </a:rPr>
              <a:t> </a:t>
            </a:r>
            <a:r>
              <a:rPr lang="en-US" sz="1400" i="1" dirty="0" smtClean="0">
                <a:solidFill>
                  <a:srgbClr val="FFC000"/>
                </a:solidFill>
                <a:latin typeface="Arial" charset="0"/>
              </a:rPr>
              <a:t>44</a:t>
            </a:r>
            <a:r>
              <a:rPr lang="en-US" altLang="en-US" sz="1400" i="1" dirty="0" smtClean="0">
                <a:solidFill>
                  <a:srgbClr val="FFC000"/>
                </a:solidFill>
                <a:latin typeface="Arial" charset="0"/>
              </a:rPr>
              <a:t>. </a:t>
            </a:r>
            <a:r>
              <a:rPr lang="en-US" sz="3200" dirty="0"/>
              <a:t>And likewise also the cup:  giving thanks, blessing it, </a:t>
            </a:r>
            <a:r>
              <a:rPr lang="en-US" sz="2000" dirty="0" smtClean="0">
                <a:solidFill>
                  <a:srgbClr val="FFC000"/>
                </a:solidFill>
              </a:rPr>
              <a:t>(Benediction over the cup three times) </a:t>
            </a:r>
            <a:r>
              <a:rPr lang="en-US" sz="3200" dirty="0" smtClean="0"/>
              <a:t>and </a:t>
            </a:r>
            <a:r>
              <a:rPr lang="en-US" sz="3200" dirty="0"/>
              <a:t>hallowing it, He gave it to His disciples, and said unto them, take drink; </a:t>
            </a:r>
            <a:r>
              <a:rPr lang="en-US" sz="3200" dirty="0" smtClean="0"/>
              <a:t>this </a:t>
            </a:r>
            <a:r>
              <a:rPr lang="en-US" sz="2000" dirty="0" smtClean="0">
                <a:solidFill>
                  <a:srgbClr val="FFC000"/>
                </a:solidFill>
              </a:rPr>
              <a:t>(Pointing)  </a:t>
            </a:r>
            <a:r>
              <a:rPr lang="en-US" sz="3000" dirty="0"/>
              <a:t>cup is my blood which will be shed on </a:t>
            </a:r>
            <a:r>
              <a:rPr lang="en-US" sz="3000" dirty="0" smtClean="0"/>
              <a:t>your behalf </a:t>
            </a:r>
            <a:r>
              <a:rPr lang="en-US" sz="3000" dirty="0"/>
              <a:t>as a propitiation for many.</a:t>
            </a:r>
          </a:p>
          <a:p>
            <a:pPr marL="40639" marR="40639">
              <a:spcBef>
                <a:spcPts val="600"/>
              </a:spcBef>
              <a:buClr>
                <a:srgbClr val="000000"/>
              </a:buClr>
              <a:buFont typeface="Arial"/>
              <a:defRPr sz="2800"/>
            </a:pPr>
            <a:r>
              <a:rPr lang="en-US" altLang="en-US" sz="2000" dirty="0" smtClean="0">
                <a:solidFill>
                  <a:srgbClr val="FFC000"/>
                </a:solidFill>
                <a:latin typeface="Arial" charset="0"/>
              </a:rPr>
              <a:t>He shall then move the cup with his right hand in the sign of the cross.</a:t>
            </a:r>
          </a:p>
        </p:txBody>
      </p:sp>
      <p:sp>
        <p:nvSpPr>
          <p:cNvPr id="2" name="Rectangle 1"/>
          <p:cNvSpPr/>
          <p:nvPr/>
        </p:nvSpPr>
        <p:spPr>
          <a:xfrm>
            <a:off x="17753" y="-124526"/>
            <a:ext cx="4240932" cy="7679025"/>
          </a:xfrm>
          <a:prstGeom prst="rect">
            <a:avLst/>
          </a:prstGeom>
        </p:spPr>
        <p:txBody>
          <a:bodyPr wrap="square">
            <a:spAutoFit/>
          </a:bodyPr>
          <a:lstStyle/>
          <a:p>
            <a:r>
              <a:rPr lang="pt-BR" sz="5500" b="1" dirty="0">
                <a:solidFill>
                  <a:srgbClr val="FF0000"/>
                </a:solidFill>
              </a:rPr>
              <a:t>ይ.ካ. </a:t>
            </a:r>
            <a:r>
              <a:rPr lang="en-CA" sz="1400" dirty="0" smtClean="0">
                <a:solidFill>
                  <a:srgbClr val="FFC000"/>
                </a:solidFill>
              </a:rPr>
              <a:t>፵፬. </a:t>
            </a:r>
            <a:r>
              <a:rPr lang="en-CA" sz="4200" dirty="0" err="1" smtClean="0"/>
              <a:t>ወከማሁ</a:t>
            </a:r>
            <a:r>
              <a:rPr lang="en-CA" sz="4200" dirty="0" smtClean="0"/>
              <a:t> </a:t>
            </a:r>
            <a:r>
              <a:rPr lang="en-CA" sz="4200" dirty="0" err="1" smtClean="0"/>
              <a:t>ጽዋዕኒ</a:t>
            </a:r>
            <a:r>
              <a:rPr lang="en-CA" sz="4200" dirty="0" smtClean="0"/>
              <a:t> </a:t>
            </a:r>
            <a:r>
              <a:rPr lang="en-CA" sz="4200" dirty="0" err="1" smtClean="0"/>
              <a:t>አእኲቶ</a:t>
            </a:r>
            <a:r>
              <a:rPr lang="en-CA" sz="4200" dirty="0" smtClean="0"/>
              <a:t>፥ </a:t>
            </a:r>
            <a:r>
              <a:rPr lang="en-CA" sz="4200" dirty="0" err="1" smtClean="0"/>
              <a:t>ባሪኮ</a:t>
            </a:r>
            <a:r>
              <a:rPr lang="en-CA" sz="4200" dirty="0" smtClean="0"/>
              <a:t>፥ </a:t>
            </a:r>
            <a:r>
              <a:rPr lang="en-CA" sz="2000" dirty="0" err="1" smtClean="0">
                <a:solidFill>
                  <a:srgbClr val="FFC000"/>
                </a:solidFill>
              </a:rPr>
              <a:t>ቡራኬ</a:t>
            </a:r>
            <a:r>
              <a:rPr lang="en-CA" sz="2000" dirty="0" smtClean="0">
                <a:solidFill>
                  <a:srgbClr val="FFC000"/>
                </a:solidFill>
              </a:rPr>
              <a:t> </a:t>
            </a:r>
            <a:r>
              <a:rPr lang="en-CA" sz="2000" dirty="0" err="1" smtClean="0">
                <a:solidFill>
                  <a:srgbClr val="FFC000"/>
                </a:solidFill>
              </a:rPr>
              <a:t>ላዕለ</a:t>
            </a:r>
            <a:r>
              <a:rPr lang="en-CA" sz="2000" dirty="0" smtClean="0">
                <a:solidFill>
                  <a:srgbClr val="FFC000"/>
                </a:solidFill>
              </a:rPr>
              <a:t> </a:t>
            </a:r>
            <a:r>
              <a:rPr lang="en-CA" sz="2000" dirty="0" err="1" smtClean="0">
                <a:solidFill>
                  <a:srgbClr val="FFC000"/>
                </a:solidFill>
              </a:rPr>
              <a:t>ጽዋዕ</a:t>
            </a:r>
            <a:r>
              <a:rPr lang="en-CA" sz="2000" dirty="0" smtClean="0">
                <a:solidFill>
                  <a:srgbClr val="FFC000"/>
                </a:solidFill>
              </a:rPr>
              <a:t> ፫ተ </a:t>
            </a:r>
            <a:r>
              <a:rPr lang="en-CA" sz="2000" dirty="0" err="1" smtClean="0">
                <a:solidFill>
                  <a:srgbClr val="FFC000"/>
                </a:solidFill>
              </a:rPr>
              <a:t>ጊዜ</a:t>
            </a:r>
            <a:r>
              <a:rPr lang="en-CA" sz="2000" dirty="0" smtClean="0">
                <a:solidFill>
                  <a:srgbClr val="FFC000"/>
                </a:solidFill>
              </a:rPr>
              <a:t> </a:t>
            </a:r>
          </a:p>
          <a:p>
            <a:r>
              <a:rPr lang="en-CA" sz="4200" dirty="0" err="1" smtClean="0"/>
              <a:t>ወቀዲሶ</a:t>
            </a:r>
            <a:r>
              <a:rPr lang="en-CA" sz="4200" dirty="0" smtClean="0"/>
              <a:t>፥ </a:t>
            </a:r>
            <a:r>
              <a:rPr lang="en-CA" sz="4200" dirty="0" err="1" smtClean="0"/>
              <a:t>ወመጠዎሙ</a:t>
            </a:r>
            <a:r>
              <a:rPr lang="en-CA" sz="4200" dirty="0" smtClean="0"/>
              <a:t> </a:t>
            </a:r>
            <a:r>
              <a:rPr lang="en-CA" sz="4200" dirty="0" err="1" smtClean="0"/>
              <a:t>ለአርዳኢሁ</a:t>
            </a:r>
            <a:r>
              <a:rPr lang="en-CA" sz="4200" dirty="0" smtClean="0"/>
              <a:t>።  </a:t>
            </a:r>
            <a:r>
              <a:rPr lang="en-CA" sz="4200" dirty="0" err="1" smtClean="0"/>
              <a:t>ወይቤ</a:t>
            </a:r>
            <a:endParaRPr lang="en-CA" sz="4200" dirty="0" smtClean="0"/>
          </a:p>
          <a:p>
            <a:r>
              <a:rPr lang="en-CA" sz="4200" dirty="0" err="1" smtClean="0"/>
              <a:t>ሎሙ</a:t>
            </a:r>
            <a:r>
              <a:rPr lang="en-CA" sz="4200" dirty="0" smtClean="0"/>
              <a:t> </a:t>
            </a:r>
            <a:r>
              <a:rPr lang="en-CA" sz="4200" dirty="0" err="1" smtClean="0"/>
              <a:t>ንሥኡ</a:t>
            </a:r>
            <a:r>
              <a:rPr lang="en-CA" sz="4200" dirty="0" smtClean="0"/>
              <a:t> </a:t>
            </a:r>
            <a:r>
              <a:rPr lang="en-CA" sz="4200" dirty="0" err="1" smtClean="0"/>
              <a:t>ስትዩ</a:t>
            </a:r>
            <a:r>
              <a:rPr lang="en-CA" sz="4200" dirty="0" smtClean="0"/>
              <a:t> ዝ </a:t>
            </a:r>
            <a:r>
              <a:rPr lang="en-CA" sz="4200" dirty="0" err="1" smtClean="0"/>
              <a:t>ጽዋዕ</a:t>
            </a:r>
            <a:r>
              <a:rPr lang="en-CA" sz="4200" dirty="0" smtClean="0"/>
              <a:t> </a:t>
            </a:r>
            <a:r>
              <a:rPr lang="en-CA" sz="2000" dirty="0" smtClean="0">
                <a:solidFill>
                  <a:srgbClr val="FFC000"/>
                </a:solidFill>
              </a:rPr>
              <a:t>(</a:t>
            </a:r>
            <a:r>
              <a:rPr lang="en-CA" sz="2000" dirty="0" err="1" smtClean="0">
                <a:solidFill>
                  <a:srgbClr val="FFC000"/>
                </a:solidFill>
              </a:rPr>
              <a:t>እማሬ</a:t>
            </a:r>
            <a:r>
              <a:rPr lang="en-CA" sz="2000" dirty="0" smtClean="0">
                <a:solidFill>
                  <a:srgbClr val="FFC000"/>
                </a:solidFill>
              </a:rPr>
              <a:t>) </a:t>
            </a:r>
            <a:r>
              <a:rPr lang="en-CA" sz="4200" dirty="0" err="1" smtClean="0"/>
              <a:t>ደምየ</a:t>
            </a:r>
            <a:r>
              <a:rPr lang="en-CA" sz="4200" dirty="0" smtClean="0"/>
              <a:t> </a:t>
            </a:r>
            <a:r>
              <a:rPr lang="en-CA" sz="4200" dirty="0" err="1" smtClean="0"/>
              <a:t>ውእቱ</a:t>
            </a:r>
            <a:r>
              <a:rPr lang="en-CA" sz="4200" dirty="0" smtClean="0"/>
              <a:t> </a:t>
            </a:r>
            <a:r>
              <a:rPr lang="en-CA" sz="4200" dirty="0" err="1" smtClean="0"/>
              <a:t>ለዘበእንቲአክሙ</a:t>
            </a:r>
            <a:r>
              <a:rPr lang="en-CA" sz="4200" dirty="0" smtClean="0"/>
              <a:t> </a:t>
            </a:r>
            <a:r>
              <a:rPr lang="en-CA" sz="4200" dirty="0" err="1" smtClean="0"/>
              <a:t>ይትከዐው</a:t>
            </a:r>
            <a:r>
              <a:rPr lang="en-CA" sz="4200" dirty="0" smtClean="0"/>
              <a:t> </a:t>
            </a:r>
            <a:r>
              <a:rPr lang="en-CA" sz="4200" dirty="0" err="1" smtClean="0"/>
              <a:t>ለቤዛ</a:t>
            </a:r>
            <a:r>
              <a:rPr lang="en-CA" sz="4200" dirty="0" smtClean="0"/>
              <a:t> </a:t>
            </a:r>
            <a:r>
              <a:rPr lang="en-CA" sz="4200" dirty="0" err="1" smtClean="0"/>
              <a:t>ብዙኃን</a:t>
            </a:r>
            <a:r>
              <a:rPr lang="en-CA" sz="4200" dirty="0" smtClean="0"/>
              <a:t>። </a:t>
            </a:r>
          </a:p>
          <a:p>
            <a:r>
              <a:rPr lang="en-CA" sz="2000" dirty="0" err="1" smtClean="0">
                <a:solidFill>
                  <a:srgbClr val="FFC000"/>
                </a:solidFill>
              </a:rPr>
              <a:t>ወይነከንኮ</a:t>
            </a:r>
            <a:r>
              <a:rPr lang="en-CA" sz="2000" dirty="0" smtClean="0">
                <a:solidFill>
                  <a:srgbClr val="FFC000"/>
                </a:solidFill>
              </a:rPr>
              <a:t> </a:t>
            </a:r>
            <a:r>
              <a:rPr lang="en-CA" sz="2000" dirty="0" err="1" smtClean="0">
                <a:solidFill>
                  <a:srgbClr val="FFC000"/>
                </a:solidFill>
              </a:rPr>
              <a:t>ለጽዋዕ</a:t>
            </a:r>
            <a:r>
              <a:rPr lang="en-CA" sz="2000" dirty="0" smtClean="0">
                <a:solidFill>
                  <a:srgbClr val="FFC000"/>
                </a:solidFill>
              </a:rPr>
              <a:t> </a:t>
            </a:r>
            <a:r>
              <a:rPr lang="en-CA" sz="2000" dirty="0" err="1" smtClean="0">
                <a:solidFill>
                  <a:srgbClr val="FFC000"/>
                </a:solidFill>
              </a:rPr>
              <a:t>በትእምርተ</a:t>
            </a:r>
            <a:r>
              <a:rPr lang="en-CA" sz="2000" dirty="0" smtClean="0">
                <a:solidFill>
                  <a:srgbClr val="FFC000"/>
                </a:solidFill>
              </a:rPr>
              <a:t> </a:t>
            </a:r>
            <a:r>
              <a:rPr lang="en-CA" sz="2000" dirty="0" err="1" smtClean="0">
                <a:solidFill>
                  <a:srgbClr val="FFC000"/>
                </a:solidFill>
              </a:rPr>
              <a:t>መስቀል</a:t>
            </a:r>
            <a:r>
              <a:rPr lang="en-CA" sz="2000" dirty="0" smtClean="0">
                <a:solidFill>
                  <a:srgbClr val="FFC000"/>
                </a:solidFill>
              </a:rPr>
              <a:t> </a:t>
            </a:r>
            <a:r>
              <a:rPr lang="en-CA" sz="2000" dirty="0" err="1" smtClean="0">
                <a:solidFill>
                  <a:srgbClr val="FFC000"/>
                </a:solidFill>
              </a:rPr>
              <a:t>በእዴሁ</a:t>
            </a:r>
            <a:r>
              <a:rPr lang="en-CA" sz="2000" dirty="0" smtClean="0">
                <a:solidFill>
                  <a:srgbClr val="FFC000"/>
                </a:solidFill>
              </a:rPr>
              <a:t> </a:t>
            </a:r>
            <a:r>
              <a:rPr lang="en-CA" sz="2000" dirty="0" err="1" smtClean="0">
                <a:solidFill>
                  <a:srgbClr val="FFC000"/>
                </a:solidFill>
              </a:rPr>
              <a:t>ዘየማን</a:t>
            </a:r>
            <a:r>
              <a:rPr lang="en-CA" sz="2000" dirty="0" smtClean="0">
                <a:solidFill>
                  <a:srgbClr val="FFC000"/>
                </a:solidFill>
              </a:rPr>
              <a:t> </a:t>
            </a:r>
            <a:endParaRPr lang="en-CA" sz="2000" dirty="0">
              <a:solidFill>
                <a:srgbClr val="FFC000"/>
              </a:solidFill>
            </a:endParaRPr>
          </a:p>
          <a:p>
            <a:endParaRPr lang="en-CA" sz="4200" dirty="0" smtClean="0">
              <a:solidFill>
                <a:srgbClr val="FFC000"/>
              </a:solidFill>
            </a:endParaRPr>
          </a:p>
        </p:txBody>
      </p:sp>
    </p:spTree>
    <p:extLst>
      <p:ext uri="{BB962C8B-B14F-4D97-AF65-F5344CB8AC3E}">
        <p14:creationId xmlns:p14="http://schemas.microsoft.com/office/powerpoint/2010/main" val="1894032639"/>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7491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9298" y="-44934"/>
            <a:ext cx="3855977" cy="7094250"/>
          </a:xfrm>
          <a:prstGeom prst="rect">
            <a:avLst/>
          </a:prstGeom>
        </p:spPr>
        <p:txBody>
          <a:bodyPr wrap="square">
            <a:spAutoFit/>
          </a:bodyPr>
          <a:lstStyle/>
          <a:p>
            <a:r>
              <a:rPr lang="pt-BR" sz="5500" dirty="0">
                <a:solidFill>
                  <a:srgbClr val="FFFF00"/>
                </a:solidFill>
              </a:rPr>
              <a:t>ይ.ሕ</a:t>
            </a:r>
            <a:r>
              <a:rPr lang="pt-BR" sz="5500" dirty="0" smtClean="0">
                <a:solidFill>
                  <a:srgbClr val="FFFF00"/>
                </a:solidFill>
              </a:rPr>
              <a:t>.</a:t>
            </a:r>
          </a:p>
          <a:p>
            <a:r>
              <a:rPr lang="pt-BR" sz="1400" dirty="0" smtClean="0">
                <a:solidFill>
                  <a:srgbClr val="FFC000"/>
                </a:solidFill>
              </a:rPr>
              <a:t>45. </a:t>
            </a:r>
            <a:r>
              <a:rPr lang="pt-BR" sz="5000" dirty="0"/>
              <a:t>ኣሜን፡ ኣሜን ፡ ኣሜን </a:t>
            </a:r>
            <a:r>
              <a:rPr lang="pt-BR" sz="5000" dirty="0" smtClean="0"/>
              <a:t>ንኣምንን ንእመንን</a:t>
            </a:r>
            <a:r>
              <a:rPr lang="pt-BR" sz="5000" dirty="0"/>
              <a:t>። </a:t>
            </a:r>
            <a:endParaRPr lang="pt-BR" sz="5000" dirty="0" smtClean="0"/>
          </a:p>
          <a:p>
            <a:r>
              <a:rPr lang="pt-BR" sz="5000" dirty="0" smtClean="0"/>
              <a:t>ኦ </a:t>
            </a:r>
            <a:r>
              <a:rPr lang="pt-BR" sz="5000" dirty="0"/>
              <a:t>ጐይታናን ኣምላኽናን ነመስግነካ</a:t>
            </a:r>
            <a:r>
              <a:rPr lang="pt-BR" sz="5000" dirty="0" smtClean="0"/>
              <a:t>፥ </a:t>
            </a:r>
            <a:r>
              <a:rPr lang="pt-BR" sz="5000" dirty="0"/>
              <a:t>ንሱ ከም ዝኾነ ብሓቂ ንኣምን። </a:t>
            </a:r>
            <a:endParaRPr lang="en-CA" sz="5000" dirty="0"/>
          </a:p>
        </p:txBody>
      </p:sp>
      <p:sp>
        <p:nvSpPr>
          <p:cNvPr id="20" name="Rectangle 19"/>
          <p:cNvSpPr/>
          <p:nvPr/>
        </p:nvSpPr>
        <p:spPr>
          <a:xfrm>
            <a:off x="7783830" y="-83582"/>
            <a:ext cx="4606043" cy="6540252"/>
          </a:xfrm>
          <a:prstGeom prst="rect">
            <a:avLst/>
          </a:prstGeom>
        </p:spPr>
        <p:txBody>
          <a:bodyPr wrap="square">
            <a:spAutoFit/>
          </a:bodyPr>
          <a:lstStyle/>
          <a:p>
            <a:pPr marL="40639" marR="40639">
              <a:lnSpc>
                <a:spcPct val="150000"/>
              </a:lnSpc>
              <a:spcBef>
                <a:spcPts val="600"/>
              </a:spcBef>
              <a:buClr>
                <a:srgbClr val="000000"/>
              </a:buClr>
              <a:defRPr sz="2800"/>
            </a:pPr>
            <a:r>
              <a:rPr lang="en-US" altLang="en-US" sz="4000" dirty="0" smtClean="0">
                <a:solidFill>
                  <a:srgbClr val="FFFF00"/>
                </a:solidFill>
                <a:latin typeface="Arial" charset="0"/>
              </a:rPr>
              <a:t>People </a:t>
            </a:r>
            <a:r>
              <a:rPr lang="en-US" altLang="en-US" sz="4000" dirty="0">
                <a:solidFill>
                  <a:srgbClr val="FFFF00"/>
                </a:solidFill>
                <a:latin typeface="Arial" charset="0"/>
              </a:rPr>
              <a:t>: </a:t>
            </a:r>
            <a:endParaRPr lang="en-US" altLang="en-US" sz="4000" dirty="0" smtClean="0">
              <a:solidFill>
                <a:srgbClr val="FFFF00"/>
              </a:solidFill>
              <a:latin typeface="Arial" charset="0"/>
            </a:endParaRPr>
          </a:p>
          <a:p>
            <a:pPr marL="40639" marR="40639">
              <a:spcBef>
                <a:spcPts val="600"/>
              </a:spcBef>
              <a:buClr>
                <a:srgbClr val="004DD6"/>
              </a:buClr>
              <a:buFont typeface="Arial"/>
              <a:defRPr sz="2800"/>
            </a:pPr>
            <a:r>
              <a:rPr lang="en-US" altLang="en-US" sz="1400" dirty="0" smtClean="0">
                <a:solidFill>
                  <a:srgbClr val="FFC000"/>
                </a:solidFill>
                <a:latin typeface="Arial" charset="0"/>
              </a:rPr>
              <a:t>45. </a:t>
            </a:r>
            <a:r>
              <a:rPr lang="en-US" sz="4300" b="1" dirty="0">
                <a:solidFill>
                  <a:schemeClr val="tx1">
                    <a:lumMod val="95000"/>
                  </a:schemeClr>
                </a:solidFill>
                <a:uFill>
                  <a:solidFill>
                    <a:srgbClr val="004DD6"/>
                  </a:solidFill>
                </a:uFill>
              </a:rPr>
              <a:t>Amen </a:t>
            </a:r>
            <a:r>
              <a:rPr lang="en-US" sz="4300" b="1" dirty="0" err="1">
                <a:solidFill>
                  <a:schemeClr val="tx1">
                    <a:lumMod val="95000"/>
                  </a:schemeClr>
                </a:solidFill>
                <a:uFill>
                  <a:solidFill>
                    <a:srgbClr val="004DD6"/>
                  </a:solidFill>
                </a:uFill>
              </a:rPr>
              <a:t>amen</a:t>
            </a:r>
            <a:r>
              <a:rPr lang="en-US" sz="4300" b="1" dirty="0">
                <a:solidFill>
                  <a:schemeClr val="tx1">
                    <a:lumMod val="95000"/>
                  </a:schemeClr>
                </a:solidFill>
                <a:uFill>
                  <a:solidFill>
                    <a:srgbClr val="004DD6"/>
                  </a:solidFill>
                </a:uFill>
              </a:rPr>
              <a:t> </a:t>
            </a:r>
          </a:p>
          <a:p>
            <a:pPr marL="40639" marR="40639">
              <a:spcBef>
                <a:spcPts val="600"/>
              </a:spcBef>
              <a:buClr>
                <a:srgbClr val="004DD6"/>
              </a:buClr>
              <a:buFont typeface="Arial"/>
              <a:defRPr sz="2800"/>
            </a:pPr>
            <a:r>
              <a:rPr lang="en-US" sz="4300" b="1" dirty="0">
                <a:solidFill>
                  <a:schemeClr val="tx1">
                    <a:lumMod val="95000"/>
                  </a:schemeClr>
                </a:solidFill>
                <a:uFill>
                  <a:solidFill>
                    <a:srgbClr val="004DD6"/>
                  </a:solidFill>
                </a:uFill>
              </a:rPr>
              <a:t>         amen, </a:t>
            </a:r>
          </a:p>
          <a:p>
            <a:pPr marL="40639" marR="40639">
              <a:spcBef>
                <a:spcPts val="600"/>
              </a:spcBef>
              <a:buClr>
                <a:srgbClr val="004DD6"/>
              </a:buClr>
              <a:buFont typeface="Arial"/>
              <a:defRPr sz="2800"/>
            </a:pPr>
            <a:r>
              <a:rPr lang="en-US" sz="4300" b="1" dirty="0">
                <a:solidFill>
                  <a:schemeClr val="tx1">
                    <a:lumMod val="95000"/>
                  </a:schemeClr>
                </a:solidFill>
                <a:uFill>
                  <a:solidFill>
                    <a:srgbClr val="004DD6"/>
                  </a:solidFill>
                </a:uFill>
              </a:rPr>
              <a:t>  </a:t>
            </a:r>
            <a:r>
              <a:rPr lang="en-US" sz="4300" b="1" dirty="0" smtClean="0">
                <a:solidFill>
                  <a:schemeClr val="tx1">
                    <a:lumMod val="95000"/>
                  </a:schemeClr>
                </a:solidFill>
                <a:uFill>
                  <a:solidFill>
                    <a:srgbClr val="004DD6"/>
                  </a:solidFill>
                </a:uFill>
              </a:rPr>
              <a:t>we </a:t>
            </a:r>
            <a:r>
              <a:rPr lang="en-US" sz="4300" b="1" dirty="0">
                <a:solidFill>
                  <a:schemeClr val="tx1">
                    <a:lumMod val="95000"/>
                  </a:schemeClr>
                </a:solidFill>
                <a:uFill>
                  <a:solidFill>
                    <a:srgbClr val="004DD6"/>
                  </a:solidFill>
                </a:uFill>
              </a:rPr>
              <a:t>believe </a:t>
            </a:r>
            <a:r>
              <a:rPr lang="en-US" sz="4300" b="1" dirty="0" smtClean="0">
                <a:solidFill>
                  <a:schemeClr val="tx1">
                    <a:lumMod val="95000"/>
                  </a:schemeClr>
                </a:solidFill>
                <a:uFill>
                  <a:solidFill>
                    <a:srgbClr val="004DD6"/>
                  </a:solidFill>
                </a:uFill>
              </a:rPr>
              <a:t>and </a:t>
            </a:r>
            <a:r>
              <a:rPr lang="en-US" sz="4300" b="1" dirty="0">
                <a:solidFill>
                  <a:schemeClr val="tx1">
                    <a:lumMod val="95000"/>
                  </a:schemeClr>
                </a:solidFill>
                <a:uFill>
                  <a:solidFill>
                    <a:srgbClr val="004DD6"/>
                  </a:solidFill>
                </a:uFill>
              </a:rPr>
              <a:t>confess, we glorify Thee, O our Lord and our God; that this is He we truly believe.</a:t>
            </a:r>
          </a:p>
        </p:txBody>
      </p:sp>
      <p:sp>
        <p:nvSpPr>
          <p:cNvPr id="2" name="Rectangle 1"/>
          <p:cNvSpPr/>
          <p:nvPr/>
        </p:nvSpPr>
        <p:spPr>
          <a:xfrm>
            <a:off x="7295" y="-22074"/>
            <a:ext cx="4330390" cy="6478697"/>
          </a:xfrm>
          <a:prstGeom prst="rect">
            <a:avLst/>
          </a:prstGeom>
        </p:spPr>
        <p:txBody>
          <a:bodyPr wrap="square">
            <a:spAutoFit/>
          </a:bodyPr>
          <a:lstStyle/>
          <a:p>
            <a:r>
              <a:rPr lang="en-CA" sz="5500" b="1" dirty="0" err="1">
                <a:solidFill>
                  <a:srgbClr val="FFFF00"/>
                </a:solidFill>
              </a:rPr>
              <a:t>ይ.ሕ</a:t>
            </a:r>
            <a:r>
              <a:rPr lang="en-CA" sz="5500" b="1" dirty="0">
                <a:solidFill>
                  <a:srgbClr val="FFFF00"/>
                </a:solidFill>
              </a:rPr>
              <a:t>. </a:t>
            </a:r>
            <a:endParaRPr lang="en-CA" sz="5500" b="1" dirty="0" smtClean="0">
              <a:solidFill>
                <a:srgbClr val="FFFF00"/>
              </a:solidFill>
            </a:endParaRPr>
          </a:p>
          <a:p>
            <a:r>
              <a:rPr lang="en-CA" sz="1400" dirty="0" smtClean="0">
                <a:solidFill>
                  <a:srgbClr val="FFC000"/>
                </a:solidFill>
              </a:rPr>
              <a:t>፵፭.   </a:t>
            </a:r>
            <a:r>
              <a:rPr lang="en-CA" sz="5500" b="1" dirty="0" err="1" smtClean="0"/>
              <a:t>አሜን</a:t>
            </a:r>
            <a:r>
              <a:rPr lang="en-CA" sz="5500" b="1" dirty="0" smtClean="0"/>
              <a:t> </a:t>
            </a:r>
            <a:r>
              <a:rPr lang="en-CA" sz="5500" b="1" dirty="0" err="1"/>
              <a:t>አሜን</a:t>
            </a:r>
            <a:r>
              <a:rPr lang="en-CA" sz="5500" b="1" dirty="0"/>
              <a:t> </a:t>
            </a:r>
            <a:endParaRPr lang="en-CA" sz="5500" b="1" dirty="0" smtClean="0"/>
          </a:p>
          <a:p>
            <a:r>
              <a:rPr lang="en-CA" sz="5500" b="1" dirty="0" smtClean="0"/>
              <a:t>     </a:t>
            </a:r>
            <a:r>
              <a:rPr lang="en-CA" sz="5500" b="1" dirty="0" err="1" smtClean="0"/>
              <a:t>አሜን</a:t>
            </a:r>
            <a:r>
              <a:rPr lang="en-CA" sz="5500" b="1" dirty="0" smtClean="0"/>
              <a:t> </a:t>
            </a:r>
          </a:p>
          <a:p>
            <a:r>
              <a:rPr lang="en-CA" sz="5000" b="1" dirty="0" err="1" smtClean="0"/>
              <a:t>ነአምን</a:t>
            </a:r>
            <a:r>
              <a:rPr lang="en-CA" sz="5000" b="1" dirty="0" smtClean="0"/>
              <a:t> </a:t>
            </a:r>
            <a:r>
              <a:rPr lang="en-CA" sz="5000" b="1" dirty="0" err="1" smtClean="0"/>
              <a:t>ወንትአመን</a:t>
            </a:r>
            <a:r>
              <a:rPr lang="en-CA" sz="5000" b="1" dirty="0" smtClean="0"/>
              <a:t> </a:t>
            </a:r>
            <a:r>
              <a:rPr lang="en-CA" sz="5000" b="1" dirty="0" err="1"/>
              <a:t>ንሴብሐከ</a:t>
            </a:r>
            <a:r>
              <a:rPr lang="en-CA" sz="5000" b="1" dirty="0"/>
              <a:t> </a:t>
            </a:r>
            <a:r>
              <a:rPr lang="en-CA" sz="5000" b="1" dirty="0" smtClean="0"/>
              <a:t>ኦ </a:t>
            </a:r>
            <a:r>
              <a:rPr lang="en-CA" sz="5000" b="1" dirty="0" err="1"/>
              <a:t>እግዚእነ</a:t>
            </a:r>
            <a:r>
              <a:rPr lang="en-CA" sz="5000" b="1" dirty="0"/>
              <a:t> </a:t>
            </a:r>
            <a:r>
              <a:rPr lang="en-CA" sz="5000" b="1" dirty="0" err="1"/>
              <a:t>ወአምላክነ</a:t>
            </a:r>
            <a:r>
              <a:rPr lang="en-CA" sz="5000" b="1" dirty="0"/>
              <a:t> </a:t>
            </a:r>
            <a:r>
              <a:rPr lang="en-CA" sz="5000" b="1" dirty="0" smtClean="0"/>
              <a:t>   </a:t>
            </a:r>
          </a:p>
          <a:p>
            <a:r>
              <a:rPr lang="en-CA" sz="5000" b="1" dirty="0" smtClean="0"/>
              <a:t>  </a:t>
            </a:r>
            <a:r>
              <a:rPr lang="en-CA" sz="5000" b="1" dirty="0" err="1" smtClean="0"/>
              <a:t>ዝንቱ</a:t>
            </a:r>
            <a:r>
              <a:rPr lang="en-CA" sz="5000" b="1" dirty="0" smtClean="0"/>
              <a:t> </a:t>
            </a:r>
            <a:r>
              <a:rPr lang="en-CA" sz="5000" b="1" dirty="0" err="1"/>
              <a:t>ውእቱ</a:t>
            </a:r>
            <a:r>
              <a:rPr lang="en-CA" sz="5000" b="1" dirty="0"/>
              <a:t> </a:t>
            </a:r>
            <a:endParaRPr lang="en-CA" sz="5000" b="1" dirty="0" smtClean="0"/>
          </a:p>
          <a:p>
            <a:r>
              <a:rPr lang="en-CA" sz="5000" b="1" dirty="0" err="1" smtClean="0"/>
              <a:t>በአማን</a:t>
            </a:r>
            <a:r>
              <a:rPr lang="en-CA" sz="5000" b="1" dirty="0" smtClean="0"/>
              <a:t> </a:t>
            </a:r>
            <a:r>
              <a:rPr lang="en-CA" sz="5000" b="1" dirty="0" err="1"/>
              <a:t>ንአምን</a:t>
            </a:r>
            <a:r>
              <a:rPr lang="en-CA" sz="5000" b="1" dirty="0" smtClean="0"/>
              <a:t>።</a:t>
            </a:r>
            <a:endParaRPr lang="en-CA" sz="5000" b="1" dirty="0"/>
          </a:p>
        </p:txBody>
      </p:sp>
    </p:spTree>
    <p:extLst>
      <p:ext uri="{BB962C8B-B14F-4D97-AF65-F5344CB8AC3E}">
        <p14:creationId xmlns:p14="http://schemas.microsoft.com/office/powerpoint/2010/main" val="3966074102"/>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8783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52386" y="-53788"/>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325731" y="984856"/>
            <a:ext cx="4208191" cy="5170646"/>
          </a:xfrm>
          <a:prstGeom prst="rect">
            <a:avLst/>
          </a:prstGeom>
        </p:spPr>
        <p:txBody>
          <a:bodyPr wrap="square">
            <a:spAutoFit/>
          </a:bodyPr>
          <a:lstStyle/>
          <a:p>
            <a:r>
              <a:rPr lang="pt-BR" sz="5500" b="1" dirty="0" smtClean="0">
                <a:solidFill>
                  <a:srgbClr val="FF0000"/>
                </a:solidFill>
              </a:rPr>
              <a:t>ይ.ካ.</a:t>
            </a:r>
          </a:p>
          <a:p>
            <a:r>
              <a:rPr lang="pt-BR" sz="5500" b="1" dirty="0" smtClean="0">
                <a:solidFill>
                  <a:srgbClr val="FF0000"/>
                </a:solidFill>
              </a:rPr>
              <a:t> </a:t>
            </a:r>
            <a:r>
              <a:rPr lang="pt-BR" sz="1400" b="1" dirty="0" smtClean="0">
                <a:solidFill>
                  <a:srgbClr val="FFC000"/>
                </a:solidFill>
              </a:rPr>
              <a:t>46. </a:t>
            </a:r>
            <a:r>
              <a:rPr lang="pt-BR" sz="5500" dirty="0" smtClean="0"/>
              <a:t> “ነዚውን ክትገብርዎ ከሎኹም ፣ ንመዘከርታይ ግበርዎ” በሎም።</a:t>
            </a:r>
            <a:endParaRPr lang="pt-BR" sz="5500" dirty="0" smtClean="0">
              <a:solidFill>
                <a:srgbClr val="FFC000"/>
              </a:solidFill>
            </a:endParaRPr>
          </a:p>
        </p:txBody>
      </p:sp>
      <p:sp>
        <p:nvSpPr>
          <p:cNvPr id="20" name="Rectangle 19"/>
          <p:cNvSpPr/>
          <p:nvPr/>
        </p:nvSpPr>
        <p:spPr>
          <a:xfrm>
            <a:off x="8332610" y="931067"/>
            <a:ext cx="3561314" cy="4324261"/>
          </a:xfrm>
          <a:prstGeom prst="rect">
            <a:avLst/>
          </a:prstGeom>
        </p:spPr>
        <p:txBody>
          <a:bodyPr wrap="square">
            <a:spAutoFit/>
          </a:bodyPr>
          <a:lstStyle/>
          <a:p>
            <a:pPr marL="40639" marR="40639">
              <a:spcBef>
                <a:spcPts val="600"/>
              </a:spcBef>
              <a:buClr>
                <a:srgbClr val="D84800"/>
              </a:buClr>
              <a:buFont typeface="Arial"/>
              <a:defRPr sz="2800"/>
            </a:pPr>
            <a:r>
              <a:rPr lang="en-US" sz="5000" b="1" dirty="0" smtClean="0">
                <a:solidFill>
                  <a:srgbClr val="FF0000"/>
                </a:solidFill>
              </a:rPr>
              <a:t>Priest:</a:t>
            </a:r>
            <a:r>
              <a:rPr lang="en-US" sz="5000" dirty="0" smtClean="0">
                <a:solidFill>
                  <a:srgbClr val="FF0000"/>
                </a:solidFill>
              </a:rPr>
              <a:t> </a:t>
            </a:r>
          </a:p>
          <a:p>
            <a:pPr marL="40639" marR="40639">
              <a:spcBef>
                <a:spcPts val="600"/>
              </a:spcBef>
              <a:buClr>
                <a:srgbClr val="D84800"/>
              </a:buClr>
              <a:buFont typeface="Arial"/>
              <a:defRPr sz="2800"/>
            </a:pPr>
            <a:r>
              <a:rPr lang="en-US" sz="1400" i="1" dirty="0" smtClean="0">
                <a:solidFill>
                  <a:srgbClr val="FFC000"/>
                </a:solidFill>
                <a:latin typeface="Arial" charset="0"/>
              </a:rPr>
              <a:t>46</a:t>
            </a:r>
            <a:r>
              <a:rPr lang="en-US" altLang="en-US" sz="1400" i="1" dirty="0" smtClean="0">
                <a:solidFill>
                  <a:srgbClr val="FFC000"/>
                </a:solidFill>
                <a:latin typeface="Arial" charset="0"/>
              </a:rPr>
              <a:t>. </a:t>
            </a:r>
            <a:r>
              <a:rPr lang="en-US" sz="4400" dirty="0"/>
              <a:t>And as often as ye do this do it in remembrance of me.</a:t>
            </a:r>
          </a:p>
        </p:txBody>
      </p:sp>
      <p:sp>
        <p:nvSpPr>
          <p:cNvPr id="2" name="Rectangle 1"/>
          <p:cNvSpPr/>
          <p:nvPr/>
        </p:nvSpPr>
        <p:spPr>
          <a:xfrm>
            <a:off x="189952" y="984856"/>
            <a:ext cx="4240932" cy="3477875"/>
          </a:xfrm>
          <a:prstGeom prst="rect">
            <a:avLst/>
          </a:prstGeom>
        </p:spPr>
        <p:txBody>
          <a:bodyPr wrap="square">
            <a:spAutoFit/>
          </a:bodyPr>
          <a:lstStyle/>
          <a:p>
            <a:r>
              <a:rPr lang="pt-BR" sz="5500" b="1" dirty="0">
                <a:solidFill>
                  <a:srgbClr val="FF0000"/>
                </a:solidFill>
              </a:rPr>
              <a:t>ይ.ካ. </a:t>
            </a:r>
            <a:endParaRPr lang="pt-BR" sz="5500" b="1" dirty="0" smtClean="0">
              <a:solidFill>
                <a:srgbClr val="FF0000"/>
              </a:solidFill>
            </a:endParaRPr>
          </a:p>
          <a:p>
            <a:r>
              <a:rPr lang="en-CA" sz="1400" dirty="0" smtClean="0">
                <a:solidFill>
                  <a:srgbClr val="FFC000"/>
                </a:solidFill>
              </a:rPr>
              <a:t>፵፮. </a:t>
            </a:r>
            <a:r>
              <a:rPr lang="en-CA" sz="5500" dirty="0" err="1" smtClean="0"/>
              <a:t>ወሶበ</a:t>
            </a:r>
            <a:r>
              <a:rPr lang="en-CA" sz="5500" dirty="0" smtClean="0"/>
              <a:t> </a:t>
            </a:r>
            <a:r>
              <a:rPr lang="en-CA" sz="5500" dirty="0" err="1" smtClean="0"/>
              <a:t>ትገብርዎ</a:t>
            </a:r>
            <a:r>
              <a:rPr lang="en-CA" sz="5500" dirty="0" smtClean="0"/>
              <a:t> </a:t>
            </a:r>
            <a:r>
              <a:rPr lang="en-CA" sz="5500" dirty="0" err="1" smtClean="0"/>
              <a:t>ለዝንቱ</a:t>
            </a:r>
            <a:r>
              <a:rPr lang="en-CA" sz="5500" dirty="0" smtClean="0"/>
              <a:t> </a:t>
            </a:r>
            <a:r>
              <a:rPr lang="en-CA" sz="5500" dirty="0" err="1" smtClean="0"/>
              <a:t>ተዝካረ</a:t>
            </a:r>
            <a:r>
              <a:rPr lang="en-CA" sz="5500" dirty="0" smtClean="0"/>
              <a:t> </a:t>
            </a:r>
            <a:r>
              <a:rPr lang="en-CA" sz="5500" dirty="0" err="1" smtClean="0"/>
              <a:t>ዚአየ</a:t>
            </a:r>
            <a:r>
              <a:rPr lang="en-CA" sz="5500" dirty="0" smtClean="0"/>
              <a:t> </a:t>
            </a:r>
            <a:r>
              <a:rPr lang="en-CA" sz="5500" dirty="0" err="1" smtClean="0"/>
              <a:t>ግበሩ</a:t>
            </a:r>
            <a:r>
              <a:rPr lang="en-CA" sz="5500" dirty="0" smtClean="0"/>
              <a:t>።</a:t>
            </a:r>
            <a:endParaRPr lang="en-CA" sz="5500" dirty="0" smtClean="0">
              <a:solidFill>
                <a:srgbClr val="FFC000"/>
              </a:solidFill>
            </a:endParaRPr>
          </a:p>
        </p:txBody>
      </p:sp>
    </p:spTree>
    <p:extLst>
      <p:ext uri="{BB962C8B-B14F-4D97-AF65-F5344CB8AC3E}">
        <p14:creationId xmlns:p14="http://schemas.microsoft.com/office/powerpoint/2010/main" val="3007784625"/>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62910" y="3429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5685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7671" y="-28097"/>
            <a:ext cx="4023480" cy="7017306"/>
          </a:xfrm>
          <a:prstGeom prst="rect">
            <a:avLst/>
          </a:prstGeom>
        </p:spPr>
        <p:txBody>
          <a:bodyPr wrap="square">
            <a:spAutoFit/>
          </a:bodyPr>
          <a:lstStyle/>
          <a:p>
            <a:pPr marL="40639" marR="40639">
              <a:spcBef>
                <a:spcPts val="600"/>
              </a:spcBef>
              <a:buClr>
                <a:srgbClr val="FF2600"/>
              </a:buClr>
              <a:buFont typeface="GeezTypeNet"/>
              <a:defRPr sz="2800"/>
            </a:pPr>
            <a:r>
              <a:rPr lang="fr-FR" sz="4400" b="1" dirty="0" err="1">
                <a:solidFill>
                  <a:srgbClr val="FFFF00"/>
                </a:solidFill>
              </a:rPr>
              <a:t>ይ.ሕ</a:t>
            </a:r>
            <a:r>
              <a:rPr lang="fr-FR" sz="4400" b="1" dirty="0">
                <a:solidFill>
                  <a:srgbClr val="FFFF00"/>
                </a:solidFill>
              </a:rPr>
              <a:t>.  </a:t>
            </a:r>
            <a:r>
              <a:rPr lang="en-US" sz="1400" dirty="0" smtClean="0">
                <a:solidFill>
                  <a:srgbClr val="FFC000"/>
                </a:solidFill>
                <a:latin typeface="Arial" charset="0"/>
              </a:rPr>
              <a:t>47</a:t>
            </a:r>
            <a:r>
              <a:rPr lang="en-US" altLang="en-US" sz="1400" dirty="0" smtClean="0">
                <a:solidFill>
                  <a:srgbClr val="FFC000"/>
                </a:solidFill>
                <a:latin typeface="Arial" charset="0"/>
              </a:rPr>
              <a:t>. </a:t>
            </a:r>
            <a:r>
              <a:rPr lang="en-US" altLang="en-US" sz="4400" dirty="0" smtClean="0">
                <a:latin typeface="Arial" charset="0"/>
              </a:rPr>
              <a:t>ኦ </a:t>
            </a:r>
            <a:r>
              <a:rPr lang="en-US" altLang="en-US" sz="4400" dirty="0" err="1" smtClean="0">
                <a:latin typeface="Arial" charset="0"/>
              </a:rPr>
              <a:t>ጐይታ</a:t>
            </a:r>
            <a:r>
              <a:rPr lang="en-US" altLang="en-US" sz="4400" dirty="0" smtClean="0">
                <a:latin typeface="Arial" charset="0"/>
              </a:rPr>
              <a:t>፥ </a:t>
            </a:r>
            <a:r>
              <a:rPr lang="en-US" altLang="en-US" sz="4400" dirty="0" err="1" smtClean="0">
                <a:latin typeface="Arial" charset="0"/>
              </a:rPr>
              <a:t>ሙማትካን</a:t>
            </a:r>
            <a:r>
              <a:rPr lang="en-US" altLang="en-US" sz="4400" dirty="0" smtClean="0">
                <a:latin typeface="Arial" charset="0"/>
              </a:rPr>
              <a:t> </a:t>
            </a:r>
            <a:r>
              <a:rPr lang="en-US" altLang="en-US" sz="4400" dirty="0" err="1" smtClean="0">
                <a:latin typeface="Arial" charset="0"/>
              </a:rPr>
              <a:t>ቅድስቲ</a:t>
            </a:r>
            <a:r>
              <a:rPr lang="en-US" altLang="en-US" sz="4400" dirty="0" smtClean="0">
                <a:latin typeface="Arial" charset="0"/>
              </a:rPr>
              <a:t>  </a:t>
            </a:r>
            <a:r>
              <a:rPr lang="en-US" altLang="en-US" sz="4400" dirty="0" err="1" smtClean="0">
                <a:latin typeface="Arial" charset="0"/>
              </a:rPr>
              <a:t>ትንሣኤኻን</a:t>
            </a:r>
            <a:r>
              <a:rPr lang="en-US" altLang="en-US" sz="4400" dirty="0" smtClean="0">
                <a:latin typeface="Arial" charset="0"/>
              </a:rPr>
              <a:t> </a:t>
            </a:r>
            <a:r>
              <a:rPr lang="en-US" altLang="en-US" sz="4400" dirty="0" err="1" smtClean="0">
                <a:latin typeface="Arial" charset="0"/>
              </a:rPr>
              <a:t>ነዘንቱ</a:t>
            </a:r>
            <a:r>
              <a:rPr lang="en-US" altLang="en-US" sz="4400" dirty="0" smtClean="0">
                <a:latin typeface="Arial" charset="0"/>
              </a:rPr>
              <a:t> ፥  </a:t>
            </a:r>
            <a:r>
              <a:rPr lang="en-US" altLang="en-US" sz="4400" dirty="0" err="1" smtClean="0">
                <a:latin typeface="Arial" charset="0"/>
              </a:rPr>
              <a:t>ዕርገት</a:t>
            </a:r>
            <a:r>
              <a:rPr lang="en-US" altLang="en-US" sz="4400" dirty="0" smtClean="0">
                <a:latin typeface="Arial" charset="0"/>
              </a:rPr>
              <a:t> </a:t>
            </a:r>
            <a:r>
              <a:rPr lang="en-US" altLang="en-US" sz="4400" dirty="0" err="1" smtClean="0">
                <a:latin typeface="Arial" charset="0"/>
              </a:rPr>
              <a:t>ካን</a:t>
            </a:r>
            <a:r>
              <a:rPr lang="en-US" altLang="en-US" sz="4400" dirty="0" smtClean="0">
                <a:latin typeface="Arial" charset="0"/>
              </a:rPr>
              <a:t> </a:t>
            </a:r>
            <a:r>
              <a:rPr lang="en-US" altLang="en-US" sz="4400" dirty="0" err="1" smtClean="0">
                <a:latin typeface="Arial" charset="0"/>
              </a:rPr>
              <a:t>ዳግማይ</a:t>
            </a:r>
            <a:r>
              <a:rPr lang="en-US" altLang="en-US" sz="4400" dirty="0" smtClean="0">
                <a:latin typeface="Arial" charset="0"/>
              </a:rPr>
              <a:t> </a:t>
            </a:r>
            <a:r>
              <a:rPr lang="en-US" altLang="en-US" sz="4400" dirty="0" err="1" smtClean="0">
                <a:latin typeface="Arial" charset="0"/>
              </a:rPr>
              <a:t>ምጽኣትካንውን</a:t>
            </a:r>
            <a:r>
              <a:rPr lang="en-US" altLang="en-US" sz="4400" dirty="0" smtClean="0">
                <a:latin typeface="Arial" charset="0"/>
              </a:rPr>
              <a:t> </a:t>
            </a:r>
            <a:r>
              <a:rPr lang="en-US" altLang="en-US" sz="4400" dirty="0" err="1" smtClean="0">
                <a:latin typeface="Arial" charset="0"/>
              </a:rPr>
              <a:t>ንኣምን</a:t>
            </a:r>
            <a:r>
              <a:rPr lang="en-US" altLang="en-US" sz="4400" dirty="0" smtClean="0">
                <a:latin typeface="Arial" charset="0"/>
              </a:rPr>
              <a:t>። </a:t>
            </a:r>
            <a:r>
              <a:rPr lang="en-US" altLang="en-US" sz="4400" dirty="0" err="1" smtClean="0">
                <a:latin typeface="Arial" charset="0"/>
              </a:rPr>
              <a:t>ነመስግነካን</a:t>
            </a:r>
            <a:r>
              <a:rPr lang="en-US" altLang="en-US" sz="4400" dirty="0" smtClean="0">
                <a:latin typeface="Arial" charset="0"/>
              </a:rPr>
              <a:t> </a:t>
            </a:r>
            <a:r>
              <a:rPr lang="en-US" altLang="en-US" sz="4400" dirty="0" err="1" smtClean="0">
                <a:latin typeface="Arial" charset="0"/>
              </a:rPr>
              <a:t>ንእመነካን</a:t>
            </a:r>
            <a:r>
              <a:rPr lang="en-US" altLang="en-US" sz="4400" dirty="0" smtClean="0">
                <a:latin typeface="Arial" charset="0"/>
              </a:rPr>
              <a:t> ።  ኦ </a:t>
            </a:r>
            <a:r>
              <a:rPr lang="en-US" altLang="en-US" sz="4400" dirty="0" err="1" smtClean="0">
                <a:latin typeface="Arial" charset="0"/>
              </a:rPr>
              <a:t>ጐይታናን</a:t>
            </a:r>
            <a:r>
              <a:rPr lang="en-US" altLang="en-US" sz="4400" dirty="0" smtClean="0">
                <a:latin typeface="Arial" charset="0"/>
              </a:rPr>
              <a:t> </a:t>
            </a:r>
            <a:r>
              <a:rPr lang="en-US" altLang="en-US" sz="4400" dirty="0" err="1" smtClean="0">
                <a:latin typeface="Arial" charset="0"/>
              </a:rPr>
              <a:t>ኣምላኽናን</a:t>
            </a:r>
            <a:r>
              <a:rPr lang="en-US" altLang="en-US" sz="4400" dirty="0" smtClean="0">
                <a:latin typeface="Arial" charset="0"/>
              </a:rPr>
              <a:t> </a:t>
            </a:r>
            <a:r>
              <a:rPr lang="en-US" altLang="en-US" sz="4400" dirty="0" err="1" smtClean="0">
                <a:latin typeface="Arial" charset="0"/>
              </a:rPr>
              <a:t>ንልምነካን</a:t>
            </a:r>
            <a:r>
              <a:rPr lang="en-US" altLang="en-US" sz="4400" dirty="0" smtClean="0">
                <a:latin typeface="Arial" charset="0"/>
              </a:rPr>
              <a:t> </a:t>
            </a:r>
            <a:r>
              <a:rPr lang="en-US" altLang="en-US" sz="4400" dirty="0" err="1" smtClean="0">
                <a:latin typeface="Arial" charset="0"/>
              </a:rPr>
              <a:t>ንምሕጸነ</a:t>
            </a:r>
            <a:endParaRPr lang="en-US" altLang="en-US" sz="4400" dirty="0" smtClean="0">
              <a:latin typeface="Arial" charset="0"/>
            </a:endParaRPr>
          </a:p>
          <a:p>
            <a:pPr marL="40639" marR="40639">
              <a:spcBef>
                <a:spcPts val="600"/>
              </a:spcBef>
              <a:buClr>
                <a:srgbClr val="FF2600"/>
              </a:buClr>
              <a:buFont typeface="GeezTypeNet"/>
              <a:defRPr sz="2800"/>
            </a:pPr>
            <a:r>
              <a:rPr lang="en-US" altLang="en-US" sz="4400" dirty="0" err="1" smtClean="0">
                <a:latin typeface="Arial" charset="0"/>
              </a:rPr>
              <a:t>ካን</a:t>
            </a:r>
            <a:r>
              <a:rPr lang="en-US" altLang="en-US" sz="4400" dirty="0" smtClean="0">
                <a:latin typeface="Arial" charset="0"/>
              </a:rPr>
              <a:t> </a:t>
            </a:r>
            <a:r>
              <a:rPr lang="en-US" altLang="en-US" sz="4400" dirty="0" err="1" smtClean="0">
                <a:latin typeface="Arial" charset="0"/>
              </a:rPr>
              <a:t>ኣሎና</a:t>
            </a:r>
            <a:r>
              <a:rPr lang="en-US" altLang="en-US" sz="4400" dirty="0" smtClean="0">
                <a:latin typeface="Arial" charset="0"/>
              </a:rPr>
              <a:t>።</a:t>
            </a:r>
            <a:endParaRPr lang="sk-SK" sz="4400" dirty="0">
              <a:solidFill>
                <a:schemeClr val="tx1">
                  <a:lumMod val="95000"/>
                </a:schemeClr>
              </a:solidFill>
              <a:uFill>
                <a:solidFill>
                  <a:srgbClr val="004DD6"/>
                </a:solidFill>
              </a:uFill>
              <a:latin typeface="GeezTypeNet"/>
              <a:ea typeface="GeezTypeNet"/>
              <a:cs typeface="GeezTypeNet"/>
              <a:sym typeface="GeezTypeNet"/>
            </a:endParaRPr>
          </a:p>
        </p:txBody>
      </p:sp>
      <p:sp>
        <p:nvSpPr>
          <p:cNvPr id="20" name="Rectangle 19"/>
          <p:cNvSpPr/>
          <p:nvPr/>
        </p:nvSpPr>
        <p:spPr>
          <a:xfrm>
            <a:off x="8037845" y="-125376"/>
            <a:ext cx="4306143" cy="7294305"/>
          </a:xfrm>
          <a:prstGeom prst="rect">
            <a:avLst/>
          </a:prstGeom>
        </p:spPr>
        <p:txBody>
          <a:bodyPr wrap="square">
            <a:spAutoFit/>
          </a:bodyPr>
          <a:lstStyle/>
          <a:p>
            <a:pPr marL="40639" marR="40639">
              <a:spcBef>
                <a:spcPts val="600"/>
              </a:spcBef>
              <a:buClr>
                <a:srgbClr val="004DD6"/>
              </a:buClr>
              <a:buFont typeface="Arial"/>
              <a:defRPr sz="2800"/>
            </a:pPr>
            <a:r>
              <a:rPr lang="en-US" sz="3500" b="1" dirty="0">
                <a:solidFill>
                  <a:srgbClr val="FFFF00"/>
                </a:solidFill>
                <a:uFill>
                  <a:solidFill>
                    <a:srgbClr val="004DD6"/>
                  </a:solidFill>
                </a:uFill>
              </a:rPr>
              <a:t>People</a:t>
            </a:r>
            <a:r>
              <a:rPr lang="en-US" sz="3500" b="1" dirty="0" smtClean="0">
                <a:solidFill>
                  <a:srgbClr val="FFFF00"/>
                </a:solidFill>
                <a:uFill>
                  <a:solidFill>
                    <a:srgbClr val="004DD6"/>
                  </a:solidFill>
                </a:uFill>
              </a:rPr>
              <a:t>:</a:t>
            </a:r>
            <a:r>
              <a:rPr lang="en-US" sz="3500" dirty="0" smtClean="0">
                <a:solidFill>
                  <a:srgbClr val="FFFF00"/>
                </a:solidFill>
                <a:uFill>
                  <a:solidFill>
                    <a:srgbClr val="004DD6"/>
                  </a:solidFill>
                </a:uFill>
              </a:rPr>
              <a:t>  </a:t>
            </a:r>
            <a:r>
              <a:rPr lang="en-US" sz="1400" dirty="0" smtClean="0">
                <a:solidFill>
                  <a:srgbClr val="FFC000"/>
                </a:solidFill>
                <a:latin typeface="Arial" charset="0"/>
              </a:rPr>
              <a:t>47</a:t>
            </a:r>
            <a:r>
              <a:rPr lang="en-US" altLang="en-US" sz="1400" dirty="0" smtClean="0">
                <a:solidFill>
                  <a:srgbClr val="FFC000"/>
                </a:solidFill>
                <a:latin typeface="Arial" charset="0"/>
              </a:rPr>
              <a:t>. </a:t>
            </a:r>
            <a:r>
              <a:rPr lang="en-US" sz="3500" dirty="0" smtClean="0">
                <a:solidFill>
                  <a:schemeClr val="tx1">
                    <a:lumMod val="95000"/>
                  </a:schemeClr>
                </a:solidFill>
                <a:uFill>
                  <a:solidFill>
                    <a:srgbClr val="004DD6"/>
                  </a:solidFill>
                </a:uFill>
              </a:rPr>
              <a:t>We </a:t>
            </a:r>
            <a:r>
              <a:rPr lang="en-US" sz="3500" dirty="0">
                <a:solidFill>
                  <a:schemeClr val="tx1">
                    <a:lumMod val="95000"/>
                  </a:schemeClr>
                </a:solidFill>
                <a:uFill>
                  <a:solidFill>
                    <a:srgbClr val="004DD6"/>
                  </a:solidFill>
                </a:uFill>
              </a:rPr>
              <a:t>proclaim your death, Lord, and your holy resurrection; we believe your ascension and your second advent.  We glorify thee and confess Thee, we offer our prayer un to Thee and supplicate Thee O our Lord and our God</a:t>
            </a:r>
            <a:r>
              <a:rPr lang="en-US" sz="3500" dirty="0" smtClean="0">
                <a:solidFill>
                  <a:schemeClr val="tx1">
                    <a:lumMod val="95000"/>
                  </a:schemeClr>
                </a:solidFill>
                <a:uFill>
                  <a:solidFill>
                    <a:srgbClr val="004DD6"/>
                  </a:solidFill>
                </a:uFill>
              </a:rPr>
              <a:t>.</a:t>
            </a:r>
            <a:endParaRPr lang="en-US" sz="3500" dirty="0">
              <a:solidFill>
                <a:schemeClr val="tx1">
                  <a:lumMod val="95000"/>
                </a:schemeClr>
              </a:solidFill>
              <a:uFill>
                <a:solidFill>
                  <a:srgbClr val="004DD6"/>
                </a:solidFill>
              </a:uFill>
            </a:endParaRPr>
          </a:p>
        </p:txBody>
      </p:sp>
      <p:sp>
        <p:nvSpPr>
          <p:cNvPr id="2" name="Rectangle 1"/>
          <p:cNvSpPr/>
          <p:nvPr/>
        </p:nvSpPr>
        <p:spPr>
          <a:xfrm>
            <a:off x="-83776" y="-62079"/>
            <a:ext cx="4461466" cy="6894195"/>
          </a:xfrm>
          <a:prstGeom prst="rect">
            <a:avLst/>
          </a:prstGeom>
        </p:spPr>
        <p:txBody>
          <a:bodyPr wrap="square">
            <a:spAutoFit/>
          </a:bodyPr>
          <a:lstStyle/>
          <a:p>
            <a:pPr marL="40639" marR="40639">
              <a:spcBef>
                <a:spcPts val="600"/>
              </a:spcBef>
              <a:buClr>
                <a:srgbClr val="FF2600"/>
              </a:buClr>
              <a:buFont typeface="GeezTypeNet"/>
              <a:defRPr sz="2800"/>
            </a:pPr>
            <a:r>
              <a:rPr lang="fr-FR" sz="4800" b="1" dirty="0" err="1">
                <a:solidFill>
                  <a:srgbClr val="FFFF00"/>
                </a:solidFill>
              </a:rPr>
              <a:t>ይ.ሕ</a:t>
            </a:r>
            <a:r>
              <a:rPr lang="fr-FR" sz="4800" b="1" dirty="0" smtClean="0">
                <a:solidFill>
                  <a:srgbClr val="FFFF00"/>
                </a:solidFill>
              </a:rPr>
              <a:t>. </a:t>
            </a:r>
            <a:r>
              <a:rPr lang="en-US" sz="1400" b="1" dirty="0" smtClean="0">
                <a:solidFill>
                  <a:srgbClr val="FFC000"/>
                </a:solidFill>
                <a:latin typeface="Arial" charset="0"/>
              </a:rPr>
              <a:t>፵፯</a:t>
            </a:r>
            <a:r>
              <a:rPr lang="en-US" altLang="en-US" sz="1400" b="1" dirty="0" smtClean="0">
                <a:solidFill>
                  <a:srgbClr val="FFC000"/>
                </a:solidFill>
                <a:latin typeface="Arial" charset="0"/>
              </a:rPr>
              <a:t>. </a:t>
            </a:r>
            <a:r>
              <a:rPr lang="en-US" altLang="en-US" sz="4800" b="1" dirty="0" err="1" smtClean="0">
                <a:latin typeface="Arial" charset="0"/>
              </a:rPr>
              <a:t>ንዜኑ</a:t>
            </a:r>
            <a:r>
              <a:rPr lang="en-US" altLang="en-US" sz="4800" b="1" dirty="0" smtClean="0">
                <a:latin typeface="Arial" charset="0"/>
              </a:rPr>
              <a:t> </a:t>
            </a:r>
            <a:r>
              <a:rPr lang="en-US" altLang="en-US" sz="4800" b="1" dirty="0" err="1" smtClean="0">
                <a:latin typeface="Arial" charset="0"/>
              </a:rPr>
              <a:t>ሞተከ</a:t>
            </a:r>
            <a:r>
              <a:rPr lang="en-US" altLang="en-US" sz="4800" b="1" dirty="0" smtClean="0">
                <a:latin typeface="Arial" charset="0"/>
              </a:rPr>
              <a:t> </a:t>
            </a:r>
            <a:r>
              <a:rPr lang="en-US" altLang="en-US" sz="4800" b="1" dirty="0" err="1" smtClean="0">
                <a:latin typeface="Arial" charset="0"/>
              </a:rPr>
              <a:t>እግዚኦ</a:t>
            </a:r>
            <a:r>
              <a:rPr lang="en-US" altLang="en-US" sz="4800" b="1" dirty="0" smtClean="0">
                <a:latin typeface="Arial" charset="0"/>
              </a:rPr>
              <a:t>፥ </a:t>
            </a:r>
            <a:r>
              <a:rPr lang="en-US" altLang="en-US" sz="4800" b="1" dirty="0" err="1" smtClean="0">
                <a:latin typeface="Arial" charset="0"/>
              </a:rPr>
              <a:t>ወትንሣኤከ</a:t>
            </a:r>
            <a:r>
              <a:rPr lang="en-US" altLang="en-US" sz="4800" b="1" dirty="0" smtClean="0">
                <a:latin typeface="Arial" charset="0"/>
              </a:rPr>
              <a:t> </a:t>
            </a:r>
            <a:r>
              <a:rPr lang="en-US" altLang="en-US" sz="4800" b="1" dirty="0" err="1" smtClean="0">
                <a:latin typeface="Arial" charset="0"/>
              </a:rPr>
              <a:t>ቅድስተ</a:t>
            </a:r>
            <a:r>
              <a:rPr lang="en-US" altLang="en-US" sz="4800" b="1" dirty="0" smtClean="0">
                <a:latin typeface="Arial" charset="0"/>
              </a:rPr>
              <a:t>፥ </a:t>
            </a:r>
            <a:r>
              <a:rPr lang="en-US" altLang="en-US" sz="4800" b="1" dirty="0" err="1" smtClean="0">
                <a:latin typeface="Arial" charset="0"/>
              </a:rPr>
              <a:t>ነአምን</a:t>
            </a:r>
            <a:r>
              <a:rPr lang="en-US" altLang="en-US" sz="4800" b="1" dirty="0" smtClean="0">
                <a:latin typeface="Arial" charset="0"/>
              </a:rPr>
              <a:t> </a:t>
            </a:r>
            <a:r>
              <a:rPr lang="en-US" altLang="en-US" sz="4800" b="1" dirty="0" err="1" smtClean="0">
                <a:latin typeface="Arial" charset="0"/>
              </a:rPr>
              <a:t>ዕርገተከ</a:t>
            </a:r>
            <a:r>
              <a:rPr lang="en-US" altLang="en-US" sz="4800" b="1" dirty="0" smtClean="0">
                <a:latin typeface="Arial" charset="0"/>
              </a:rPr>
              <a:t> </a:t>
            </a:r>
            <a:r>
              <a:rPr lang="en-US" altLang="en-US" sz="4800" b="1" dirty="0" err="1" smtClean="0">
                <a:latin typeface="Arial" charset="0"/>
              </a:rPr>
              <a:t>ወዳግመ</a:t>
            </a:r>
            <a:r>
              <a:rPr lang="en-US" altLang="en-US" sz="4800" b="1" dirty="0" smtClean="0">
                <a:latin typeface="Arial" charset="0"/>
              </a:rPr>
              <a:t> </a:t>
            </a:r>
            <a:r>
              <a:rPr lang="en-US" altLang="en-US" sz="4800" b="1" dirty="0" err="1" smtClean="0">
                <a:latin typeface="Arial" charset="0"/>
              </a:rPr>
              <a:t>ምጽአተከ</a:t>
            </a:r>
            <a:r>
              <a:rPr lang="en-US" altLang="en-US" sz="4800" b="1" dirty="0" smtClean="0">
                <a:latin typeface="Arial" charset="0"/>
              </a:rPr>
              <a:t>፥ </a:t>
            </a:r>
            <a:r>
              <a:rPr lang="en-US" altLang="en-US" sz="4800" b="1" dirty="0" err="1" smtClean="0">
                <a:latin typeface="Arial" charset="0"/>
              </a:rPr>
              <a:t>ንሴብሓከ</a:t>
            </a:r>
            <a:r>
              <a:rPr lang="en-US" altLang="en-US" sz="4800" b="1" dirty="0" smtClean="0">
                <a:latin typeface="Arial" charset="0"/>
              </a:rPr>
              <a:t> </a:t>
            </a:r>
            <a:r>
              <a:rPr lang="en-US" altLang="en-US" sz="4800" b="1" dirty="0" err="1" smtClean="0">
                <a:latin typeface="Arial" charset="0"/>
              </a:rPr>
              <a:t>ወንተአምነከ</a:t>
            </a:r>
            <a:r>
              <a:rPr lang="en-US" altLang="en-US" sz="4800" b="1" dirty="0" smtClean="0">
                <a:latin typeface="Arial" charset="0"/>
              </a:rPr>
              <a:t>፥  </a:t>
            </a:r>
            <a:r>
              <a:rPr lang="en-US" altLang="en-US" sz="4800" b="1" dirty="0" err="1" smtClean="0">
                <a:latin typeface="Arial" charset="0"/>
              </a:rPr>
              <a:t>ንስእ</a:t>
            </a:r>
            <a:endParaRPr lang="en-US" altLang="en-US" sz="4800" b="1" dirty="0" smtClean="0">
              <a:latin typeface="Arial" charset="0"/>
            </a:endParaRPr>
          </a:p>
          <a:p>
            <a:pPr marL="40639" marR="40639">
              <a:spcBef>
                <a:spcPts val="600"/>
              </a:spcBef>
              <a:buClr>
                <a:srgbClr val="FF2600"/>
              </a:buClr>
              <a:buFont typeface="GeezTypeNet"/>
              <a:defRPr sz="2800"/>
            </a:pPr>
            <a:r>
              <a:rPr lang="en-US" altLang="en-US" sz="4800" b="1" dirty="0" err="1" smtClean="0">
                <a:latin typeface="Arial" charset="0"/>
              </a:rPr>
              <a:t>ለከ</a:t>
            </a:r>
            <a:r>
              <a:rPr lang="en-US" altLang="en-US" sz="4800" b="1" dirty="0" smtClean="0">
                <a:latin typeface="Arial" charset="0"/>
              </a:rPr>
              <a:t> </a:t>
            </a:r>
            <a:r>
              <a:rPr lang="en-US" altLang="en-US" sz="4800" b="1" dirty="0" err="1" smtClean="0">
                <a:latin typeface="Arial" charset="0"/>
              </a:rPr>
              <a:t>ወናስተበቍዐከ</a:t>
            </a:r>
            <a:r>
              <a:rPr lang="en-US" altLang="en-US" sz="4800" b="1" dirty="0" smtClean="0">
                <a:latin typeface="Arial" charset="0"/>
              </a:rPr>
              <a:t>፥ ኦ </a:t>
            </a:r>
            <a:r>
              <a:rPr lang="en-US" altLang="en-US" sz="4800" b="1" dirty="0" err="1" smtClean="0">
                <a:latin typeface="Arial" charset="0"/>
              </a:rPr>
              <a:t>እግዚእነ</a:t>
            </a:r>
            <a:r>
              <a:rPr lang="en-US" altLang="en-US" sz="4800" b="1" dirty="0" smtClean="0">
                <a:latin typeface="Arial" charset="0"/>
              </a:rPr>
              <a:t>  </a:t>
            </a:r>
          </a:p>
          <a:p>
            <a:pPr marL="40639" marR="40639">
              <a:spcBef>
                <a:spcPts val="600"/>
              </a:spcBef>
              <a:buClr>
                <a:srgbClr val="FF2600"/>
              </a:buClr>
              <a:buFont typeface="GeezTypeNet"/>
              <a:defRPr sz="2800"/>
            </a:pPr>
            <a:r>
              <a:rPr lang="en-US" altLang="en-US" sz="4800" b="1" dirty="0">
                <a:latin typeface="Arial" charset="0"/>
              </a:rPr>
              <a:t> </a:t>
            </a:r>
            <a:r>
              <a:rPr lang="en-US" altLang="en-US" sz="4800" b="1" dirty="0" smtClean="0">
                <a:latin typeface="Arial" charset="0"/>
              </a:rPr>
              <a:t>   </a:t>
            </a:r>
            <a:r>
              <a:rPr lang="en-US" altLang="en-US" sz="4800" b="1" dirty="0" err="1" smtClean="0">
                <a:latin typeface="Arial" charset="0"/>
              </a:rPr>
              <a:t>ወአምላክነ</a:t>
            </a:r>
            <a:r>
              <a:rPr lang="en-US" altLang="en-US" sz="4800" b="1" dirty="0" smtClean="0">
                <a:latin typeface="Arial" charset="0"/>
              </a:rPr>
              <a:t>።</a:t>
            </a:r>
            <a:endParaRPr lang="mr-IN" sz="4800" b="1" dirty="0">
              <a:solidFill>
                <a:srgbClr val="FFC000"/>
              </a:solidFill>
              <a:latin typeface="GeezTypeNet"/>
              <a:ea typeface="GeezTypeNet"/>
              <a:cs typeface="GeezTypeNet"/>
              <a:sym typeface="GeezTypeNet"/>
            </a:endParaRPr>
          </a:p>
        </p:txBody>
      </p:sp>
    </p:spTree>
    <p:extLst>
      <p:ext uri="{BB962C8B-B14F-4D97-AF65-F5344CB8AC3E}">
        <p14:creationId xmlns:p14="http://schemas.microsoft.com/office/powerpoint/2010/main" val="2662134786"/>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99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52386" y="-53788"/>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7665" y="-34917"/>
            <a:ext cx="4236630" cy="6324808"/>
          </a:xfrm>
          <a:prstGeom prst="rect">
            <a:avLst/>
          </a:prstGeom>
        </p:spPr>
        <p:txBody>
          <a:bodyPr wrap="square">
            <a:spAutoFit/>
          </a:bodyPr>
          <a:lstStyle/>
          <a:p>
            <a:r>
              <a:rPr lang="pt-BR" sz="5500" b="1" dirty="0" smtClean="0">
                <a:solidFill>
                  <a:srgbClr val="FF0000"/>
                </a:solidFill>
              </a:rPr>
              <a:t>ይ.ካ. </a:t>
            </a:r>
            <a:r>
              <a:rPr lang="pt-BR" sz="1400" b="1" dirty="0" smtClean="0">
                <a:solidFill>
                  <a:srgbClr val="FFC000"/>
                </a:solidFill>
              </a:rPr>
              <a:t>48. </a:t>
            </a:r>
            <a:r>
              <a:rPr lang="pt-BR" sz="5000" dirty="0" smtClean="0"/>
              <a:t>ኦ ጐይታ፣ ሕጂውን ሙማትካን ትንሣኤኻን  እናዘከ</a:t>
            </a:r>
          </a:p>
          <a:p>
            <a:r>
              <a:rPr lang="pt-BR" sz="5000" dirty="0" smtClean="0"/>
              <a:t>ርና ንእመነካ፣ እናመ</a:t>
            </a:r>
          </a:p>
          <a:p>
            <a:r>
              <a:rPr lang="pt-BR" sz="5000" dirty="0" smtClean="0"/>
              <a:t>ስገንናካ ድማ ነዚ ኅብስቲ እዝን </a:t>
            </a:r>
            <a:r>
              <a:rPr lang="pt-BR" sz="2000" dirty="0" smtClean="0">
                <a:solidFill>
                  <a:srgbClr val="FFC000"/>
                </a:solidFill>
              </a:rPr>
              <a:t>(ምልክታ) </a:t>
            </a:r>
            <a:r>
              <a:rPr lang="pt-BR" sz="5000" dirty="0" smtClean="0"/>
              <a:t>ነዚ ጽዋዕ እዝን </a:t>
            </a:r>
            <a:r>
              <a:rPr lang="pt-BR" sz="2000" dirty="0" smtClean="0">
                <a:solidFill>
                  <a:srgbClr val="FFC000"/>
                </a:solidFill>
              </a:rPr>
              <a:t>(ምልክታ) </a:t>
            </a:r>
            <a:r>
              <a:rPr lang="pt-BR" sz="5000" dirty="0" smtClean="0"/>
              <a:t>ነቕርበልካ ኣሎና።</a:t>
            </a:r>
            <a:endParaRPr lang="pt-BR" sz="5000" dirty="0"/>
          </a:p>
        </p:txBody>
      </p:sp>
      <p:sp>
        <p:nvSpPr>
          <p:cNvPr id="20" name="Rectangle 19"/>
          <p:cNvSpPr/>
          <p:nvPr/>
        </p:nvSpPr>
        <p:spPr>
          <a:xfrm>
            <a:off x="8252386" y="46074"/>
            <a:ext cx="3997885" cy="6863417"/>
          </a:xfrm>
          <a:prstGeom prst="rect">
            <a:avLst/>
          </a:prstGeom>
        </p:spPr>
        <p:txBody>
          <a:bodyPr wrap="square">
            <a:spAutoFit/>
          </a:bodyPr>
          <a:lstStyle/>
          <a:p>
            <a:pPr marL="40639" marR="40639">
              <a:spcBef>
                <a:spcPts val="600"/>
              </a:spcBef>
              <a:defRPr sz="2800"/>
            </a:pPr>
            <a:r>
              <a:rPr lang="en-US" sz="4000" b="1" dirty="0" smtClean="0">
                <a:solidFill>
                  <a:srgbClr val="FF0000"/>
                </a:solidFill>
              </a:rPr>
              <a:t>Priest:</a:t>
            </a:r>
            <a:r>
              <a:rPr lang="en-US" sz="4000" dirty="0" smtClean="0">
                <a:solidFill>
                  <a:srgbClr val="FF0000"/>
                </a:solidFill>
              </a:rPr>
              <a:t> </a:t>
            </a:r>
            <a:r>
              <a:rPr lang="en-US" sz="1400" i="1" dirty="0" smtClean="0">
                <a:solidFill>
                  <a:srgbClr val="FFC000"/>
                </a:solidFill>
                <a:latin typeface="Arial" charset="0"/>
              </a:rPr>
              <a:t>48</a:t>
            </a:r>
            <a:r>
              <a:rPr lang="en-US" altLang="en-US" sz="1400" i="1" dirty="0" smtClean="0">
                <a:solidFill>
                  <a:srgbClr val="FFC000"/>
                </a:solidFill>
                <a:latin typeface="Arial" charset="0"/>
              </a:rPr>
              <a:t>. </a:t>
            </a:r>
            <a:r>
              <a:rPr lang="en-US" sz="4000" dirty="0" smtClean="0"/>
              <a:t>Now, Lord, we remember Thy death and Thy resurrection.  We confess Thee and we offer unto Thee this </a:t>
            </a:r>
            <a:r>
              <a:rPr lang="en-US" sz="2000" dirty="0">
                <a:solidFill>
                  <a:srgbClr val="FFC000"/>
                </a:solidFill>
                <a:uFill>
                  <a:solidFill>
                    <a:srgbClr val="000000"/>
                  </a:solidFill>
                </a:uFill>
              </a:rPr>
              <a:t>(Pointing)</a:t>
            </a:r>
            <a:r>
              <a:rPr lang="en-US" sz="2000" dirty="0" smtClean="0">
                <a:solidFill>
                  <a:srgbClr val="FFC000"/>
                </a:solidFill>
              </a:rPr>
              <a:t> </a:t>
            </a:r>
            <a:r>
              <a:rPr lang="en-US" sz="4000" dirty="0" smtClean="0"/>
              <a:t>bread and this </a:t>
            </a:r>
            <a:r>
              <a:rPr lang="en-US" sz="2000" dirty="0">
                <a:solidFill>
                  <a:srgbClr val="FFC000"/>
                </a:solidFill>
                <a:uFill>
                  <a:solidFill>
                    <a:srgbClr val="000000"/>
                  </a:solidFill>
                </a:uFill>
              </a:rPr>
              <a:t>(Pointing)</a:t>
            </a:r>
            <a:r>
              <a:rPr lang="en-US" sz="2000" dirty="0" smtClean="0">
                <a:solidFill>
                  <a:srgbClr val="FFC000"/>
                </a:solidFill>
              </a:rPr>
              <a:t> </a:t>
            </a:r>
            <a:r>
              <a:rPr lang="en-US" sz="4000" dirty="0" smtClean="0"/>
              <a:t>cup, giving thanks unto Thee;</a:t>
            </a:r>
            <a:endParaRPr lang="en-US" sz="4000" dirty="0"/>
          </a:p>
        </p:txBody>
      </p:sp>
      <p:sp>
        <p:nvSpPr>
          <p:cNvPr id="2" name="Rectangle 1"/>
          <p:cNvSpPr/>
          <p:nvPr/>
        </p:nvSpPr>
        <p:spPr>
          <a:xfrm>
            <a:off x="17753" y="63735"/>
            <a:ext cx="4090323" cy="6971139"/>
          </a:xfrm>
          <a:prstGeom prst="rect">
            <a:avLst/>
          </a:prstGeom>
        </p:spPr>
        <p:txBody>
          <a:bodyPr wrap="square">
            <a:spAutoFit/>
          </a:bodyPr>
          <a:lstStyle/>
          <a:p>
            <a:r>
              <a:rPr lang="pt-BR" sz="5500" b="1" dirty="0">
                <a:solidFill>
                  <a:srgbClr val="FF0000"/>
                </a:solidFill>
              </a:rPr>
              <a:t>ይ.ካ. </a:t>
            </a:r>
            <a:r>
              <a:rPr lang="en-CA" sz="1400" dirty="0" smtClean="0">
                <a:solidFill>
                  <a:srgbClr val="FFC000"/>
                </a:solidFill>
              </a:rPr>
              <a:t>፵፰. </a:t>
            </a:r>
            <a:r>
              <a:rPr lang="en-CA" sz="5000" dirty="0" err="1" smtClean="0"/>
              <a:t>ይእዜኒ</a:t>
            </a:r>
            <a:r>
              <a:rPr lang="en-CA" sz="5000" dirty="0" smtClean="0"/>
              <a:t> </a:t>
            </a:r>
            <a:r>
              <a:rPr lang="en-CA" sz="5000" dirty="0" err="1" smtClean="0"/>
              <a:t>እግዚኦ</a:t>
            </a:r>
            <a:r>
              <a:rPr lang="en-CA" sz="5000" dirty="0" smtClean="0"/>
              <a:t> </a:t>
            </a:r>
            <a:r>
              <a:rPr lang="en-CA" sz="5000" dirty="0" err="1" smtClean="0"/>
              <a:t>ንዜከር</a:t>
            </a:r>
            <a:r>
              <a:rPr lang="en-CA" sz="5000" dirty="0" smtClean="0"/>
              <a:t> </a:t>
            </a:r>
            <a:r>
              <a:rPr lang="en-CA" sz="5000" dirty="0" err="1" smtClean="0"/>
              <a:t>ሞተከ</a:t>
            </a:r>
            <a:r>
              <a:rPr lang="en-CA" sz="5000" dirty="0" smtClean="0"/>
              <a:t> </a:t>
            </a:r>
            <a:r>
              <a:rPr lang="en-CA" sz="5000" dirty="0" err="1" smtClean="0"/>
              <a:t>ወትንሣኤከ</a:t>
            </a:r>
            <a:r>
              <a:rPr lang="en-CA" sz="4000" dirty="0" smtClean="0"/>
              <a:t>።</a:t>
            </a:r>
            <a:r>
              <a:rPr lang="en-CA" sz="5000" dirty="0" smtClean="0"/>
              <a:t> </a:t>
            </a:r>
            <a:r>
              <a:rPr lang="en-CA" sz="5000" dirty="0" err="1" smtClean="0"/>
              <a:t>ንትአመነከ</a:t>
            </a:r>
            <a:r>
              <a:rPr lang="en-CA" sz="5000" dirty="0" smtClean="0"/>
              <a:t> </a:t>
            </a:r>
            <a:r>
              <a:rPr lang="en-CA" sz="5000" dirty="0" err="1" smtClean="0"/>
              <a:t>ወናቀርብ</a:t>
            </a:r>
            <a:r>
              <a:rPr lang="en-CA" sz="5000" dirty="0" smtClean="0"/>
              <a:t> </a:t>
            </a:r>
            <a:r>
              <a:rPr lang="en-CA" sz="5000" dirty="0" err="1" smtClean="0"/>
              <a:t>ለከ</a:t>
            </a:r>
            <a:r>
              <a:rPr lang="en-CA" sz="5000" dirty="0" smtClean="0"/>
              <a:t> </a:t>
            </a:r>
            <a:r>
              <a:rPr lang="en-CA" sz="5000" dirty="0" err="1" smtClean="0"/>
              <a:t>ዘንተ</a:t>
            </a:r>
            <a:r>
              <a:rPr lang="en-CA" sz="5000" dirty="0" smtClean="0"/>
              <a:t> </a:t>
            </a:r>
            <a:r>
              <a:rPr lang="en-CA" sz="5000" dirty="0" err="1" smtClean="0"/>
              <a:t>ኅብስተ</a:t>
            </a:r>
            <a:r>
              <a:rPr lang="en-CA" sz="5000" dirty="0" smtClean="0"/>
              <a:t> </a:t>
            </a:r>
            <a:r>
              <a:rPr lang="en-CA" sz="2000" dirty="0" smtClean="0">
                <a:solidFill>
                  <a:srgbClr val="FFC000"/>
                </a:solidFill>
              </a:rPr>
              <a:t>(</a:t>
            </a:r>
            <a:r>
              <a:rPr lang="en-CA" sz="2000" dirty="0" err="1" smtClean="0">
                <a:solidFill>
                  <a:srgbClr val="FFC000"/>
                </a:solidFill>
              </a:rPr>
              <a:t>እማሬ</a:t>
            </a:r>
            <a:r>
              <a:rPr lang="en-CA" sz="2000" dirty="0" smtClean="0">
                <a:solidFill>
                  <a:srgbClr val="FFC000"/>
                </a:solidFill>
              </a:rPr>
              <a:t>) </a:t>
            </a:r>
            <a:r>
              <a:rPr lang="en-CA" sz="5000" dirty="0" err="1" smtClean="0"/>
              <a:t>ወዘንተ</a:t>
            </a:r>
            <a:r>
              <a:rPr lang="en-CA" sz="5000" dirty="0" smtClean="0"/>
              <a:t> </a:t>
            </a:r>
            <a:r>
              <a:rPr lang="en-CA" sz="5000" dirty="0" err="1" smtClean="0"/>
              <a:t>ጽዋዐ</a:t>
            </a:r>
            <a:r>
              <a:rPr lang="en-CA" sz="5000" dirty="0" smtClean="0"/>
              <a:t> </a:t>
            </a:r>
            <a:r>
              <a:rPr lang="en-CA" sz="2000" dirty="0" smtClean="0">
                <a:solidFill>
                  <a:srgbClr val="FFC000"/>
                </a:solidFill>
              </a:rPr>
              <a:t>(</a:t>
            </a:r>
            <a:r>
              <a:rPr lang="en-CA" sz="2000" dirty="0" err="1" smtClean="0">
                <a:solidFill>
                  <a:srgbClr val="FFC000"/>
                </a:solidFill>
              </a:rPr>
              <a:t>እማሬ</a:t>
            </a:r>
            <a:r>
              <a:rPr lang="en-CA" sz="2000" dirty="0" smtClean="0">
                <a:solidFill>
                  <a:srgbClr val="FFC000"/>
                </a:solidFill>
              </a:rPr>
              <a:t>) </a:t>
            </a:r>
            <a:r>
              <a:rPr lang="en-CA" sz="5000" dirty="0" err="1" smtClean="0"/>
              <a:t>እንዘ</a:t>
            </a:r>
            <a:r>
              <a:rPr lang="en-CA" sz="5000" dirty="0" smtClean="0"/>
              <a:t> </a:t>
            </a:r>
            <a:r>
              <a:rPr lang="en-CA" sz="5000" dirty="0" err="1" smtClean="0"/>
              <a:t>ነአኵተከ</a:t>
            </a:r>
            <a:r>
              <a:rPr lang="en-CA" sz="5000" dirty="0" smtClean="0"/>
              <a:t>።</a:t>
            </a:r>
            <a:endParaRPr lang="en-CA" sz="5000" dirty="0">
              <a:solidFill>
                <a:srgbClr val="FFC000"/>
              </a:solidFill>
            </a:endParaRPr>
          </a:p>
          <a:p>
            <a:endParaRPr lang="en-CA" sz="4200" dirty="0" smtClean="0">
              <a:solidFill>
                <a:srgbClr val="FFC000"/>
              </a:solidFill>
            </a:endParaRPr>
          </a:p>
        </p:txBody>
      </p:sp>
    </p:spTree>
    <p:extLst>
      <p:ext uri="{BB962C8B-B14F-4D97-AF65-F5344CB8AC3E}">
        <p14:creationId xmlns:p14="http://schemas.microsoft.com/office/powerpoint/2010/main" val="2422286866"/>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1302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850790" y="-53788"/>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023" y="-122329"/>
            <a:ext cx="5019954" cy="7171194"/>
          </a:xfrm>
          <a:prstGeom prst="rect">
            <a:avLst/>
          </a:prstGeom>
        </p:spPr>
        <p:txBody>
          <a:bodyPr wrap="square">
            <a:spAutoFit/>
          </a:bodyPr>
          <a:lstStyle/>
          <a:p>
            <a:r>
              <a:rPr lang="pt-BR" sz="4600" dirty="0" smtClean="0"/>
              <a:t>ኣብ  ቅድሜኻ ክንቀውም፣ ንኣኻ ከነገልግል፣ ብእኡ ተድላ ገበርካልና። ኦ ጐይታ፣ ንልምነካን ንምሕጸነካን ኣሎና። </a:t>
            </a:r>
          </a:p>
          <a:p>
            <a:r>
              <a:rPr lang="pt-BR" sz="4600" dirty="0" smtClean="0"/>
              <a:t>ናብዚ ኅብስቲ እዝን </a:t>
            </a:r>
            <a:r>
              <a:rPr lang="pt-BR" sz="2000" dirty="0" smtClean="0">
                <a:solidFill>
                  <a:srgbClr val="FFC000"/>
                </a:solidFill>
              </a:rPr>
              <a:t>(ምልክታ) </a:t>
            </a:r>
            <a:r>
              <a:rPr lang="pt-BR" sz="4600" dirty="0" smtClean="0"/>
              <a:t>ናብዚ ጽዋዕ እዝን </a:t>
            </a:r>
            <a:r>
              <a:rPr lang="pt-BR" sz="2000" dirty="0" smtClean="0">
                <a:solidFill>
                  <a:srgbClr val="FFC000"/>
                </a:solidFill>
              </a:rPr>
              <a:t>(ምልክታ) </a:t>
            </a:r>
            <a:r>
              <a:rPr lang="pt-BR" sz="4600" dirty="0" smtClean="0"/>
              <a:t>መንፈስ ቅዱስን ኃይልን </a:t>
            </a:r>
            <a:r>
              <a:rPr lang="pt-BR" sz="4600" dirty="0"/>
              <a:t>ክትሰደልና ንልምነካን ንምሕጸነካን ኣሎና። </a:t>
            </a:r>
            <a:endParaRPr lang="pt-BR" sz="4600" dirty="0" smtClean="0"/>
          </a:p>
        </p:txBody>
      </p:sp>
      <p:sp>
        <p:nvSpPr>
          <p:cNvPr id="20" name="Rectangle 19"/>
          <p:cNvSpPr/>
          <p:nvPr/>
        </p:nvSpPr>
        <p:spPr>
          <a:xfrm>
            <a:off x="8827993" y="-997"/>
            <a:ext cx="3314702" cy="6740307"/>
          </a:xfrm>
          <a:prstGeom prst="rect">
            <a:avLst/>
          </a:prstGeom>
        </p:spPr>
        <p:txBody>
          <a:bodyPr wrap="square">
            <a:spAutoFit/>
          </a:bodyPr>
          <a:lstStyle/>
          <a:p>
            <a:pPr marL="40639" marR="40639">
              <a:spcBef>
                <a:spcPts val="600"/>
              </a:spcBef>
              <a:defRPr sz="1800">
                <a:uFillTx/>
              </a:defRPr>
            </a:pPr>
            <a:r>
              <a:rPr lang="en-US" sz="3600" dirty="0">
                <a:uFill>
                  <a:solidFill>
                    <a:srgbClr val="000000"/>
                  </a:solidFill>
                </a:uFill>
              </a:rPr>
              <a:t>and thereby Thou hast made us worthy of the joy, standing before Thee and </a:t>
            </a:r>
            <a:r>
              <a:rPr lang="en-US" sz="3600" dirty="0" smtClean="0">
                <a:uFill>
                  <a:solidFill>
                    <a:srgbClr val="000000"/>
                  </a:solidFill>
                </a:uFill>
              </a:rPr>
              <a:t>ministering </a:t>
            </a:r>
            <a:r>
              <a:rPr lang="en-US" sz="3600" dirty="0">
                <a:uFill>
                  <a:solidFill>
                    <a:srgbClr val="000000"/>
                  </a:solidFill>
                </a:uFill>
              </a:rPr>
              <a:t>to Thee.  We pray Thee and beseech Thee, lord, that Thou wouldst </a:t>
            </a:r>
            <a:r>
              <a:rPr lang="en-US" sz="3600" dirty="0" smtClean="0">
                <a:uFill>
                  <a:solidFill>
                    <a:srgbClr val="000000"/>
                  </a:solidFill>
                </a:uFill>
              </a:rPr>
              <a:t>send </a:t>
            </a:r>
            <a:r>
              <a:rPr lang="en-US" sz="3600" dirty="0">
                <a:uFill>
                  <a:solidFill>
                    <a:srgbClr val="000000"/>
                  </a:solidFill>
                </a:uFill>
              </a:rPr>
              <a:t>the Holy Spirit </a:t>
            </a:r>
          </a:p>
        </p:txBody>
      </p:sp>
      <p:sp>
        <p:nvSpPr>
          <p:cNvPr id="2" name="Rectangle 1"/>
          <p:cNvSpPr/>
          <p:nvPr/>
        </p:nvSpPr>
        <p:spPr>
          <a:xfrm>
            <a:off x="17753" y="-124526"/>
            <a:ext cx="4240932" cy="7094250"/>
          </a:xfrm>
          <a:prstGeom prst="rect">
            <a:avLst/>
          </a:prstGeom>
        </p:spPr>
        <p:txBody>
          <a:bodyPr wrap="square">
            <a:spAutoFit/>
          </a:bodyPr>
          <a:lstStyle/>
          <a:p>
            <a:r>
              <a:rPr lang="en-CA" sz="4600" dirty="0" err="1" smtClean="0"/>
              <a:t>ወቦቱ</a:t>
            </a:r>
            <a:r>
              <a:rPr lang="en-CA" sz="4600" dirty="0" smtClean="0"/>
              <a:t> </a:t>
            </a:r>
            <a:r>
              <a:rPr lang="en-CA" sz="4600" dirty="0" err="1" smtClean="0"/>
              <a:t>ረሰይከ</a:t>
            </a:r>
            <a:r>
              <a:rPr lang="en-CA" sz="4600" dirty="0" smtClean="0"/>
              <a:t> </a:t>
            </a:r>
            <a:r>
              <a:rPr lang="en-CA" sz="4600" dirty="0" err="1" smtClean="0"/>
              <a:t>ለነ</a:t>
            </a:r>
            <a:r>
              <a:rPr lang="en-CA" sz="4600" dirty="0" smtClean="0"/>
              <a:t>፥ </a:t>
            </a:r>
            <a:r>
              <a:rPr lang="en-CA" sz="4600" dirty="0" err="1" smtClean="0"/>
              <a:t>ለተድላ</a:t>
            </a:r>
            <a:r>
              <a:rPr lang="en-CA" sz="4600" dirty="0" smtClean="0"/>
              <a:t> </a:t>
            </a:r>
            <a:r>
              <a:rPr lang="en-CA" sz="4600" dirty="0" err="1" smtClean="0"/>
              <a:t>ንቁም</a:t>
            </a:r>
            <a:r>
              <a:rPr lang="en-CA" sz="4600" dirty="0" smtClean="0"/>
              <a:t> </a:t>
            </a:r>
          </a:p>
          <a:p>
            <a:r>
              <a:rPr lang="en-CA" sz="4600" dirty="0" err="1" smtClean="0"/>
              <a:t>ቅድሜከ</a:t>
            </a:r>
            <a:r>
              <a:rPr lang="en-CA" sz="4600" dirty="0" smtClean="0"/>
              <a:t>፥ </a:t>
            </a:r>
            <a:r>
              <a:rPr lang="en-CA" sz="4600" dirty="0" err="1" smtClean="0"/>
              <a:t>ወለከ</a:t>
            </a:r>
            <a:r>
              <a:rPr lang="en-CA" sz="4600" dirty="0" smtClean="0"/>
              <a:t> </a:t>
            </a:r>
            <a:r>
              <a:rPr lang="en-CA" sz="4600" dirty="0" err="1" smtClean="0"/>
              <a:t>ንትከሀን</a:t>
            </a:r>
            <a:r>
              <a:rPr lang="en-CA" sz="4600" dirty="0" smtClean="0"/>
              <a:t>። </a:t>
            </a:r>
            <a:r>
              <a:rPr lang="en-CA" sz="4600" dirty="0" err="1" smtClean="0"/>
              <a:t>ንስእለከ</a:t>
            </a:r>
            <a:r>
              <a:rPr lang="en-CA" sz="4600" dirty="0" smtClean="0"/>
              <a:t> </a:t>
            </a:r>
            <a:r>
              <a:rPr lang="en-CA" sz="4600" dirty="0" err="1" smtClean="0"/>
              <a:t>እግዚኦ</a:t>
            </a:r>
            <a:r>
              <a:rPr lang="en-CA" sz="4600" dirty="0" smtClean="0"/>
              <a:t>   </a:t>
            </a:r>
            <a:r>
              <a:rPr lang="en-CA" sz="4600" dirty="0" err="1" smtClean="0"/>
              <a:t>ወናስተበቍ</a:t>
            </a:r>
            <a:endParaRPr lang="en-CA" sz="4600" dirty="0" smtClean="0"/>
          </a:p>
          <a:p>
            <a:r>
              <a:rPr lang="en-CA" sz="4600" dirty="0" err="1" smtClean="0"/>
              <a:t>ዓከ</a:t>
            </a:r>
            <a:r>
              <a:rPr lang="en-CA" sz="4600" dirty="0" smtClean="0"/>
              <a:t> </a:t>
            </a:r>
            <a:r>
              <a:rPr lang="en-CA" sz="4600" dirty="0" err="1" smtClean="0"/>
              <a:t>ቅዱሰ</a:t>
            </a:r>
            <a:r>
              <a:rPr lang="en-CA" sz="4600" dirty="0" smtClean="0"/>
              <a:t> </a:t>
            </a:r>
            <a:r>
              <a:rPr lang="en-CA" sz="4600" dirty="0" err="1" smtClean="0"/>
              <a:t>መንፈሰ</a:t>
            </a:r>
            <a:r>
              <a:rPr lang="en-CA" sz="4600" dirty="0"/>
              <a:t> </a:t>
            </a:r>
            <a:r>
              <a:rPr lang="en-CA" sz="4600" dirty="0" err="1" smtClean="0"/>
              <a:t>ወኃይለ</a:t>
            </a:r>
            <a:r>
              <a:rPr lang="en-CA" sz="4600" dirty="0" smtClean="0"/>
              <a:t>፥ </a:t>
            </a:r>
            <a:r>
              <a:rPr lang="en-CA" sz="4600" dirty="0" err="1" smtClean="0"/>
              <a:t>ዲበ</a:t>
            </a:r>
            <a:r>
              <a:rPr lang="en-CA" sz="4600" dirty="0" smtClean="0"/>
              <a:t> </a:t>
            </a:r>
            <a:r>
              <a:rPr lang="en-CA" sz="4600" dirty="0" err="1" smtClean="0"/>
              <a:t>ዝንቱ</a:t>
            </a:r>
            <a:r>
              <a:rPr lang="en-CA" sz="4600" dirty="0" smtClean="0"/>
              <a:t> </a:t>
            </a:r>
            <a:r>
              <a:rPr lang="en-CA" sz="4600" dirty="0" err="1" smtClean="0"/>
              <a:t>ኅብስት</a:t>
            </a:r>
            <a:r>
              <a:rPr lang="en-CA" sz="4600" dirty="0" smtClean="0"/>
              <a:t> </a:t>
            </a:r>
            <a:r>
              <a:rPr lang="en-CA" sz="2000" dirty="0" smtClean="0">
                <a:solidFill>
                  <a:srgbClr val="FFC000"/>
                </a:solidFill>
              </a:rPr>
              <a:t>(</a:t>
            </a:r>
            <a:r>
              <a:rPr lang="en-CA" sz="2000" dirty="0" err="1">
                <a:solidFill>
                  <a:srgbClr val="FFC000"/>
                </a:solidFill>
              </a:rPr>
              <a:t>እማሬ</a:t>
            </a:r>
            <a:r>
              <a:rPr lang="en-CA" sz="2000" dirty="0">
                <a:solidFill>
                  <a:srgbClr val="FFC000"/>
                </a:solidFill>
              </a:rPr>
              <a:t>) </a:t>
            </a:r>
            <a:r>
              <a:rPr lang="en-CA" sz="2000" dirty="0" smtClean="0">
                <a:solidFill>
                  <a:srgbClr val="FFC000"/>
                </a:solidFill>
              </a:rPr>
              <a:t> </a:t>
            </a:r>
            <a:r>
              <a:rPr lang="en-CA" sz="4600" dirty="0" err="1" smtClean="0"/>
              <a:t>ወላዕለ</a:t>
            </a:r>
            <a:r>
              <a:rPr lang="en-CA" sz="4600" dirty="0" smtClean="0"/>
              <a:t> </a:t>
            </a:r>
            <a:r>
              <a:rPr lang="en-CA" sz="4600" dirty="0" err="1"/>
              <a:t>ዝንቱ</a:t>
            </a:r>
            <a:r>
              <a:rPr lang="en-CA" sz="4600" dirty="0"/>
              <a:t> </a:t>
            </a:r>
            <a:r>
              <a:rPr lang="en-CA" sz="4600" dirty="0" err="1"/>
              <a:t>ጽዋዕ</a:t>
            </a:r>
            <a:r>
              <a:rPr lang="en-CA" sz="46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p>
          <a:p>
            <a:endParaRPr lang="en-CA" sz="4200" dirty="0" smtClean="0">
              <a:solidFill>
                <a:srgbClr val="FFC000"/>
              </a:solidFill>
            </a:endParaRPr>
          </a:p>
        </p:txBody>
      </p:sp>
    </p:spTree>
    <p:extLst>
      <p:ext uri="{BB962C8B-B14F-4D97-AF65-F5344CB8AC3E}">
        <p14:creationId xmlns:p14="http://schemas.microsoft.com/office/powerpoint/2010/main" val="2949525840"/>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9199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52386" y="-53788"/>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93776" y="-34917"/>
            <a:ext cx="4434993" cy="6001643"/>
          </a:xfrm>
          <a:prstGeom prst="rect">
            <a:avLst/>
          </a:prstGeom>
        </p:spPr>
        <p:txBody>
          <a:bodyPr wrap="square">
            <a:spAutoFit/>
          </a:bodyPr>
          <a:lstStyle/>
          <a:p>
            <a:r>
              <a:rPr lang="pt-BR" sz="1400" dirty="0" smtClean="0">
                <a:solidFill>
                  <a:srgbClr val="FFC000"/>
                </a:solidFill>
              </a:rPr>
              <a:t>49. </a:t>
            </a:r>
            <a:r>
              <a:rPr lang="pt-BR" sz="4800" dirty="0" smtClean="0"/>
              <a:t>ናይ ጐይታናን ኣምላኽናን ናይ ኢየሱስ ክርስቶስ ሥጋኡን ደሙን ገይሩ ክልውጦ ደጊምና ንልምነካ ኣሎና። ንዘልዓለም ዓለም። ኣሜን።</a:t>
            </a:r>
            <a:endParaRPr lang="pt-BR" sz="4800" dirty="0" smtClean="0">
              <a:solidFill>
                <a:srgbClr val="FFC000"/>
              </a:solidFill>
            </a:endParaRPr>
          </a:p>
        </p:txBody>
      </p:sp>
      <p:sp>
        <p:nvSpPr>
          <p:cNvPr id="20" name="Rectangle 19"/>
          <p:cNvSpPr/>
          <p:nvPr/>
        </p:nvSpPr>
        <p:spPr>
          <a:xfrm>
            <a:off x="8252386" y="46074"/>
            <a:ext cx="3997885" cy="6724918"/>
          </a:xfrm>
          <a:prstGeom prst="rect">
            <a:avLst/>
          </a:prstGeom>
        </p:spPr>
        <p:txBody>
          <a:bodyPr wrap="square">
            <a:spAutoFit/>
          </a:bodyPr>
          <a:lstStyle/>
          <a:p>
            <a:pPr marL="40639" marR="40639">
              <a:spcBef>
                <a:spcPts val="600"/>
              </a:spcBef>
              <a:buClr>
                <a:srgbClr val="000000"/>
              </a:buClr>
              <a:defRPr sz="2000"/>
            </a:pPr>
            <a:r>
              <a:rPr lang="en-US" sz="4000" dirty="0" smtClean="0">
                <a:uFill>
                  <a:solidFill>
                    <a:srgbClr val="000000"/>
                  </a:solidFill>
                </a:uFill>
              </a:rPr>
              <a:t>and power upon this </a:t>
            </a:r>
            <a:r>
              <a:rPr lang="en-US" sz="2000" dirty="0">
                <a:solidFill>
                  <a:srgbClr val="FFC000"/>
                </a:solidFill>
                <a:uFill>
                  <a:solidFill>
                    <a:srgbClr val="000000"/>
                  </a:solidFill>
                </a:uFill>
              </a:rPr>
              <a:t>(Pointing)</a:t>
            </a:r>
            <a:r>
              <a:rPr lang="en-US" sz="2000" dirty="0" smtClean="0">
                <a:solidFill>
                  <a:srgbClr val="FFC000"/>
                </a:solidFill>
                <a:uFill>
                  <a:solidFill>
                    <a:srgbClr val="000000"/>
                  </a:solidFill>
                </a:uFill>
              </a:rPr>
              <a:t> </a:t>
            </a:r>
            <a:r>
              <a:rPr lang="en-US" sz="4000" dirty="0" smtClean="0">
                <a:uFill>
                  <a:solidFill>
                    <a:srgbClr val="000000"/>
                  </a:solidFill>
                </a:uFill>
              </a:rPr>
              <a:t>bread and upon this </a:t>
            </a:r>
            <a:r>
              <a:rPr lang="en-US" sz="2000" dirty="0" smtClean="0">
                <a:solidFill>
                  <a:srgbClr val="FFC000"/>
                </a:solidFill>
                <a:uFill>
                  <a:solidFill>
                    <a:srgbClr val="000000"/>
                  </a:solidFill>
                </a:uFill>
              </a:rPr>
              <a:t>(Pointing) </a:t>
            </a:r>
            <a:r>
              <a:rPr lang="en-US" sz="4000" dirty="0" smtClean="0">
                <a:uFill>
                  <a:solidFill>
                    <a:srgbClr val="000000"/>
                  </a:solidFill>
                </a:uFill>
              </a:rPr>
              <a:t>cup. </a:t>
            </a:r>
          </a:p>
          <a:p>
            <a:pPr marL="40639" marR="40639">
              <a:spcBef>
                <a:spcPts val="600"/>
              </a:spcBef>
              <a:buClr>
                <a:srgbClr val="000000"/>
              </a:buClr>
              <a:defRPr sz="2000"/>
            </a:pPr>
            <a:r>
              <a:rPr lang="en-US" sz="1400" dirty="0" smtClean="0">
                <a:solidFill>
                  <a:srgbClr val="FFC000"/>
                </a:solidFill>
                <a:uFill>
                  <a:solidFill>
                    <a:srgbClr val="000000"/>
                  </a:solidFill>
                </a:uFill>
              </a:rPr>
              <a:t>49. </a:t>
            </a:r>
            <a:r>
              <a:rPr lang="en-US" sz="3800" dirty="0" smtClean="0"/>
              <a:t>May </a:t>
            </a:r>
            <a:r>
              <a:rPr lang="en-US" sz="3800" dirty="0"/>
              <a:t>He makes them the body and blood of our Lord and our God and our Savior Jesus Christ, world without end.</a:t>
            </a:r>
          </a:p>
        </p:txBody>
      </p:sp>
      <p:sp>
        <p:nvSpPr>
          <p:cNvPr id="2" name="Rectangle 1"/>
          <p:cNvSpPr/>
          <p:nvPr/>
        </p:nvSpPr>
        <p:spPr>
          <a:xfrm>
            <a:off x="17753" y="-124526"/>
            <a:ext cx="4240932" cy="5170646"/>
          </a:xfrm>
          <a:prstGeom prst="rect">
            <a:avLst/>
          </a:prstGeom>
        </p:spPr>
        <p:txBody>
          <a:bodyPr wrap="square">
            <a:spAutoFit/>
          </a:bodyPr>
          <a:lstStyle/>
          <a:p>
            <a:r>
              <a:rPr lang="en-CA" sz="1400" dirty="0" smtClean="0">
                <a:solidFill>
                  <a:srgbClr val="FFC000"/>
                </a:solidFill>
              </a:rPr>
              <a:t>፵፱. </a:t>
            </a:r>
            <a:r>
              <a:rPr lang="en-CA" sz="4800" dirty="0" err="1" smtClean="0"/>
              <a:t>ይሬስዩ</a:t>
            </a:r>
            <a:r>
              <a:rPr lang="en-CA" sz="4800" dirty="0" smtClean="0"/>
              <a:t> </a:t>
            </a:r>
            <a:r>
              <a:rPr lang="en-CA" sz="4800" dirty="0" err="1" smtClean="0"/>
              <a:t>ሥጋሁ</a:t>
            </a:r>
            <a:r>
              <a:rPr lang="en-CA" sz="4800" dirty="0" smtClean="0"/>
              <a:t> </a:t>
            </a:r>
            <a:r>
              <a:rPr lang="en-CA" sz="4800" dirty="0" err="1" smtClean="0"/>
              <a:t>ወደሞ</a:t>
            </a:r>
            <a:r>
              <a:rPr lang="en-CA" sz="4800" dirty="0" smtClean="0"/>
              <a:t> </a:t>
            </a:r>
            <a:r>
              <a:rPr lang="en-CA" sz="4800" dirty="0" err="1" smtClean="0"/>
              <a:t>ለእግዚእነ</a:t>
            </a:r>
            <a:r>
              <a:rPr lang="en-CA" sz="4800" dirty="0" smtClean="0"/>
              <a:t> </a:t>
            </a:r>
            <a:r>
              <a:rPr lang="en-CA" sz="4800" dirty="0" err="1" smtClean="0"/>
              <a:t>ወአምላክነ</a:t>
            </a:r>
            <a:r>
              <a:rPr lang="en-CA" sz="4800" dirty="0" smtClean="0"/>
              <a:t> </a:t>
            </a:r>
            <a:r>
              <a:rPr lang="en-CA" sz="4800" dirty="0" err="1" smtClean="0"/>
              <a:t>ወመድኃኒነ</a:t>
            </a:r>
            <a:r>
              <a:rPr lang="en-CA" sz="4800" dirty="0" smtClean="0"/>
              <a:t> </a:t>
            </a:r>
            <a:r>
              <a:rPr lang="en-CA" sz="4800" dirty="0" err="1" smtClean="0"/>
              <a:t>ኢየሱስ</a:t>
            </a:r>
            <a:r>
              <a:rPr lang="en-CA" sz="4800" dirty="0" smtClean="0"/>
              <a:t> </a:t>
            </a:r>
            <a:r>
              <a:rPr lang="en-CA" sz="4800" dirty="0" err="1" smtClean="0"/>
              <a:t>ክርስቶስ</a:t>
            </a:r>
            <a:r>
              <a:rPr lang="en-CA" sz="4800" dirty="0" smtClean="0"/>
              <a:t> </a:t>
            </a:r>
            <a:r>
              <a:rPr lang="en-CA" sz="4800" dirty="0" err="1" smtClean="0"/>
              <a:t>ለዓለመ</a:t>
            </a:r>
            <a:r>
              <a:rPr lang="en-CA" sz="4800" dirty="0" smtClean="0"/>
              <a:t> </a:t>
            </a:r>
            <a:r>
              <a:rPr lang="en-CA" sz="4800" dirty="0" err="1" smtClean="0"/>
              <a:t>ዓለም</a:t>
            </a:r>
            <a:r>
              <a:rPr lang="en-CA" sz="4800" dirty="0" smtClean="0"/>
              <a:t>።</a:t>
            </a:r>
            <a:endParaRPr lang="en-CA" sz="4800" dirty="0">
              <a:solidFill>
                <a:srgbClr val="FFC000"/>
              </a:solidFill>
            </a:endParaRPr>
          </a:p>
          <a:p>
            <a:endParaRPr lang="en-CA" sz="4200" dirty="0" smtClean="0">
              <a:solidFill>
                <a:srgbClr val="FFC000"/>
              </a:solidFill>
            </a:endParaRPr>
          </a:p>
        </p:txBody>
      </p:sp>
    </p:spTree>
    <p:extLst>
      <p:ext uri="{BB962C8B-B14F-4D97-AF65-F5344CB8AC3E}">
        <p14:creationId xmlns:p14="http://schemas.microsoft.com/office/powerpoint/2010/main" val="4069171860"/>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4646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46160" y="266596"/>
            <a:ext cx="4054247" cy="6324808"/>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a:solidFill>
                  <a:srgbClr val="FFFF00"/>
                </a:solidFill>
                <a:latin typeface="Arial" charset="0"/>
              </a:rPr>
              <a:t>. </a:t>
            </a:r>
            <a:r>
              <a:rPr lang="en-US" altLang="en-US" sz="1400" b="1" dirty="0" smtClean="0">
                <a:solidFill>
                  <a:srgbClr val="FFC000"/>
                </a:solidFill>
                <a:latin typeface="Arial" charset="0"/>
              </a:rPr>
              <a:t>50.</a:t>
            </a:r>
            <a:r>
              <a:rPr lang="pt-BR" sz="1400" dirty="0" smtClean="0">
                <a:solidFill>
                  <a:srgbClr val="FFC000"/>
                </a:solidFill>
              </a:rPr>
              <a:t> </a:t>
            </a:r>
            <a:r>
              <a:rPr lang="pt-BR" sz="5500" dirty="0"/>
              <a:t>ኣሜን፥ </a:t>
            </a:r>
          </a:p>
          <a:p>
            <a:r>
              <a:rPr lang="pt-BR" sz="5500" dirty="0"/>
              <a:t>ኦ ጐይታ ፥ </a:t>
            </a:r>
            <a:r>
              <a:rPr lang="pt-BR" sz="5500" dirty="0" smtClean="0"/>
              <a:t> </a:t>
            </a:r>
          </a:p>
          <a:p>
            <a:r>
              <a:rPr lang="pt-BR" sz="5500" dirty="0" smtClean="0"/>
              <a:t>      ምሓረና</a:t>
            </a:r>
            <a:r>
              <a:rPr lang="pt-BR" sz="5500" dirty="0"/>
              <a:t>፥ </a:t>
            </a:r>
          </a:p>
          <a:p>
            <a:r>
              <a:rPr lang="pt-BR" sz="5500" dirty="0"/>
              <a:t>ኦ ጐይታ፥ </a:t>
            </a:r>
            <a:endParaRPr lang="pt-BR" sz="5500" dirty="0" smtClean="0"/>
          </a:p>
          <a:p>
            <a:r>
              <a:rPr lang="pt-BR" sz="5500" dirty="0"/>
              <a:t> </a:t>
            </a:r>
            <a:r>
              <a:rPr lang="pt-BR" sz="5500" dirty="0" smtClean="0"/>
              <a:t>     ለውሃልና</a:t>
            </a:r>
            <a:r>
              <a:rPr lang="pt-BR" sz="5500" dirty="0"/>
              <a:t>፥ </a:t>
            </a:r>
          </a:p>
          <a:p>
            <a:r>
              <a:rPr lang="pt-BR" sz="5500" dirty="0"/>
              <a:t>ኦ ጐይታ፥ </a:t>
            </a:r>
            <a:r>
              <a:rPr lang="pt-BR" sz="5500" dirty="0" smtClean="0"/>
              <a:t> </a:t>
            </a:r>
          </a:p>
          <a:p>
            <a:r>
              <a:rPr lang="pt-BR" sz="5500" dirty="0"/>
              <a:t> </a:t>
            </a:r>
            <a:r>
              <a:rPr lang="pt-BR" sz="5500" dirty="0" smtClean="0"/>
              <a:t>     ሕደገልና</a:t>
            </a:r>
            <a:r>
              <a:rPr lang="pt-BR" sz="5500" dirty="0"/>
              <a:t>። </a:t>
            </a:r>
            <a:endParaRPr lang="en-CA" sz="5500" dirty="0"/>
          </a:p>
          <a:p>
            <a:endParaRPr lang="en-CA" sz="2000" dirty="0">
              <a:solidFill>
                <a:srgbClr val="FFC000"/>
              </a:solidFill>
            </a:endParaRPr>
          </a:p>
        </p:txBody>
      </p:sp>
      <p:sp>
        <p:nvSpPr>
          <p:cNvPr id="20" name="Rectangle 19"/>
          <p:cNvSpPr/>
          <p:nvPr/>
        </p:nvSpPr>
        <p:spPr>
          <a:xfrm>
            <a:off x="7986410" y="166089"/>
            <a:ext cx="4306143" cy="6140142"/>
          </a:xfrm>
          <a:prstGeom prst="rect">
            <a:avLst/>
          </a:prstGeom>
        </p:spPr>
        <p:txBody>
          <a:bodyPr wrap="square">
            <a:spAutoFit/>
          </a:bodyPr>
          <a:lstStyle/>
          <a:p>
            <a:pPr marL="40639" marR="40639">
              <a:spcBef>
                <a:spcPts val="600"/>
              </a:spcBef>
              <a:buClr>
                <a:srgbClr val="000000"/>
              </a:buClr>
              <a:buFont typeface="Arial"/>
              <a:defRPr sz="2800"/>
            </a:pPr>
            <a:r>
              <a:rPr lang="en-US" altLang="en-US" sz="5000" dirty="0" smtClean="0">
                <a:solidFill>
                  <a:srgbClr val="FFFF00"/>
                </a:solidFill>
                <a:latin typeface="Arial" charset="0"/>
              </a:rPr>
              <a:t>People</a:t>
            </a:r>
            <a:r>
              <a:rPr lang="en-US" altLang="en-US" sz="5000" dirty="0">
                <a:solidFill>
                  <a:srgbClr val="FFFF00"/>
                </a:solidFill>
                <a:latin typeface="Arial" charset="0"/>
              </a:rPr>
              <a:t>: </a:t>
            </a:r>
            <a:endParaRPr lang="en-US" altLang="en-US" sz="5000" dirty="0" smtClean="0">
              <a:solidFill>
                <a:srgbClr val="FFFF00"/>
              </a:solidFill>
              <a:latin typeface="Arial" charset="0"/>
            </a:endParaRPr>
          </a:p>
          <a:p>
            <a:pPr marL="40639" marR="40639" algn="ctr">
              <a:spcBef>
                <a:spcPts val="600"/>
              </a:spcBef>
              <a:buClr>
                <a:srgbClr val="000000"/>
              </a:buClr>
              <a:buFont typeface="Arial"/>
              <a:defRPr sz="2800"/>
            </a:pPr>
            <a:r>
              <a:rPr lang="en-US" sz="1400" b="1" dirty="0" smtClean="0">
                <a:solidFill>
                  <a:srgbClr val="FFC000"/>
                </a:solidFill>
              </a:rPr>
              <a:t>50. </a:t>
            </a:r>
            <a:r>
              <a:rPr lang="en-US" sz="5000" dirty="0" smtClean="0">
                <a:solidFill>
                  <a:schemeClr val="tx1">
                    <a:lumMod val="95000"/>
                  </a:schemeClr>
                </a:solidFill>
                <a:uFill>
                  <a:solidFill>
                    <a:srgbClr val="004DD6"/>
                  </a:solidFill>
                </a:uFill>
              </a:rPr>
              <a:t>Amen</a:t>
            </a:r>
          </a:p>
          <a:p>
            <a:pPr marL="40639" marR="40639" algn="ctr">
              <a:spcBef>
                <a:spcPts val="600"/>
              </a:spcBef>
              <a:buClr>
                <a:srgbClr val="000000"/>
              </a:buClr>
              <a:buFont typeface="Arial"/>
              <a:defRPr sz="2800"/>
            </a:pPr>
            <a:r>
              <a:rPr lang="en-US" sz="5000" dirty="0" smtClean="0">
                <a:solidFill>
                  <a:schemeClr val="tx1">
                    <a:lumMod val="95000"/>
                  </a:schemeClr>
                </a:solidFill>
                <a:uFill>
                  <a:solidFill>
                    <a:srgbClr val="004DD6"/>
                  </a:solidFill>
                </a:uFill>
              </a:rPr>
              <a:t> </a:t>
            </a:r>
            <a:r>
              <a:rPr lang="en-US" sz="5000" dirty="0">
                <a:solidFill>
                  <a:schemeClr val="tx1">
                    <a:lumMod val="95000"/>
                  </a:schemeClr>
                </a:solidFill>
                <a:uFill>
                  <a:solidFill>
                    <a:srgbClr val="004DD6"/>
                  </a:solidFill>
                </a:uFill>
              </a:rPr>
              <a:t>Lord have pity upon us, </a:t>
            </a:r>
            <a:endParaRPr lang="en-US" sz="5000" dirty="0" smtClean="0">
              <a:solidFill>
                <a:schemeClr val="tx1">
                  <a:lumMod val="95000"/>
                </a:schemeClr>
              </a:solidFill>
              <a:uFill>
                <a:solidFill>
                  <a:srgbClr val="004DD6"/>
                </a:solidFill>
              </a:uFill>
            </a:endParaRPr>
          </a:p>
          <a:p>
            <a:pPr marL="40639" marR="40639" algn="ctr">
              <a:spcBef>
                <a:spcPts val="600"/>
              </a:spcBef>
              <a:buClr>
                <a:srgbClr val="000000"/>
              </a:buClr>
              <a:buFont typeface="Arial"/>
              <a:defRPr sz="2800"/>
            </a:pPr>
            <a:r>
              <a:rPr lang="en-US" sz="5000" dirty="0" smtClean="0">
                <a:solidFill>
                  <a:schemeClr val="tx1">
                    <a:lumMod val="95000"/>
                  </a:schemeClr>
                </a:solidFill>
                <a:uFill>
                  <a:solidFill>
                    <a:srgbClr val="004DD6"/>
                  </a:solidFill>
                </a:uFill>
              </a:rPr>
              <a:t>Lord </a:t>
            </a:r>
            <a:r>
              <a:rPr lang="en-US" sz="5000" dirty="0">
                <a:solidFill>
                  <a:schemeClr val="tx1">
                    <a:lumMod val="95000"/>
                  </a:schemeClr>
                </a:solidFill>
                <a:uFill>
                  <a:solidFill>
                    <a:srgbClr val="004DD6"/>
                  </a:solidFill>
                </a:uFill>
              </a:rPr>
              <a:t>spare us, Lord have mercy upon us</a:t>
            </a:r>
            <a:r>
              <a:rPr lang="en-US" sz="5000" dirty="0" smtClean="0">
                <a:solidFill>
                  <a:schemeClr val="tx1">
                    <a:lumMod val="95000"/>
                  </a:schemeClr>
                </a:solidFill>
                <a:uFill>
                  <a:solidFill>
                    <a:srgbClr val="004DD6"/>
                  </a:solidFill>
                </a:uFill>
              </a:rPr>
              <a:t>.</a:t>
            </a:r>
            <a:r>
              <a:rPr lang="en-US" altLang="en-US" sz="2400" dirty="0">
                <a:latin typeface="Arial" charset="0"/>
              </a:rPr>
              <a:t/>
            </a:r>
            <a:br>
              <a:rPr lang="en-US" altLang="en-US" sz="2400" dirty="0">
                <a:latin typeface="Arial" charset="0"/>
              </a:rPr>
            </a:br>
            <a:endParaRPr lang="en-US" altLang="en-US" sz="2800" dirty="0">
              <a:latin typeface="Arial" charset="0"/>
            </a:endParaRPr>
          </a:p>
        </p:txBody>
      </p:sp>
      <p:sp>
        <p:nvSpPr>
          <p:cNvPr id="2" name="Rectangle 1"/>
          <p:cNvSpPr/>
          <p:nvPr/>
        </p:nvSpPr>
        <p:spPr>
          <a:xfrm>
            <a:off x="-65034" y="62900"/>
            <a:ext cx="4248413" cy="5555367"/>
          </a:xfrm>
          <a:prstGeom prst="rect">
            <a:avLst/>
          </a:prstGeom>
        </p:spPr>
        <p:txBody>
          <a:bodyPr wrap="square">
            <a:spAutoFit/>
          </a:bodyPr>
          <a:lstStyle/>
          <a:p>
            <a:r>
              <a:rPr lang="en-US" altLang="en-US" sz="5500" b="1" dirty="0" err="1" smtClean="0">
                <a:solidFill>
                  <a:srgbClr val="FFFF00"/>
                </a:solidFill>
                <a:latin typeface="Arial" charset="0"/>
              </a:rPr>
              <a:t>ይ.ሕ</a:t>
            </a:r>
            <a:r>
              <a:rPr lang="en-US" altLang="en-US" sz="5500" b="1" dirty="0" smtClean="0">
                <a:solidFill>
                  <a:srgbClr val="FFFF00"/>
                </a:solidFill>
                <a:latin typeface="Arial" charset="0"/>
              </a:rPr>
              <a:t>. </a:t>
            </a:r>
          </a:p>
          <a:p>
            <a:pPr algn="ctr"/>
            <a:r>
              <a:rPr lang="pt-BR" sz="1400" dirty="0" smtClean="0">
                <a:solidFill>
                  <a:srgbClr val="FFC000"/>
                </a:solidFill>
              </a:rPr>
              <a:t> ፶. </a:t>
            </a:r>
            <a:r>
              <a:rPr lang="pt-BR" sz="6000" b="1" dirty="0" smtClean="0"/>
              <a:t>አሜን </a:t>
            </a:r>
          </a:p>
          <a:p>
            <a:pPr algn="ctr"/>
            <a:r>
              <a:rPr lang="pt-BR" sz="6000" b="1" dirty="0" smtClean="0"/>
              <a:t>እግዚኦ መሐረነ፥  </a:t>
            </a:r>
            <a:r>
              <a:rPr lang="pt-BR" sz="6000" b="1" dirty="0"/>
              <a:t>እግዚኦ </a:t>
            </a:r>
            <a:r>
              <a:rPr lang="pt-BR" sz="6000" b="1" dirty="0" smtClean="0"/>
              <a:t>መሐከነ፥ </a:t>
            </a:r>
            <a:r>
              <a:rPr lang="pt-BR" sz="6000" b="1" dirty="0"/>
              <a:t>እግዚኦ ተሣሀለነ።</a:t>
            </a:r>
            <a:endParaRPr lang="en-CA" sz="6000" b="1" dirty="0"/>
          </a:p>
        </p:txBody>
      </p:sp>
    </p:spTree>
    <p:extLst>
      <p:ext uri="{BB962C8B-B14F-4D97-AF65-F5344CB8AC3E}">
        <p14:creationId xmlns:p14="http://schemas.microsoft.com/office/powerpoint/2010/main" val="2179218227"/>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555641"/>
          </a:xfrm>
          <a:prstGeom prst="rect">
            <a:avLst/>
          </a:prstGeom>
        </p:spPr>
        <p:txBody>
          <a:bodyPr wrap="square">
            <a:spAutoFit/>
          </a:bodyPr>
          <a:lstStyle/>
          <a:p>
            <a:r>
              <a:rPr lang="pt-BR" sz="6000" dirty="0">
                <a:solidFill>
                  <a:srgbClr val="92D050"/>
                </a:solidFill>
              </a:rPr>
              <a:t>ይ.ዲ. </a:t>
            </a:r>
            <a:endParaRPr lang="pt-BR" sz="6000" dirty="0" smtClean="0">
              <a:solidFill>
                <a:srgbClr val="92D050"/>
              </a:solidFill>
            </a:endParaRPr>
          </a:p>
          <a:p>
            <a:r>
              <a:rPr lang="pt-BR" sz="1400" dirty="0" smtClean="0">
                <a:solidFill>
                  <a:srgbClr val="FFC000"/>
                </a:solidFill>
              </a:rPr>
              <a:t>51. </a:t>
            </a:r>
            <a:r>
              <a:rPr lang="pt-BR" sz="6000" dirty="0"/>
              <a:t>ንእግዚኣብሄር ኣምላኽና፥ ሠናይ ኅብረት መንፈስ ቅዱስ ኪህበና ብምሉእ ልብና ንለምኖ።</a:t>
            </a:r>
            <a:endParaRPr lang="en-US" altLang="en-US" sz="5000" dirty="0" smtClean="0">
              <a:solidFill>
                <a:srgbClr val="FFFF00"/>
              </a:solidFill>
              <a:latin typeface="Arial" charset="0"/>
            </a:endParaRPr>
          </a:p>
        </p:txBody>
      </p:sp>
      <p:sp>
        <p:nvSpPr>
          <p:cNvPr id="20" name="Rectangle 19"/>
          <p:cNvSpPr/>
          <p:nvPr/>
        </p:nvSpPr>
        <p:spPr>
          <a:xfrm>
            <a:off x="7986410" y="63219"/>
            <a:ext cx="4306143" cy="6432530"/>
          </a:xfrm>
          <a:prstGeom prst="rect">
            <a:avLst/>
          </a:prstGeom>
        </p:spPr>
        <p:txBody>
          <a:bodyPr wrap="square">
            <a:spAutoFit/>
          </a:bodyPr>
          <a:lstStyle/>
          <a:p>
            <a:pPr marL="40639" marR="40639">
              <a:spcBef>
                <a:spcPts val="600"/>
              </a:spcBef>
              <a:buClr>
                <a:srgbClr val="000000"/>
              </a:buClr>
              <a:buFont typeface="Arial"/>
              <a:defRPr sz="2800"/>
            </a:pPr>
            <a:r>
              <a:rPr lang="en-US" sz="4500" b="1" dirty="0" smtClean="0">
                <a:solidFill>
                  <a:srgbClr val="92D050"/>
                </a:solidFill>
              </a:rPr>
              <a:t>Deacon: </a:t>
            </a:r>
            <a:r>
              <a:rPr lang="en-US" sz="1400" b="1" dirty="0" smtClean="0">
                <a:solidFill>
                  <a:srgbClr val="FFC000"/>
                </a:solidFill>
              </a:rPr>
              <a:t>51. </a:t>
            </a:r>
            <a:r>
              <a:rPr lang="en-US" sz="4800" dirty="0"/>
              <a:t>With all the heart let us beseech the Lord our God to grant unto us the good communion of the Holy Spirit</a:t>
            </a:r>
            <a:r>
              <a:rPr lang="en-US" sz="4800" dirty="0" smtClean="0"/>
              <a:t>.</a:t>
            </a:r>
            <a:r>
              <a:rPr lang="en-US" altLang="en-US" sz="2400" dirty="0">
                <a:latin typeface="Arial" charset="0"/>
              </a:rPr>
              <a:t/>
            </a:r>
            <a:br>
              <a:rPr lang="en-US" altLang="en-US" sz="2400" dirty="0">
                <a:latin typeface="Arial" charset="0"/>
              </a:rPr>
            </a:br>
            <a:endParaRPr lang="en-US" altLang="en-US" sz="2800" dirty="0">
              <a:latin typeface="Arial" charset="0"/>
            </a:endParaRPr>
          </a:p>
        </p:txBody>
      </p:sp>
      <p:sp>
        <p:nvSpPr>
          <p:cNvPr id="2" name="Rectangle 1"/>
          <p:cNvSpPr/>
          <p:nvPr/>
        </p:nvSpPr>
        <p:spPr>
          <a:xfrm>
            <a:off x="32122" y="62900"/>
            <a:ext cx="3990002" cy="6340197"/>
          </a:xfrm>
          <a:prstGeom prst="rect">
            <a:avLst/>
          </a:prstGeom>
        </p:spPr>
        <p:txBody>
          <a:bodyPr wrap="square">
            <a:spAutoFit/>
          </a:bodyPr>
          <a:lstStyle/>
          <a:p>
            <a:r>
              <a:rPr lang="pt-BR" sz="6000" dirty="0">
                <a:solidFill>
                  <a:srgbClr val="92D050"/>
                </a:solidFill>
              </a:rPr>
              <a:t>ይ.ዲ. </a:t>
            </a:r>
            <a:r>
              <a:rPr lang="pt-BR" sz="1400" dirty="0">
                <a:solidFill>
                  <a:srgbClr val="FFC000"/>
                </a:solidFill>
              </a:rPr>
              <a:t>፶</a:t>
            </a:r>
            <a:r>
              <a:rPr lang="pt-BR" sz="1400" dirty="0" smtClean="0">
                <a:solidFill>
                  <a:srgbClr val="FFC000"/>
                </a:solidFill>
              </a:rPr>
              <a:t>፩. </a:t>
            </a:r>
            <a:r>
              <a:rPr lang="pt-BR" sz="5800" b="1" dirty="0"/>
              <a:t>በኩሉ ልብ ናስተብቍዖ ለእግዚአብሔር </a:t>
            </a:r>
            <a:endParaRPr lang="pt-BR" sz="5800" b="1" dirty="0" smtClean="0"/>
          </a:p>
          <a:p>
            <a:r>
              <a:rPr lang="pt-BR" sz="5800" b="1" dirty="0"/>
              <a:t> </a:t>
            </a:r>
            <a:r>
              <a:rPr lang="pt-BR" sz="5800" b="1" dirty="0" smtClean="0"/>
              <a:t>   አምላክነ </a:t>
            </a:r>
            <a:r>
              <a:rPr lang="pt-BR" sz="5800" b="1" dirty="0"/>
              <a:t>ኅብረተ መንፈስ ቅዱስ ሠናየ </a:t>
            </a:r>
            <a:r>
              <a:rPr lang="pt-BR" sz="5800" b="1" dirty="0" smtClean="0"/>
              <a:t>፥ ከመ </a:t>
            </a:r>
            <a:r>
              <a:rPr lang="pt-BR" sz="5800" b="1" dirty="0"/>
              <a:t>ይጸግወነ።</a:t>
            </a:r>
            <a:endParaRPr lang="en-CA" sz="5800" b="1" dirty="0"/>
          </a:p>
        </p:txBody>
      </p:sp>
    </p:spTree>
    <p:extLst>
      <p:ext uri="{BB962C8B-B14F-4D97-AF65-F5344CB8AC3E}">
        <p14:creationId xmlns:p14="http://schemas.microsoft.com/office/powerpoint/2010/main" val="4123906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911"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478970"/>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5000" dirty="0" err="1" smtClean="0"/>
              <a:t>ይእዜኒ</a:t>
            </a:r>
            <a:r>
              <a:rPr lang="en-CA" sz="5000" dirty="0" smtClean="0"/>
              <a:t> </a:t>
            </a:r>
            <a:r>
              <a:rPr lang="en-CA" sz="5000" dirty="0" err="1"/>
              <a:t>ወዘልፈኒ</a:t>
            </a:r>
            <a:r>
              <a:rPr lang="en-CA" sz="5000" dirty="0"/>
              <a:t> </a:t>
            </a:r>
            <a:r>
              <a:rPr lang="en-CA" sz="5000" dirty="0" smtClean="0"/>
              <a:t>።</a:t>
            </a:r>
          </a:p>
          <a:p>
            <a:r>
              <a:rPr lang="en-CA" sz="5000" dirty="0" err="1">
                <a:solidFill>
                  <a:srgbClr val="FFFF00"/>
                </a:solidFill>
              </a:rPr>
              <a:t>ይ.ሕ</a:t>
            </a:r>
            <a:r>
              <a:rPr lang="en-CA" sz="5000" dirty="0">
                <a:solidFill>
                  <a:srgbClr val="FFFF00"/>
                </a:solidFill>
              </a:rPr>
              <a:t>. </a:t>
            </a:r>
            <a:r>
              <a:rPr lang="en-CA" sz="5000" dirty="0" err="1"/>
              <a:t>ከማሁ</a:t>
            </a:r>
            <a:r>
              <a:rPr lang="en-CA" sz="5000" dirty="0" smtClean="0"/>
              <a:t>።</a:t>
            </a:r>
          </a:p>
          <a:p>
            <a:endParaRPr lang="en-CA" sz="5000" dirty="0"/>
          </a:p>
          <a:p>
            <a:r>
              <a:rPr lang="en-CA" sz="5000" dirty="0" err="1">
                <a:solidFill>
                  <a:srgbClr val="FF0000"/>
                </a:solidFill>
              </a:rPr>
              <a:t>ይ.ካ</a:t>
            </a:r>
            <a:r>
              <a:rPr lang="en-CA" sz="5000" dirty="0">
                <a:solidFill>
                  <a:srgbClr val="FF0000"/>
                </a:solidFill>
              </a:rPr>
              <a:t>. </a:t>
            </a:r>
            <a:r>
              <a:rPr lang="en-CA" sz="5000" dirty="0" err="1" smtClean="0"/>
              <a:t>ወለዓለመ</a:t>
            </a:r>
            <a:r>
              <a:rPr lang="en-CA" sz="5000" dirty="0" smtClean="0"/>
              <a:t> </a:t>
            </a:r>
            <a:r>
              <a:rPr lang="en-CA" sz="5000" dirty="0" err="1"/>
              <a:t>ዓለም</a:t>
            </a:r>
            <a:r>
              <a:rPr lang="en-CA" sz="5000" dirty="0"/>
              <a:t> </a:t>
            </a:r>
            <a:r>
              <a:rPr lang="en-CA" sz="5000" dirty="0" err="1"/>
              <a:t>አሜን</a:t>
            </a:r>
            <a:r>
              <a:rPr lang="en-CA" sz="5000" dirty="0"/>
              <a:t>፥ </a:t>
            </a:r>
            <a:r>
              <a:rPr lang="en-CA" sz="5000" dirty="0" err="1"/>
              <a:t>ሃሌ</a:t>
            </a:r>
            <a:r>
              <a:rPr lang="en-CA" sz="5000" dirty="0"/>
              <a:t> </a:t>
            </a:r>
            <a:r>
              <a:rPr lang="en-CA" sz="5000" dirty="0" err="1"/>
              <a:t>ሉያ</a:t>
            </a:r>
            <a:r>
              <a:rPr lang="en-CA" sz="5000" dirty="0" smtClean="0"/>
              <a:t>።</a:t>
            </a:r>
          </a:p>
          <a:p>
            <a:r>
              <a:rPr lang="en-CA" sz="5000" dirty="0" err="1" smtClean="0">
                <a:solidFill>
                  <a:srgbClr val="FFFF00"/>
                </a:solidFill>
              </a:rPr>
              <a:t>ይ.ሕ</a:t>
            </a:r>
            <a:r>
              <a:rPr lang="en-CA" sz="5000" dirty="0">
                <a:solidFill>
                  <a:srgbClr val="FFFF00"/>
                </a:solidFill>
              </a:rPr>
              <a:t>. </a:t>
            </a:r>
            <a:r>
              <a:rPr lang="en-CA" sz="5000" dirty="0" err="1"/>
              <a:t>ከማሁ</a:t>
            </a:r>
            <a:r>
              <a:rPr lang="en-CA" sz="5000" dirty="0"/>
              <a:t>።</a:t>
            </a:r>
          </a:p>
          <a:p>
            <a:endParaRPr lang="en-CA" sz="4000" dirty="0"/>
          </a:p>
          <a:p>
            <a:endParaRPr lang="en-CA" sz="4000" dirty="0"/>
          </a:p>
        </p:txBody>
      </p:sp>
      <p:sp>
        <p:nvSpPr>
          <p:cNvPr id="19" name="Rectangle 18"/>
          <p:cNvSpPr/>
          <p:nvPr/>
        </p:nvSpPr>
        <p:spPr>
          <a:xfrm>
            <a:off x="3959994" y="21269"/>
            <a:ext cx="4418461" cy="6555641"/>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5000" dirty="0" err="1" smtClean="0"/>
              <a:t>ሎምን</a:t>
            </a:r>
            <a:r>
              <a:rPr lang="en-CA" sz="5000" dirty="0" smtClean="0"/>
              <a:t> </a:t>
            </a:r>
          </a:p>
          <a:p>
            <a:r>
              <a:rPr lang="en-CA" sz="5000" dirty="0" err="1" smtClean="0"/>
              <a:t>ኵሉ</a:t>
            </a:r>
            <a:r>
              <a:rPr lang="en-CA" sz="5000" dirty="0" smtClean="0"/>
              <a:t> </a:t>
            </a:r>
            <a:r>
              <a:rPr lang="en-CA" sz="5000" dirty="0" err="1" smtClean="0"/>
              <a:t>ሳዕን</a:t>
            </a:r>
            <a:r>
              <a:rPr lang="en-CA" sz="5000" dirty="0" smtClean="0"/>
              <a:t>።</a:t>
            </a:r>
          </a:p>
          <a:p>
            <a:r>
              <a:rPr lang="en-CA" sz="5000" dirty="0" err="1">
                <a:solidFill>
                  <a:srgbClr val="FFFF00"/>
                </a:solidFill>
              </a:rPr>
              <a:t>ይ.ሕ</a:t>
            </a:r>
            <a:r>
              <a:rPr lang="en-CA" sz="5000" dirty="0">
                <a:solidFill>
                  <a:srgbClr val="FFFF00"/>
                </a:solidFill>
              </a:rPr>
              <a:t>. </a:t>
            </a:r>
            <a:r>
              <a:rPr lang="en-CA" sz="5000" dirty="0" err="1"/>
              <a:t>ከምኡ</a:t>
            </a:r>
            <a:r>
              <a:rPr lang="en-CA" sz="5000" dirty="0"/>
              <a:t> </a:t>
            </a:r>
            <a:r>
              <a:rPr lang="en-CA" sz="5000" dirty="0" err="1"/>
              <a:t>ይበሉ</a:t>
            </a:r>
            <a:r>
              <a:rPr lang="en-CA" sz="5000" dirty="0" smtClean="0"/>
              <a:t>።</a:t>
            </a:r>
          </a:p>
          <a:p>
            <a:endParaRPr lang="en-CA" sz="5000" dirty="0"/>
          </a:p>
          <a:p>
            <a:r>
              <a:rPr lang="en-CA" sz="5000" dirty="0" err="1">
                <a:solidFill>
                  <a:srgbClr val="FF0000"/>
                </a:solidFill>
              </a:rPr>
              <a:t>ይ.ካ</a:t>
            </a:r>
            <a:r>
              <a:rPr lang="en-CA" sz="5000" dirty="0">
                <a:solidFill>
                  <a:srgbClr val="FF0000"/>
                </a:solidFill>
              </a:rPr>
              <a:t>. </a:t>
            </a:r>
            <a:r>
              <a:rPr lang="en-CA" sz="5000" dirty="0" err="1" smtClean="0"/>
              <a:t>ንዘለዓለም</a:t>
            </a:r>
            <a:r>
              <a:rPr lang="en-CA" sz="5000" dirty="0" smtClean="0"/>
              <a:t> </a:t>
            </a:r>
            <a:r>
              <a:rPr lang="en-CA" sz="5000" dirty="0" err="1"/>
              <a:t>ዓለም</a:t>
            </a:r>
            <a:r>
              <a:rPr lang="en-CA" sz="5000" dirty="0"/>
              <a:t> </a:t>
            </a:r>
            <a:r>
              <a:rPr lang="en-CA" sz="5000" dirty="0" err="1"/>
              <a:t>ኣሜን</a:t>
            </a:r>
            <a:r>
              <a:rPr lang="en-CA" sz="5000" dirty="0"/>
              <a:t> </a:t>
            </a:r>
            <a:r>
              <a:rPr lang="en-CA" sz="5000" dirty="0" err="1"/>
              <a:t>ሃሌ</a:t>
            </a:r>
            <a:r>
              <a:rPr lang="en-CA" sz="5000" dirty="0"/>
              <a:t> </a:t>
            </a:r>
            <a:r>
              <a:rPr lang="en-CA" sz="5000" dirty="0" err="1"/>
              <a:t>ሉያ</a:t>
            </a:r>
            <a:r>
              <a:rPr lang="en-CA" sz="5000" dirty="0" smtClean="0"/>
              <a:t>።</a:t>
            </a:r>
          </a:p>
          <a:p>
            <a:r>
              <a:rPr lang="en-CA" sz="5000" dirty="0" err="1" smtClean="0">
                <a:solidFill>
                  <a:srgbClr val="FFFF00"/>
                </a:solidFill>
              </a:rPr>
              <a:t>ይ.ሕ</a:t>
            </a:r>
            <a:r>
              <a:rPr lang="en-CA" sz="5000" dirty="0">
                <a:solidFill>
                  <a:srgbClr val="FFFF00"/>
                </a:solidFill>
              </a:rPr>
              <a:t>. </a:t>
            </a:r>
            <a:r>
              <a:rPr lang="en-CA" sz="5000" dirty="0" err="1"/>
              <a:t>ከምኡ</a:t>
            </a:r>
            <a:r>
              <a:rPr lang="en-CA" sz="5000" dirty="0"/>
              <a:t> </a:t>
            </a:r>
            <a:r>
              <a:rPr lang="en-CA" sz="5000" dirty="0" err="1"/>
              <a:t>ይበሉ</a:t>
            </a:r>
            <a:r>
              <a:rPr lang="en-CA" sz="5000" dirty="0"/>
              <a:t>።</a:t>
            </a:r>
          </a:p>
          <a:p>
            <a:endParaRPr lang="en-CA" sz="2000" dirty="0">
              <a:solidFill>
                <a:srgbClr val="FFC000"/>
              </a:solidFill>
            </a:endParaRPr>
          </a:p>
        </p:txBody>
      </p:sp>
      <p:sp>
        <p:nvSpPr>
          <p:cNvPr id="20" name="Rectangle 19"/>
          <p:cNvSpPr/>
          <p:nvPr/>
        </p:nvSpPr>
        <p:spPr>
          <a:xfrm>
            <a:off x="8118767" y="30122"/>
            <a:ext cx="4009438" cy="5863144"/>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4500" dirty="0" smtClean="0">
                <a:solidFill>
                  <a:srgbClr val="FF0000"/>
                </a:solidFill>
              </a:rPr>
              <a:t>Priest</a:t>
            </a:r>
            <a:r>
              <a:rPr lang="en-US" sz="4500" dirty="0">
                <a:solidFill>
                  <a:srgbClr val="FF0000"/>
                </a:solidFill>
              </a:rPr>
              <a:t>: </a:t>
            </a:r>
            <a:r>
              <a:rPr lang="en-US" sz="4500" dirty="0" smtClean="0">
                <a:solidFill>
                  <a:schemeClr val="tx1">
                    <a:lumMod val="95000"/>
                  </a:schemeClr>
                </a:solidFill>
              </a:rPr>
              <a:t>now and </a:t>
            </a:r>
            <a:r>
              <a:rPr lang="en-US" sz="4500" dirty="0">
                <a:solidFill>
                  <a:schemeClr val="tx1">
                    <a:lumMod val="95000"/>
                  </a:schemeClr>
                </a:solidFill>
              </a:rPr>
              <a:t>ever </a:t>
            </a:r>
            <a:r>
              <a:rPr lang="en-US" sz="4500" dirty="0" smtClean="0">
                <a:solidFill>
                  <a:schemeClr val="tx1">
                    <a:lumMod val="95000"/>
                  </a:schemeClr>
                </a:solidFill>
              </a:rPr>
              <a:t>and</a:t>
            </a:r>
          </a:p>
          <a:p>
            <a:pPr marL="40639" marR="40639">
              <a:spcBef>
                <a:spcPts val="600"/>
              </a:spcBef>
              <a:buClr>
                <a:srgbClr val="0329D6"/>
              </a:buClr>
              <a:defRPr sz="2000">
                <a:solidFill>
                  <a:srgbClr val="0329D6"/>
                </a:solidFill>
                <a:uFill>
                  <a:solidFill>
                    <a:srgbClr val="0329D6"/>
                  </a:solidFill>
                </a:uFill>
              </a:defRPr>
            </a:pPr>
            <a:r>
              <a:rPr lang="en-US" sz="4500" dirty="0">
                <a:solidFill>
                  <a:srgbClr val="FFFF00"/>
                </a:solidFill>
              </a:rPr>
              <a:t>People: </a:t>
            </a:r>
            <a:r>
              <a:rPr lang="en-US" sz="4500" dirty="0">
                <a:solidFill>
                  <a:schemeClr val="tx1">
                    <a:lumMod val="95000"/>
                  </a:schemeClr>
                </a:solidFill>
              </a:rPr>
              <a:t>repeat.</a:t>
            </a:r>
            <a:endParaRPr lang="en-CA" sz="4500" dirty="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500" dirty="0" smtClean="0">
                <a:solidFill>
                  <a:srgbClr val="FF0000"/>
                </a:solidFill>
              </a:rPr>
              <a:t>Priest</a:t>
            </a:r>
            <a:r>
              <a:rPr lang="en-US" sz="4500" dirty="0">
                <a:solidFill>
                  <a:srgbClr val="FF0000"/>
                </a:solidFill>
              </a:rPr>
              <a:t>:</a:t>
            </a:r>
            <a:r>
              <a:rPr lang="en-US" sz="4500" dirty="0" smtClean="0">
                <a:solidFill>
                  <a:schemeClr val="tx1">
                    <a:lumMod val="95000"/>
                  </a:schemeClr>
                </a:solidFill>
              </a:rPr>
              <a:t> unto ages of </a:t>
            </a:r>
            <a:r>
              <a:rPr lang="en-US" sz="4500" dirty="0">
                <a:solidFill>
                  <a:schemeClr val="tx1">
                    <a:lumMod val="95000"/>
                  </a:schemeClr>
                </a:solidFill>
              </a:rPr>
              <a:t>ages</a:t>
            </a:r>
            <a:r>
              <a:rPr lang="en-US" sz="4500" dirty="0" smtClean="0">
                <a:solidFill>
                  <a:schemeClr val="tx1">
                    <a:lumMod val="95000"/>
                  </a:schemeClr>
                </a:solidFill>
              </a:rPr>
              <a:t>. </a:t>
            </a:r>
            <a:r>
              <a:rPr lang="en-US" sz="4500" dirty="0">
                <a:solidFill>
                  <a:schemeClr val="tx1">
                    <a:lumMod val="95000"/>
                  </a:schemeClr>
                </a:solidFill>
              </a:rPr>
              <a:t>Amen</a:t>
            </a:r>
            <a:r>
              <a:rPr lang="en-US" sz="4500" dirty="0" smtClean="0">
                <a:solidFill>
                  <a:schemeClr val="tx1">
                    <a:lumMod val="95000"/>
                  </a:schemeClr>
                </a:solidFill>
              </a:rPr>
              <a:t>. Halleluiah</a:t>
            </a:r>
          </a:p>
          <a:p>
            <a:pPr marL="40639" marR="40639">
              <a:spcBef>
                <a:spcPts val="600"/>
              </a:spcBef>
              <a:buClr>
                <a:srgbClr val="0329D6"/>
              </a:buClr>
              <a:buFont typeface="Arial"/>
              <a:defRPr sz="2000">
                <a:solidFill>
                  <a:srgbClr val="0329D6"/>
                </a:solidFill>
                <a:uFill>
                  <a:solidFill>
                    <a:srgbClr val="0329D6"/>
                  </a:solidFill>
                </a:uFill>
              </a:defRPr>
            </a:pPr>
            <a:r>
              <a:rPr lang="en-US" sz="4500" dirty="0" smtClean="0">
                <a:solidFill>
                  <a:srgbClr val="FFFF00"/>
                </a:solidFill>
              </a:rPr>
              <a:t>People: </a:t>
            </a:r>
            <a:r>
              <a:rPr lang="en-US" sz="4500" dirty="0" smtClean="0">
                <a:solidFill>
                  <a:schemeClr val="tx1">
                    <a:lumMod val="95000"/>
                  </a:schemeClr>
                </a:solidFill>
              </a:rPr>
              <a:t>repeat.</a:t>
            </a:r>
            <a:endParaRPr lang="en-CA" sz="4500" dirty="0">
              <a:solidFill>
                <a:schemeClr val="tx1">
                  <a:lumMod val="95000"/>
                </a:schemeClr>
              </a:solidFill>
            </a:endParaRPr>
          </a:p>
        </p:txBody>
      </p:sp>
    </p:spTree>
    <p:extLst>
      <p:ext uri="{BB962C8B-B14F-4D97-AF65-F5344CB8AC3E}">
        <p14:creationId xmlns:p14="http://schemas.microsoft.com/office/powerpoint/2010/main" val="3754222090"/>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6406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1140" y="129144"/>
            <a:ext cx="4299268" cy="6632585"/>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a:solidFill>
                  <a:srgbClr val="FFFF00"/>
                </a:solidFill>
                <a:latin typeface="Arial" charset="0"/>
              </a:rPr>
              <a:t>. </a:t>
            </a:r>
            <a:r>
              <a:rPr lang="pt-BR" sz="1400" dirty="0" smtClean="0">
                <a:solidFill>
                  <a:srgbClr val="FFC000"/>
                </a:solidFill>
              </a:rPr>
              <a:t>52. </a:t>
            </a:r>
            <a:r>
              <a:rPr lang="pt-BR" sz="5500" dirty="0"/>
              <a:t>ጥንቲ ህልዊ ኾይኑ </a:t>
            </a:r>
            <a:endParaRPr lang="pt-BR" sz="5500" dirty="0" smtClean="0"/>
          </a:p>
          <a:p>
            <a:r>
              <a:rPr lang="pt-BR" sz="5500" dirty="0" smtClean="0"/>
              <a:t>ኸም </a:t>
            </a:r>
            <a:r>
              <a:rPr lang="pt-BR" sz="5500" dirty="0"/>
              <a:t>ዝነበረ፥ ንውሉድ ወለዶን ንዘልዓለም ዓለምን ህልዊ ኾይኑ ይነብር</a:t>
            </a:r>
            <a:r>
              <a:rPr lang="pt-BR" sz="5500" dirty="0" smtClean="0"/>
              <a:t>።</a:t>
            </a:r>
          </a:p>
          <a:p>
            <a:endParaRPr lang="pt-BR" sz="2000" dirty="0" smtClean="0">
              <a:solidFill>
                <a:srgbClr val="FFC000"/>
              </a:solidFill>
            </a:endParaRPr>
          </a:p>
          <a:p>
            <a:r>
              <a:rPr lang="pt-BR" sz="2000" dirty="0" smtClean="0">
                <a:solidFill>
                  <a:srgbClr val="FFC000"/>
                </a:solidFill>
              </a:rPr>
              <a:t>ኣብዚ ዓባይዓበይትኡ ደም </a:t>
            </a:r>
            <a:r>
              <a:rPr lang="pt-BR" sz="2000" dirty="0">
                <a:solidFill>
                  <a:srgbClr val="FFC000"/>
                </a:solidFill>
              </a:rPr>
              <a:t>ጠሚዑ ንሥጋ </a:t>
            </a:r>
            <a:r>
              <a:rPr lang="pt-BR" sz="2000" dirty="0" smtClean="0">
                <a:solidFill>
                  <a:srgbClr val="FFC000"/>
                </a:solidFill>
              </a:rPr>
              <a:t>ይቕባእ</a:t>
            </a:r>
            <a:endParaRPr lang="en-CA" sz="2000" dirty="0">
              <a:solidFill>
                <a:srgbClr val="FFC000"/>
              </a:solidFill>
            </a:endParaRPr>
          </a:p>
        </p:txBody>
      </p:sp>
      <p:sp>
        <p:nvSpPr>
          <p:cNvPr id="20" name="Rectangle 19"/>
          <p:cNvSpPr/>
          <p:nvPr/>
        </p:nvSpPr>
        <p:spPr>
          <a:xfrm>
            <a:off x="8009270" y="115083"/>
            <a:ext cx="4306143" cy="6786473"/>
          </a:xfrm>
          <a:prstGeom prst="rect">
            <a:avLst/>
          </a:prstGeom>
        </p:spPr>
        <p:txBody>
          <a:bodyPr wrap="square">
            <a:spAutoFit/>
          </a:bodyPr>
          <a:lstStyle/>
          <a:p>
            <a:pPr marL="40639" marR="40639">
              <a:spcBef>
                <a:spcPts val="600"/>
              </a:spcBef>
              <a:buClr>
                <a:srgbClr val="000000"/>
              </a:buClr>
              <a:buFont typeface="Arial"/>
              <a:defRPr sz="2800"/>
            </a:pPr>
            <a:r>
              <a:rPr lang="en-US" altLang="en-US" sz="4500" dirty="0" smtClean="0">
                <a:solidFill>
                  <a:srgbClr val="FFFF00"/>
                </a:solidFill>
                <a:latin typeface="Arial" charset="0"/>
              </a:rPr>
              <a:t>People</a:t>
            </a:r>
            <a:r>
              <a:rPr lang="en-US" altLang="en-US" sz="4500" dirty="0">
                <a:solidFill>
                  <a:srgbClr val="FFFF00"/>
                </a:solidFill>
                <a:latin typeface="Arial" charset="0"/>
              </a:rPr>
              <a:t>: </a:t>
            </a:r>
          </a:p>
          <a:p>
            <a:pPr marL="40639" marR="40639">
              <a:spcBef>
                <a:spcPts val="600"/>
              </a:spcBef>
              <a:buClr>
                <a:srgbClr val="000000"/>
              </a:buClr>
              <a:buFont typeface="Arial"/>
              <a:defRPr sz="2800"/>
            </a:pPr>
            <a:r>
              <a:rPr lang="en-US" altLang="en-US" sz="1400" b="1" dirty="0" smtClean="0">
                <a:solidFill>
                  <a:srgbClr val="FFC000"/>
                </a:solidFill>
              </a:rPr>
              <a:t>52.</a:t>
            </a:r>
            <a:r>
              <a:rPr lang="en-US" sz="1400" b="1" dirty="0" smtClean="0">
                <a:solidFill>
                  <a:srgbClr val="FFC000"/>
                </a:solidFill>
              </a:rPr>
              <a:t> </a:t>
            </a:r>
            <a:r>
              <a:rPr lang="en-US" sz="4500" dirty="0"/>
              <a:t>With all the heart let us beseech the Lord our God to grant unto us the good communion of the Holy Spirit</a:t>
            </a:r>
            <a:r>
              <a:rPr lang="en-US" sz="4500" dirty="0" smtClean="0"/>
              <a:t>.</a:t>
            </a:r>
          </a:p>
          <a:p>
            <a:pPr marL="40639" marR="40639">
              <a:spcBef>
                <a:spcPts val="600"/>
              </a:spcBef>
              <a:buClr>
                <a:srgbClr val="000000"/>
              </a:buClr>
              <a:defRPr sz="2800"/>
            </a:pPr>
            <a:endParaRPr lang="en-US" sz="2000" dirty="0" smtClean="0">
              <a:solidFill>
                <a:srgbClr val="FFC000"/>
              </a:solidFill>
            </a:endParaRPr>
          </a:p>
          <a:p>
            <a:pPr marL="40639" marR="40639">
              <a:spcBef>
                <a:spcPts val="600"/>
              </a:spcBef>
              <a:buClr>
                <a:srgbClr val="000000"/>
              </a:buClr>
              <a:defRPr sz="2800"/>
            </a:pPr>
            <a:r>
              <a:rPr lang="en-US" sz="2000" dirty="0" smtClean="0">
                <a:solidFill>
                  <a:srgbClr val="FFC000"/>
                </a:solidFill>
              </a:rPr>
              <a:t>At </a:t>
            </a:r>
            <a:r>
              <a:rPr lang="en-US" sz="2000" dirty="0">
                <a:solidFill>
                  <a:srgbClr val="FFC000"/>
                </a:solidFill>
              </a:rPr>
              <a:t>this time he shall dip his finger into the blood and sign the Body</a:t>
            </a:r>
            <a:r>
              <a:rPr lang="en-US" sz="2000" dirty="0" smtClean="0">
                <a:solidFill>
                  <a:srgbClr val="FFC000"/>
                </a:solidFill>
              </a:rPr>
              <a:t>.</a:t>
            </a:r>
          </a:p>
        </p:txBody>
      </p:sp>
      <p:sp>
        <p:nvSpPr>
          <p:cNvPr id="2" name="Rectangle 1"/>
          <p:cNvSpPr/>
          <p:nvPr/>
        </p:nvSpPr>
        <p:spPr>
          <a:xfrm>
            <a:off x="72126" y="428660"/>
            <a:ext cx="4248413" cy="6170920"/>
          </a:xfrm>
          <a:prstGeom prst="rect">
            <a:avLst/>
          </a:prstGeom>
        </p:spPr>
        <p:txBody>
          <a:bodyPr wrap="square">
            <a:spAutoFit/>
          </a:bodyPr>
          <a:lstStyle/>
          <a:p>
            <a:r>
              <a:rPr lang="en-US" altLang="en-US" sz="5500" b="1" dirty="0" err="1" smtClean="0">
                <a:solidFill>
                  <a:srgbClr val="FFFF00"/>
                </a:solidFill>
                <a:latin typeface="Arial" charset="0"/>
              </a:rPr>
              <a:t>ይ.ሕ</a:t>
            </a:r>
            <a:r>
              <a:rPr lang="en-US" altLang="en-US" sz="5500" b="1" dirty="0" smtClean="0">
                <a:solidFill>
                  <a:srgbClr val="FFFF00"/>
                </a:solidFill>
                <a:latin typeface="Arial" charset="0"/>
              </a:rPr>
              <a:t>. </a:t>
            </a:r>
          </a:p>
          <a:p>
            <a:r>
              <a:rPr lang="pt-BR" sz="1400" b="1" dirty="0" smtClean="0">
                <a:solidFill>
                  <a:srgbClr val="FFC000"/>
                </a:solidFill>
              </a:rPr>
              <a:t>፶፪. </a:t>
            </a:r>
            <a:r>
              <a:rPr lang="pt-BR" sz="6000" b="1" dirty="0"/>
              <a:t>በከመ ሀሎ ህልወ ወይሄሉ ለትውልደ ትውልድ ለዓለመ ዓለም</a:t>
            </a:r>
            <a:r>
              <a:rPr lang="pt-BR" sz="6000" b="1" dirty="0" smtClean="0"/>
              <a:t>።</a:t>
            </a:r>
          </a:p>
          <a:p>
            <a:endParaRPr lang="en-CA" sz="2000" dirty="0" smtClean="0">
              <a:solidFill>
                <a:srgbClr val="FFC000"/>
              </a:solidFill>
            </a:endParaRPr>
          </a:p>
          <a:p>
            <a:r>
              <a:rPr lang="en-CA" sz="2000" dirty="0" err="1" smtClean="0">
                <a:solidFill>
                  <a:srgbClr val="FFC000"/>
                </a:solidFill>
              </a:rPr>
              <a:t>በዝየ</a:t>
            </a:r>
            <a:r>
              <a:rPr lang="en-CA" sz="2000" dirty="0">
                <a:solidFill>
                  <a:srgbClr val="FFC000"/>
                </a:solidFill>
              </a:rPr>
              <a:t>፥ </a:t>
            </a:r>
            <a:r>
              <a:rPr lang="en-CA" sz="2000" dirty="0" err="1">
                <a:solidFill>
                  <a:srgbClr val="FFC000"/>
                </a:solidFill>
              </a:rPr>
              <a:t>ይኅትም</a:t>
            </a:r>
            <a:r>
              <a:rPr lang="en-CA" sz="2000" dirty="0">
                <a:solidFill>
                  <a:srgbClr val="FFC000"/>
                </a:solidFill>
              </a:rPr>
              <a:t> </a:t>
            </a:r>
            <a:r>
              <a:rPr lang="en-CA" sz="2000" dirty="0" err="1">
                <a:solidFill>
                  <a:srgbClr val="FFC000"/>
                </a:solidFill>
              </a:rPr>
              <a:t>ሥጋ</a:t>
            </a:r>
            <a:r>
              <a:rPr lang="en-CA" sz="2000" dirty="0">
                <a:solidFill>
                  <a:srgbClr val="FFC000"/>
                </a:solidFill>
              </a:rPr>
              <a:t> </a:t>
            </a:r>
            <a:r>
              <a:rPr lang="en-CA" sz="2000" dirty="0" err="1">
                <a:solidFill>
                  <a:srgbClr val="FFC000"/>
                </a:solidFill>
              </a:rPr>
              <a:t>በደም</a:t>
            </a:r>
            <a:r>
              <a:rPr lang="en-CA" sz="2000" dirty="0">
                <a:solidFill>
                  <a:srgbClr val="FFC000"/>
                </a:solidFill>
              </a:rPr>
              <a:t> </a:t>
            </a:r>
            <a:r>
              <a:rPr lang="en-CA" sz="2000" dirty="0" err="1">
                <a:solidFill>
                  <a:srgbClr val="FFC000"/>
                </a:solidFill>
              </a:rPr>
              <a:t>ጠሚዖ</a:t>
            </a:r>
            <a:r>
              <a:rPr lang="en-CA" sz="2000" dirty="0">
                <a:solidFill>
                  <a:srgbClr val="FFC000"/>
                </a:solidFill>
              </a:rPr>
              <a:t> </a:t>
            </a:r>
            <a:r>
              <a:rPr lang="en-CA" sz="2000" dirty="0" err="1" smtClean="0">
                <a:solidFill>
                  <a:srgbClr val="FFC000"/>
                </a:solidFill>
              </a:rPr>
              <a:t>በአጽባዕቱ</a:t>
            </a:r>
            <a:endParaRPr lang="en-CA" sz="2000" dirty="0">
              <a:solidFill>
                <a:srgbClr val="FFC000"/>
              </a:solidFill>
            </a:endParaRPr>
          </a:p>
        </p:txBody>
      </p:sp>
    </p:spTree>
    <p:extLst>
      <p:ext uri="{BB962C8B-B14F-4D97-AF65-F5344CB8AC3E}">
        <p14:creationId xmlns:p14="http://schemas.microsoft.com/office/powerpoint/2010/main" val="1287741615"/>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99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52386" y="-53788"/>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7665" y="-34917"/>
            <a:ext cx="4236630" cy="7094250"/>
          </a:xfrm>
          <a:prstGeom prst="rect">
            <a:avLst/>
          </a:prstGeom>
        </p:spPr>
        <p:txBody>
          <a:bodyPr wrap="square">
            <a:spAutoFit/>
          </a:bodyPr>
          <a:lstStyle/>
          <a:p>
            <a:r>
              <a:rPr lang="pt-BR" sz="5500" b="1" dirty="0" smtClean="0">
                <a:solidFill>
                  <a:srgbClr val="FF0000"/>
                </a:solidFill>
              </a:rPr>
              <a:t>ይ.ካ. </a:t>
            </a:r>
            <a:r>
              <a:rPr lang="pt-BR" sz="1400" b="1" dirty="0" smtClean="0">
                <a:solidFill>
                  <a:srgbClr val="FFC000"/>
                </a:solidFill>
              </a:rPr>
              <a:t>53. </a:t>
            </a:r>
            <a:r>
              <a:rPr lang="pt-BR" sz="5000" dirty="0" smtClean="0"/>
              <a:t>ካብኡ ንዝቕበሉ ኵሎም </a:t>
            </a:r>
            <a:r>
              <a:rPr lang="pt-BR" sz="2000" dirty="0" smtClean="0">
                <a:solidFill>
                  <a:srgbClr val="FFC000"/>
                </a:solidFill>
              </a:rPr>
              <a:t>(ሥጋኻ ምስ ደምካ) </a:t>
            </a:r>
            <a:r>
              <a:rPr lang="pt-BR" sz="5000" dirty="0" smtClean="0"/>
              <a:t>ሓደ ጌርካ ሃቦም። ንንጽሕናን ንምልኣት መንፈስ ቅዱስን ንቕድስናን ንሓቀኛ እምነት ንምጽናዕን ይዅኖም። </a:t>
            </a:r>
          </a:p>
        </p:txBody>
      </p:sp>
      <p:sp>
        <p:nvSpPr>
          <p:cNvPr id="20" name="Rectangle 19"/>
          <p:cNvSpPr/>
          <p:nvPr/>
        </p:nvSpPr>
        <p:spPr>
          <a:xfrm>
            <a:off x="8252386" y="46074"/>
            <a:ext cx="3997885" cy="6247864"/>
          </a:xfrm>
          <a:prstGeom prst="rect">
            <a:avLst/>
          </a:prstGeom>
        </p:spPr>
        <p:txBody>
          <a:bodyPr wrap="square">
            <a:spAutoFit/>
          </a:bodyPr>
          <a:lstStyle/>
          <a:p>
            <a:pPr marL="40639" marR="40639">
              <a:spcBef>
                <a:spcPts val="600"/>
              </a:spcBef>
              <a:buClr>
                <a:srgbClr val="D84800"/>
              </a:buClr>
              <a:buFont typeface="Arial"/>
              <a:defRPr sz="2800"/>
            </a:pPr>
            <a:r>
              <a:rPr lang="en-US" sz="4000" b="1" dirty="0" smtClean="0">
                <a:solidFill>
                  <a:srgbClr val="FF0000"/>
                </a:solidFill>
              </a:rPr>
              <a:t>Priest:</a:t>
            </a:r>
            <a:r>
              <a:rPr lang="en-US" sz="4000" dirty="0" smtClean="0">
                <a:solidFill>
                  <a:srgbClr val="FF0000"/>
                </a:solidFill>
              </a:rPr>
              <a:t> </a:t>
            </a:r>
            <a:r>
              <a:rPr lang="en-US" sz="1400" i="1" dirty="0" smtClean="0">
                <a:solidFill>
                  <a:srgbClr val="FFC000"/>
                </a:solidFill>
                <a:latin typeface="Arial" charset="0"/>
              </a:rPr>
              <a:t>53</a:t>
            </a:r>
            <a:r>
              <a:rPr lang="en-US" altLang="en-US" sz="1400" i="1" dirty="0" smtClean="0">
                <a:solidFill>
                  <a:srgbClr val="FFC000"/>
                </a:solidFill>
                <a:latin typeface="Arial" charset="0"/>
              </a:rPr>
              <a:t>. </a:t>
            </a:r>
            <a:r>
              <a:rPr lang="en-US" sz="4000" dirty="0"/>
              <a:t>Grant it together unto all them that take of it, that it may be unto them for sanctification and for filling with the Holy Spirit and for strengthening of the true faith, </a:t>
            </a:r>
          </a:p>
        </p:txBody>
      </p:sp>
      <p:sp>
        <p:nvSpPr>
          <p:cNvPr id="2" name="Rectangle 1"/>
          <p:cNvSpPr/>
          <p:nvPr/>
        </p:nvSpPr>
        <p:spPr>
          <a:xfrm>
            <a:off x="17753" y="-111083"/>
            <a:ext cx="4090323" cy="7094250"/>
          </a:xfrm>
          <a:prstGeom prst="rect">
            <a:avLst/>
          </a:prstGeom>
        </p:spPr>
        <p:txBody>
          <a:bodyPr wrap="square">
            <a:spAutoFit/>
          </a:bodyPr>
          <a:lstStyle/>
          <a:p>
            <a:r>
              <a:rPr lang="pt-BR" sz="5500" b="1" dirty="0">
                <a:solidFill>
                  <a:srgbClr val="FF0000"/>
                </a:solidFill>
              </a:rPr>
              <a:t>ይ.ካ. </a:t>
            </a:r>
            <a:r>
              <a:rPr lang="en-CA" sz="1400" dirty="0" smtClean="0">
                <a:solidFill>
                  <a:srgbClr val="FFC000"/>
                </a:solidFill>
              </a:rPr>
              <a:t>፶፫. </a:t>
            </a:r>
            <a:r>
              <a:rPr lang="en-CA" sz="5000" dirty="0" err="1" smtClean="0"/>
              <a:t>ደሚረከ</a:t>
            </a:r>
            <a:r>
              <a:rPr lang="en-CA" sz="5000" dirty="0" smtClean="0"/>
              <a:t> </a:t>
            </a:r>
            <a:r>
              <a:rPr lang="en-CA" sz="5000" dirty="0" err="1" smtClean="0"/>
              <a:t>ትሁቦሙ</a:t>
            </a:r>
            <a:r>
              <a:rPr lang="en-CA" sz="5000" dirty="0" smtClean="0"/>
              <a:t> </a:t>
            </a:r>
            <a:r>
              <a:rPr lang="en-CA" sz="5000" dirty="0" err="1" smtClean="0"/>
              <a:t>ለኵሎሙ</a:t>
            </a:r>
            <a:r>
              <a:rPr lang="en-CA" sz="5000" dirty="0" smtClean="0"/>
              <a:t> </a:t>
            </a:r>
            <a:r>
              <a:rPr lang="en-CA" sz="5000" dirty="0" err="1" smtClean="0"/>
              <a:t>ለእለ</a:t>
            </a:r>
            <a:r>
              <a:rPr lang="en-CA" sz="5000" dirty="0" smtClean="0"/>
              <a:t> </a:t>
            </a:r>
            <a:r>
              <a:rPr lang="en-CA" sz="5000" dirty="0" err="1" smtClean="0"/>
              <a:t>ይትነሥኡ</a:t>
            </a:r>
            <a:r>
              <a:rPr lang="en-CA" sz="5000" dirty="0" smtClean="0"/>
              <a:t> </a:t>
            </a:r>
            <a:r>
              <a:rPr lang="en-CA" sz="5000" dirty="0" err="1" smtClean="0"/>
              <a:t>እምኔሁ</a:t>
            </a:r>
            <a:r>
              <a:rPr lang="en-CA" sz="5000" dirty="0" smtClean="0"/>
              <a:t> </a:t>
            </a:r>
            <a:r>
              <a:rPr lang="en-CA" sz="5000" dirty="0" err="1" smtClean="0"/>
              <a:t>ይኵኖሙ</a:t>
            </a:r>
            <a:r>
              <a:rPr lang="en-CA" sz="5000" dirty="0" smtClean="0"/>
              <a:t> </a:t>
            </a:r>
            <a:r>
              <a:rPr lang="en-CA" sz="5000" dirty="0" err="1" smtClean="0"/>
              <a:t>ለቅድሳት</a:t>
            </a:r>
            <a:r>
              <a:rPr lang="en-CA" sz="5000" dirty="0" smtClean="0"/>
              <a:t> ፥ </a:t>
            </a:r>
            <a:r>
              <a:rPr lang="en-CA" sz="5000" dirty="0" err="1" smtClean="0"/>
              <a:t>ወለምልዐተ</a:t>
            </a:r>
            <a:r>
              <a:rPr lang="en-CA" sz="5000" dirty="0" smtClean="0"/>
              <a:t> </a:t>
            </a:r>
            <a:r>
              <a:rPr lang="en-CA" sz="5000" dirty="0" err="1" smtClean="0"/>
              <a:t>መንፈስ</a:t>
            </a:r>
            <a:r>
              <a:rPr lang="en-CA" sz="5000" dirty="0" smtClean="0"/>
              <a:t> </a:t>
            </a:r>
            <a:r>
              <a:rPr lang="en-CA" sz="5000" dirty="0" err="1" smtClean="0"/>
              <a:t>ቅዱስ</a:t>
            </a:r>
            <a:r>
              <a:rPr lang="en-CA" sz="5000" dirty="0" smtClean="0"/>
              <a:t> ፥ </a:t>
            </a:r>
            <a:r>
              <a:rPr lang="en-CA" sz="5000" dirty="0" err="1" smtClean="0"/>
              <a:t>ወለአጽንዖ</a:t>
            </a:r>
            <a:r>
              <a:rPr lang="en-CA" sz="5000" dirty="0" smtClean="0"/>
              <a:t> </a:t>
            </a:r>
            <a:r>
              <a:rPr lang="en-CA" sz="5000" dirty="0" err="1" smtClean="0"/>
              <a:t>ሃይማኖት</a:t>
            </a:r>
            <a:r>
              <a:rPr lang="en-CA" sz="5000" dirty="0" smtClean="0"/>
              <a:t> </a:t>
            </a:r>
            <a:r>
              <a:rPr lang="en-CA" sz="5000" dirty="0" err="1" smtClean="0"/>
              <a:t>ዘበአማን</a:t>
            </a:r>
            <a:endParaRPr lang="en-CA" sz="4200" dirty="0" smtClean="0">
              <a:solidFill>
                <a:srgbClr val="FFC000"/>
              </a:solidFill>
            </a:endParaRPr>
          </a:p>
        </p:txBody>
      </p:sp>
    </p:spTree>
    <p:extLst>
      <p:ext uri="{BB962C8B-B14F-4D97-AF65-F5344CB8AC3E}">
        <p14:creationId xmlns:p14="http://schemas.microsoft.com/office/powerpoint/2010/main" val="158281670"/>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99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52386" y="-53788"/>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7665" y="-34917"/>
            <a:ext cx="4236630" cy="5478423"/>
          </a:xfrm>
          <a:prstGeom prst="rect">
            <a:avLst/>
          </a:prstGeom>
        </p:spPr>
        <p:txBody>
          <a:bodyPr wrap="square">
            <a:spAutoFit/>
          </a:bodyPr>
          <a:lstStyle/>
          <a:p>
            <a:r>
              <a:rPr lang="pt-BR" sz="5000" dirty="0" smtClean="0"/>
              <a:t>ንኣኻ ክቕድሱን ንፍቑር ወድኻ ኢየሱስ ክርስቶስን ምስ መንፈስ ቅዱስን ንዘለዓለም ዓለም።</a:t>
            </a:r>
          </a:p>
          <a:p>
            <a:endParaRPr lang="pt-BR" sz="5000" dirty="0" smtClean="0"/>
          </a:p>
          <a:p>
            <a:r>
              <a:rPr lang="pt-BR" sz="5000" dirty="0" smtClean="0">
                <a:solidFill>
                  <a:srgbClr val="FFFF00"/>
                </a:solidFill>
              </a:rPr>
              <a:t>ይ.ሕ. </a:t>
            </a:r>
            <a:r>
              <a:rPr lang="pt-BR" sz="5000" dirty="0" smtClean="0"/>
              <a:t>ኣሜን</a:t>
            </a:r>
            <a:endParaRPr lang="pt-BR" sz="5000" dirty="0"/>
          </a:p>
        </p:txBody>
      </p:sp>
      <p:sp>
        <p:nvSpPr>
          <p:cNvPr id="20" name="Rectangle 19"/>
          <p:cNvSpPr/>
          <p:nvPr/>
        </p:nvSpPr>
        <p:spPr>
          <a:xfrm>
            <a:off x="8252386" y="46074"/>
            <a:ext cx="3997885" cy="5863144"/>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t>that </a:t>
            </a:r>
            <a:r>
              <a:rPr lang="en-US" sz="4000" dirty="0"/>
              <a:t>they hallow and praise Thee and Thy beloved Son Jesus Christ with the Holy Spirit.  </a:t>
            </a:r>
          </a:p>
          <a:p>
            <a:pPr marL="40639" marR="40639">
              <a:spcBef>
                <a:spcPts val="600"/>
              </a:spcBef>
              <a:buClr>
                <a:srgbClr val="D84800"/>
              </a:buClr>
              <a:buFont typeface="Arial"/>
              <a:defRPr sz="2800"/>
            </a:pPr>
            <a:endParaRPr lang="en-US" sz="4000" dirty="0" smtClean="0">
              <a:solidFill>
                <a:srgbClr val="FFFF00"/>
              </a:solidFill>
            </a:endParaRPr>
          </a:p>
          <a:p>
            <a:pPr marL="40639" marR="40639">
              <a:spcBef>
                <a:spcPts val="600"/>
              </a:spcBef>
              <a:buClr>
                <a:srgbClr val="D84800"/>
              </a:buClr>
              <a:buFont typeface="Arial"/>
              <a:defRPr sz="2800"/>
            </a:pPr>
            <a:r>
              <a:rPr lang="en-US" sz="4000" dirty="0" smtClean="0">
                <a:solidFill>
                  <a:srgbClr val="FFFF00"/>
                </a:solidFill>
              </a:rPr>
              <a:t>People</a:t>
            </a:r>
            <a:r>
              <a:rPr lang="en-US" sz="4000" dirty="0">
                <a:solidFill>
                  <a:srgbClr val="FFFF00"/>
                </a:solidFill>
              </a:rPr>
              <a:t>: </a:t>
            </a:r>
            <a:r>
              <a:rPr lang="en-US" sz="4000" dirty="0"/>
              <a:t>Amen.</a:t>
            </a:r>
            <a:r>
              <a:rPr lang="fr-FR" sz="4000" b="1" dirty="0">
                <a:solidFill>
                  <a:srgbClr val="FFFF00"/>
                </a:solidFill>
              </a:rPr>
              <a:t> </a:t>
            </a:r>
            <a:endParaRPr lang="en-CA" sz="4000" b="1" dirty="0">
              <a:latin typeface="GeezTypeNet"/>
              <a:ea typeface="GeezTypeNet"/>
              <a:cs typeface="GeezTypeNet"/>
              <a:sym typeface="GeezTypeNet"/>
            </a:endParaRPr>
          </a:p>
          <a:p>
            <a:pPr marL="40639" marR="40639">
              <a:spcBef>
                <a:spcPts val="600"/>
              </a:spcBef>
              <a:buClr>
                <a:srgbClr val="000000"/>
              </a:buClr>
              <a:defRPr sz="2800"/>
            </a:pPr>
            <a:endParaRPr lang="en-US" sz="4000" dirty="0"/>
          </a:p>
        </p:txBody>
      </p:sp>
      <p:sp>
        <p:nvSpPr>
          <p:cNvPr id="2" name="Rectangle 1"/>
          <p:cNvSpPr/>
          <p:nvPr/>
        </p:nvSpPr>
        <p:spPr>
          <a:xfrm>
            <a:off x="17753" y="63735"/>
            <a:ext cx="4090323" cy="6340197"/>
          </a:xfrm>
          <a:prstGeom prst="rect">
            <a:avLst/>
          </a:prstGeom>
        </p:spPr>
        <p:txBody>
          <a:bodyPr wrap="square">
            <a:spAutoFit/>
          </a:bodyPr>
          <a:lstStyle/>
          <a:p>
            <a:r>
              <a:rPr lang="en-CA" sz="5000" dirty="0" err="1" smtClean="0"/>
              <a:t>ከመ</a:t>
            </a:r>
            <a:r>
              <a:rPr lang="en-CA" sz="5000" dirty="0" smtClean="0"/>
              <a:t> </a:t>
            </a:r>
            <a:r>
              <a:rPr lang="en-CA" sz="5000" dirty="0" err="1" smtClean="0"/>
              <a:t>ኪያከ</a:t>
            </a:r>
            <a:r>
              <a:rPr lang="en-CA" sz="5000" dirty="0" smtClean="0"/>
              <a:t> </a:t>
            </a:r>
            <a:r>
              <a:rPr lang="en-CA" sz="5000" dirty="0" err="1" smtClean="0"/>
              <a:t>ይቄድሱ</a:t>
            </a:r>
            <a:r>
              <a:rPr lang="en-CA" sz="5000" dirty="0" smtClean="0"/>
              <a:t> </a:t>
            </a:r>
            <a:r>
              <a:rPr lang="en-CA" sz="5000" dirty="0" err="1" smtClean="0"/>
              <a:t>ወይዌድሱ</a:t>
            </a:r>
            <a:r>
              <a:rPr lang="en-CA" sz="5000" dirty="0" smtClean="0"/>
              <a:t> </a:t>
            </a:r>
            <a:r>
              <a:rPr lang="en-CA" sz="5000" dirty="0" err="1" smtClean="0"/>
              <a:t>ወወልድከ</a:t>
            </a:r>
            <a:r>
              <a:rPr lang="en-CA" sz="5000" dirty="0" smtClean="0"/>
              <a:t> </a:t>
            </a:r>
            <a:r>
              <a:rPr lang="en-CA" sz="5000" dirty="0" err="1" smtClean="0"/>
              <a:t>ወፍቁርከ</a:t>
            </a:r>
            <a:r>
              <a:rPr lang="en-CA" sz="5000" dirty="0" smtClean="0"/>
              <a:t> </a:t>
            </a:r>
            <a:r>
              <a:rPr lang="en-CA" sz="5000" dirty="0" err="1" smtClean="0"/>
              <a:t>ኢየሱስ</a:t>
            </a:r>
            <a:r>
              <a:rPr lang="en-CA" sz="5000" dirty="0" smtClean="0"/>
              <a:t> </a:t>
            </a:r>
            <a:r>
              <a:rPr lang="en-CA" sz="5000" dirty="0" err="1" smtClean="0"/>
              <a:t>ክርስቶስ</a:t>
            </a:r>
            <a:r>
              <a:rPr lang="en-CA" sz="5000" dirty="0" smtClean="0"/>
              <a:t> </a:t>
            </a:r>
            <a:r>
              <a:rPr lang="en-CA" sz="5000" dirty="0" err="1" smtClean="0"/>
              <a:t>ዘምስለ</a:t>
            </a:r>
            <a:r>
              <a:rPr lang="en-CA" sz="5000" dirty="0" smtClean="0"/>
              <a:t> </a:t>
            </a:r>
            <a:r>
              <a:rPr lang="en-CA" sz="5000" dirty="0" err="1" smtClean="0"/>
              <a:t>መንፈስ</a:t>
            </a:r>
            <a:r>
              <a:rPr lang="en-CA" sz="5000" dirty="0" smtClean="0"/>
              <a:t> </a:t>
            </a:r>
            <a:r>
              <a:rPr lang="en-CA" sz="5000" dirty="0" err="1" smtClean="0"/>
              <a:t>ቅዱስ</a:t>
            </a:r>
            <a:r>
              <a:rPr lang="en-CA" sz="5000" dirty="0" smtClean="0"/>
              <a:t>። </a:t>
            </a:r>
          </a:p>
          <a:p>
            <a:endParaRPr lang="en-CA" sz="1400" dirty="0" smtClean="0">
              <a:solidFill>
                <a:srgbClr val="FFFF00"/>
              </a:solidFill>
            </a:endParaRPr>
          </a:p>
          <a:p>
            <a:r>
              <a:rPr lang="en-CA" sz="5000" dirty="0" err="1" smtClean="0">
                <a:solidFill>
                  <a:srgbClr val="FFFF00"/>
                </a:solidFill>
              </a:rPr>
              <a:t>ይ.ሕ</a:t>
            </a:r>
            <a:r>
              <a:rPr lang="en-CA" sz="5000" dirty="0" smtClean="0">
                <a:solidFill>
                  <a:srgbClr val="FFFF00"/>
                </a:solidFill>
              </a:rPr>
              <a:t>.  </a:t>
            </a:r>
            <a:r>
              <a:rPr lang="en-CA" sz="5000" dirty="0" err="1" smtClean="0"/>
              <a:t>አሜን</a:t>
            </a:r>
            <a:r>
              <a:rPr lang="en-CA" sz="5000" dirty="0" smtClean="0"/>
              <a:t>  </a:t>
            </a:r>
            <a:endParaRPr lang="en-CA" sz="5000" dirty="0">
              <a:solidFill>
                <a:srgbClr val="FFC000"/>
              </a:solidFill>
            </a:endParaRPr>
          </a:p>
          <a:p>
            <a:endParaRPr lang="en-CA" sz="4200" dirty="0" smtClean="0">
              <a:solidFill>
                <a:srgbClr val="FFC000"/>
              </a:solidFill>
            </a:endParaRPr>
          </a:p>
        </p:txBody>
      </p:sp>
    </p:spTree>
    <p:extLst>
      <p:ext uri="{BB962C8B-B14F-4D97-AF65-F5344CB8AC3E}">
        <p14:creationId xmlns:p14="http://schemas.microsoft.com/office/powerpoint/2010/main" val="491669220"/>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93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5088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7556" y="-62943"/>
            <a:ext cx="4294768" cy="7017306"/>
          </a:xfrm>
          <a:prstGeom prst="rect">
            <a:avLst/>
          </a:prstGeom>
        </p:spPr>
        <p:txBody>
          <a:bodyPr wrap="square">
            <a:spAutoFit/>
          </a:bodyPr>
          <a:lstStyle/>
          <a:p>
            <a:r>
              <a:rPr lang="en-US" sz="5000" b="1" dirty="0" err="1" smtClean="0">
                <a:solidFill>
                  <a:srgbClr val="FF2600"/>
                </a:solidFill>
                <a:uFill>
                  <a:solidFill>
                    <a:srgbClr val="FF2600"/>
                  </a:solidFill>
                </a:uFill>
                <a:latin typeface="GeezTypeNet"/>
                <a:ea typeface="GeezTypeNet"/>
                <a:cs typeface="GeezTypeNet"/>
                <a:sym typeface="GeezTypeNet"/>
              </a:rPr>
              <a:t>ይ.ካ</a:t>
            </a:r>
            <a:r>
              <a:rPr lang="pt-BR" sz="5000" dirty="0" smtClean="0">
                <a:solidFill>
                  <a:srgbClr val="FF0000"/>
                </a:solidFill>
                <a:latin typeface="GeezTypeNet"/>
                <a:ea typeface="GeezTypeNet"/>
                <a:cs typeface="GeezTypeNet"/>
                <a:sym typeface="GeezTypeNet"/>
              </a:rPr>
              <a:t>.</a:t>
            </a:r>
            <a:r>
              <a:rPr lang="en-US" altLang="en-US" sz="5000" dirty="0">
                <a:latin typeface="Arial" charset="0"/>
              </a:rPr>
              <a:t> </a:t>
            </a:r>
            <a:r>
              <a:rPr lang="pt-BR" altLang="en-US" sz="1400" dirty="0" smtClean="0">
                <a:solidFill>
                  <a:srgbClr val="FFC000"/>
                </a:solidFill>
              </a:rPr>
              <a:t>54</a:t>
            </a:r>
            <a:r>
              <a:rPr lang="pt-BR" sz="1400" dirty="0" smtClean="0">
                <a:solidFill>
                  <a:srgbClr val="FFC000"/>
                </a:solidFill>
              </a:rPr>
              <a:t>. </a:t>
            </a:r>
            <a:r>
              <a:rPr lang="pt-BR" sz="5000" dirty="0"/>
              <a:t>በቲ ናትካ ዝኾነ መንፈስ ቅዱስ ሓደ ኽንከውን </a:t>
            </a:r>
            <a:r>
              <a:rPr lang="pt-BR" sz="5000" dirty="0" smtClean="0"/>
              <a:t>ሃበና ፥ </a:t>
            </a:r>
            <a:r>
              <a:rPr lang="pt-BR" sz="5000" dirty="0"/>
              <a:t>ንዘሎ ዓለምን </a:t>
            </a:r>
            <a:r>
              <a:rPr lang="pt-BR" sz="5000" dirty="0" smtClean="0"/>
              <a:t>ንዘለዓለም </a:t>
            </a:r>
            <a:r>
              <a:rPr lang="pt-BR" sz="5000" dirty="0"/>
              <a:t>ዓለምን ብኣኻ ህያዋን </a:t>
            </a:r>
            <a:r>
              <a:rPr lang="pt-BR" sz="5000" dirty="0" smtClean="0"/>
              <a:t>ክንከ</a:t>
            </a:r>
          </a:p>
          <a:p>
            <a:r>
              <a:rPr lang="pt-BR" sz="5000" dirty="0" smtClean="0"/>
              <a:t>ውን </a:t>
            </a:r>
            <a:r>
              <a:rPr lang="pt-BR" sz="5000" dirty="0"/>
              <a:t>በዚ ኅብስቲ እዚ ፈውሰና።</a:t>
            </a:r>
            <a:endParaRPr lang="en-CA" sz="5000" dirty="0"/>
          </a:p>
          <a:p>
            <a:r>
              <a:rPr lang="en-CA" sz="5000" dirty="0" err="1" smtClean="0">
                <a:solidFill>
                  <a:srgbClr val="FFFF00"/>
                </a:solidFill>
              </a:rPr>
              <a:t>ይ.ሕ</a:t>
            </a:r>
            <a:r>
              <a:rPr lang="en-CA" sz="5000" dirty="0" smtClean="0">
                <a:solidFill>
                  <a:srgbClr val="FFFF00"/>
                </a:solidFill>
              </a:rPr>
              <a:t>. </a:t>
            </a:r>
            <a:r>
              <a:rPr lang="en-CA" sz="5000" dirty="0" err="1" smtClean="0"/>
              <a:t>ከምኡ</a:t>
            </a:r>
            <a:endParaRPr lang="en-CA" sz="5000" dirty="0"/>
          </a:p>
        </p:txBody>
      </p:sp>
      <p:sp>
        <p:nvSpPr>
          <p:cNvPr id="20" name="Rectangle 19"/>
          <p:cNvSpPr/>
          <p:nvPr/>
        </p:nvSpPr>
        <p:spPr>
          <a:xfrm>
            <a:off x="8325225" y="51357"/>
            <a:ext cx="3962996" cy="6940361"/>
          </a:xfrm>
          <a:prstGeom prst="rect">
            <a:avLst/>
          </a:prstGeom>
        </p:spPr>
        <p:txBody>
          <a:bodyPr wrap="square">
            <a:spAutoFit/>
          </a:bodyPr>
          <a:lstStyle/>
          <a:p>
            <a:pPr marL="40639" marR="40639">
              <a:spcBef>
                <a:spcPts val="600"/>
              </a:spcBef>
              <a:buClr>
                <a:srgbClr val="004DD6"/>
              </a:buClr>
              <a:buFont typeface="Arial"/>
              <a:defRPr sz="2800"/>
            </a:pPr>
            <a:r>
              <a:rPr lang="en-US" sz="4000" b="1" dirty="0">
                <a:solidFill>
                  <a:srgbClr val="FF0000"/>
                </a:solidFill>
                <a:latin typeface="Arial" charset="0"/>
              </a:rPr>
              <a:t>Priest: </a:t>
            </a:r>
            <a:r>
              <a:rPr lang="en-US" sz="1400" dirty="0" smtClean="0">
                <a:solidFill>
                  <a:srgbClr val="FFC000"/>
                </a:solidFill>
                <a:latin typeface="Arial" charset="0"/>
              </a:rPr>
              <a:t>54</a:t>
            </a:r>
            <a:r>
              <a:rPr lang="en-US" altLang="en-US" sz="1400" dirty="0" smtClean="0">
                <a:solidFill>
                  <a:srgbClr val="FFC000"/>
                </a:solidFill>
                <a:latin typeface="Arial" charset="0"/>
              </a:rPr>
              <a:t>. </a:t>
            </a:r>
            <a:r>
              <a:rPr lang="en-US" sz="4400" dirty="0" smtClean="0">
                <a:solidFill>
                  <a:schemeClr val="tx1">
                    <a:lumMod val="95000"/>
                  </a:schemeClr>
                </a:solidFill>
                <a:uFill>
                  <a:solidFill>
                    <a:srgbClr val="004DD6"/>
                  </a:solidFill>
                </a:uFill>
              </a:rPr>
              <a:t>Grant </a:t>
            </a:r>
            <a:r>
              <a:rPr lang="en-US" sz="4400" dirty="0">
                <a:solidFill>
                  <a:schemeClr val="tx1">
                    <a:lumMod val="95000"/>
                  </a:schemeClr>
                </a:solidFill>
                <a:uFill>
                  <a:solidFill>
                    <a:srgbClr val="004DD6"/>
                  </a:solidFill>
                </a:uFill>
              </a:rPr>
              <a:t>us to be united through Thy Holy Spirit, and heal us by this oblation that we may live in Thee forever.</a:t>
            </a:r>
          </a:p>
          <a:p>
            <a:pPr marL="40639" marR="40639">
              <a:spcBef>
                <a:spcPts val="600"/>
              </a:spcBef>
              <a:buClr>
                <a:srgbClr val="004DD6"/>
              </a:buClr>
              <a:buFont typeface="Arial"/>
              <a:defRPr sz="2800"/>
            </a:pPr>
            <a:r>
              <a:rPr lang="en-US" sz="4400" b="1" dirty="0">
                <a:solidFill>
                  <a:srgbClr val="FFFF00"/>
                </a:solidFill>
                <a:uFill>
                  <a:solidFill>
                    <a:srgbClr val="004DD6"/>
                  </a:solidFill>
                </a:uFill>
              </a:rPr>
              <a:t>People</a:t>
            </a:r>
            <a:r>
              <a:rPr lang="en-US" sz="4400" b="1" dirty="0" smtClean="0">
                <a:solidFill>
                  <a:srgbClr val="FFFF00"/>
                </a:solidFill>
                <a:uFill>
                  <a:solidFill>
                    <a:srgbClr val="004DD6"/>
                  </a:solidFill>
                </a:uFill>
              </a:rPr>
              <a:t>:</a:t>
            </a:r>
            <a:r>
              <a:rPr lang="en-US" sz="4400" dirty="0" smtClean="0">
                <a:solidFill>
                  <a:srgbClr val="FFFF00"/>
                </a:solidFill>
                <a:uFill>
                  <a:solidFill>
                    <a:srgbClr val="004DD6"/>
                  </a:solidFill>
                </a:uFill>
              </a:rPr>
              <a:t>  </a:t>
            </a:r>
            <a:r>
              <a:rPr lang="en-US" sz="4400" dirty="0">
                <a:solidFill>
                  <a:schemeClr val="tx1">
                    <a:lumMod val="95000"/>
                  </a:schemeClr>
                </a:solidFill>
                <a:uFill>
                  <a:solidFill>
                    <a:srgbClr val="004DD6"/>
                  </a:solidFill>
                </a:uFill>
              </a:rPr>
              <a:t>Repeat his words</a:t>
            </a:r>
            <a:r>
              <a:rPr lang="en-US" sz="4400" b="1" dirty="0">
                <a:solidFill>
                  <a:schemeClr val="tx1">
                    <a:lumMod val="95000"/>
                  </a:schemeClr>
                </a:solidFill>
                <a:uFill>
                  <a:solidFill>
                    <a:srgbClr val="004DD6"/>
                  </a:solidFill>
                </a:uFill>
              </a:rPr>
              <a:t>.</a:t>
            </a:r>
            <a:r>
              <a:rPr lang="en-US" sz="4400" dirty="0">
                <a:solidFill>
                  <a:schemeClr val="tx1">
                    <a:lumMod val="95000"/>
                  </a:schemeClr>
                </a:solidFill>
                <a:uFill>
                  <a:solidFill>
                    <a:srgbClr val="004DD6"/>
                  </a:solidFill>
                </a:uFill>
              </a:rPr>
              <a:t> </a:t>
            </a:r>
            <a:r>
              <a:rPr lang="en-US" sz="4400" dirty="0">
                <a:solidFill>
                  <a:schemeClr val="tx1">
                    <a:lumMod val="95000"/>
                  </a:schemeClr>
                </a:solidFill>
              </a:rPr>
              <a:t> </a:t>
            </a:r>
          </a:p>
        </p:txBody>
      </p:sp>
      <p:sp>
        <p:nvSpPr>
          <p:cNvPr id="3" name="Rectangle 2"/>
          <p:cNvSpPr/>
          <p:nvPr/>
        </p:nvSpPr>
        <p:spPr>
          <a:xfrm>
            <a:off x="-45720" y="-19437"/>
            <a:ext cx="4217669" cy="6740307"/>
          </a:xfrm>
          <a:prstGeom prst="rect">
            <a:avLst/>
          </a:prstGeom>
        </p:spPr>
        <p:txBody>
          <a:bodyPr wrap="square">
            <a:spAutoFit/>
          </a:bodyPr>
          <a:lstStyle/>
          <a:p>
            <a:r>
              <a:rPr lang="pt-BR" sz="5400" b="1" dirty="0">
                <a:solidFill>
                  <a:srgbClr val="FF0000"/>
                </a:solidFill>
              </a:rPr>
              <a:t>ይ.ካ</a:t>
            </a:r>
            <a:r>
              <a:rPr lang="pt-BR" sz="5400" b="1" dirty="0" smtClean="0">
                <a:solidFill>
                  <a:srgbClr val="FF0000"/>
                </a:solidFill>
              </a:rPr>
              <a:t>.</a:t>
            </a:r>
            <a:r>
              <a:rPr lang="pt-BR" sz="1400" b="1" dirty="0" smtClean="0">
                <a:solidFill>
                  <a:srgbClr val="FFC000"/>
                </a:solidFill>
              </a:rPr>
              <a:t> </a:t>
            </a:r>
            <a:r>
              <a:rPr lang="pt-BR" sz="1400" dirty="0" smtClean="0">
                <a:solidFill>
                  <a:srgbClr val="FFC000"/>
                </a:solidFill>
              </a:rPr>
              <a:t>፶፬. </a:t>
            </a:r>
            <a:r>
              <a:rPr lang="pt-BR" sz="5400" b="1" dirty="0"/>
              <a:t>ሀበነ ንኅበር በዘዚአከ መንፈስ ቅዱስ </a:t>
            </a:r>
            <a:r>
              <a:rPr lang="pt-BR" sz="2000" b="1" dirty="0">
                <a:solidFill>
                  <a:srgbClr val="FFC000"/>
                </a:solidFill>
              </a:rPr>
              <a:t>፥</a:t>
            </a:r>
            <a:r>
              <a:rPr lang="pt-BR" sz="5400" b="1" dirty="0"/>
              <a:t> ወፈውሰነ </a:t>
            </a:r>
            <a:r>
              <a:rPr lang="pt-BR" sz="2000" b="1" dirty="0">
                <a:solidFill>
                  <a:srgbClr val="FFC000"/>
                </a:solidFill>
              </a:rPr>
              <a:t>፥</a:t>
            </a:r>
            <a:r>
              <a:rPr lang="pt-BR" sz="5400" b="1" dirty="0"/>
              <a:t> በዝንቱ ጵርስፎራ</a:t>
            </a:r>
            <a:r>
              <a:rPr lang="pt-BR" sz="2000" b="1" dirty="0">
                <a:solidFill>
                  <a:srgbClr val="FFC000"/>
                </a:solidFill>
              </a:rPr>
              <a:t>፥</a:t>
            </a:r>
            <a:r>
              <a:rPr lang="pt-BR" sz="5400" b="1" dirty="0"/>
              <a:t> ከመ ብከ ንሕየው</a:t>
            </a:r>
            <a:r>
              <a:rPr lang="pt-BR" sz="2000" b="1" dirty="0">
                <a:solidFill>
                  <a:srgbClr val="FFC000"/>
                </a:solidFill>
              </a:rPr>
              <a:t>፥</a:t>
            </a:r>
            <a:r>
              <a:rPr lang="pt-BR" sz="5400" b="1" dirty="0"/>
              <a:t> ዘለኵሉ ዓለም</a:t>
            </a:r>
            <a:r>
              <a:rPr lang="pt-BR" sz="2000" b="1" dirty="0">
                <a:solidFill>
                  <a:srgbClr val="FFC000"/>
                </a:solidFill>
              </a:rPr>
              <a:t>፥ </a:t>
            </a:r>
            <a:r>
              <a:rPr lang="pt-BR" sz="5400" b="1" dirty="0"/>
              <a:t>ወለዓለመ ዓለም። </a:t>
            </a:r>
            <a:endParaRPr lang="en-CA" sz="5400" b="1" dirty="0"/>
          </a:p>
          <a:p>
            <a:r>
              <a:rPr lang="pt-BR" sz="5400" b="1" dirty="0">
                <a:solidFill>
                  <a:srgbClr val="FFFF00"/>
                </a:solidFill>
              </a:rPr>
              <a:t>ይ.ሕ. </a:t>
            </a:r>
            <a:r>
              <a:rPr lang="pt-BR" sz="5400" b="1" dirty="0"/>
              <a:t>ከማሁ።</a:t>
            </a:r>
            <a:endParaRPr lang="en-CA" sz="5400" b="1" dirty="0"/>
          </a:p>
        </p:txBody>
      </p:sp>
    </p:spTree>
    <p:extLst>
      <p:ext uri="{BB962C8B-B14F-4D97-AF65-F5344CB8AC3E}">
        <p14:creationId xmlns:p14="http://schemas.microsoft.com/office/powerpoint/2010/main" val="1247515194"/>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93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5088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38976" y="-28653"/>
            <a:ext cx="4442084" cy="6709529"/>
          </a:xfrm>
          <a:prstGeom prst="rect">
            <a:avLst/>
          </a:prstGeom>
        </p:spPr>
        <p:txBody>
          <a:bodyPr wrap="square">
            <a:spAutoFit/>
          </a:bodyPr>
          <a:lstStyle/>
          <a:p>
            <a:r>
              <a:rPr lang="en-US" sz="5000" b="1" dirty="0" err="1" smtClean="0">
                <a:solidFill>
                  <a:srgbClr val="FF2600"/>
                </a:solidFill>
                <a:uFill>
                  <a:solidFill>
                    <a:srgbClr val="FF2600"/>
                  </a:solidFill>
                </a:uFill>
                <a:latin typeface="GeezTypeNet"/>
                <a:ea typeface="GeezTypeNet"/>
                <a:cs typeface="GeezTypeNet"/>
                <a:sym typeface="GeezTypeNet"/>
              </a:rPr>
              <a:t>ይ.ካ</a:t>
            </a:r>
            <a:r>
              <a:rPr lang="pt-BR" sz="5000" dirty="0" smtClean="0">
                <a:solidFill>
                  <a:srgbClr val="FF0000"/>
                </a:solidFill>
                <a:latin typeface="GeezTypeNet"/>
                <a:ea typeface="GeezTypeNet"/>
                <a:cs typeface="GeezTypeNet"/>
                <a:sym typeface="GeezTypeNet"/>
              </a:rPr>
              <a:t>.</a:t>
            </a:r>
            <a:r>
              <a:rPr lang="en-US" altLang="en-US" sz="5000" dirty="0">
                <a:latin typeface="Arial" charset="0"/>
              </a:rPr>
              <a:t> </a:t>
            </a:r>
            <a:r>
              <a:rPr lang="pt-BR" altLang="en-US" sz="1400" dirty="0" smtClean="0">
                <a:solidFill>
                  <a:srgbClr val="FFC000"/>
                </a:solidFill>
              </a:rPr>
              <a:t>55</a:t>
            </a:r>
            <a:r>
              <a:rPr lang="pt-BR" sz="1400" dirty="0" smtClean="0">
                <a:solidFill>
                  <a:srgbClr val="FFC000"/>
                </a:solidFill>
              </a:rPr>
              <a:t>. </a:t>
            </a:r>
            <a:r>
              <a:rPr lang="pt-BR" sz="5400" dirty="0" smtClean="0"/>
              <a:t>ስም እግዚኣ</a:t>
            </a:r>
          </a:p>
          <a:p>
            <a:r>
              <a:rPr lang="pt-BR" sz="5400" dirty="0" smtClean="0"/>
              <a:t>ብሄር </a:t>
            </a:r>
            <a:r>
              <a:rPr lang="pt-BR" sz="5400" dirty="0"/>
              <a:t>ቡሩኽ እዩ። ብስም እግዚኣብሄር </a:t>
            </a:r>
            <a:r>
              <a:rPr lang="pt-BR" sz="5400" dirty="0" smtClean="0"/>
              <a:t>ዝመጽእ </a:t>
            </a:r>
            <a:r>
              <a:rPr lang="pt-BR" sz="5400" dirty="0"/>
              <a:t>ከኣ ቡሩኽ እዩ፥ ስም ክብሩ ይመስገን። ይኹን፥ ይኹን</a:t>
            </a:r>
            <a:r>
              <a:rPr lang="pt-BR" sz="5400" dirty="0" smtClean="0"/>
              <a:t>።</a:t>
            </a:r>
          </a:p>
          <a:p>
            <a:r>
              <a:rPr lang="en-CA" sz="5200" dirty="0" err="1" smtClean="0">
                <a:solidFill>
                  <a:srgbClr val="FFFF00"/>
                </a:solidFill>
              </a:rPr>
              <a:t>ይ.ሕ</a:t>
            </a:r>
            <a:r>
              <a:rPr lang="en-CA" sz="5200" dirty="0" smtClean="0">
                <a:solidFill>
                  <a:srgbClr val="FFFF00"/>
                </a:solidFill>
              </a:rPr>
              <a:t>. </a:t>
            </a:r>
            <a:r>
              <a:rPr lang="en-CA" sz="5200" dirty="0" err="1" smtClean="0"/>
              <a:t>ከምኡ</a:t>
            </a:r>
            <a:endParaRPr lang="en-CA" sz="5200" dirty="0"/>
          </a:p>
        </p:txBody>
      </p:sp>
      <p:sp>
        <p:nvSpPr>
          <p:cNvPr id="20" name="Rectangle 19"/>
          <p:cNvSpPr/>
          <p:nvPr/>
        </p:nvSpPr>
        <p:spPr>
          <a:xfrm>
            <a:off x="8325225" y="51357"/>
            <a:ext cx="3962996" cy="6940361"/>
          </a:xfrm>
          <a:prstGeom prst="rect">
            <a:avLst/>
          </a:prstGeom>
        </p:spPr>
        <p:txBody>
          <a:bodyPr wrap="square">
            <a:spAutoFit/>
          </a:bodyPr>
          <a:lstStyle/>
          <a:p>
            <a:pPr marL="40639" marR="40639">
              <a:spcBef>
                <a:spcPts val="600"/>
              </a:spcBef>
              <a:defRPr sz="2800"/>
            </a:pPr>
            <a:r>
              <a:rPr lang="en-US" sz="3600" b="1" dirty="0">
                <a:solidFill>
                  <a:srgbClr val="FF0000"/>
                </a:solidFill>
                <a:latin typeface="Arial" charset="0"/>
              </a:rPr>
              <a:t>Priest: </a:t>
            </a:r>
            <a:r>
              <a:rPr lang="en-US" sz="1400" dirty="0" smtClean="0">
                <a:solidFill>
                  <a:srgbClr val="FFC000"/>
                </a:solidFill>
                <a:latin typeface="Arial" charset="0"/>
              </a:rPr>
              <a:t>55</a:t>
            </a:r>
            <a:r>
              <a:rPr lang="en-US" altLang="en-US" sz="1400" dirty="0" smtClean="0">
                <a:solidFill>
                  <a:srgbClr val="FFC000"/>
                </a:solidFill>
                <a:latin typeface="Arial" charset="0"/>
              </a:rPr>
              <a:t>. </a:t>
            </a:r>
            <a:r>
              <a:rPr lang="en-US" sz="3600" dirty="0">
                <a:solidFill>
                  <a:schemeClr val="tx1">
                    <a:lumMod val="95000"/>
                  </a:schemeClr>
                </a:solidFill>
                <a:uFill>
                  <a:solidFill>
                    <a:srgbClr val="004DD6"/>
                  </a:solidFill>
                </a:uFill>
              </a:rPr>
              <a:t>Blessed be the name of the Lord, and blessed He that cometh in the name of the Lord, and let the name of His glory be blessed.  So be it, so be it, so be it blessed.</a:t>
            </a:r>
          </a:p>
          <a:p>
            <a:pPr marL="40639" marR="40639">
              <a:spcBef>
                <a:spcPts val="600"/>
              </a:spcBef>
              <a:buClr>
                <a:srgbClr val="004DD6"/>
              </a:buClr>
              <a:buFont typeface="Arial"/>
              <a:defRPr sz="2800"/>
            </a:pPr>
            <a:r>
              <a:rPr lang="en-US" sz="3600" b="1" dirty="0" smtClean="0">
                <a:solidFill>
                  <a:srgbClr val="FFFF00"/>
                </a:solidFill>
                <a:uFill>
                  <a:solidFill>
                    <a:srgbClr val="004DD6"/>
                  </a:solidFill>
                </a:uFill>
              </a:rPr>
              <a:t>People:</a:t>
            </a:r>
            <a:r>
              <a:rPr lang="en-US" sz="3600" dirty="0" smtClean="0">
                <a:solidFill>
                  <a:srgbClr val="FFFF00"/>
                </a:solidFill>
                <a:uFill>
                  <a:solidFill>
                    <a:srgbClr val="004DD6"/>
                  </a:solidFill>
                </a:uFill>
              </a:rPr>
              <a:t>  </a:t>
            </a:r>
            <a:r>
              <a:rPr lang="en-US" sz="3600" dirty="0">
                <a:solidFill>
                  <a:schemeClr val="tx1">
                    <a:lumMod val="95000"/>
                  </a:schemeClr>
                </a:solidFill>
                <a:uFill>
                  <a:solidFill>
                    <a:srgbClr val="004DD6"/>
                  </a:solidFill>
                </a:uFill>
              </a:rPr>
              <a:t>Repeat his words</a:t>
            </a:r>
            <a:r>
              <a:rPr lang="en-US" sz="4400" b="1" dirty="0">
                <a:solidFill>
                  <a:schemeClr val="tx1">
                    <a:lumMod val="95000"/>
                  </a:schemeClr>
                </a:solidFill>
                <a:uFill>
                  <a:solidFill>
                    <a:srgbClr val="004DD6"/>
                  </a:solidFill>
                </a:uFill>
              </a:rPr>
              <a:t>.</a:t>
            </a:r>
            <a:r>
              <a:rPr lang="en-US" sz="4400" dirty="0">
                <a:solidFill>
                  <a:schemeClr val="tx1">
                    <a:lumMod val="95000"/>
                  </a:schemeClr>
                </a:solidFill>
                <a:uFill>
                  <a:solidFill>
                    <a:srgbClr val="004DD6"/>
                  </a:solidFill>
                </a:uFill>
              </a:rPr>
              <a:t> </a:t>
            </a:r>
            <a:r>
              <a:rPr lang="en-US" sz="4400" dirty="0">
                <a:solidFill>
                  <a:schemeClr val="tx1">
                    <a:lumMod val="95000"/>
                  </a:schemeClr>
                </a:solidFill>
              </a:rPr>
              <a:t> </a:t>
            </a:r>
          </a:p>
        </p:txBody>
      </p:sp>
      <p:sp>
        <p:nvSpPr>
          <p:cNvPr id="3" name="Rectangle 2"/>
          <p:cNvSpPr/>
          <p:nvPr/>
        </p:nvSpPr>
        <p:spPr>
          <a:xfrm>
            <a:off x="-45719" y="-19437"/>
            <a:ext cx="4297679" cy="6955750"/>
          </a:xfrm>
          <a:prstGeom prst="rect">
            <a:avLst/>
          </a:prstGeom>
        </p:spPr>
        <p:txBody>
          <a:bodyPr wrap="square">
            <a:spAutoFit/>
          </a:bodyPr>
          <a:lstStyle/>
          <a:p>
            <a:r>
              <a:rPr lang="pt-BR" sz="5400" b="1" dirty="0">
                <a:solidFill>
                  <a:srgbClr val="FF0000"/>
                </a:solidFill>
              </a:rPr>
              <a:t>ይ.ካ</a:t>
            </a:r>
            <a:r>
              <a:rPr lang="pt-BR" sz="5400" b="1" dirty="0" smtClean="0">
                <a:solidFill>
                  <a:srgbClr val="FF0000"/>
                </a:solidFill>
              </a:rPr>
              <a:t>.</a:t>
            </a:r>
            <a:r>
              <a:rPr lang="pt-BR" sz="1400" b="1" dirty="0" smtClean="0">
                <a:solidFill>
                  <a:srgbClr val="FFC000"/>
                </a:solidFill>
              </a:rPr>
              <a:t>  </a:t>
            </a:r>
            <a:r>
              <a:rPr lang="pt-BR" sz="1400" dirty="0" smtClean="0">
                <a:solidFill>
                  <a:srgbClr val="FFC000"/>
                </a:solidFill>
              </a:rPr>
              <a:t>፶፭. </a:t>
            </a:r>
            <a:r>
              <a:rPr lang="pt-BR" sz="4900" b="1" dirty="0"/>
              <a:t>ቡሩክ ስሙ </a:t>
            </a:r>
            <a:r>
              <a:rPr lang="pt-BR" sz="4900" b="1" dirty="0" smtClean="0"/>
              <a:t>ለእግዚአብሔር </a:t>
            </a:r>
            <a:r>
              <a:rPr lang="pt-BR" sz="3000" b="1" dirty="0" smtClean="0">
                <a:solidFill>
                  <a:srgbClr val="FFC000"/>
                </a:solidFill>
              </a:rPr>
              <a:t>፥</a:t>
            </a:r>
            <a:r>
              <a:rPr lang="pt-BR" sz="4900" b="1" dirty="0" smtClean="0"/>
              <a:t> </a:t>
            </a:r>
            <a:r>
              <a:rPr lang="pt-BR" sz="4900" b="1" dirty="0"/>
              <a:t>ወቡሩክ ዘይመጽእ በስመ </a:t>
            </a:r>
            <a:r>
              <a:rPr lang="pt-BR" sz="4900" b="1" dirty="0" smtClean="0"/>
              <a:t>እግዚአብሔር </a:t>
            </a:r>
            <a:r>
              <a:rPr lang="pt-BR" sz="3000" b="1" dirty="0" smtClean="0">
                <a:solidFill>
                  <a:srgbClr val="FFC000"/>
                </a:solidFill>
              </a:rPr>
              <a:t>፥</a:t>
            </a:r>
            <a:r>
              <a:rPr lang="pt-BR" sz="4900" b="1" dirty="0" smtClean="0"/>
              <a:t> ወይትባረክ </a:t>
            </a:r>
            <a:r>
              <a:rPr lang="pt-BR" sz="3000" b="1" dirty="0" smtClean="0">
                <a:solidFill>
                  <a:srgbClr val="FFC000"/>
                </a:solidFill>
              </a:rPr>
              <a:t>፥</a:t>
            </a:r>
            <a:r>
              <a:rPr lang="pt-BR" sz="4900" b="1" dirty="0" smtClean="0">
                <a:solidFill>
                  <a:srgbClr val="FFC000"/>
                </a:solidFill>
              </a:rPr>
              <a:t> </a:t>
            </a:r>
            <a:r>
              <a:rPr lang="pt-BR" sz="4900" b="1" dirty="0"/>
              <a:t>ስመ </a:t>
            </a:r>
            <a:r>
              <a:rPr lang="pt-BR" sz="4900" b="1" dirty="0" smtClean="0"/>
              <a:t>ስብሐቲሁ </a:t>
            </a:r>
            <a:r>
              <a:rPr lang="pt-BR" sz="3000" b="1" dirty="0" smtClean="0">
                <a:solidFill>
                  <a:srgbClr val="FFC000"/>
                </a:solidFill>
              </a:rPr>
              <a:t>፥</a:t>
            </a:r>
            <a:r>
              <a:rPr lang="pt-BR" sz="4900" b="1" dirty="0" smtClean="0">
                <a:solidFill>
                  <a:srgbClr val="FFC000"/>
                </a:solidFill>
              </a:rPr>
              <a:t> </a:t>
            </a:r>
            <a:r>
              <a:rPr lang="pt-BR" sz="4900" b="1" dirty="0" smtClean="0"/>
              <a:t>ለይኩን </a:t>
            </a:r>
            <a:r>
              <a:rPr lang="pt-BR" sz="3000" b="1" dirty="0" smtClean="0">
                <a:solidFill>
                  <a:srgbClr val="FFC000"/>
                </a:solidFill>
              </a:rPr>
              <a:t>፥</a:t>
            </a:r>
            <a:r>
              <a:rPr lang="pt-BR" sz="4900" b="1" dirty="0" smtClean="0"/>
              <a:t> ለይኩን </a:t>
            </a:r>
            <a:r>
              <a:rPr lang="pt-BR" sz="3000" b="1" dirty="0" smtClean="0">
                <a:solidFill>
                  <a:srgbClr val="FFC000"/>
                </a:solidFill>
              </a:rPr>
              <a:t>፥</a:t>
            </a:r>
            <a:r>
              <a:rPr lang="pt-BR" sz="4900" b="1" dirty="0" smtClean="0"/>
              <a:t> </a:t>
            </a:r>
            <a:r>
              <a:rPr lang="pt-BR" sz="4900" b="1" dirty="0"/>
              <a:t>ቡሩከ ለይኩን።</a:t>
            </a:r>
            <a:endParaRPr lang="en-CA" sz="4900" b="1" dirty="0"/>
          </a:p>
          <a:p>
            <a:r>
              <a:rPr lang="pt-BR" sz="4900" b="1" dirty="0" smtClean="0">
                <a:solidFill>
                  <a:srgbClr val="FFFF00"/>
                </a:solidFill>
              </a:rPr>
              <a:t>ይ.ሕ</a:t>
            </a:r>
            <a:r>
              <a:rPr lang="pt-BR" sz="4900" b="1" dirty="0">
                <a:solidFill>
                  <a:srgbClr val="FFFF00"/>
                </a:solidFill>
              </a:rPr>
              <a:t>. </a:t>
            </a:r>
            <a:r>
              <a:rPr lang="pt-BR" sz="4900" b="1" dirty="0"/>
              <a:t>ከማሁ።</a:t>
            </a:r>
            <a:endParaRPr lang="en-CA" sz="4900" b="1" dirty="0"/>
          </a:p>
        </p:txBody>
      </p:sp>
    </p:spTree>
    <p:extLst>
      <p:ext uri="{BB962C8B-B14F-4D97-AF65-F5344CB8AC3E}">
        <p14:creationId xmlns:p14="http://schemas.microsoft.com/office/powerpoint/2010/main" val="3475852145"/>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750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12165" y="3189479"/>
            <a:ext cx="19687" cy="366852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312165" y="0"/>
            <a:ext cx="3869828" cy="6986528"/>
          </a:xfrm>
          <a:prstGeom prst="rect">
            <a:avLst/>
          </a:prstGeom>
        </p:spPr>
        <p:txBody>
          <a:bodyPr wrap="square">
            <a:spAutoFit/>
          </a:bodyPr>
          <a:lstStyle/>
          <a:p>
            <a:pPr marL="40639" marR="40639">
              <a:lnSpc>
                <a:spcPct val="150000"/>
              </a:lnSpc>
              <a:spcBef>
                <a:spcPts val="600"/>
              </a:spcBef>
              <a:defRPr sz="2800"/>
            </a:pPr>
            <a:endParaRPr lang="en-US" sz="3300" b="1" dirty="0" smtClean="0">
              <a:solidFill>
                <a:srgbClr val="FF0000"/>
              </a:solidFill>
              <a:uFill>
                <a:solidFill>
                  <a:srgbClr val="004DD6"/>
                </a:solidFill>
              </a:uFill>
            </a:endParaRPr>
          </a:p>
          <a:p>
            <a:pPr marL="40639" marR="40639">
              <a:lnSpc>
                <a:spcPct val="150000"/>
              </a:lnSpc>
              <a:spcBef>
                <a:spcPts val="600"/>
              </a:spcBef>
              <a:defRPr sz="2800"/>
            </a:pPr>
            <a:endParaRPr lang="en-US" sz="3300" b="1" dirty="0">
              <a:solidFill>
                <a:srgbClr val="FF0000"/>
              </a:solidFill>
              <a:uFill>
                <a:solidFill>
                  <a:srgbClr val="004DD6"/>
                </a:solidFill>
              </a:uFill>
            </a:endParaRPr>
          </a:p>
          <a:p>
            <a:pPr marL="40639" marR="40639">
              <a:lnSpc>
                <a:spcPct val="150000"/>
              </a:lnSpc>
              <a:spcBef>
                <a:spcPts val="600"/>
              </a:spcBef>
              <a:defRPr sz="2800"/>
            </a:pPr>
            <a:endParaRPr lang="en-US" sz="3300" b="1" dirty="0" smtClean="0">
              <a:solidFill>
                <a:srgbClr val="FF0000"/>
              </a:solidFill>
              <a:uFill>
                <a:solidFill>
                  <a:srgbClr val="004DD6"/>
                </a:solidFill>
              </a:uFill>
            </a:endParaRPr>
          </a:p>
          <a:p>
            <a:pPr marL="40639" marR="40639">
              <a:lnSpc>
                <a:spcPct val="150000"/>
              </a:lnSpc>
              <a:spcBef>
                <a:spcPts val="600"/>
              </a:spcBef>
              <a:defRPr sz="2800"/>
            </a:pPr>
            <a:endParaRPr lang="en-US" sz="3300" b="1" dirty="0" smtClean="0">
              <a:solidFill>
                <a:srgbClr val="FF0000"/>
              </a:solidFill>
              <a:uFill>
                <a:solidFill>
                  <a:srgbClr val="004DD6"/>
                </a:solidFill>
              </a:uFill>
            </a:endParaRPr>
          </a:p>
          <a:p>
            <a:pPr marL="40639" marR="40639">
              <a:spcBef>
                <a:spcPts val="600"/>
              </a:spcBef>
              <a:defRPr sz="2800"/>
            </a:pPr>
            <a:r>
              <a:rPr lang="en-US" sz="4500" b="1" dirty="0" err="1">
                <a:solidFill>
                  <a:srgbClr val="FF2600"/>
                </a:solidFill>
                <a:uFill>
                  <a:solidFill>
                    <a:srgbClr val="FF2600"/>
                  </a:solidFill>
                </a:uFill>
                <a:latin typeface="GeezTypeNet"/>
                <a:ea typeface="GeezTypeNet"/>
                <a:cs typeface="GeezTypeNet"/>
                <a:sym typeface="GeezTypeNet"/>
              </a:rPr>
              <a:t>ይ.ካ</a:t>
            </a:r>
            <a:r>
              <a:rPr lang="pt-BR" sz="4500" dirty="0">
                <a:solidFill>
                  <a:srgbClr val="FF0000"/>
                </a:solidFill>
                <a:latin typeface="GeezTypeNet"/>
                <a:ea typeface="GeezTypeNet"/>
                <a:cs typeface="GeezTypeNet"/>
                <a:sym typeface="GeezTypeNet"/>
              </a:rPr>
              <a:t>.</a:t>
            </a:r>
            <a:r>
              <a:rPr lang="pt-BR" sz="1400" dirty="0">
                <a:solidFill>
                  <a:srgbClr val="FF0000"/>
                </a:solidFill>
                <a:latin typeface="GeezTypeNet"/>
                <a:ea typeface="GeezTypeNet"/>
                <a:cs typeface="GeezTypeNet"/>
                <a:sym typeface="GeezTypeNet"/>
              </a:rPr>
              <a:t> </a:t>
            </a:r>
            <a:r>
              <a:rPr lang="en-US" sz="1400" dirty="0" smtClean="0">
                <a:solidFill>
                  <a:srgbClr val="FFC000"/>
                </a:solidFill>
                <a:latin typeface="Arial" charset="0"/>
                <a:sym typeface="GeezTypeNet"/>
              </a:rPr>
              <a:t>56</a:t>
            </a:r>
            <a:r>
              <a:rPr lang="en-US" altLang="en-US" sz="1400" dirty="0" smtClean="0">
                <a:solidFill>
                  <a:srgbClr val="FFC000"/>
                </a:solidFill>
                <a:latin typeface="Arial" charset="0"/>
              </a:rPr>
              <a:t>. </a:t>
            </a:r>
            <a:r>
              <a:rPr lang="en-US" sz="4500" dirty="0" smtClean="0">
                <a:solidFill>
                  <a:schemeClr val="tx1">
                    <a:lumMod val="95000"/>
                  </a:schemeClr>
                </a:solidFill>
                <a:uFill>
                  <a:solidFill>
                    <a:srgbClr val="004DD6"/>
                  </a:solidFill>
                </a:uFill>
              </a:rPr>
              <a:t>pour your Holy Spirit upon us</a:t>
            </a:r>
          </a:p>
          <a:p>
            <a:pPr marL="40639" marR="40639">
              <a:spcBef>
                <a:spcPts val="600"/>
              </a:spcBef>
              <a:defRPr sz="2800"/>
            </a:pPr>
            <a:r>
              <a:rPr lang="en-US" sz="4500" b="1" dirty="0">
                <a:solidFill>
                  <a:srgbClr val="FFFF00"/>
                </a:solidFill>
                <a:uFill>
                  <a:solidFill>
                    <a:srgbClr val="004DD6"/>
                  </a:solidFill>
                </a:uFill>
              </a:rPr>
              <a:t>People</a:t>
            </a:r>
            <a:r>
              <a:rPr lang="en-US" sz="4500" b="1" dirty="0" smtClean="0">
                <a:solidFill>
                  <a:srgbClr val="FFFF00"/>
                </a:solidFill>
                <a:uFill>
                  <a:solidFill>
                    <a:srgbClr val="004DD6"/>
                  </a:solidFill>
                </a:uFill>
              </a:rPr>
              <a:t>:</a:t>
            </a:r>
            <a:r>
              <a:rPr lang="en-US" sz="4500" dirty="0" smtClean="0">
                <a:solidFill>
                  <a:srgbClr val="FFFF00"/>
                </a:solidFill>
                <a:uFill>
                  <a:solidFill>
                    <a:srgbClr val="004DD6"/>
                  </a:solidFill>
                </a:uFill>
              </a:rPr>
              <a:t> </a:t>
            </a:r>
            <a:r>
              <a:rPr lang="en-US" sz="4500" dirty="0" smtClean="0">
                <a:solidFill>
                  <a:schemeClr val="tx1">
                    <a:lumMod val="95000"/>
                  </a:schemeClr>
                </a:solidFill>
                <a:uFill>
                  <a:solidFill>
                    <a:srgbClr val="004DD6"/>
                  </a:solidFill>
                </a:uFill>
              </a:rPr>
              <a:t>Repeat </a:t>
            </a:r>
            <a:r>
              <a:rPr lang="en-US" sz="4500" dirty="0">
                <a:solidFill>
                  <a:schemeClr val="tx1">
                    <a:lumMod val="95000"/>
                  </a:schemeClr>
                </a:solidFill>
                <a:uFill>
                  <a:solidFill>
                    <a:srgbClr val="004DD6"/>
                  </a:solidFill>
                </a:uFill>
              </a:rPr>
              <a:t>his </a:t>
            </a:r>
            <a:r>
              <a:rPr lang="en-US" sz="4500" dirty="0" smtClean="0">
                <a:solidFill>
                  <a:schemeClr val="tx1">
                    <a:lumMod val="95000"/>
                  </a:schemeClr>
                </a:solidFill>
                <a:uFill>
                  <a:solidFill>
                    <a:srgbClr val="004DD6"/>
                  </a:solidFill>
                </a:uFill>
              </a:rPr>
              <a:t>words</a:t>
            </a:r>
            <a:r>
              <a:rPr lang="en-US" sz="4500" b="1" dirty="0">
                <a:solidFill>
                  <a:schemeClr val="tx1">
                    <a:lumMod val="95000"/>
                  </a:schemeClr>
                </a:solidFill>
                <a:uFill>
                  <a:solidFill>
                    <a:srgbClr val="004DD6"/>
                  </a:solidFill>
                </a:uFill>
              </a:rPr>
              <a:t>.</a:t>
            </a:r>
            <a:r>
              <a:rPr lang="en-US" sz="4500" dirty="0">
                <a:solidFill>
                  <a:schemeClr val="tx1">
                    <a:lumMod val="95000"/>
                  </a:schemeClr>
                </a:solidFill>
                <a:uFill>
                  <a:solidFill>
                    <a:srgbClr val="004DD6"/>
                  </a:solidFill>
                </a:uFill>
              </a:rPr>
              <a:t> </a:t>
            </a:r>
            <a:r>
              <a:rPr lang="en-US" sz="4500" dirty="0">
                <a:solidFill>
                  <a:schemeClr val="tx1">
                    <a:lumMod val="95000"/>
                  </a:schemeClr>
                </a:solidFill>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320" y="0"/>
            <a:ext cx="6243490" cy="3098275"/>
          </a:xfrm>
          <a:prstGeom prst="rect">
            <a:avLst/>
          </a:prstGeom>
        </p:spPr>
      </p:pic>
      <p:sp>
        <p:nvSpPr>
          <p:cNvPr id="4" name="Rectangle 3"/>
          <p:cNvSpPr/>
          <p:nvPr/>
        </p:nvSpPr>
        <p:spPr>
          <a:xfrm>
            <a:off x="4269259" y="3252793"/>
            <a:ext cx="4188941" cy="3436838"/>
          </a:xfrm>
          <a:prstGeom prst="rect">
            <a:avLst/>
          </a:prstGeom>
        </p:spPr>
        <p:txBody>
          <a:bodyPr wrap="square">
            <a:spAutoFit/>
          </a:bodyPr>
          <a:lstStyle/>
          <a:p>
            <a:pPr>
              <a:spcAft>
                <a:spcPts val="800"/>
              </a:spcAft>
            </a:pPr>
            <a:r>
              <a:rPr lang="pt-BR" sz="5400" dirty="0">
                <a:solidFill>
                  <a:srgbClr val="FF0000"/>
                </a:solidFill>
                <a:latin typeface="Nyala" panose="02000504070300020003" pitchFamily="2" charset="0"/>
                <a:ea typeface="Calibri" panose="020F0502020204030204" pitchFamily="34" charset="0"/>
                <a:cs typeface="Times New Roman" panose="02020603050405020304" pitchFamily="18" charset="0"/>
              </a:rPr>
              <a:t>ይ.ካ. </a:t>
            </a:r>
            <a:r>
              <a:rPr lang="pt-BR" sz="1400" dirty="0" smtClean="0">
                <a:solidFill>
                  <a:srgbClr val="FFC000"/>
                </a:solidFill>
                <a:latin typeface="Nyala" panose="02000504070300020003" pitchFamily="2" charset="0"/>
                <a:ea typeface="Calibri" panose="020F0502020204030204" pitchFamily="34" charset="0"/>
                <a:cs typeface="Times New Roman" panose="02020603050405020304" pitchFamily="18" charset="0"/>
              </a:rPr>
              <a:t>56. </a:t>
            </a:r>
            <a:r>
              <a:rPr lang="pt-BR" sz="5000" dirty="0">
                <a:latin typeface="Nyala" panose="02000504070300020003" pitchFamily="2" charset="0"/>
                <a:ea typeface="Calibri" panose="020F0502020204030204" pitchFamily="34" charset="0"/>
                <a:cs typeface="Times New Roman" panose="02020603050405020304" pitchFamily="18" charset="0"/>
              </a:rPr>
              <a:t>ጸጋ መንፈስ ቅዱስ </a:t>
            </a:r>
            <a:r>
              <a:rPr lang="pt-BR" sz="5000" dirty="0" smtClean="0">
                <a:latin typeface="Nyala" panose="02000504070300020003" pitchFamily="2" charset="0"/>
                <a:ea typeface="Calibri" panose="020F0502020204030204" pitchFamily="34" charset="0"/>
                <a:cs typeface="Times New Roman" panose="02020603050405020304" pitchFamily="18" charset="0"/>
              </a:rPr>
              <a:t>ኣብ </a:t>
            </a:r>
            <a:r>
              <a:rPr lang="pt-BR" sz="5000" dirty="0">
                <a:latin typeface="Nyala" panose="02000504070300020003" pitchFamily="2" charset="0"/>
                <a:ea typeface="Calibri" panose="020F0502020204030204" pitchFamily="34" charset="0"/>
                <a:cs typeface="Times New Roman" panose="02020603050405020304" pitchFamily="18" charset="0"/>
              </a:rPr>
              <a:t>ልዕሌና ፈኑ። </a:t>
            </a:r>
            <a:endParaRPr lang="en-CA" sz="5000" dirty="0">
              <a:latin typeface="Nyala" panose="02000504070300020003" pitchFamily="2" charset="0"/>
              <a:ea typeface="Calibri" panose="020F0502020204030204" pitchFamily="34" charset="0"/>
              <a:cs typeface="Times New Roman" panose="02020603050405020304" pitchFamily="18" charset="0"/>
            </a:endParaRPr>
          </a:p>
          <a:p>
            <a:pPr>
              <a:spcAft>
                <a:spcPts val="800"/>
              </a:spcAft>
            </a:pPr>
            <a:r>
              <a:rPr lang="en-CA" sz="5000" dirty="0" err="1">
                <a:solidFill>
                  <a:srgbClr val="FFFF00"/>
                </a:solidFill>
                <a:latin typeface="Nyala" panose="02000504070300020003" pitchFamily="2" charset="0"/>
                <a:ea typeface="Calibri" panose="020F0502020204030204" pitchFamily="34" charset="0"/>
                <a:cs typeface="Times New Roman" panose="02020603050405020304" pitchFamily="18" charset="0"/>
              </a:rPr>
              <a:t>ይ.ሕ</a:t>
            </a:r>
            <a:r>
              <a:rPr lang="en-CA" sz="5000" dirty="0">
                <a:solidFill>
                  <a:srgbClr val="FFFF00"/>
                </a:solidFill>
                <a:latin typeface="Nyala" panose="02000504070300020003" pitchFamily="2" charset="0"/>
                <a:ea typeface="Calibri" panose="020F0502020204030204" pitchFamily="34" charset="0"/>
                <a:cs typeface="Times New Roman" panose="02020603050405020304" pitchFamily="18" charset="0"/>
              </a:rPr>
              <a:t>. </a:t>
            </a:r>
            <a:r>
              <a:rPr lang="en-CA" sz="5000" dirty="0" err="1">
                <a:latin typeface="Nyala" panose="02000504070300020003" pitchFamily="2" charset="0"/>
                <a:ea typeface="Calibri" panose="020F0502020204030204" pitchFamily="34" charset="0"/>
                <a:cs typeface="Times New Roman" panose="02020603050405020304" pitchFamily="18" charset="0"/>
              </a:rPr>
              <a:t>ኸምኡ</a:t>
            </a:r>
            <a:r>
              <a:rPr lang="en-CA" sz="5000" dirty="0">
                <a:latin typeface="Nyala" panose="02000504070300020003" pitchFamily="2" charset="0"/>
                <a:ea typeface="Calibri" panose="020F0502020204030204" pitchFamily="34" charset="0"/>
                <a:cs typeface="Times New Roman" panose="02020603050405020304" pitchFamily="18" charset="0"/>
              </a:rPr>
              <a:t> </a:t>
            </a:r>
            <a:endParaRPr lang="en-CA" sz="5000" dirty="0">
              <a:effectLst/>
              <a:latin typeface="Nyala" panose="02000504070300020003" pitchFamily="2" charset="0"/>
              <a:ea typeface="Calibri" panose="020F0502020204030204" pitchFamily="34" charset="0"/>
              <a:cs typeface="Times New Roman" panose="02020603050405020304" pitchFamily="18" charset="0"/>
            </a:endParaRPr>
          </a:p>
        </p:txBody>
      </p:sp>
      <p:sp>
        <p:nvSpPr>
          <p:cNvPr id="5" name="Rectangle 4"/>
          <p:cNvSpPr/>
          <p:nvPr/>
        </p:nvSpPr>
        <p:spPr>
          <a:xfrm>
            <a:off x="-34290" y="3189479"/>
            <a:ext cx="4171950" cy="3817455"/>
          </a:xfrm>
          <a:prstGeom prst="rect">
            <a:avLst/>
          </a:prstGeom>
        </p:spPr>
        <p:txBody>
          <a:bodyPr wrap="square">
            <a:spAutoFit/>
          </a:bodyPr>
          <a:lstStyle/>
          <a:p>
            <a:pPr>
              <a:lnSpc>
                <a:spcPct val="107000"/>
              </a:lnSpc>
              <a:spcAft>
                <a:spcPts val="800"/>
              </a:spcAft>
            </a:pPr>
            <a:r>
              <a:rPr lang="pt-BR" sz="5400" b="1" dirty="0">
                <a:solidFill>
                  <a:srgbClr val="FF0000"/>
                </a:solidFill>
                <a:latin typeface="Nyala" panose="02000504070300020003" pitchFamily="2" charset="0"/>
                <a:ea typeface="Calibri" panose="020F0502020204030204" pitchFamily="34" charset="0"/>
                <a:cs typeface="Times New Roman" panose="02020603050405020304" pitchFamily="18" charset="0"/>
              </a:rPr>
              <a:t>ይ.ካ. </a:t>
            </a:r>
            <a:r>
              <a:rPr lang="pt-BR" sz="1400" b="1" dirty="0" smtClean="0">
                <a:solidFill>
                  <a:srgbClr val="FFC000"/>
                </a:solidFill>
                <a:latin typeface="Nyala" panose="02000504070300020003" pitchFamily="2" charset="0"/>
                <a:ea typeface="Calibri" panose="020F0502020204030204" pitchFamily="34" charset="0"/>
                <a:cs typeface="Times New Roman" panose="02020603050405020304" pitchFamily="18" charset="0"/>
              </a:rPr>
              <a:t>፶፮  </a:t>
            </a:r>
            <a:r>
              <a:rPr lang="pt-BR" sz="5400" b="1" dirty="0" smtClean="0">
                <a:latin typeface="Nyala" panose="02000504070300020003" pitchFamily="2" charset="0"/>
                <a:ea typeface="Calibri" panose="020F0502020204030204" pitchFamily="34" charset="0"/>
                <a:cs typeface="Times New Roman" panose="02020603050405020304" pitchFamily="18" charset="0"/>
              </a:rPr>
              <a:t>ፈኑ </a:t>
            </a:r>
          </a:p>
          <a:p>
            <a:pPr>
              <a:lnSpc>
                <a:spcPct val="107000"/>
              </a:lnSpc>
              <a:spcAft>
                <a:spcPts val="800"/>
              </a:spcAft>
            </a:pPr>
            <a:r>
              <a:rPr lang="pt-BR" sz="5400" b="1" dirty="0" smtClean="0">
                <a:latin typeface="Nyala" panose="02000504070300020003" pitchFamily="2" charset="0"/>
                <a:ea typeface="Calibri" panose="020F0502020204030204" pitchFamily="34" charset="0"/>
                <a:cs typeface="Times New Roman" panose="02020603050405020304" pitchFamily="18" charset="0"/>
              </a:rPr>
              <a:t>ጸጋ </a:t>
            </a:r>
            <a:r>
              <a:rPr lang="pt-BR" sz="5400" b="1" dirty="0">
                <a:latin typeface="Nyala" panose="02000504070300020003" pitchFamily="2" charset="0"/>
                <a:ea typeface="Calibri" panose="020F0502020204030204" pitchFamily="34" charset="0"/>
                <a:cs typeface="Times New Roman" panose="02020603050405020304" pitchFamily="18" charset="0"/>
              </a:rPr>
              <a:t>መንፈስ ቅዱስ ላዕሌነ።</a:t>
            </a:r>
            <a:endParaRPr lang="en-CA" sz="5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5400" b="1" dirty="0">
                <a:solidFill>
                  <a:srgbClr val="FFFF00"/>
                </a:solidFill>
                <a:latin typeface="Nyala" panose="02000504070300020003" pitchFamily="2" charset="0"/>
                <a:ea typeface="Calibri" panose="020F0502020204030204" pitchFamily="34" charset="0"/>
                <a:cs typeface="Times New Roman" panose="02020603050405020304" pitchFamily="18" charset="0"/>
              </a:rPr>
              <a:t>ይ.ሕ. </a:t>
            </a:r>
            <a:r>
              <a:rPr lang="pt-BR" sz="5400" b="1" dirty="0">
                <a:latin typeface="Nyala" panose="02000504070300020003" pitchFamily="2" charset="0"/>
                <a:ea typeface="Calibri" panose="020F0502020204030204" pitchFamily="34" charset="0"/>
                <a:cs typeface="Times New Roman" panose="02020603050405020304" pitchFamily="18" charset="0"/>
              </a:rPr>
              <a:t>ከማሁ።</a:t>
            </a:r>
            <a:endParaRPr lang="en-CA" sz="5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5571184"/>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፶፯</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57.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57.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758527"/>
      </p:ext>
    </p:extLst>
  </p:cSld>
  <p:clrMapOvr>
    <a:masterClrMapping/>
  </p:clrMapOvr>
  <p:transition spd="med"/>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57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52386" y="-53788"/>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3266" y="-149220"/>
            <a:ext cx="4531658" cy="7171194"/>
          </a:xfrm>
          <a:prstGeom prst="rect">
            <a:avLst/>
          </a:prstGeom>
        </p:spPr>
        <p:txBody>
          <a:bodyPr wrap="square">
            <a:spAutoFit/>
          </a:bodyPr>
          <a:lstStyle/>
          <a:p>
            <a:r>
              <a:rPr lang="pt-BR" sz="5500" b="1" dirty="0" smtClean="0">
                <a:solidFill>
                  <a:srgbClr val="FF0000"/>
                </a:solidFill>
              </a:rPr>
              <a:t>ይ.ካ. </a:t>
            </a:r>
            <a:r>
              <a:rPr lang="pt-BR" sz="1400" b="1" dirty="0" smtClean="0">
                <a:solidFill>
                  <a:srgbClr val="FFC000"/>
                </a:solidFill>
              </a:rPr>
              <a:t>58. </a:t>
            </a:r>
            <a:r>
              <a:rPr lang="pt-BR" sz="4500" dirty="0" smtClean="0"/>
              <a:t>ደጊምና ከም ብሓድሽ ኵሉ ንዝኅዝ እግዚኣብሄር ኣቦ ጐይታ</a:t>
            </a:r>
          </a:p>
          <a:p>
            <a:r>
              <a:rPr lang="pt-BR" sz="4500" dirty="0" smtClean="0"/>
              <a:t>ናን መድኃኒናን ኢየሱስ ክርስቶስ ንልምን ኣሎና</a:t>
            </a:r>
            <a:r>
              <a:rPr lang="pt-BR" sz="3000" dirty="0" smtClean="0"/>
              <a:t>።</a:t>
            </a:r>
            <a:r>
              <a:rPr lang="pt-BR" sz="4500" dirty="0" smtClean="0"/>
              <a:t> </a:t>
            </a:r>
            <a:r>
              <a:rPr lang="pt-BR" sz="1400" dirty="0" smtClean="0">
                <a:solidFill>
                  <a:srgbClr val="FFC000"/>
                </a:solidFill>
              </a:rPr>
              <a:t>59.</a:t>
            </a:r>
            <a:r>
              <a:rPr lang="pt-BR" sz="4500" dirty="0" smtClean="0"/>
              <a:t>ካብ ቅዱስ ምሥጢር ብበረኸት ክንቅበል </a:t>
            </a:r>
          </a:p>
          <a:p>
            <a:r>
              <a:rPr lang="pt-BR" sz="4500" dirty="0" smtClean="0"/>
              <a:t>ምእንቲ ምእንቲ </a:t>
            </a:r>
            <a:r>
              <a:rPr lang="pt-BR" sz="4500" dirty="0"/>
              <a:t>ክህበና፥ ካባናውን ንሓደ’ኳ ኣየርስሕ</a:t>
            </a:r>
            <a:r>
              <a:rPr lang="pt-BR" sz="4500" dirty="0" smtClean="0"/>
              <a:t>፣</a:t>
            </a:r>
            <a:endParaRPr lang="pt-BR" sz="4500" dirty="0"/>
          </a:p>
        </p:txBody>
      </p:sp>
      <p:sp>
        <p:nvSpPr>
          <p:cNvPr id="20" name="Rectangle 19"/>
          <p:cNvSpPr/>
          <p:nvPr/>
        </p:nvSpPr>
        <p:spPr>
          <a:xfrm>
            <a:off x="8252387" y="46074"/>
            <a:ext cx="3939614" cy="6401753"/>
          </a:xfrm>
          <a:prstGeom prst="rect">
            <a:avLst/>
          </a:prstGeom>
        </p:spPr>
        <p:txBody>
          <a:bodyPr wrap="square">
            <a:spAutoFit/>
          </a:bodyPr>
          <a:lstStyle/>
          <a:p>
            <a:pPr marL="40639" marR="40639">
              <a:spcBef>
                <a:spcPts val="600"/>
              </a:spcBef>
              <a:buClr>
                <a:srgbClr val="000000"/>
              </a:buClr>
              <a:defRPr sz="2800"/>
            </a:pPr>
            <a:r>
              <a:rPr lang="en-US" sz="4000" b="1" dirty="0" smtClean="0">
                <a:solidFill>
                  <a:srgbClr val="FF0000"/>
                </a:solidFill>
              </a:rPr>
              <a:t>Priest:</a:t>
            </a:r>
            <a:r>
              <a:rPr lang="en-US" sz="4000" dirty="0" smtClean="0">
                <a:solidFill>
                  <a:srgbClr val="FF0000"/>
                </a:solidFill>
              </a:rPr>
              <a:t> </a:t>
            </a:r>
            <a:r>
              <a:rPr lang="en-US" sz="1400" i="1" dirty="0" smtClean="0">
                <a:solidFill>
                  <a:srgbClr val="FFC000"/>
                </a:solidFill>
                <a:latin typeface="Arial" charset="0"/>
              </a:rPr>
              <a:t>58</a:t>
            </a:r>
            <a:r>
              <a:rPr lang="en-US" altLang="en-US" sz="1400" i="1" dirty="0" smtClean="0">
                <a:solidFill>
                  <a:srgbClr val="FFC000"/>
                </a:solidFill>
                <a:latin typeface="Arial" charset="0"/>
              </a:rPr>
              <a:t>. </a:t>
            </a:r>
            <a:r>
              <a:rPr lang="en-US" sz="4000" dirty="0"/>
              <a:t>Again we supplicate the almighty God, Father of our Lord and </a:t>
            </a:r>
            <a:r>
              <a:rPr lang="en-US" sz="4000" dirty="0" err="1"/>
              <a:t>Saviour</a:t>
            </a:r>
            <a:r>
              <a:rPr lang="en-US" sz="4000" dirty="0"/>
              <a:t> Jesus Christ. </a:t>
            </a:r>
            <a:endParaRPr lang="en-US" sz="4000" dirty="0" smtClean="0"/>
          </a:p>
          <a:p>
            <a:pPr marL="40639" marR="40639">
              <a:spcBef>
                <a:spcPts val="600"/>
              </a:spcBef>
              <a:buClr>
                <a:srgbClr val="000000"/>
              </a:buClr>
              <a:defRPr sz="2800"/>
            </a:pPr>
            <a:r>
              <a:rPr lang="en-CA" sz="1400" dirty="0" smtClean="0">
                <a:solidFill>
                  <a:srgbClr val="FFC000"/>
                </a:solidFill>
              </a:rPr>
              <a:t>59. </a:t>
            </a:r>
            <a:r>
              <a:rPr lang="en-CA" sz="4000" dirty="0" smtClean="0"/>
              <a:t>To </a:t>
            </a:r>
            <a:r>
              <a:rPr lang="en-CA" sz="4000" dirty="0"/>
              <a:t>grant us</a:t>
            </a:r>
          </a:p>
          <a:p>
            <a:pPr marL="40639" marR="40639">
              <a:spcBef>
                <a:spcPts val="600"/>
              </a:spcBef>
              <a:buClr>
                <a:srgbClr val="000000"/>
              </a:buClr>
              <a:buFont typeface="Arial"/>
              <a:defRPr sz="2800"/>
            </a:pPr>
            <a:r>
              <a:rPr lang="en-US" sz="4000" dirty="0"/>
              <a:t>to take of this holy mystery with blessing, to </a:t>
            </a:r>
            <a:r>
              <a:rPr lang="en-US" sz="4000" dirty="0" smtClean="0"/>
              <a:t>grant</a:t>
            </a:r>
            <a:endParaRPr lang="en-US" sz="4000" dirty="0"/>
          </a:p>
        </p:txBody>
      </p:sp>
      <p:sp>
        <p:nvSpPr>
          <p:cNvPr id="2" name="Rectangle 1"/>
          <p:cNvSpPr/>
          <p:nvPr/>
        </p:nvSpPr>
        <p:spPr>
          <a:xfrm>
            <a:off x="17753" y="-111083"/>
            <a:ext cx="4090323" cy="7171194"/>
          </a:xfrm>
          <a:prstGeom prst="rect">
            <a:avLst/>
          </a:prstGeom>
        </p:spPr>
        <p:txBody>
          <a:bodyPr wrap="square">
            <a:spAutoFit/>
          </a:bodyPr>
          <a:lstStyle/>
          <a:p>
            <a:r>
              <a:rPr lang="pt-BR" sz="5500" b="1" dirty="0">
                <a:solidFill>
                  <a:srgbClr val="FF0000"/>
                </a:solidFill>
              </a:rPr>
              <a:t>ይ.ካ. </a:t>
            </a:r>
            <a:r>
              <a:rPr lang="en-CA" sz="1400" dirty="0" smtClean="0">
                <a:solidFill>
                  <a:srgbClr val="FFC000"/>
                </a:solidFill>
              </a:rPr>
              <a:t>፶፰. </a:t>
            </a:r>
            <a:r>
              <a:rPr lang="en-CA" sz="4500" dirty="0" err="1" smtClean="0"/>
              <a:t>ወካዕበ</a:t>
            </a:r>
            <a:r>
              <a:rPr lang="en-CA" sz="4500" dirty="0" smtClean="0"/>
              <a:t> </a:t>
            </a:r>
            <a:r>
              <a:rPr lang="en-CA" sz="4500" dirty="0" err="1" smtClean="0"/>
              <a:t>ናስተበቍዕ</a:t>
            </a:r>
            <a:r>
              <a:rPr lang="en-CA" sz="4500" dirty="0" smtClean="0"/>
              <a:t> </a:t>
            </a:r>
            <a:r>
              <a:rPr lang="en-CA" sz="4500" dirty="0" err="1" smtClean="0"/>
              <a:t>ዘኵሎ</a:t>
            </a:r>
            <a:r>
              <a:rPr lang="en-CA" sz="4500" dirty="0"/>
              <a:t> </a:t>
            </a:r>
            <a:r>
              <a:rPr lang="en-CA" sz="4500" dirty="0" err="1" smtClean="0"/>
              <a:t>ይእኅዝ</a:t>
            </a:r>
            <a:r>
              <a:rPr lang="en-CA" sz="4500" dirty="0" smtClean="0"/>
              <a:t> </a:t>
            </a:r>
            <a:r>
              <a:rPr lang="en-CA" sz="4500" dirty="0" err="1" smtClean="0"/>
              <a:t>እግዚአብ</a:t>
            </a:r>
            <a:endParaRPr lang="en-CA" sz="4500" dirty="0" smtClean="0"/>
          </a:p>
          <a:p>
            <a:r>
              <a:rPr lang="en-CA" sz="4500" dirty="0" err="1" smtClean="0"/>
              <a:t>ሔር</a:t>
            </a:r>
            <a:r>
              <a:rPr lang="en-CA" sz="4500" dirty="0" smtClean="0"/>
              <a:t> </a:t>
            </a:r>
            <a:r>
              <a:rPr lang="en-CA" sz="4500" dirty="0" err="1" smtClean="0"/>
              <a:t>አብ</a:t>
            </a:r>
            <a:r>
              <a:rPr lang="en-CA" sz="4500" dirty="0" smtClean="0"/>
              <a:t> </a:t>
            </a:r>
            <a:r>
              <a:rPr lang="en-CA" sz="4500" dirty="0" err="1" smtClean="0"/>
              <a:t>ለእግዚእ</a:t>
            </a:r>
            <a:r>
              <a:rPr lang="en-CA" sz="4500" dirty="0" smtClean="0"/>
              <a:t> </a:t>
            </a:r>
            <a:r>
              <a:rPr lang="en-CA" sz="4500" dirty="0" err="1" smtClean="0"/>
              <a:t>ወመድኃኒነ</a:t>
            </a:r>
            <a:r>
              <a:rPr lang="en-CA" sz="4500" dirty="0" smtClean="0"/>
              <a:t> </a:t>
            </a:r>
            <a:r>
              <a:rPr lang="en-CA" sz="4500" dirty="0" err="1" smtClean="0"/>
              <a:t>ኢየሱስ</a:t>
            </a:r>
            <a:r>
              <a:rPr lang="en-CA" sz="4500" dirty="0" smtClean="0"/>
              <a:t> </a:t>
            </a:r>
            <a:r>
              <a:rPr lang="en-CA" sz="4500" dirty="0" err="1" smtClean="0"/>
              <a:t>ክርስቶስ</a:t>
            </a:r>
            <a:r>
              <a:rPr lang="en-CA" sz="4500" dirty="0" smtClean="0"/>
              <a:t>።</a:t>
            </a:r>
          </a:p>
          <a:p>
            <a:r>
              <a:rPr lang="en-CA" sz="1400" dirty="0" smtClean="0">
                <a:solidFill>
                  <a:srgbClr val="FFC000"/>
                </a:solidFill>
              </a:rPr>
              <a:t>፶፱. </a:t>
            </a:r>
            <a:r>
              <a:rPr lang="en-CA" sz="4500" dirty="0" err="1" smtClean="0"/>
              <a:t>ከመ</a:t>
            </a:r>
            <a:r>
              <a:rPr lang="en-CA" sz="4500" dirty="0" smtClean="0"/>
              <a:t> </a:t>
            </a:r>
            <a:r>
              <a:rPr lang="en-CA" sz="4500" dirty="0" err="1" smtClean="0"/>
              <a:t>የሀበነ</a:t>
            </a:r>
            <a:r>
              <a:rPr lang="en-CA" sz="4500" dirty="0" smtClean="0"/>
              <a:t> </a:t>
            </a:r>
            <a:r>
              <a:rPr lang="en-CA" sz="4500" dirty="0" err="1" smtClean="0"/>
              <a:t>በበረከት</a:t>
            </a:r>
            <a:r>
              <a:rPr lang="en-CA" sz="4500" dirty="0" smtClean="0"/>
              <a:t> </a:t>
            </a:r>
            <a:r>
              <a:rPr lang="en-CA" sz="4500" dirty="0" err="1" smtClean="0"/>
              <a:t>ንንሣእ</a:t>
            </a:r>
            <a:r>
              <a:rPr lang="en-CA" sz="4500" dirty="0" smtClean="0"/>
              <a:t> </a:t>
            </a:r>
            <a:r>
              <a:rPr lang="en-CA" sz="4500" dirty="0" err="1" smtClean="0"/>
              <a:t>ዘእምቅዱስ</a:t>
            </a:r>
            <a:r>
              <a:rPr lang="en-CA" sz="4500" dirty="0" smtClean="0"/>
              <a:t> </a:t>
            </a:r>
            <a:r>
              <a:rPr lang="en-CA" sz="4500" dirty="0" err="1" smtClean="0"/>
              <a:t>ምሥጢር</a:t>
            </a:r>
            <a:r>
              <a:rPr lang="en-CA" sz="4500" dirty="0" smtClean="0"/>
              <a:t>፥ </a:t>
            </a:r>
            <a:r>
              <a:rPr lang="en-CA" sz="4500" dirty="0" err="1" smtClean="0"/>
              <a:t>ጽንዓተ</a:t>
            </a:r>
            <a:r>
              <a:rPr lang="en-CA" sz="4500" dirty="0" smtClean="0"/>
              <a:t> </a:t>
            </a:r>
            <a:r>
              <a:rPr lang="en-CA" sz="4500" dirty="0" err="1" smtClean="0"/>
              <a:t>ለነ</a:t>
            </a:r>
            <a:r>
              <a:rPr lang="en-CA" sz="4500" dirty="0" smtClean="0"/>
              <a:t> </a:t>
            </a:r>
            <a:r>
              <a:rPr lang="en-CA" sz="4500" dirty="0" err="1" smtClean="0"/>
              <a:t>የሀበነ</a:t>
            </a:r>
            <a:r>
              <a:rPr lang="en-CA" sz="4500" dirty="0" smtClean="0"/>
              <a:t>። </a:t>
            </a:r>
            <a:endParaRPr lang="en-CA" sz="4500" dirty="0" smtClean="0">
              <a:solidFill>
                <a:srgbClr val="FFC000"/>
              </a:solidFill>
            </a:endParaRPr>
          </a:p>
        </p:txBody>
      </p:sp>
    </p:spTree>
    <p:extLst>
      <p:ext uri="{BB962C8B-B14F-4D97-AF65-F5344CB8AC3E}">
        <p14:creationId xmlns:p14="http://schemas.microsoft.com/office/powerpoint/2010/main" val="2206222383"/>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99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52386" y="-53788"/>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7664" y="-34917"/>
            <a:ext cx="4407259" cy="7017306"/>
          </a:xfrm>
          <a:prstGeom prst="rect">
            <a:avLst/>
          </a:prstGeom>
        </p:spPr>
        <p:txBody>
          <a:bodyPr wrap="square">
            <a:spAutoFit/>
          </a:bodyPr>
          <a:lstStyle/>
          <a:p>
            <a:r>
              <a:rPr lang="pt-BR" sz="4500" dirty="0" smtClean="0"/>
              <a:t>ንኣና ጽንዓት ይሃበና።</a:t>
            </a:r>
          </a:p>
          <a:p>
            <a:r>
              <a:rPr lang="pt-BR" sz="4500" dirty="0" smtClean="0"/>
              <a:t>ናይ ክርስቶስ ሥጋኡን ደሙን ዝኾነ ቅዱስ ምሥጢር ምቕባል ንዝቕበሉ ዅሎም  ንሓ</a:t>
            </a:r>
          </a:p>
          <a:p>
            <a:r>
              <a:rPr lang="pt-BR" sz="4500" dirty="0" smtClean="0"/>
              <a:t>ጐሶም ይግበረሎም ። እዚ ኸኣ ኵሉ ዝኅዝ እግዚኣብሄር ኣምላኽና እዩ። </a:t>
            </a:r>
          </a:p>
          <a:p>
            <a:r>
              <a:rPr lang="pt-BR" sz="4500" dirty="0" smtClean="0">
                <a:solidFill>
                  <a:srgbClr val="92D050"/>
                </a:solidFill>
              </a:rPr>
              <a:t>ይ.ሕ. </a:t>
            </a:r>
            <a:r>
              <a:rPr lang="pt-BR" sz="1400" dirty="0" smtClean="0">
                <a:solidFill>
                  <a:srgbClr val="FFC000"/>
                </a:solidFill>
              </a:rPr>
              <a:t>60. </a:t>
            </a:r>
            <a:r>
              <a:rPr lang="pt-BR" sz="4500" dirty="0" smtClean="0"/>
              <a:t>ጸልዩ።  </a:t>
            </a:r>
          </a:p>
        </p:txBody>
      </p:sp>
      <p:sp>
        <p:nvSpPr>
          <p:cNvPr id="20" name="Rectangle 19"/>
          <p:cNvSpPr/>
          <p:nvPr/>
        </p:nvSpPr>
        <p:spPr>
          <a:xfrm>
            <a:off x="8252386" y="46074"/>
            <a:ext cx="3997885" cy="6955750"/>
          </a:xfrm>
          <a:prstGeom prst="rect">
            <a:avLst/>
          </a:prstGeom>
        </p:spPr>
        <p:txBody>
          <a:bodyPr wrap="square">
            <a:spAutoFit/>
          </a:bodyPr>
          <a:lstStyle/>
          <a:p>
            <a:pPr marL="40639" marR="40639">
              <a:spcBef>
                <a:spcPts val="600"/>
              </a:spcBef>
              <a:buClr>
                <a:srgbClr val="000000"/>
              </a:buClr>
              <a:buFont typeface="Arial"/>
              <a:defRPr sz="2000"/>
            </a:pPr>
            <a:r>
              <a:rPr lang="en-US" sz="3600" dirty="0" smtClean="0"/>
              <a:t>to us confirmation and not to condemn any of us, but to </a:t>
            </a:r>
            <a:r>
              <a:rPr lang="en-US" sz="3600" dirty="0"/>
              <a:t>make worthy all that partake of the holy mystery, of the body and blood of Christ.  The almighty Lord is our God.</a:t>
            </a:r>
          </a:p>
          <a:p>
            <a:pPr marL="40639" marR="40639">
              <a:spcBef>
                <a:spcPts val="600"/>
              </a:spcBef>
              <a:buClr>
                <a:srgbClr val="000000"/>
              </a:buClr>
              <a:buFont typeface="Arial"/>
              <a:defRPr sz="1800"/>
            </a:pPr>
            <a:r>
              <a:rPr lang="en-US" sz="3600" dirty="0">
                <a:solidFill>
                  <a:srgbClr val="92D050"/>
                </a:solidFill>
              </a:rPr>
              <a:t>Deacon</a:t>
            </a:r>
            <a:r>
              <a:rPr lang="en-US" sz="3600" dirty="0" smtClean="0">
                <a:solidFill>
                  <a:srgbClr val="92D050"/>
                </a:solidFill>
              </a:rPr>
              <a:t>: </a:t>
            </a:r>
            <a:r>
              <a:rPr lang="en-US" sz="1400" dirty="0" smtClean="0">
                <a:solidFill>
                  <a:srgbClr val="FFC000"/>
                </a:solidFill>
              </a:rPr>
              <a:t>60. </a:t>
            </a:r>
            <a:r>
              <a:rPr lang="en-US" sz="3600" dirty="0" smtClean="0"/>
              <a:t>Pray</a:t>
            </a:r>
            <a:endParaRPr lang="en-US" sz="3600" dirty="0"/>
          </a:p>
          <a:p>
            <a:pPr marL="40639" marR="40639">
              <a:spcBef>
                <a:spcPts val="600"/>
              </a:spcBef>
              <a:buClr>
                <a:srgbClr val="000000"/>
              </a:buClr>
              <a:defRPr sz="2800"/>
            </a:pPr>
            <a:endParaRPr lang="en-US" sz="4000" dirty="0"/>
          </a:p>
        </p:txBody>
      </p:sp>
      <p:sp>
        <p:nvSpPr>
          <p:cNvPr id="2" name="Rectangle 1"/>
          <p:cNvSpPr/>
          <p:nvPr/>
        </p:nvSpPr>
        <p:spPr>
          <a:xfrm>
            <a:off x="17753" y="-111083"/>
            <a:ext cx="4090323" cy="7017306"/>
          </a:xfrm>
          <a:prstGeom prst="rect">
            <a:avLst/>
          </a:prstGeom>
        </p:spPr>
        <p:txBody>
          <a:bodyPr wrap="square">
            <a:spAutoFit/>
          </a:bodyPr>
          <a:lstStyle/>
          <a:p>
            <a:r>
              <a:rPr lang="en-CA" sz="4500" dirty="0" err="1" smtClean="0"/>
              <a:t>ወኢመነሂ</a:t>
            </a:r>
            <a:r>
              <a:rPr lang="en-CA" sz="4500" dirty="0" smtClean="0"/>
              <a:t> </a:t>
            </a:r>
            <a:r>
              <a:rPr lang="en-CA" sz="4500" dirty="0" err="1" smtClean="0"/>
              <a:t>እምውስቴ</a:t>
            </a:r>
            <a:endParaRPr lang="en-CA" sz="4500" dirty="0" smtClean="0"/>
          </a:p>
          <a:p>
            <a:r>
              <a:rPr lang="en-CA" sz="4500" dirty="0" err="1" smtClean="0"/>
              <a:t>ትነ</a:t>
            </a:r>
            <a:r>
              <a:rPr lang="en-CA" sz="4500" dirty="0" smtClean="0"/>
              <a:t> </a:t>
            </a:r>
            <a:r>
              <a:rPr lang="en-CA" sz="4500" dirty="0" err="1" smtClean="0"/>
              <a:t>ኢያርስሕ</a:t>
            </a:r>
            <a:r>
              <a:rPr lang="en-CA" sz="4500" dirty="0" smtClean="0"/>
              <a:t>። </a:t>
            </a:r>
            <a:r>
              <a:rPr lang="en-CA" sz="4500" dirty="0" err="1" smtClean="0"/>
              <a:t>አላ</a:t>
            </a:r>
            <a:r>
              <a:rPr lang="en-CA" sz="4500" dirty="0" smtClean="0"/>
              <a:t> </a:t>
            </a:r>
            <a:r>
              <a:rPr lang="en-CA" sz="4500" dirty="0" err="1" smtClean="0"/>
              <a:t>ለኵሎሙ</a:t>
            </a:r>
            <a:r>
              <a:rPr lang="en-CA" sz="4500" dirty="0" smtClean="0"/>
              <a:t> </a:t>
            </a:r>
            <a:r>
              <a:rPr lang="en-CA" sz="4500" dirty="0" err="1" smtClean="0"/>
              <a:t>ተድላሆሙ</a:t>
            </a:r>
            <a:r>
              <a:rPr lang="en-CA" sz="4500" dirty="0" smtClean="0"/>
              <a:t> </a:t>
            </a:r>
            <a:r>
              <a:rPr lang="en-CA" sz="4500" dirty="0" err="1" smtClean="0"/>
              <a:t>ይረሲ</a:t>
            </a:r>
            <a:r>
              <a:rPr lang="en-CA" sz="4500" dirty="0" smtClean="0"/>
              <a:t> </a:t>
            </a:r>
            <a:r>
              <a:rPr lang="en-CA" sz="4500" dirty="0" err="1" smtClean="0"/>
              <a:t>ለእለ</a:t>
            </a:r>
            <a:r>
              <a:rPr lang="en-CA" sz="4500" dirty="0" smtClean="0"/>
              <a:t>  </a:t>
            </a:r>
            <a:r>
              <a:rPr lang="en-CA" sz="4500" dirty="0" err="1" smtClean="0"/>
              <a:t>ይትሜ</a:t>
            </a:r>
            <a:endParaRPr lang="en-CA" sz="4500" dirty="0" smtClean="0"/>
          </a:p>
          <a:p>
            <a:r>
              <a:rPr lang="en-CA" sz="4500" dirty="0" err="1" smtClean="0"/>
              <a:t>ጠዉ</a:t>
            </a:r>
            <a:r>
              <a:rPr lang="en-CA" sz="4500" dirty="0" smtClean="0"/>
              <a:t> </a:t>
            </a:r>
            <a:r>
              <a:rPr lang="en-CA" sz="4500" dirty="0" err="1" smtClean="0"/>
              <a:t>ንሥአተ</a:t>
            </a:r>
            <a:r>
              <a:rPr lang="en-CA" sz="4500" dirty="0" smtClean="0"/>
              <a:t> </a:t>
            </a:r>
            <a:r>
              <a:rPr lang="en-CA" sz="4500" dirty="0" err="1" smtClean="0"/>
              <a:t>ቅዱስ</a:t>
            </a:r>
            <a:r>
              <a:rPr lang="en-CA" sz="4500" dirty="0" smtClean="0"/>
              <a:t> </a:t>
            </a:r>
            <a:r>
              <a:rPr lang="en-CA" sz="4500" dirty="0" err="1" smtClean="0"/>
              <a:t>ምሥጢር</a:t>
            </a:r>
            <a:r>
              <a:rPr lang="en-CA" sz="4500" dirty="0" smtClean="0"/>
              <a:t> </a:t>
            </a:r>
            <a:r>
              <a:rPr lang="en-CA" sz="4500" dirty="0" err="1" smtClean="0"/>
              <a:t>ዘሥጋሁ</a:t>
            </a:r>
            <a:r>
              <a:rPr lang="en-CA" sz="4500" dirty="0" smtClean="0"/>
              <a:t> </a:t>
            </a:r>
            <a:r>
              <a:rPr lang="en-CA" sz="4500" dirty="0" err="1" smtClean="0"/>
              <a:t>ወደሙ</a:t>
            </a:r>
            <a:r>
              <a:rPr lang="en-CA" sz="4500" dirty="0" smtClean="0"/>
              <a:t> </a:t>
            </a:r>
            <a:r>
              <a:rPr lang="en-CA" sz="4500" dirty="0" err="1" smtClean="0"/>
              <a:t>ለክርስቶስ</a:t>
            </a:r>
            <a:r>
              <a:rPr lang="en-CA" sz="4500" dirty="0" smtClean="0"/>
              <a:t> </a:t>
            </a:r>
            <a:r>
              <a:rPr lang="en-CA" sz="4500" dirty="0" err="1" smtClean="0">
                <a:solidFill>
                  <a:srgbClr val="FFC000"/>
                </a:solidFill>
              </a:rPr>
              <a:t>ዘኵሎ</a:t>
            </a:r>
            <a:r>
              <a:rPr lang="en-CA" sz="4500" dirty="0" smtClean="0">
                <a:solidFill>
                  <a:srgbClr val="FFC000"/>
                </a:solidFill>
              </a:rPr>
              <a:t> </a:t>
            </a:r>
            <a:r>
              <a:rPr lang="en-CA" sz="4500" dirty="0" err="1" smtClean="0">
                <a:solidFill>
                  <a:srgbClr val="FFC000"/>
                </a:solidFill>
              </a:rPr>
              <a:t>ይእኅዝ</a:t>
            </a:r>
            <a:r>
              <a:rPr lang="en-CA" sz="4500" dirty="0" smtClean="0">
                <a:solidFill>
                  <a:srgbClr val="FFC000"/>
                </a:solidFill>
              </a:rPr>
              <a:t> </a:t>
            </a:r>
            <a:r>
              <a:rPr lang="en-CA" sz="4500" dirty="0" err="1" smtClean="0">
                <a:solidFill>
                  <a:srgbClr val="FFC000"/>
                </a:solidFill>
              </a:rPr>
              <a:t>እግዚአ</a:t>
            </a:r>
            <a:endParaRPr lang="en-CA" sz="4500" dirty="0" smtClean="0">
              <a:solidFill>
                <a:srgbClr val="FFC000"/>
              </a:solidFill>
            </a:endParaRPr>
          </a:p>
          <a:p>
            <a:r>
              <a:rPr lang="en-CA" sz="4500" dirty="0" err="1" smtClean="0">
                <a:solidFill>
                  <a:srgbClr val="FFC000"/>
                </a:solidFill>
              </a:rPr>
              <a:t>ብሔር</a:t>
            </a:r>
            <a:r>
              <a:rPr lang="en-CA" sz="4500" dirty="0" smtClean="0">
                <a:solidFill>
                  <a:srgbClr val="FFC000"/>
                </a:solidFill>
              </a:rPr>
              <a:t> </a:t>
            </a:r>
            <a:r>
              <a:rPr lang="en-CA" sz="4500" dirty="0" err="1" smtClean="0">
                <a:solidFill>
                  <a:srgbClr val="FFC000"/>
                </a:solidFill>
              </a:rPr>
              <a:t>አምላክነ</a:t>
            </a:r>
            <a:r>
              <a:rPr lang="en-CA" sz="4500" dirty="0" smtClean="0">
                <a:solidFill>
                  <a:srgbClr val="FFC000"/>
                </a:solidFill>
              </a:rPr>
              <a:t>። </a:t>
            </a:r>
          </a:p>
          <a:p>
            <a:r>
              <a:rPr lang="en-CA" sz="4500" dirty="0" err="1" smtClean="0">
                <a:solidFill>
                  <a:srgbClr val="92D050"/>
                </a:solidFill>
              </a:rPr>
              <a:t>ይ.ዲ</a:t>
            </a:r>
            <a:r>
              <a:rPr lang="en-CA" sz="4500" dirty="0" smtClean="0">
                <a:solidFill>
                  <a:srgbClr val="92D050"/>
                </a:solidFill>
              </a:rPr>
              <a:t>. </a:t>
            </a:r>
            <a:r>
              <a:rPr lang="en-CA" sz="1400" dirty="0" smtClean="0">
                <a:solidFill>
                  <a:srgbClr val="FFC000"/>
                </a:solidFill>
              </a:rPr>
              <a:t>፷. </a:t>
            </a:r>
            <a:r>
              <a:rPr lang="en-CA" sz="4500" dirty="0" err="1" smtClean="0"/>
              <a:t>ጸልዩ</a:t>
            </a:r>
            <a:r>
              <a:rPr lang="en-CA" sz="4500" dirty="0" smtClean="0"/>
              <a:t>።</a:t>
            </a:r>
          </a:p>
        </p:txBody>
      </p:sp>
    </p:spTree>
    <p:extLst>
      <p:ext uri="{BB962C8B-B14F-4D97-AF65-F5344CB8AC3E}">
        <p14:creationId xmlns:p14="http://schemas.microsoft.com/office/powerpoint/2010/main" val="927644423"/>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4236720" cy="6647974"/>
          </a:xfrm>
          <a:prstGeom prst="rect">
            <a:avLst/>
          </a:prstGeom>
        </p:spPr>
        <p:txBody>
          <a:bodyPr wrap="square">
            <a:spAutoFit/>
          </a:bodyPr>
          <a:lstStyle/>
          <a:p>
            <a:pPr>
              <a:defRPr/>
            </a:pPr>
            <a:r>
              <a:rPr lang="en-US" sz="5400" b="1" dirty="0" err="1">
                <a:solidFill>
                  <a:srgbClr val="FFFF00"/>
                </a:solidFill>
                <a:latin typeface="Nyala" panose="02000504070300020003" pitchFamily="2" charset="0"/>
                <a:ea typeface="PingFang SC Regular" charset="0"/>
                <a:cs typeface="Abyssinica SIL" charset="0"/>
              </a:rPr>
              <a:t>ይ.ሕ</a:t>
            </a:r>
            <a:r>
              <a:rPr lang="en-US" sz="5400" b="1" dirty="0">
                <a:solidFill>
                  <a:srgbClr val="FFFF00"/>
                </a:solidFill>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አቡነ</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ዘበሰማያት</a:t>
            </a:r>
            <a:r>
              <a:rPr lang="en-US" sz="54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a:latin typeface="Nyala" panose="02000504070300020003" pitchFamily="2" charset="0"/>
                <a:ea typeface="PingFang SC Regular" charset="0"/>
                <a:cs typeface="Abyssinica SIL" charset="0"/>
              </a:rPr>
              <a:t> </a:t>
            </a:r>
            <a:endParaRPr lang="en-US" sz="4800" dirty="0" smtClean="0">
              <a:latin typeface="Nyala" panose="02000504070300020003" pitchFamily="2" charset="0"/>
              <a:ea typeface="PingFang SC Regular" charset="0"/>
              <a:cs typeface="Abyssinica SIL" charset="0"/>
            </a:endParaRPr>
          </a:p>
          <a:p>
            <a:pPr>
              <a:defRPr/>
            </a:pPr>
            <a:r>
              <a:rPr lang="en-US" sz="5400" b="1" dirty="0" err="1" smtClean="0">
                <a:solidFill>
                  <a:srgbClr val="FFC000"/>
                </a:solidFill>
                <a:latin typeface="Nyala" panose="02000504070300020003" pitchFamily="2" charset="0"/>
                <a:ea typeface="PingFang SC Regular" charset="0"/>
                <a:cs typeface="Abyssinica SIL" charset="0"/>
              </a:rPr>
              <a:t>ይትቀደስ</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ስምከ</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solidFill>
                  <a:srgbClr val="FFC000"/>
                </a:solidFill>
                <a:latin typeface="Nyala" panose="02000504070300020003" pitchFamily="2" charset="0"/>
                <a:ea typeface="PingFang SC Regular" charset="0"/>
                <a:cs typeface="Abyssinica SIL" charset="0"/>
              </a:rPr>
              <a:t> </a:t>
            </a:r>
            <a:r>
              <a:rPr lang="en-US" sz="4800" b="1" dirty="0" err="1" smtClean="0">
                <a:latin typeface="Nyala" panose="02000504070300020003" pitchFamily="2" charset="0"/>
                <a:ea typeface="PingFang SC Regular" charset="0"/>
                <a:cs typeface="Abyssinica SIL" charset="0"/>
              </a:rPr>
              <a:t>ትምጻእ</a:t>
            </a:r>
            <a:r>
              <a:rPr lang="en-US" sz="4800" b="1" dirty="0" smtClean="0">
                <a:latin typeface="Nyala" panose="02000504070300020003" pitchFamily="2" charset="0"/>
                <a:ea typeface="PingFang SC Regular" charset="0"/>
                <a:cs typeface="Abyssinica SIL" charset="0"/>
              </a:rPr>
              <a:t> </a:t>
            </a:r>
            <a:r>
              <a:rPr lang="en-US" sz="4800" b="1" dirty="0" err="1" smtClean="0">
                <a:latin typeface="Nyala" panose="02000504070300020003" pitchFamily="2" charset="0"/>
                <a:ea typeface="PingFang SC Regular" charset="0"/>
                <a:cs typeface="Abyssinica SIL" charset="0"/>
              </a:rPr>
              <a:t>መንግስትከ</a:t>
            </a:r>
            <a:r>
              <a:rPr lang="en-US" sz="2000"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ወይኩን</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ፈቃድከ</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በከመ</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በሰማይ</a:t>
            </a:r>
            <a:r>
              <a:rPr lang="en-US" sz="5400" b="1" dirty="0" smtClean="0">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ከማሁ</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በምድር</a:t>
            </a:r>
            <a:r>
              <a:rPr lang="en-US" sz="5400" b="1" dirty="0" smtClean="0">
                <a:solidFill>
                  <a:srgbClr val="FFC000"/>
                </a:solidFill>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solidFill>
                  <a:srgbClr val="FFC000"/>
                </a:solidFill>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ሲሳየነ</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ዘለዕለተነ</a:t>
            </a:r>
            <a:r>
              <a:rPr lang="en-US" sz="5400" b="1" dirty="0" smtClean="0">
                <a:latin typeface="Nyala" panose="02000504070300020003" pitchFamily="2" charset="0"/>
                <a:ea typeface="PingFang SC Regular" charset="0"/>
                <a:cs typeface="Abyssinica SIL" charset="0"/>
              </a:rPr>
              <a:t> </a:t>
            </a:r>
            <a:r>
              <a:rPr lang="en-US" sz="2000" b="1" dirty="0" smtClean="0">
                <a:solidFill>
                  <a:srgbClr val="FFC000"/>
                </a:solidFill>
                <a:latin typeface="Nyala" panose="02000504070300020003" pitchFamily="2" charset="0"/>
                <a:ea typeface="PingFang SC Regular" charset="0"/>
                <a:cs typeface="Abyssinica SIL" charset="0"/>
              </a:rPr>
              <a:t>፥</a:t>
            </a:r>
            <a:endParaRPr lang="en-US" sz="4800" dirty="0" smtClean="0">
              <a:latin typeface="Nyala" panose="02000504070300020003" pitchFamily="2" charset="0"/>
              <a:ea typeface="PingFang SC Regular" charset="0"/>
              <a:cs typeface="Abyssinica SIL" charset="0"/>
            </a:endParaRPr>
          </a:p>
        </p:txBody>
      </p:sp>
      <p:sp>
        <p:nvSpPr>
          <p:cNvPr id="3" name="Rectangle 2"/>
          <p:cNvSpPr/>
          <p:nvPr/>
        </p:nvSpPr>
        <p:spPr>
          <a:xfrm>
            <a:off x="3931597" y="-106077"/>
            <a:ext cx="4291427" cy="6247864"/>
          </a:xfrm>
          <a:prstGeom prst="rect">
            <a:avLst/>
          </a:prstGeom>
        </p:spPr>
        <p:txBody>
          <a:bodyPr wrap="square">
            <a:spAutoFit/>
          </a:bodyPr>
          <a:lstStyle/>
          <a:p>
            <a:pPr marL="40639" marR="40639">
              <a:spcBef>
                <a:spcPts val="600"/>
              </a:spcBef>
              <a:defRPr sz="2800"/>
            </a:pPr>
            <a:r>
              <a:rPr lang="en-US" sz="2400" dirty="0">
                <a:latin typeface="Arial" charset="0"/>
                <a:ea typeface="PingFang SC Regular" charset="0"/>
                <a:cs typeface="Abyssinica SIL" charset="0"/>
              </a:rPr>
              <a:t> </a:t>
            </a:r>
            <a:r>
              <a:rPr lang="en-US" sz="5000" dirty="0" err="1" smtClean="0">
                <a:solidFill>
                  <a:srgbClr val="FFFF00"/>
                </a:solidFill>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ይ.ሕ</a:t>
            </a:r>
            <a:r>
              <a:rPr lang="en-US" sz="5000" dirty="0" smtClean="0">
                <a:solidFill>
                  <a:srgbClr val="FFFF00"/>
                </a:solidFill>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ኣብ</a:t>
            </a:r>
            <a:r>
              <a:rPr lang="en-US" sz="5000" dirty="0"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ሰማያት</a:t>
            </a:r>
            <a:r>
              <a:rPr lang="en-US" sz="5000" dirty="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እትነብር</a:t>
            </a:r>
            <a:r>
              <a:rPr lang="en-US" sz="5000" dirty="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ኣቦና</a:t>
            </a:r>
            <a:r>
              <a:rPr lang="en-US" sz="5000" dirty="0"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smtClean="0">
                <a:latin typeface="Nyala" panose="02000504070300020003" pitchFamily="2" charset="0"/>
                <a:ea typeface="PingFang SC Regular" charset="0"/>
                <a:cs typeface="Abyssinica SIL" charset="0"/>
              </a:rPr>
              <a:t>ስምካ</a:t>
            </a:r>
            <a:r>
              <a:rPr lang="en-US" sz="5000" dirty="0" smtClean="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ይቀደስ</a:t>
            </a:r>
            <a:r>
              <a:rPr lang="en-US" sz="50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sym typeface="System Font" charset="0"/>
              </a:rPr>
              <a:t>፤</a:t>
            </a:r>
            <a:r>
              <a:rPr lang="en-US" sz="5000" dirty="0" smtClean="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መንግስትኻ</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ትምጻእ</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ፍቓድካ</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ከም’ቲ</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ኣብ</a:t>
            </a:r>
            <a:r>
              <a:rPr lang="en-US" sz="5000" dirty="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ሰማይ</a:t>
            </a:r>
            <a:r>
              <a:rPr lang="en-US" sz="50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5000" dirty="0" smtClean="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ከምኡ</a:t>
            </a:r>
            <a:r>
              <a:rPr lang="en-US" sz="5000" dirty="0" smtClean="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ድማ</a:t>
            </a:r>
            <a:r>
              <a:rPr lang="en-US" sz="5000" dirty="0" smtClean="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ኣብ</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ምድሪ</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ይኹን</a:t>
            </a:r>
            <a:r>
              <a:rPr lang="en-US" sz="2000" dirty="0">
                <a:solidFill>
                  <a:srgbClr val="FFC000"/>
                </a:solidFill>
                <a:latin typeface="Nyala" panose="02000504070300020003" pitchFamily="2" charset="0"/>
                <a:ea typeface="PingFang SC Regular" charset="0"/>
                <a:cs typeface="Abyssinica SIL" charset="0"/>
              </a:rPr>
              <a:t>፤</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ናይ</a:t>
            </a:r>
            <a:r>
              <a:rPr lang="en-US" sz="5000" dirty="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ዕለት</a:t>
            </a:r>
            <a:endParaRPr lang="hr-HR" sz="4000" dirty="0">
              <a:effectLst>
                <a:outerShdw blurRad="12700" dist="25400" dir="2700000" rotWithShape="0">
                  <a:srgbClr val="CBCBCB"/>
                </a:outerShdw>
              </a:effectLst>
              <a:uFill>
                <a:solidFill>
                  <a:srgbClr val="0329D6"/>
                </a:solidFill>
              </a:uFill>
              <a:latin typeface="Nyala" panose="02000504070300020003" pitchFamily="2" charset="0"/>
              <a:ea typeface="GeezTypeNet"/>
              <a:cs typeface="GeezTypeNet"/>
              <a:sym typeface="GeezTypeNet"/>
            </a:endParaRPr>
          </a:p>
        </p:txBody>
      </p:sp>
      <p:sp>
        <p:nvSpPr>
          <p:cNvPr id="9" name="Rectangle 8"/>
          <p:cNvSpPr/>
          <p:nvPr/>
        </p:nvSpPr>
        <p:spPr>
          <a:xfrm>
            <a:off x="7987851" y="7336"/>
            <a:ext cx="4356549" cy="6691062"/>
          </a:xfrm>
          <a:prstGeom prst="rect">
            <a:avLst/>
          </a:prstGeom>
        </p:spPr>
        <p:txBody>
          <a:bodyPr wrap="square">
            <a:spAutoFit/>
          </a:bodyPr>
          <a:lstStyle/>
          <a:p>
            <a:pPr marL="40639" marR="40639">
              <a:lnSpc>
                <a:spcPct val="120000"/>
              </a:lnSpc>
              <a:spcBef>
                <a:spcPts val="600"/>
              </a:spcBef>
              <a:defRPr sz="1800">
                <a:uFillTx/>
              </a:defRPr>
            </a:pPr>
            <a:r>
              <a:rPr lang="en-US" sz="4000" dirty="0">
                <a:solidFill>
                  <a:srgbClr val="FFFF00"/>
                </a:solidFill>
                <a:uFill>
                  <a:solidFill>
                    <a:srgbClr val="0329D6"/>
                  </a:solidFill>
                </a:uFill>
              </a:rPr>
              <a:t>People:  </a:t>
            </a:r>
            <a:r>
              <a:rPr lang="en-US" sz="4000" dirty="0">
                <a:solidFill>
                  <a:schemeClr val="tx1">
                    <a:lumMod val="95000"/>
                  </a:schemeClr>
                </a:solidFill>
                <a:uFill>
                  <a:solidFill>
                    <a:srgbClr val="0329D6"/>
                  </a:solidFill>
                </a:uFill>
              </a:rPr>
              <a:t>Our father who art in heaven, hallowed be thy name, Thy kingdom come, Thy will be done on earth as it is in heaven; give us this day our daily bread, </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719332"/>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endParaRPr lang="pt-BR" sz="4800" b="1" dirty="0" smtClean="0">
              <a:solidFill>
                <a:srgbClr val="92D050"/>
              </a:solidFill>
            </a:endParaRPr>
          </a:p>
          <a:p>
            <a:r>
              <a:rPr lang="en-CA" sz="1400" dirty="0">
                <a:solidFill>
                  <a:srgbClr val="FFC000"/>
                </a:solidFill>
              </a:rPr>
              <a:t>፴</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endParaRPr lang="en-CA" sz="4800" dirty="0" smtClean="0">
              <a:solidFill>
                <a:srgbClr val="92D050"/>
              </a:solidFill>
            </a:endParaRPr>
          </a:p>
          <a:p>
            <a:r>
              <a:rPr lang="en-CA" sz="1400" dirty="0" smtClean="0">
                <a:solidFill>
                  <a:srgbClr val="FFC000"/>
                </a:solidFill>
              </a:rPr>
              <a:t>30.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endParaRPr lang="en-US" sz="3200" dirty="0">
              <a:solidFill>
                <a:srgbClr val="92D05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30.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399056"/>
      </p:ext>
    </p:extLst>
  </p:cSld>
  <p:clrMapOvr>
    <a:masterClrMapping/>
  </p:clrMapOvr>
  <p:transition spd="med"/>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 y="122009"/>
            <a:ext cx="4236720" cy="6740307"/>
          </a:xfrm>
          <a:prstGeom prst="rect">
            <a:avLst/>
          </a:prstGeom>
        </p:spPr>
        <p:txBody>
          <a:bodyPr wrap="square">
            <a:spAutoFit/>
          </a:bodyPr>
          <a:lstStyle/>
          <a:p>
            <a:pPr>
              <a:defRPr/>
            </a:pPr>
            <a:r>
              <a:rPr lang="en-US" sz="5400" b="1" dirty="0" err="1">
                <a:solidFill>
                  <a:srgbClr val="FFC000"/>
                </a:solidFill>
                <a:latin typeface="Nyala" panose="02000504070300020003" pitchFamily="2" charset="0"/>
                <a:ea typeface="PingFang SC Regular" charset="0"/>
                <a:cs typeface="Abyssinica SIL" charset="0"/>
              </a:rPr>
              <a:t>ሀበነ</a:t>
            </a:r>
            <a:r>
              <a:rPr lang="en-US" sz="5400" b="1" dirty="0">
                <a:solidFill>
                  <a:srgbClr val="FFC000"/>
                </a:solidFill>
                <a:latin typeface="Nyala" panose="02000504070300020003" pitchFamily="2" charset="0"/>
                <a:ea typeface="PingFang SC Regular" charset="0"/>
                <a:cs typeface="Abyssinica SIL" charset="0"/>
              </a:rPr>
              <a:t> </a:t>
            </a:r>
            <a:r>
              <a:rPr lang="en-US" sz="5400" b="1" dirty="0" err="1">
                <a:solidFill>
                  <a:srgbClr val="FFC000"/>
                </a:solidFill>
                <a:latin typeface="Nyala" panose="02000504070300020003" pitchFamily="2" charset="0"/>
                <a:ea typeface="PingFang SC Regular" charset="0"/>
                <a:cs typeface="Abyssinica SIL" charset="0"/>
              </a:rPr>
              <a:t>ዮም</a:t>
            </a:r>
            <a:r>
              <a:rPr lang="en-US" sz="5400" dirty="0">
                <a:solidFill>
                  <a:srgbClr val="FFC000"/>
                </a:solidFill>
                <a:latin typeface="Nyala" panose="02000504070300020003" pitchFamily="2" charset="0"/>
                <a:ea typeface="PingFang SC Regular" charset="0"/>
                <a:cs typeface="Abyssinica SIL" charset="0"/>
              </a:rPr>
              <a:t>፥</a:t>
            </a:r>
            <a:r>
              <a:rPr lang="en-US" sz="4400" dirty="0">
                <a:latin typeface="Nyala" panose="02000504070300020003" pitchFamily="2" charset="0"/>
                <a:ea typeface="PingFang SC Regular" charset="0"/>
                <a:cs typeface="Abyssinica SIL" charset="0"/>
              </a:rPr>
              <a:t> </a:t>
            </a:r>
          </a:p>
          <a:p>
            <a:pPr>
              <a:defRPr/>
            </a:pPr>
            <a:r>
              <a:rPr lang="en-US" sz="5400" b="1" dirty="0" err="1" smtClean="0">
                <a:latin typeface="Nyala" panose="02000504070300020003" pitchFamily="2" charset="0"/>
                <a:ea typeface="PingFang SC Regular" charset="0"/>
                <a:cs typeface="Abyssinica SIL" charset="0"/>
              </a:rPr>
              <a:t>ኅድግ</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ለነ</a:t>
            </a:r>
            <a:r>
              <a:rPr lang="en-US" sz="5400" b="1"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p>
          <a:p>
            <a:pPr>
              <a:defRPr/>
            </a:pPr>
            <a:r>
              <a:rPr lang="en-US" sz="5400" b="1" dirty="0" err="1" smtClean="0">
                <a:solidFill>
                  <a:srgbClr val="FFC000"/>
                </a:solidFill>
                <a:latin typeface="Nyala" panose="02000504070300020003" pitchFamily="2" charset="0"/>
                <a:ea typeface="PingFang SC Regular" charset="0"/>
                <a:cs typeface="Abyssinica SIL" charset="0"/>
              </a:rPr>
              <a:t>ኣበሳነ</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ወጌጋየነ</a:t>
            </a:r>
            <a:r>
              <a:rPr lang="en-US" sz="5400" b="1" dirty="0" smtClean="0">
                <a:solidFill>
                  <a:srgbClr val="FFC000"/>
                </a:solidFill>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ከመ</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ንሕነኒ</a:t>
            </a:r>
            <a:r>
              <a:rPr lang="en-US" sz="5400" b="1"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ንሕድግ</a:t>
            </a:r>
            <a:r>
              <a:rPr lang="en-US" sz="48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p>
          <a:p>
            <a:pPr>
              <a:defRPr/>
            </a:pPr>
            <a:r>
              <a:rPr lang="en-US" sz="5400" b="1" dirty="0" err="1" smtClean="0">
                <a:latin typeface="Nyala" panose="02000504070300020003" pitchFamily="2" charset="0"/>
                <a:ea typeface="PingFang SC Regular" charset="0"/>
                <a:cs typeface="Abyssinica SIL" charset="0"/>
              </a:rPr>
              <a:t>ለዘኣበሰ</a:t>
            </a:r>
            <a:r>
              <a:rPr lang="en-US" sz="5400" b="1" dirty="0" smtClean="0">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ለነ</a:t>
            </a:r>
            <a:r>
              <a:rPr lang="en-US" sz="5400" dirty="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ኢታብኣነ</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a:solidFill>
                  <a:srgbClr val="FFC000"/>
                </a:solidFill>
                <a:latin typeface="Nyala" panose="02000504070300020003" pitchFamily="2" charset="0"/>
                <a:ea typeface="PingFang SC Regular" charset="0"/>
                <a:cs typeface="Abyssinica SIL" charset="0"/>
              </a:rPr>
              <a:t>እግዚኦ</a:t>
            </a:r>
            <a:r>
              <a:rPr lang="en-US" sz="5400" b="1" dirty="0">
                <a:solidFill>
                  <a:srgbClr val="FFC000"/>
                </a:solidFill>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ውስተ</a:t>
            </a:r>
            <a:r>
              <a:rPr lang="en-US" sz="5400" b="1" dirty="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መንሱት</a:t>
            </a:r>
            <a:r>
              <a:rPr lang="en-US" sz="5400" b="1" dirty="0" smtClean="0">
                <a:latin typeface="Nyala" panose="02000504070300020003" pitchFamily="2" charset="0"/>
                <a:ea typeface="PingFang SC Regular" charset="0"/>
                <a:cs typeface="Abyssinica SIL" charset="0"/>
              </a:rPr>
              <a:t> </a:t>
            </a:r>
            <a:r>
              <a:rPr lang="en-US" sz="2000" b="1" dirty="0" smtClean="0">
                <a:solidFill>
                  <a:srgbClr val="FFC000"/>
                </a:solidFill>
                <a:latin typeface="Nyala" panose="02000504070300020003" pitchFamily="2" charset="0"/>
                <a:ea typeface="PingFang SC Regular" charset="0"/>
                <a:cs typeface="Abyssinica SIL" charset="0"/>
              </a:rPr>
              <a:t>፥</a:t>
            </a:r>
            <a:endParaRPr lang="en-US" sz="5000" dirty="0">
              <a:latin typeface="Nyala" panose="02000504070300020003" pitchFamily="2" charset="0"/>
              <a:ea typeface="PingFang SC Regular" charset="0"/>
              <a:cs typeface="PingFang SC Regular" charset="0"/>
            </a:endParaRPr>
          </a:p>
        </p:txBody>
      </p:sp>
      <p:sp>
        <p:nvSpPr>
          <p:cNvPr id="3" name="Rectangle 2"/>
          <p:cNvSpPr/>
          <p:nvPr/>
        </p:nvSpPr>
        <p:spPr>
          <a:xfrm>
            <a:off x="3996178" y="111815"/>
            <a:ext cx="4217993" cy="5986254"/>
          </a:xfrm>
          <a:prstGeom prst="rect">
            <a:avLst/>
          </a:prstGeom>
        </p:spPr>
        <p:txBody>
          <a:bodyPr wrap="square">
            <a:spAutoFit/>
          </a:bodyPr>
          <a:lstStyle/>
          <a:p>
            <a:pPr marL="40639" marR="40639">
              <a:spcBef>
                <a:spcPts val="600"/>
              </a:spcBef>
              <a:defRPr sz="2800"/>
            </a:pPr>
            <a:r>
              <a:rPr lang="en-US" sz="5400" dirty="0" err="1">
                <a:latin typeface="Nyala" panose="02000504070300020003" pitchFamily="2" charset="0"/>
                <a:ea typeface="PingFang SC Regular" charset="0"/>
                <a:cs typeface="Abyssinica SIL" charset="0"/>
              </a:rPr>
              <a:t>መግብና</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ሎሚ</a:t>
            </a:r>
            <a:r>
              <a:rPr lang="en-US" sz="5400" dirty="0">
                <a:latin typeface="Nyala" panose="02000504070300020003" pitchFamily="2" charset="0"/>
                <a:ea typeface="PingFang SC Regular" charset="0"/>
                <a:cs typeface="Abyssinica SIL" charset="0"/>
              </a:rPr>
              <a:t> </a:t>
            </a:r>
            <a:r>
              <a:rPr lang="en-US" sz="5400" dirty="0" err="1" smtClean="0">
                <a:latin typeface="Nyala" panose="02000504070300020003" pitchFamily="2" charset="0"/>
                <a:ea typeface="PingFang SC Regular" charset="0"/>
                <a:cs typeface="Abyssinica SIL" charset="0"/>
              </a:rPr>
              <a:t>ሃበና</a:t>
            </a:r>
            <a:r>
              <a:rPr lang="en-CA" sz="4400" dirty="0" smtClean="0">
                <a:effectLst>
                  <a:outerShdw blurRad="12700" dist="25400" dir="2700000" rotWithShape="0">
                    <a:srgbClr val="CBCBCB"/>
                  </a:outerShdw>
                </a:effectLst>
                <a:uFill>
                  <a:solidFill>
                    <a:srgbClr val="0329D6"/>
                  </a:solidFill>
                </a:uFill>
                <a:latin typeface="Nyala" panose="02000504070300020003" pitchFamily="2" charset="0"/>
                <a:ea typeface="PingFang SC Regular" charset="0"/>
                <a:cs typeface="Abyssinica SIL" charset="0"/>
                <a:sym typeface="GeezTypeNet"/>
              </a:rPr>
              <a:t> ፥ </a:t>
            </a:r>
            <a:r>
              <a:rPr lang="en-US" sz="5400" dirty="0" err="1" smtClean="0">
                <a:latin typeface="Nyala" panose="02000504070300020003" pitchFamily="2" charset="0"/>
                <a:ea typeface="PingFang SC Regular" charset="0"/>
                <a:cs typeface="Abyssinica SIL" charset="0"/>
              </a:rPr>
              <a:t>ንሕና</a:t>
            </a:r>
            <a:r>
              <a:rPr lang="en-US" sz="5400" dirty="0" smtClean="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ንዝበደሉና</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በደሎም</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ከም</a:t>
            </a:r>
            <a:r>
              <a:rPr lang="en-US" sz="5400" dirty="0">
                <a:latin typeface="Nyala" panose="02000504070300020003" pitchFamily="2" charset="0"/>
                <a:ea typeface="PingFang SC Regular" charset="0"/>
                <a:cs typeface="Abyssinica SIL" charset="0"/>
              </a:rPr>
              <a:t> </a:t>
            </a:r>
            <a:r>
              <a:rPr lang="en-US" sz="5400" dirty="0" err="1" smtClean="0">
                <a:latin typeface="Nyala" panose="02000504070300020003" pitchFamily="2" charset="0"/>
                <a:ea typeface="PingFang SC Regular" charset="0"/>
                <a:cs typeface="Abyssinica SIL" charset="0"/>
              </a:rPr>
              <a:t>ዝሓደግናሎም</a:t>
            </a:r>
            <a:r>
              <a:rPr lang="en-US" sz="5400" dirty="0" smtClean="0">
                <a:latin typeface="Nyala" panose="02000504070300020003" pitchFamily="2" charset="0"/>
                <a:ea typeface="PingFang SC Regular" charset="0"/>
                <a:cs typeface="Abyssinica SIL" charset="0"/>
              </a:rPr>
              <a:t> ፤ </a:t>
            </a:r>
            <a:r>
              <a:rPr lang="en-US" sz="5400" dirty="0" err="1">
                <a:latin typeface="Nyala" panose="02000504070300020003" pitchFamily="2" charset="0"/>
                <a:ea typeface="PingFang SC Regular" charset="0"/>
                <a:cs typeface="Abyssinica SIL" charset="0"/>
              </a:rPr>
              <a:t>በደልና</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ሕደገልና</a:t>
            </a:r>
            <a:r>
              <a:rPr lang="en-US" sz="5400" dirty="0">
                <a:latin typeface="Nyala" panose="02000504070300020003" pitchFamily="2" charset="0"/>
                <a:ea typeface="PingFang SC Regular" charset="0"/>
                <a:cs typeface="Abyssinica SIL" charset="0"/>
              </a:rPr>
              <a:t>፤ </a:t>
            </a:r>
            <a:endParaRPr lang="en-US" sz="5400" dirty="0" smtClean="0">
              <a:latin typeface="Nyala" panose="02000504070300020003" pitchFamily="2" charset="0"/>
              <a:ea typeface="PingFang SC Regular" charset="0"/>
              <a:cs typeface="Abyssinica SIL" charset="0"/>
            </a:endParaRPr>
          </a:p>
          <a:p>
            <a:pPr marL="40639" marR="40639">
              <a:spcBef>
                <a:spcPts val="600"/>
              </a:spcBef>
              <a:defRPr sz="2800"/>
            </a:pPr>
            <a:r>
              <a:rPr lang="en-US" sz="5400" dirty="0" err="1" smtClean="0">
                <a:latin typeface="Nyala" panose="02000504070300020003" pitchFamily="2" charset="0"/>
                <a:ea typeface="PingFang SC Regular" charset="0"/>
                <a:cs typeface="Abyssinica SIL" charset="0"/>
              </a:rPr>
              <a:t>ካብ</a:t>
            </a:r>
            <a:r>
              <a:rPr lang="en-US" sz="5400" dirty="0" smtClean="0">
                <a:latin typeface="Nyala" panose="02000504070300020003" pitchFamily="2" charset="0"/>
                <a:ea typeface="PingFang SC Regular" charset="0"/>
                <a:cs typeface="Abyssinica SIL" charset="0"/>
              </a:rPr>
              <a:t> </a:t>
            </a:r>
            <a:r>
              <a:rPr lang="en-US" sz="5400" dirty="0" err="1" smtClean="0">
                <a:latin typeface="Nyala" panose="02000504070300020003" pitchFamily="2" charset="0"/>
                <a:ea typeface="PingFang SC Regular" charset="0"/>
                <a:cs typeface="Abyssinica SIL" charset="0"/>
              </a:rPr>
              <a:t>ኩሉ</a:t>
            </a:r>
            <a:endParaRPr lang="en-US" sz="5400" dirty="0" smtClean="0">
              <a:latin typeface="Nyala" panose="02000504070300020003" pitchFamily="2" charset="0"/>
              <a:ea typeface="PingFang SC Regular" charset="0"/>
              <a:cs typeface="Abyssinica SIL" charset="0"/>
            </a:endParaRPr>
          </a:p>
        </p:txBody>
      </p:sp>
      <p:sp>
        <p:nvSpPr>
          <p:cNvPr id="9" name="Rectangle 8"/>
          <p:cNvSpPr/>
          <p:nvPr/>
        </p:nvSpPr>
        <p:spPr>
          <a:xfrm>
            <a:off x="8021692" y="145635"/>
            <a:ext cx="4356549" cy="5633530"/>
          </a:xfrm>
          <a:prstGeom prst="rect">
            <a:avLst/>
          </a:prstGeom>
        </p:spPr>
        <p:txBody>
          <a:bodyPr wrap="square">
            <a:spAutoFit/>
          </a:bodyPr>
          <a:lstStyle/>
          <a:p>
            <a:pPr marL="40639" marR="40639">
              <a:lnSpc>
                <a:spcPct val="120000"/>
              </a:lnSpc>
              <a:spcBef>
                <a:spcPts val="600"/>
              </a:spcBef>
              <a:defRPr sz="1800">
                <a:uFillTx/>
              </a:defRPr>
            </a:pPr>
            <a:r>
              <a:rPr lang="en-US" sz="4300" dirty="0" smtClean="0">
                <a:solidFill>
                  <a:schemeClr val="tx1">
                    <a:lumMod val="95000"/>
                  </a:schemeClr>
                </a:solidFill>
                <a:uFill>
                  <a:solidFill>
                    <a:srgbClr val="0329D6"/>
                  </a:solidFill>
                </a:uFill>
              </a:rPr>
              <a:t>and </a:t>
            </a:r>
            <a:r>
              <a:rPr lang="en-US" sz="4300" dirty="0">
                <a:solidFill>
                  <a:schemeClr val="tx1">
                    <a:lumMod val="95000"/>
                  </a:schemeClr>
                </a:solidFill>
                <a:uFill>
                  <a:solidFill>
                    <a:srgbClr val="0329D6"/>
                  </a:solidFill>
                </a:uFill>
              </a:rPr>
              <a:t>forgive us our trespasses as we forgive them that trespass against us, and lead </a:t>
            </a:r>
            <a:r>
              <a:rPr lang="en-US" sz="4300" dirty="0" smtClean="0">
                <a:solidFill>
                  <a:schemeClr val="tx1">
                    <a:lumMod val="95000"/>
                  </a:schemeClr>
                </a:solidFill>
                <a:uFill>
                  <a:solidFill>
                    <a:srgbClr val="0329D6"/>
                  </a:solidFill>
                </a:uFill>
              </a:rPr>
              <a:t>us </a:t>
            </a:r>
            <a:r>
              <a:rPr lang="en-US" sz="4400" dirty="0">
                <a:solidFill>
                  <a:schemeClr val="tx1">
                    <a:lumMod val="95000"/>
                  </a:schemeClr>
                </a:solidFill>
                <a:uFill>
                  <a:solidFill>
                    <a:srgbClr val="0329D6"/>
                  </a:solidFill>
                </a:uFill>
              </a:rPr>
              <a:t>not into </a:t>
            </a:r>
            <a:r>
              <a:rPr lang="en-US" sz="4400" dirty="0" smtClean="0">
                <a:solidFill>
                  <a:schemeClr val="tx1">
                    <a:lumMod val="95000"/>
                  </a:schemeClr>
                </a:solidFill>
                <a:uFill>
                  <a:solidFill>
                    <a:srgbClr val="0329D6"/>
                  </a:solidFill>
                </a:uFill>
              </a:rPr>
              <a:t>temptation</a:t>
            </a:r>
            <a:endParaRPr lang="en-US" sz="4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479652"/>
      </p:ext>
    </p:extLst>
  </p:cSld>
  <p:clrMapOvr>
    <a:masterClrMapping/>
  </p:clrMapOvr>
  <p:transition spd="med"/>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12458"/>
            <a:ext cx="4236720" cy="6678751"/>
          </a:xfrm>
          <a:prstGeom prst="rect">
            <a:avLst/>
          </a:prstGeom>
        </p:spPr>
        <p:txBody>
          <a:bodyPr wrap="square">
            <a:spAutoFit/>
          </a:bodyPr>
          <a:lstStyle/>
          <a:p>
            <a:pPr>
              <a:defRPr/>
            </a:pPr>
            <a:r>
              <a:rPr lang="en-US" sz="5400" b="1" dirty="0" smtClean="0">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ኣላኣድህነነ</a:t>
            </a:r>
            <a:r>
              <a:rPr lang="en-US" sz="5400" b="1" dirty="0">
                <a:latin typeface="Nyala" panose="02000504070300020003" pitchFamily="2" charset="0"/>
                <a:ea typeface="PingFang SC Regular" charset="0"/>
                <a:cs typeface="Abyssinica SIL" charset="0"/>
              </a:rPr>
              <a:t> </a:t>
            </a:r>
            <a:r>
              <a:rPr lang="en-US" sz="2400" dirty="0">
                <a:solidFill>
                  <a:srgbClr val="FFC000"/>
                </a:solidFill>
                <a:latin typeface="Nyala" panose="02000504070300020003" pitchFamily="2" charset="0"/>
                <a:ea typeface="PingFang SC Regular" charset="0"/>
                <a:cs typeface="Abyssinica SIL" charset="0"/>
              </a:rPr>
              <a:t>፥</a:t>
            </a:r>
            <a:endParaRPr lang="en-US" sz="5400" dirty="0">
              <a:latin typeface="Nyala" panose="02000504070300020003" pitchFamily="2" charset="0"/>
              <a:ea typeface="PingFang SC Regular" charset="0"/>
              <a:cs typeface="PingFang SC Regular" charset="0"/>
            </a:endParaRPr>
          </a:p>
          <a:p>
            <a:pPr>
              <a:defRPr/>
            </a:pPr>
            <a:r>
              <a:rPr lang="en-US" sz="5400" b="1" dirty="0" err="1" smtClean="0">
                <a:solidFill>
                  <a:srgbClr val="FFC000"/>
                </a:solidFill>
                <a:latin typeface="Nyala" panose="02000504070300020003" pitchFamily="2" charset="0"/>
                <a:ea typeface="PingFang SC Regular" charset="0"/>
                <a:cs typeface="Abyssinica SIL" charset="0"/>
              </a:rPr>
              <a:t>ወባልሓነ</a:t>
            </a:r>
            <a:r>
              <a:rPr lang="en-US" sz="5000" b="1" dirty="0" smtClean="0">
                <a:solidFill>
                  <a:srgbClr val="FFC000"/>
                </a:solidFill>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 </a:t>
            </a:r>
          </a:p>
          <a:p>
            <a:pPr>
              <a:defRPr/>
            </a:pPr>
            <a:r>
              <a:rPr lang="en-US" sz="5400" b="1" dirty="0" err="1" smtClean="0">
                <a:latin typeface="Arial" charset="0"/>
                <a:ea typeface="PingFang SC Regular" charset="0"/>
                <a:cs typeface="Abyssinica SIL" charset="0"/>
              </a:rPr>
              <a:t>እምኩሉ</a:t>
            </a:r>
            <a:r>
              <a:rPr lang="en-US" sz="5400" b="1" dirty="0" smtClean="0">
                <a:latin typeface="Arial" charset="0"/>
                <a:ea typeface="PingFang SC Regular" charset="0"/>
                <a:cs typeface="Abyssinica SIL" charset="0"/>
              </a:rPr>
              <a:t> </a:t>
            </a:r>
            <a:r>
              <a:rPr lang="en-US" sz="5400" b="1" dirty="0" err="1">
                <a:latin typeface="Arial" charset="0"/>
                <a:ea typeface="PingFang SC Regular" charset="0"/>
                <a:cs typeface="Abyssinica SIL" charset="0"/>
              </a:rPr>
              <a:t>እኩይ</a:t>
            </a:r>
            <a:r>
              <a:rPr lang="en-US" sz="2000" b="1" dirty="0">
                <a:solidFill>
                  <a:srgbClr val="FFC000"/>
                </a:solidFill>
                <a:latin typeface="Arial" charset="0"/>
                <a:ea typeface="PingFang SC Regular" charset="0"/>
                <a:cs typeface="Abyssinica SIL" charset="0"/>
              </a:rPr>
              <a:t> </a:t>
            </a:r>
            <a:r>
              <a:rPr lang="en-US" sz="2000" b="1" dirty="0" smtClean="0">
                <a:solidFill>
                  <a:srgbClr val="FFC000"/>
                </a:solidFill>
                <a:latin typeface="Arial" charset="0"/>
                <a:ea typeface="PingFang SC Regular" charset="0"/>
                <a:cs typeface="Abyssinica SIL" charset="0"/>
              </a:rPr>
              <a:t> ፥ </a:t>
            </a:r>
            <a:r>
              <a:rPr lang="en-US" sz="5400" b="1" dirty="0" err="1" smtClean="0">
                <a:solidFill>
                  <a:srgbClr val="FFC000"/>
                </a:solidFill>
                <a:latin typeface="Arial" charset="0"/>
                <a:ea typeface="PingFang SC Regular" charset="0"/>
                <a:cs typeface="Abyssinica SIL" charset="0"/>
              </a:rPr>
              <a:t>እስመ</a:t>
            </a:r>
            <a:r>
              <a:rPr lang="en-US" sz="5400" b="1" dirty="0" smtClean="0">
                <a:solidFill>
                  <a:srgbClr val="FFC000"/>
                </a:solidFill>
                <a:latin typeface="Arial" charset="0"/>
                <a:ea typeface="PingFang SC Regular" charset="0"/>
                <a:cs typeface="Abyssinica SIL" charset="0"/>
              </a:rPr>
              <a:t> </a:t>
            </a:r>
            <a:r>
              <a:rPr lang="en-US" sz="5400" b="1" dirty="0" err="1">
                <a:solidFill>
                  <a:srgbClr val="FFC000"/>
                </a:solidFill>
                <a:latin typeface="Arial" charset="0"/>
                <a:ea typeface="PingFang SC Regular" charset="0"/>
                <a:cs typeface="Abyssinica SIL" charset="0"/>
              </a:rPr>
              <a:t>ዚኣከ</a:t>
            </a:r>
            <a:r>
              <a:rPr lang="en-US" sz="5400" b="1" dirty="0">
                <a:solidFill>
                  <a:srgbClr val="FFC000"/>
                </a:solidFill>
                <a:latin typeface="Arial" charset="0"/>
                <a:ea typeface="PingFang SC Regular" charset="0"/>
                <a:cs typeface="Abyssinica SIL" charset="0"/>
              </a:rPr>
              <a:t> </a:t>
            </a:r>
            <a:r>
              <a:rPr lang="en-US" sz="2000" dirty="0" smtClean="0">
                <a:solidFill>
                  <a:srgbClr val="FFC000"/>
                </a:solidFill>
                <a:latin typeface="Arial" charset="0"/>
                <a:ea typeface="PingFang SC Regular" charset="0"/>
                <a:cs typeface="Abyssinica SIL" charset="0"/>
              </a:rPr>
              <a:t>፥</a:t>
            </a:r>
            <a:r>
              <a:rPr lang="en-US" sz="4800" dirty="0" smtClean="0">
                <a:latin typeface="Arial" charset="0"/>
                <a:ea typeface="PingFang SC Regular" charset="0"/>
                <a:cs typeface="Abyssinica SIL" charset="0"/>
              </a:rPr>
              <a:t> </a:t>
            </a:r>
          </a:p>
          <a:p>
            <a:pPr>
              <a:defRPr/>
            </a:pPr>
            <a:r>
              <a:rPr lang="en-US" sz="5400" b="1" dirty="0" err="1" smtClean="0">
                <a:latin typeface="Arial" charset="0"/>
                <a:ea typeface="PingFang SC Regular" charset="0"/>
                <a:cs typeface="Abyssinica SIL" charset="0"/>
              </a:rPr>
              <a:t>ይእቲ</a:t>
            </a:r>
            <a:r>
              <a:rPr lang="en-US" sz="5400" b="1" dirty="0" smtClean="0">
                <a:latin typeface="Arial" charset="0"/>
                <a:ea typeface="PingFang SC Regular" charset="0"/>
                <a:cs typeface="Abyssinica SIL" charset="0"/>
              </a:rPr>
              <a:t> </a:t>
            </a:r>
            <a:r>
              <a:rPr lang="en-US" sz="5400" b="1" dirty="0" err="1">
                <a:latin typeface="Arial" charset="0"/>
                <a:ea typeface="PingFang SC Regular" charset="0"/>
                <a:cs typeface="Abyssinica SIL" charset="0"/>
              </a:rPr>
              <a:t>መንግስት</a:t>
            </a:r>
            <a:r>
              <a:rPr lang="en-US" sz="5400" b="1" dirty="0">
                <a:latin typeface="Arial" charset="0"/>
                <a:ea typeface="PingFang SC Regular" charset="0"/>
                <a:cs typeface="Abyssinica SIL" charset="0"/>
              </a:rPr>
              <a:t> </a:t>
            </a:r>
            <a:r>
              <a:rPr lang="en-US" sz="2000" dirty="0">
                <a:solidFill>
                  <a:srgbClr val="FFC000"/>
                </a:solidFill>
                <a:latin typeface="Arial" charset="0"/>
                <a:ea typeface="PingFang SC Regular" charset="0"/>
                <a:cs typeface="Abyssinica SIL" charset="0"/>
              </a:rPr>
              <a:t>፤</a:t>
            </a:r>
            <a:r>
              <a:rPr lang="en-US" sz="4800" dirty="0">
                <a:latin typeface="Arial" charset="0"/>
                <a:ea typeface="PingFang SC Regular" charset="0"/>
                <a:cs typeface="Abyssinica SIL" charset="0"/>
              </a:rPr>
              <a:t> </a:t>
            </a:r>
            <a:endParaRPr lang="en-US" sz="4800" dirty="0" smtClean="0">
              <a:latin typeface="Arial" charset="0"/>
              <a:ea typeface="PingFang SC Regular" charset="0"/>
              <a:cs typeface="Abyssinica SIL" charset="0"/>
            </a:endParaRPr>
          </a:p>
          <a:p>
            <a:pPr>
              <a:defRPr/>
            </a:pPr>
            <a:r>
              <a:rPr lang="en-US" sz="5400" b="1" dirty="0" err="1" smtClean="0">
                <a:solidFill>
                  <a:srgbClr val="FFC000"/>
                </a:solidFill>
                <a:latin typeface="Arial" charset="0"/>
                <a:ea typeface="PingFang SC Regular" charset="0"/>
                <a:cs typeface="Abyssinica SIL" charset="0"/>
              </a:rPr>
              <a:t>ሓይል</a:t>
            </a:r>
            <a:r>
              <a:rPr lang="en-US" sz="5400" b="1" dirty="0" smtClean="0">
                <a:solidFill>
                  <a:srgbClr val="FFC000"/>
                </a:solidFill>
                <a:latin typeface="Arial" charset="0"/>
                <a:ea typeface="PingFang SC Regular" charset="0"/>
                <a:cs typeface="Abyssinica SIL" charset="0"/>
              </a:rPr>
              <a:t> </a:t>
            </a:r>
            <a:r>
              <a:rPr lang="en-US" sz="5400" b="1" dirty="0" err="1" smtClean="0">
                <a:solidFill>
                  <a:srgbClr val="FFC000"/>
                </a:solidFill>
                <a:latin typeface="Arial" charset="0"/>
                <a:ea typeface="PingFang SC Regular" charset="0"/>
                <a:cs typeface="Abyssinica SIL" charset="0"/>
              </a:rPr>
              <a:t>ወስብሐት</a:t>
            </a:r>
            <a:r>
              <a:rPr lang="en-US" sz="2000" dirty="0" smtClean="0">
                <a:solidFill>
                  <a:srgbClr val="FFC000"/>
                </a:solidFill>
                <a:latin typeface="Arial" charset="0"/>
                <a:ea typeface="PingFang SC Regular" charset="0"/>
                <a:cs typeface="Abyssinica SIL" charset="0"/>
              </a:rPr>
              <a:t>፥</a:t>
            </a:r>
            <a:r>
              <a:rPr lang="en-US" sz="4800" dirty="0" smtClean="0">
                <a:latin typeface="Arial" charset="0"/>
                <a:ea typeface="PingFang SC Regular" charset="0"/>
                <a:cs typeface="Abyssinica SIL" charset="0"/>
              </a:rPr>
              <a:t> </a:t>
            </a:r>
          </a:p>
          <a:p>
            <a:pPr>
              <a:defRPr/>
            </a:pPr>
            <a:r>
              <a:rPr lang="en-US" sz="5400" b="1" dirty="0" err="1" smtClean="0">
                <a:latin typeface="Arial" charset="0"/>
                <a:ea typeface="PingFang SC Regular" charset="0"/>
                <a:cs typeface="Abyssinica SIL" charset="0"/>
              </a:rPr>
              <a:t>ለዓለመ</a:t>
            </a:r>
            <a:r>
              <a:rPr lang="en-US" sz="4800" dirty="0" smtClean="0">
                <a:latin typeface="Arial" charset="0"/>
                <a:ea typeface="PingFang SC Regular" charset="0"/>
                <a:cs typeface="Abyssinica SIL" charset="0"/>
              </a:rPr>
              <a:t> </a:t>
            </a:r>
            <a:r>
              <a:rPr lang="en-US" sz="5400" b="1" dirty="0" err="1">
                <a:latin typeface="Arial" charset="0"/>
                <a:ea typeface="PingFang SC Regular" charset="0"/>
                <a:cs typeface="Abyssinica SIL" charset="0"/>
              </a:rPr>
              <a:t>ዐለም</a:t>
            </a:r>
            <a:r>
              <a:rPr lang="en-US" sz="5400" b="1" dirty="0">
                <a:latin typeface="Arial" charset="0"/>
                <a:ea typeface="PingFang SC Regular" charset="0"/>
                <a:cs typeface="Abyssinica SIL" charset="0"/>
              </a:rPr>
              <a:t>። </a:t>
            </a:r>
          </a:p>
          <a:p>
            <a:pPr>
              <a:defRPr/>
            </a:pPr>
            <a:endParaRPr lang="en-US" sz="5000" dirty="0">
              <a:latin typeface="Nyala" panose="02000504070300020003" pitchFamily="2" charset="0"/>
              <a:ea typeface="PingFang SC Regular" charset="0"/>
              <a:cs typeface="PingFang SC Regular" charset="0"/>
            </a:endParaRPr>
          </a:p>
        </p:txBody>
      </p:sp>
      <p:sp>
        <p:nvSpPr>
          <p:cNvPr id="3" name="Rectangle 2"/>
          <p:cNvSpPr/>
          <p:nvPr/>
        </p:nvSpPr>
        <p:spPr>
          <a:xfrm>
            <a:off x="3931597" y="398158"/>
            <a:ext cx="4217993" cy="5909310"/>
          </a:xfrm>
          <a:prstGeom prst="rect">
            <a:avLst/>
          </a:prstGeom>
        </p:spPr>
        <p:txBody>
          <a:bodyPr wrap="square">
            <a:spAutoFit/>
          </a:bodyPr>
          <a:lstStyle/>
          <a:p>
            <a:pPr marL="40639" marR="40639">
              <a:spcBef>
                <a:spcPts val="600"/>
              </a:spcBef>
              <a:defRPr sz="2800"/>
            </a:pPr>
            <a:r>
              <a:rPr lang="en-US" sz="5400" dirty="0" err="1">
                <a:latin typeface="Nyala" panose="02000504070300020003" pitchFamily="2" charset="0"/>
                <a:ea typeface="PingFang SC Regular" charset="0"/>
                <a:cs typeface="Abyssinica SIL" charset="0"/>
              </a:rPr>
              <a:t>ክፉእ</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ኣድሕነና</a:t>
            </a:r>
            <a:r>
              <a:rPr lang="en-US" sz="5400" dirty="0">
                <a:latin typeface="Nyala" panose="02000504070300020003" pitchFamily="2" charset="0"/>
                <a:ea typeface="PingFang SC Regular" charset="0"/>
                <a:cs typeface="Abyssinica SIL" charset="0"/>
              </a:rPr>
              <a:t> </a:t>
            </a:r>
            <a:r>
              <a:rPr lang="en-US" sz="5400" dirty="0" err="1" smtClean="0">
                <a:latin typeface="Arial" charset="0"/>
                <a:ea typeface="PingFang SC Regular" charset="0"/>
                <a:cs typeface="Abyssinica SIL" charset="0"/>
              </a:rPr>
              <a:t>እምበር</a:t>
            </a:r>
            <a:r>
              <a:rPr lang="en-US" sz="5400" dirty="0" smtClean="0">
                <a:latin typeface="Arial" charset="0"/>
                <a:ea typeface="PingFang SC Regular" charset="0"/>
                <a:cs typeface="Abyssinica SIL" charset="0"/>
              </a:rPr>
              <a:t> </a:t>
            </a:r>
            <a:r>
              <a:rPr lang="en-US" sz="5400" dirty="0" err="1">
                <a:latin typeface="Arial" charset="0"/>
                <a:ea typeface="PingFang SC Regular" charset="0"/>
                <a:cs typeface="Abyssinica SIL" charset="0"/>
              </a:rPr>
              <a:t>ኣብ</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ፈተና</a:t>
            </a:r>
            <a:r>
              <a:rPr lang="en-US" sz="5400" dirty="0">
                <a:latin typeface="Arial" charset="0"/>
                <a:ea typeface="PingFang SC Regular" charset="0"/>
                <a:cs typeface="Abyssinica SIL" charset="0"/>
              </a:rPr>
              <a:t> </a:t>
            </a:r>
            <a:r>
              <a:rPr lang="en-US" sz="5400" dirty="0" err="1" smtClean="0">
                <a:latin typeface="Arial" charset="0"/>
                <a:ea typeface="PingFang SC Regular" charset="0"/>
                <a:cs typeface="Abyssinica SIL" charset="0"/>
              </a:rPr>
              <a:t>ኣይተእትወና</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መንግስትን</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ሓይልን</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ክብርን</a:t>
            </a:r>
            <a:r>
              <a:rPr lang="en-US" sz="5400" dirty="0">
                <a:latin typeface="Arial" charset="0"/>
                <a:ea typeface="PingFang SC Regular" charset="0"/>
                <a:cs typeface="Abyssinica SIL" charset="0"/>
              </a:rPr>
              <a:t> </a:t>
            </a:r>
            <a:r>
              <a:rPr lang="en-US" sz="5400" dirty="0" err="1" smtClean="0">
                <a:latin typeface="Arial" charset="0"/>
                <a:ea typeface="PingFang SC Regular" charset="0"/>
                <a:cs typeface="Abyssinica SIL" charset="0"/>
              </a:rPr>
              <a:t>ንዘልኣለም</a:t>
            </a:r>
            <a:r>
              <a:rPr lang="en-US" sz="5400" dirty="0" smtClean="0">
                <a:latin typeface="Arial" charset="0"/>
                <a:ea typeface="PingFang SC Regular" charset="0"/>
                <a:cs typeface="Abyssinica SIL" charset="0"/>
              </a:rPr>
              <a:t> </a:t>
            </a:r>
            <a:r>
              <a:rPr lang="en-US" sz="5400" dirty="0" err="1">
                <a:latin typeface="Arial" charset="0"/>
                <a:ea typeface="PingFang SC Regular" charset="0"/>
                <a:cs typeface="Abyssinica SIL" charset="0"/>
              </a:rPr>
              <a:t>ናትካ</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እዩ</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እሞ</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ኣሜን</a:t>
            </a:r>
            <a:r>
              <a:rPr lang="en-US" sz="5400" dirty="0" smtClean="0">
                <a:latin typeface="Arial" charset="0"/>
                <a:ea typeface="PingFang SC Regular" charset="0"/>
                <a:cs typeface="Abyssinica SIL" charset="0"/>
              </a:rPr>
              <a:t>።</a:t>
            </a:r>
            <a:endParaRPr lang="en-US" sz="5400" dirty="0">
              <a:latin typeface="Arial" charset="0"/>
              <a:ea typeface="PingFang SC Regular" charset="0"/>
              <a:cs typeface="Abyssinica SIL" charset="0"/>
            </a:endParaRPr>
          </a:p>
        </p:txBody>
      </p:sp>
      <p:sp>
        <p:nvSpPr>
          <p:cNvPr id="9" name="Rectangle 8"/>
          <p:cNvSpPr/>
          <p:nvPr/>
        </p:nvSpPr>
        <p:spPr>
          <a:xfrm>
            <a:off x="8078843" y="378811"/>
            <a:ext cx="4170308" cy="6538393"/>
          </a:xfrm>
          <a:prstGeom prst="rect">
            <a:avLst/>
          </a:prstGeom>
        </p:spPr>
        <p:txBody>
          <a:bodyPr wrap="square">
            <a:spAutoFit/>
          </a:bodyPr>
          <a:lstStyle/>
          <a:p>
            <a:pPr marL="40639" marR="40639">
              <a:lnSpc>
                <a:spcPct val="120000"/>
              </a:lnSpc>
              <a:spcBef>
                <a:spcPts val="600"/>
              </a:spcBef>
              <a:defRPr sz="1800">
                <a:uFillTx/>
              </a:defRPr>
            </a:pPr>
            <a:r>
              <a:rPr lang="en-US" sz="4400" dirty="0" smtClean="0">
                <a:solidFill>
                  <a:schemeClr val="tx1">
                    <a:lumMod val="95000"/>
                  </a:schemeClr>
                </a:solidFill>
                <a:uFill>
                  <a:solidFill>
                    <a:srgbClr val="0329D6"/>
                  </a:solidFill>
                </a:uFill>
              </a:rPr>
              <a:t>but </a:t>
            </a:r>
            <a:r>
              <a:rPr lang="en-US" sz="4400" dirty="0">
                <a:solidFill>
                  <a:schemeClr val="tx1">
                    <a:lumMod val="95000"/>
                  </a:schemeClr>
                </a:solidFill>
                <a:uFill>
                  <a:solidFill>
                    <a:srgbClr val="0329D6"/>
                  </a:solidFill>
                </a:uFill>
              </a:rPr>
              <a:t>deliver us and rescue us from all evil; for Thine is the kingdom, the power and glory for ever and ever</a:t>
            </a:r>
            <a:r>
              <a:rPr lang="en-US" sz="4400" dirty="0" smtClean="0">
                <a:solidFill>
                  <a:schemeClr val="tx1">
                    <a:lumMod val="95000"/>
                  </a:schemeClr>
                </a:solidFill>
                <a:uFill>
                  <a:solidFill>
                    <a:srgbClr val="0329D6"/>
                  </a:solidFill>
                </a:uFill>
              </a:rPr>
              <a:t>.</a:t>
            </a:r>
            <a:r>
              <a:rPr lang="en-US" sz="4300" dirty="0">
                <a:solidFill>
                  <a:schemeClr val="tx1">
                    <a:lumMod val="95000"/>
                  </a:schemeClr>
                </a:solidFill>
                <a:uFill>
                  <a:solidFill>
                    <a:srgbClr val="0329D6"/>
                  </a:solidFill>
                </a:uFill>
              </a:rPr>
              <a:t> </a:t>
            </a:r>
            <a:r>
              <a:rPr lang="en-US" sz="4300" dirty="0" smtClean="0">
                <a:solidFill>
                  <a:schemeClr val="tx1">
                    <a:lumMod val="95000"/>
                  </a:schemeClr>
                </a:solidFill>
                <a:uFill>
                  <a:solidFill>
                    <a:srgbClr val="0329D6"/>
                  </a:solidFill>
                </a:uFill>
              </a:rPr>
              <a:t>Amen!</a:t>
            </a:r>
            <a:endParaRPr lang="en-US" sz="44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421843"/>
      </p:ext>
    </p:extLst>
  </p:cSld>
  <p:clrMapOvr>
    <a:masterClrMapping/>
  </p:clrMapOvr>
  <p:transition spd="med"/>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57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52386" y="-53788"/>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3266" y="-55086"/>
            <a:ext cx="4249269" cy="6478697"/>
          </a:xfrm>
          <a:prstGeom prst="rect">
            <a:avLst/>
          </a:prstGeom>
        </p:spPr>
        <p:txBody>
          <a:bodyPr wrap="square">
            <a:spAutoFit/>
          </a:bodyPr>
          <a:lstStyle/>
          <a:p>
            <a:r>
              <a:rPr lang="pt-BR" sz="5500" b="1" dirty="0" smtClean="0">
                <a:solidFill>
                  <a:srgbClr val="FF0000"/>
                </a:solidFill>
              </a:rPr>
              <a:t>ይ.ካ. </a:t>
            </a:r>
            <a:r>
              <a:rPr lang="pt-BR" sz="1400" b="1" dirty="0" smtClean="0">
                <a:solidFill>
                  <a:srgbClr val="FFC000"/>
                </a:solidFill>
              </a:rPr>
              <a:t>61. </a:t>
            </a:r>
            <a:r>
              <a:rPr lang="pt-BR" sz="4500" dirty="0" smtClean="0"/>
              <a:t>ኵሉ እትኅዝ እግዚኣብሄር ኣምላኽና፣ ናይ ቅዱስ ምሥጢር ምቕባል ንኣና ጽንዓት ጌርካ ሃበና። ካብ ማእከልናውን ንሓደ እኳ ኣየርስሕ፣ ንዅሉ ደኣ ብክርስቶስ ባርኽ።</a:t>
            </a:r>
            <a:endParaRPr lang="pt-BR" sz="4500" dirty="0"/>
          </a:p>
        </p:txBody>
      </p:sp>
      <p:sp>
        <p:nvSpPr>
          <p:cNvPr id="20" name="Rectangle 19"/>
          <p:cNvSpPr/>
          <p:nvPr/>
        </p:nvSpPr>
        <p:spPr>
          <a:xfrm>
            <a:off x="8301813" y="46074"/>
            <a:ext cx="3890188" cy="6247864"/>
          </a:xfrm>
          <a:prstGeom prst="rect">
            <a:avLst/>
          </a:prstGeom>
        </p:spPr>
        <p:txBody>
          <a:bodyPr wrap="square">
            <a:spAutoFit/>
          </a:bodyPr>
          <a:lstStyle/>
          <a:p>
            <a:pPr marL="40639" marR="40639">
              <a:spcBef>
                <a:spcPts val="600"/>
              </a:spcBef>
              <a:defRPr sz="2800"/>
            </a:pPr>
            <a:r>
              <a:rPr lang="en-US" sz="4000" b="1" dirty="0" smtClean="0">
                <a:solidFill>
                  <a:srgbClr val="FF0000"/>
                </a:solidFill>
              </a:rPr>
              <a:t>Priest:</a:t>
            </a:r>
            <a:r>
              <a:rPr lang="en-US" sz="4000" dirty="0" smtClean="0">
                <a:solidFill>
                  <a:srgbClr val="FF0000"/>
                </a:solidFill>
              </a:rPr>
              <a:t> </a:t>
            </a:r>
            <a:r>
              <a:rPr lang="en-US" sz="1400" i="1" dirty="0" smtClean="0">
                <a:solidFill>
                  <a:srgbClr val="FFC000"/>
                </a:solidFill>
                <a:latin typeface="Arial" charset="0"/>
              </a:rPr>
              <a:t>61</a:t>
            </a:r>
            <a:r>
              <a:rPr lang="en-US" altLang="en-US" sz="1400" i="1" dirty="0" smtClean="0">
                <a:solidFill>
                  <a:srgbClr val="FFC000"/>
                </a:solidFill>
                <a:latin typeface="Arial" charset="0"/>
              </a:rPr>
              <a:t>. </a:t>
            </a:r>
            <a:r>
              <a:rPr lang="en-US" sz="4000" dirty="0"/>
              <a:t>Lord our almighty God, grant us that we partake effectually of Thy holy mystery, and condemn none of us, but bless all in Christ, through whom to</a:t>
            </a:r>
          </a:p>
        </p:txBody>
      </p:sp>
      <p:sp>
        <p:nvSpPr>
          <p:cNvPr id="2" name="Rectangle 1"/>
          <p:cNvSpPr/>
          <p:nvPr/>
        </p:nvSpPr>
        <p:spPr>
          <a:xfrm>
            <a:off x="17753" y="-137979"/>
            <a:ext cx="4090323" cy="7171194"/>
          </a:xfrm>
          <a:prstGeom prst="rect">
            <a:avLst/>
          </a:prstGeom>
        </p:spPr>
        <p:txBody>
          <a:bodyPr wrap="square">
            <a:spAutoFit/>
          </a:bodyPr>
          <a:lstStyle/>
          <a:p>
            <a:r>
              <a:rPr lang="pt-BR" sz="5500" b="1" dirty="0">
                <a:solidFill>
                  <a:srgbClr val="FF0000"/>
                </a:solidFill>
              </a:rPr>
              <a:t>ይ.ካ. </a:t>
            </a:r>
            <a:r>
              <a:rPr lang="en-CA" sz="1400" dirty="0" smtClean="0">
                <a:solidFill>
                  <a:srgbClr val="FFC000"/>
                </a:solidFill>
              </a:rPr>
              <a:t>፷፩. </a:t>
            </a:r>
            <a:r>
              <a:rPr lang="en-CA" sz="4500" dirty="0" err="1" smtClean="0"/>
              <a:t>እግዚአብሔር</a:t>
            </a:r>
            <a:r>
              <a:rPr lang="en-CA" sz="4500" dirty="0" smtClean="0"/>
              <a:t> </a:t>
            </a:r>
            <a:r>
              <a:rPr lang="en-CA" sz="4500" dirty="0" err="1" smtClean="0"/>
              <a:t>ኣምላክነ</a:t>
            </a:r>
            <a:r>
              <a:rPr lang="en-CA" sz="4500" dirty="0" smtClean="0"/>
              <a:t> </a:t>
            </a:r>
            <a:r>
              <a:rPr lang="en-CA" sz="4500" dirty="0" err="1" smtClean="0"/>
              <a:t>ዘኵሎ</a:t>
            </a:r>
            <a:r>
              <a:rPr lang="en-CA" sz="4500" dirty="0" smtClean="0"/>
              <a:t> </a:t>
            </a:r>
            <a:r>
              <a:rPr lang="en-CA" sz="4500" dirty="0" err="1" smtClean="0"/>
              <a:t>ትእኅዝ</a:t>
            </a:r>
            <a:r>
              <a:rPr lang="en-CA" sz="4500" dirty="0" smtClean="0"/>
              <a:t> </a:t>
            </a:r>
            <a:r>
              <a:rPr lang="en-CA" sz="4500" dirty="0" err="1" smtClean="0"/>
              <a:t>ንሥአተ</a:t>
            </a:r>
            <a:r>
              <a:rPr lang="en-CA" sz="4500" dirty="0" smtClean="0"/>
              <a:t> </a:t>
            </a:r>
            <a:r>
              <a:rPr lang="en-CA" sz="4500" dirty="0" err="1" smtClean="0"/>
              <a:t>ዘቅዱስ</a:t>
            </a:r>
            <a:r>
              <a:rPr lang="en-CA" sz="4500" dirty="0" smtClean="0"/>
              <a:t> </a:t>
            </a:r>
            <a:r>
              <a:rPr lang="en-CA" sz="4500" dirty="0" err="1" smtClean="0"/>
              <a:t>ምሥጢር</a:t>
            </a:r>
            <a:r>
              <a:rPr lang="en-CA" sz="4500" dirty="0" smtClean="0"/>
              <a:t> </a:t>
            </a:r>
            <a:r>
              <a:rPr lang="en-CA" sz="4500" dirty="0" err="1" smtClean="0"/>
              <a:t>ጽንዓተ</a:t>
            </a:r>
            <a:r>
              <a:rPr lang="en-CA" sz="4500" dirty="0" smtClean="0"/>
              <a:t> </a:t>
            </a:r>
            <a:r>
              <a:rPr lang="en-CA" sz="4500" dirty="0" err="1" smtClean="0"/>
              <a:t>ለነ</a:t>
            </a:r>
            <a:r>
              <a:rPr lang="en-CA" sz="4500" dirty="0" smtClean="0"/>
              <a:t> </a:t>
            </a:r>
            <a:r>
              <a:rPr lang="en-CA" sz="4500" dirty="0" err="1" smtClean="0"/>
              <a:t>ተሀበነ</a:t>
            </a:r>
            <a:r>
              <a:rPr lang="en-CA" sz="4500" dirty="0" smtClean="0"/>
              <a:t> </a:t>
            </a:r>
            <a:r>
              <a:rPr lang="en-CA" sz="4500" dirty="0" err="1" smtClean="0"/>
              <a:t>ወኢመነሂ</a:t>
            </a:r>
            <a:r>
              <a:rPr lang="en-CA" sz="4500" dirty="0" smtClean="0"/>
              <a:t>   </a:t>
            </a:r>
            <a:r>
              <a:rPr lang="en-CA" sz="4500" dirty="0" err="1" smtClean="0"/>
              <a:t>እምውስ</a:t>
            </a:r>
            <a:endParaRPr lang="en-CA" sz="4500" dirty="0" smtClean="0"/>
          </a:p>
          <a:p>
            <a:r>
              <a:rPr lang="en-CA" sz="4500" dirty="0" err="1" smtClean="0"/>
              <a:t>ቴትነ</a:t>
            </a:r>
            <a:r>
              <a:rPr lang="en-CA" sz="4500" dirty="0" smtClean="0"/>
              <a:t> </a:t>
            </a:r>
            <a:r>
              <a:rPr lang="en-CA" sz="4500" dirty="0" err="1" smtClean="0"/>
              <a:t>ኢታርስሕ</a:t>
            </a:r>
            <a:r>
              <a:rPr lang="en-CA" sz="4500" dirty="0" smtClean="0"/>
              <a:t>። </a:t>
            </a:r>
          </a:p>
          <a:p>
            <a:r>
              <a:rPr lang="en-CA" sz="4500" dirty="0" err="1" smtClean="0"/>
              <a:t>አላ</a:t>
            </a:r>
            <a:r>
              <a:rPr lang="en-CA" sz="4500" dirty="0" smtClean="0"/>
              <a:t> </a:t>
            </a:r>
            <a:r>
              <a:rPr lang="en-CA" sz="4500" dirty="0" err="1" smtClean="0"/>
              <a:t>ኵሎ</a:t>
            </a:r>
            <a:r>
              <a:rPr lang="en-CA" sz="4500" dirty="0" smtClean="0"/>
              <a:t> </a:t>
            </a:r>
            <a:r>
              <a:rPr lang="en-CA" sz="4500" dirty="0" err="1" smtClean="0"/>
              <a:t>ባርክ</a:t>
            </a:r>
            <a:r>
              <a:rPr lang="en-CA" sz="4500" dirty="0" smtClean="0"/>
              <a:t> </a:t>
            </a:r>
            <a:r>
              <a:rPr lang="en-CA" sz="4500" dirty="0" err="1" smtClean="0"/>
              <a:t>በክርስቶስ</a:t>
            </a:r>
            <a:r>
              <a:rPr lang="en-CA" sz="4500" dirty="0" smtClean="0"/>
              <a:t>። </a:t>
            </a:r>
            <a:endParaRPr lang="en-CA" sz="4500" dirty="0" smtClean="0">
              <a:solidFill>
                <a:srgbClr val="FFC000"/>
              </a:solidFill>
            </a:endParaRPr>
          </a:p>
        </p:txBody>
      </p:sp>
    </p:spTree>
    <p:extLst>
      <p:ext uri="{BB962C8B-B14F-4D97-AF65-F5344CB8AC3E}">
        <p14:creationId xmlns:p14="http://schemas.microsoft.com/office/powerpoint/2010/main" val="2489316318"/>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57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52386" y="-53788"/>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3266" y="-55086"/>
            <a:ext cx="4249269" cy="5478423"/>
          </a:xfrm>
          <a:prstGeom prst="rect">
            <a:avLst/>
          </a:prstGeom>
        </p:spPr>
        <p:txBody>
          <a:bodyPr wrap="square">
            <a:spAutoFit/>
          </a:bodyPr>
          <a:lstStyle/>
          <a:p>
            <a:r>
              <a:rPr lang="pt-BR" sz="5000" dirty="0" smtClean="0"/>
              <a:t>ምስኡን ምስ መንፈስ ቅዱስን ክብርን ሥልጣንን ብእኡ ዘሎካ ሎምን ኵሉ ሳዕን ንዘልዓለም ዓለም ኣሜን።</a:t>
            </a:r>
            <a:endParaRPr lang="pt-BR" sz="5000" dirty="0"/>
          </a:p>
        </p:txBody>
      </p:sp>
      <p:sp>
        <p:nvSpPr>
          <p:cNvPr id="20" name="Rectangle 19"/>
          <p:cNvSpPr/>
          <p:nvPr/>
        </p:nvSpPr>
        <p:spPr>
          <a:xfrm>
            <a:off x="8301813" y="46074"/>
            <a:ext cx="3890188" cy="5632311"/>
          </a:xfrm>
          <a:prstGeom prst="rect">
            <a:avLst/>
          </a:prstGeom>
        </p:spPr>
        <p:txBody>
          <a:bodyPr wrap="square">
            <a:spAutoFit/>
          </a:bodyPr>
          <a:lstStyle/>
          <a:p>
            <a:pPr marL="40639" marR="40639">
              <a:spcBef>
                <a:spcPts val="600"/>
              </a:spcBef>
              <a:buClr>
                <a:srgbClr val="000000"/>
              </a:buClr>
              <a:buFont typeface="Arial"/>
              <a:defRPr sz="2000"/>
            </a:pPr>
            <a:r>
              <a:rPr lang="en-US" sz="4000" dirty="0"/>
              <a:t>Thee with him and with the Holy Spirit be glory and dominion, both now and ever and world without end.  Amen.</a:t>
            </a:r>
          </a:p>
        </p:txBody>
      </p:sp>
      <p:sp>
        <p:nvSpPr>
          <p:cNvPr id="2" name="Rectangle 1"/>
          <p:cNvSpPr/>
          <p:nvPr/>
        </p:nvSpPr>
        <p:spPr>
          <a:xfrm>
            <a:off x="17753" y="36835"/>
            <a:ext cx="4090323" cy="4708981"/>
          </a:xfrm>
          <a:prstGeom prst="rect">
            <a:avLst/>
          </a:prstGeom>
        </p:spPr>
        <p:txBody>
          <a:bodyPr wrap="square">
            <a:spAutoFit/>
          </a:bodyPr>
          <a:lstStyle/>
          <a:p>
            <a:r>
              <a:rPr lang="en-CA" sz="5000" dirty="0" err="1" smtClean="0"/>
              <a:t>ዘቦቱ</a:t>
            </a:r>
            <a:r>
              <a:rPr lang="en-CA" sz="5000" dirty="0" smtClean="0"/>
              <a:t> </a:t>
            </a:r>
            <a:r>
              <a:rPr lang="en-CA" sz="5000" dirty="0" err="1" smtClean="0"/>
              <a:t>ለከ</a:t>
            </a:r>
            <a:r>
              <a:rPr lang="en-CA" sz="5000" dirty="0" smtClean="0"/>
              <a:t> </a:t>
            </a:r>
            <a:r>
              <a:rPr lang="en-CA" sz="5000" dirty="0" err="1" smtClean="0"/>
              <a:t>ምስሌሁ</a:t>
            </a:r>
            <a:r>
              <a:rPr lang="en-CA" sz="5000" dirty="0" smtClean="0"/>
              <a:t> </a:t>
            </a:r>
            <a:r>
              <a:rPr lang="en-CA" sz="5000" dirty="0" err="1" smtClean="0"/>
              <a:t>ቅዱስ</a:t>
            </a:r>
            <a:r>
              <a:rPr lang="en-CA" sz="5000" dirty="0" smtClean="0"/>
              <a:t> </a:t>
            </a:r>
            <a:r>
              <a:rPr lang="en-CA" sz="5000" dirty="0" err="1" smtClean="0"/>
              <a:t>መንፈስ</a:t>
            </a:r>
            <a:r>
              <a:rPr lang="en-CA" sz="5000" dirty="0" smtClean="0"/>
              <a:t> </a:t>
            </a:r>
            <a:r>
              <a:rPr lang="en-CA" sz="5000" dirty="0" err="1" smtClean="0"/>
              <a:t>ስብሓት</a:t>
            </a:r>
            <a:r>
              <a:rPr lang="en-CA" sz="5000" dirty="0" smtClean="0"/>
              <a:t> </a:t>
            </a:r>
            <a:r>
              <a:rPr lang="en-CA" sz="5000" dirty="0" err="1" smtClean="0"/>
              <a:t>ወእኂዝ</a:t>
            </a:r>
            <a:r>
              <a:rPr lang="en-CA" sz="5000" dirty="0" smtClean="0"/>
              <a:t> </a:t>
            </a:r>
            <a:r>
              <a:rPr lang="en-CA" sz="5000" dirty="0" err="1" smtClean="0"/>
              <a:t>ይእዜኒ</a:t>
            </a:r>
            <a:r>
              <a:rPr lang="en-CA" sz="5000" dirty="0" smtClean="0"/>
              <a:t> </a:t>
            </a:r>
            <a:r>
              <a:rPr lang="en-CA" sz="5000" dirty="0" err="1" smtClean="0"/>
              <a:t>ወዘልፈኒ</a:t>
            </a:r>
            <a:r>
              <a:rPr lang="en-CA" sz="5000" dirty="0" smtClean="0"/>
              <a:t> </a:t>
            </a:r>
            <a:r>
              <a:rPr lang="en-CA" sz="5000" dirty="0" err="1" smtClean="0"/>
              <a:t>ወለዓለም</a:t>
            </a:r>
            <a:r>
              <a:rPr lang="en-CA" sz="5000" dirty="0" smtClean="0"/>
              <a:t> </a:t>
            </a:r>
            <a:r>
              <a:rPr lang="en-CA" sz="5000" dirty="0" err="1" smtClean="0"/>
              <a:t>ዓለም</a:t>
            </a:r>
            <a:r>
              <a:rPr lang="en-CA" sz="5000" dirty="0" smtClean="0"/>
              <a:t> </a:t>
            </a:r>
            <a:r>
              <a:rPr lang="en-CA" sz="5000" dirty="0" err="1" smtClean="0"/>
              <a:t>አሜን</a:t>
            </a:r>
            <a:r>
              <a:rPr lang="en-CA" sz="5000" dirty="0" smtClean="0"/>
              <a:t>። </a:t>
            </a:r>
            <a:endParaRPr lang="en-CA" sz="5000" dirty="0" smtClean="0">
              <a:solidFill>
                <a:srgbClr val="FFC000"/>
              </a:solidFill>
            </a:endParaRPr>
          </a:p>
        </p:txBody>
      </p:sp>
    </p:spTree>
    <p:extLst>
      <p:ext uri="{BB962C8B-B14F-4D97-AF65-F5344CB8AC3E}">
        <p14:creationId xmlns:p14="http://schemas.microsoft.com/office/powerpoint/2010/main" val="3415883870"/>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5940088"/>
          </a:xfrm>
          <a:prstGeom prst="rect">
            <a:avLst/>
          </a:prstGeom>
        </p:spPr>
        <p:txBody>
          <a:bodyPr wrap="square">
            <a:spAutoFit/>
          </a:bodyPr>
          <a:lstStyle/>
          <a:p>
            <a:endParaRPr lang="en-US" altLang="en-US" sz="5000" dirty="0" smtClean="0">
              <a:solidFill>
                <a:srgbClr val="FFFF00"/>
              </a:solidFill>
              <a:latin typeface="Arial" charset="0"/>
            </a:endParaRPr>
          </a:p>
          <a:p>
            <a:r>
              <a:rPr lang="en-US" altLang="en-US" sz="5000" dirty="0" err="1" smtClean="0">
                <a:solidFill>
                  <a:srgbClr val="FFFF00"/>
                </a:solidFill>
                <a:latin typeface="Arial" charset="0"/>
              </a:rPr>
              <a:t>ይ.ሕ</a:t>
            </a:r>
            <a:r>
              <a:rPr lang="en-US" altLang="en-US" sz="5000" dirty="0">
                <a:solidFill>
                  <a:srgbClr val="FFFF00"/>
                </a:solidFill>
                <a:latin typeface="Arial" charset="0"/>
              </a:rPr>
              <a:t>. </a:t>
            </a:r>
            <a:r>
              <a:rPr lang="pt-BR" altLang="en-US" sz="1400" dirty="0" smtClean="0">
                <a:solidFill>
                  <a:srgbClr val="FFC000"/>
                </a:solidFill>
              </a:rPr>
              <a:t>62</a:t>
            </a:r>
            <a:r>
              <a:rPr lang="pt-BR" sz="1400" dirty="0" smtClean="0">
                <a:solidFill>
                  <a:srgbClr val="FFC000"/>
                </a:solidFill>
              </a:rPr>
              <a:t>. </a:t>
            </a:r>
            <a:r>
              <a:rPr lang="pt-BR" sz="5000" dirty="0"/>
              <a:t>ኦ ኣምላኽና፥ ከም ምሕረትካ እምበር ከም በደልናስ ኣይኹን። </a:t>
            </a:r>
            <a:r>
              <a:rPr lang="pt-BR" sz="2000" dirty="0">
                <a:solidFill>
                  <a:srgbClr val="FFC000"/>
                </a:solidFill>
              </a:rPr>
              <a:t>(3 ግዜ</a:t>
            </a:r>
            <a:r>
              <a:rPr lang="pt-BR" sz="2000" dirty="0" smtClean="0">
                <a:solidFill>
                  <a:srgbClr val="FFC000"/>
                </a:solidFill>
              </a:rPr>
              <a:t>)</a:t>
            </a:r>
          </a:p>
          <a:p>
            <a:endParaRPr lang="pt-BR" sz="2000" dirty="0">
              <a:solidFill>
                <a:srgbClr val="FFC000"/>
              </a:solidFill>
            </a:endParaRPr>
          </a:p>
          <a:p>
            <a:endParaRPr lang="pt-BR" sz="2000" dirty="0" smtClean="0">
              <a:solidFill>
                <a:srgbClr val="FFC000"/>
              </a:solidFill>
            </a:endParaRPr>
          </a:p>
          <a:p>
            <a:endParaRPr lang="pt-BR" sz="2000" dirty="0">
              <a:solidFill>
                <a:srgbClr val="FFC000"/>
              </a:solidFill>
            </a:endParaRPr>
          </a:p>
          <a:p>
            <a:r>
              <a:rPr lang="pt-BR" sz="2000" dirty="0" smtClean="0">
                <a:solidFill>
                  <a:srgbClr val="FFC000"/>
                </a:solidFill>
              </a:rPr>
              <a:t>በብተራ ኵሎም ይበሉ</a:t>
            </a:r>
            <a:endParaRPr lang="en-CA" sz="2000" dirty="0">
              <a:solidFill>
                <a:srgbClr val="FFC000"/>
              </a:solidFill>
            </a:endParaRPr>
          </a:p>
        </p:txBody>
      </p:sp>
      <p:sp>
        <p:nvSpPr>
          <p:cNvPr id="20" name="Rectangle 19"/>
          <p:cNvSpPr/>
          <p:nvPr/>
        </p:nvSpPr>
        <p:spPr>
          <a:xfrm>
            <a:off x="7986410" y="-125376"/>
            <a:ext cx="4306143" cy="8525411"/>
          </a:xfrm>
          <a:prstGeom prst="rect">
            <a:avLst/>
          </a:prstGeom>
        </p:spPr>
        <p:txBody>
          <a:bodyPr wrap="square">
            <a:spAutoFit/>
          </a:bodyPr>
          <a:lstStyle/>
          <a:p>
            <a:pPr marL="40639" marR="40639">
              <a:spcBef>
                <a:spcPts val="600"/>
              </a:spcBef>
              <a:buClr>
                <a:srgbClr val="000000"/>
              </a:buClr>
              <a:buFont typeface="Arial"/>
              <a:defRPr sz="2800"/>
            </a:pPr>
            <a:endParaRPr lang="en-US" altLang="en-US" sz="4500" dirty="0" smtClean="0">
              <a:solidFill>
                <a:srgbClr val="FFFF00"/>
              </a:solidFill>
              <a:latin typeface="Arial" charset="0"/>
            </a:endParaRPr>
          </a:p>
          <a:p>
            <a:pPr marL="40639" marR="40639">
              <a:spcBef>
                <a:spcPts val="600"/>
              </a:spcBef>
              <a:buClr>
                <a:srgbClr val="000000"/>
              </a:buClr>
              <a:buFont typeface="Arial"/>
              <a:defRPr sz="2800"/>
            </a:pPr>
            <a:r>
              <a:rPr lang="en-US" altLang="en-US" sz="4500" dirty="0" smtClean="0">
                <a:solidFill>
                  <a:srgbClr val="FFFF00"/>
                </a:solidFill>
                <a:latin typeface="Arial" charset="0"/>
              </a:rPr>
              <a:t>People</a:t>
            </a:r>
            <a:r>
              <a:rPr lang="en-US" altLang="en-US" sz="4500" dirty="0">
                <a:solidFill>
                  <a:srgbClr val="FFFF00"/>
                </a:solidFill>
                <a:latin typeface="Arial" charset="0"/>
              </a:rPr>
              <a:t>: </a:t>
            </a:r>
            <a:endParaRPr lang="en-US" altLang="en-US" sz="4500" dirty="0" smtClean="0">
              <a:solidFill>
                <a:srgbClr val="FFFF00"/>
              </a:solidFill>
              <a:latin typeface="Arial" charset="0"/>
            </a:endParaRPr>
          </a:p>
          <a:p>
            <a:pPr marL="40639" marR="40639">
              <a:spcBef>
                <a:spcPts val="600"/>
              </a:spcBef>
              <a:buClr>
                <a:srgbClr val="000000"/>
              </a:buClr>
              <a:buFont typeface="Arial"/>
              <a:defRPr sz="2800"/>
            </a:pPr>
            <a:r>
              <a:rPr lang="en-US" altLang="en-US" sz="1400" b="1" dirty="0" smtClean="0">
                <a:solidFill>
                  <a:srgbClr val="FFC000"/>
                </a:solidFill>
              </a:rPr>
              <a:t>62.</a:t>
            </a:r>
            <a:r>
              <a:rPr lang="en-US" sz="1400" b="1" dirty="0" smtClean="0">
                <a:solidFill>
                  <a:srgbClr val="FFC000"/>
                </a:solidFill>
              </a:rPr>
              <a:t>  </a:t>
            </a:r>
            <a:r>
              <a:rPr lang="en-US" sz="4500" b="1" dirty="0" smtClean="0"/>
              <a:t>According to</a:t>
            </a:r>
          </a:p>
          <a:p>
            <a:pPr marL="40639" marR="40639">
              <a:spcBef>
                <a:spcPts val="600"/>
              </a:spcBef>
              <a:buClr>
                <a:srgbClr val="000000"/>
              </a:buClr>
              <a:buFont typeface="Arial"/>
              <a:defRPr sz="2800"/>
            </a:pPr>
            <a:r>
              <a:rPr lang="en-US" sz="4500" b="1" dirty="0" smtClean="0"/>
              <a:t> </a:t>
            </a:r>
            <a:r>
              <a:rPr lang="en-US" sz="4500" b="1" dirty="0"/>
              <a:t>Thy </a:t>
            </a:r>
            <a:r>
              <a:rPr lang="en-US" sz="4500" b="1" dirty="0" smtClean="0"/>
              <a:t>mercy, our </a:t>
            </a:r>
            <a:r>
              <a:rPr lang="en-US" sz="4500" b="1" dirty="0"/>
              <a:t>God, and </a:t>
            </a:r>
            <a:r>
              <a:rPr lang="en-US" sz="4500" b="1" dirty="0" smtClean="0"/>
              <a:t>not according </a:t>
            </a:r>
            <a:r>
              <a:rPr lang="en-US" sz="4500" b="1" dirty="0"/>
              <a:t>to our sins.</a:t>
            </a:r>
            <a:r>
              <a:rPr lang="en-US" sz="1400" b="1" dirty="0"/>
              <a:t> </a:t>
            </a:r>
            <a:endParaRPr lang="en-US" sz="1400" b="1" dirty="0" smtClean="0"/>
          </a:p>
          <a:p>
            <a:pPr marL="40639" marR="40639">
              <a:spcBef>
                <a:spcPts val="600"/>
              </a:spcBef>
              <a:buClr>
                <a:srgbClr val="000000"/>
              </a:buClr>
              <a:buFont typeface="Arial"/>
              <a:defRPr sz="2800"/>
            </a:pPr>
            <a:r>
              <a:rPr lang="en-US" sz="1400" b="1" dirty="0" smtClean="0"/>
              <a:t> </a:t>
            </a:r>
            <a:r>
              <a:rPr lang="en-US" sz="2000" b="1" dirty="0" smtClean="0">
                <a:solidFill>
                  <a:srgbClr val="FFC000"/>
                </a:solidFill>
              </a:rPr>
              <a:t>(to be </a:t>
            </a:r>
            <a:r>
              <a:rPr lang="en-US" sz="2000" b="1" dirty="0">
                <a:solidFill>
                  <a:srgbClr val="FFC000"/>
                </a:solidFill>
              </a:rPr>
              <a:t>chanted thrice</a:t>
            </a:r>
            <a:r>
              <a:rPr lang="en-US" sz="2000" b="1" dirty="0" smtClean="0">
                <a:solidFill>
                  <a:srgbClr val="FFC000"/>
                </a:solidFill>
              </a:rPr>
              <a:t>)</a:t>
            </a:r>
          </a:p>
          <a:p>
            <a:pPr marL="40639" marR="40639">
              <a:spcBef>
                <a:spcPts val="600"/>
              </a:spcBef>
              <a:buClr>
                <a:srgbClr val="000000"/>
              </a:buClr>
              <a:buFont typeface="Arial"/>
              <a:defRPr sz="2800"/>
            </a:pPr>
            <a:endParaRPr lang="en-US" sz="2000" b="1" dirty="0">
              <a:solidFill>
                <a:srgbClr val="FFC000"/>
              </a:solidFill>
            </a:endParaRPr>
          </a:p>
          <a:p>
            <a:pPr marL="40639" marR="40639">
              <a:spcBef>
                <a:spcPts val="600"/>
              </a:spcBef>
              <a:buClr>
                <a:srgbClr val="000000"/>
              </a:buClr>
              <a:defRPr sz="2800"/>
            </a:pPr>
            <a:r>
              <a:rPr lang="en-US" sz="2000" dirty="0" smtClean="0">
                <a:solidFill>
                  <a:srgbClr val="FFC000"/>
                </a:solidFill>
              </a:rPr>
              <a:t>In </a:t>
            </a:r>
            <a:r>
              <a:rPr lang="en-US" sz="2000" dirty="0">
                <a:solidFill>
                  <a:srgbClr val="FFC000"/>
                </a:solidFill>
              </a:rPr>
              <a:t>succession, they shall say</a:t>
            </a:r>
            <a:r>
              <a:rPr lang="en-US" sz="2000" dirty="0" smtClean="0">
                <a:solidFill>
                  <a:srgbClr val="FFC000"/>
                </a:solidFill>
              </a:rPr>
              <a:t>:</a:t>
            </a:r>
            <a:endParaRPr lang="en-US" sz="2000" dirty="0">
              <a:solidFill>
                <a:srgbClr val="FFC000"/>
              </a:solidFill>
            </a:endParaRPr>
          </a:p>
          <a:p>
            <a:pPr marL="40639" marR="40639">
              <a:spcBef>
                <a:spcPts val="600"/>
              </a:spcBef>
              <a:buClr>
                <a:srgbClr val="000000"/>
              </a:buClr>
              <a:buFont typeface="Arial"/>
              <a:defRPr sz="2800"/>
            </a:pPr>
            <a:endParaRPr lang="en-US" sz="2000" b="1" dirty="0" smtClean="0">
              <a:solidFill>
                <a:srgbClr val="FFC000"/>
              </a:solidFill>
            </a:endParaRPr>
          </a:p>
          <a:p>
            <a:pPr marL="40639" marR="40639">
              <a:spcBef>
                <a:spcPts val="600"/>
              </a:spcBef>
              <a:buClr>
                <a:srgbClr val="000000"/>
              </a:buClr>
              <a:buFont typeface="Arial"/>
              <a:defRPr sz="2800"/>
            </a:pPr>
            <a:r>
              <a:rPr lang="en-US" altLang="en-US" sz="4500" i="1" dirty="0">
                <a:latin typeface="Arial" charset="0"/>
              </a:rPr>
              <a:t/>
            </a:r>
            <a:br>
              <a:rPr lang="en-US" altLang="en-US" sz="4500" i="1" dirty="0">
                <a:latin typeface="Arial" charset="0"/>
              </a:rPr>
            </a:br>
            <a:r>
              <a:rPr lang="en-US" altLang="en-US" sz="2400" dirty="0">
                <a:latin typeface="Arial" charset="0"/>
              </a:rPr>
              <a:t/>
            </a:r>
            <a:br>
              <a:rPr lang="en-US" altLang="en-US" sz="2400" dirty="0">
                <a:latin typeface="Arial" charset="0"/>
              </a:rPr>
            </a:br>
            <a:endParaRPr lang="en-US" altLang="en-US" sz="2800" dirty="0">
              <a:latin typeface="Arial" charset="0"/>
            </a:endParaRPr>
          </a:p>
        </p:txBody>
      </p:sp>
      <p:sp>
        <p:nvSpPr>
          <p:cNvPr id="2" name="Rectangle 1"/>
          <p:cNvSpPr/>
          <p:nvPr/>
        </p:nvSpPr>
        <p:spPr>
          <a:xfrm>
            <a:off x="32122" y="62900"/>
            <a:ext cx="3990002" cy="5786199"/>
          </a:xfrm>
          <a:prstGeom prst="rect">
            <a:avLst/>
          </a:prstGeom>
        </p:spPr>
        <p:txBody>
          <a:bodyPr wrap="square">
            <a:spAutoFit/>
          </a:bodyPr>
          <a:lstStyle/>
          <a:p>
            <a:endParaRPr lang="en-CA" sz="5500" dirty="0"/>
          </a:p>
          <a:p>
            <a:r>
              <a:rPr lang="en-US" altLang="en-US" sz="5500" b="1" dirty="0" err="1" smtClean="0">
                <a:solidFill>
                  <a:srgbClr val="FFFF00"/>
                </a:solidFill>
                <a:latin typeface="Arial" charset="0"/>
              </a:rPr>
              <a:t>ይ.ሕ</a:t>
            </a:r>
            <a:r>
              <a:rPr lang="en-US" altLang="en-US" sz="5500" b="1" dirty="0">
                <a:solidFill>
                  <a:srgbClr val="FFFF00"/>
                </a:solidFill>
                <a:latin typeface="Arial" charset="0"/>
              </a:rPr>
              <a:t>. </a:t>
            </a:r>
            <a:r>
              <a:rPr lang="en-US" altLang="en-US" sz="1400" dirty="0" smtClean="0">
                <a:solidFill>
                  <a:srgbClr val="FFC000"/>
                </a:solidFill>
                <a:latin typeface="Arial" charset="0"/>
              </a:rPr>
              <a:t>፷፪. </a:t>
            </a:r>
            <a:r>
              <a:rPr lang="pt-BR" sz="5500" b="1" dirty="0" smtClean="0"/>
              <a:t>በከመ </a:t>
            </a:r>
            <a:r>
              <a:rPr lang="pt-BR" sz="5500" b="1" dirty="0"/>
              <a:t>ምሕረትከ አምላከነ ወአኮ በከመ አበሳነ</a:t>
            </a:r>
            <a:r>
              <a:rPr lang="pt-BR" sz="5500" b="1" dirty="0" smtClean="0"/>
              <a:t>።</a:t>
            </a:r>
          </a:p>
          <a:p>
            <a:r>
              <a:rPr lang="pt-BR" sz="1400" dirty="0"/>
              <a:t> </a:t>
            </a:r>
            <a:r>
              <a:rPr lang="pt-BR" sz="1400" dirty="0" smtClean="0"/>
              <a:t>      </a:t>
            </a:r>
            <a:r>
              <a:rPr lang="pt-BR" sz="5500" dirty="0" smtClean="0"/>
              <a:t> </a:t>
            </a:r>
            <a:r>
              <a:rPr lang="pt-BR" sz="2000" dirty="0" smtClean="0">
                <a:solidFill>
                  <a:srgbClr val="FFC000"/>
                </a:solidFill>
              </a:rPr>
              <a:t>(</a:t>
            </a:r>
            <a:r>
              <a:rPr lang="pt-BR" sz="2000" dirty="0">
                <a:solidFill>
                  <a:srgbClr val="FFC000"/>
                </a:solidFill>
              </a:rPr>
              <a:t>፫ተ ጊዜ</a:t>
            </a:r>
            <a:r>
              <a:rPr lang="pt-BR" sz="2000" dirty="0" smtClean="0">
                <a:solidFill>
                  <a:srgbClr val="FFC000"/>
                </a:solidFill>
              </a:rPr>
              <a:t>)</a:t>
            </a:r>
          </a:p>
          <a:p>
            <a:endParaRPr lang="pt-BR" sz="2000" dirty="0">
              <a:solidFill>
                <a:srgbClr val="FFC000"/>
              </a:solidFill>
            </a:endParaRPr>
          </a:p>
          <a:p>
            <a:r>
              <a:rPr lang="pt-BR" sz="2000" dirty="0" smtClean="0">
                <a:solidFill>
                  <a:srgbClr val="FFC000"/>
                </a:solidFill>
              </a:rPr>
              <a:t>ወእምዝ በተባርዮ ኵሎሙ ይብሉ</a:t>
            </a:r>
            <a:endParaRPr lang="en-CA" sz="2000" dirty="0">
              <a:solidFill>
                <a:srgbClr val="FFC000"/>
              </a:solidFill>
            </a:endParaRPr>
          </a:p>
        </p:txBody>
      </p:sp>
    </p:spTree>
    <p:extLst>
      <p:ext uri="{BB962C8B-B14F-4D97-AF65-F5344CB8AC3E}">
        <p14:creationId xmlns:p14="http://schemas.microsoft.com/office/powerpoint/2010/main" val="3852928811"/>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664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37261" y="-29251"/>
            <a:ext cx="4054247" cy="6601807"/>
          </a:xfrm>
          <a:prstGeom prst="rect">
            <a:avLst/>
          </a:prstGeom>
        </p:spPr>
        <p:txBody>
          <a:bodyPr wrap="square">
            <a:spAutoFit/>
          </a:bodyPr>
          <a:lstStyle/>
          <a:p>
            <a:pPr algn="ctr"/>
            <a:r>
              <a:rPr lang="en-US" altLang="en-US" sz="2000" b="1" dirty="0" err="1" smtClean="0">
                <a:solidFill>
                  <a:srgbClr val="FFC000"/>
                </a:solidFill>
                <a:latin typeface="Arial" charset="0"/>
              </a:rPr>
              <a:t>ብድሕርዚ</a:t>
            </a:r>
            <a:endParaRPr lang="en-US" altLang="en-US" sz="2000" b="1" dirty="0" smtClean="0">
              <a:solidFill>
                <a:srgbClr val="FFC000"/>
              </a:solidFill>
              <a:latin typeface="Arial" charset="0"/>
            </a:endParaRPr>
          </a:p>
          <a:p>
            <a:r>
              <a:rPr lang="en-US" altLang="en-US" sz="5500" b="1" dirty="0" err="1" smtClean="0">
                <a:solidFill>
                  <a:srgbClr val="FFFF00"/>
                </a:solidFill>
                <a:latin typeface="Arial" charset="0"/>
              </a:rPr>
              <a:t>ይ.ሕ</a:t>
            </a:r>
            <a:r>
              <a:rPr lang="en-US" altLang="en-US" sz="5500" b="1" dirty="0">
                <a:solidFill>
                  <a:srgbClr val="FFFF00"/>
                </a:solidFill>
                <a:latin typeface="Arial" charset="0"/>
              </a:rPr>
              <a:t>. </a:t>
            </a:r>
            <a:endParaRPr lang="en-US" altLang="en-US" sz="5500" b="1" dirty="0" smtClean="0">
              <a:solidFill>
                <a:srgbClr val="FFFF00"/>
              </a:solidFill>
              <a:latin typeface="Arial" charset="0"/>
            </a:endParaRPr>
          </a:p>
          <a:p>
            <a:r>
              <a:rPr lang="en-CA" sz="1400" dirty="0" smtClean="0">
                <a:solidFill>
                  <a:srgbClr val="FFC000"/>
                </a:solidFill>
              </a:rPr>
              <a:t>63. </a:t>
            </a:r>
            <a:r>
              <a:rPr lang="en-CA" sz="5800" dirty="0" err="1"/>
              <a:t>ንመድኃኔ</a:t>
            </a:r>
            <a:r>
              <a:rPr lang="en-CA" sz="5800" dirty="0"/>
              <a:t> </a:t>
            </a:r>
            <a:endParaRPr lang="en-CA" sz="5800" dirty="0" smtClean="0"/>
          </a:p>
          <a:p>
            <a:r>
              <a:rPr lang="en-CA" sz="5800" dirty="0" err="1" smtClean="0"/>
              <a:t>ዓለም</a:t>
            </a:r>
            <a:r>
              <a:rPr lang="en-CA" sz="5800" dirty="0" smtClean="0"/>
              <a:t> </a:t>
            </a:r>
            <a:r>
              <a:rPr lang="en-CA" sz="5800" dirty="0" err="1"/>
              <a:t>ሠራዊት</a:t>
            </a:r>
            <a:r>
              <a:rPr lang="en-CA" sz="5800" dirty="0"/>
              <a:t> </a:t>
            </a:r>
            <a:r>
              <a:rPr lang="en-CA" sz="5800" dirty="0" err="1"/>
              <a:t>መላእኽቱ</a:t>
            </a:r>
            <a:r>
              <a:rPr lang="en-CA" sz="5800" dirty="0" smtClean="0"/>
              <a:t>፥ </a:t>
            </a:r>
            <a:r>
              <a:rPr lang="en-CA" sz="5800" dirty="0" err="1" smtClean="0"/>
              <a:t>ኣሰይ</a:t>
            </a:r>
            <a:r>
              <a:rPr lang="en-CA" sz="5800" dirty="0" smtClean="0"/>
              <a:t>፥ </a:t>
            </a:r>
            <a:r>
              <a:rPr lang="en-CA" sz="5800" dirty="0" err="1" smtClean="0"/>
              <a:t>ኣሰይ</a:t>
            </a:r>
            <a:r>
              <a:rPr lang="en-CA" sz="5800" dirty="0" smtClean="0"/>
              <a:t>፥ </a:t>
            </a:r>
            <a:r>
              <a:rPr lang="en-CA" sz="5800" dirty="0" err="1" smtClean="0"/>
              <a:t>ኣሰይ</a:t>
            </a:r>
            <a:r>
              <a:rPr lang="en-CA" sz="5800" dirty="0" smtClean="0"/>
              <a:t>፥  </a:t>
            </a:r>
            <a:r>
              <a:rPr lang="en-CA" sz="5800" dirty="0" err="1" smtClean="0"/>
              <a:t>ኣብ</a:t>
            </a:r>
            <a:r>
              <a:rPr lang="en-CA" sz="5800" dirty="0" smtClean="0"/>
              <a:t> </a:t>
            </a:r>
            <a:r>
              <a:rPr lang="en-CA" sz="5800" dirty="0" err="1" smtClean="0"/>
              <a:t>ቅድ</a:t>
            </a:r>
            <a:endParaRPr lang="en-CA" sz="5800" dirty="0" smtClean="0"/>
          </a:p>
          <a:p>
            <a:r>
              <a:rPr lang="en-CA" sz="5800" dirty="0" err="1" smtClean="0"/>
              <a:t>ሚኡ</a:t>
            </a:r>
            <a:r>
              <a:rPr lang="en-CA" sz="5800" dirty="0" smtClean="0"/>
              <a:t> </a:t>
            </a:r>
            <a:r>
              <a:rPr lang="en-CA" sz="5800" dirty="0" err="1"/>
              <a:t>ይቖሙ</a:t>
            </a:r>
            <a:r>
              <a:rPr lang="en-CA" sz="5800" dirty="0"/>
              <a:t>፥ </a:t>
            </a:r>
          </a:p>
        </p:txBody>
      </p:sp>
      <p:sp>
        <p:nvSpPr>
          <p:cNvPr id="20" name="Rectangle 19"/>
          <p:cNvSpPr/>
          <p:nvPr/>
        </p:nvSpPr>
        <p:spPr>
          <a:xfrm>
            <a:off x="8019535" y="-307564"/>
            <a:ext cx="4297971" cy="7017306"/>
          </a:xfrm>
          <a:prstGeom prst="rect">
            <a:avLst/>
          </a:prstGeom>
        </p:spPr>
        <p:txBody>
          <a:bodyPr wrap="square">
            <a:spAutoFit/>
          </a:bodyPr>
          <a:lstStyle/>
          <a:p>
            <a:pPr marL="40639" marR="40639" algn="ctr">
              <a:spcBef>
                <a:spcPts val="600"/>
              </a:spcBef>
              <a:buClr>
                <a:srgbClr val="000000"/>
              </a:buClr>
              <a:defRPr sz="2800"/>
            </a:pPr>
            <a:r>
              <a:rPr lang="en-US" altLang="en-US" sz="2000" i="1" dirty="0">
                <a:solidFill>
                  <a:srgbClr val="FFC000"/>
                </a:solidFill>
                <a:latin typeface="Arial" charset="0"/>
              </a:rPr>
              <a:t>Afterwards </a:t>
            </a:r>
            <a:r>
              <a:rPr lang="en-US" altLang="en-US" sz="4800" i="1" dirty="0">
                <a:solidFill>
                  <a:srgbClr val="FFC000"/>
                </a:solidFill>
                <a:latin typeface="Arial" charset="0"/>
              </a:rPr>
              <a:t> </a:t>
            </a:r>
            <a:endParaRPr lang="en-US" sz="4800" dirty="0">
              <a:solidFill>
                <a:srgbClr val="FFC000"/>
              </a:solidFill>
            </a:endParaRPr>
          </a:p>
          <a:p>
            <a:pPr marL="40639" marR="40639">
              <a:spcBef>
                <a:spcPts val="600"/>
              </a:spcBef>
              <a:buClr>
                <a:srgbClr val="000000"/>
              </a:buClr>
              <a:buFont typeface="Arial"/>
              <a:defRPr sz="2800"/>
            </a:pPr>
            <a:r>
              <a:rPr lang="en-US" altLang="en-US" sz="4500" dirty="0" smtClean="0">
                <a:solidFill>
                  <a:srgbClr val="FFFF00"/>
                </a:solidFill>
                <a:latin typeface="Arial" charset="0"/>
              </a:rPr>
              <a:t>People</a:t>
            </a:r>
            <a:r>
              <a:rPr lang="en-US" altLang="en-US" sz="4500" dirty="0">
                <a:solidFill>
                  <a:srgbClr val="FFFF00"/>
                </a:solidFill>
                <a:latin typeface="Arial" charset="0"/>
              </a:rPr>
              <a:t>: </a:t>
            </a:r>
            <a:r>
              <a:rPr lang="en-US" altLang="en-US" sz="1400" b="1" dirty="0" smtClean="0">
                <a:solidFill>
                  <a:srgbClr val="FFC000"/>
                </a:solidFill>
              </a:rPr>
              <a:t>63.</a:t>
            </a:r>
            <a:r>
              <a:rPr lang="en-US" sz="1400" b="1" dirty="0" smtClean="0">
                <a:solidFill>
                  <a:srgbClr val="FFC000"/>
                </a:solidFill>
              </a:rPr>
              <a:t> </a:t>
            </a:r>
            <a:r>
              <a:rPr lang="en-US" sz="4400" dirty="0">
                <a:solidFill>
                  <a:schemeClr val="tx1">
                    <a:lumMod val="95000"/>
                  </a:schemeClr>
                </a:solidFill>
              </a:rPr>
              <a:t>The hosts of the angels of the Savior of the World </a:t>
            </a:r>
            <a:r>
              <a:rPr lang="en-US" sz="4400" dirty="0" smtClean="0">
                <a:solidFill>
                  <a:schemeClr val="tx1">
                    <a:lumMod val="95000"/>
                  </a:schemeClr>
                </a:solidFill>
              </a:rPr>
              <a:t>“</a:t>
            </a:r>
            <a:r>
              <a:rPr lang="en-US" sz="4400" dirty="0">
                <a:solidFill>
                  <a:schemeClr val="tx1">
                    <a:lumMod val="95000"/>
                  </a:schemeClr>
                </a:solidFill>
              </a:rPr>
              <a:t>Woe! Woe</a:t>
            </a:r>
            <a:r>
              <a:rPr lang="en-US" sz="4400" dirty="0" smtClean="0">
                <a:solidFill>
                  <a:schemeClr val="tx1">
                    <a:lumMod val="95000"/>
                  </a:schemeClr>
                </a:solidFill>
              </a:rPr>
              <a:t>! </a:t>
            </a:r>
            <a:r>
              <a:rPr lang="en-US" sz="4400" dirty="0">
                <a:solidFill>
                  <a:schemeClr val="tx1">
                    <a:lumMod val="95000"/>
                  </a:schemeClr>
                </a:solidFill>
              </a:rPr>
              <a:t>Woe</a:t>
            </a:r>
            <a:r>
              <a:rPr lang="en-US" sz="4400" dirty="0" smtClean="0">
                <a:solidFill>
                  <a:schemeClr val="tx1">
                    <a:lumMod val="95000"/>
                  </a:schemeClr>
                </a:solidFill>
              </a:rPr>
              <a:t>!” </a:t>
            </a:r>
            <a:r>
              <a:rPr lang="en-US" sz="4400" dirty="0">
                <a:solidFill>
                  <a:schemeClr val="tx1">
                    <a:lumMod val="95000"/>
                  </a:schemeClr>
                </a:solidFill>
              </a:rPr>
              <a:t>stand before the Savior of the </a:t>
            </a:r>
            <a:r>
              <a:rPr lang="en-US" sz="4400" dirty="0" smtClean="0">
                <a:solidFill>
                  <a:schemeClr val="tx1">
                    <a:lumMod val="95000"/>
                  </a:schemeClr>
                </a:solidFill>
              </a:rPr>
              <a:t>world</a:t>
            </a:r>
            <a:r>
              <a:rPr lang="en-US" sz="4400" dirty="0">
                <a:latin typeface="Arial" charset="0"/>
              </a:rPr>
              <a:t>.</a:t>
            </a:r>
            <a:endParaRPr lang="en-US" sz="4400" dirty="0">
              <a:solidFill>
                <a:schemeClr val="tx1">
                  <a:lumMod val="95000"/>
                </a:schemeClr>
              </a:solidFill>
            </a:endParaRPr>
          </a:p>
        </p:txBody>
      </p:sp>
      <p:sp>
        <p:nvSpPr>
          <p:cNvPr id="2" name="Rectangle 1"/>
          <p:cNvSpPr/>
          <p:nvPr/>
        </p:nvSpPr>
        <p:spPr>
          <a:xfrm>
            <a:off x="-13599" y="38686"/>
            <a:ext cx="4545594" cy="6863417"/>
          </a:xfrm>
          <a:prstGeom prst="rect">
            <a:avLst/>
          </a:prstGeom>
        </p:spPr>
        <p:txBody>
          <a:bodyPr wrap="square">
            <a:spAutoFit/>
          </a:bodyPr>
          <a:lstStyle/>
          <a:p>
            <a:pPr algn="ctr"/>
            <a:r>
              <a:rPr lang="en-US" altLang="en-US" sz="2000" b="1" dirty="0" err="1" smtClean="0">
                <a:solidFill>
                  <a:srgbClr val="FFC000"/>
                </a:solidFill>
                <a:latin typeface="Arial" charset="0"/>
              </a:rPr>
              <a:t>ወድሕሬሁ</a:t>
            </a:r>
            <a:endParaRPr lang="en-US" altLang="en-US" sz="2000" b="1" dirty="0" smtClean="0">
              <a:solidFill>
                <a:srgbClr val="FFC000"/>
              </a:solidFill>
              <a:latin typeface="Arial" charset="0"/>
            </a:endParaRPr>
          </a:p>
          <a:p>
            <a:r>
              <a:rPr lang="en-US" altLang="en-US" sz="5500" b="1" dirty="0" err="1" smtClean="0">
                <a:solidFill>
                  <a:srgbClr val="FFFF00"/>
                </a:solidFill>
                <a:latin typeface="Arial" charset="0"/>
              </a:rPr>
              <a:t>ይ.ሕ</a:t>
            </a:r>
            <a:r>
              <a:rPr lang="en-US" altLang="en-US" sz="5500" b="1" dirty="0" smtClean="0">
                <a:solidFill>
                  <a:srgbClr val="FFFF00"/>
                </a:solidFill>
                <a:latin typeface="Arial" charset="0"/>
              </a:rPr>
              <a:t>. </a:t>
            </a:r>
            <a:r>
              <a:rPr lang="en-US" altLang="en-US" sz="1400" dirty="0" smtClean="0">
                <a:solidFill>
                  <a:srgbClr val="FFC000"/>
                </a:solidFill>
                <a:latin typeface="Arial" charset="0"/>
              </a:rPr>
              <a:t>፷፫</a:t>
            </a:r>
            <a:r>
              <a:rPr lang="en-US" altLang="en-US" sz="2400" dirty="0" smtClean="0">
                <a:solidFill>
                  <a:srgbClr val="FFC000"/>
                </a:solidFill>
                <a:latin typeface="Arial" charset="0"/>
              </a:rPr>
              <a:t>.</a:t>
            </a:r>
            <a:r>
              <a:rPr lang="pt-BR" sz="1400" dirty="0" smtClean="0">
                <a:solidFill>
                  <a:srgbClr val="FFC000"/>
                </a:solidFill>
              </a:rPr>
              <a:t> </a:t>
            </a:r>
            <a:r>
              <a:rPr lang="pt-BR" sz="6000" b="1" dirty="0"/>
              <a:t>ሠራዊተ መላእክቲሁ ለመድኃኔ ዓለም </a:t>
            </a:r>
            <a:endParaRPr lang="pt-BR" sz="6000" b="1" dirty="0" smtClean="0"/>
          </a:p>
          <a:p>
            <a:r>
              <a:rPr lang="pt-BR" sz="6000" b="1" dirty="0" smtClean="0"/>
              <a:t>ዬ ፥ ዬ፥ ዬ፥  </a:t>
            </a:r>
          </a:p>
          <a:p>
            <a:r>
              <a:rPr lang="pt-BR" sz="6000" b="1" dirty="0" smtClean="0"/>
              <a:t>ይቀውሙ </a:t>
            </a:r>
          </a:p>
          <a:p>
            <a:r>
              <a:rPr lang="pt-BR" sz="6000" b="1" dirty="0"/>
              <a:t> </a:t>
            </a:r>
            <a:r>
              <a:rPr lang="pt-BR" sz="6000" b="1" dirty="0" smtClean="0"/>
              <a:t>  ቅድሜሁ </a:t>
            </a:r>
            <a:r>
              <a:rPr lang="pt-BR" sz="6000" b="1" dirty="0"/>
              <a:t>ለመድኃኔ </a:t>
            </a:r>
            <a:r>
              <a:rPr lang="pt-BR" sz="6000" b="1" dirty="0" smtClean="0"/>
              <a:t>ዓለም</a:t>
            </a:r>
            <a:endParaRPr lang="en-CA" sz="2000" dirty="0">
              <a:solidFill>
                <a:srgbClr val="FFC000"/>
              </a:solidFill>
            </a:endParaRPr>
          </a:p>
        </p:txBody>
      </p:sp>
    </p:spTree>
    <p:extLst>
      <p:ext uri="{BB962C8B-B14F-4D97-AF65-F5344CB8AC3E}">
        <p14:creationId xmlns:p14="http://schemas.microsoft.com/office/powerpoint/2010/main" val="2919226067"/>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930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92138" y="630129"/>
            <a:ext cx="4236823" cy="6417141"/>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a:solidFill>
                  <a:srgbClr val="FFFF00"/>
                </a:solidFill>
                <a:latin typeface="Arial" charset="0"/>
              </a:rPr>
              <a:t>. </a:t>
            </a:r>
            <a:r>
              <a:rPr lang="en-US" altLang="en-US" sz="1400" b="1" dirty="0" smtClean="0">
                <a:solidFill>
                  <a:srgbClr val="FFC000"/>
                </a:solidFill>
                <a:latin typeface="Arial" charset="0"/>
              </a:rPr>
              <a:t>64.</a:t>
            </a:r>
            <a:r>
              <a:rPr lang="en-CA" sz="5500" dirty="0" err="1" smtClean="0"/>
              <a:t>ንመድኃኔ</a:t>
            </a:r>
            <a:r>
              <a:rPr lang="en-CA" sz="5500" dirty="0" smtClean="0"/>
              <a:t> </a:t>
            </a:r>
            <a:r>
              <a:rPr lang="en-CA" sz="5500" dirty="0" err="1"/>
              <a:t>ዓለም</a:t>
            </a:r>
            <a:r>
              <a:rPr lang="en-CA" sz="5500" dirty="0"/>
              <a:t> </a:t>
            </a:r>
            <a:r>
              <a:rPr lang="en-CA" sz="5500" dirty="0" err="1" smtClean="0"/>
              <a:t>ከቢቦም</a:t>
            </a:r>
            <a:r>
              <a:rPr lang="en-CA" sz="5500" dirty="0" smtClean="0"/>
              <a:t> </a:t>
            </a:r>
            <a:r>
              <a:rPr lang="en-CA" sz="5500" dirty="0" err="1" smtClean="0"/>
              <a:t>የመስግንዎ</a:t>
            </a:r>
            <a:r>
              <a:rPr lang="en-CA" sz="5500" dirty="0" smtClean="0"/>
              <a:t>፥</a:t>
            </a:r>
            <a:r>
              <a:rPr lang="en-CA" sz="5500" dirty="0"/>
              <a:t> </a:t>
            </a:r>
            <a:r>
              <a:rPr lang="en-CA" sz="5400" dirty="0" err="1"/>
              <a:t>ኣሰይ</a:t>
            </a:r>
            <a:r>
              <a:rPr lang="en-CA" sz="5400" dirty="0"/>
              <a:t>፥ </a:t>
            </a:r>
            <a:r>
              <a:rPr lang="en-CA" sz="5400" dirty="0" err="1"/>
              <a:t>ኣሰይ</a:t>
            </a:r>
            <a:r>
              <a:rPr lang="en-CA" sz="5400" dirty="0"/>
              <a:t>፥ </a:t>
            </a:r>
            <a:r>
              <a:rPr lang="en-CA" sz="5400" dirty="0" err="1"/>
              <a:t>ኣሰይ</a:t>
            </a:r>
            <a:r>
              <a:rPr lang="en-CA" sz="5400" dirty="0"/>
              <a:t>፥ </a:t>
            </a:r>
            <a:r>
              <a:rPr lang="en-CA" sz="5500" dirty="0" err="1" smtClean="0"/>
              <a:t>ንመድኃኔ</a:t>
            </a:r>
            <a:r>
              <a:rPr lang="en-CA" sz="5500" dirty="0" smtClean="0"/>
              <a:t> </a:t>
            </a:r>
            <a:r>
              <a:rPr lang="en-CA" sz="5500" dirty="0" err="1"/>
              <a:t>ዓለም</a:t>
            </a:r>
            <a:r>
              <a:rPr lang="en-CA" sz="5500" dirty="0"/>
              <a:t> </a:t>
            </a:r>
            <a:r>
              <a:rPr lang="en-CA" sz="5500" dirty="0" err="1" smtClean="0"/>
              <a:t>ሥጋኡን</a:t>
            </a:r>
            <a:r>
              <a:rPr lang="en-CA" sz="5500" dirty="0" smtClean="0"/>
              <a:t> </a:t>
            </a:r>
            <a:r>
              <a:rPr lang="en-CA" sz="5500" dirty="0" err="1" smtClean="0"/>
              <a:t>ደሙን</a:t>
            </a:r>
            <a:r>
              <a:rPr lang="en-CA" sz="5500" dirty="0" smtClean="0"/>
              <a:t> </a:t>
            </a:r>
            <a:r>
              <a:rPr lang="en-CA" sz="5500" dirty="0" err="1" smtClean="0"/>
              <a:t>እዚ</a:t>
            </a:r>
            <a:r>
              <a:rPr lang="en-CA" sz="5500" dirty="0" smtClean="0"/>
              <a:t> </a:t>
            </a:r>
            <a:r>
              <a:rPr lang="en-CA" sz="5500" dirty="0" err="1" smtClean="0"/>
              <a:t>እዩ</a:t>
            </a:r>
            <a:r>
              <a:rPr lang="en-CA" sz="5500" dirty="0" smtClean="0"/>
              <a:t>። </a:t>
            </a:r>
            <a:endParaRPr lang="en-CA" sz="5500" dirty="0"/>
          </a:p>
          <a:p>
            <a:endParaRPr lang="en-CA" sz="2000" dirty="0">
              <a:solidFill>
                <a:srgbClr val="FFC000"/>
              </a:solidFill>
            </a:endParaRPr>
          </a:p>
        </p:txBody>
      </p:sp>
      <p:sp>
        <p:nvSpPr>
          <p:cNvPr id="20" name="Rectangle 19"/>
          <p:cNvSpPr/>
          <p:nvPr/>
        </p:nvSpPr>
        <p:spPr>
          <a:xfrm>
            <a:off x="8009271" y="497559"/>
            <a:ext cx="4362024" cy="7201972"/>
          </a:xfrm>
          <a:prstGeom prst="rect">
            <a:avLst/>
          </a:prstGeom>
        </p:spPr>
        <p:txBody>
          <a:bodyPr wrap="square">
            <a:spAutoFit/>
          </a:bodyPr>
          <a:lstStyle/>
          <a:p>
            <a:pPr marL="40639" marR="40639">
              <a:spcBef>
                <a:spcPts val="600"/>
              </a:spcBef>
              <a:buClr>
                <a:srgbClr val="0329D6"/>
              </a:buClr>
              <a:defRPr sz="1800">
                <a:solidFill>
                  <a:srgbClr val="0329D6"/>
                </a:solidFill>
                <a:uFill>
                  <a:solidFill>
                    <a:srgbClr val="0329D6"/>
                  </a:solidFill>
                </a:uFill>
              </a:defRPr>
            </a:pPr>
            <a:r>
              <a:rPr lang="en-US" altLang="en-US" sz="4500" dirty="0" smtClean="0">
                <a:solidFill>
                  <a:srgbClr val="FFFF00"/>
                </a:solidFill>
                <a:latin typeface="Arial" charset="0"/>
              </a:rPr>
              <a:t>People: </a:t>
            </a:r>
            <a:r>
              <a:rPr lang="en-US" altLang="en-US" sz="1400" dirty="0" smtClean="0">
                <a:solidFill>
                  <a:srgbClr val="FFC000"/>
                </a:solidFill>
                <a:latin typeface="Arial" charset="0"/>
              </a:rPr>
              <a:t>64. </a:t>
            </a:r>
            <a:r>
              <a:rPr lang="en-US" sz="4500" dirty="0">
                <a:solidFill>
                  <a:schemeClr val="tx1">
                    <a:lumMod val="95000"/>
                  </a:schemeClr>
                </a:solidFill>
              </a:rPr>
              <a:t>And encircle the Savior of the world “Woe! Woe! Woe!” even the body and blood of the Savior of the world.</a:t>
            </a:r>
          </a:p>
          <a:p>
            <a:pPr marL="40639" marR="40639" algn="ctr">
              <a:spcBef>
                <a:spcPts val="600"/>
              </a:spcBef>
              <a:buClr>
                <a:srgbClr val="000000"/>
              </a:buClr>
              <a:buFont typeface="Arial"/>
              <a:defRPr sz="2800"/>
            </a:pPr>
            <a:r>
              <a:rPr lang="en-US" altLang="en-US" sz="2400" dirty="0">
                <a:latin typeface="Arial" charset="0"/>
              </a:rPr>
              <a:t/>
            </a:r>
            <a:br>
              <a:rPr lang="en-US" altLang="en-US" sz="2400" dirty="0">
                <a:latin typeface="Arial" charset="0"/>
              </a:rPr>
            </a:br>
            <a:endParaRPr lang="en-US" altLang="en-US" sz="2800" dirty="0">
              <a:latin typeface="Arial" charset="0"/>
            </a:endParaRPr>
          </a:p>
        </p:txBody>
      </p:sp>
      <p:sp>
        <p:nvSpPr>
          <p:cNvPr id="2" name="Rectangle 1"/>
          <p:cNvSpPr/>
          <p:nvPr/>
        </p:nvSpPr>
        <p:spPr>
          <a:xfrm>
            <a:off x="72127" y="651545"/>
            <a:ext cx="4156974" cy="5309146"/>
          </a:xfrm>
          <a:prstGeom prst="rect">
            <a:avLst/>
          </a:prstGeom>
        </p:spPr>
        <p:txBody>
          <a:bodyPr wrap="square">
            <a:spAutoFit/>
          </a:bodyPr>
          <a:lstStyle/>
          <a:p>
            <a:r>
              <a:rPr lang="en-US" altLang="en-US" sz="5500" b="1" dirty="0" err="1" smtClean="0">
                <a:solidFill>
                  <a:srgbClr val="FFFF00"/>
                </a:solidFill>
                <a:latin typeface="Arial" charset="0"/>
              </a:rPr>
              <a:t>ይ.ሕ</a:t>
            </a:r>
            <a:r>
              <a:rPr lang="en-US" altLang="en-US" sz="5500" b="1" dirty="0" smtClean="0">
                <a:solidFill>
                  <a:srgbClr val="FFFF00"/>
                </a:solidFill>
                <a:latin typeface="Arial" charset="0"/>
              </a:rPr>
              <a:t>.</a:t>
            </a:r>
          </a:p>
          <a:p>
            <a:r>
              <a:rPr lang="pt-BR" sz="1400" b="1" dirty="0" smtClean="0">
                <a:solidFill>
                  <a:srgbClr val="FFC000"/>
                </a:solidFill>
              </a:rPr>
              <a:t>፷፬. </a:t>
            </a:r>
            <a:r>
              <a:rPr lang="pt-BR" sz="5600" b="1" dirty="0" smtClean="0"/>
              <a:t>ወይኬልልዎ </a:t>
            </a:r>
            <a:r>
              <a:rPr lang="pt-BR" sz="5600" b="1" dirty="0" smtClean="0">
                <a:solidFill>
                  <a:srgbClr val="FFC000"/>
                </a:solidFill>
              </a:rPr>
              <a:t>ለመድኃኔ ዓለም</a:t>
            </a:r>
          </a:p>
          <a:p>
            <a:r>
              <a:rPr lang="pt-BR" sz="5400" b="1" dirty="0"/>
              <a:t>ዬ ፥ ዬ፥ ዬ፥  </a:t>
            </a:r>
          </a:p>
          <a:p>
            <a:r>
              <a:rPr lang="pt-BR" sz="5600" b="1" dirty="0" smtClean="0"/>
              <a:t>ሥጋሁ ወደሙ </a:t>
            </a:r>
            <a:r>
              <a:rPr lang="pt-BR" sz="5600" b="1" dirty="0">
                <a:solidFill>
                  <a:srgbClr val="FFC000"/>
                </a:solidFill>
              </a:rPr>
              <a:t>ለመድኃኔ ዓለም </a:t>
            </a:r>
            <a:r>
              <a:rPr lang="pt-BR" sz="2000" b="1" dirty="0" smtClean="0"/>
              <a:t>።</a:t>
            </a:r>
            <a:endParaRPr lang="en-CA" sz="2000" b="1" dirty="0"/>
          </a:p>
        </p:txBody>
      </p:sp>
    </p:spTree>
    <p:extLst>
      <p:ext uri="{BB962C8B-B14F-4D97-AF65-F5344CB8AC3E}">
        <p14:creationId xmlns:p14="http://schemas.microsoft.com/office/powerpoint/2010/main" val="800625483"/>
      </p:ext>
    </p:extLst>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9163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8467" y="-156597"/>
            <a:ext cx="4123141" cy="7017306"/>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smtClean="0">
                <a:solidFill>
                  <a:srgbClr val="FFFF00"/>
                </a:solidFill>
                <a:latin typeface="Arial" charset="0"/>
              </a:rPr>
              <a:t>.</a:t>
            </a:r>
          </a:p>
          <a:p>
            <a:r>
              <a:rPr lang="en-US" altLang="en-US" sz="5500" b="1" dirty="0" smtClean="0">
                <a:solidFill>
                  <a:srgbClr val="FFFF00"/>
                </a:solidFill>
                <a:latin typeface="Arial" charset="0"/>
              </a:rPr>
              <a:t> </a:t>
            </a:r>
            <a:r>
              <a:rPr lang="en-US" altLang="en-US" sz="1400" b="1" dirty="0" smtClean="0">
                <a:solidFill>
                  <a:srgbClr val="FFC000"/>
                </a:solidFill>
                <a:latin typeface="Arial" charset="0"/>
              </a:rPr>
              <a:t>65. </a:t>
            </a:r>
            <a:r>
              <a:rPr lang="en-CA" sz="4800" dirty="0" err="1" smtClean="0"/>
              <a:t>ናብ</a:t>
            </a:r>
            <a:r>
              <a:rPr lang="en-CA" sz="4800" dirty="0" smtClean="0"/>
              <a:t> </a:t>
            </a:r>
            <a:r>
              <a:rPr lang="en-CA" sz="4800" dirty="0" err="1" smtClean="0"/>
              <a:t>ቅድሚ</a:t>
            </a:r>
            <a:r>
              <a:rPr lang="en-CA" sz="4800" dirty="0" smtClean="0"/>
              <a:t> </a:t>
            </a:r>
          </a:p>
          <a:p>
            <a:r>
              <a:rPr lang="en-CA" sz="4800" dirty="0" err="1" smtClean="0"/>
              <a:t>ገጹ</a:t>
            </a:r>
            <a:r>
              <a:rPr lang="en-CA" sz="4800" dirty="0" smtClean="0"/>
              <a:t> </a:t>
            </a:r>
            <a:r>
              <a:rPr lang="en-CA" sz="4800" dirty="0" err="1" smtClean="0"/>
              <a:t>ንመድኃኔ</a:t>
            </a:r>
            <a:r>
              <a:rPr lang="en-CA" sz="4800" dirty="0" smtClean="0"/>
              <a:t> </a:t>
            </a:r>
            <a:r>
              <a:rPr lang="en-CA" sz="4800" dirty="0" err="1"/>
              <a:t>ዓለም</a:t>
            </a:r>
            <a:r>
              <a:rPr lang="en-CA" sz="4800" dirty="0"/>
              <a:t> </a:t>
            </a:r>
            <a:r>
              <a:rPr lang="en-CA" sz="4800" dirty="0" err="1" smtClean="0"/>
              <a:t>ክንቀርብ</a:t>
            </a:r>
            <a:r>
              <a:rPr lang="en-CA" sz="4800" dirty="0" smtClean="0"/>
              <a:t>።</a:t>
            </a:r>
            <a:r>
              <a:rPr lang="en-CA" sz="4800" dirty="0"/>
              <a:t> </a:t>
            </a:r>
            <a:r>
              <a:rPr lang="en-CA" sz="4800" dirty="0" err="1"/>
              <a:t>ኣሰይ</a:t>
            </a:r>
            <a:r>
              <a:rPr lang="en-CA" sz="4800" dirty="0"/>
              <a:t>፥ </a:t>
            </a:r>
            <a:r>
              <a:rPr lang="en-CA" sz="4800" dirty="0" err="1"/>
              <a:t>ኣሰይ</a:t>
            </a:r>
            <a:r>
              <a:rPr lang="en-CA" sz="4800" dirty="0"/>
              <a:t>፥ </a:t>
            </a:r>
            <a:r>
              <a:rPr lang="en-CA" sz="4800" dirty="0" err="1"/>
              <a:t>ኣሰይ</a:t>
            </a:r>
            <a:r>
              <a:rPr lang="en-CA" sz="4800" dirty="0"/>
              <a:t>፥</a:t>
            </a:r>
            <a:r>
              <a:rPr lang="en-CA" sz="4800" dirty="0" smtClean="0"/>
              <a:t> </a:t>
            </a:r>
            <a:r>
              <a:rPr lang="en-CA" sz="4800" dirty="0" err="1" smtClean="0"/>
              <a:t>ንእኡ</a:t>
            </a:r>
            <a:r>
              <a:rPr lang="en-CA" sz="4800" dirty="0" smtClean="0"/>
              <a:t> </a:t>
            </a:r>
            <a:r>
              <a:rPr lang="en-CA" sz="4800" dirty="0" err="1" smtClean="0"/>
              <a:t>ብምእማን</a:t>
            </a:r>
            <a:r>
              <a:rPr lang="en-CA" sz="4800" dirty="0" smtClean="0"/>
              <a:t> </a:t>
            </a:r>
            <a:r>
              <a:rPr lang="en-CA" sz="4800" dirty="0" err="1" smtClean="0"/>
              <a:t>ንክርስ</a:t>
            </a:r>
            <a:endParaRPr lang="en-CA" sz="4800" dirty="0" smtClean="0"/>
          </a:p>
          <a:p>
            <a:r>
              <a:rPr lang="en-CA" sz="4800" dirty="0" err="1" smtClean="0"/>
              <a:t>ቶስ</a:t>
            </a:r>
            <a:r>
              <a:rPr lang="en-CA" sz="4800" dirty="0" smtClean="0"/>
              <a:t> </a:t>
            </a:r>
            <a:r>
              <a:rPr lang="en-CA" sz="4800" dirty="0" err="1" smtClean="0"/>
              <a:t>ነገልግል</a:t>
            </a:r>
            <a:r>
              <a:rPr lang="en-CA" sz="4800" dirty="0" smtClean="0"/>
              <a:t> </a:t>
            </a:r>
            <a:r>
              <a:rPr lang="en-CA" sz="4800" dirty="0" err="1" smtClean="0"/>
              <a:t>ኣሎና</a:t>
            </a:r>
            <a:r>
              <a:rPr lang="en-CA" sz="4800" dirty="0" smtClean="0"/>
              <a:t>። </a:t>
            </a:r>
            <a:r>
              <a:rPr lang="en-CA" sz="4000" dirty="0" smtClean="0"/>
              <a:t>(</a:t>
            </a:r>
            <a:r>
              <a:rPr lang="en-CA" sz="4000" dirty="0" err="1" smtClean="0"/>
              <a:t>ሓዋርያት</a:t>
            </a:r>
            <a:r>
              <a:rPr lang="en-CA" sz="4000" dirty="0" smtClean="0"/>
              <a:t> </a:t>
            </a:r>
            <a:r>
              <a:rPr lang="en-CA" sz="4000" dirty="0" err="1" smtClean="0"/>
              <a:t>ኣሰሩ</a:t>
            </a:r>
            <a:r>
              <a:rPr lang="en-CA" sz="4000" dirty="0" smtClean="0"/>
              <a:t> </a:t>
            </a:r>
            <a:r>
              <a:rPr lang="en-CA" sz="4000" dirty="0" err="1" smtClean="0"/>
              <a:t>ሰዓቡ</a:t>
            </a:r>
            <a:r>
              <a:rPr lang="en-CA" sz="4000" dirty="0" smtClean="0"/>
              <a:t> </a:t>
            </a:r>
            <a:r>
              <a:rPr lang="en-CA" sz="4000" dirty="0" err="1" smtClean="0"/>
              <a:t>ዝብሉውን</a:t>
            </a:r>
            <a:r>
              <a:rPr lang="en-CA" sz="4000" dirty="0" smtClean="0"/>
              <a:t> </a:t>
            </a:r>
            <a:r>
              <a:rPr lang="en-CA" sz="4000" dirty="0" err="1" smtClean="0"/>
              <a:t>ኣለዉ</a:t>
            </a:r>
            <a:r>
              <a:rPr lang="en-CA" sz="4000" dirty="0" smtClean="0"/>
              <a:t>) </a:t>
            </a:r>
            <a:r>
              <a:rPr lang="en-CA" sz="2000" dirty="0" err="1" smtClean="0">
                <a:solidFill>
                  <a:srgbClr val="FFC000"/>
                </a:solidFill>
              </a:rPr>
              <a:t>እዚ</a:t>
            </a:r>
            <a:r>
              <a:rPr lang="en-CA" sz="2000" dirty="0" smtClean="0">
                <a:solidFill>
                  <a:srgbClr val="FFC000"/>
                </a:solidFill>
              </a:rPr>
              <a:t> </a:t>
            </a:r>
            <a:r>
              <a:rPr lang="en-CA" sz="2000" dirty="0" err="1" smtClean="0">
                <a:solidFill>
                  <a:srgbClr val="FFC000"/>
                </a:solidFill>
              </a:rPr>
              <a:t>ከኣ</a:t>
            </a:r>
            <a:r>
              <a:rPr lang="en-CA" sz="2000" dirty="0" smtClean="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ያሬድ</a:t>
            </a:r>
            <a:r>
              <a:rPr lang="en-CA" sz="2000" dirty="0" smtClean="0">
                <a:solidFill>
                  <a:srgbClr val="FFC000"/>
                </a:solidFill>
              </a:rPr>
              <a:t> </a:t>
            </a:r>
            <a:r>
              <a:rPr lang="en-CA" sz="2000" dirty="0" err="1" smtClean="0">
                <a:solidFill>
                  <a:srgbClr val="FFC000"/>
                </a:solidFill>
              </a:rPr>
              <a:t>እዩ</a:t>
            </a:r>
            <a:r>
              <a:rPr lang="en-CA" sz="2000" dirty="0" smtClean="0">
                <a:solidFill>
                  <a:srgbClr val="FFC000"/>
                </a:solidFill>
              </a:rPr>
              <a:t>።</a:t>
            </a:r>
            <a:endParaRPr lang="en-CA" sz="2000" dirty="0">
              <a:solidFill>
                <a:srgbClr val="FFC000"/>
              </a:solidFill>
            </a:endParaRPr>
          </a:p>
        </p:txBody>
      </p:sp>
      <p:sp>
        <p:nvSpPr>
          <p:cNvPr id="20" name="Rectangle 19"/>
          <p:cNvSpPr/>
          <p:nvPr/>
        </p:nvSpPr>
        <p:spPr>
          <a:xfrm>
            <a:off x="8019535" y="-67754"/>
            <a:ext cx="4172465" cy="7171194"/>
          </a:xfrm>
          <a:prstGeom prst="rect">
            <a:avLst/>
          </a:prstGeom>
        </p:spPr>
        <p:txBody>
          <a:bodyPr wrap="square">
            <a:spAutoFit/>
          </a:bodyPr>
          <a:lstStyle/>
          <a:p>
            <a:pPr marL="40639" marR="40639">
              <a:spcBef>
                <a:spcPts val="600"/>
              </a:spcBef>
              <a:buClr>
                <a:srgbClr val="004DD6"/>
              </a:buClr>
              <a:defRPr sz="1800">
                <a:solidFill>
                  <a:srgbClr val="004DD6"/>
                </a:solidFill>
                <a:uFill>
                  <a:solidFill>
                    <a:srgbClr val="004DD6"/>
                  </a:solidFill>
                </a:uFill>
              </a:defRPr>
            </a:pPr>
            <a:r>
              <a:rPr lang="en-US" altLang="en-US" sz="4000" dirty="0" smtClean="0">
                <a:solidFill>
                  <a:srgbClr val="FFFF00"/>
                </a:solidFill>
                <a:latin typeface="Arial" charset="0"/>
              </a:rPr>
              <a:t>People</a:t>
            </a:r>
            <a:r>
              <a:rPr lang="en-US" altLang="en-US" sz="4000" dirty="0">
                <a:solidFill>
                  <a:srgbClr val="FFFF00"/>
                </a:solidFill>
                <a:latin typeface="Arial" charset="0"/>
              </a:rPr>
              <a:t>: </a:t>
            </a:r>
            <a:endParaRPr lang="en-US" altLang="en-US" sz="4000" dirty="0" smtClean="0">
              <a:solidFill>
                <a:srgbClr val="FFFF00"/>
              </a:solidFill>
              <a:latin typeface="Arial" charset="0"/>
            </a:endParaRPr>
          </a:p>
          <a:p>
            <a:pPr marL="40639" marR="40639">
              <a:spcBef>
                <a:spcPts val="600"/>
              </a:spcBef>
              <a:buClr>
                <a:srgbClr val="004DD6"/>
              </a:buClr>
              <a:defRPr sz="1800">
                <a:solidFill>
                  <a:srgbClr val="004DD6"/>
                </a:solidFill>
                <a:uFill>
                  <a:solidFill>
                    <a:srgbClr val="004DD6"/>
                  </a:solidFill>
                </a:uFill>
              </a:defRPr>
            </a:pPr>
            <a:r>
              <a:rPr lang="en-US" altLang="en-US" sz="1400" dirty="0" smtClean="0">
                <a:solidFill>
                  <a:srgbClr val="FFC000"/>
                </a:solidFill>
                <a:latin typeface="Arial" charset="0"/>
              </a:rPr>
              <a:t>65. </a:t>
            </a:r>
            <a:r>
              <a:rPr lang="en-US" sz="3800" dirty="0" smtClean="0">
                <a:solidFill>
                  <a:schemeClr val="tx1">
                    <a:lumMod val="95000"/>
                  </a:schemeClr>
                </a:solidFill>
              </a:rPr>
              <a:t>Let </a:t>
            </a:r>
            <a:r>
              <a:rPr lang="en-US" sz="3800" dirty="0">
                <a:solidFill>
                  <a:schemeClr val="tx1">
                    <a:lumMod val="95000"/>
                  </a:schemeClr>
                </a:solidFill>
              </a:rPr>
              <a:t>us draw near </a:t>
            </a:r>
            <a:r>
              <a:rPr lang="en-US" sz="3800" dirty="0" smtClean="0">
                <a:solidFill>
                  <a:schemeClr val="tx1">
                    <a:lumMod val="95000"/>
                  </a:schemeClr>
                </a:solidFill>
              </a:rPr>
              <a:t>the face  of the </a:t>
            </a:r>
            <a:r>
              <a:rPr lang="en-US" sz="3800" dirty="0" err="1" smtClean="0">
                <a:solidFill>
                  <a:schemeClr val="tx1">
                    <a:lumMod val="95000"/>
                  </a:schemeClr>
                </a:solidFill>
              </a:rPr>
              <a:t>Saviour</a:t>
            </a:r>
            <a:r>
              <a:rPr lang="en-US" sz="3800" dirty="0" smtClean="0">
                <a:solidFill>
                  <a:schemeClr val="tx1">
                    <a:lumMod val="95000"/>
                  </a:schemeClr>
                </a:solidFill>
              </a:rPr>
              <a:t> of </a:t>
            </a:r>
            <a:r>
              <a:rPr lang="en-US" sz="3800" dirty="0">
                <a:solidFill>
                  <a:schemeClr val="tx1">
                    <a:lumMod val="95000"/>
                  </a:schemeClr>
                </a:solidFill>
              </a:rPr>
              <a:t>the </a:t>
            </a:r>
            <a:r>
              <a:rPr lang="en-US" sz="3800" dirty="0" smtClean="0">
                <a:solidFill>
                  <a:schemeClr val="tx1">
                    <a:lumMod val="95000"/>
                  </a:schemeClr>
                </a:solidFill>
              </a:rPr>
              <a:t>world</a:t>
            </a:r>
            <a:r>
              <a:rPr lang="en-US" sz="3800" dirty="0">
                <a:solidFill>
                  <a:schemeClr val="tx1">
                    <a:lumMod val="95000"/>
                  </a:schemeClr>
                </a:solidFill>
              </a:rPr>
              <a:t>. “Woe! Woe! Woe!” In the faith, </a:t>
            </a:r>
            <a:endParaRPr lang="en-US" sz="3800" dirty="0" smtClean="0">
              <a:solidFill>
                <a:schemeClr val="tx1">
                  <a:lumMod val="95000"/>
                </a:schemeClr>
              </a:solidFill>
            </a:endParaRPr>
          </a:p>
          <a:p>
            <a:pPr marL="40639" marR="40639">
              <a:spcBef>
                <a:spcPts val="600"/>
              </a:spcBef>
              <a:buClr>
                <a:srgbClr val="004DD6"/>
              </a:buClr>
              <a:defRPr sz="1800">
                <a:solidFill>
                  <a:srgbClr val="004DD6"/>
                </a:solidFill>
                <a:uFill>
                  <a:solidFill>
                    <a:srgbClr val="004DD6"/>
                  </a:solidFill>
                </a:uFill>
              </a:defRPr>
            </a:pPr>
            <a:r>
              <a:rPr lang="en-US" sz="4000" dirty="0" smtClean="0">
                <a:solidFill>
                  <a:schemeClr val="tx1">
                    <a:lumMod val="95000"/>
                  </a:schemeClr>
                </a:solidFill>
              </a:rPr>
              <a:t>- </a:t>
            </a:r>
            <a:r>
              <a:rPr lang="en-US" sz="3400" dirty="0" smtClean="0">
                <a:solidFill>
                  <a:schemeClr val="tx1">
                    <a:lumMod val="95000"/>
                  </a:schemeClr>
                </a:solidFill>
              </a:rPr>
              <a:t>which </a:t>
            </a:r>
            <a:r>
              <a:rPr lang="en-US" sz="3400" dirty="0">
                <a:solidFill>
                  <a:schemeClr val="tx1">
                    <a:lumMod val="95000"/>
                  </a:schemeClr>
                </a:solidFill>
              </a:rPr>
              <a:t>is of Him </a:t>
            </a:r>
            <a:r>
              <a:rPr lang="en-US" sz="3400" dirty="0" smtClean="0">
                <a:solidFill>
                  <a:schemeClr val="tx1">
                    <a:lumMod val="95000"/>
                  </a:schemeClr>
                </a:solidFill>
              </a:rPr>
              <a:t>let </a:t>
            </a:r>
            <a:r>
              <a:rPr lang="en-US" sz="3400" dirty="0">
                <a:solidFill>
                  <a:schemeClr val="tx1">
                    <a:lumMod val="95000"/>
                  </a:schemeClr>
                </a:solidFill>
              </a:rPr>
              <a:t>us, submit ourselves to </a:t>
            </a:r>
            <a:r>
              <a:rPr lang="en-US" sz="3400" dirty="0" smtClean="0">
                <a:solidFill>
                  <a:schemeClr val="tx1">
                    <a:lumMod val="95000"/>
                  </a:schemeClr>
                </a:solidFill>
              </a:rPr>
              <a:t>Christ. </a:t>
            </a:r>
          </a:p>
          <a:p>
            <a:pPr marL="40639" marR="40639">
              <a:spcBef>
                <a:spcPts val="600"/>
              </a:spcBef>
              <a:buClr>
                <a:srgbClr val="004DD6"/>
              </a:buClr>
              <a:defRPr sz="1800">
                <a:solidFill>
                  <a:srgbClr val="004DD6"/>
                </a:solidFill>
                <a:uFill>
                  <a:solidFill>
                    <a:srgbClr val="004DD6"/>
                  </a:solidFill>
                </a:uFill>
              </a:defRPr>
            </a:pPr>
            <a:r>
              <a:rPr lang="en-US" sz="3400" dirty="0" smtClean="0">
                <a:solidFill>
                  <a:schemeClr val="tx1">
                    <a:lumMod val="95000"/>
                  </a:schemeClr>
                </a:solidFill>
              </a:rPr>
              <a:t> - </a:t>
            </a:r>
            <a:r>
              <a:rPr lang="en-US" sz="3400" dirty="0" smtClean="0">
                <a:solidFill>
                  <a:srgbClr val="FFC000"/>
                </a:solidFill>
              </a:rPr>
              <a:t>In the faith which is the Apostles followed his steps.</a:t>
            </a:r>
            <a:endParaRPr lang="en-US" sz="3400" dirty="0">
              <a:solidFill>
                <a:srgbClr val="FFC000"/>
              </a:solidFill>
            </a:endParaRPr>
          </a:p>
        </p:txBody>
      </p:sp>
      <p:sp>
        <p:nvSpPr>
          <p:cNvPr id="2" name="Rectangle 1"/>
          <p:cNvSpPr/>
          <p:nvPr/>
        </p:nvSpPr>
        <p:spPr>
          <a:xfrm>
            <a:off x="72126" y="31510"/>
            <a:ext cx="4248413" cy="8079135"/>
          </a:xfrm>
          <a:prstGeom prst="rect">
            <a:avLst/>
          </a:prstGeom>
        </p:spPr>
        <p:txBody>
          <a:bodyPr wrap="square">
            <a:spAutoFit/>
          </a:bodyPr>
          <a:lstStyle/>
          <a:p>
            <a:r>
              <a:rPr lang="en-US" altLang="en-US" sz="5800" b="1" dirty="0" err="1" smtClean="0">
                <a:solidFill>
                  <a:srgbClr val="FFFF00"/>
                </a:solidFill>
                <a:latin typeface="Arial" charset="0"/>
              </a:rPr>
              <a:t>ይ.ሕ</a:t>
            </a:r>
            <a:r>
              <a:rPr lang="en-US" altLang="en-US" sz="5800" b="1" dirty="0" smtClean="0">
                <a:solidFill>
                  <a:srgbClr val="FFFF00"/>
                </a:solidFill>
                <a:latin typeface="Arial" charset="0"/>
              </a:rPr>
              <a:t>. </a:t>
            </a:r>
          </a:p>
          <a:p>
            <a:r>
              <a:rPr lang="en-US" altLang="en-US" sz="1400" b="1" dirty="0" smtClean="0">
                <a:solidFill>
                  <a:srgbClr val="FFC000"/>
                </a:solidFill>
                <a:latin typeface="Arial" charset="0"/>
              </a:rPr>
              <a:t>፷፭. </a:t>
            </a:r>
            <a:r>
              <a:rPr lang="pt-BR" sz="5000" b="1" dirty="0" smtClean="0"/>
              <a:t>ወንብጻሕ</a:t>
            </a:r>
          </a:p>
          <a:p>
            <a:r>
              <a:rPr lang="pt-BR" sz="5000" b="1" dirty="0" smtClean="0"/>
              <a:t> </a:t>
            </a:r>
            <a:r>
              <a:rPr lang="pt-BR" sz="5000" b="1" dirty="0"/>
              <a:t>ቅድመ ገጹ </a:t>
            </a:r>
            <a:endParaRPr lang="pt-BR" sz="5000" b="1" dirty="0" smtClean="0"/>
          </a:p>
          <a:p>
            <a:r>
              <a:rPr lang="pt-BR" sz="5000" b="1" dirty="0" smtClean="0">
                <a:solidFill>
                  <a:srgbClr val="FFC000"/>
                </a:solidFill>
              </a:rPr>
              <a:t>ለመድኃኔ ዓለም</a:t>
            </a:r>
          </a:p>
          <a:p>
            <a:r>
              <a:rPr lang="pt-BR" sz="5000" b="1" dirty="0"/>
              <a:t>ዬ ፥ ዬ፥ ዬ፥  </a:t>
            </a:r>
          </a:p>
          <a:p>
            <a:r>
              <a:rPr lang="pt-BR" sz="5000" b="1" dirty="0" smtClean="0">
                <a:solidFill>
                  <a:srgbClr val="FFC000"/>
                </a:solidFill>
              </a:rPr>
              <a:t> </a:t>
            </a:r>
            <a:r>
              <a:rPr lang="pt-BR" sz="5000" b="1" dirty="0" smtClean="0"/>
              <a:t>በአሚነ ዚአሁ </a:t>
            </a:r>
          </a:p>
          <a:p>
            <a:r>
              <a:rPr lang="pt-BR" sz="4500" b="1" dirty="0" smtClean="0"/>
              <a:t>- ለክርስቶስ ንገኒ። </a:t>
            </a:r>
            <a:r>
              <a:rPr lang="pt-BR" sz="2000" b="1" dirty="0" smtClean="0">
                <a:solidFill>
                  <a:srgbClr val="FFC000"/>
                </a:solidFill>
              </a:rPr>
              <a:t>(ወቦ ዘይብሉ)</a:t>
            </a:r>
            <a:r>
              <a:rPr lang="pt-BR" sz="4500" b="1" dirty="0" smtClean="0"/>
              <a:t>ሐዋርያት ተለዉ ዐሠሮ፥ </a:t>
            </a:r>
            <a:r>
              <a:rPr lang="pt-BR" sz="2000" dirty="0" smtClean="0">
                <a:solidFill>
                  <a:srgbClr val="FFC000"/>
                </a:solidFill>
              </a:rPr>
              <a:t>(ወዝውእቱ ዘያሬድ)</a:t>
            </a:r>
          </a:p>
          <a:p>
            <a:endParaRPr lang="en-CA" sz="5600" b="1" dirty="0"/>
          </a:p>
        </p:txBody>
      </p:sp>
    </p:spTree>
    <p:extLst>
      <p:ext uri="{BB962C8B-B14F-4D97-AF65-F5344CB8AC3E}">
        <p14:creationId xmlns:p14="http://schemas.microsoft.com/office/powerpoint/2010/main" val="268759197"/>
      </p:ext>
    </p:extLst>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4310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86469" y="-64874"/>
            <a:ext cx="4380316" cy="7017306"/>
          </a:xfrm>
          <a:prstGeom prst="rect">
            <a:avLst/>
          </a:prstGeom>
        </p:spPr>
        <p:txBody>
          <a:bodyPr wrap="square">
            <a:spAutoFit/>
          </a:bodyPr>
          <a:lstStyle/>
          <a:p>
            <a:r>
              <a:rPr lang="en-CA" sz="6000" dirty="0" err="1">
                <a:solidFill>
                  <a:srgbClr val="92D050"/>
                </a:solidFill>
              </a:rPr>
              <a:t>ይ.ዲ.ንፍቅ</a:t>
            </a:r>
            <a:r>
              <a:rPr lang="en-CA" sz="6000" dirty="0"/>
              <a:t> </a:t>
            </a:r>
            <a:endParaRPr lang="en-CA" sz="6000" dirty="0" smtClean="0"/>
          </a:p>
          <a:p>
            <a:r>
              <a:rPr lang="en-CA" sz="1400" dirty="0" smtClean="0">
                <a:solidFill>
                  <a:srgbClr val="FFC000"/>
                </a:solidFill>
              </a:rPr>
              <a:t>66.</a:t>
            </a:r>
            <a:r>
              <a:rPr lang="en-CA" sz="6000" dirty="0" smtClean="0"/>
              <a:t> </a:t>
            </a:r>
            <a:r>
              <a:rPr lang="en-CA" sz="5400" dirty="0" err="1"/>
              <a:t>መኳንንቲ</a:t>
            </a:r>
            <a:r>
              <a:rPr lang="en-CA" sz="5400" dirty="0"/>
              <a:t> </a:t>
            </a:r>
            <a:r>
              <a:rPr lang="en-CA" sz="5400" dirty="0" err="1"/>
              <a:t>ኣፍ</a:t>
            </a:r>
            <a:r>
              <a:rPr lang="en-CA" sz="5400" dirty="0"/>
              <a:t> </a:t>
            </a:r>
            <a:r>
              <a:rPr lang="en-CA" sz="5400" dirty="0" err="1"/>
              <a:t>ድጌታት</a:t>
            </a:r>
            <a:r>
              <a:rPr lang="en-CA" sz="5400" dirty="0"/>
              <a:t> </a:t>
            </a:r>
            <a:r>
              <a:rPr lang="en-CA" sz="5400" dirty="0" err="1" smtClean="0"/>
              <a:t>ኣርሕዉ</a:t>
            </a:r>
            <a:endParaRPr lang="en-CA" sz="5400" dirty="0" smtClean="0"/>
          </a:p>
          <a:p>
            <a:endParaRPr lang="en-CA" sz="5400" dirty="0"/>
          </a:p>
          <a:p>
            <a:pPr algn="ctr"/>
            <a:r>
              <a:rPr lang="en-CA" sz="6000" dirty="0" err="1">
                <a:solidFill>
                  <a:srgbClr val="92D050"/>
                </a:solidFill>
              </a:rPr>
              <a:t>ይ.ዲ</a:t>
            </a:r>
            <a:r>
              <a:rPr lang="en-CA" sz="6000" dirty="0">
                <a:solidFill>
                  <a:srgbClr val="92D050"/>
                </a:solidFill>
              </a:rPr>
              <a:t>. </a:t>
            </a:r>
            <a:r>
              <a:rPr lang="en-CA" sz="1400" dirty="0" smtClean="0">
                <a:solidFill>
                  <a:srgbClr val="FFC000"/>
                </a:solidFill>
              </a:rPr>
              <a:t>67. </a:t>
            </a:r>
            <a:r>
              <a:rPr lang="en-CA" sz="5400" dirty="0" err="1"/>
              <a:t>ኣቱም</a:t>
            </a:r>
            <a:r>
              <a:rPr lang="en-CA" sz="5400" dirty="0"/>
              <a:t> </a:t>
            </a:r>
            <a:r>
              <a:rPr lang="en-CA" sz="5400" dirty="0" err="1"/>
              <a:t>ደው</a:t>
            </a:r>
            <a:r>
              <a:rPr lang="en-CA" sz="5400" dirty="0"/>
              <a:t> </a:t>
            </a:r>
            <a:r>
              <a:rPr lang="en-CA" sz="5400" dirty="0" err="1"/>
              <a:t>ኢልኩም</a:t>
            </a:r>
            <a:r>
              <a:rPr lang="en-CA" sz="5400" dirty="0"/>
              <a:t> </a:t>
            </a:r>
            <a:r>
              <a:rPr lang="en-CA" sz="5400" dirty="0" err="1"/>
              <a:t>ዘሎኹም</a:t>
            </a:r>
            <a:r>
              <a:rPr lang="en-CA" sz="5400" dirty="0"/>
              <a:t> </a:t>
            </a:r>
            <a:r>
              <a:rPr lang="en-CA" sz="5400" dirty="0" err="1"/>
              <a:t>ርእስኹም</a:t>
            </a:r>
            <a:r>
              <a:rPr lang="en-CA" sz="5400" dirty="0"/>
              <a:t> </a:t>
            </a:r>
            <a:r>
              <a:rPr lang="en-CA" sz="5400" dirty="0" err="1" smtClean="0"/>
              <a:t>ኣድንኑ</a:t>
            </a:r>
            <a:r>
              <a:rPr lang="en-CA" sz="5400" dirty="0"/>
              <a:t>።</a:t>
            </a:r>
          </a:p>
        </p:txBody>
      </p:sp>
      <p:sp>
        <p:nvSpPr>
          <p:cNvPr id="20" name="Rectangle 19"/>
          <p:cNvSpPr/>
          <p:nvPr/>
        </p:nvSpPr>
        <p:spPr>
          <a:xfrm>
            <a:off x="8415775" y="159257"/>
            <a:ext cx="3776225" cy="6247864"/>
          </a:xfrm>
          <a:prstGeom prst="rect">
            <a:avLst/>
          </a:prstGeom>
        </p:spPr>
        <p:txBody>
          <a:bodyPr wrap="square">
            <a:spAutoFit/>
          </a:bodyPr>
          <a:lstStyle/>
          <a:p>
            <a:pPr marL="40639" marR="40639">
              <a:spcBef>
                <a:spcPts val="600"/>
              </a:spcBef>
              <a:buClr>
                <a:srgbClr val="000000"/>
              </a:buClr>
              <a:buFont typeface="Arial"/>
              <a:defRPr sz="2800"/>
            </a:pPr>
            <a:r>
              <a:rPr lang="en-US" altLang="en-US" sz="4000" dirty="0" smtClean="0">
                <a:solidFill>
                  <a:srgbClr val="92D050"/>
                </a:solidFill>
                <a:latin typeface="Arial" charset="0"/>
              </a:rPr>
              <a:t>Asst</a:t>
            </a:r>
            <a:r>
              <a:rPr lang="en-US" altLang="en-US" sz="4000" dirty="0">
                <a:solidFill>
                  <a:srgbClr val="92D050"/>
                </a:solidFill>
                <a:latin typeface="Arial" charset="0"/>
              </a:rPr>
              <a:t>. </a:t>
            </a:r>
            <a:r>
              <a:rPr lang="en-US" altLang="en-US" sz="4000" dirty="0" smtClean="0">
                <a:solidFill>
                  <a:srgbClr val="92D050"/>
                </a:solidFill>
                <a:latin typeface="Arial" charset="0"/>
              </a:rPr>
              <a:t>Deacon: </a:t>
            </a:r>
            <a:endParaRPr lang="en-US" altLang="en-US" sz="1400" dirty="0" smtClean="0">
              <a:solidFill>
                <a:srgbClr val="FFC000"/>
              </a:solidFill>
              <a:latin typeface="Arial" charset="0"/>
            </a:endParaRPr>
          </a:p>
          <a:p>
            <a:pPr marL="40639" marR="40639">
              <a:spcBef>
                <a:spcPts val="600"/>
              </a:spcBef>
              <a:buClr>
                <a:srgbClr val="000000"/>
              </a:buClr>
              <a:buFont typeface="Arial"/>
              <a:defRPr sz="2800"/>
            </a:pPr>
            <a:r>
              <a:rPr lang="en-US" altLang="en-US" sz="1400" dirty="0" smtClean="0">
                <a:solidFill>
                  <a:srgbClr val="FFC000"/>
                </a:solidFill>
                <a:latin typeface="Arial" charset="0"/>
              </a:rPr>
              <a:t>66. </a:t>
            </a:r>
            <a:r>
              <a:rPr lang="en-US" altLang="en-US" sz="4000" dirty="0" smtClean="0">
                <a:latin typeface="Arial" charset="0"/>
              </a:rPr>
              <a:t>Open </a:t>
            </a:r>
            <a:r>
              <a:rPr lang="en-US" altLang="en-US" sz="4000" dirty="0">
                <a:latin typeface="Arial" charset="0"/>
              </a:rPr>
              <a:t>ye the </a:t>
            </a:r>
            <a:r>
              <a:rPr lang="en-US" altLang="en-US" sz="4000" dirty="0" smtClean="0">
                <a:latin typeface="Arial" charset="0"/>
              </a:rPr>
              <a:t>gates, princes</a:t>
            </a:r>
            <a:r>
              <a:rPr lang="en-US" altLang="en-US" sz="4000" dirty="0">
                <a:latin typeface="Arial" charset="0"/>
              </a:rPr>
              <a:t>.</a:t>
            </a:r>
          </a:p>
          <a:p>
            <a:pPr marL="40639" marR="40639">
              <a:spcBef>
                <a:spcPts val="600"/>
              </a:spcBef>
              <a:buClr>
                <a:srgbClr val="000000"/>
              </a:buClr>
              <a:buFont typeface="Arial"/>
              <a:defRPr sz="2800"/>
            </a:pPr>
            <a:endParaRPr lang="en-US" altLang="en-US" sz="4000" dirty="0" smtClean="0">
              <a:solidFill>
                <a:srgbClr val="92D050"/>
              </a:solidFill>
              <a:latin typeface="Arial" charset="0"/>
            </a:endParaRPr>
          </a:p>
          <a:p>
            <a:pPr marL="40639" marR="40639">
              <a:spcBef>
                <a:spcPts val="600"/>
              </a:spcBef>
              <a:buClr>
                <a:srgbClr val="000000"/>
              </a:buClr>
              <a:buFont typeface="Arial"/>
              <a:defRPr sz="2800"/>
            </a:pPr>
            <a:r>
              <a:rPr lang="en-US" altLang="en-US" sz="4000" dirty="0" smtClean="0">
                <a:solidFill>
                  <a:srgbClr val="92D050"/>
                </a:solidFill>
                <a:latin typeface="Arial" charset="0"/>
              </a:rPr>
              <a:t>Deacon </a:t>
            </a:r>
            <a:r>
              <a:rPr lang="en-US" altLang="en-US" sz="4000" dirty="0">
                <a:solidFill>
                  <a:srgbClr val="92D050"/>
                </a:solidFill>
                <a:latin typeface="Arial" charset="0"/>
              </a:rPr>
              <a:t>: </a:t>
            </a:r>
            <a:endParaRPr lang="en-US" altLang="en-US" sz="4000" dirty="0" smtClean="0">
              <a:solidFill>
                <a:srgbClr val="92D050"/>
              </a:solidFill>
              <a:latin typeface="Arial" charset="0"/>
            </a:endParaRPr>
          </a:p>
          <a:p>
            <a:pPr marL="40639" marR="40639" algn="ctr">
              <a:spcBef>
                <a:spcPts val="600"/>
              </a:spcBef>
              <a:buClr>
                <a:srgbClr val="000000"/>
              </a:buClr>
              <a:buFont typeface="Arial"/>
              <a:defRPr sz="2800"/>
            </a:pPr>
            <a:r>
              <a:rPr lang="en-US" altLang="en-US" sz="1400" dirty="0" smtClean="0">
                <a:solidFill>
                  <a:srgbClr val="FFC000"/>
                </a:solidFill>
                <a:latin typeface="Arial" charset="0"/>
              </a:rPr>
              <a:t>67.</a:t>
            </a:r>
            <a:r>
              <a:rPr lang="en-US" altLang="en-US" sz="4000" dirty="0" smtClean="0">
                <a:latin typeface="Arial" charset="0"/>
              </a:rPr>
              <a:t> </a:t>
            </a:r>
            <a:r>
              <a:rPr lang="en-US" altLang="en-US" sz="4500" dirty="0" smtClean="0">
                <a:latin typeface="Arial" charset="0"/>
              </a:rPr>
              <a:t>Ye </a:t>
            </a:r>
            <a:r>
              <a:rPr lang="en-US" altLang="en-US" sz="4500" dirty="0">
                <a:latin typeface="Arial" charset="0"/>
              </a:rPr>
              <a:t>who are standing, </a:t>
            </a:r>
            <a:r>
              <a:rPr lang="en-US" altLang="en-US" sz="4500" dirty="0" smtClean="0">
                <a:latin typeface="Arial" charset="0"/>
              </a:rPr>
              <a:t>bow your </a:t>
            </a:r>
            <a:r>
              <a:rPr lang="en-US" altLang="en-US" sz="4500" dirty="0">
                <a:latin typeface="Arial" charset="0"/>
              </a:rPr>
              <a:t>heads.</a:t>
            </a:r>
          </a:p>
        </p:txBody>
      </p:sp>
      <p:sp>
        <p:nvSpPr>
          <p:cNvPr id="2" name="Rectangle 1"/>
          <p:cNvSpPr/>
          <p:nvPr/>
        </p:nvSpPr>
        <p:spPr>
          <a:xfrm>
            <a:off x="72126" y="97190"/>
            <a:ext cx="4248413" cy="6555641"/>
          </a:xfrm>
          <a:prstGeom prst="rect">
            <a:avLst/>
          </a:prstGeom>
        </p:spPr>
        <p:txBody>
          <a:bodyPr wrap="square">
            <a:spAutoFit/>
          </a:bodyPr>
          <a:lstStyle/>
          <a:p>
            <a:r>
              <a:rPr lang="pt-BR" sz="6000" dirty="0">
                <a:solidFill>
                  <a:srgbClr val="92D050"/>
                </a:solidFill>
              </a:rPr>
              <a:t>ይ.ዲ.ንፍቅ.  </a:t>
            </a:r>
            <a:endParaRPr lang="pt-BR" sz="6000" dirty="0" smtClean="0">
              <a:solidFill>
                <a:srgbClr val="92D050"/>
              </a:solidFill>
            </a:endParaRPr>
          </a:p>
          <a:p>
            <a:r>
              <a:rPr lang="en-US" altLang="en-US" sz="1400" dirty="0" smtClean="0">
                <a:solidFill>
                  <a:srgbClr val="FFC000"/>
                </a:solidFill>
                <a:latin typeface="Arial" charset="0"/>
              </a:rPr>
              <a:t>፷፮.</a:t>
            </a:r>
            <a:r>
              <a:rPr lang="pt-BR" sz="6000" dirty="0" smtClean="0"/>
              <a:t> </a:t>
            </a:r>
            <a:r>
              <a:rPr lang="pt-BR" sz="6000" b="1" dirty="0"/>
              <a:t>አርኅዉ ኆኃተ መኳንንት።</a:t>
            </a:r>
            <a:endParaRPr lang="en-CA" sz="6000" b="1" dirty="0"/>
          </a:p>
          <a:p>
            <a:r>
              <a:rPr lang="pt-BR" sz="6000" dirty="0">
                <a:solidFill>
                  <a:srgbClr val="92D050"/>
                </a:solidFill>
              </a:rPr>
              <a:t>ይ.ዲ.  </a:t>
            </a:r>
            <a:endParaRPr lang="pt-BR" sz="6000" dirty="0" smtClean="0">
              <a:solidFill>
                <a:srgbClr val="92D050"/>
              </a:solidFill>
            </a:endParaRPr>
          </a:p>
          <a:p>
            <a:pPr algn="ctr"/>
            <a:r>
              <a:rPr lang="pt-BR" sz="1400" dirty="0" smtClean="0">
                <a:solidFill>
                  <a:srgbClr val="FFC000"/>
                </a:solidFill>
              </a:rPr>
              <a:t>፷፯.</a:t>
            </a:r>
            <a:r>
              <a:rPr lang="pt-BR" sz="6000" dirty="0" smtClean="0"/>
              <a:t> </a:t>
            </a:r>
            <a:r>
              <a:rPr lang="pt-BR" sz="6000" b="1" dirty="0"/>
              <a:t>እለ ትቀውሙ አትሕቱ ርእሰክሙ።</a:t>
            </a:r>
            <a:endParaRPr lang="en-CA" sz="6000" b="1" dirty="0"/>
          </a:p>
        </p:txBody>
      </p:sp>
    </p:spTree>
    <p:extLst>
      <p:ext uri="{BB962C8B-B14F-4D97-AF65-F5344CB8AC3E}">
        <p14:creationId xmlns:p14="http://schemas.microsoft.com/office/powerpoint/2010/main" val="3303041973"/>
      </p:ext>
    </p:extLst>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28097"/>
            <a:ext cx="4177520" cy="7078861"/>
          </a:xfrm>
          <a:prstGeom prst="rect">
            <a:avLst/>
          </a:prstGeom>
        </p:spPr>
        <p:txBody>
          <a:bodyPr wrap="square">
            <a:spAutoFit/>
          </a:bodyPr>
          <a:lstStyle/>
          <a:p>
            <a:pPr lvl="0" algn="ctr" fontAlgn="base">
              <a:lnSpc>
                <a:spcPct val="130000"/>
              </a:lnSpc>
              <a:spcBef>
                <a:spcPct val="20000"/>
              </a:spcBef>
              <a:spcAft>
                <a:spcPct val="0"/>
              </a:spcAft>
            </a:pPr>
            <a:r>
              <a:rPr lang="en-US" sz="2000" b="1" dirty="0" err="1" smtClean="0">
                <a:solidFill>
                  <a:srgbClr val="FFC000"/>
                </a:solidFill>
                <a:uFill>
                  <a:solidFill>
                    <a:srgbClr val="FF2600"/>
                  </a:solidFill>
                </a:uFill>
                <a:latin typeface="GeezTypeNet"/>
                <a:ea typeface="GeezTypeNet"/>
                <a:cs typeface="GeezTypeNet"/>
                <a:sym typeface="GeezTypeNet"/>
              </a:rPr>
              <a:t>ናይ</a:t>
            </a:r>
            <a:r>
              <a:rPr lang="en-US" sz="2000" b="1" dirty="0" smtClean="0">
                <a:solidFill>
                  <a:srgbClr val="FFC000"/>
                </a:solidFill>
                <a:uFill>
                  <a:solidFill>
                    <a:srgbClr val="FF2600"/>
                  </a:solidFill>
                </a:uFill>
                <a:latin typeface="GeezTypeNet"/>
                <a:ea typeface="GeezTypeNet"/>
                <a:cs typeface="GeezTypeNet"/>
                <a:sym typeface="GeezTypeNet"/>
              </a:rPr>
              <a:t> </a:t>
            </a:r>
            <a:r>
              <a:rPr lang="en-US" sz="2000" b="1" dirty="0" err="1" smtClean="0">
                <a:solidFill>
                  <a:srgbClr val="FFC000"/>
                </a:solidFill>
                <a:uFill>
                  <a:solidFill>
                    <a:srgbClr val="FF2600"/>
                  </a:solidFill>
                </a:uFill>
                <a:latin typeface="GeezTypeNet"/>
                <a:ea typeface="GeezTypeNet"/>
                <a:cs typeface="GeezTypeNet"/>
                <a:sym typeface="GeezTypeNet"/>
              </a:rPr>
              <a:t>ርእስኻ</a:t>
            </a:r>
            <a:r>
              <a:rPr lang="en-US" sz="2000" b="1" dirty="0" smtClean="0">
                <a:solidFill>
                  <a:srgbClr val="FFC000"/>
                </a:solidFill>
                <a:uFill>
                  <a:solidFill>
                    <a:srgbClr val="FF2600"/>
                  </a:solidFill>
                </a:uFill>
                <a:latin typeface="GeezTypeNet"/>
                <a:ea typeface="GeezTypeNet"/>
                <a:cs typeface="GeezTypeNet"/>
                <a:sym typeface="GeezTypeNet"/>
              </a:rPr>
              <a:t> </a:t>
            </a:r>
            <a:r>
              <a:rPr lang="en-US" sz="2000" b="1" dirty="0" err="1" smtClean="0">
                <a:solidFill>
                  <a:srgbClr val="FFC000"/>
                </a:solidFill>
                <a:uFill>
                  <a:solidFill>
                    <a:srgbClr val="FF2600"/>
                  </a:solidFill>
                </a:uFill>
                <a:latin typeface="GeezTypeNet"/>
                <a:ea typeface="GeezTypeNet"/>
                <a:cs typeface="GeezTypeNet"/>
                <a:sym typeface="GeezTypeNet"/>
              </a:rPr>
              <a:t>ምድናን</a:t>
            </a:r>
            <a:r>
              <a:rPr lang="en-US" sz="2000" b="1" dirty="0" smtClean="0">
                <a:solidFill>
                  <a:srgbClr val="FFC000"/>
                </a:solidFill>
                <a:uFill>
                  <a:solidFill>
                    <a:srgbClr val="FF2600"/>
                  </a:solidFill>
                </a:uFill>
                <a:latin typeface="GeezTypeNet"/>
                <a:ea typeface="GeezTypeNet"/>
                <a:cs typeface="GeezTypeNet"/>
                <a:sym typeface="GeezTypeNet"/>
              </a:rPr>
              <a:t> </a:t>
            </a:r>
            <a:r>
              <a:rPr lang="en-US" sz="2000" b="1" dirty="0" err="1" smtClean="0">
                <a:solidFill>
                  <a:srgbClr val="FFC000"/>
                </a:solidFill>
                <a:uFill>
                  <a:solidFill>
                    <a:srgbClr val="FF2600"/>
                  </a:solidFill>
                </a:uFill>
                <a:latin typeface="GeezTypeNet"/>
                <a:ea typeface="GeezTypeNet"/>
                <a:cs typeface="GeezTypeNet"/>
                <a:sym typeface="GeezTypeNet"/>
              </a:rPr>
              <a:t>ግዜ</a:t>
            </a:r>
            <a:endParaRPr lang="en-US" sz="2000" b="1" dirty="0" smtClean="0">
              <a:solidFill>
                <a:srgbClr val="FFC000"/>
              </a:solidFill>
              <a:uFill>
                <a:solidFill>
                  <a:srgbClr val="FF2600"/>
                </a:solidFill>
              </a:uFill>
              <a:latin typeface="GeezTypeNet"/>
              <a:ea typeface="GeezTypeNet"/>
              <a:cs typeface="GeezTypeNet"/>
              <a:sym typeface="GeezTypeNet"/>
            </a:endParaRPr>
          </a:p>
          <a:p>
            <a:pPr marL="40639" marR="40639">
              <a:spcBef>
                <a:spcPts val="600"/>
              </a:spcBef>
              <a:buClr>
                <a:srgbClr val="000000"/>
              </a:buClr>
              <a:defRPr sz="2000">
                <a:latin typeface="GeezTypeNet"/>
                <a:ea typeface="GeezTypeNet"/>
                <a:cs typeface="GeezTypeNet"/>
                <a:sym typeface="GeezTypeNet"/>
              </a:defRPr>
            </a:pPr>
            <a:r>
              <a:rPr lang="pt-BR" sz="4800" dirty="0">
                <a:solidFill>
                  <a:srgbClr val="FF0000"/>
                </a:solidFill>
                <a:latin typeface="Nyala" panose="02000504070300020003" pitchFamily="2" charset="0"/>
              </a:rPr>
              <a:t>ይ.ካ. </a:t>
            </a:r>
            <a:r>
              <a:rPr lang="en-CA" sz="1400" dirty="0" smtClean="0">
                <a:solidFill>
                  <a:srgbClr val="FFC000"/>
                </a:solidFill>
                <a:latin typeface="Nyala" panose="02000504070300020003" pitchFamily="2" charset="0"/>
              </a:rPr>
              <a:t>68. </a:t>
            </a:r>
            <a:r>
              <a:rPr lang="en-CA" sz="4500" dirty="0" err="1" smtClean="0">
                <a:uFill>
                  <a:solidFill>
                    <a:srgbClr val="000000"/>
                  </a:solidFill>
                </a:uFill>
                <a:latin typeface="Nyala" panose="02000504070300020003" pitchFamily="2" charset="0"/>
                <a:ea typeface="GeezTypeNet"/>
                <a:cs typeface="GeezTypeNet"/>
                <a:sym typeface="GeezTypeNet"/>
              </a:rPr>
              <a:t>ንዘልዓለም</a:t>
            </a:r>
            <a:r>
              <a:rPr lang="en-CA" sz="4500" dirty="0">
                <a:uFill>
                  <a:solidFill>
                    <a:srgbClr val="000000"/>
                  </a:solidFill>
                </a:uFill>
                <a:latin typeface="Nyala" panose="02000504070300020003" pitchFamily="2" charset="0"/>
                <a:ea typeface="GeezTypeNet"/>
                <a:cs typeface="GeezTypeNet"/>
                <a:sym typeface="GeezTypeNet"/>
              </a:rPr>
              <a:t> </a:t>
            </a:r>
            <a:r>
              <a:rPr lang="sk-SK" sz="4500" dirty="0" smtClean="0">
                <a:uFill>
                  <a:solidFill>
                    <a:srgbClr val="000000"/>
                  </a:solidFill>
                </a:uFill>
                <a:latin typeface="Nyala" panose="02000504070300020003" pitchFamily="2" charset="0"/>
                <a:ea typeface="GeezTypeNet"/>
                <a:cs typeface="GeezTypeNet"/>
                <a:sym typeface="GeezTypeNet"/>
              </a:rPr>
              <a:t>እትነብር </a:t>
            </a:r>
            <a:r>
              <a:rPr lang="en-CA" sz="4500" dirty="0" smtClean="0">
                <a:uFill>
                  <a:solidFill>
                    <a:srgbClr val="000000"/>
                  </a:solidFill>
                </a:uFill>
                <a:latin typeface="Nyala" panose="02000504070300020003" pitchFamily="2" charset="0"/>
                <a:ea typeface="GeezTypeNet"/>
                <a:cs typeface="GeezTypeNet"/>
                <a:sym typeface="GeezTypeNet"/>
              </a:rPr>
              <a:t>  </a:t>
            </a:r>
            <a:r>
              <a:rPr lang="sk-SK" sz="4500" dirty="0" smtClean="0">
                <a:uFill>
                  <a:solidFill>
                    <a:srgbClr val="000000"/>
                  </a:solidFill>
                </a:uFill>
                <a:latin typeface="Nyala" panose="02000504070300020003" pitchFamily="2" charset="0"/>
                <a:ea typeface="GeezTypeNet"/>
                <a:cs typeface="GeezTypeNet"/>
                <a:sym typeface="GeezTypeNet"/>
              </a:rPr>
              <a:t>እግዚኣብ</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buClr>
                <a:srgbClr val="000000"/>
              </a:buClr>
              <a:defRPr sz="2000">
                <a:latin typeface="GeezTypeNet"/>
                <a:ea typeface="GeezTypeNet"/>
                <a:cs typeface="GeezTypeNet"/>
                <a:sym typeface="GeezTypeNet"/>
              </a:defRPr>
            </a:pPr>
            <a:r>
              <a:rPr lang="sk-SK" sz="4500" dirty="0" smtClean="0">
                <a:uFill>
                  <a:solidFill>
                    <a:srgbClr val="000000"/>
                  </a:solidFill>
                </a:uFill>
                <a:latin typeface="Nyala" panose="02000504070300020003" pitchFamily="2" charset="0"/>
                <a:ea typeface="GeezTypeNet"/>
                <a:cs typeface="GeezTypeNet"/>
                <a:sym typeface="GeezTypeNet"/>
              </a:rPr>
              <a:t>ሔር </a:t>
            </a:r>
            <a:r>
              <a:rPr lang="en-CA" sz="4500" dirty="0" err="1" smtClean="0">
                <a:uFill>
                  <a:solidFill>
                    <a:srgbClr val="000000"/>
                  </a:solidFill>
                </a:uFill>
                <a:latin typeface="Nyala" panose="02000504070300020003" pitchFamily="2" charset="0"/>
                <a:ea typeface="GeezTypeNet"/>
                <a:cs typeface="GeezTypeNet"/>
                <a:sym typeface="GeezTypeNet"/>
              </a:rPr>
              <a:t>ዝተሠወረን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ግሁድን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እትፈልጥ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ሕዝብኻ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ኣራእሶም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ቅድሜኻ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ኣድኒ</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buClr>
                <a:srgbClr val="000000"/>
              </a:buClr>
              <a:defRPr sz="2000">
                <a:latin typeface="GeezTypeNet"/>
                <a:ea typeface="GeezTypeNet"/>
                <a:cs typeface="GeezTypeNet"/>
                <a:sym typeface="GeezTypeNet"/>
              </a:defRPr>
            </a:pPr>
            <a:r>
              <a:rPr lang="en-CA" sz="4500" dirty="0" err="1" smtClean="0">
                <a:uFill>
                  <a:solidFill>
                    <a:srgbClr val="000000"/>
                  </a:solidFill>
                </a:uFill>
                <a:latin typeface="Nyala" panose="02000504070300020003" pitchFamily="2" charset="0"/>
                <a:ea typeface="GeezTypeNet"/>
                <a:cs typeface="GeezTypeNet"/>
                <a:sym typeface="GeezTypeNet"/>
              </a:rPr>
              <a:t>ኖም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ኣለዉ</a:t>
            </a:r>
            <a:r>
              <a:rPr lang="sk-SK" sz="4500" dirty="0" smtClean="0">
                <a:uFill>
                  <a:solidFill>
                    <a:srgbClr val="000000"/>
                  </a:solidFill>
                </a:uFill>
                <a:latin typeface="Nyala" panose="02000504070300020003" pitchFamily="2" charset="0"/>
                <a:ea typeface="GeezTypeNet"/>
                <a:cs typeface="GeezTypeNet"/>
                <a:sym typeface="GeezTypeNet"/>
              </a:rPr>
              <a:t>።</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ሥጋዊ</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ልቦምውን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ኣግዚኦም</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buClr>
                <a:srgbClr val="000000"/>
              </a:buClr>
              <a:defRPr sz="2000">
                <a:latin typeface="GeezTypeNet"/>
                <a:ea typeface="GeezTypeNet"/>
                <a:cs typeface="GeezTypeNet"/>
                <a:sym typeface="GeezTypeNet"/>
              </a:defRPr>
            </a:pPr>
            <a:r>
              <a:rPr lang="en-CA" sz="4500" dirty="0" err="1" smtClean="0">
                <a:uFill>
                  <a:solidFill>
                    <a:srgbClr val="000000"/>
                  </a:solidFill>
                </a:uFill>
                <a:latin typeface="Nyala" panose="02000504070300020003" pitchFamily="2" charset="0"/>
                <a:ea typeface="GeezTypeNet"/>
                <a:cs typeface="GeezTypeNet"/>
                <a:sym typeface="GeezTypeNet"/>
              </a:rPr>
              <a:t>ልካ</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ኣለዉ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እሞ</a:t>
            </a:r>
            <a:r>
              <a:rPr lang="en-CA" sz="4500" dirty="0" smtClean="0">
                <a:uFill>
                  <a:solidFill>
                    <a:srgbClr val="000000"/>
                  </a:solidFill>
                </a:uFill>
                <a:latin typeface="Nyala" panose="02000504070300020003" pitchFamily="2" charset="0"/>
                <a:ea typeface="GeezTypeNet"/>
                <a:cs typeface="GeezTypeNet"/>
                <a:sym typeface="GeezTypeNet"/>
              </a:rPr>
              <a:t>፥</a:t>
            </a:r>
            <a:endParaRPr lang="sk-SK" sz="4500" dirty="0">
              <a:uFill>
                <a:solidFill>
                  <a:srgbClr val="000000"/>
                </a:solidFill>
              </a:uFill>
              <a:latin typeface="Nyala" panose="02000504070300020003" pitchFamily="2" charset="0"/>
              <a:ea typeface="GeezTypeNet"/>
              <a:cs typeface="GeezTypeNet"/>
              <a:sym typeface="GeezTypeNet"/>
            </a:endParaRPr>
          </a:p>
        </p:txBody>
      </p:sp>
      <p:sp>
        <p:nvSpPr>
          <p:cNvPr id="20" name="Rectangle 19"/>
          <p:cNvSpPr/>
          <p:nvPr/>
        </p:nvSpPr>
        <p:spPr>
          <a:xfrm>
            <a:off x="8068962" y="-179168"/>
            <a:ext cx="4223591" cy="6878806"/>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2400" dirty="0" smtClean="0">
                <a:solidFill>
                  <a:srgbClr val="FFC000"/>
                </a:solidFill>
                <a:uFill>
                  <a:solidFill>
                    <a:srgbClr val="FF2600"/>
                  </a:solidFill>
                </a:uFill>
              </a:rPr>
              <a:t>        </a:t>
            </a:r>
            <a:r>
              <a:rPr lang="en-US" sz="2000" dirty="0" smtClean="0">
                <a:solidFill>
                  <a:srgbClr val="FFC000"/>
                </a:solidFill>
                <a:uFill>
                  <a:solidFill>
                    <a:srgbClr val="FF2600"/>
                  </a:solidFill>
                </a:uFill>
              </a:rPr>
              <a:t>Time </a:t>
            </a:r>
            <a:r>
              <a:rPr lang="en-US" sz="2000" dirty="0">
                <a:solidFill>
                  <a:srgbClr val="FFC000"/>
                </a:solidFill>
                <a:uFill>
                  <a:solidFill>
                    <a:srgbClr val="FF2600"/>
                  </a:solidFill>
                </a:uFill>
              </a:rPr>
              <a:t>to bow</a:t>
            </a:r>
            <a:r>
              <a:rPr lang="en-US" sz="2000" dirty="0">
                <a:solidFill>
                  <a:srgbClr val="FFC000"/>
                </a:solidFill>
              </a:rPr>
              <a:t> </a:t>
            </a:r>
          </a:p>
          <a:p>
            <a:pPr marL="40639" marR="40639">
              <a:spcBef>
                <a:spcPts val="600"/>
              </a:spcBef>
              <a:buClr>
                <a:srgbClr val="000000"/>
              </a:buClr>
              <a:defRPr sz="2800"/>
            </a:pPr>
            <a:r>
              <a:rPr lang="en-US" altLang="en-US" sz="4000" dirty="0" smtClean="0">
                <a:solidFill>
                  <a:srgbClr val="FF0000"/>
                </a:solidFill>
                <a:latin typeface="Arial" charset="0"/>
              </a:rPr>
              <a:t>Priest : </a:t>
            </a:r>
            <a:r>
              <a:rPr lang="en-US" altLang="en-US" sz="1400" dirty="0" smtClean="0">
                <a:solidFill>
                  <a:srgbClr val="FFC000"/>
                </a:solidFill>
                <a:latin typeface="Arial" charset="0"/>
              </a:rPr>
              <a:t>68. </a:t>
            </a:r>
            <a:r>
              <a:rPr lang="en-US" sz="3600" dirty="0"/>
              <a:t>Lord eternal, who </a:t>
            </a:r>
            <a:r>
              <a:rPr lang="en-US" sz="3600" dirty="0" err="1"/>
              <a:t>knowest</a:t>
            </a:r>
            <a:r>
              <a:rPr lang="en-US" sz="3600" dirty="0"/>
              <a:t> what is hidden and what manifest, before Thee Thy people have bowed their heads, and unto Thee have subdued the stubborn hearts of their body; </a:t>
            </a:r>
            <a:endParaRPr lang="en-US" sz="3600" dirty="0" smtClean="0"/>
          </a:p>
        </p:txBody>
      </p:sp>
      <p:sp>
        <p:nvSpPr>
          <p:cNvPr id="2" name="Rectangle 1"/>
          <p:cNvSpPr/>
          <p:nvPr/>
        </p:nvSpPr>
        <p:spPr>
          <a:xfrm>
            <a:off x="-52978" y="-27789"/>
            <a:ext cx="4248460" cy="6294031"/>
          </a:xfrm>
          <a:prstGeom prst="rect">
            <a:avLst/>
          </a:prstGeom>
        </p:spPr>
        <p:txBody>
          <a:bodyPr wrap="square">
            <a:spAutoFit/>
          </a:bodyPr>
          <a:lstStyle/>
          <a:p>
            <a:pPr marL="40639" marR="40639" algn="ctr">
              <a:lnSpc>
                <a:spcPct val="150000"/>
              </a:lnSpc>
              <a:spcBef>
                <a:spcPts val="600"/>
              </a:spcBef>
              <a:buClr>
                <a:srgbClr val="D84800"/>
              </a:buClr>
              <a:defRPr sz="2800"/>
            </a:pPr>
            <a:r>
              <a:rPr lang="en-US" sz="2000" b="1" dirty="0" err="1" smtClean="0">
                <a:solidFill>
                  <a:srgbClr val="FFC000"/>
                </a:solidFill>
                <a:uFill>
                  <a:solidFill>
                    <a:srgbClr val="FF2600"/>
                  </a:solidFill>
                </a:uFill>
                <a:latin typeface="GeezTypeNet"/>
                <a:ea typeface="GeezTypeNet"/>
                <a:cs typeface="GeezTypeNet"/>
                <a:sym typeface="GeezTypeNet"/>
              </a:rPr>
              <a:t>ጊዜ</a:t>
            </a:r>
            <a:r>
              <a:rPr lang="en-US" sz="2000" b="1" dirty="0" smtClean="0">
                <a:solidFill>
                  <a:srgbClr val="FFC000"/>
                </a:solidFill>
                <a:uFill>
                  <a:solidFill>
                    <a:srgbClr val="FF2600"/>
                  </a:solidFill>
                </a:uFill>
                <a:latin typeface="GeezTypeNet"/>
                <a:ea typeface="GeezTypeNet"/>
                <a:cs typeface="GeezTypeNet"/>
                <a:sym typeface="GeezTypeNet"/>
              </a:rPr>
              <a:t> </a:t>
            </a:r>
            <a:r>
              <a:rPr lang="en-US" sz="2000" b="1" dirty="0" err="1" smtClean="0">
                <a:solidFill>
                  <a:srgbClr val="FFC000"/>
                </a:solidFill>
                <a:uFill>
                  <a:solidFill>
                    <a:srgbClr val="FF2600"/>
                  </a:solidFill>
                </a:uFill>
                <a:latin typeface="GeezTypeNet"/>
                <a:ea typeface="GeezTypeNet"/>
                <a:cs typeface="GeezTypeNet"/>
                <a:sym typeface="GeezTypeNet"/>
              </a:rPr>
              <a:t>አድንኖ</a:t>
            </a:r>
            <a:r>
              <a:rPr lang="en-US" sz="2000" b="1" dirty="0" smtClean="0">
                <a:solidFill>
                  <a:srgbClr val="FFC000"/>
                </a:solidFill>
                <a:uFill>
                  <a:solidFill>
                    <a:srgbClr val="FF2600"/>
                  </a:solidFill>
                </a:uFill>
                <a:latin typeface="GeezTypeNet"/>
                <a:ea typeface="GeezTypeNet"/>
                <a:cs typeface="GeezTypeNet"/>
                <a:sym typeface="GeezTypeNet"/>
              </a:rPr>
              <a:t> </a:t>
            </a:r>
            <a:r>
              <a:rPr lang="en-US" sz="2000" b="1" dirty="0" err="1" smtClean="0">
                <a:solidFill>
                  <a:srgbClr val="FFC000"/>
                </a:solidFill>
                <a:uFill>
                  <a:solidFill>
                    <a:srgbClr val="FF2600"/>
                  </a:solidFill>
                </a:uFill>
                <a:latin typeface="GeezTypeNet"/>
                <a:ea typeface="GeezTypeNet"/>
                <a:cs typeface="GeezTypeNet"/>
                <a:sym typeface="GeezTypeNet"/>
              </a:rPr>
              <a:t>ርእስ</a:t>
            </a:r>
            <a:endParaRPr lang="en-US" sz="2000" b="1" dirty="0" smtClean="0">
              <a:solidFill>
                <a:srgbClr val="FFC000"/>
              </a:solidFill>
              <a:uFill>
                <a:solidFill>
                  <a:srgbClr val="FF2600"/>
                </a:solidFill>
              </a:uFill>
              <a:latin typeface="GeezTypeNet"/>
              <a:ea typeface="GeezTypeNet"/>
              <a:cs typeface="GeezTypeNet"/>
              <a:sym typeface="GeezTypeNet"/>
            </a:endParaRPr>
          </a:p>
          <a:p>
            <a:pPr marL="40639" marR="40639">
              <a:spcBef>
                <a:spcPts val="600"/>
              </a:spcBef>
              <a:buClr>
                <a:srgbClr val="000000"/>
              </a:buClr>
              <a:defRPr sz="2000">
                <a:latin typeface="GeezTypeNet"/>
                <a:ea typeface="GeezTypeNet"/>
                <a:cs typeface="GeezTypeNet"/>
                <a:sym typeface="GeezTypeNet"/>
              </a:defRPr>
            </a:pPr>
            <a:r>
              <a:rPr lang="pt-BR" sz="4800" dirty="0" smtClean="0">
                <a:solidFill>
                  <a:srgbClr val="FF0000"/>
                </a:solidFill>
                <a:latin typeface="Nyala" panose="02000504070300020003" pitchFamily="2" charset="0"/>
              </a:rPr>
              <a:t>ይ.ካ. </a:t>
            </a:r>
            <a:r>
              <a:rPr lang="pt-BR" sz="1400" dirty="0" smtClean="0">
                <a:solidFill>
                  <a:srgbClr val="FFC000"/>
                </a:solidFill>
                <a:latin typeface="Nyala" panose="02000504070300020003" pitchFamily="2" charset="0"/>
              </a:rPr>
              <a:t>፷፰. </a:t>
            </a:r>
            <a:r>
              <a:rPr lang="sk-SK" sz="4500" dirty="0">
                <a:uFill>
                  <a:solidFill>
                    <a:srgbClr val="000000"/>
                  </a:solidFill>
                </a:uFill>
                <a:latin typeface="Nyala" panose="02000504070300020003" pitchFamily="2" charset="0"/>
                <a:ea typeface="GeezTypeNet"/>
                <a:cs typeface="GeezTypeNet"/>
                <a:sym typeface="GeezTypeNet"/>
              </a:rPr>
              <a:t>እግዚኣብሔር </a:t>
            </a:r>
            <a:r>
              <a:rPr lang="en-CA" sz="4500" dirty="0" err="1" smtClean="0">
                <a:uFill>
                  <a:solidFill>
                    <a:srgbClr val="000000"/>
                  </a:solidFill>
                </a:uFill>
                <a:latin typeface="Nyala" panose="02000504070300020003" pitchFamily="2" charset="0"/>
                <a:ea typeface="GeezTypeNet"/>
                <a:cs typeface="GeezTypeNet"/>
                <a:sym typeface="GeezTypeNet"/>
              </a:rPr>
              <a:t>ማእምር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ዝኅቡእ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ወዘገሃድ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ቅድሜከ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ኣትሓቱ</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ርእሶሙ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ሕዝብከ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ወለከ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አግረሩ</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ቀፈተ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ልብ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ዘሥጋ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ርኢ</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ዘእምድ</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buClr>
                <a:srgbClr val="000000"/>
              </a:buClr>
              <a:defRPr sz="2000">
                <a:latin typeface="GeezTypeNet"/>
                <a:ea typeface="GeezTypeNet"/>
                <a:cs typeface="GeezTypeNet"/>
                <a:sym typeface="GeezTypeNet"/>
              </a:defRPr>
            </a:pPr>
            <a:r>
              <a:rPr lang="en-CA" sz="4500" dirty="0" err="1" smtClean="0">
                <a:uFill>
                  <a:solidFill>
                    <a:srgbClr val="000000"/>
                  </a:solidFill>
                </a:uFill>
                <a:latin typeface="Nyala" panose="02000504070300020003" pitchFamily="2" charset="0"/>
                <a:ea typeface="GeezTypeNet"/>
                <a:cs typeface="GeezTypeNet"/>
                <a:sym typeface="GeezTypeNet"/>
              </a:rPr>
              <a:t>ልው</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ማኅደርከ</a:t>
            </a:r>
            <a:r>
              <a:rPr lang="en-CA" sz="4500" dirty="0" smtClean="0">
                <a:uFill>
                  <a:solidFill>
                    <a:srgbClr val="000000"/>
                  </a:solidFill>
                </a:uFill>
                <a:latin typeface="Nyala" panose="02000504070300020003" pitchFamily="2" charset="0"/>
                <a:ea typeface="GeezTypeNet"/>
                <a:cs typeface="GeezTypeNet"/>
                <a:sym typeface="GeezTypeNet"/>
              </a:rPr>
              <a:t>።</a:t>
            </a:r>
            <a:endParaRPr lang="sk-SK" sz="4500"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39675281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04591"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55641"/>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a:solidFill>
                  <a:srgbClr val="FFC000"/>
                </a:solidFill>
              </a:rPr>
              <a:t>አኮቴት</a:t>
            </a:r>
            <a:r>
              <a:rPr lang="en-CA" sz="2000" dirty="0">
                <a:solidFill>
                  <a:srgbClr val="FFC000"/>
                </a:solidFill>
              </a:rPr>
              <a:t> </a:t>
            </a:r>
            <a:r>
              <a:rPr lang="en-CA" sz="2000" dirty="0" err="1">
                <a:solidFill>
                  <a:srgbClr val="FFC000"/>
                </a:solidFill>
              </a:rPr>
              <a:t>ዘቅዱስ</a:t>
            </a:r>
            <a:r>
              <a:rPr lang="en-CA" sz="2000" dirty="0">
                <a:solidFill>
                  <a:srgbClr val="FFC000"/>
                </a:solidFill>
              </a:rPr>
              <a:t> </a:t>
            </a:r>
            <a:r>
              <a:rPr lang="en-CA" sz="2000" dirty="0" err="1" smtClean="0">
                <a:solidFill>
                  <a:srgbClr val="FFC000"/>
                </a:solidFill>
              </a:rPr>
              <a:t>ባስልዮስ</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፴፩. </a:t>
            </a:r>
            <a:r>
              <a:rPr lang="en-CA" sz="4000" dirty="0" err="1"/>
              <a:t>ነአኵቶ</a:t>
            </a:r>
            <a:r>
              <a:rPr lang="en-CA" sz="4000" dirty="0"/>
              <a:t> </a:t>
            </a:r>
            <a:r>
              <a:rPr lang="en-CA" sz="4000" dirty="0" err="1"/>
              <a:t>ለገባሬ</a:t>
            </a:r>
            <a:r>
              <a:rPr lang="en-CA" sz="4000" dirty="0"/>
              <a:t> </a:t>
            </a:r>
            <a:r>
              <a:rPr lang="en-CA" sz="4000" dirty="0" err="1"/>
              <a:t>ሠናያት</a:t>
            </a:r>
            <a:r>
              <a:rPr lang="en-CA" sz="4000" dirty="0"/>
              <a:t> </a:t>
            </a:r>
            <a:r>
              <a:rPr lang="en-CA" sz="4000" dirty="0" err="1"/>
              <a:t>ላዕሌነ</a:t>
            </a:r>
            <a:r>
              <a:rPr lang="en-CA" sz="4000" dirty="0"/>
              <a:t> </a:t>
            </a:r>
            <a:r>
              <a:rPr lang="en-CA" sz="4000" dirty="0" err="1" smtClean="0"/>
              <a:t>እግዚአብ</a:t>
            </a:r>
            <a:endParaRPr lang="en-CA" sz="4000" dirty="0" smtClean="0"/>
          </a:p>
          <a:p>
            <a:r>
              <a:rPr lang="en-CA" sz="4000" dirty="0" err="1" smtClean="0"/>
              <a:t>ሔር</a:t>
            </a:r>
            <a:r>
              <a:rPr lang="en-CA" sz="4000" dirty="0" smtClean="0"/>
              <a:t> </a:t>
            </a:r>
            <a:r>
              <a:rPr lang="en-CA" sz="4000" dirty="0" err="1"/>
              <a:t>መሐሪ</a:t>
            </a:r>
            <a:r>
              <a:rPr lang="en-CA" sz="4000" dirty="0"/>
              <a:t> </a:t>
            </a:r>
            <a:r>
              <a:rPr lang="en-CA" sz="4000" dirty="0" err="1"/>
              <a:t>አቡሁ</a:t>
            </a:r>
            <a:r>
              <a:rPr lang="en-CA" sz="4000" dirty="0"/>
              <a:t> </a:t>
            </a:r>
            <a:r>
              <a:rPr lang="en-CA" sz="4000" dirty="0" err="1" smtClean="0"/>
              <a:t>ለእግ</a:t>
            </a:r>
            <a:endParaRPr lang="en-CA" sz="4000" dirty="0" smtClean="0"/>
          </a:p>
          <a:p>
            <a:r>
              <a:rPr lang="en-CA" sz="4000" dirty="0" err="1" smtClean="0"/>
              <a:t>ዚእነ</a:t>
            </a:r>
            <a:r>
              <a:rPr lang="en-CA" sz="4000" dirty="0" smtClean="0"/>
              <a:t> </a:t>
            </a:r>
            <a:r>
              <a:rPr lang="en-CA" sz="4000" dirty="0" err="1"/>
              <a:t>ወአምላክነ</a:t>
            </a:r>
            <a:r>
              <a:rPr lang="en-CA" sz="4000" dirty="0"/>
              <a:t> </a:t>
            </a:r>
            <a:r>
              <a:rPr lang="en-CA" sz="4000" dirty="0" err="1" smtClean="0"/>
              <a:t>ወመድ</a:t>
            </a:r>
            <a:endParaRPr lang="en-CA" sz="4000" dirty="0" smtClean="0"/>
          </a:p>
          <a:p>
            <a:r>
              <a:rPr lang="en-CA" sz="4000" dirty="0" err="1" smtClean="0"/>
              <a:t>ኃኒነ</a:t>
            </a:r>
            <a:r>
              <a:rPr lang="en-CA" sz="4000" dirty="0" smtClean="0"/>
              <a:t> </a:t>
            </a:r>
            <a:r>
              <a:rPr lang="en-CA" sz="4000" dirty="0" err="1"/>
              <a:t>ኢየሱስ</a:t>
            </a:r>
            <a:r>
              <a:rPr lang="en-CA" sz="4000" dirty="0"/>
              <a:t> </a:t>
            </a:r>
            <a:r>
              <a:rPr lang="en-CA" sz="4000" dirty="0" err="1"/>
              <a:t>ክርስቶስ</a:t>
            </a:r>
            <a:r>
              <a:rPr lang="en-CA" sz="4000" dirty="0"/>
              <a:t>። </a:t>
            </a:r>
            <a:r>
              <a:rPr lang="en-CA" sz="4000" dirty="0" err="1"/>
              <a:t>እስመ</a:t>
            </a:r>
            <a:r>
              <a:rPr lang="en-CA" sz="4000" dirty="0"/>
              <a:t> </a:t>
            </a:r>
            <a:r>
              <a:rPr lang="en-CA" sz="4000" dirty="0" err="1"/>
              <a:t>ሰወረነ</a:t>
            </a:r>
            <a:r>
              <a:rPr lang="en-CA" sz="4000" dirty="0"/>
              <a:t> </a:t>
            </a:r>
            <a:r>
              <a:rPr lang="en-CA" sz="4000" dirty="0" err="1"/>
              <a:t>ወረድአነ</a:t>
            </a:r>
            <a:r>
              <a:rPr lang="en-CA" sz="4000" dirty="0"/>
              <a:t> </a:t>
            </a:r>
            <a:r>
              <a:rPr lang="en-CA" sz="4000" dirty="0" err="1"/>
              <a:t>ወዐቀበነ</a:t>
            </a:r>
            <a:r>
              <a:rPr lang="en-CA" sz="4000" dirty="0"/>
              <a:t> </a:t>
            </a:r>
            <a:r>
              <a:rPr lang="en-CA" sz="4000" dirty="0" err="1"/>
              <a:t>ወአቅረበነ</a:t>
            </a:r>
            <a:r>
              <a:rPr lang="en-CA" sz="4000" dirty="0"/>
              <a:t> </a:t>
            </a:r>
            <a:r>
              <a:rPr lang="en-CA" sz="4000" dirty="0" err="1" smtClean="0"/>
              <a:t>ወተ</a:t>
            </a:r>
            <a:endParaRPr lang="en-CA" sz="4000" dirty="0" smtClean="0"/>
          </a:p>
          <a:p>
            <a:r>
              <a:rPr lang="en-CA" sz="4000" dirty="0" err="1" smtClean="0"/>
              <a:t>ወክፈነ</a:t>
            </a:r>
            <a:r>
              <a:rPr lang="en-CA" sz="4000" dirty="0" smtClean="0"/>
              <a:t> </a:t>
            </a:r>
            <a:r>
              <a:rPr lang="en-CA" sz="4000" dirty="0" err="1"/>
              <a:t>ኀቤሁ</a:t>
            </a:r>
            <a:r>
              <a:rPr lang="en-CA" sz="4000" dirty="0"/>
              <a:t>። </a:t>
            </a:r>
            <a:r>
              <a:rPr lang="en-CA" sz="4000" dirty="0" err="1" smtClean="0"/>
              <a:t>ወተማህ</a:t>
            </a:r>
            <a:endParaRPr lang="en-CA" sz="4000" dirty="0" smtClean="0"/>
          </a:p>
          <a:p>
            <a:r>
              <a:rPr lang="en-CA" sz="4000" dirty="0" err="1" smtClean="0"/>
              <a:t>ፀነነ</a:t>
            </a:r>
            <a:r>
              <a:rPr lang="en-CA" sz="4000" dirty="0" smtClean="0"/>
              <a:t> </a:t>
            </a:r>
            <a:r>
              <a:rPr lang="en-CA" sz="4000" dirty="0" err="1"/>
              <a:t>ወአጽነዐነ</a:t>
            </a:r>
            <a:r>
              <a:rPr lang="en-CA" sz="4000" dirty="0"/>
              <a:t>፥ </a:t>
            </a:r>
            <a:r>
              <a:rPr lang="en-CA" sz="4000" dirty="0" err="1" smtClean="0"/>
              <a:t>ወአብጽ</a:t>
            </a:r>
            <a:endParaRPr lang="en-CA" sz="4000" dirty="0" smtClean="0"/>
          </a:p>
          <a:p>
            <a:r>
              <a:rPr lang="en-CA" sz="4000" dirty="0" err="1" smtClean="0"/>
              <a:t>ሐነ</a:t>
            </a:r>
            <a:r>
              <a:rPr lang="en-CA" sz="4000" dirty="0" smtClean="0"/>
              <a:t> </a:t>
            </a:r>
            <a:r>
              <a:rPr lang="en-CA" sz="4000" dirty="0" err="1"/>
              <a:t>እስከ</a:t>
            </a:r>
            <a:r>
              <a:rPr lang="en-CA" sz="4000" dirty="0"/>
              <a:t> </a:t>
            </a:r>
            <a:r>
              <a:rPr lang="en-CA" sz="4000" dirty="0" err="1"/>
              <a:t>ዛቲ</a:t>
            </a:r>
            <a:r>
              <a:rPr lang="en-CA" sz="4000" dirty="0"/>
              <a:t> </a:t>
            </a:r>
            <a:r>
              <a:rPr lang="en-CA" sz="4000" dirty="0" err="1"/>
              <a:t>ሰዓት</a:t>
            </a:r>
            <a:r>
              <a:rPr lang="en-CA" sz="4000" dirty="0" smtClean="0"/>
              <a:t>።</a:t>
            </a:r>
          </a:p>
        </p:txBody>
      </p:sp>
      <p:sp>
        <p:nvSpPr>
          <p:cNvPr id="19" name="Rectangle 18"/>
          <p:cNvSpPr/>
          <p:nvPr/>
        </p:nvSpPr>
        <p:spPr>
          <a:xfrm>
            <a:off x="3959994" y="120502"/>
            <a:ext cx="4187125" cy="6863417"/>
          </a:xfrm>
          <a:prstGeom prst="rect">
            <a:avLst/>
          </a:prstGeom>
        </p:spPr>
        <p:txBody>
          <a:bodyPr wrap="square">
            <a:spAutoFit/>
          </a:bodyPr>
          <a:lstStyle/>
          <a:p>
            <a:pPr algn="ctr"/>
            <a:r>
              <a:rPr lang="en-CA" sz="2000" dirty="0" err="1" smtClean="0">
                <a:solidFill>
                  <a:srgbClr val="FFC000"/>
                </a:solidFill>
              </a:rPr>
              <a:t>ቅዱስ</a:t>
            </a:r>
            <a:r>
              <a:rPr lang="en-CA" sz="2000" dirty="0" smtClean="0">
                <a:solidFill>
                  <a:srgbClr val="FFC000"/>
                </a:solidFill>
              </a:rPr>
              <a:t> </a:t>
            </a:r>
            <a:r>
              <a:rPr lang="en-CA" sz="2000" dirty="0" err="1">
                <a:solidFill>
                  <a:srgbClr val="FFC000"/>
                </a:solidFill>
              </a:rPr>
              <a:t>ባስልዮስ</a:t>
            </a:r>
            <a:r>
              <a:rPr lang="en-CA" sz="2000" dirty="0">
                <a:solidFill>
                  <a:srgbClr val="FFC000"/>
                </a:solidFill>
              </a:rPr>
              <a:t> </a:t>
            </a:r>
            <a:r>
              <a:rPr lang="en-CA" sz="2000" dirty="0" err="1">
                <a:solidFill>
                  <a:srgbClr val="FFC000"/>
                </a:solidFill>
              </a:rPr>
              <a:t>ዝደረሶ</a:t>
            </a:r>
            <a:r>
              <a:rPr lang="en-CA" sz="2000" dirty="0">
                <a:solidFill>
                  <a:srgbClr val="FFC000"/>
                </a:solidFill>
              </a:rPr>
              <a:t> </a:t>
            </a:r>
            <a:r>
              <a:rPr lang="en-CA" sz="2000" dirty="0" err="1" smtClean="0">
                <a:solidFill>
                  <a:srgbClr val="FFC000"/>
                </a:solidFill>
              </a:rPr>
              <a:t>ጽሎት</a:t>
            </a:r>
            <a:endParaRPr lang="en-CA" sz="2000" dirty="0">
              <a:solidFill>
                <a:srgbClr val="FFC000"/>
              </a:solidFill>
            </a:endParaRPr>
          </a:p>
          <a:p>
            <a:r>
              <a:rPr lang="en-CA" sz="4000" dirty="0" err="1">
                <a:solidFill>
                  <a:srgbClr val="FF0000"/>
                </a:solidFill>
              </a:rPr>
              <a:t>ይ.ካ</a:t>
            </a:r>
            <a:r>
              <a:rPr lang="en-CA" sz="4000" dirty="0" smtClean="0">
                <a:solidFill>
                  <a:srgbClr val="FF0000"/>
                </a:solidFill>
              </a:rPr>
              <a:t>. </a:t>
            </a:r>
            <a:r>
              <a:rPr lang="en-CA" sz="1400" dirty="0" smtClean="0">
                <a:solidFill>
                  <a:srgbClr val="FFC000"/>
                </a:solidFill>
              </a:rPr>
              <a:t>31.</a:t>
            </a:r>
            <a:r>
              <a:rPr lang="en-CA" sz="4200" dirty="0" smtClean="0"/>
              <a:t>ሠናይ </a:t>
            </a:r>
            <a:r>
              <a:rPr lang="en-CA" sz="4200" dirty="0" err="1"/>
              <a:t>ነገር</a:t>
            </a:r>
            <a:r>
              <a:rPr lang="en-CA" sz="4200" dirty="0"/>
              <a:t> </a:t>
            </a:r>
            <a:r>
              <a:rPr lang="en-CA" sz="4200" dirty="0" err="1" smtClean="0"/>
              <a:t>ንዝገ</a:t>
            </a:r>
            <a:endParaRPr lang="en-CA" sz="4200" dirty="0" smtClean="0"/>
          </a:p>
          <a:p>
            <a:r>
              <a:rPr lang="en-CA" sz="4200" dirty="0" err="1" smtClean="0"/>
              <a:t>በረልና</a:t>
            </a:r>
            <a:r>
              <a:rPr lang="en-CA" sz="4200" dirty="0" smtClean="0"/>
              <a:t> </a:t>
            </a:r>
            <a:r>
              <a:rPr lang="en-CA" sz="4200" dirty="0" err="1"/>
              <a:t>ይቕረ</a:t>
            </a:r>
            <a:r>
              <a:rPr lang="en-CA" sz="4200" dirty="0"/>
              <a:t> </a:t>
            </a:r>
            <a:r>
              <a:rPr lang="en-CA" sz="4200" dirty="0" err="1"/>
              <a:t>በሃሊ</a:t>
            </a:r>
            <a:r>
              <a:rPr lang="en-CA" sz="4200" dirty="0"/>
              <a:t> </a:t>
            </a:r>
            <a:r>
              <a:rPr lang="en-CA" sz="4200" dirty="0" err="1"/>
              <a:t>እግዚኣብሄር</a:t>
            </a:r>
            <a:r>
              <a:rPr lang="en-CA" sz="4200" dirty="0"/>
              <a:t>፥ </a:t>
            </a:r>
            <a:r>
              <a:rPr lang="en-CA" sz="4200" dirty="0" err="1"/>
              <a:t>ኣቦኡ</a:t>
            </a:r>
            <a:r>
              <a:rPr lang="en-CA" sz="4200" dirty="0"/>
              <a:t> </a:t>
            </a:r>
            <a:r>
              <a:rPr lang="en-CA" sz="4200" dirty="0" err="1"/>
              <a:t>ንጐይታናን</a:t>
            </a:r>
            <a:r>
              <a:rPr lang="en-CA" sz="4200" dirty="0"/>
              <a:t> </a:t>
            </a:r>
            <a:r>
              <a:rPr lang="en-CA" sz="4200" dirty="0" err="1"/>
              <a:t>ኣምላኽናን</a:t>
            </a:r>
            <a:r>
              <a:rPr lang="en-CA" sz="4200" dirty="0"/>
              <a:t> </a:t>
            </a:r>
            <a:r>
              <a:rPr lang="en-CA" sz="4200" dirty="0" err="1"/>
              <a:t>መድኃኒናን</a:t>
            </a:r>
            <a:r>
              <a:rPr lang="en-CA" sz="4200" dirty="0"/>
              <a:t> </a:t>
            </a:r>
            <a:r>
              <a:rPr lang="en-CA" sz="4200" dirty="0" err="1"/>
              <a:t>ኢየሱስ</a:t>
            </a:r>
            <a:r>
              <a:rPr lang="en-CA" sz="4200" dirty="0"/>
              <a:t> </a:t>
            </a:r>
            <a:r>
              <a:rPr lang="en-CA" sz="4200" dirty="0" err="1"/>
              <a:t>ክርስቶስ</a:t>
            </a:r>
            <a:r>
              <a:rPr lang="en-CA" sz="4200" dirty="0"/>
              <a:t> </a:t>
            </a:r>
            <a:r>
              <a:rPr lang="en-CA" sz="4200" dirty="0" err="1"/>
              <a:t>ነመስግኖ</a:t>
            </a:r>
            <a:r>
              <a:rPr lang="en-CA" sz="4200" dirty="0"/>
              <a:t> </a:t>
            </a:r>
            <a:r>
              <a:rPr lang="en-CA" sz="4200" dirty="0" err="1"/>
              <a:t>ኣሎና</a:t>
            </a:r>
            <a:r>
              <a:rPr lang="en-CA" sz="4200" dirty="0"/>
              <a:t>።</a:t>
            </a:r>
          </a:p>
          <a:p>
            <a:r>
              <a:rPr lang="en-CA" sz="4200" dirty="0" err="1"/>
              <a:t>ሠዊሩናን</a:t>
            </a:r>
            <a:r>
              <a:rPr lang="en-CA" sz="4200" dirty="0"/>
              <a:t> </a:t>
            </a:r>
            <a:r>
              <a:rPr lang="en-CA" sz="4200" dirty="0" err="1"/>
              <a:t>ረዲኡናን</a:t>
            </a:r>
            <a:r>
              <a:rPr lang="en-CA" sz="4200" dirty="0"/>
              <a:t> </a:t>
            </a:r>
            <a:r>
              <a:rPr lang="en-CA" sz="4200" dirty="0" err="1"/>
              <a:t>እዩ</a:t>
            </a:r>
            <a:r>
              <a:rPr lang="en-CA" sz="4200" dirty="0"/>
              <a:t>፥ </a:t>
            </a:r>
            <a:r>
              <a:rPr lang="en-CA" sz="4200" dirty="0" err="1"/>
              <a:t>ሓሊውናን</a:t>
            </a:r>
            <a:r>
              <a:rPr lang="en-CA" sz="4200" dirty="0"/>
              <a:t> </a:t>
            </a:r>
            <a:r>
              <a:rPr lang="en-CA" sz="4200" dirty="0" err="1"/>
              <a:t>ኣቕሪቡናን</a:t>
            </a:r>
            <a:r>
              <a:rPr lang="en-CA" sz="4200" dirty="0"/>
              <a:t> </a:t>
            </a:r>
            <a:r>
              <a:rPr lang="en-CA" sz="4200" dirty="0" err="1"/>
              <a:t>ተቐቢሉናን</a:t>
            </a:r>
            <a:r>
              <a:rPr lang="en-CA" sz="4200" dirty="0"/>
              <a:t> </a:t>
            </a:r>
            <a:r>
              <a:rPr lang="en-CA" sz="4200" dirty="0" err="1"/>
              <a:t>እዩ</a:t>
            </a:r>
            <a:r>
              <a:rPr lang="en-CA" sz="4200" dirty="0"/>
              <a:t>። </a:t>
            </a:r>
          </a:p>
        </p:txBody>
      </p:sp>
      <p:sp>
        <p:nvSpPr>
          <p:cNvPr id="20" name="Rectangle 19"/>
          <p:cNvSpPr/>
          <p:nvPr/>
        </p:nvSpPr>
        <p:spPr>
          <a:xfrm>
            <a:off x="8097504" y="-22961"/>
            <a:ext cx="4158292" cy="6678751"/>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uFill>
                  <a:solidFill>
                    <a:srgbClr val="D84800"/>
                  </a:solidFill>
                </a:uFill>
              </a:rPr>
              <a:t>“Thanksgiving </a:t>
            </a:r>
            <a:r>
              <a:rPr lang="en-US" sz="2000" dirty="0">
                <a:solidFill>
                  <a:srgbClr val="FFC000"/>
                </a:solidFill>
                <a:uFill>
                  <a:solidFill>
                    <a:srgbClr val="D84800"/>
                  </a:solidFill>
                </a:uFill>
              </a:rPr>
              <a:t>Prayer” of St. Basil</a:t>
            </a:r>
            <a:r>
              <a:rPr lang="en-US" sz="2000" dirty="0" smtClean="0">
                <a:solidFill>
                  <a:srgbClr val="FFC000"/>
                </a:solidFill>
                <a:uFill>
                  <a:solidFill>
                    <a:srgbClr val="D84800"/>
                  </a:solidFill>
                </a:uFill>
              </a:rPr>
              <a:t>.</a:t>
            </a:r>
          </a:p>
          <a:p>
            <a:pPr marL="40639" marR="40639">
              <a:spcBef>
                <a:spcPts val="600"/>
              </a:spcBef>
              <a:buClr>
                <a:srgbClr val="D84800"/>
              </a:buClr>
              <a:buFont typeface="Arial"/>
              <a:defRPr sz="2800"/>
            </a:pPr>
            <a:r>
              <a:rPr lang="en-US" sz="3100" dirty="0" smtClean="0">
                <a:solidFill>
                  <a:srgbClr val="D84800"/>
                </a:solidFill>
                <a:uFill>
                  <a:solidFill>
                    <a:srgbClr val="D84800"/>
                  </a:solidFill>
                </a:uFill>
              </a:rPr>
              <a:t>Priest</a:t>
            </a:r>
            <a:r>
              <a:rPr lang="en-US" sz="3100" dirty="0">
                <a:solidFill>
                  <a:srgbClr val="D84800"/>
                </a:solidFill>
                <a:uFill>
                  <a:solidFill>
                    <a:srgbClr val="D84800"/>
                  </a:solidFill>
                </a:uFill>
              </a:rPr>
              <a:t>: </a:t>
            </a:r>
            <a:r>
              <a:rPr lang="en-US" sz="1400" dirty="0" smtClean="0">
                <a:solidFill>
                  <a:srgbClr val="FFC000"/>
                </a:solidFill>
                <a:uFill>
                  <a:solidFill>
                    <a:srgbClr val="D84800"/>
                  </a:solidFill>
                </a:uFill>
              </a:rPr>
              <a:t>31. </a:t>
            </a:r>
            <a:r>
              <a:rPr lang="en-US" sz="3100" dirty="0" smtClean="0">
                <a:uFill>
                  <a:solidFill>
                    <a:srgbClr val="D84800"/>
                  </a:solidFill>
                </a:uFill>
              </a:rPr>
              <a:t>We </a:t>
            </a:r>
            <a:r>
              <a:rPr lang="en-US" sz="3100" dirty="0">
                <a:uFill>
                  <a:solidFill>
                    <a:srgbClr val="D84800"/>
                  </a:solidFill>
                </a:uFill>
              </a:rPr>
              <a:t>give thanks unto our benefactor</a:t>
            </a:r>
            <a:r>
              <a:rPr lang="en-US" sz="3100" dirty="0" smtClean="0">
                <a:uFill>
                  <a:solidFill>
                    <a:srgbClr val="D84800"/>
                  </a:solidFill>
                </a:uFill>
              </a:rPr>
              <a:t>, the </a:t>
            </a:r>
            <a:r>
              <a:rPr lang="en-US" sz="3100" dirty="0">
                <a:uFill>
                  <a:solidFill>
                    <a:srgbClr val="D84800"/>
                  </a:solidFill>
                </a:uFill>
              </a:rPr>
              <a:t>merciful God, the Father of our Lord</a:t>
            </a:r>
            <a:r>
              <a:rPr lang="en-US" sz="3100" dirty="0" smtClean="0">
                <a:uFill>
                  <a:solidFill>
                    <a:srgbClr val="D84800"/>
                  </a:solidFill>
                </a:uFill>
              </a:rPr>
              <a:t>, God</a:t>
            </a:r>
            <a:r>
              <a:rPr lang="en-US" sz="3100" dirty="0">
                <a:uFill>
                  <a:solidFill>
                    <a:srgbClr val="D84800"/>
                  </a:solidFill>
                </a:uFill>
              </a:rPr>
              <a:t>, and </a:t>
            </a:r>
            <a:r>
              <a:rPr lang="en-US" sz="3100" dirty="0" err="1">
                <a:uFill>
                  <a:solidFill>
                    <a:srgbClr val="D84800"/>
                  </a:solidFill>
                </a:uFill>
              </a:rPr>
              <a:t>Saviour</a:t>
            </a:r>
            <a:r>
              <a:rPr lang="en-US" sz="3100" dirty="0">
                <a:uFill>
                  <a:solidFill>
                    <a:srgbClr val="D84800"/>
                  </a:solidFill>
                </a:uFill>
              </a:rPr>
              <a:t> Jesus, for He has </a:t>
            </a:r>
            <a:r>
              <a:rPr lang="en-US" sz="3100" dirty="0" smtClean="0">
                <a:uFill>
                  <a:solidFill>
                    <a:srgbClr val="D84800"/>
                  </a:solidFill>
                </a:uFill>
              </a:rPr>
              <a:t>covered us </a:t>
            </a:r>
            <a:r>
              <a:rPr lang="en-US" sz="3100" dirty="0">
                <a:uFill>
                  <a:solidFill>
                    <a:srgbClr val="D84800"/>
                  </a:solidFill>
                </a:uFill>
              </a:rPr>
              <a:t>and helped us, He has kept us, </a:t>
            </a:r>
            <a:r>
              <a:rPr lang="en-US" sz="3100" dirty="0" smtClean="0">
                <a:uFill>
                  <a:solidFill>
                    <a:srgbClr val="D84800"/>
                  </a:solidFill>
                </a:uFill>
              </a:rPr>
              <a:t>brought us </a:t>
            </a:r>
            <a:r>
              <a:rPr lang="en-US" sz="3100" dirty="0">
                <a:uFill>
                  <a:solidFill>
                    <a:srgbClr val="D84800"/>
                  </a:solidFill>
                </a:uFill>
              </a:rPr>
              <a:t>near and received us </a:t>
            </a:r>
            <a:r>
              <a:rPr lang="en-US" sz="3100" dirty="0" smtClean="0">
                <a:uFill>
                  <a:solidFill>
                    <a:srgbClr val="D84800"/>
                  </a:solidFill>
                </a:uFill>
              </a:rPr>
              <a:t>unto Himself, undertaken </a:t>
            </a:r>
            <a:r>
              <a:rPr lang="en-US" sz="3100" dirty="0">
                <a:uFill>
                  <a:solidFill>
                    <a:srgbClr val="D84800"/>
                  </a:solidFill>
                </a:uFill>
              </a:rPr>
              <a:t>our defense, strengthened us</a:t>
            </a:r>
            <a:r>
              <a:rPr lang="en-US" sz="3100" dirty="0" smtClean="0">
                <a:uFill>
                  <a:solidFill>
                    <a:srgbClr val="D84800"/>
                  </a:solidFill>
                </a:uFill>
              </a:rPr>
              <a:t>, and </a:t>
            </a:r>
            <a:r>
              <a:rPr lang="en-US" sz="3100" dirty="0">
                <a:uFill>
                  <a:solidFill>
                    <a:srgbClr val="D84800"/>
                  </a:solidFill>
                </a:uFill>
              </a:rPr>
              <a:t>brought us unto this hour</a:t>
            </a:r>
            <a:r>
              <a:rPr lang="en-US" sz="3100" dirty="0" smtClean="0">
                <a:uFill>
                  <a:solidFill>
                    <a:srgbClr val="D84800"/>
                  </a:solidFill>
                </a:uFill>
              </a:rPr>
              <a:t>.</a:t>
            </a:r>
          </a:p>
        </p:txBody>
      </p:sp>
    </p:spTree>
    <p:extLst>
      <p:ext uri="{BB962C8B-B14F-4D97-AF65-F5344CB8AC3E}">
        <p14:creationId xmlns:p14="http://schemas.microsoft.com/office/powerpoint/2010/main" val="2309830748"/>
      </p:ext>
    </p:extLst>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28097"/>
            <a:ext cx="4177520" cy="6841873"/>
          </a:xfrm>
          <a:prstGeom prst="rect">
            <a:avLst/>
          </a:prstGeom>
        </p:spPr>
        <p:txBody>
          <a:bodyPr wrap="square">
            <a:spAutoFit/>
          </a:bodyPr>
          <a:lstStyle/>
          <a:p>
            <a:pPr fontAlgn="base">
              <a:spcBef>
                <a:spcPct val="20000"/>
              </a:spcBef>
              <a:spcAft>
                <a:spcPct val="0"/>
              </a:spcAft>
            </a:pPr>
            <a:r>
              <a:rPr lang="en-CA" sz="4300" dirty="0" err="1">
                <a:uFill>
                  <a:solidFill>
                    <a:srgbClr val="000000"/>
                  </a:solidFill>
                </a:uFill>
                <a:latin typeface="Nyala" panose="02000504070300020003" pitchFamily="2" charset="0"/>
                <a:ea typeface="GeezTypeNet"/>
                <a:cs typeface="GeezTypeNet"/>
                <a:sym typeface="GeezTypeNet"/>
              </a:rPr>
              <a:t>ኣብቲ</a:t>
            </a:r>
            <a:r>
              <a:rPr lang="en-CA" sz="4300" dirty="0">
                <a:uFill>
                  <a:solidFill>
                    <a:srgbClr val="000000"/>
                  </a:solidFill>
                </a:uFill>
                <a:latin typeface="Nyala" panose="02000504070300020003" pitchFamily="2" charset="0"/>
                <a:ea typeface="GeezTypeNet"/>
                <a:cs typeface="GeezTypeNet"/>
                <a:sym typeface="GeezTypeNet"/>
              </a:rPr>
              <a:t> </a:t>
            </a:r>
            <a:r>
              <a:rPr lang="en-CA" sz="4300" dirty="0" err="1">
                <a:uFill>
                  <a:solidFill>
                    <a:srgbClr val="000000"/>
                  </a:solidFill>
                </a:uFill>
                <a:latin typeface="Nyala" panose="02000504070300020003" pitchFamily="2" charset="0"/>
                <a:ea typeface="GeezTypeNet"/>
                <a:cs typeface="GeezTypeNet"/>
                <a:sym typeface="GeezTypeNet"/>
              </a:rPr>
              <a:t>ዝተዳለወ</a:t>
            </a:r>
            <a:r>
              <a:rPr lang="en-CA" sz="4300" dirty="0">
                <a:uFill>
                  <a:solidFill>
                    <a:srgbClr val="000000"/>
                  </a:solidFill>
                </a:uFill>
                <a:latin typeface="Nyala" panose="02000504070300020003" pitchFamily="2" charset="0"/>
                <a:ea typeface="GeezTypeNet"/>
                <a:cs typeface="GeezTypeNet"/>
                <a:sym typeface="GeezTypeNet"/>
              </a:rPr>
              <a:t> </a:t>
            </a:r>
            <a:r>
              <a:rPr lang="en-CA" sz="4300" dirty="0" err="1">
                <a:uFill>
                  <a:solidFill>
                    <a:srgbClr val="000000"/>
                  </a:solidFill>
                </a:uFill>
                <a:latin typeface="Nyala" panose="02000504070300020003" pitchFamily="2" charset="0"/>
                <a:ea typeface="GeezTypeNet"/>
                <a:cs typeface="GeezTypeNet"/>
                <a:sym typeface="GeezTypeNet"/>
              </a:rPr>
              <a:t>መኅደሪኻ</a:t>
            </a:r>
            <a:r>
              <a:rPr lang="en-CA" sz="4300" dirty="0">
                <a:uFill>
                  <a:solidFill>
                    <a:srgbClr val="000000"/>
                  </a:solidFill>
                </a:uFill>
                <a:latin typeface="Nyala" panose="02000504070300020003" pitchFamily="2" charset="0"/>
                <a:ea typeface="GeezTypeNet"/>
                <a:cs typeface="GeezTypeNet"/>
                <a:sym typeface="GeezTypeNet"/>
              </a:rPr>
              <a:t> </a:t>
            </a:r>
            <a:r>
              <a:rPr lang="en-CA" sz="4300" dirty="0" err="1">
                <a:uFill>
                  <a:solidFill>
                    <a:srgbClr val="000000"/>
                  </a:solidFill>
                </a:uFill>
                <a:latin typeface="Nyala" panose="02000504070300020003" pitchFamily="2" charset="0"/>
                <a:ea typeface="GeezTypeNet"/>
                <a:cs typeface="GeezTypeNet"/>
                <a:sym typeface="GeezTypeNet"/>
              </a:rPr>
              <a:t>ኴንካ</a:t>
            </a:r>
            <a:r>
              <a:rPr lang="en-CA" sz="4300" dirty="0">
                <a:uFill>
                  <a:solidFill>
                    <a:srgbClr val="000000"/>
                  </a:solidFill>
                </a:uFill>
                <a:latin typeface="Nyala" panose="02000504070300020003" pitchFamily="2" charset="0"/>
                <a:ea typeface="GeezTypeNet"/>
                <a:cs typeface="GeezTypeNet"/>
                <a:sym typeface="GeezTypeNet"/>
              </a:rPr>
              <a:t> </a:t>
            </a:r>
            <a:r>
              <a:rPr lang="en-CA" sz="4300" dirty="0" err="1">
                <a:uFill>
                  <a:solidFill>
                    <a:srgbClr val="000000"/>
                  </a:solidFill>
                </a:uFill>
                <a:latin typeface="Nyala" panose="02000504070300020003" pitchFamily="2" charset="0"/>
                <a:ea typeface="GeezTypeNet"/>
                <a:cs typeface="GeezTypeNet"/>
                <a:sym typeface="GeezTypeNet"/>
              </a:rPr>
              <a:t>ንኣኣቶምን</a:t>
            </a:r>
            <a:r>
              <a:rPr lang="en-CA" sz="4300" dirty="0">
                <a:uFill>
                  <a:solidFill>
                    <a:srgbClr val="000000"/>
                  </a:solidFill>
                </a:uFill>
                <a:latin typeface="Nyala" panose="02000504070300020003" pitchFamily="2" charset="0"/>
                <a:ea typeface="GeezTypeNet"/>
                <a:cs typeface="GeezTypeNet"/>
                <a:sym typeface="GeezTypeNet"/>
              </a:rPr>
              <a:t> </a:t>
            </a:r>
            <a:r>
              <a:rPr lang="en-CA" sz="4300" dirty="0" err="1">
                <a:uFill>
                  <a:solidFill>
                    <a:srgbClr val="000000"/>
                  </a:solidFill>
                </a:uFill>
                <a:latin typeface="Nyala" panose="02000504070300020003" pitchFamily="2" charset="0"/>
                <a:ea typeface="GeezTypeNet"/>
                <a:cs typeface="GeezTypeNet"/>
                <a:sym typeface="GeezTypeNet"/>
              </a:rPr>
              <a:t>ንኣኣተንን</a:t>
            </a:r>
            <a:r>
              <a:rPr lang="en-CA" sz="4300" dirty="0">
                <a:uFill>
                  <a:solidFill>
                    <a:srgbClr val="000000"/>
                  </a:solidFill>
                </a:uFill>
                <a:latin typeface="Nyala" panose="02000504070300020003" pitchFamily="2" charset="0"/>
                <a:ea typeface="GeezTypeNet"/>
                <a:cs typeface="GeezTypeNet"/>
                <a:sym typeface="GeezTypeNet"/>
              </a:rPr>
              <a:t> </a:t>
            </a:r>
            <a:r>
              <a:rPr lang="en-CA" sz="4300" dirty="0" err="1">
                <a:uFill>
                  <a:solidFill>
                    <a:srgbClr val="000000"/>
                  </a:solidFill>
                </a:uFill>
                <a:latin typeface="Nyala" panose="02000504070300020003" pitchFamily="2" charset="0"/>
                <a:ea typeface="GeezTypeNet"/>
                <a:cs typeface="GeezTypeNet"/>
                <a:sym typeface="GeezTypeNet"/>
              </a:rPr>
              <a:t>ባርኽ</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ጽን</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ኢልካ</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ጸሎቶም</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ስምዓዮም</a:t>
            </a:r>
            <a:r>
              <a:rPr lang="en-CA" sz="4300" dirty="0" smtClean="0">
                <a:uFill>
                  <a:solidFill>
                    <a:srgbClr val="000000"/>
                  </a:solidFill>
                </a:uFill>
                <a:latin typeface="Nyala" panose="02000504070300020003" pitchFamily="2" charset="0"/>
                <a:ea typeface="GeezTypeNet"/>
                <a:cs typeface="GeezTypeNet"/>
                <a:sym typeface="GeezTypeNet"/>
              </a:rPr>
              <a:t>።</a:t>
            </a:r>
          </a:p>
          <a:p>
            <a:pPr fontAlgn="base">
              <a:spcBef>
                <a:spcPct val="20000"/>
              </a:spcBef>
              <a:spcAft>
                <a:spcPct val="0"/>
              </a:spcAft>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69. </a:t>
            </a:r>
            <a:r>
              <a:rPr lang="en-CA" sz="4300" dirty="0" err="1" smtClean="0">
                <a:uFill>
                  <a:solidFill>
                    <a:srgbClr val="000000"/>
                  </a:solidFill>
                </a:uFill>
                <a:latin typeface="Nyala" panose="02000504070300020003" pitchFamily="2" charset="0"/>
                <a:ea typeface="GeezTypeNet"/>
                <a:cs typeface="GeezTypeNet"/>
                <a:sym typeface="GeezTypeNet"/>
              </a:rPr>
              <a:t>ብኃይሊ</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የማንካ</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ኣጽንዓዮም</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ካብ</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ክፉእ</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ጭንቀት</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ሠው</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ሮም</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ርድኣዮም</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ሓላዊ</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ኹኖም</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ንሥጋናን</a:t>
            </a:r>
            <a:endParaRPr lang="sk-SK" sz="3800" dirty="0">
              <a:uFill>
                <a:solidFill>
                  <a:srgbClr val="000000"/>
                </a:solidFill>
              </a:uFill>
              <a:latin typeface="Nyala" panose="02000504070300020003" pitchFamily="2" charset="0"/>
              <a:ea typeface="GeezTypeNet"/>
              <a:cs typeface="GeezTypeNet"/>
              <a:sym typeface="GeezTypeNet"/>
            </a:endParaRPr>
          </a:p>
        </p:txBody>
      </p:sp>
      <p:sp>
        <p:nvSpPr>
          <p:cNvPr id="20" name="Rectangle 19"/>
          <p:cNvSpPr/>
          <p:nvPr/>
        </p:nvSpPr>
        <p:spPr>
          <a:xfrm>
            <a:off x="8068962" y="-17799"/>
            <a:ext cx="4335950" cy="6971139"/>
          </a:xfrm>
          <a:prstGeom prst="rect">
            <a:avLst/>
          </a:prstGeom>
        </p:spPr>
        <p:txBody>
          <a:bodyPr wrap="square">
            <a:spAutoFit/>
          </a:bodyPr>
          <a:lstStyle/>
          <a:p>
            <a:pPr marL="40639" marR="40639">
              <a:spcBef>
                <a:spcPts val="600"/>
              </a:spcBef>
              <a:buClr>
                <a:srgbClr val="FF2600"/>
              </a:buClr>
              <a:defRPr sz="2800"/>
            </a:pPr>
            <a:r>
              <a:rPr lang="en-US" sz="3400" dirty="0"/>
              <a:t>look from Thy worthy dwelling place, bless them, men and women; </a:t>
            </a:r>
            <a:r>
              <a:rPr lang="en-US" sz="3400" dirty="0">
                <a:uFill>
                  <a:solidFill>
                    <a:srgbClr val="000000"/>
                  </a:solidFill>
                </a:uFill>
              </a:rPr>
              <a:t>incline Thy ear to them and hearken unto their prayer. </a:t>
            </a:r>
            <a:endParaRPr lang="en-US" sz="3400" dirty="0" smtClean="0">
              <a:uFill>
                <a:solidFill>
                  <a:srgbClr val="000000"/>
                </a:solidFill>
              </a:uFill>
            </a:endParaRPr>
          </a:p>
          <a:p>
            <a:pPr marL="40639" marR="40639">
              <a:spcBef>
                <a:spcPts val="600"/>
              </a:spcBef>
              <a:buClr>
                <a:srgbClr val="FF2600"/>
              </a:buClr>
              <a:defRPr sz="2800"/>
            </a:pPr>
            <a:r>
              <a:rPr lang="en-US" sz="1400" dirty="0" smtClean="0">
                <a:solidFill>
                  <a:srgbClr val="FFC000"/>
                </a:solidFill>
                <a:uFill>
                  <a:solidFill>
                    <a:srgbClr val="000000"/>
                  </a:solidFill>
                </a:uFill>
              </a:rPr>
              <a:t>69. </a:t>
            </a:r>
            <a:r>
              <a:rPr lang="en-US" sz="3400" dirty="0" smtClean="0">
                <a:uFill>
                  <a:solidFill>
                    <a:srgbClr val="000000"/>
                  </a:solidFill>
                </a:uFill>
              </a:rPr>
              <a:t>Establish </a:t>
            </a:r>
            <a:r>
              <a:rPr lang="en-US" sz="3400" dirty="0">
                <a:uFill>
                  <a:solidFill>
                    <a:srgbClr val="000000"/>
                  </a:solidFill>
                </a:uFill>
              </a:rPr>
              <a:t>them with the strength of Thy right hand, help them and protect them from evil affliction; be a guardian both to their bodies and to </a:t>
            </a:r>
            <a:r>
              <a:rPr lang="en-US" sz="3400" dirty="0" smtClean="0">
                <a:uFill>
                  <a:solidFill>
                    <a:srgbClr val="000000"/>
                  </a:solidFill>
                </a:uFill>
              </a:rPr>
              <a:t>their</a:t>
            </a:r>
            <a:endParaRPr lang="en-US" sz="3400" dirty="0"/>
          </a:p>
        </p:txBody>
      </p:sp>
      <p:sp>
        <p:nvSpPr>
          <p:cNvPr id="2" name="Rectangle 1"/>
          <p:cNvSpPr/>
          <p:nvPr/>
        </p:nvSpPr>
        <p:spPr>
          <a:xfrm>
            <a:off x="-52978" y="-27789"/>
            <a:ext cx="4248460" cy="7094250"/>
          </a:xfrm>
          <a:prstGeom prst="rect">
            <a:avLst/>
          </a:prstGeom>
        </p:spPr>
        <p:txBody>
          <a:bodyPr wrap="square">
            <a:spAutoFit/>
          </a:bodyPr>
          <a:lstStyle/>
          <a:p>
            <a:pPr marL="40639" marR="40639">
              <a:spcBef>
                <a:spcPts val="600"/>
              </a:spcBef>
              <a:buClr>
                <a:srgbClr val="D84800"/>
              </a:buClr>
              <a:defRPr sz="2800"/>
            </a:pPr>
            <a:r>
              <a:rPr lang="en-CA" sz="4500" dirty="0" err="1">
                <a:uFill>
                  <a:solidFill>
                    <a:srgbClr val="000000"/>
                  </a:solidFill>
                </a:uFill>
                <a:latin typeface="Nyala" panose="02000504070300020003" pitchFamily="2" charset="0"/>
                <a:ea typeface="GeezTypeNet"/>
                <a:cs typeface="GeezTypeNet"/>
                <a:sym typeface="GeezTypeNet"/>
              </a:rPr>
              <a:t>ባርክ</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ኪያሆሙ</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ወኪያሆን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ኣጽምእ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እዝነከ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ወስምዖሙ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ጸሎቶሙ</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buClr>
                <a:srgbClr val="D84800"/>
              </a:buClr>
              <a:defRPr sz="2800"/>
            </a:pPr>
            <a:r>
              <a:rPr lang="en-CA" sz="1400" dirty="0">
                <a:solidFill>
                  <a:srgbClr val="FFC000"/>
                </a:solidFill>
                <a:uFill>
                  <a:solidFill>
                    <a:srgbClr val="000000"/>
                  </a:solidFill>
                </a:uFill>
                <a:latin typeface="Nyala" panose="02000504070300020003" pitchFamily="2" charset="0"/>
                <a:ea typeface="GeezTypeNet"/>
                <a:cs typeface="GeezTypeNet"/>
                <a:sym typeface="GeezTypeNet"/>
              </a:rPr>
              <a:t>፷፱</a:t>
            </a: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ኣጽንዕ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በኃይለ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የማንከ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ክድን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ወርዳእ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እምሕመሜ</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እኩይ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ዐቃቤ</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ኩን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ለሥጋነሂ</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ወለነፍስነሂ</a:t>
            </a:r>
            <a:endParaRPr lang="sk-SK" sz="4300"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3650339576"/>
      </p:ext>
    </p:extLst>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2119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07694" y="-28097"/>
            <a:ext cx="4373415" cy="7851380"/>
          </a:xfrm>
          <a:prstGeom prst="rect">
            <a:avLst/>
          </a:prstGeom>
        </p:spPr>
        <p:txBody>
          <a:bodyPr wrap="square">
            <a:spAutoFit/>
          </a:bodyPr>
          <a:lstStyle/>
          <a:p>
            <a:pPr fontAlgn="base">
              <a:spcBef>
                <a:spcPct val="20000"/>
              </a:spcBef>
              <a:spcAft>
                <a:spcPct val="0"/>
              </a:spcAft>
            </a:pPr>
            <a:r>
              <a:rPr lang="en-CA" sz="4300" dirty="0" err="1" smtClean="0">
                <a:uFill>
                  <a:solidFill>
                    <a:srgbClr val="000000"/>
                  </a:solidFill>
                </a:uFill>
                <a:latin typeface="Nyala" panose="02000504070300020003" pitchFamily="2" charset="0"/>
                <a:ea typeface="GeezTypeNet"/>
                <a:cs typeface="GeezTypeNet"/>
                <a:sym typeface="GeezTypeNet"/>
              </a:rPr>
              <a:t>ንነፍስናን</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ንኣኣቶምን</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ንኣኣተንን</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እምነትካን</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ምፍራህ</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ስምካን</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ወስኸሎም</a:t>
            </a:r>
            <a:r>
              <a:rPr lang="en-CA" sz="4300" dirty="0" smtClean="0">
                <a:uFill>
                  <a:solidFill>
                    <a:srgbClr val="000000"/>
                  </a:solidFill>
                </a:uFill>
                <a:latin typeface="Nyala" panose="02000504070300020003" pitchFamily="2" charset="0"/>
                <a:ea typeface="GeezTypeNet"/>
                <a:cs typeface="GeezTypeNet"/>
                <a:sym typeface="GeezTypeNet"/>
              </a:rPr>
              <a:t>። </a:t>
            </a:r>
          </a:p>
          <a:p>
            <a:pPr fontAlgn="base">
              <a:spcBef>
                <a:spcPct val="20000"/>
              </a:spcBef>
              <a:spcAft>
                <a:spcPct val="0"/>
              </a:spcAft>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70. </a:t>
            </a:r>
            <a:r>
              <a:rPr lang="en-CA" sz="4300" dirty="0" err="1" smtClean="0">
                <a:uFill>
                  <a:solidFill>
                    <a:srgbClr val="000000"/>
                  </a:solidFill>
                </a:uFill>
                <a:latin typeface="Nyala" panose="02000504070300020003" pitchFamily="2" charset="0"/>
                <a:ea typeface="GeezTypeNet"/>
                <a:cs typeface="GeezTypeNet"/>
                <a:sym typeface="GeezTypeNet"/>
              </a:rPr>
              <a:t>ብሓደ</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ወድኻ</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ምስኡን</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ምስ</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መንፈስ</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ቅዱስን</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ክብርን</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ሥልጣንን</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ብእኡ</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ዘሎካ</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ሎምን</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ኵሉ</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ሳዕን</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ንዘልዓለም</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ዓለምን</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ኣሜን</a:t>
            </a:r>
            <a:r>
              <a:rPr lang="en-CA" sz="4300" dirty="0" smtClean="0">
                <a:uFill>
                  <a:solidFill>
                    <a:srgbClr val="000000"/>
                  </a:solidFill>
                </a:uFill>
                <a:latin typeface="Nyala" panose="02000504070300020003" pitchFamily="2" charset="0"/>
                <a:ea typeface="GeezTypeNet"/>
                <a:cs typeface="GeezTypeNet"/>
                <a:sym typeface="GeezTypeNet"/>
              </a:rPr>
              <a:t>።</a:t>
            </a:r>
            <a:endParaRPr lang="sk-SK" sz="4300" dirty="0">
              <a:uFill>
                <a:solidFill>
                  <a:srgbClr val="000000"/>
                </a:solidFill>
              </a:uFill>
              <a:latin typeface="Nyala" panose="02000504070300020003" pitchFamily="2" charset="0"/>
              <a:ea typeface="GeezTypeNet"/>
              <a:cs typeface="GeezTypeNet"/>
              <a:sym typeface="GeezTypeNet"/>
            </a:endParaRPr>
          </a:p>
          <a:p>
            <a:pPr lvl="0" fontAlgn="base">
              <a:lnSpc>
                <a:spcPct val="130000"/>
              </a:lnSpc>
              <a:spcBef>
                <a:spcPct val="20000"/>
              </a:spcBef>
              <a:spcAft>
                <a:spcPct val="0"/>
              </a:spcAft>
            </a:pPr>
            <a:endParaRPr lang="sk-SK" sz="3800" dirty="0">
              <a:uFill>
                <a:solidFill>
                  <a:srgbClr val="000000"/>
                </a:solidFill>
              </a:uFill>
              <a:latin typeface="Nyala" panose="02000504070300020003" pitchFamily="2" charset="0"/>
              <a:ea typeface="GeezTypeNet"/>
              <a:cs typeface="GeezTypeNet"/>
              <a:sym typeface="GeezTypeNet"/>
            </a:endParaRPr>
          </a:p>
        </p:txBody>
      </p:sp>
      <p:sp>
        <p:nvSpPr>
          <p:cNvPr id="20" name="Rectangle 19"/>
          <p:cNvSpPr/>
          <p:nvPr/>
        </p:nvSpPr>
        <p:spPr>
          <a:xfrm>
            <a:off x="8068962" y="-17799"/>
            <a:ext cx="4335950" cy="6447919"/>
          </a:xfrm>
          <a:prstGeom prst="rect">
            <a:avLst/>
          </a:prstGeom>
        </p:spPr>
        <p:txBody>
          <a:bodyPr wrap="square">
            <a:spAutoFit/>
          </a:bodyPr>
          <a:lstStyle/>
          <a:p>
            <a:pPr marL="40639" marR="40639">
              <a:spcBef>
                <a:spcPts val="600"/>
              </a:spcBef>
              <a:buClr>
                <a:srgbClr val="FF2600"/>
              </a:buClr>
              <a:defRPr sz="2800"/>
            </a:pPr>
            <a:r>
              <a:rPr lang="en-US" sz="3400" dirty="0" smtClean="0">
                <a:uFill>
                  <a:solidFill>
                    <a:srgbClr val="000000"/>
                  </a:solidFill>
                </a:uFill>
              </a:rPr>
              <a:t>souls</a:t>
            </a:r>
            <a:r>
              <a:rPr lang="en-US" sz="3400" dirty="0">
                <a:uFill>
                  <a:solidFill>
                    <a:srgbClr val="000000"/>
                  </a:solidFill>
                </a:uFill>
              </a:rPr>
              <a:t>; and increase to them, both men and women, Thy faith and the fear of Thy name</a:t>
            </a:r>
            <a:r>
              <a:rPr lang="en-US" sz="3400" dirty="0" smtClean="0">
                <a:uFill>
                  <a:solidFill>
                    <a:srgbClr val="000000"/>
                  </a:solidFill>
                </a:uFill>
              </a:rPr>
              <a:t>;</a:t>
            </a:r>
          </a:p>
          <a:p>
            <a:pPr marL="40639" marR="40639">
              <a:spcBef>
                <a:spcPts val="600"/>
              </a:spcBef>
              <a:buClr>
                <a:srgbClr val="FF2600"/>
              </a:buClr>
              <a:defRPr sz="2800"/>
            </a:pPr>
            <a:r>
              <a:rPr lang="en-US" sz="1400" dirty="0" smtClean="0">
                <a:solidFill>
                  <a:srgbClr val="FFC000"/>
                </a:solidFill>
              </a:rPr>
              <a:t>70. </a:t>
            </a:r>
            <a:r>
              <a:rPr lang="en-US" sz="3400" dirty="0" smtClean="0"/>
              <a:t>Through </a:t>
            </a:r>
            <a:r>
              <a:rPr lang="en-US" sz="3400" dirty="0"/>
              <a:t>Thy only-begotten Son, through whom to Thee with Him and with the Holy Spirit be glory and dominion, both now and ever and world without end.  Amen</a:t>
            </a:r>
            <a:r>
              <a:rPr lang="en-US" sz="3400" dirty="0" smtClean="0"/>
              <a:t>.</a:t>
            </a:r>
            <a:endParaRPr lang="en-US" sz="3400" dirty="0"/>
          </a:p>
        </p:txBody>
      </p:sp>
      <p:sp>
        <p:nvSpPr>
          <p:cNvPr id="2" name="Rectangle 1"/>
          <p:cNvSpPr/>
          <p:nvPr/>
        </p:nvSpPr>
        <p:spPr>
          <a:xfrm>
            <a:off x="-52978" y="-108474"/>
            <a:ext cx="4248460" cy="7171194"/>
          </a:xfrm>
          <a:prstGeom prst="rect">
            <a:avLst/>
          </a:prstGeom>
        </p:spPr>
        <p:txBody>
          <a:bodyPr wrap="square">
            <a:spAutoFit/>
          </a:bodyPr>
          <a:lstStyle/>
          <a:p>
            <a:pPr marL="40639" marR="40639">
              <a:spcBef>
                <a:spcPts val="600"/>
              </a:spcBef>
              <a:buClr>
                <a:srgbClr val="D84800"/>
              </a:buClr>
              <a:defRPr sz="2800"/>
            </a:pPr>
            <a:r>
              <a:rPr lang="en-CA" sz="4500" dirty="0" err="1">
                <a:uFill>
                  <a:solidFill>
                    <a:srgbClr val="000000"/>
                  </a:solidFill>
                </a:uFill>
                <a:latin typeface="Nyala" panose="02000504070300020003" pitchFamily="2" charset="0"/>
                <a:ea typeface="GeezTypeNet"/>
                <a:cs typeface="GeezTypeNet"/>
                <a:sym typeface="GeezTypeNet"/>
              </a:rPr>
              <a:t>ወስክ</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ሎሙሂ</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ወሎንሂ</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ሃይማኖትከ</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ወፈሪሆተ</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ስምከ</a:t>
            </a:r>
            <a:r>
              <a:rPr lang="en-CA" sz="4500" dirty="0">
                <a:uFill>
                  <a:solidFill>
                    <a:srgbClr val="000000"/>
                  </a:solidFill>
                </a:uFill>
                <a:latin typeface="Nyala" panose="02000504070300020003" pitchFamily="2" charset="0"/>
                <a:ea typeface="GeezTypeNet"/>
                <a:cs typeface="GeezTypeNet"/>
                <a:sym typeface="GeezTypeNet"/>
              </a:rPr>
              <a:t>።</a:t>
            </a:r>
          </a:p>
          <a:p>
            <a:pPr marL="40639" marR="40639">
              <a:spcBef>
                <a:spcPts val="600"/>
              </a:spcBef>
              <a:buClr>
                <a:srgbClr val="D84800"/>
              </a:buClr>
              <a:defRPr sz="2800"/>
            </a:pPr>
            <a:r>
              <a:rPr lang="en-CA" sz="1400" dirty="0">
                <a:solidFill>
                  <a:srgbClr val="FFC000"/>
                </a:solidFill>
                <a:uFill>
                  <a:solidFill>
                    <a:srgbClr val="000000"/>
                  </a:solidFill>
                </a:uFill>
                <a:latin typeface="Nyala" panose="02000504070300020003" pitchFamily="2" charset="0"/>
                <a:ea typeface="GeezTypeNet"/>
                <a:cs typeface="GeezTypeNet"/>
                <a:sym typeface="GeezTypeNet"/>
              </a:rPr>
              <a:t>፸. </a:t>
            </a:r>
            <a:r>
              <a:rPr lang="en-CA" sz="4500" dirty="0">
                <a:uFill>
                  <a:solidFill>
                    <a:srgbClr val="000000"/>
                  </a:solidFill>
                </a:uFill>
                <a:latin typeface="Nyala" panose="02000504070300020003" pitchFamily="2" charset="0"/>
                <a:ea typeface="GeezTypeNet"/>
                <a:cs typeface="GeezTypeNet"/>
                <a:sym typeface="GeezTypeNet"/>
              </a:rPr>
              <a:t>በ፩ዱ </a:t>
            </a:r>
            <a:r>
              <a:rPr lang="en-CA" sz="4500" dirty="0" err="1">
                <a:uFill>
                  <a:solidFill>
                    <a:srgbClr val="000000"/>
                  </a:solidFill>
                </a:uFill>
                <a:latin typeface="Nyala" panose="02000504070300020003" pitchFamily="2" charset="0"/>
                <a:ea typeface="GeezTypeNet"/>
                <a:cs typeface="GeezTypeNet"/>
                <a:sym typeface="GeezTypeNet"/>
              </a:rPr>
              <a:t>ወልድከ</a:t>
            </a:r>
            <a:r>
              <a:rPr lang="en-CA" sz="4500" dirty="0">
                <a:uFill>
                  <a:solidFill>
                    <a:srgbClr val="000000"/>
                  </a:solidFill>
                </a:uFill>
                <a:latin typeface="Nyala" panose="02000504070300020003" pitchFamily="2" charset="0"/>
                <a:ea typeface="GeezTypeNet"/>
                <a:cs typeface="GeezTypeNet"/>
                <a:sym typeface="GeezTypeNet"/>
              </a:rPr>
              <a:t> </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buClr>
                <a:srgbClr val="D84800"/>
              </a:buClr>
              <a:defRPr sz="2800"/>
            </a:pPr>
            <a:r>
              <a:rPr lang="en-CA" sz="4500" dirty="0" err="1" smtClean="0">
                <a:uFill>
                  <a:solidFill>
                    <a:srgbClr val="000000"/>
                  </a:solidFill>
                </a:uFill>
                <a:latin typeface="Nyala" panose="02000504070300020003" pitchFamily="2" charset="0"/>
                <a:ea typeface="GeezTypeNet"/>
                <a:cs typeface="GeezTypeNet"/>
                <a:sym typeface="GeezTypeNet"/>
              </a:rPr>
              <a:t>ዘቦቱ</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ለከ</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ምስሌሁ</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ወምስለ</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ቅዱስ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መንፈስ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ስብሐት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ወእኂዝ</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ይእዜኒ</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ወዘልፈኒ</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ወለዓለመ</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ዓለም</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ኣሜን</a:t>
            </a:r>
            <a:r>
              <a:rPr lang="en-CA" sz="4500" dirty="0">
                <a:uFill>
                  <a:solidFill>
                    <a:srgbClr val="000000"/>
                  </a:solidFill>
                </a:uFill>
                <a:latin typeface="Nyala" panose="02000504070300020003" pitchFamily="2" charset="0"/>
                <a:ea typeface="GeezTypeNet"/>
                <a:cs typeface="GeezTypeNet"/>
                <a:sym typeface="GeezTypeNet"/>
              </a:rPr>
              <a:t>።</a:t>
            </a:r>
          </a:p>
        </p:txBody>
      </p:sp>
    </p:spTree>
    <p:extLst>
      <p:ext uri="{BB962C8B-B14F-4D97-AF65-F5344CB8AC3E}">
        <p14:creationId xmlns:p14="http://schemas.microsoft.com/office/powerpoint/2010/main" val="1063470740"/>
      </p:ext>
    </p:extLst>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4641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5944" y="-62079"/>
            <a:ext cx="4223592" cy="7171194"/>
          </a:xfrm>
          <a:prstGeom prst="rect">
            <a:avLst/>
          </a:prstGeom>
        </p:spPr>
        <p:txBody>
          <a:bodyPr wrap="square">
            <a:spAutoFit/>
          </a:bodyPr>
          <a:lstStyle/>
          <a:p>
            <a:r>
              <a:rPr lang="en-CA" sz="6000" dirty="0" err="1">
                <a:solidFill>
                  <a:srgbClr val="92D050"/>
                </a:solidFill>
              </a:rPr>
              <a:t>ይ.ዲ</a:t>
            </a:r>
            <a:r>
              <a:rPr lang="en-CA" sz="6000" dirty="0">
                <a:solidFill>
                  <a:srgbClr val="92D050"/>
                </a:solidFill>
              </a:rPr>
              <a:t>. </a:t>
            </a:r>
            <a:r>
              <a:rPr lang="en-CA" sz="1400" dirty="0" smtClean="0">
                <a:solidFill>
                  <a:srgbClr val="FFC000"/>
                </a:solidFill>
              </a:rPr>
              <a:t>71.</a:t>
            </a:r>
            <a:r>
              <a:rPr lang="en-CA" sz="6000" dirty="0" smtClean="0"/>
              <a:t>ንእግዚኣብሄር </a:t>
            </a:r>
            <a:r>
              <a:rPr lang="en-CA" sz="6000" dirty="0" err="1"/>
              <a:t>ብፍርሃት</a:t>
            </a:r>
            <a:r>
              <a:rPr lang="en-CA" sz="6000" dirty="0"/>
              <a:t> </a:t>
            </a:r>
            <a:r>
              <a:rPr lang="en-CA" sz="6000" dirty="0" err="1"/>
              <a:t>ስገዱ</a:t>
            </a:r>
            <a:r>
              <a:rPr lang="en-CA" sz="6000" dirty="0"/>
              <a:t>። </a:t>
            </a:r>
          </a:p>
          <a:p>
            <a:r>
              <a:rPr lang="en-CA" sz="6000" dirty="0" err="1">
                <a:solidFill>
                  <a:srgbClr val="FFFF00"/>
                </a:solidFill>
              </a:rPr>
              <a:t>ይ.ሕ</a:t>
            </a:r>
            <a:r>
              <a:rPr lang="en-CA" sz="6000" dirty="0">
                <a:solidFill>
                  <a:srgbClr val="FFFF00"/>
                </a:solidFill>
              </a:rPr>
              <a:t>. </a:t>
            </a:r>
          </a:p>
          <a:p>
            <a:r>
              <a:rPr lang="en-CA" sz="1400" dirty="0" smtClean="0">
                <a:solidFill>
                  <a:srgbClr val="FFC000"/>
                </a:solidFill>
              </a:rPr>
              <a:t> </a:t>
            </a:r>
            <a:r>
              <a:rPr lang="en-CA" sz="5500" dirty="0"/>
              <a:t>ኦ </a:t>
            </a:r>
            <a:r>
              <a:rPr lang="en-CA" sz="5500" dirty="0" err="1" smtClean="0"/>
              <a:t>ጐይታ</a:t>
            </a:r>
            <a:r>
              <a:rPr lang="en-CA" sz="5500" dirty="0" smtClean="0"/>
              <a:t>፥  </a:t>
            </a:r>
            <a:r>
              <a:rPr lang="en-CA" sz="5500" dirty="0" err="1" smtClean="0"/>
              <a:t>ኣብ</a:t>
            </a:r>
            <a:r>
              <a:rPr lang="en-CA" sz="5500" dirty="0" smtClean="0"/>
              <a:t> </a:t>
            </a:r>
            <a:r>
              <a:rPr lang="en-CA" sz="5500" dirty="0" err="1"/>
              <a:t>ቅድሜኻ</a:t>
            </a:r>
            <a:r>
              <a:rPr lang="en-CA" sz="5500" dirty="0"/>
              <a:t> </a:t>
            </a:r>
            <a:r>
              <a:rPr lang="en-CA" sz="5500" dirty="0" err="1"/>
              <a:t>ንሰግድን</a:t>
            </a:r>
            <a:r>
              <a:rPr lang="en-CA" sz="5500" dirty="0"/>
              <a:t> </a:t>
            </a:r>
            <a:r>
              <a:rPr lang="en-CA" sz="5500" dirty="0" err="1"/>
              <a:t>ነመስግነካን</a:t>
            </a:r>
            <a:r>
              <a:rPr lang="en-CA" sz="5500" dirty="0"/>
              <a:t> </a:t>
            </a:r>
            <a:r>
              <a:rPr lang="en-CA" sz="5500" dirty="0" err="1"/>
              <a:t>ኣሎና</a:t>
            </a:r>
            <a:r>
              <a:rPr lang="en-CA" sz="5500" dirty="0" smtClean="0"/>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ስግደት</a:t>
            </a:r>
            <a:endParaRPr lang="en-CA" sz="2000" dirty="0">
              <a:solidFill>
                <a:srgbClr val="FFC000"/>
              </a:solidFill>
            </a:endParaRPr>
          </a:p>
        </p:txBody>
      </p:sp>
      <p:sp>
        <p:nvSpPr>
          <p:cNvPr id="2" name="Rectangle 1"/>
          <p:cNvSpPr/>
          <p:nvPr/>
        </p:nvSpPr>
        <p:spPr>
          <a:xfrm>
            <a:off x="-32437" y="-80007"/>
            <a:ext cx="3918637" cy="6863417"/>
          </a:xfrm>
          <a:prstGeom prst="rect">
            <a:avLst/>
          </a:prstGeom>
        </p:spPr>
        <p:txBody>
          <a:bodyPr wrap="square">
            <a:spAutoFit/>
          </a:bodyPr>
          <a:lstStyle/>
          <a:p>
            <a:r>
              <a:rPr lang="pt-BR" sz="6000" dirty="0">
                <a:solidFill>
                  <a:srgbClr val="92D050"/>
                </a:solidFill>
              </a:rPr>
              <a:t>ይ.ዲ.</a:t>
            </a:r>
            <a:r>
              <a:rPr lang="pt-BR" sz="1400" dirty="0">
                <a:solidFill>
                  <a:srgbClr val="92D050"/>
                </a:solidFill>
              </a:rPr>
              <a:t>  </a:t>
            </a:r>
            <a:r>
              <a:rPr lang="pt-BR" sz="1400" dirty="0" smtClean="0">
                <a:solidFill>
                  <a:srgbClr val="FFC000"/>
                </a:solidFill>
              </a:rPr>
              <a:t>፸፩. </a:t>
            </a:r>
            <a:r>
              <a:rPr lang="pt-BR" sz="6000" b="1" dirty="0"/>
              <a:t>ስግዱ ለእግዚአብሔር በፍርሃት።</a:t>
            </a:r>
            <a:endParaRPr lang="en-CA" sz="6000" b="1" dirty="0"/>
          </a:p>
          <a:p>
            <a:r>
              <a:rPr lang="pt-BR" sz="6000" dirty="0">
                <a:solidFill>
                  <a:srgbClr val="FFFF00"/>
                </a:solidFill>
              </a:rPr>
              <a:t>ይ.ሕ. </a:t>
            </a:r>
            <a:endParaRPr lang="pt-BR" sz="1400" dirty="0">
              <a:solidFill>
                <a:srgbClr val="FFC000"/>
              </a:solidFill>
            </a:endParaRPr>
          </a:p>
          <a:p>
            <a:r>
              <a:rPr lang="pt-BR" sz="1400" b="1" dirty="0" smtClean="0">
                <a:solidFill>
                  <a:srgbClr val="FFC000"/>
                </a:solidFill>
              </a:rPr>
              <a:t>          </a:t>
            </a:r>
            <a:r>
              <a:rPr lang="pt-BR" sz="6000" b="1" dirty="0" smtClean="0"/>
              <a:t>ቅድሜከ </a:t>
            </a:r>
            <a:r>
              <a:rPr lang="pt-BR" sz="6000" b="1" dirty="0"/>
              <a:t>እግዚኦ ንሰግድ </a:t>
            </a:r>
            <a:r>
              <a:rPr lang="pt-BR" sz="6000" b="1" dirty="0" smtClean="0"/>
              <a:t>ወንሴብሐከ።</a:t>
            </a:r>
            <a:r>
              <a:rPr lang="en-CA" sz="6000" b="1" dirty="0"/>
              <a:t> </a:t>
            </a:r>
            <a:r>
              <a:rPr lang="en-CA" sz="6000" b="1" dirty="0" smtClean="0"/>
              <a:t>    </a:t>
            </a:r>
            <a:r>
              <a:rPr lang="en-CA" sz="2000" dirty="0" smtClean="0">
                <a:solidFill>
                  <a:srgbClr val="FFC000"/>
                </a:solidFill>
                <a:latin typeface="GeezTypeNet"/>
                <a:ea typeface="GeezTypeNet"/>
                <a:cs typeface="GeezTypeNet"/>
                <a:sym typeface="GeezTypeNet"/>
              </a:rPr>
              <a:t>        </a:t>
            </a:r>
          </a:p>
          <a:p>
            <a:r>
              <a:rPr lang="en-CA" sz="2000" dirty="0">
                <a:solidFill>
                  <a:srgbClr val="FFC000"/>
                </a:solidFill>
                <a:latin typeface="GeezTypeNet"/>
                <a:ea typeface="GeezTypeNet"/>
                <a:cs typeface="GeezTypeNet"/>
                <a:sym typeface="GeezTypeNet"/>
              </a:rPr>
              <a:t> </a:t>
            </a:r>
            <a:r>
              <a:rPr lang="en-CA" sz="2000" dirty="0" smtClean="0">
                <a:solidFill>
                  <a:srgbClr val="FFC000"/>
                </a:solidFill>
                <a:latin typeface="GeezTypeNet"/>
                <a:ea typeface="GeezTypeNet"/>
                <a:cs typeface="GeezTypeNet"/>
                <a:sym typeface="GeezTypeNet"/>
              </a:rPr>
              <a:t>    </a:t>
            </a:r>
            <a:r>
              <a:rPr lang="en-CA" sz="2000" dirty="0" err="1" smtClean="0">
                <a:solidFill>
                  <a:srgbClr val="FFC000"/>
                </a:solidFill>
                <a:latin typeface="GeezTypeNet"/>
                <a:ea typeface="GeezTypeNet"/>
                <a:cs typeface="GeezTypeNet"/>
                <a:sym typeface="GeezTypeNet"/>
              </a:rPr>
              <a:t>ጊዜ</a:t>
            </a:r>
            <a:r>
              <a:rPr lang="en-CA" sz="2000" dirty="0" smtClean="0">
                <a:solidFill>
                  <a:srgbClr val="FFC000"/>
                </a:solidFill>
                <a:latin typeface="GeezTypeNet"/>
                <a:ea typeface="GeezTypeNet"/>
                <a:cs typeface="GeezTypeNet"/>
                <a:sym typeface="GeezTypeNet"/>
              </a:rPr>
              <a:t> </a:t>
            </a:r>
            <a:r>
              <a:rPr lang="en-CA" sz="2000" dirty="0" err="1" smtClean="0">
                <a:solidFill>
                  <a:srgbClr val="FFC000"/>
                </a:solidFill>
                <a:latin typeface="GeezTypeNet"/>
                <a:ea typeface="GeezTypeNet"/>
                <a:cs typeface="GeezTypeNet"/>
                <a:sym typeface="GeezTypeNet"/>
              </a:rPr>
              <a:t>ሰጊድ</a:t>
            </a:r>
            <a:endParaRPr lang="en-CA" sz="2000" dirty="0">
              <a:solidFill>
                <a:srgbClr val="FFC000"/>
              </a:solidFill>
              <a:latin typeface="GeezTypeNet"/>
              <a:ea typeface="GeezTypeNet"/>
              <a:cs typeface="GeezTypeNet"/>
              <a:sym typeface="GeezTypeNet"/>
            </a:endParaRPr>
          </a:p>
        </p:txBody>
      </p:sp>
      <p:sp>
        <p:nvSpPr>
          <p:cNvPr id="7" name="Rectangle 6"/>
          <p:cNvSpPr/>
          <p:nvPr/>
        </p:nvSpPr>
        <p:spPr>
          <a:xfrm>
            <a:off x="7986410" y="-125376"/>
            <a:ext cx="4306143" cy="6281720"/>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sz="4000" b="1" dirty="0" smtClean="0">
                <a:solidFill>
                  <a:srgbClr val="92D050"/>
                </a:solidFill>
              </a:rPr>
              <a:t>Deacon:</a:t>
            </a:r>
            <a:r>
              <a:rPr lang="en-US" sz="4000" dirty="0" smtClean="0">
                <a:solidFill>
                  <a:srgbClr val="92D050"/>
                </a:solidFill>
              </a:rPr>
              <a:t> </a:t>
            </a:r>
          </a:p>
          <a:p>
            <a:pPr marL="40639" marR="40639">
              <a:lnSpc>
                <a:spcPct val="130000"/>
              </a:lnSpc>
              <a:spcBef>
                <a:spcPts val="600"/>
              </a:spcBef>
              <a:buClr>
                <a:srgbClr val="000000"/>
              </a:buClr>
              <a:buFont typeface="Arial"/>
              <a:defRPr sz="2800"/>
            </a:pPr>
            <a:r>
              <a:rPr lang="en-US" altLang="en-US" sz="1400" dirty="0" smtClean="0">
                <a:solidFill>
                  <a:srgbClr val="FFC000"/>
                </a:solidFill>
                <a:latin typeface="Arial" charset="0"/>
              </a:rPr>
              <a:t>71. </a:t>
            </a:r>
            <a:r>
              <a:rPr lang="en-US" sz="4000" dirty="0" smtClean="0"/>
              <a:t>Worship </a:t>
            </a:r>
            <a:r>
              <a:rPr lang="en-US" sz="4000" dirty="0"/>
              <a:t>the Lord with fear.</a:t>
            </a:r>
          </a:p>
          <a:p>
            <a:pPr marL="40639" marR="40639">
              <a:lnSpc>
                <a:spcPct val="130000"/>
              </a:lnSpc>
              <a:spcBef>
                <a:spcPts val="600"/>
              </a:spcBef>
              <a:buClr>
                <a:srgbClr val="0329D6"/>
              </a:buClr>
              <a:buFont typeface="Arial"/>
              <a:defRPr sz="2800"/>
            </a:pPr>
            <a:r>
              <a:rPr lang="en-US" sz="4000" b="1" dirty="0" smtClean="0">
                <a:solidFill>
                  <a:srgbClr val="FFFF00"/>
                </a:solidFill>
                <a:uFill>
                  <a:solidFill>
                    <a:srgbClr val="0329D6"/>
                  </a:solidFill>
                </a:uFill>
              </a:rPr>
              <a:t>People:</a:t>
            </a:r>
            <a:endParaRPr lang="en-US" sz="4000" dirty="0" smtClean="0">
              <a:solidFill>
                <a:srgbClr val="FFFF00"/>
              </a:solidFill>
              <a:uFill>
                <a:solidFill>
                  <a:srgbClr val="0329D6"/>
                </a:solidFill>
              </a:uFill>
            </a:endParaRPr>
          </a:p>
          <a:p>
            <a:pPr marL="40639" marR="40639">
              <a:lnSpc>
                <a:spcPct val="130000"/>
              </a:lnSpc>
              <a:spcBef>
                <a:spcPts val="600"/>
              </a:spcBef>
              <a:buClr>
                <a:srgbClr val="0329D6"/>
              </a:buClr>
              <a:buFont typeface="Arial"/>
              <a:defRPr sz="2800"/>
            </a:pPr>
            <a:r>
              <a:rPr lang="en-US" altLang="en-US" sz="1400" dirty="0" smtClean="0">
                <a:latin typeface="Arial" charset="0"/>
              </a:rPr>
              <a:t> </a:t>
            </a:r>
            <a:r>
              <a:rPr lang="en-US" sz="1400" dirty="0" smtClean="0">
                <a:solidFill>
                  <a:srgbClr val="FFFF00"/>
                </a:solidFill>
                <a:uFill>
                  <a:solidFill>
                    <a:srgbClr val="0329D6"/>
                  </a:solidFill>
                </a:uFill>
              </a:rPr>
              <a:t> </a:t>
            </a:r>
            <a:r>
              <a:rPr lang="en-US" sz="3800" dirty="0" smtClean="0">
                <a:solidFill>
                  <a:schemeClr val="tx1">
                    <a:lumMod val="95000"/>
                  </a:schemeClr>
                </a:solidFill>
                <a:uFill>
                  <a:solidFill>
                    <a:srgbClr val="0329D6"/>
                  </a:solidFill>
                </a:uFill>
              </a:rPr>
              <a:t>Before </a:t>
            </a:r>
            <a:r>
              <a:rPr lang="en-US" sz="3800" dirty="0">
                <a:solidFill>
                  <a:schemeClr val="tx1">
                    <a:lumMod val="95000"/>
                  </a:schemeClr>
                </a:solidFill>
                <a:uFill>
                  <a:solidFill>
                    <a:srgbClr val="0329D6"/>
                  </a:solidFill>
                </a:uFill>
              </a:rPr>
              <a:t>Thee, Lord, we worship, and Thee do we </a:t>
            </a:r>
            <a:r>
              <a:rPr lang="en-US" sz="3800" dirty="0" smtClean="0">
                <a:solidFill>
                  <a:schemeClr val="tx1">
                    <a:lumMod val="95000"/>
                  </a:schemeClr>
                </a:solidFill>
                <a:uFill>
                  <a:solidFill>
                    <a:srgbClr val="0329D6"/>
                  </a:solidFill>
                </a:uFill>
              </a:rPr>
              <a:t>glorify. </a:t>
            </a:r>
          </a:p>
          <a:p>
            <a:pPr marL="40639" marR="40639" algn="ctr">
              <a:lnSpc>
                <a:spcPct val="130000"/>
              </a:lnSpc>
              <a:spcBef>
                <a:spcPts val="600"/>
              </a:spcBef>
              <a:buClr>
                <a:srgbClr val="0329D6"/>
              </a:buClr>
              <a:buFont typeface="Arial"/>
              <a:defRPr sz="2800"/>
            </a:pPr>
            <a:r>
              <a:rPr lang="en-US" sz="2000" dirty="0" smtClean="0">
                <a:solidFill>
                  <a:srgbClr val="FFC000"/>
                </a:solidFill>
                <a:uFill>
                  <a:solidFill>
                    <a:srgbClr val="0329D6"/>
                  </a:solidFill>
                </a:uFill>
              </a:rPr>
              <a:t>Time to Prostrate</a:t>
            </a:r>
            <a:endParaRPr lang="en-US" sz="2000" dirty="0">
              <a:solidFill>
                <a:srgbClr val="FFC000"/>
              </a:solidFill>
              <a:uFill>
                <a:solidFill>
                  <a:srgbClr val="0329D6"/>
                </a:solidFill>
              </a:uFill>
            </a:endParaRPr>
          </a:p>
        </p:txBody>
      </p:sp>
    </p:spTree>
    <p:extLst>
      <p:ext uri="{BB962C8B-B14F-4D97-AF65-F5344CB8AC3E}">
        <p14:creationId xmlns:p14="http://schemas.microsoft.com/office/powerpoint/2010/main" val="679797969"/>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3263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91415"/>
            <a:ext cx="4544475" cy="6555641"/>
          </a:xfrm>
          <a:prstGeom prst="rect">
            <a:avLst/>
          </a:prstGeom>
        </p:spPr>
        <p:txBody>
          <a:bodyPr wrap="square">
            <a:spAutoFit/>
          </a:bodyPr>
          <a:lstStyle/>
          <a:p>
            <a:r>
              <a:rPr lang="en-CA" sz="2000" dirty="0" smtClean="0">
                <a:solidFill>
                  <a:srgbClr val="FFC000"/>
                </a:solidFill>
              </a:rPr>
              <a:t>                   . </a:t>
            </a:r>
            <a:r>
              <a:rPr lang="en-CA" sz="1400" dirty="0" smtClean="0"/>
              <a:t>1.</a:t>
            </a:r>
            <a:r>
              <a:rPr lang="en-CA" sz="2000" dirty="0" smtClean="0">
                <a:solidFill>
                  <a:srgbClr val="FFC000"/>
                </a:solidFill>
              </a:rPr>
              <a:t>ናይ </a:t>
            </a:r>
            <a:r>
              <a:rPr lang="en-CA" sz="2000" dirty="0" err="1" smtClean="0">
                <a:solidFill>
                  <a:srgbClr val="FFC000"/>
                </a:solidFill>
              </a:rPr>
              <a:t>ንስሓ</a:t>
            </a:r>
            <a:r>
              <a:rPr lang="en-CA" sz="2000" dirty="0" smtClean="0">
                <a:solidFill>
                  <a:srgbClr val="FFC000"/>
                </a:solidFill>
              </a:rPr>
              <a:t> </a:t>
            </a:r>
            <a:r>
              <a:rPr lang="en-CA" sz="2000" dirty="0" err="1" smtClean="0">
                <a:solidFill>
                  <a:srgbClr val="FFC000"/>
                </a:solidFill>
              </a:rPr>
              <a:t>ጸሎት</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smtClean="0">
                <a:solidFill>
                  <a:srgbClr val="FFC000"/>
                </a:solidFill>
              </a:rPr>
              <a:t>72.  </a:t>
            </a:r>
            <a:r>
              <a:rPr lang="en-CA" sz="4000" dirty="0" smtClean="0"/>
              <a:t>ኦ </a:t>
            </a:r>
            <a:r>
              <a:rPr lang="en-CA" sz="4000" dirty="0" err="1" smtClean="0"/>
              <a:t>ጐይታ</a:t>
            </a:r>
            <a:r>
              <a:rPr lang="en-CA" sz="4000" dirty="0" smtClean="0"/>
              <a:t> </a:t>
            </a:r>
            <a:r>
              <a:rPr lang="en-CA" sz="4000" dirty="0" err="1" smtClean="0"/>
              <a:t>ኵሉ</a:t>
            </a:r>
            <a:r>
              <a:rPr lang="en-CA" sz="4000" dirty="0" smtClean="0"/>
              <a:t> </a:t>
            </a:r>
            <a:r>
              <a:rPr lang="en-CA" sz="4000" dirty="0" err="1" smtClean="0"/>
              <a:t>ዓለም</a:t>
            </a:r>
            <a:r>
              <a:rPr lang="en-CA" sz="4000" dirty="0" smtClean="0"/>
              <a:t> </a:t>
            </a:r>
            <a:r>
              <a:rPr lang="en-CA" sz="4000" dirty="0" err="1" smtClean="0"/>
              <a:t>ዝኃዝካ</a:t>
            </a:r>
            <a:r>
              <a:rPr lang="en-CA" sz="4000" dirty="0" smtClean="0"/>
              <a:t>  </a:t>
            </a:r>
            <a:r>
              <a:rPr lang="en-CA" sz="4000" dirty="0" err="1" smtClean="0"/>
              <a:t>እግዚአብ</a:t>
            </a:r>
            <a:endParaRPr lang="en-CA" sz="4000" dirty="0" smtClean="0"/>
          </a:p>
          <a:p>
            <a:r>
              <a:rPr lang="en-CA" sz="4000" dirty="0" err="1" smtClean="0"/>
              <a:t>ሔር</a:t>
            </a:r>
            <a:r>
              <a:rPr lang="en-CA" sz="4000" dirty="0" smtClean="0"/>
              <a:t> </a:t>
            </a:r>
            <a:r>
              <a:rPr lang="en-CA" sz="4000" dirty="0" err="1" smtClean="0"/>
              <a:t>አብ</a:t>
            </a:r>
            <a:r>
              <a:rPr lang="en-CA" sz="4000" dirty="0" smtClean="0"/>
              <a:t>፥ </a:t>
            </a:r>
            <a:r>
              <a:rPr lang="en-CA" sz="4000" dirty="0" err="1" smtClean="0"/>
              <a:t>ቍስሊ</a:t>
            </a:r>
            <a:r>
              <a:rPr lang="en-CA" sz="4000" dirty="0" smtClean="0"/>
              <a:t> </a:t>
            </a:r>
            <a:r>
              <a:rPr lang="en-CA" sz="4000" dirty="0" err="1" smtClean="0"/>
              <a:t>ነፍስናን</a:t>
            </a:r>
            <a:r>
              <a:rPr lang="en-CA" sz="4000" dirty="0" smtClean="0"/>
              <a:t> </a:t>
            </a:r>
            <a:r>
              <a:rPr lang="en-CA" sz="4000" dirty="0" err="1" smtClean="0"/>
              <a:t>መንፈስና</a:t>
            </a:r>
            <a:r>
              <a:rPr lang="en-CA" sz="4000" dirty="0" smtClean="0"/>
              <a:t> </a:t>
            </a:r>
            <a:r>
              <a:rPr lang="en-CA" sz="4000" dirty="0" err="1" smtClean="0"/>
              <a:t>እትፍውስ</a:t>
            </a:r>
            <a:r>
              <a:rPr lang="en-CA" sz="4000" dirty="0" smtClean="0"/>
              <a:t> </a:t>
            </a:r>
            <a:r>
              <a:rPr lang="en-CA" sz="4000" dirty="0" err="1" smtClean="0"/>
              <a:t>ንስኻ</a:t>
            </a:r>
            <a:r>
              <a:rPr lang="en-CA" sz="4000" dirty="0" smtClean="0"/>
              <a:t> </a:t>
            </a:r>
            <a:r>
              <a:rPr lang="en-CA" sz="4000" dirty="0" err="1" smtClean="0"/>
              <a:t>ኢኻ</a:t>
            </a:r>
            <a:r>
              <a:rPr lang="en-CA" sz="4000" dirty="0" smtClean="0"/>
              <a:t>።</a:t>
            </a:r>
          </a:p>
          <a:p>
            <a:r>
              <a:rPr lang="en-CA" sz="1400" dirty="0" smtClean="0">
                <a:solidFill>
                  <a:srgbClr val="FFC000"/>
                </a:solidFill>
              </a:rPr>
              <a:t>73.   </a:t>
            </a:r>
            <a:r>
              <a:rPr lang="en-CA" sz="4000" dirty="0" err="1" smtClean="0"/>
              <a:t>ብኣፍ</a:t>
            </a:r>
            <a:r>
              <a:rPr lang="en-CA" sz="4000" dirty="0" smtClean="0"/>
              <a:t> </a:t>
            </a:r>
            <a:r>
              <a:rPr lang="en-CA" sz="4000" dirty="0" err="1" smtClean="0"/>
              <a:t>ሓደ</a:t>
            </a:r>
            <a:r>
              <a:rPr lang="en-CA" sz="4000" dirty="0" smtClean="0"/>
              <a:t> </a:t>
            </a:r>
            <a:r>
              <a:rPr lang="en-CA" sz="4000" dirty="0" err="1" smtClean="0"/>
              <a:t>ወድኻ</a:t>
            </a:r>
            <a:r>
              <a:rPr lang="en-CA" sz="4000" dirty="0" smtClean="0"/>
              <a:t> </a:t>
            </a:r>
            <a:r>
              <a:rPr lang="en-CA" sz="4000" dirty="0" err="1" smtClean="0"/>
              <a:t>ብጐይታናን</a:t>
            </a:r>
            <a:r>
              <a:rPr lang="en-CA" sz="4000" dirty="0" smtClean="0"/>
              <a:t> </a:t>
            </a:r>
            <a:r>
              <a:rPr lang="en-CA" sz="4000" dirty="0" err="1" smtClean="0"/>
              <a:t>ኣምላኽናን</a:t>
            </a:r>
            <a:r>
              <a:rPr lang="en-CA" sz="4000" dirty="0" smtClean="0"/>
              <a:t> </a:t>
            </a:r>
            <a:r>
              <a:rPr lang="en-CA" sz="4000" dirty="0" err="1" smtClean="0"/>
              <a:t>መድኃኒናን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ነቦና</a:t>
            </a:r>
            <a:r>
              <a:rPr lang="en-CA" sz="4000" dirty="0" smtClean="0"/>
              <a:t> </a:t>
            </a:r>
            <a:r>
              <a:rPr lang="en-CA" sz="4000" dirty="0" err="1" smtClean="0"/>
              <a:t>ጴጥሮስ</a:t>
            </a:r>
            <a:r>
              <a:rPr lang="en-CA" sz="4000" dirty="0" smtClean="0"/>
              <a:t>      “ </a:t>
            </a:r>
            <a:r>
              <a:rPr lang="en-CA" sz="4000" dirty="0" err="1" smtClean="0"/>
              <a:t>ንስኻ</a:t>
            </a:r>
            <a:r>
              <a:rPr lang="en-CA" sz="4000" dirty="0" smtClean="0"/>
              <a:t> </a:t>
            </a:r>
            <a:r>
              <a:rPr lang="en-CA" sz="4000" dirty="0" err="1" smtClean="0"/>
              <a:t>ከውሒ</a:t>
            </a:r>
            <a:r>
              <a:rPr lang="en-CA" sz="4000" dirty="0" smtClean="0"/>
              <a:t> </a:t>
            </a:r>
            <a:r>
              <a:rPr lang="en-CA" sz="4000" dirty="0" err="1" smtClean="0"/>
              <a:t>ኢኻ</a:t>
            </a:r>
            <a:r>
              <a:rPr lang="en-CA" sz="4000" dirty="0" smtClean="0"/>
              <a:t>፣ </a:t>
            </a:r>
            <a:endParaRPr lang="en-CA" sz="4000" dirty="0"/>
          </a:p>
        </p:txBody>
      </p:sp>
      <p:sp>
        <p:nvSpPr>
          <p:cNvPr id="20" name="Rectangle 19"/>
          <p:cNvSpPr/>
          <p:nvPr/>
        </p:nvSpPr>
        <p:spPr>
          <a:xfrm>
            <a:off x="8211200" y="57450"/>
            <a:ext cx="4082400" cy="6309420"/>
          </a:xfrm>
          <a:prstGeom prst="rect">
            <a:avLst/>
          </a:prstGeom>
        </p:spPr>
        <p:txBody>
          <a:bodyPr wrap="square">
            <a:spAutoFit/>
          </a:bodyPr>
          <a:lstStyle/>
          <a:p>
            <a:pPr marL="40639" marR="40639">
              <a:spcBef>
                <a:spcPts val="600"/>
              </a:spcBef>
              <a:buClr>
                <a:srgbClr val="000000"/>
              </a:buClr>
              <a:buFont typeface="Arial"/>
              <a:defRPr sz="2800"/>
            </a:pPr>
            <a:r>
              <a:rPr lang="en-US" sz="2000" b="1" dirty="0" smtClean="0">
                <a:solidFill>
                  <a:srgbClr val="FF0000"/>
                </a:solidFill>
              </a:rPr>
              <a:t>      </a:t>
            </a:r>
            <a:r>
              <a:rPr lang="en-US" sz="2000" b="1" dirty="0" smtClean="0">
                <a:solidFill>
                  <a:srgbClr val="FFC000"/>
                </a:solidFill>
              </a:rPr>
              <a:t>. </a:t>
            </a:r>
            <a:r>
              <a:rPr lang="en-US" sz="1400" b="1" dirty="0" smtClean="0"/>
              <a:t>1. </a:t>
            </a:r>
            <a:r>
              <a:rPr lang="en-US" sz="2000" b="1" dirty="0" smtClean="0">
                <a:solidFill>
                  <a:srgbClr val="FFC000"/>
                </a:solidFill>
              </a:rPr>
              <a:t>The Prayer of Penance</a:t>
            </a:r>
          </a:p>
          <a:p>
            <a:pPr marL="40639" marR="40639">
              <a:spcBef>
                <a:spcPts val="600"/>
              </a:spcBef>
              <a:buClr>
                <a:srgbClr val="000000"/>
              </a:buClr>
              <a:buFont typeface="Arial"/>
              <a:defRPr sz="2000"/>
            </a:pPr>
            <a:r>
              <a:rPr lang="en-US" sz="3000" b="1" dirty="0" smtClean="0">
                <a:solidFill>
                  <a:srgbClr val="FF0000"/>
                </a:solidFill>
              </a:rPr>
              <a:t>Priest : </a:t>
            </a:r>
            <a:r>
              <a:rPr lang="en-US" sz="1400" b="1" dirty="0" smtClean="0">
                <a:solidFill>
                  <a:srgbClr val="FFC000"/>
                </a:solidFill>
              </a:rPr>
              <a:t>72. </a:t>
            </a:r>
            <a:r>
              <a:rPr lang="en-US" sz="3400" dirty="0"/>
              <a:t>O Lord God, the Father almighty, it is Thou that </a:t>
            </a:r>
            <a:r>
              <a:rPr lang="en-US" sz="3400" dirty="0" smtClean="0"/>
              <a:t>heals </a:t>
            </a:r>
            <a:r>
              <a:rPr lang="en-US" sz="3400" dirty="0"/>
              <a:t>the wounds of our </a:t>
            </a:r>
            <a:r>
              <a:rPr lang="en-US" sz="3400" dirty="0" smtClean="0"/>
              <a:t>soul, body and </a:t>
            </a:r>
            <a:r>
              <a:rPr lang="en-US" sz="3400" dirty="0"/>
              <a:t>spirit</a:t>
            </a:r>
            <a:r>
              <a:rPr lang="en-US" sz="3400" dirty="0" smtClean="0"/>
              <a:t>,</a:t>
            </a:r>
          </a:p>
          <a:p>
            <a:pPr marL="40639" marR="40639">
              <a:spcBef>
                <a:spcPts val="600"/>
              </a:spcBef>
              <a:buClr>
                <a:srgbClr val="000000"/>
              </a:buClr>
              <a:buFont typeface="Arial"/>
              <a:defRPr sz="2000"/>
            </a:pPr>
            <a:r>
              <a:rPr lang="en-US" sz="1400" dirty="0" smtClean="0">
                <a:solidFill>
                  <a:srgbClr val="FFC000"/>
                </a:solidFill>
              </a:rPr>
              <a:t>73. </a:t>
            </a:r>
            <a:r>
              <a:rPr lang="en-US" sz="3400" dirty="0" smtClean="0"/>
              <a:t>Because </a:t>
            </a:r>
            <a:r>
              <a:rPr lang="en-US" sz="3400" dirty="0"/>
              <a:t>Thou </a:t>
            </a:r>
            <a:r>
              <a:rPr lang="en-US" sz="3400" dirty="0" smtClean="0"/>
              <a:t>has </a:t>
            </a:r>
            <a:r>
              <a:rPr lang="en-US" sz="3400" dirty="0"/>
              <a:t>said, with the mouth of Thy only-begotten Son, our </a:t>
            </a:r>
            <a:r>
              <a:rPr lang="en-US" sz="3400" dirty="0" smtClean="0"/>
              <a:t>Lord, God, and </a:t>
            </a:r>
            <a:r>
              <a:rPr lang="en-US" sz="3400" dirty="0"/>
              <a:t>Savior Jesus Christ, </a:t>
            </a:r>
            <a:r>
              <a:rPr lang="en-US" sz="3400" dirty="0" smtClean="0"/>
              <a:t>that</a:t>
            </a:r>
            <a:endParaRPr lang="en-US" sz="3400" dirty="0"/>
          </a:p>
        </p:txBody>
      </p:sp>
      <p:sp>
        <p:nvSpPr>
          <p:cNvPr id="2" name="Rectangle 1"/>
          <p:cNvSpPr/>
          <p:nvPr/>
        </p:nvSpPr>
        <p:spPr>
          <a:xfrm>
            <a:off x="24713" y="68532"/>
            <a:ext cx="3738106" cy="6555641"/>
          </a:xfrm>
          <a:prstGeom prst="rect">
            <a:avLst/>
          </a:prstGeom>
        </p:spPr>
        <p:txBody>
          <a:bodyPr wrap="square">
            <a:spAutoFit/>
          </a:bodyPr>
          <a:lstStyle/>
          <a:p>
            <a:r>
              <a:rPr lang="pt-BR" sz="2000" dirty="0" smtClean="0">
                <a:solidFill>
                  <a:srgbClr val="FFC000"/>
                </a:solidFill>
              </a:rPr>
              <a:t>                    </a:t>
            </a:r>
            <a:r>
              <a:rPr lang="pt-BR" sz="1400" dirty="0" smtClean="0"/>
              <a:t>፩. </a:t>
            </a:r>
            <a:r>
              <a:rPr lang="pt-BR" sz="2000" dirty="0" smtClean="0">
                <a:solidFill>
                  <a:srgbClr val="FFC000"/>
                </a:solidFill>
              </a:rPr>
              <a:t>ጸሎተ ንስሓ</a:t>
            </a:r>
          </a:p>
          <a:p>
            <a:r>
              <a:rPr lang="pt-BR" sz="4000" dirty="0" smtClean="0">
                <a:solidFill>
                  <a:srgbClr val="FF0000"/>
                </a:solidFill>
              </a:rPr>
              <a:t>ይ.ካ</a:t>
            </a:r>
            <a:r>
              <a:rPr lang="pt-BR" sz="4000" dirty="0">
                <a:solidFill>
                  <a:srgbClr val="FF0000"/>
                </a:solidFill>
              </a:rPr>
              <a:t>. </a:t>
            </a:r>
            <a:r>
              <a:rPr lang="pt-BR" sz="1400" dirty="0" smtClean="0">
                <a:solidFill>
                  <a:srgbClr val="FFC000"/>
                </a:solidFill>
              </a:rPr>
              <a:t>፸፪. </a:t>
            </a:r>
            <a:r>
              <a:rPr lang="pt-BR" sz="4000" dirty="0" smtClean="0"/>
              <a:t>እግዚእ እግዚኦ እግዚአብሔር አብ አኃዜ ኵሉ ዓለም እንተ ውእቱ ዘትፌውስ ቍስለ ነፍስነ ወሥጋነ ወመንፈስነ። </a:t>
            </a:r>
            <a:endParaRPr lang="en-CA" sz="4000" dirty="0"/>
          </a:p>
          <a:p>
            <a:r>
              <a:rPr lang="pt-BR" sz="1400" dirty="0" smtClean="0">
                <a:solidFill>
                  <a:srgbClr val="FFC000"/>
                </a:solidFill>
              </a:rPr>
              <a:t>፸፫. </a:t>
            </a:r>
            <a:r>
              <a:rPr lang="pt-BR" sz="4000" dirty="0" smtClean="0"/>
              <a:t>እስመ እንተ ትቤ በአፈ ዋሕድ ወልድከ እግዚእነ ወአምላክነ </a:t>
            </a:r>
            <a:endParaRPr lang="nl-NL" sz="4000" dirty="0"/>
          </a:p>
        </p:txBody>
      </p:sp>
    </p:spTree>
    <p:extLst>
      <p:ext uri="{BB962C8B-B14F-4D97-AF65-F5344CB8AC3E}">
        <p14:creationId xmlns:p14="http://schemas.microsoft.com/office/powerpoint/2010/main" val="410042920"/>
      </p:ext>
    </p:extLst>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91415"/>
            <a:ext cx="4544475" cy="6863417"/>
          </a:xfrm>
          <a:prstGeom prst="rect">
            <a:avLst/>
          </a:prstGeom>
        </p:spPr>
        <p:txBody>
          <a:bodyPr wrap="square">
            <a:spAutoFit/>
          </a:bodyPr>
          <a:lstStyle/>
          <a:p>
            <a:r>
              <a:rPr lang="en-CA" sz="4000" dirty="0" err="1" smtClean="0"/>
              <a:t>ኣብ</a:t>
            </a:r>
            <a:r>
              <a:rPr lang="en-CA" sz="4000" dirty="0" smtClean="0"/>
              <a:t> </a:t>
            </a:r>
            <a:r>
              <a:rPr lang="en-CA" sz="4000" dirty="0" err="1" smtClean="0"/>
              <a:t>ልዕሊ</a:t>
            </a:r>
            <a:r>
              <a:rPr lang="en-CA" sz="4000" dirty="0" smtClean="0"/>
              <a:t> </a:t>
            </a:r>
            <a:r>
              <a:rPr lang="en-CA" sz="4000" dirty="0" err="1" smtClean="0"/>
              <a:t>እዛ</a:t>
            </a:r>
            <a:r>
              <a:rPr lang="en-CA" sz="4000" dirty="0" smtClean="0"/>
              <a:t> </a:t>
            </a:r>
            <a:r>
              <a:rPr lang="en-CA" sz="4000" dirty="0" err="1" smtClean="0"/>
              <a:t>ከውሒ</a:t>
            </a:r>
            <a:r>
              <a:rPr lang="en-CA" sz="4000" dirty="0" smtClean="0"/>
              <a:t> </a:t>
            </a:r>
            <a:r>
              <a:rPr lang="en-CA" sz="4000" dirty="0" err="1" smtClean="0"/>
              <a:t>እዚኣ</a:t>
            </a:r>
            <a:r>
              <a:rPr lang="en-CA" sz="4000" dirty="0" smtClean="0"/>
              <a:t> </a:t>
            </a:r>
            <a:r>
              <a:rPr lang="en-CA" sz="4000" dirty="0" err="1" smtClean="0"/>
              <a:t>ድማ</a:t>
            </a:r>
            <a:r>
              <a:rPr lang="en-CA" sz="4000" dirty="0" smtClean="0"/>
              <a:t> </a:t>
            </a:r>
            <a:r>
              <a:rPr lang="en-CA" sz="4000" dirty="0" err="1" smtClean="0"/>
              <a:t>ንቤተ</a:t>
            </a:r>
            <a:r>
              <a:rPr lang="en-CA" sz="4000" dirty="0" smtClean="0"/>
              <a:t> </a:t>
            </a:r>
            <a:r>
              <a:rPr lang="en-CA" sz="4000" dirty="0" err="1" smtClean="0"/>
              <a:t>ክርስትያነይ</a:t>
            </a:r>
            <a:r>
              <a:rPr lang="en-CA" sz="4000" dirty="0" smtClean="0"/>
              <a:t> </a:t>
            </a:r>
            <a:r>
              <a:rPr lang="en-CA" sz="4000" dirty="0" err="1" smtClean="0"/>
              <a:t>ክሃንጻ</a:t>
            </a:r>
            <a:r>
              <a:rPr lang="en-CA" sz="4000" dirty="0" smtClean="0"/>
              <a:t> </a:t>
            </a:r>
            <a:r>
              <a:rPr lang="en-CA" sz="4000" dirty="0" err="1" smtClean="0"/>
              <a:t>እየ</a:t>
            </a:r>
            <a:r>
              <a:rPr lang="en-CA" sz="4000" dirty="0" smtClean="0"/>
              <a:t>። </a:t>
            </a:r>
            <a:r>
              <a:rPr lang="en-CA" sz="4000" dirty="0" err="1" smtClean="0"/>
              <a:t>ናይ</a:t>
            </a:r>
            <a:r>
              <a:rPr lang="en-CA" sz="4000" dirty="0" smtClean="0"/>
              <a:t> </a:t>
            </a:r>
            <a:r>
              <a:rPr lang="en-CA" sz="4000" dirty="0" err="1" smtClean="0"/>
              <a:t>ሲኦል</a:t>
            </a:r>
            <a:r>
              <a:rPr lang="en-CA" sz="4000" dirty="0" smtClean="0"/>
              <a:t> </a:t>
            </a:r>
            <a:r>
              <a:rPr lang="en-CA" sz="4000" dirty="0" err="1" smtClean="0"/>
              <a:t>ኣፍደጌታት</a:t>
            </a:r>
            <a:r>
              <a:rPr lang="en-CA" sz="4000" dirty="0" smtClean="0"/>
              <a:t> </a:t>
            </a:r>
            <a:r>
              <a:rPr lang="en-CA" sz="4000" dirty="0" err="1" smtClean="0"/>
              <a:t>ከጥፍእዋን</a:t>
            </a:r>
            <a:r>
              <a:rPr lang="en-CA" sz="4000" dirty="0" smtClean="0"/>
              <a:t> </a:t>
            </a:r>
            <a:r>
              <a:rPr lang="en-CA" sz="4000" dirty="0" err="1" smtClean="0"/>
              <a:t>ከናውጽዋን</a:t>
            </a:r>
            <a:r>
              <a:rPr lang="en-CA" sz="4000" dirty="0" smtClean="0"/>
              <a:t> </a:t>
            </a:r>
            <a:r>
              <a:rPr lang="en-CA" sz="4000" dirty="0" err="1" smtClean="0"/>
              <a:t>ኣይክእሉን</a:t>
            </a:r>
            <a:r>
              <a:rPr lang="en-CA" sz="4000" dirty="0" smtClean="0"/>
              <a:t> </a:t>
            </a:r>
            <a:r>
              <a:rPr lang="en-CA" sz="4000" dirty="0" err="1" smtClean="0"/>
              <a:t>እዮም</a:t>
            </a:r>
            <a:r>
              <a:rPr lang="en-CA" sz="4000" dirty="0" smtClean="0"/>
              <a:t>። </a:t>
            </a:r>
            <a:r>
              <a:rPr lang="en-CA" sz="4000" dirty="0" err="1" smtClean="0"/>
              <a:t>መፍትሕ</a:t>
            </a:r>
            <a:r>
              <a:rPr lang="en-CA" sz="4000" dirty="0" smtClean="0"/>
              <a:t> </a:t>
            </a:r>
            <a:r>
              <a:rPr lang="en-CA" sz="4000" dirty="0" err="1" smtClean="0"/>
              <a:t>መንግሥተ</a:t>
            </a:r>
            <a:r>
              <a:rPr lang="en-CA" sz="4000" dirty="0" smtClean="0"/>
              <a:t> </a:t>
            </a:r>
            <a:r>
              <a:rPr lang="en-CA" sz="4000" dirty="0" err="1" smtClean="0"/>
              <a:t>ሰማያት</a:t>
            </a:r>
            <a:r>
              <a:rPr lang="en-CA" sz="4000" dirty="0" smtClean="0"/>
              <a:t> </a:t>
            </a:r>
            <a:r>
              <a:rPr lang="en-CA" sz="4000" dirty="0" err="1" smtClean="0"/>
              <a:t>ንዓኻ</a:t>
            </a:r>
            <a:r>
              <a:rPr lang="en-CA" sz="4000" dirty="0" smtClean="0"/>
              <a:t> </a:t>
            </a:r>
            <a:r>
              <a:rPr lang="en-CA" sz="4000" dirty="0" err="1" smtClean="0"/>
              <a:t>ክህበካ</a:t>
            </a:r>
            <a:r>
              <a:rPr lang="en-CA" sz="4000" dirty="0" smtClean="0"/>
              <a:t> </a:t>
            </a:r>
            <a:r>
              <a:rPr lang="en-CA" sz="4000" dirty="0" err="1" smtClean="0"/>
              <a:t>እየ</a:t>
            </a:r>
            <a:r>
              <a:rPr lang="en-CA" sz="4000" dirty="0" smtClean="0"/>
              <a:t>። </a:t>
            </a:r>
            <a:r>
              <a:rPr lang="en-CA" sz="4000" dirty="0" err="1" smtClean="0"/>
              <a:t>ኣብ</a:t>
            </a:r>
            <a:r>
              <a:rPr lang="en-CA" sz="4000" dirty="0" smtClean="0"/>
              <a:t> </a:t>
            </a:r>
            <a:r>
              <a:rPr lang="en-CA" sz="4000" dirty="0" err="1" smtClean="0"/>
              <a:t>ምድሪ</a:t>
            </a:r>
            <a:r>
              <a:rPr lang="en-CA" sz="4000" dirty="0" smtClean="0"/>
              <a:t> </a:t>
            </a:r>
            <a:r>
              <a:rPr lang="en-CA" sz="4000" dirty="0" err="1" smtClean="0"/>
              <a:t>ዝኣሠርካዩ</a:t>
            </a:r>
            <a:r>
              <a:rPr lang="en-CA" sz="4000" dirty="0" smtClean="0"/>
              <a:t> </a:t>
            </a:r>
            <a:r>
              <a:rPr lang="en-CA" sz="4000" dirty="0" err="1" smtClean="0"/>
              <a:t>ኣብ</a:t>
            </a:r>
            <a:r>
              <a:rPr lang="en-CA" sz="4000" dirty="0" smtClean="0"/>
              <a:t> </a:t>
            </a:r>
            <a:r>
              <a:rPr lang="en-CA" sz="4000" dirty="0" err="1" smtClean="0"/>
              <a:t>ሰማይ</a:t>
            </a:r>
            <a:r>
              <a:rPr lang="en-CA" sz="4000" dirty="0" smtClean="0"/>
              <a:t> </a:t>
            </a:r>
            <a:r>
              <a:rPr lang="en-CA" sz="4000" dirty="0" err="1" smtClean="0"/>
              <a:t>ዝተኣሥረ</a:t>
            </a:r>
            <a:r>
              <a:rPr lang="en-CA" sz="4000" dirty="0" smtClean="0"/>
              <a:t> </a:t>
            </a:r>
            <a:r>
              <a:rPr lang="en-CA" sz="4000" dirty="0" err="1" smtClean="0"/>
              <a:t>ክኸውን</a:t>
            </a:r>
            <a:r>
              <a:rPr lang="en-CA" sz="4000" dirty="0" smtClean="0"/>
              <a:t> </a:t>
            </a:r>
            <a:r>
              <a:rPr lang="en-CA" sz="4000" dirty="0" err="1" smtClean="0"/>
              <a:t>እዩ</a:t>
            </a:r>
            <a:r>
              <a:rPr lang="en-CA" sz="4000" dirty="0" smtClean="0"/>
              <a:t>።</a:t>
            </a:r>
            <a:endParaRPr lang="en-CA" sz="4000" dirty="0"/>
          </a:p>
        </p:txBody>
      </p:sp>
      <p:sp>
        <p:nvSpPr>
          <p:cNvPr id="20" name="Rectangle 19"/>
          <p:cNvSpPr/>
          <p:nvPr/>
        </p:nvSpPr>
        <p:spPr>
          <a:xfrm>
            <a:off x="8211200" y="9632"/>
            <a:ext cx="3980800" cy="6894195"/>
          </a:xfrm>
          <a:prstGeom prst="rect">
            <a:avLst/>
          </a:prstGeom>
        </p:spPr>
        <p:txBody>
          <a:bodyPr wrap="square">
            <a:spAutoFit/>
          </a:bodyPr>
          <a:lstStyle/>
          <a:p>
            <a:pPr marL="40639" marR="40639">
              <a:spcBef>
                <a:spcPts val="600"/>
              </a:spcBef>
              <a:buClr>
                <a:srgbClr val="000000"/>
              </a:buClr>
              <a:defRPr sz="2000"/>
            </a:pPr>
            <a:r>
              <a:rPr lang="en-US" sz="3400" dirty="0"/>
              <a:t>which He said to our father Peter, Thou art a rock and upon this rock I will build my holy church, </a:t>
            </a:r>
            <a:r>
              <a:rPr lang="en-US" sz="3400" dirty="0">
                <a:uFill>
                  <a:solidFill>
                    <a:srgbClr val="000000"/>
                  </a:solidFill>
                </a:uFill>
              </a:rPr>
              <a:t>and the gates of hell shall not prevail against it, and unto thee I give the keys of the Kingdom of heaven, what thou hast bound on earth shall be bound in heaven, </a:t>
            </a:r>
            <a:endParaRPr lang="en-US" sz="2800" dirty="0"/>
          </a:p>
        </p:txBody>
      </p:sp>
      <p:sp>
        <p:nvSpPr>
          <p:cNvPr id="2" name="Rectangle 1"/>
          <p:cNvSpPr/>
          <p:nvPr/>
        </p:nvSpPr>
        <p:spPr>
          <a:xfrm>
            <a:off x="24713" y="68532"/>
            <a:ext cx="3738106" cy="6863417"/>
          </a:xfrm>
          <a:prstGeom prst="rect">
            <a:avLst/>
          </a:prstGeom>
        </p:spPr>
        <p:txBody>
          <a:bodyPr wrap="square">
            <a:spAutoFit/>
          </a:bodyPr>
          <a:lstStyle/>
          <a:p>
            <a:r>
              <a:rPr lang="pt-BR" sz="4000" dirty="0" smtClean="0"/>
              <a:t>ወመድኃኒነ ኢየሱስ ክርስቶስ፥ ዘይቤሎ ለአቡነ ጴጥሮስ አንተ ኰኵሕ ወዲበ ዛቲ ኰኵሕ አሐንጻ ለቤተ ክርትያንየ ቅድስት።</a:t>
            </a:r>
          </a:p>
          <a:p>
            <a:r>
              <a:rPr lang="pt-BR" sz="4000" dirty="0" smtClean="0"/>
              <a:t>ወኢይክልዋ ኣናቅጸ ሲኦል ኣማስኖታ ወኣንቀልቅሎታ። ወለከ እሁበከ መራኁተ ዘመንግሥተ</a:t>
            </a:r>
            <a:endParaRPr lang="nl-NL" sz="4000" dirty="0"/>
          </a:p>
        </p:txBody>
      </p:sp>
    </p:spTree>
    <p:extLst>
      <p:ext uri="{BB962C8B-B14F-4D97-AF65-F5344CB8AC3E}">
        <p14:creationId xmlns:p14="http://schemas.microsoft.com/office/powerpoint/2010/main" val="1875723968"/>
      </p:ext>
    </p:extLst>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32274" y="68531"/>
            <a:ext cx="4167957" cy="6863417"/>
          </a:xfrm>
          <a:prstGeom prst="rect">
            <a:avLst/>
          </a:prstGeom>
        </p:spPr>
        <p:txBody>
          <a:bodyPr wrap="square">
            <a:spAutoFit/>
          </a:bodyPr>
          <a:lstStyle/>
          <a:p>
            <a:r>
              <a:rPr lang="en-CA" sz="4000" dirty="0" err="1" smtClean="0"/>
              <a:t>ኣብ</a:t>
            </a:r>
            <a:r>
              <a:rPr lang="en-CA" sz="4000" dirty="0" smtClean="0"/>
              <a:t> </a:t>
            </a:r>
            <a:r>
              <a:rPr lang="en-CA" sz="4000" dirty="0" err="1" smtClean="0"/>
              <a:t>ምድሪ</a:t>
            </a:r>
            <a:r>
              <a:rPr lang="en-CA" sz="4000" dirty="0" smtClean="0"/>
              <a:t> </a:t>
            </a:r>
            <a:r>
              <a:rPr lang="en-CA" sz="4000" dirty="0" err="1" smtClean="0"/>
              <a:t>ዝፍታሕካዮ</a:t>
            </a:r>
            <a:r>
              <a:rPr lang="en-CA" sz="4000" dirty="0" smtClean="0"/>
              <a:t> </a:t>
            </a:r>
            <a:r>
              <a:rPr lang="en-CA" sz="4000" dirty="0" err="1" smtClean="0"/>
              <a:t>ድማ</a:t>
            </a:r>
            <a:r>
              <a:rPr lang="en-CA" sz="4000" dirty="0" smtClean="0"/>
              <a:t> </a:t>
            </a:r>
            <a:r>
              <a:rPr lang="en-CA" sz="4000" dirty="0" err="1" smtClean="0"/>
              <a:t>ኣብ</a:t>
            </a:r>
            <a:r>
              <a:rPr lang="en-CA" sz="4000" dirty="0" smtClean="0"/>
              <a:t> </a:t>
            </a:r>
            <a:r>
              <a:rPr lang="en-CA" sz="4000" dirty="0" err="1" smtClean="0"/>
              <a:t>ሰማይ</a:t>
            </a:r>
            <a:r>
              <a:rPr lang="en-CA" sz="4000" dirty="0" smtClean="0"/>
              <a:t> </a:t>
            </a:r>
            <a:r>
              <a:rPr lang="en-CA" sz="4000" dirty="0" err="1" smtClean="0"/>
              <a:t>ዝተፈትሐ</a:t>
            </a:r>
            <a:r>
              <a:rPr lang="en-CA" sz="4000" dirty="0" smtClean="0"/>
              <a:t> </a:t>
            </a:r>
            <a:r>
              <a:rPr lang="en-CA" sz="4000" dirty="0" err="1" smtClean="0"/>
              <a:t>ክኸውን</a:t>
            </a:r>
            <a:r>
              <a:rPr lang="en-CA" sz="4000" dirty="0" smtClean="0"/>
              <a:t>  </a:t>
            </a:r>
            <a:r>
              <a:rPr lang="en-CA" sz="4000" dirty="0" err="1" smtClean="0"/>
              <a:t>እዩ</a:t>
            </a:r>
            <a:r>
              <a:rPr lang="en-CA" sz="4000" dirty="0" smtClean="0"/>
              <a:t>።” </a:t>
            </a:r>
            <a:r>
              <a:rPr lang="en-CA" sz="4000" dirty="0" err="1" smtClean="0"/>
              <a:t>ዝበልካዮ</a:t>
            </a:r>
            <a:r>
              <a:rPr lang="en-CA" sz="4000" dirty="0" smtClean="0"/>
              <a:t>፣ </a:t>
            </a:r>
            <a:r>
              <a:rPr lang="en-CA" sz="4000" dirty="0" err="1" smtClean="0"/>
              <a:t>ንስኻ</a:t>
            </a:r>
            <a:r>
              <a:rPr lang="en-CA" sz="4000" dirty="0" smtClean="0"/>
              <a:t> </a:t>
            </a:r>
            <a:r>
              <a:rPr lang="en-CA" sz="4000" dirty="0" err="1" smtClean="0"/>
              <a:t>ኢኻ</a:t>
            </a:r>
            <a:r>
              <a:rPr lang="en-CA" sz="4000" dirty="0" smtClean="0"/>
              <a:t>።</a:t>
            </a:r>
          </a:p>
          <a:p>
            <a:r>
              <a:rPr lang="en-CA" sz="1400" dirty="0" smtClean="0">
                <a:solidFill>
                  <a:srgbClr val="FFC000"/>
                </a:solidFill>
              </a:rPr>
              <a:t> 74. </a:t>
            </a:r>
            <a:r>
              <a:rPr lang="en-CA" sz="4000" dirty="0" err="1" smtClean="0"/>
              <a:t>ሰብኡትን</a:t>
            </a:r>
            <a:r>
              <a:rPr lang="en-CA" sz="4000" dirty="0" smtClean="0"/>
              <a:t> </a:t>
            </a:r>
            <a:r>
              <a:rPr lang="en-CA" sz="4000" dirty="0" err="1" smtClean="0"/>
              <a:t>ኣንስትን</a:t>
            </a:r>
            <a:r>
              <a:rPr lang="en-CA" sz="4000" dirty="0" smtClean="0"/>
              <a:t> </a:t>
            </a:r>
            <a:r>
              <a:rPr lang="en-CA" sz="4000" dirty="0" err="1" smtClean="0"/>
              <a:t>ባሮትካ</a:t>
            </a:r>
            <a:r>
              <a:rPr lang="en-CA" sz="4000" dirty="0" smtClean="0"/>
              <a:t> </a:t>
            </a:r>
            <a:r>
              <a:rPr lang="en-CA" sz="4000" dirty="0" err="1" smtClean="0"/>
              <a:t>ዅሎም</a:t>
            </a:r>
            <a:r>
              <a:rPr lang="en-CA" sz="4000" dirty="0" smtClean="0"/>
              <a:t> </a:t>
            </a:r>
            <a:r>
              <a:rPr lang="en-CA" sz="4000" dirty="0" err="1" smtClean="0"/>
              <a:t>በብስሞም</a:t>
            </a:r>
            <a:r>
              <a:rPr lang="en-CA" sz="4000" dirty="0" smtClean="0"/>
              <a:t> </a:t>
            </a:r>
            <a:r>
              <a:rPr lang="en-CA" sz="4000" dirty="0" err="1" smtClean="0"/>
              <a:t>ብቓል</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ዝተፈትሑን</a:t>
            </a:r>
            <a:r>
              <a:rPr lang="en-CA" sz="4000" dirty="0" smtClean="0"/>
              <a:t> </a:t>
            </a:r>
            <a:r>
              <a:rPr lang="en-CA" sz="4000" dirty="0" err="1" smtClean="0"/>
              <a:t>ናጻ</a:t>
            </a:r>
            <a:r>
              <a:rPr lang="en-CA" sz="4000" dirty="0" smtClean="0"/>
              <a:t> </a:t>
            </a:r>
            <a:r>
              <a:rPr lang="en-CA" sz="4000" dirty="0" err="1" smtClean="0"/>
              <a:t>ዝወፁን</a:t>
            </a:r>
            <a:r>
              <a:rPr lang="en-CA" sz="4000" dirty="0" smtClean="0"/>
              <a:t> </a:t>
            </a:r>
            <a:r>
              <a:rPr lang="en-CA" sz="4000" dirty="0" err="1" smtClean="0"/>
              <a:t>ይኹኑ</a:t>
            </a:r>
            <a:r>
              <a:rPr lang="en-CA" sz="4000" dirty="0" smtClean="0"/>
              <a:t>። </a:t>
            </a:r>
            <a:endParaRPr lang="en-CA" sz="4000" dirty="0"/>
          </a:p>
        </p:txBody>
      </p:sp>
      <p:sp>
        <p:nvSpPr>
          <p:cNvPr id="20" name="Rectangle 19"/>
          <p:cNvSpPr/>
          <p:nvPr/>
        </p:nvSpPr>
        <p:spPr>
          <a:xfrm>
            <a:off x="8211200" y="-11773"/>
            <a:ext cx="3831388" cy="7525137"/>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and what thou has loosed on earth shall be loosed in heaven: </a:t>
            </a:r>
            <a:endParaRPr lang="en-US" sz="3400" dirty="0" smtClean="0">
              <a:uFill>
                <a:solidFill>
                  <a:srgbClr val="000000"/>
                </a:solidFill>
              </a:uFill>
            </a:endParaRPr>
          </a:p>
          <a:p>
            <a:pPr marL="40639" marR="40639">
              <a:spcBef>
                <a:spcPts val="600"/>
              </a:spcBef>
              <a:buClr>
                <a:srgbClr val="000000"/>
              </a:buClr>
              <a:defRPr sz="2000"/>
            </a:pPr>
            <a:r>
              <a:rPr lang="en-US" sz="1400" dirty="0" smtClean="0">
                <a:solidFill>
                  <a:srgbClr val="FFC000"/>
                </a:solidFill>
                <a:uFill>
                  <a:solidFill>
                    <a:srgbClr val="000000"/>
                  </a:solidFill>
                </a:uFill>
              </a:rPr>
              <a:t>74. </a:t>
            </a:r>
            <a:r>
              <a:rPr lang="en-US" sz="3400" dirty="0" smtClean="0">
                <a:uFill>
                  <a:solidFill>
                    <a:srgbClr val="000000"/>
                  </a:solidFill>
                </a:uFill>
              </a:rPr>
              <a:t>Let </a:t>
            </a:r>
            <a:r>
              <a:rPr lang="en-US" sz="3400" dirty="0">
                <a:uFill>
                  <a:solidFill>
                    <a:srgbClr val="000000"/>
                  </a:solidFill>
                </a:uFill>
              </a:rPr>
              <a:t>all Thy servants and Thy handmaids, according to their several names, be absolved and set free out of the mouth of the Holy Sprit, and out of </a:t>
            </a:r>
            <a:r>
              <a:rPr lang="en-US" sz="3400" dirty="0" smtClean="0">
                <a:uFill>
                  <a:solidFill>
                    <a:srgbClr val="000000"/>
                  </a:solidFill>
                </a:uFill>
              </a:rPr>
              <a:t>the </a:t>
            </a:r>
            <a:r>
              <a:rPr lang="en-US" sz="3600" dirty="0">
                <a:uFill>
                  <a:solidFill>
                    <a:srgbClr val="000000"/>
                  </a:solidFill>
                </a:uFill>
              </a:rPr>
              <a:t>mouth of me </a:t>
            </a:r>
            <a:endParaRPr lang="en-US" sz="3400" dirty="0" smtClean="0">
              <a:uFill>
                <a:solidFill>
                  <a:srgbClr val="000000"/>
                </a:solidFill>
              </a:uFill>
            </a:endParaRPr>
          </a:p>
        </p:txBody>
      </p:sp>
      <p:sp>
        <p:nvSpPr>
          <p:cNvPr id="2" name="Rectangle 1"/>
          <p:cNvSpPr/>
          <p:nvPr/>
        </p:nvSpPr>
        <p:spPr>
          <a:xfrm>
            <a:off x="-11143" y="68532"/>
            <a:ext cx="3973546" cy="6863417"/>
          </a:xfrm>
          <a:prstGeom prst="rect">
            <a:avLst/>
          </a:prstGeom>
        </p:spPr>
        <p:txBody>
          <a:bodyPr wrap="square">
            <a:spAutoFit/>
          </a:bodyPr>
          <a:lstStyle/>
          <a:p>
            <a:r>
              <a:rPr lang="pt-BR" sz="4000" dirty="0" smtClean="0"/>
              <a:t>ሰማያት ዘአሠርከ በምድር ይኩን እሡረ በሰማያት፥ ወዘፈታሕከ በምድር ይኩን ፍቱሓ በሰማያት። </a:t>
            </a:r>
          </a:p>
          <a:p>
            <a:r>
              <a:rPr lang="pt-BR" sz="1400" dirty="0" smtClean="0">
                <a:solidFill>
                  <a:srgbClr val="FFC000"/>
                </a:solidFill>
              </a:rPr>
              <a:t>፸፬. </a:t>
            </a:r>
            <a:r>
              <a:rPr lang="nl-NL" sz="4000" dirty="0" smtClean="0"/>
              <a:t>ወይኩኑ ፍቱሓነ ወግዑዛነ ኵሎሙ አግብርቲከ ወአእማቲከ በበአስማቲሆሙ በአፉሁ ለመንፈስ ቅዱስ። </a:t>
            </a:r>
            <a:endParaRPr lang="pt-BR" sz="4000" dirty="0" smtClean="0"/>
          </a:p>
        </p:txBody>
      </p:sp>
    </p:spTree>
    <p:extLst>
      <p:ext uri="{BB962C8B-B14F-4D97-AF65-F5344CB8AC3E}">
        <p14:creationId xmlns:p14="http://schemas.microsoft.com/office/powerpoint/2010/main" val="1602373017"/>
      </p:ext>
    </p:extLst>
  </p:cSld>
  <p:clrMapOvr>
    <a:masterClrMapping/>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565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09826" y="68531"/>
            <a:ext cx="4509427" cy="6863417"/>
          </a:xfrm>
          <a:prstGeom prst="rect">
            <a:avLst/>
          </a:prstGeom>
        </p:spPr>
        <p:txBody>
          <a:bodyPr wrap="square">
            <a:spAutoFit/>
          </a:bodyPr>
          <a:lstStyle/>
          <a:p>
            <a:r>
              <a:rPr lang="en-CA" sz="4000" dirty="0" err="1" smtClean="0"/>
              <a:t>ኃጥእን</a:t>
            </a:r>
            <a:r>
              <a:rPr lang="en-CA" sz="4000" dirty="0" smtClean="0"/>
              <a:t> </a:t>
            </a:r>
            <a:r>
              <a:rPr lang="en-CA" sz="4000" dirty="0" err="1" smtClean="0"/>
              <a:t>በደለኛን</a:t>
            </a:r>
            <a:r>
              <a:rPr lang="en-CA" sz="4000" dirty="0" smtClean="0"/>
              <a:t> </a:t>
            </a:r>
            <a:r>
              <a:rPr lang="en-CA" sz="4000" dirty="0" err="1" smtClean="0"/>
              <a:t>ብዝኾንኩ</a:t>
            </a:r>
            <a:r>
              <a:rPr lang="en-CA" sz="4000" dirty="0" smtClean="0"/>
              <a:t> </a:t>
            </a:r>
            <a:r>
              <a:rPr lang="en-CA" sz="4000" dirty="0" err="1" smtClean="0"/>
              <a:t>ብኣይ</a:t>
            </a:r>
            <a:r>
              <a:rPr lang="en-CA" sz="4000" dirty="0" smtClean="0"/>
              <a:t> </a:t>
            </a:r>
            <a:r>
              <a:rPr lang="en-CA" sz="4000" dirty="0" err="1" smtClean="0"/>
              <a:t>ብቓል</a:t>
            </a:r>
            <a:r>
              <a:rPr lang="en-CA" sz="4000" dirty="0" smtClean="0"/>
              <a:t> </a:t>
            </a:r>
            <a:r>
              <a:rPr lang="en-CA" sz="4000" dirty="0" err="1" smtClean="0"/>
              <a:t>ባርያኻውን</a:t>
            </a:r>
            <a:r>
              <a:rPr lang="en-CA" sz="4000" dirty="0" smtClean="0"/>
              <a:t> </a:t>
            </a:r>
            <a:r>
              <a:rPr lang="en-CA" sz="4000" dirty="0" err="1" smtClean="0"/>
              <a:t>ብፍልጠትን</a:t>
            </a:r>
            <a:r>
              <a:rPr lang="en-CA" sz="4000" dirty="0" smtClean="0"/>
              <a:t>  </a:t>
            </a:r>
            <a:r>
              <a:rPr lang="en-CA" sz="4000" dirty="0" err="1" smtClean="0"/>
              <a:t>ብዘይፍልጠ</a:t>
            </a:r>
            <a:endParaRPr lang="en-CA" sz="4000" dirty="0" smtClean="0"/>
          </a:p>
          <a:p>
            <a:r>
              <a:rPr lang="en-CA" sz="4000" dirty="0" err="1" smtClean="0"/>
              <a:t>ትን</a:t>
            </a:r>
            <a:r>
              <a:rPr lang="en-CA" sz="4000" dirty="0" smtClean="0"/>
              <a:t> </a:t>
            </a:r>
            <a:r>
              <a:rPr lang="en-CA" sz="4000" dirty="0" err="1" smtClean="0"/>
              <a:t>እንተ</a:t>
            </a:r>
            <a:r>
              <a:rPr lang="en-CA" sz="4000" dirty="0" smtClean="0"/>
              <a:t> </a:t>
            </a:r>
            <a:r>
              <a:rPr lang="en-CA" sz="4000" dirty="0" err="1" smtClean="0"/>
              <a:t>በደሉ</a:t>
            </a:r>
            <a:r>
              <a:rPr lang="en-CA" sz="4000" dirty="0" smtClean="0"/>
              <a:t>፣ </a:t>
            </a:r>
          </a:p>
          <a:p>
            <a:r>
              <a:rPr lang="en-CA" sz="1400" dirty="0" smtClean="0">
                <a:solidFill>
                  <a:srgbClr val="FFC000"/>
                </a:solidFill>
              </a:rPr>
              <a:t>75.   </a:t>
            </a:r>
            <a:r>
              <a:rPr lang="en-CA" sz="4000" dirty="0" smtClean="0"/>
              <a:t>ኦ </a:t>
            </a:r>
            <a:r>
              <a:rPr lang="en-CA" sz="4000" dirty="0" err="1" smtClean="0"/>
              <a:t>ጐይታ</a:t>
            </a:r>
            <a:r>
              <a:rPr lang="en-CA" sz="4000" dirty="0" smtClean="0"/>
              <a:t>፣ </a:t>
            </a:r>
            <a:r>
              <a:rPr lang="en-CA" sz="4000" dirty="0" err="1" smtClean="0"/>
              <a:t>ነዞም</a:t>
            </a:r>
            <a:r>
              <a:rPr lang="en-CA" sz="4000" dirty="0" smtClean="0"/>
              <a:t> </a:t>
            </a:r>
            <a:r>
              <a:rPr lang="en-CA" sz="4000" dirty="0" err="1" smtClean="0"/>
              <a:t>ኣቦታተ</a:t>
            </a:r>
            <a:endParaRPr lang="en-CA" sz="4000" dirty="0" smtClean="0"/>
          </a:p>
          <a:p>
            <a:r>
              <a:rPr lang="en-CA" sz="4000" dirty="0" err="1" smtClean="0"/>
              <a:t>ይን</a:t>
            </a:r>
            <a:r>
              <a:rPr lang="en-CA" sz="4000" dirty="0" smtClean="0"/>
              <a:t> </a:t>
            </a:r>
            <a:r>
              <a:rPr lang="en-CA" sz="4000" dirty="0" err="1" smtClean="0"/>
              <a:t>ኣዴታተይን</a:t>
            </a:r>
            <a:r>
              <a:rPr lang="en-CA" sz="4000" dirty="0" smtClean="0"/>
              <a:t> </a:t>
            </a:r>
            <a:r>
              <a:rPr lang="en-CA" sz="4000" dirty="0" err="1" smtClean="0"/>
              <a:t>ኣኅዋተይን</a:t>
            </a:r>
            <a:r>
              <a:rPr lang="en-CA" sz="4000" dirty="0" smtClean="0"/>
              <a:t> </a:t>
            </a:r>
            <a:r>
              <a:rPr lang="en-CA" sz="4000" dirty="0" err="1" smtClean="0"/>
              <a:t>ኣኃተይን</a:t>
            </a:r>
            <a:r>
              <a:rPr lang="en-CA" sz="4000" dirty="0" smtClean="0"/>
              <a:t> ፣ </a:t>
            </a:r>
            <a:r>
              <a:rPr lang="en-CA" sz="4000" dirty="0" err="1" smtClean="0"/>
              <a:t>ኣጽኒዕካ</a:t>
            </a:r>
            <a:r>
              <a:rPr lang="en-CA" sz="4000" dirty="0" smtClean="0"/>
              <a:t> </a:t>
            </a:r>
            <a:r>
              <a:rPr lang="en-CA" sz="4000" dirty="0" err="1" smtClean="0"/>
              <a:t>ሓልዎምን</a:t>
            </a:r>
            <a:r>
              <a:rPr lang="en-CA" sz="4000" dirty="0" smtClean="0"/>
              <a:t> </a:t>
            </a:r>
            <a:r>
              <a:rPr lang="en-CA" sz="4000" dirty="0" err="1" smtClean="0"/>
              <a:t>ተማሕጸኖምን</a:t>
            </a:r>
            <a:r>
              <a:rPr lang="en-CA" sz="4000" dirty="0" smtClean="0"/>
              <a:t>። </a:t>
            </a:r>
            <a:r>
              <a:rPr lang="en-CA" sz="1400" dirty="0" smtClean="0">
                <a:solidFill>
                  <a:srgbClr val="FFC000"/>
                </a:solidFill>
              </a:rPr>
              <a:t>76. </a:t>
            </a:r>
            <a:r>
              <a:rPr lang="en-CA" sz="4000" dirty="0" err="1" smtClean="0"/>
              <a:t>ከምኡ</a:t>
            </a:r>
            <a:r>
              <a:rPr lang="en-CA" sz="4000" dirty="0" smtClean="0"/>
              <a:t> </a:t>
            </a:r>
            <a:r>
              <a:rPr lang="en-CA" sz="4000" dirty="0" err="1" smtClean="0"/>
              <a:t>ኸአ</a:t>
            </a:r>
            <a:r>
              <a:rPr lang="en-CA" sz="4000" dirty="0" smtClean="0"/>
              <a:t> </a:t>
            </a:r>
            <a:r>
              <a:rPr lang="en-CA" sz="4000" dirty="0" err="1" smtClean="0"/>
              <a:t>ኃጢኣተኛን</a:t>
            </a:r>
            <a:r>
              <a:rPr lang="en-CA" sz="4000" dirty="0" smtClean="0"/>
              <a:t> </a:t>
            </a:r>
            <a:r>
              <a:rPr lang="en-CA" sz="4000" dirty="0" err="1" smtClean="0"/>
              <a:t>በደለኛን</a:t>
            </a:r>
            <a:r>
              <a:rPr lang="en-CA" sz="4000" dirty="0" smtClean="0"/>
              <a:t> </a:t>
            </a:r>
            <a:r>
              <a:rPr lang="en-CA" sz="4000" dirty="0" err="1" smtClean="0"/>
              <a:t>ንዝኾንኩ</a:t>
            </a:r>
            <a:r>
              <a:rPr lang="en-CA" sz="4000" dirty="0" smtClean="0"/>
              <a:t> </a:t>
            </a:r>
            <a:r>
              <a:rPr lang="en-CA" sz="4000" dirty="0" err="1" smtClean="0"/>
              <a:t>ንኣይ</a:t>
            </a:r>
            <a:r>
              <a:rPr lang="en-CA" sz="4000" dirty="0" smtClean="0"/>
              <a:t> </a:t>
            </a:r>
            <a:r>
              <a:rPr lang="en-CA" sz="4000" dirty="0" err="1" smtClean="0"/>
              <a:t>ንትሑት</a:t>
            </a:r>
            <a:r>
              <a:rPr lang="en-CA" sz="4000" dirty="0" smtClean="0"/>
              <a:t> </a:t>
            </a:r>
            <a:r>
              <a:rPr lang="en-CA" sz="4000" dirty="0" err="1" smtClean="0"/>
              <a:t>ባርያኻ</a:t>
            </a:r>
            <a:r>
              <a:rPr lang="en-CA" sz="4000" dirty="0" smtClean="0"/>
              <a:t> </a:t>
            </a:r>
            <a:r>
              <a:rPr lang="en-CA" sz="4000" dirty="0" err="1" smtClean="0"/>
              <a:t>ፍትሓኒ</a:t>
            </a:r>
            <a:r>
              <a:rPr lang="en-CA" sz="4000" dirty="0" smtClean="0"/>
              <a:t>። </a:t>
            </a:r>
            <a:endParaRPr lang="en-CA" sz="4000" dirty="0"/>
          </a:p>
        </p:txBody>
      </p:sp>
      <p:sp>
        <p:nvSpPr>
          <p:cNvPr id="20" name="Rectangle 19"/>
          <p:cNvSpPr/>
          <p:nvPr/>
        </p:nvSpPr>
        <p:spPr>
          <a:xfrm>
            <a:off x="8211199" y="-20240"/>
            <a:ext cx="4088377" cy="6986528"/>
          </a:xfrm>
          <a:prstGeom prst="rect">
            <a:avLst/>
          </a:prstGeom>
        </p:spPr>
        <p:txBody>
          <a:bodyPr wrap="square">
            <a:spAutoFit/>
          </a:bodyPr>
          <a:lstStyle/>
          <a:p>
            <a:pPr marL="40639" marR="40639">
              <a:spcBef>
                <a:spcPts val="600"/>
              </a:spcBef>
              <a:buClr>
                <a:srgbClr val="000000"/>
              </a:buClr>
              <a:defRPr sz="2000"/>
            </a:pPr>
            <a:r>
              <a:rPr lang="en-US" sz="3300" dirty="0" smtClean="0">
                <a:uFill>
                  <a:solidFill>
                    <a:srgbClr val="000000"/>
                  </a:solidFill>
                </a:uFill>
              </a:rPr>
              <a:t>also </a:t>
            </a:r>
            <a:r>
              <a:rPr lang="en-US" sz="3300" dirty="0">
                <a:uFill>
                  <a:solidFill>
                    <a:srgbClr val="000000"/>
                  </a:solidFill>
                </a:uFill>
              </a:rPr>
              <a:t>Thy sinful and </a:t>
            </a:r>
            <a:r>
              <a:rPr lang="en-US" sz="3300" dirty="0" smtClean="0">
                <a:uFill>
                  <a:solidFill>
                    <a:srgbClr val="000000"/>
                  </a:solidFill>
                </a:uFill>
              </a:rPr>
              <a:t>guilty servant </a:t>
            </a:r>
            <a:r>
              <a:rPr lang="en-US" sz="3300" dirty="0" smtClean="0">
                <a:solidFill>
                  <a:srgbClr val="FFC000"/>
                </a:solidFill>
                <a:uFill>
                  <a:solidFill>
                    <a:srgbClr val="000000"/>
                  </a:solidFill>
                </a:uFill>
              </a:rPr>
              <a:t>….</a:t>
            </a:r>
            <a:r>
              <a:rPr lang="en-US" sz="3300" dirty="0" smtClean="0">
                <a:uFill>
                  <a:solidFill>
                    <a:srgbClr val="000000"/>
                  </a:solidFill>
                </a:uFill>
              </a:rPr>
              <a:t> whether </a:t>
            </a:r>
            <a:r>
              <a:rPr lang="en-US" sz="3300" dirty="0">
                <a:uFill>
                  <a:solidFill>
                    <a:srgbClr val="000000"/>
                  </a:solidFill>
                </a:uFill>
              </a:rPr>
              <a:t>they have wrought wittingly or unwittingly.</a:t>
            </a:r>
            <a:r>
              <a:rPr lang="en-US" sz="3400" dirty="0">
                <a:uFill>
                  <a:solidFill>
                    <a:srgbClr val="000000"/>
                  </a:solidFill>
                </a:uFill>
              </a:rPr>
              <a:t>
</a:t>
            </a:r>
            <a:r>
              <a:rPr lang="en-US" sz="1400" dirty="0" smtClean="0">
                <a:solidFill>
                  <a:srgbClr val="FFC000"/>
                </a:solidFill>
                <a:uFill>
                  <a:solidFill>
                    <a:srgbClr val="000000"/>
                  </a:solidFill>
                </a:uFill>
              </a:rPr>
              <a:t>75.  </a:t>
            </a:r>
            <a:r>
              <a:rPr lang="en-US" sz="3400" dirty="0">
                <a:uFill>
                  <a:solidFill>
                    <a:srgbClr val="000000"/>
                  </a:solidFill>
                </a:uFill>
              </a:rPr>
              <a:t>Keep them, Lord, and defend them, they servants, my fathers, brothers and sisters.
</a:t>
            </a:r>
            <a:r>
              <a:rPr lang="en-US" sz="1400" dirty="0" smtClean="0">
                <a:solidFill>
                  <a:srgbClr val="FFC000"/>
                </a:solidFill>
                <a:uFill>
                  <a:solidFill>
                    <a:srgbClr val="000000"/>
                  </a:solidFill>
                </a:uFill>
              </a:rPr>
              <a:t>76. </a:t>
            </a:r>
            <a:r>
              <a:rPr lang="en-US" sz="3400" dirty="0">
                <a:uFill>
                  <a:solidFill>
                    <a:srgbClr val="000000"/>
                  </a:solidFill>
                </a:uFill>
              </a:rPr>
              <a:t>And also loose me, thy humble </a:t>
            </a:r>
            <a:r>
              <a:rPr lang="en-US" sz="3400" dirty="0" smtClean="0">
                <a:uFill>
                  <a:solidFill>
                    <a:srgbClr val="000000"/>
                  </a:solidFill>
                </a:uFill>
              </a:rPr>
              <a:t>and sinful servant.</a:t>
            </a:r>
            <a:endParaRPr lang="en-US" sz="3400" dirty="0">
              <a:uFill>
                <a:solidFill>
                  <a:srgbClr val="000000"/>
                </a:solidFill>
              </a:uFill>
            </a:endParaRPr>
          </a:p>
        </p:txBody>
      </p:sp>
      <p:sp>
        <p:nvSpPr>
          <p:cNvPr id="2" name="Rectangle 1"/>
          <p:cNvSpPr/>
          <p:nvPr/>
        </p:nvSpPr>
        <p:spPr>
          <a:xfrm>
            <a:off x="-52975" y="68532"/>
            <a:ext cx="3895847" cy="6863417"/>
          </a:xfrm>
          <a:prstGeom prst="rect">
            <a:avLst/>
          </a:prstGeom>
        </p:spPr>
        <p:txBody>
          <a:bodyPr wrap="square">
            <a:spAutoFit/>
          </a:bodyPr>
          <a:lstStyle/>
          <a:p>
            <a:r>
              <a:rPr lang="en-CA" sz="4000" dirty="0" err="1" smtClean="0"/>
              <a:t>ወበአፈ</a:t>
            </a:r>
            <a:r>
              <a:rPr lang="en-CA" sz="4000" dirty="0" smtClean="0"/>
              <a:t> </a:t>
            </a:r>
            <a:r>
              <a:rPr lang="en-CA" sz="4000" dirty="0" err="1" smtClean="0"/>
              <a:t>ዚአየኒ</a:t>
            </a:r>
            <a:r>
              <a:rPr lang="en-CA" sz="4000" dirty="0" smtClean="0"/>
              <a:t> </a:t>
            </a:r>
            <a:r>
              <a:rPr lang="en-CA" sz="4000" dirty="0" err="1" smtClean="0"/>
              <a:t>አነ</a:t>
            </a:r>
            <a:r>
              <a:rPr lang="en-CA" sz="4000" dirty="0" smtClean="0"/>
              <a:t> </a:t>
            </a:r>
            <a:r>
              <a:rPr lang="en-CA" sz="4000" dirty="0" err="1" smtClean="0"/>
              <a:t>ገብ</a:t>
            </a:r>
            <a:endParaRPr lang="en-CA" sz="4000" dirty="0" smtClean="0"/>
          </a:p>
          <a:p>
            <a:r>
              <a:rPr lang="en-CA" sz="4000" dirty="0" err="1" smtClean="0"/>
              <a:t>ርከ</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err="1" smtClean="0"/>
              <a:t>ኃጥእ</a:t>
            </a:r>
            <a:r>
              <a:rPr lang="en-CA" sz="4000" dirty="0" smtClean="0"/>
              <a:t> </a:t>
            </a:r>
            <a:r>
              <a:rPr lang="en-CA" sz="4000" dirty="0" err="1" smtClean="0"/>
              <a:t>ወአባሲ</a:t>
            </a:r>
            <a:r>
              <a:rPr lang="en-CA" sz="4000" dirty="0" smtClean="0"/>
              <a:t>፣ </a:t>
            </a:r>
            <a:r>
              <a:rPr lang="en-CA" sz="4000" dirty="0" err="1" smtClean="0"/>
              <a:t>እመሂ</a:t>
            </a:r>
            <a:r>
              <a:rPr lang="en-CA" sz="4000" dirty="0" smtClean="0"/>
              <a:t> </a:t>
            </a:r>
            <a:r>
              <a:rPr lang="en-CA" sz="4000" dirty="0" err="1" smtClean="0"/>
              <a:t>በአእምሮ</a:t>
            </a:r>
            <a:r>
              <a:rPr lang="en-CA" sz="4000" dirty="0" smtClean="0"/>
              <a:t> </a:t>
            </a:r>
            <a:r>
              <a:rPr lang="en-CA" sz="4000" dirty="0" err="1" smtClean="0"/>
              <a:t>አው</a:t>
            </a:r>
            <a:r>
              <a:rPr lang="en-CA" sz="4000" dirty="0" smtClean="0"/>
              <a:t> </a:t>
            </a:r>
            <a:r>
              <a:rPr lang="en-CA" sz="4000" dirty="0" err="1" smtClean="0"/>
              <a:t>በኢያእምሮ</a:t>
            </a:r>
            <a:r>
              <a:rPr lang="en-CA" sz="4000" dirty="0" smtClean="0"/>
              <a:t> </a:t>
            </a:r>
            <a:r>
              <a:rPr lang="en-CA" sz="4000" dirty="0" err="1" smtClean="0"/>
              <a:t>ገብሩ</a:t>
            </a:r>
            <a:r>
              <a:rPr lang="nl-NL" sz="4000" dirty="0" smtClean="0"/>
              <a:t>። </a:t>
            </a:r>
          </a:p>
          <a:p>
            <a:r>
              <a:rPr lang="pt-BR" sz="1400" dirty="0" smtClean="0">
                <a:solidFill>
                  <a:srgbClr val="FFC000"/>
                </a:solidFill>
              </a:rPr>
              <a:t>፸</a:t>
            </a:r>
            <a:r>
              <a:rPr lang="nl-NL" sz="1400" dirty="0" smtClean="0">
                <a:solidFill>
                  <a:srgbClr val="FFC000"/>
                </a:solidFill>
              </a:rPr>
              <a:t>፭.  </a:t>
            </a:r>
            <a:r>
              <a:rPr lang="nl-NL" sz="4000" dirty="0" smtClean="0"/>
              <a:t>ዕቀቦሙ እግዚኦ ወተማኅፀኖሙ ለእሉ አግብርቲከ አበውየ ወአኃውየ ወአኃትየ </a:t>
            </a:r>
          </a:p>
          <a:p>
            <a:r>
              <a:rPr lang="pt-BR" sz="1400" dirty="0" smtClean="0">
                <a:solidFill>
                  <a:srgbClr val="FFC000"/>
                </a:solidFill>
              </a:rPr>
              <a:t>፸</a:t>
            </a:r>
            <a:r>
              <a:rPr lang="nl-NL" sz="1400" dirty="0" smtClean="0">
                <a:solidFill>
                  <a:srgbClr val="FFC000"/>
                </a:solidFill>
              </a:rPr>
              <a:t>፮. </a:t>
            </a:r>
            <a:r>
              <a:rPr lang="nl-NL" sz="4000" dirty="0" smtClean="0"/>
              <a:t>ወዓዲ ለትሕትና ዚአየኒ አነ ገብርከ ኃጥእ ወአባሲ ፍትሓኒ።  </a:t>
            </a:r>
            <a:endParaRPr lang="pt-BR" sz="4000" dirty="0" smtClean="0"/>
          </a:p>
        </p:txBody>
      </p:sp>
    </p:spTree>
    <p:extLst>
      <p:ext uri="{BB962C8B-B14F-4D97-AF65-F5344CB8AC3E}">
        <p14:creationId xmlns:p14="http://schemas.microsoft.com/office/powerpoint/2010/main" val="55145204"/>
      </p:ext>
    </p:extLst>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39647" y="0"/>
            <a:ext cx="4509427" cy="6863417"/>
          </a:xfrm>
          <a:prstGeom prst="rect">
            <a:avLst/>
          </a:prstGeom>
        </p:spPr>
        <p:txBody>
          <a:bodyPr wrap="square">
            <a:spAutoFit/>
          </a:bodyPr>
          <a:lstStyle/>
          <a:p>
            <a:r>
              <a:rPr lang="en-CA" sz="1400" dirty="0" smtClean="0">
                <a:solidFill>
                  <a:srgbClr val="FFC000"/>
                </a:solidFill>
              </a:rPr>
              <a:t>77. </a:t>
            </a:r>
            <a:r>
              <a:rPr lang="en-CA" sz="4000" dirty="0" err="1" smtClean="0"/>
              <a:t>ብኣፍ</a:t>
            </a:r>
            <a:r>
              <a:rPr lang="en-CA" sz="4000" dirty="0" smtClean="0"/>
              <a:t> </a:t>
            </a:r>
            <a:r>
              <a:rPr lang="en-CA" sz="4000" dirty="0" err="1" smtClean="0"/>
              <a:t>ሥሉስ</a:t>
            </a:r>
            <a:r>
              <a:rPr lang="en-CA" sz="4000" dirty="0" smtClean="0"/>
              <a:t> </a:t>
            </a:r>
            <a:r>
              <a:rPr lang="en-CA" sz="4000" dirty="0" err="1" smtClean="0"/>
              <a:t>ቅዱስ</a:t>
            </a:r>
            <a:r>
              <a:rPr lang="en-CA" sz="4000" dirty="0" smtClean="0"/>
              <a:t> ፣ </a:t>
            </a:r>
          </a:p>
          <a:p>
            <a:r>
              <a:rPr lang="en-CA" sz="4000" dirty="0" err="1" smtClean="0"/>
              <a:t>ኣብ</a:t>
            </a:r>
            <a:r>
              <a:rPr lang="en-CA" sz="4000" dirty="0" smtClean="0"/>
              <a:t> </a:t>
            </a:r>
            <a:r>
              <a:rPr lang="en-CA" sz="4000" dirty="0" err="1" smtClean="0"/>
              <a:t>ወልድ</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ዝተፈትሑን</a:t>
            </a:r>
            <a:r>
              <a:rPr lang="en-CA" sz="4000" dirty="0" smtClean="0"/>
              <a:t> </a:t>
            </a:r>
            <a:r>
              <a:rPr lang="en-CA" sz="4000" dirty="0" err="1" smtClean="0"/>
              <a:t>ነጻ</a:t>
            </a:r>
            <a:r>
              <a:rPr lang="en-CA" sz="4000" dirty="0" smtClean="0"/>
              <a:t> </a:t>
            </a:r>
            <a:r>
              <a:rPr lang="en-CA" sz="4000" dirty="0" err="1" smtClean="0"/>
              <a:t>ዝወጹን</a:t>
            </a:r>
            <a:r>
              <a:rPr lang="en-CA" sz="4000" dirty="0" smtClean="0"/>
              <a:t> </a:t>
            </a:r>
            <a:r>
              <a:rPr lang="en-CA" sz="4000" dirty="0" err="1" smtClean="0"/>
              <a:t>ይኹኑ</a:t>
            </a:r>
            <a:r>
              <a:rPr lang="en-CA" sz="4000" dirty="0" smtClean="0"/>
              <a:t>። </a:t>
            </a:r>
            <a:r>
              <a:rPr lang="en-CA" sz="4000" dirty="0" err="1" smtClean="0"/>
              <a:t>ኃጥእን</a:t>
            </a:r>
            <a:r>
              <a:rPr lang="en-CA" sz="4000" dirty="0" smtClean="0"/>
              <a:t> </a:t>
            </a:r>
            <a:r>
              <a:rPr lang="en-CA" sz="4000" dirty="0" err="1" smtClean="0"/>
              <a:t>በደለኛን</a:t>
            </a:r>
            <a:r>
              <a:rPr lang="en-CA" sz="4000" dirty="0" smtClean="0"/>
              <a:t> </a:t>
            </a:r>
            <a:r>
              <a:rPr lang="en-CA" sz="4000" dirty="0" err="1" smtClean="0"/>
              <a:t>ብዝኾንኩ</a:t>
            </a:r>
            <a:r>
              <a:rPr lang="en-CA" sz="4000" dirty="0" smtClean="0"/>
              <a:t> </a:t>
            </a:r>
            <a:r>
              <a:rPr lang="en-CA" sz="4000" dirty="0" err="1" smtClean="0"/>
              <a:t>ብኣይ</a:t>
            </a:r>
            <a:r>
              <a:rPr lang="en-CA" sz="4000" dirty="0" smtClean="0"/>
              <a:t> </a:t>
            </a:r>
            <a:r>
              <a:rPr lang="en-CA" sz="4000" dirty="0" err="1" smtClean="0"/>
              <a:t>ብቓል</a:t>
            </a:r>
            <a:r>
              <a:rPr lang="en-CA" sz="4000" dirty="0" smtClean="0"/>
              <a:t> </a:t>
            </a:r>
            <a:r>
              <a:rPr lang="en-CA" sz="4000" dirty="0" err="1" smtClean="0"/>
              <a:t>ባርያኻውን</a:t>
            </a:r>
            <a:r>
              <a:rPr lang="en-CA" sz="4000" dirty="0" smtClean="0"/>
              <a:t> </a:t>
            </a:r>
            <a:r>
              <a:rPr lang="en-CA" sz="4000" dirty="0" err="1" smtClean="0"/>
              <a:t>ዝተፈትሑ</a:t>
            </a:r>
            <a:r>
              <a:rPr lang="en-CA" sz="4000" dirty="0" smtClean="0"/>
              <a:t> </a:t>
            </a:r>
            <a:r>
              <a:rPr lang="en-CA" sz="4000" dirty="0" err="1" smtClean="0"/>
              <a:t>ይኹኑ</a:t>
            </a:r>
            <a:r>
              <a:rPr lang="en-CA" sz="4000" dirty="0" smtClean="0"/>
              <a:t>። </a:t>
            </a:r>
          </a:p>
          <a:p>
            <a:r>
              <a:rPr lang="en-CA" sz="1400" dirty="0" smtClean="0">
                <a:solidFill>
                  <a:srgbClr val="FFC000"/>
                </a:solidFill>
              </a:rPr>
              <a:t>78. </a:t>
            </a:r>
            <a:r>
              <a:rPr lang="en-CA" sz="4000" dirty="0" smtClean="0"/>
              <a:t>ኦ </a:t>
            </a:r>
            <a:r>
              <a:rPr lang="en-CA" sz="4000" dirty="0" err="1" smtClean="0"/>
              <a:t>መሓሪ</a:t>
            </a:r>
            <a:r>
              <a:rPr lang="en-CA" sz="4000" dirty="0" smtClean="0"/>
              <a:t> </a:t>
            </a:r>
            <a:r>
              <a:rPr lang="en-CA" sz="4000" dirty="0" err="1" smtClean="0"/>
              <a:t>ብዓል</a:t>
            </a:r>
            <a:r>
              <a:rPr lang="en-CA" sz="4000" dirty="0" smtClean="0"/>
              <a:t> </a:t>
            </a:r>
            <a:r>
              <a:rPr lang="en-CA" sz="4000" dirty="0" err="1" smtClean="0"/>
              <a:t>ብዙሕ</a:t>
            </a:r>
            <a:r>
              <a:rPr lang="en-CA" sz="4000" dirty="0" smtClean="0"/>
              <a:t> </a:t>
            </a:r>
            <a:r>
              <a:rPr lang="en-CA" sz="4000" dirty="0" err="1" smtClean="0"/>
              <a:t>ምሕረት</a:t>
            </a:r>
            <a:r>
              <a:rPr lang="en-CA" sz="4000" dirty="0" smtClean="0"/>
              <a:t> </a:t>
            </a:r>
            <a:r>
              <a:rPr lang="en-CA" sz="4000" dirty="0" err="1" smtClean="0"/>
              <a:t>መፍቀሪ</a:t>
            </a:r>
            <a:r>
              <a:rPr lang="en-CA" sz="4000" dirty="0" smtClean="0"/>
              <a:t> </a:t>
            </a:r>
            <a:r>
              <a:rPr lang="en-CA" sz="4000" dirty="0" err="1" smtClean="0"/>
              <a:t>ሰብ</a:t>
            </a:r>
            <a:r>
              <a:rPr lang="en-CA" sz="4000" dirty="0" smtClean="0"/>
              <a:t> </a:t>
            </a:r>
            <a:r>
              <a:rPr lang="en-CA" sz="4000" dirty="0" err="1" smtClean="0"/>
              <a:t>ዝኾንካ</a:t>
            </a:r>
            <a:r>
              <a:rPr lang="en-CA" sz="4000" dirty="0" smtClean="0"/>
              <a:t> </a:t>
            </a:r>
            <a:r>
              <a:rPr lang="en-CA" sz="4000" dirty="0" err="1" smtClean="0"/>
              <a:t>እግዚኣብሄር</a:t>
            </a:r>
            <a:r>
              <a:rPr lang="en-CA" sz="4000" dirty="0" smtClean="0"/>
              <a:t> </a:t>
            </a:r>
            <a:r>
              <a:rPr lang="en-CA" sz="4000" dirty="0" err="1" smtClean="0"/>
              <a:t>ኣምላኽና</a:t>
            </a:r>
            <a:r>
              <a:rPr lang="en-CA" sz="4000" dirty="0" smtClean="0"/>
              <a:t>፣ </a:t>
            </a:r>
            <a:r>
              <a:rPr lang="en-CA" sz="4000" dirty="0" err="1" smtClean="0"/>
              <a:t>ናይ</a:t>
            </a:r>
            <a:r>
              <a:rPr lang="en-CA" sz="4000" dirty="0" smtClean="0"/>
              <a:t> </a:t>
            </a:r>
            <a:r>
              <a:rPr lang="en-CA" sz="4000" dirty="0" err="1" smtClean="0"/>
              <a:t>ዓለም</a:t>
            </a:r>
            <a:endParaRPr lang="en-CA" sz="4000" dirty="0"/>
          </a:p>
        </p:txBody>
      </p:sp>
      <p:sp>
        <p:nvSpPr>
          <p:cNvPr id="20" name="Rectangle 19"/>
          <p:cNvSpPr/>
          <p:nvPr/>
        </p:nvSpPr>
        <p:spPr>
          <a:xfrm>
            <a:off x="8160710" y="20516"/>
            <a:ext cx="4152836" cy="6971139"/>
          </a:xfrm>
          <a:prstGeom prst="rect">
            <a:avLst/>
          </a:prstGeom>
        </p:spPr>
        <p:txBody>
          <a:bodyPr wrap="square">
            <a:spAutoFit/>
          </a:bodyPr>
          <a:lstStyle/>
          <a:p>
            <a:pPr marL="40639" marR="40639">
              <a:spcBef>
                <a:spcPts val="600"/>
              </a:spcBef>
              <a:buClr>
                <a:srgbClr val="000000"/>
              </a:buClr>
              <a:defRPr sz="2000"/>
            </a:pPr>
            <a:r>
              <a:rPr lang="en-US" sz="1400" dirty="0" smtClean="0">
                <a:solidFill>
                  <a:srgbClr val="FFC000"/>
                </a:solidFill>
                <a:uFill>
                  <a:solidFill>
                    <a:srgbClr val="000000"/>
                  </a:solidFill>
                </a:uFill>
              </a:rPr>
              <a:t>77</a:t>
            </a:r>
            <a:r>
              <a:rPr lang="en-US" sz="1400" dirty="0">
                <a:solidFill>
                  <a:srgbClr val="FFC000"/>
                </a:solidFill>
                <a:uFill>
                  <a:solidFill>
                    <a:srgbClr val="000000"/>
                  </a:solidFill>
                </a:uFill>
              </a:rPr>
              <a:t>. </a:t>
            </a:r>
            <a:r>
              <a:rPr lang="en-US" sz="3400" dirty="0">
                <a:uFill>
                  <a:solidFill>
                    <a:srgbClr val="000000"/>
                  </a:solidFill>
                </a:uFill>
              </a:rPr>
              <a:t>Both absolve them and set </a:t>
            </a:r>
            <a:r>
              <a:rPr lang="en-US" sz="3400" dirty="0" smtClean="0">
                <a:uFill>
                  <a:solidFill>
                    <a:srgbClr val="000000"/>
                  </a:solidFill>
                </a:uFill>
              </a:rPr>
              <a:t>them free</a:t>
            </a:r>
            <a:r>
              <a:rPr lang="en-US" sz="3400" dirty="0">
                <a:uFill>
                  <a:solidFill>
                    <a:srgbClr val="000000"/>
                  </a:solidFill>
                </a:uFill>
              </a:rPr>
              <a:t>: out of the mouth of the holy Trinity</a:t>
            </a:r>
            <a:r>
              <a:rPr lang="en-US" sz="3400" dirty="0" smtClean="0">
                <a:uFill>
                  <a:solidFill>
                    <a:srgbClr val="000000"/>
                  </a:solidFill>
                </a:uFill>
              </a:rPr>
              <a:t>: the </a:t>
            </a:r>
            <a:r>
              <a:rPr lang="en-US" sz="3400" dirty="0">
                <a:uFill>
                  <a:solidFill>
                    <a:srgbClr val="000000"/>
                  </a:solidFill>
                </a:uFill>
              </a:rPr>
              <a:t>Father, Son, and Holy Spirit, and out </a:t>
            </a:r>
            <a:r>
              <a:rPr lang="en-US" sz="3400" dirty="0" smtClean="0">
                <a:uFill>
                  <a:solidFill>
                    <a:srgbClr val="000000"/>
                  </a:solidFill>
                </a:uFill>
              </a:rPr>
              <a:t>of the </a:t>
            </a:r>
            <a:r>
              <a:rPr lang="en-US" sz="3400" dirty="0">
                <a:uFill>
                  <a:solidFill>
                    <a:srgbClr val="000000"/>
                  </a:solidFill>
                </a:uFill>
              </a:rPr>
              <a:t>mouth of me Thy sinful and </a:t>
            </a:r>
            <a:r>
              <a:rPr lang="en-US" sz="3400" dirty="0" smtClean="0">
                <a:uFill>
                  <a:solidFill>
                    <a:srgbClr val="000000"/>
                  </a:solidFill>
                </a:uFill>
              </a:rPr>
              <a:t>unrighteous servant.</a:t>
            </a:r>
          </a:p>
          <a:p>
            <a:pPr marL="40639" marR="40639">
              <a:spcBef>
                <a:spcPts val="600"/>
              </a:spcBef>
              <a:buClr>
                <a:srgbClr val="000000"/>
              </a:buClr>
              <a:defRPr sz="2000"/>
            </a:pPr>
            <a:r>
              <a:rPr lang="en-US" sz="1400" dirty="0" smtClean="0">
                <a:solidFill>
                  <a:srgbClr val="FFC000"/>
                </a:solidFill>
                <a:uFill>
                  <a:solidFill>
                    <a:srgbClr val="000000"/>
                  </a:solidFill>
                </a:uFill>
              </a:rPr>
              <a:t>78. </a:t>
            </a:r>
            <a:r>
              <a:rPr lang="en-US" sz="3400" dirty="0" smtClean="0">
                <a:uFill>
                  <a:solidFill>
                    <a:srgbClr val="000000"/>
                  </a:solidFill>
                </a:uFill>
              </a:rPr>
              <a:t>O </a:t>
            </a:r>
            <a:r>
              <a:rPr lang="en-US" sz="3400" dirty="0">
                <a:uFill>
                  <a:solidFill>
                    <a:srgbClr val="000000"/>
                  </a:solidFill>
                </a:uFill>
              </a:rPr>
              <a:t>propitious, merciful and lover </a:t>
            </a:r>
            <a:r>
              <a:rPr lang="en-US" sz="3400" dirty="0" smtClean="0">
                <a:uFill>
                  <a:solidFill>
                    <a:srgbClr val="000000"/>
                  </a:solidFill>
                </a:uFill>
              </a:rPr>
              <a:t>of man</a:t>
            </a:r>
            <a:r>
              <a:rPr lang="en-US" sz="3400" dirty="0">
                <a:uFill>
                  <a:solidFill>
                    <a:srgbClr val="000000"/>
                  </a:solidFill>
                </a:uFill>
              </a:rPr>
              <a:t>, Lord our God, that takes away </a:t>
            </a:r>
            <a:r>
              <a:rPr lang="en-US" sz="3400" dirty="0" smtClean="0">
                <a:uFill>
                  <a:solidFill>
                    <a:srgbClr val="000000"/>
                  </a:solidFill>
                </a:uFill>
              </a:rPr>
              <a:t>the</a:t>
            </a:r>
            <a:endParaRPr lang="en-US" sz="3400" dirty="0">
              <a:uFill>
                <a:solidFill>
                  <a:srgbClr val="000000"/>
                </a:solidFill>
              </a:uFill>
            </a:endParaRPr>
          </a:p>
        </p:txBody>
      </p:sp>
      <p:sp>
        <p:nvSpPr>
          <p:cNvPr id="2" name="Rectangle 1"/>
          <p:cNvSpPr/>
          <p:nvPr/>
        </p:nvSpPr>
        <p:spPr>
          <a:xfrm>
            <a:off x="-29071" y="68532"/>
            <a:ext cx="4015377" cy="6863417"/>
          </a:xfrm>
          <a:prstGeom prst="rect">
            <a:avLst/>
          </a:prstGeom>
        </p:spPr>
        <p:txBody>
          <a:bodyPr wrap="square">
            <a:spAutoFit/>
          </a:bodyPr>
          <a:lstStyle/>
          <a:p>
            <a:r>
              <a:rPr lang="pt-BR" sz="1400" dirty="0" smtClean="0">
                <a:solidFill>
                  <a:srgbClr val="FFC000"/>
                </a:solidFill>
              </a:rPr>
              <a:t>፸</a:t>
            </a:r>
            <a:r>
              <a:rPr lang="en-CA" sz="1400" dirty="0" smtClean="0">
                <a:solidFill>
                  <a:srgbClr val="FFC000"/>
                </a:solidFill>
              </a:rPr>
              <a:t>፯. </a:t>
            </a:r>
            <a:r>
              <a:rPr lang="en-CA" sz="4000" dirty="0" err="1" smtClean="0"/>
              <a:t>ወይኩኑ</a:t>
            </a:r>
            <a:r>
              <a:rPr lang="en-CA" sz="4000" dirty="0" smtClean="0"/>
              <a:t>  </a:t>
            </a:r>
            <a:r>
              <a:rPr lang="en-CA" sz="4000" dirty="0" err="1" smtClean="0"/>
              <a:t>ፍቱሓነ</a:t>
            </a:r>
            <a:r>
              <a:rPr lang="en-CA" sz="4000" dirty="0" smtClean="0"/>
              <a:t> </a:t>
            </a:r>
            <a:r>
              <a:rPr lang="en-CA" sz="4000" dirty="0" err="1" smtClean="0"/>
              <a:t>ወግ</a:t>
            </a:r>
            <a:endParaRPr lang="en-CA" sz="4000" dirty="0" smtClean="0"/>
          </a:p>
          <a:p>
            <a:r>
              <a:rPr lang="en-CA" sz="4000" dirty="0" err="1" smtClean="0"/>
              <a:t>ዑዛነ</a:t>
            </a:r>
            <a:r>
              <a:rPr lang="en-CA" sz="4000" dirty="0" smtClean="0"/>
              <a:t> </a:t>
            </a:r>
            <a:r>
              <a:rPr lang="en-CA" sz="4000" dirty="0" err="1" smtClean="0"/>
              <a:t>እምአፈ</a:t>
            </a:r>
            <a:r>
              <a:rPr lang="en-CA" sz="4000" dirty="0" smtClean="0"/>
              <a:t> </a:t>
            </a:r>
            <a:r>
              <a:rPr lang="en-CA" sz="4000" dirty="0" err="1" smtClean="0"/>
              <a:t>ሥሉስ</a:t>
            </a:r>
            <a:r>
              <a:rPr lang="en-CA" sz="4000" dirty="0" smtClean="0"/>
              <a:t>  </a:t>
            </a:r>
            <a:r>
              <a:rPr lang="en-CA" sz="4000" dirty="0" err="1" smtClean="0"/>
              <a:t>ቅዱስ</a:t>
            </a:r>
            <a:r>
              <a:rPr lang="en-CA" sz="4000" dirty="0" smtClean="0"/>
              <a:t>፣ </a:t>
            </a:r>
            <a:r>
              <a:rPr lang="en-CA" sz="4000" dirty="0" err="1" smtClean="0"/>
              <a:t>አብ</a:t>
            </a:r>
            <a:r>
              <a:rPr lang="en-CA" sz="4000" dirty="0" smtClean="0"/>
              <a:t> </a:t>
            </a:r>
            <a:r>
              <a:rPr lang="en-CA" sz="4000" dirty="0" err="1" smtClean="0"/>
              <a:t>ወወልድ</a:t>
            </a:r>
            <a:r>
              <a:rPr lang="en-CA" sz="4000" dirty="0" smtClean="0"/>
              <a:t> </a:t>
            </a:r>
            <a:r>
              <a:rPr lang="en-CA" sz="4000" dirty="0" err="1" smtClean="0"/>
              <a:t>ወመንፈስ</a:t>
            </a:r>
            <a:r>
              <a:rPr lang="en-CA" sz="4000" dirty="0" smtClean="0"/>
              <a:t> </a:t>
            </a:r>
            <a:r>
              <a:rPr lang="en-CA" sz="4000" dirty="0" err="1" smtClean="0"/>
              <a:t>ቅዱስ</a:t>
            </a:r>
            <a:r>
              <a:rPr lang="en-CA" sz="4000" dirty="0" smtClean="0"/>
              <a:t>። </a:t>
            </a:r>
            <a:r>
              <a:rPr lang="en-CA" sz="4000" dirty="0" err="1" smtClean="0"/>
              <a:t>ወእምአፈ</a:t>
            </a:r>
            <a:r>
              <a:rPr lang="en-CA" sz="4000" dirty="0" smtClean="0"/>
              <a:t> </a:t>
            </a:r>
            <a:r>
              <a:rPr lang="en-CA" sz="4000" dirty="0" err="1" smtClean="0"/>
              <a:t>ዚአየኒ</a:t>
            </a:r>
            <a:r>
              <a:rPr lang="en-CA" sz="4000" dirty="0" smtClean="0"/>
              <a:t> </a:t>
            </a:r>
            <a:r>
              <a:rPr lang="en-CA" sz="4000" dirty="0" err="1" smtClean="0"/>
              <a:t>አነ</a:t>
            </a:r>
            <a:r>
              <a:rPr lang="en-CA" sz="4000" dirty="0" smtClean="0"/>
              <a:t> </a:t>
            </a:r>
            <a:r>
              <a:rPr lang="en-CA" sz="4000" dirty="0" err="1" smtClean="0"/>
              <a:t>ገብርከ</a:t>
            </a:r>
            <a:r>
              <a:rPr lang="en-CA" sz="4000" dirty="0" smtClean="0"/>
              <a:t> </a:t>
            </a:r>
            <a:r>
              <a:rPr lang="en-CA" sz="4000" dirty="0" err="1" smtClean="0"/>
              <a:t>ኃጥእ</a:t>
            </a:r>
            <a:r>
              <a:rPr lang="en-CA" sz="4000" dirty="0" smtClean="0"/>
              <a:t> </a:t>
            </a:r>
            <a:r>
              <a:rPr lang="en-CA" sz="4000" dirty="0" err="1" smtClean="0"/>
              <a:t>ወአባሲ</a:t>
            </a:r>
            <a:r>
              <a:rPr lang="en-CA" sz="4000" dirty="0" smtClean="0"/>
              <a:t>። </a:t>
            </a:r>
          </a:p>
          <a:p>
            <a:r>
              <a:rPr lang="pt-BR" sz="1400" dirty="0" smtClean="0">
                <a:solidFill>
                  <a:srgbClr val="FFC000"/>
                </a:solidFill>
              </a:rPr>
              <a:t>፸</a:t>
            </a:r>
            <a:r>
              <a:rPr lang="en-CA" sz="1400" dirty="0" smtClean="0">
                <a:solidFill>
                  <a:srgbClr val="FFC000"/>
                </a:solidFill>
              </a:rPr>
              <a:t>፰.  </a:t>
            </a:r>
            <a:r>
              <a:rPr lang="en-CA" sz="4000" dirty="0" smtClean="0"/>
              <a:t>ኦ </a:t>
            </a:r>
            <a:r>
              <a:rPr lang="en-CA" sz="4000" dirty="0" err="1" smtClean="0"/>
              <a:t>መሓሪ</a:t>
            </a:r>
            <a:r>
              <a:rPr lang="en-CA" sz="4000" dirty="0" smtClean="0"/>
              <a:t> </a:t>
            </a:r>
            <a:r>
              <a:rPr lang="en-CA" sz="4000" dirty="0" err="1" smtClean="0"/>
              <a:t>ወመስተሣ</a:t>
            </a:r>
            <a:endParaRPr lang="en-CA" sz="4000" dirty="0" smtClean="0"/>
          </a:p>
          <a:p>
            <a:r>
              <a:rPr lang="en-CA" sz="4000" dirty="0" err="1" smtClean="0"/>
              <a:t>ሕል</a:t>
            </a:r>
            <a:r>
              <a:rPr lang="en-CA" sz="4000" dirty="0" smtClean="0"/>
              <a:t> </a:t>
            </a:r>
            <a:r>
              <a:rPr lang="en-CA" sz="4000" dirty="0" err="1" smtClean="0"/>
              <a:t>ወመፍቀሬ</a:t>
            </a:r>
            <a:r>
              <a:rPr lang="en-CA" sz="4000" dirty="0" smtClean="0"/>
              <a:t> </a:t>
            </a:r>
            <a:r>
              <a:rPr lang="en-CA" sz="4000" dirty="0" err="1" smtClean="0"/>
              <a:t>ሰብ</a:t>
            </a:r>
            <a:r>
              <a:rPr lang="en-CA" sz="4000" dirty="0" smtClean="0"/>
              <a:t> </a:t>
            </a:r>
            <a:r>
              <a:rPr lang="en-CA" sz="4000" dirty="0" err="1" smtClean="0"/>
              <a:t>እግዚአብሔር</a:t>
            </a:r>
            <a:r>
              <a:rPr lang="en-CA" sz="4000" dirty="0" smtClean="0"/>
              <a:t> </a:t>
            </a:r>
            <a:r>
              <a:rPr lang="en-CA" sz="4000" dirty="0" err="1" smtClean="0"/>
              <a:t>አምላክነ</a:t>
            </a:r>
            <a:r>
              <a:rPr lang="en-CA" sz="4000" dirty="0" smtClean="0"/>
              <a:t>  </a:t>
            </a:r>
            <a:r>
              <a:rPr lang="en-CA" sz="4000" dirty="0" err="1" smtClean="0"/>
              <a:t>ዘተዐትት</a:t>
            </a:r>
            <a:r>
              <a:rPr lang="en-CA" sz="4000" dirty="0" smtClean="0"/>
              <a:t> </a:t>
            </a:r>
            <a:r>
              <a:rPr lang="en-CA" sz="4000" dirty="0" err="1" smtClean="0"/>
              <a:t>ኃጢኣተ</a:t>
            </a:r>
            <a:r>
              <a:rPr lang="en-CA" sz="4000" dirty="0" smtClean="0"/>
              <a:t> </a:t>
            </a:r>
            <a:r>
              <a:rPr lang="en-CA" sz="4000" dirty="0" err="1" smtClean="0"/>
              <a:t>ዓለም</a:t>
            </a:r>
            <a:r>
              <a:rPr lang="en-CA" sz="4000" dirty="0" smtClean="0"/>
              <a:t> ፣ </a:t>
            </a:r>
            <a:endParaRPr lang="pt-BR" sz="4000" dirty="0" smtClean="0"/>
          </a:p>
        </p:txBody>
      </p:sp>
    </p:spTree>
    <p:extLst>
      <p:ext uri="{BB962C8B-B14F-4D97-AF65-F5344CB8AC3E}">
        <p14:creationId xmlns:p14="http://schemas.microsoft.com/office/powerpoint/2010/main" val="2181467156"/>
      </p:ext>
    </p:extLst>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135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8931" y="0"/>
            <a:ext cx="4449728" cy="6863417"/>
          </a:xfrm>
          <a:prstGeom prst="rect">
            <a:avLst/>
          </a:prstGeom>
        </p:spPr>
        <p:txBody>
          <a:bodyPr wrap="square">
            <a:spAutoFit/>
          </a:bodyPr>
          <a:lstStyle/>
          <a:p>
            <a:r>
              <a:rPr lang="en-CA" sz="4000" dirty="0" err="1" smtClean="0"/>
              <a:t>ኃጢኣት</a:t>
            </a:r>
            <a:r>
              <a:rPr lang="en-CA" sz="4000" dirty="0" smtClean="0"/>
              <a:t> </a:t>
            </a:r>
            <a:r>
              <a:rPr lang="en-CA" sz="4000" dirty="0" err="1" smtClean="0"/>
              <a:t>እተርሕቕ</a:t>
            </a:r>
            <a:r>
              <a:rPr lang="en-CA" sz="4000" dirty="0" smtClean="0"/>
              <a:t> </a:t>
            </a:r>
            <a:r>
              <a:rPr lang="en-CA" sz="4000" dirty="0" err="1" smtClean="0"/>
              <a:t>ናይ</a:t>
            </a:r>
            <a:r>
              <a:rPr lang="en-CA" sz="4000" dirty="0" smtClean="0"/>
              <a:t> </a:t>
            </a:r>
            <a:r>
              <a:rPr lang="en-CA" sz="4000" dirty="0" err="1" smtClean="0"/>
              <a:t>ሰብኡትን</a:t>
            </a:r>
            <a:r>
              <a:rPr lang="en-CA" sz="4000" dirty="0" smtClean="0"/>
              <a:t> </a:t>
            </a:r>
            <a:r>
              <a:rPr lang="en-CA" sz="4000" dirty="0" err="1" smtClean="0"/>
              <a:t>ኣንስትን</a:t>
            </a:r>
            <a:r>
              <a:rPr lang="en-CA" sz="4000" dirty="0" smtClean="0"/>
              <a:t> </a:t>
            </a:r>
            <a:r>
              <a:rPr lang="en-CA" sz="4000" dirty="0" err="1" smtClean="0"/>
              <a:t>ንስሓኦም</a:t>
            </a:r>
            <a:r>
              <a:rPr lang="en-CA" sz="4000" dirty="0" smtClean="0"/>
              <a:t> </a:t>
            </a:r>
            <a:r>
              <a:rPr lang="en-CA" sz="4000" dirty="0" err="1" smtClean="0"/>
              <a:t>ተቐበል</a:t>
            </a:r>
            <a:r>
              <a:rPr lang="en-CA" sz="4000" dirty="0" smtClean="0"/>
              <a:t>። </a:t>
            </a:r>
            <a:r>
              <a:rPr lang="en-CA" sz="4000" dirty="0" err="1" smtClean="0"/>
              <a:t>ናይ</a:t>
            </a:r>
            <a:r>
              <a:rPr lang="en-CA" sz="4000" dirty="0" smtClean="0"/>
              <a:t> </a:t>
            </a:r>
            <a:r>
              <a:rPr lang="en-CA" sz="4000" dirty="0" err="1" smtClean="0"/>
              <a:t>ዘልዓለም</a:t>
            </a:r>
            <a:r>
              <a:rPr lang="en-CA" sz="4000" dirty="0" smtClean="0"/>
              <a:t> </a:t>
            </a:r>
            <a:r>
              <a:rPr lang="en-CA" sz="4000" dirty="0" err="1" smtClean="0"/>
              <a:t>ብርሃንካውን</a:t>
            </a:r>
            <a:r>
              <a:rPr lang="en-CA" sz="4000" dirty="0" smtClean="0"/>
              <a:t> </a:t>
            </a:r>
            <a:r>
              <a:rPr lang="en-CA" sz="4000" dirty="0" err="1" smtClean="0"/>
              <a:t>ኣብርሃሎም</a:t>
            </a:r>
            <a:r>
              <a:rPr lang="en-CA" sz="4000" dirty="0" smtClean="0"/>
              <a:t>። ኦ </a:t>
            </a:r>
            <a:r>
              <a:rPr lang="en-CA" sz="4000" dirty="0" err="1" smtClean="0"/>
              <a:t>ጐይታ</a:t>
            </a:r>
            <a:r>
              <a:rPr lang="en-CA" sz="4000" dirty="0" smtClean="0"/>
              <a:t> </a:t>
            </a:r>
            <a:r>
              <a:rPr lang="en-CA" sz="4000" dirty="0" err="1" smtClean="0"/>
              <a:t>ኵሉ</a:t>
            </a:r>
            <a:r>
              <a:rPr lang="en-CA" sz="4000" dirty="0" smtClean="0"/>
              <a:t> </a:t>
            </a:r>
            <a:r>
              <a:rPr lang="en-CA" sz="4000" dirty="0" err="1" smtClean="0"/>
              <a:t>ኃጢኣቶምውን</a:t>
            </a:r>
            <a:r>
              <a:rPr lang="en-CA" sz="4000" dirty="0" smtClean="0"/>
              <a:t> </a:t>
            </a:r>
            <a:r>
              <a:rPr lang="en-CA" sz="4000" dirty="0" err="1" smtClean="0"/>
              <a:t>ኅደገሎም</a:t>
            </a:r>
            <a:r>
              <a:rPr lang="en-CA" sz="4000" dirty="0" smtClean="0"/>
              <a:t>። </a:t>
            </a:r>
            <a:r>
              <a:rPr lang="en-CA" sz="4000" dirty="0" err="1" smtClean="0"/>
              <a:t>ንስኻ</a:t>
            </a:r>
            <a:r>
              <a:rPr lang="en-CA" sz="4000" dirty="0" smtClean="0"/>
              <a:t> </a:t>
            </a:r>
            <a:r>
              <a:rPr lang="en-CA" sz="4000" dirty="0" err="1" smtClean="0"/>
              <a:t>ለዋህን</a:t>
            </a:r>
            <a:r>
              <a:rPr lang="en-CA" sz="4000" dirty="0" smtClean="0"/>
              <a:t> </a:t>
            </a:r>
            <a:r>
              <a:rPr lang="en-CA" sz="4000" dirty="0" err="1" smtClean="0"/>
              <a:t>መፍቀሪ</a:t>
            </a:r>
            <a:r>
              <a:rPr lang="en-CA" sz="4000" dirty="0" smtClean="0"/>
              <a:t> </a:t>
            </a:r>
            <a:r>
              <a:rPr lang="en-CA" sz="4000" dirty="0" err="1" smtClean="0"/>
              <a:t>ሰብን</a:t>
            </a:r>
            <a:r>
              <a:rPr lang="en-CA" sz="4000" dirty="0" smtClean="0"/>
              <a:t> </a:t>
            </a:r>
            <a:r>
              <a:rPr lang="en-CA" sz="4000" dirty="0" err="1" smtClean="0"/>
              <a:t>ኢኻ</a:t>
            </a:r>
            <a:r>
              <a:rPr lang="en-CA" sz="4000" dirty="0" smtClean="0"/>
              <a:t> </a:t>
            </a:r>
            <a:r>
              <a:rPr lang="en-CA" sz="4000" dirty="0" err="1" smtClean="0"/>
              <a:t>እሞ</a:t>
            </a:r>
            <a:r>
              <a:rPr lang="en-CA" sz="4000" dirty="0" smtClean="0"/>
              <a:t>፥</a:t>
            </a:r>
          </a:p>
          <a:p>
            <a:r>
              <a:rPr lang="en-CA" sz="1400" dirty="0" smtClean="0">
                <a:solidFill>
                  <a:srgbClr val="FFC000"/>
                </a:solidFill>
              </a:rPr>
              <a:t>79.  </a:t>
            </a:r>
            <a:r>
              <a:rPr lang="en-CA" sz="4000" dirty="0" smtClean="0"/>
              <a:t>ኦ  </a:t>
            </a:r>
            <a:r>
              <a:rPr lang="en-CA" sz="4000" dirty="0" err="1" smtClean="0"/>
              <a:t>እግዚኣብሔር</a:t>
            </a:r>
            <a:r>
              <a:rPr lang="en-CA" sz="4000" dirty="0" smtClean="0"/>
              <a:t>  </a:t>
            </a:r>
            <a:r>
              <a:rPr lang="en-CA" sz="4000" dirty="0" err="1" smtClean="0"/>
              <a:t>ኣምላ</a:t>
            </a:r>
            <a:endParaRPr lang="en-CA" sz="4000" dirty="0" smtClean="0"/>
          </a:p>
          <a:p>
            <a:r>
              <a:rPr lang="en-CA" sz="4000" dirty="0" err="1" smtClean="0"/>
              <a:t>ኽና</a:t>
            </a:r>
            <a:r>
              <a:rPr lang="en-CA" sz="4000" dirty="0" smtClean="0"/>
              <a:t> ፥ </a:t>
            </a:r>
            <a:r>
              <a:rPr lang="en-CA" sz="4000" dirty="0" err="1" smtClean="0"/>
              <a:t>በዓል</a:t>
            </a:r>
            <a:r>
              <a:rPr lang="en-CA" sz="4000" dirty="0" smtClean="0"/>
              <a:t> </a:t>
            </a:r>
            <a:r>
              <a:rPr lang="en-CA" sz="4000" dirty="0" err="1" smtClean="0"/>
              <a:t>ብዙሕ</a:t>
            </a:r>
            <a:r>
              <a:rPr lang="en-CA" sz="4000" dirty="0" smtClean="0"/>
              <a:t>  </a:t>
            </a:r>
            <a:r>
              <a:rPr lang="en-CA" sz="4000" dirty="0" err="1" smtClean="0"/>
              <a:t>ምሕ</a:t>
            </a:r>
            <a:endParaRPr lang="en-CA" sz="4000" dirty="0" smtClean="0"/>
          </a:p>
          <a:p>
            <a:r>
              <a:rPr lang="en-CA" sz="4000" dirty="0" err="1" smtClean="0"/>
              <a:t>ረት</a:t>
            </a:r>
            <a:r>
              <a:rPr lang="en-CA" sz="4000" dirty="0" smtClean="0"/>
              <a:t>፥ </a:t>
            </a:r>
            <a:r>
              <a:rPr lang="en-CA" sz="4000" dirty="0" err="1" smtClean="0"/>
              <a:t>መዓትካ</a:t>
            </a:r>
            <a:r>
              <a:rPr lang="en-CA" sz="4000" dirty="0" smtClean="0"/>
              <a:t> </a:t>
            </a:r>
            <a:r>
              <a:rPr lang="en-CA" sz="4000" dirty="0" err="1" smtClean="0"/>
              <a:t>ዝረሓቐ</a:t>
            </a:r>
            <a:r>
              <a:rPr lang="en-CA" sz="4000" dirty="0" smtClean="0"/>
              <a:t>፥</a:t>
            </a:r>
            <a:endParaRPr lang="en-CA" sz="4000" dirty="0"/>
          </a:p>
        </p:txBody>
      </p:sp>
      <p:sp>
        <p:nvSpPr>
          <p:cNvPr id="20" name="Rectangle 19"/>
          <p:cNvSpPr/>
          <p:nvPr/>
        </p:nvSpPr>
        <p:spPr>
          <a:xfrm>
            <a:off x="8211200" y="59789"/>
            <a:ext cx="3980800" cy="6571030"/>
          </a:xfrm>
          <a:prstGeom prst="rect">
            <a:avLst/>
          </a:prstGeom>
        </p:spPr>
        <p:txBody>
          <a:bodyPr wrap="square">
            <a:spAutoFit/>
          </a:bodyPr>
          <a:lstStyle/>
          <a:p>
            <a:pPr marL="40639" marR="40639">
              <a:spcBef>
                <a:spcPts val="600"/>
              </a:spcBef>
              <a:buClr>
                <a:srgbClr val="000000"/>
              </a:buClr>
              <a:defRPr sz="2000"/>
            </a:pPr>
            <a:r>
              <a:rPr lang="en-US" sz="3200" dirty="0" smtClean="0">
                <a:uFill>
                  <a:solidFill>
                    <a:srgbClr val="000000"/>
                  </a:solidFill>
                </a:uFill>
              </a:rPr>
              <a:t>Sin of </a:t>
            </a:r>
            <a:r>
              <a:rPr lang="en-US" sz="3200" dirty="0">
                <a:uFill>
                  <a:solidFill>
                    <a:srgbClr val="000000"/>
                  </a:solidFill>
                </a:uFill>
              </a:rPr>
              <a:t>the world, accept the penitence of </a:t>
            </a:r>
            <a:r>
              <a:rPr lang="en-US" sz="3200" dirty="0" smtClean="0">
                <a:uFill>
                  <a:solidFill>
                    <a:srgbClr val="000000"/>
                  </a:solidFill>
                </a:uFill>
              </a:rPr>
              <a:t>Thy servants </a:t>
            </a:r>
            <a:r>
              <a:rPr lang="en-US" sz="3200" dirty="0">
                <a:uFill>
                  <a:solidFill>
                    <a:srgbClr val="000000"/>
                  </a:solidFill>
                </a:uFill>
              </a:rPr>
              <a:t>and Thy handmaids, and </a:t>
            </a:r>
            <a:r>
              <a:rPr lang="en-US" sz="3200" dirty="0" smtClean="0">
                <a:uFill>
                  <a:solidFill>
                    <a:srgbClr val="000000"/>
                  </a:solidFill>
                </a:uFill>
              </a:rPr>
              <a:t>shine upon </a:t>
            </a:r>
            <a:r>
              <a:rPr lang="en-US" sz="3200" dirty="0">
                <a:uFill>
                  <a:solidFill>
                    <a:srgbClr val="000000"/>
                  </a:solidFill>
                </a:uFill>
              </a:rPr>
              <a:t>them with the light of everlasting life</a:t>
            </a:r>
            <a:r>
              <a:rPr lang="en-US" sz="3200" dirty="0" smtClean="0">
                <a:uFill>
                  <a:solidFill>
                    <a:srgbClr val="000000"/>
                  </a:solidFill>
                </a:uFill>
              </a:rPr>
              <a:t>, and </a:t>
            </a:r>
            <a:r>
              <a:rPr lang="en-US" sz="3200" dirty="0">
                <a:uFill>
                  <a:solidFill>
                    <a:srgbClr val="000000"/>
                  </a:solidFill>
                </a:uFill>
              </a:rPr>
              <a:t>forgive them, Lord, all their sins; </a:t>
            </a:r>
            <a:r>
              <a:rPr lang="en-US" sz="3200" dirty="0" smtClean="0">
                <a:uFill>
                  <a:solidFill>
                    <a:srgbClr val="000000"/>
                  </a:solidFill>
                </a:uFill>
              </a:rPr>
              <a:t>for Thou </a:t>
            </a:r>
            <a:r>
              <a:rPr lang="en-US" sz="3200" dirty="0">
                <a:uFill>
                  <a:solidFill>
                    <a:srgbClr val="000000"/>
                  </a:solidFill>
                </a:uFill>
              </a:rPr>
              <a:t>art good and the lover of man</a:t>
            </a:r>
            <a:r>
              <a:rPr lang="en-US" sz="3200" dirty="0" smtClean="0">
                <a:uFill>
                  <a:solidFill>
                    <a:srgbClr val="000000"/>
                  </a:solidFill>
                </a:uFill>
              </a:rPr>
              <a:t>.</a:t>
            </a:r>
          </a:p>
          <a:p>
            <a:pPr marL="40639" marR="40639">
              <a:spcBef>
                <a:spcPts val="600"/>
              </a:spcBef>
              <a:buClr>
                <a:srgbClr val="000000"/>
              </a:buClr>
              <a:defRPr sz="2000"/>
            </a:pPr>
            <a:r>
              <a:rPr lang="en-US" sz="1400" dirty="0" smtClean="0">
                <a:solidFill>
                  <a:srgbClr val="FFC000"/>
                </a:solidFill>
                <a:uFill>
                  <a:solidFill>
                    <a:srgbClr val="000000"/>
                  </a:solidFill>
                </a:uFill>
              </a:rPr>
              <a:t>79</a:t>
            </a:r>
            <a:r>
              <a:rPr lang="en-US" sz="1400" dirty="0">
                <a:solidFill>
                  <a:srgbClr val="FFC000"/>
                </a:solidFill>
                <a:uFill>
                  <a:solidFill>
                    <a:srgbClr val="000000"/>
                  </a:solidFill>
                </a:uFill>
              </a:rPr>
              <a:t>. </a:t>
            </a:r>
            <a:r>
              <a:rPr lang="en-US" sz="3200" dirty="0">
                <a:uFill>
                  <a:solidFill>
                    <a:srgbClr val="000000"/>
                  </a:solidFill>
                </a:uFill>
              </a:rPr>
              <a:t>O Lord our God, merciful, slow </a:t>
            </a:r>
            <a:r>
              <a:rPr lang="en-US" sz="3200" dirty="0" smtClean="0">
                <a:uFill>
                  <a:solidFill>
                    <a:srgbClr val="000000"/>
                  </a:solidFill>
                </a:uFill>
              </a:rPr>
              <a:t>to anger</a:t>
            </a:r>
            <a:r>
              <a:rPr lang="en-US" sz="3200" dirty="0">
                <a:uFill>
                  <a:solidFill>
                    <a:srgbClr val="000000"/>
                  </a:solidFill>
                </a:uFill>
              </a:rPr>
              <a:t>, plenteous </a:t>
            </a:r>
            <a:r>
              <a:rPr lang="en-US" sz="3200" dirty="0" smtClean="0">
                <a:uFill>
                  <a:solidFill>
                    <a:srgbClr val="000000"/>
                  </a:solidFill>
                </a:uFill>
              </a:rPr>
              <a:t>in</a:t>
            </a:r>
            <a:endParaRPr lang="en-US" sz="3200" dirty="0">
              <a:uFill>
                <a:solidFill>
                  <a:srgbClr val="000000"/>
                </a:solidFill>
              </a:uFill>
            </a:endParaRPr>
          </a:p>
        </p:txBody>
      </p:sp>
      <p:sp>
        <p:nvSpPr>
          <p:cNvPr id="2" name="Rectangle 1"/>
          <p:cNvSpPr/>
          <p:nvPr/>
        </p:nvSpPr>
        <p:spPr>
          <a:xfrm>
            <a:off x="-52975" y="26700"/>
            <a:ext cx="4146856" cy="6863417"/>
          </a:xfrm>
          <a:prstGeom prst="rect">
            <a:avLst/>
          </a:prstGeom>
        </p:spPr>
        <p:txBody>
          <a:bodyPr wrap="square">
            <a:spAutoFit/>
          </a:bodyPr>
          <a:lstStyle/>
          <a:p>
            <a:r>
              <a:rPr lang="en-CA" sz="4000" dirty="0" err="1" smtClean="0"/>
              <a:t>ተወከፍ</a:t>
            </a:r>
            <a:r>
              <a:rPr lang="en-CA" sz="4000" dirty="0" smtClean="0"/>
              <a:t> </a:t>
            </a:r>
            <a:r>
              <a:rPr lang="en-CA" sz="4000" dirty="0" err="1" smtClean="0"/>
              <a:t>ንስሓሖሙ</a:t>
            </a:r>
            <a:r>
              <a:rPr lang="en-CA" sz="4000" dirty="0" smtClean="0"/>
              <a:t> </a:t>
            </a:r>
            <a:r>
              <a:rPr lang="en-CA" sz="4000" dirty="0" err="1" smtClean="0"/>
              <a:t>ለአግብርቲከ</a:t>
            </a:r>
            <a:r>
              <a:rPr lang="en-CA" sz="4000" dirty="0" smtClean="0"/>
              <a:t> </a:t>
            </a:r>
            <a:r>
              <a:rPr lang="en-CA" sz="4000" dirty="0" err="1" smtClean="0"/>
              <a:t>ወለአእማ</a:t>
            </a:r>
            <a:endParaRPr lang="en-CA" sz="4000" dirty="0" smtClean="0"/>
          </a:p>
          <a:p>
            <a:r>
              <a:rPr lang="en-CA" sz="4000" dirty="0" err="1" smtClean="0"/>
              <a:t>ቲከ</a:t>
            </a:r>
            <a:r>
              <a:rPr lang="en-CA" sz="4000" dirty="0" smtClean="0"/>
              <a:t>። </a:t>
            </a:r>
            <a:r>
              <a:rPr lang="en-CA" sz="4000" dirty="0" err="1" smtClean="0"/>
              <a:t>ወአሥርቅ</a:t>
            </a:r>
            <a:r>
              <a:rPr lang="en-CA" sz="4000" dirty="0" smtClean="0"/>
              <a:t>  </a:t>
            </a:r>
            <a:r>
              <a:rPr lang="en-CA" sz="4000" dirty="0" err="1" smtClean="0"/>
              <a:t>ላዕሌ</a:t>
            </a:r>
            <a:endParaRPr lang="en-CA" sz="4000" dirty="0" smtClean="0"/>
          </a:p>
          <a:p>
            <a:r>
              <a:rPr lang="en-CA" sz="4000" dirty="0" err="1" smtClean="0"/>
              <a:t>ሆሙ</a:t>
            </a:r>
            <a:r>
              <a:rPr lang="en-CA" sz="4000" dirty="0" smtClean="0"/>
              <a:t> </a:t>
            </a:r>
            <a:r>
              <a:rPr lang="en-CA" sz="4000" dirty="0" err="1" smtClean="0"/>
              <a:t>ብርሃነ</a:t>
            </a:r>
            <a:r>
              <a:rPr lang="en-CA" sz="4000" dirty="0" smtClean="0"/>
              <a:t> </a:t>
            </a:r>
            <a:r>
              <a:rPr lang="en-CA" sz="4000" dirty="0" err="1" smtClean="0"/>
              <a:t>ሕይወት</a:t>
            </a:r>
            <a:r>
              <a:rPr lang="en-CA" sz="4000" dirty="0" smtClean="0"/>
              <a:t> </a:t>
            </a:r>
            <a:r>
              <a:rPr lang="en-CA" sz="4000" dirty="0" err="1" smtClean="0"/>
              <a:t>ዘለዓለም</a:t>
            </a:r>
            <a:r>
              <a:rPr lang="en-CA" sz="4000" dirty="0" smtClean="0"/>
              <a:t> </a:t>
            </a:r>
            <a:r>
              <a:rPr lang="en-CA" sz="4000" dirty="0" err="1" smtClean="0"/>
              <a:t>ወሥረይ</a:t>
            </a:r>
            <a:r>
              <a:rPr lang="en-CA" sz="4000" dirty="0" smtClean="0"/>
              <a:t> </a:t>
            </a:r>
            <a:r>
              <a:rPr lang="en-CA" sz="4000" dirty="0" err="1" smtClean="0"/>
              <a:t>ሎሙ</a:t>
            </a:r>
            <a:r>
              <a:rPr lang="en-CA" sz="4000" dirty="0" smtClean="0"/>
              <a:t> </a:t>
            </a:r>
            <a:r>
              <a:rPr lang="en-CA" sz="4000" dirty="0" err="1" smtClean="0"/>
              <a:t>እግዚኦ</a:t>
            </a:r>
            <a:r>
              <a:rPr lang="en-CA" sz="4000" dirty="0" smtClean="0"/>
              <a:t> </a:t>
            </a:r>
            <a:r>
              <a:rPr lang="en-CA" sz="4000" dirty="0" err="1" smtClean="0"/>
              <a:t>ኵሎ</a:t>
            </a:r>
            <a:r>
              <a:rPr lang="en-CA" sz="4000" dirty="0" smtClean="0"/>
              <a:t> </a:t>
            </a:r>
            <a:r>
              <a:rPr lang="en-CA" sz="4000" dirty="0" err="1" smtClean="0"/>
              <a:t>ኃጢአቶሙ</a:t>
            </a:r>
            <a:r>
              <a:rPr lang="en-CA" sz="4000" dirty="0" smtClean="0"/>
              <a:t> ፣ </a:t>
            </a:r>
            <a:r>
              <a:rPr lang="en-CA" sz="4000" dirty="0" err="1" smtClean="0"/>
              <a:t>እስመ</a:t>
            </a:r>
            <a:r>
              <a:rPr lang="en-CA" sz="4000" dirty="0" smtClean="0"/>
              <a:t>  </a:t>
            </a:r>
            <a:r>
              <a:rPr lang="en-CA" sz="4000" dirty="0" err="1" smtClean="0"/>
              <a:t>ኄር</a:t>
            </a:r>
            <a:r>
              <a:rPr lang="en-CA" sz="4000" dirty="0" smtClean="0"/>
              <a:t> </a:t>
            </a:r>
            <a:r>
              <a:rPr lang="en-CA" sz="4000" dirty="0" err="1" smtClean="0"/>
              <a:t>አንተ</a:t>
            </a:r>
            <a:r>
              <a:rPr lang="en-CA" sz="4000" dirty="0" smtClean="0"/>
              <a:t> </a:t>
            </a:r>
            <a:r>
              <a:rPr lang="en-CA" sz="4000" dirty="0" err="1" smtClean="0"/>
              <a:t>ወመፍቀሬ</a:t>
            </a:r>
            <a:r>
              <a:rPr lang="en-CA" sz="4000" dirty="0" smtClean="0"/>
              <a:t> </a:t>
            </a:r>
            <a:r>
              <a:rPr lang="en-CA" sz="4000" dirty="0" err="1" smtClean="0"/>
              <a:t>ሰብእ</a:t>
            </a:r>
            <a:r>
              <a:rPr lang="en-CA" sz="4000" dirty="0" smtClean="0"/>
              <a:t>።</a:t>
            </a:r>
          </a:p>
          <a:p>
            <a:r>
              <a:rPr lang="en-CA" sz="4000" dirty="0" smtClean="0"/>
              <a:t> </a:t>
            </a:r>
            <a:r>
              <a:rPr lang="pt-BR" sz="1400" dirty="0" smtClean="0">
                <a:solidFill>
                  <a:srgbClr val="FFC000"/>
                </a:solidFill>
              </a:rPr>
              <a:t>፸</a:t>
            </a:r>
            <a:r>
              <a:rPr lang="en-CA" sz="1400" dirty="0" smtClean="0">
                <a:solidFill>
                  <a:srgbClr val="FFC000"/>
                </a:solidFill>
              </a:rPr>
              <a:t>፱.  </a:t>
            </a:r>
            <a:r>
              <a:rPr lang="en-CA" sz="4000" dirty="0" smtClean="0"/>
              <a:t>ኦ </a:t>
            </a:r>
            <a:r>
              <a:rPr lang="en-CA" sz="4000" dirty="0" err="1" smtClean="0"/>
              <a:t>እግዚአብሔር</a:t>
            </a:r>
            <a:r>
              <a:rPr lang="en-CA" sz="4000" dirty="0" smtClean="0"/>
              <a:t> </a:t>
            </a:r>
            <a:r>
              <a:rPr lang="en-CA" sz="4000" dirty="0" err="1" smtClean="0"/>
              <a:t>አምላክነ</a:t>
            </a:r>
            <a:r>
              <a:rPr lang="en-CA" sz="4000" dirty="0" smtClean="0"/>
              <a:t> </a:t>
            </a:r>
            <a:r>
              <a:rPr lang="en-CA" sz="4000" dirty="0" err="1" smtClean="0"/>
              <a:t>ወመሥተሳህል</a:t>
            </a:r>
            <a:r>
              <a:rPr lang="en-CA" sz="4000" dirty="0" smtClean="0"/>
              <a:t> </a:t>
            </a:r>
            <a:r>
              <a:rPr lang="en-CA" sz="4000" dirty="0" err="1" smtClean="0"/>
              <a:t>ርኁቀ</a:t>
            </a:r>
            <a:r>
              <a:rPr lang="en-CA" sz="4000" dirty="0" smtClean="0"/>
              <a:t> </a:t>
            </a:r>
            <a:r>
              <a:rPr lang="en-CA" sz="4000" dirty="0" err="1" smtClean="0"/>
              <a:t>መዓት</a:t>
            </a:r>
            <a:r>
              <a:rPr lang="en-CA" sz="4000" dirty="0" smtClean="0"/>
              <a:t> </a:t>
            </a:r>
            <a:r>
              <a:rPr lang="en-CA" sz="4000" dirty="0" err="1" smtClean="0"/>
              <a:t>ወብዙኃ</a:t>
            </a:r>
            <a:endParaRPr lang="pt-BR" sz="4000" dirty="0" smtClean="0"/>
          </a:p>
        </p:txBody>
      </p:sp>
    </p:spTree>
    <p:extLst>
      <p:ext uri="{BB962C8B-B14F-4D97-AF65-F5344CB8AC3E}">
        <p14:creationId xmlns:p14="http://schemas.microsoft.com/office/powerpoint/2010/main" val="1265636003"/>
      </p:ext>
    </p:extLst>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17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2" y="0"/>
            <a:ext cx="4509427" cy="6863417"/>
          </a:xfrm>
          <a:prstGeom prst="rect">
            <a:avLst/>
          </a:prstGeom>
        </p:spPr>
        <p:txBody>
          <a:bodyPr wrap="square">
            <a:spAutoFit/>
          </a:bodyPr>
          <a:lstStyle/>
          <a:p>
            <a:r>
              <a:rPr lang="en-CA" sz="4000" dirty="0" err="1" smtClean="0"/>
              <a:t>ምሕረትካ</a:t>
            </a:r>
            <a:r>
              <a:rPr lang="en-CA" sz="4000" dirty="0" smtClean="0"/>
              <a:t> </a:t>
            </a:r>
            <a:r>
              <a:rPr lang="en-CA" sz="4000" dirty="0" err="1" smtClean="0"/>
              <a:t>ዝበዝሐ</a:t>
            </a:r>
            <a:r>
              <a:rPr lang="en-CA" sz="4000" dirty="0" smtClean="0"/>
              <a:t> </a:t>
            </a:r>
            <a:r>
              <a:rPr lang="en-CA" sz="4000" dirty="0" err="1" smtClean="0"/>
              <a:t>ጻድቅ</a:t>
            </a:r>
            <a:r>
              <a:rPr lang="en-CA" sz="4000" dirty="0" smtClean="0"/>
              <a:t> </a:t>
            </a:r>
            <a:r>
              <a:rPr lang="en-CA" sz="4000" dirty="0" err="1" smtClean="0"/>
              <a:t>ንዓይ</a:t>
            </a:r>
            <a:r>
              <a:rPr lang="en-CA" sz="4000" dirty="0" smtClean="0"/>
              <a:t> </a:t>
            </a:r>
            <a:r>
              <a:rPr lang="en-CA" sz="4000" dirty="0" err="1" smtClean="0"/>
              <a:t>ንባርያኻ</a:t>
            </a:r>
            <a:r>
              <a:rPr lang="en-CA" sz="4000" dirty="0" smtClean="0"/>
              <a:t> </a:t>
            </a:r>
            <a:r>
              <a:rPr lang="en-CA" sz="4000" dirty="0" err="1" smtClean="0"/>
              <a:t>ኃጢኣተይ</a:t>
            </a:r>
            <a:r>
              <a:rPr lang="en-CA" sz="4000" dirty="0" smtClean="0"/>
              <a:t> </a:t>
            </a:r>
            <a:r>
              <a:rPr lang="en-CA" sz="4000" dirty="0" err="1" smtClean="0"/>
              <a:t>ሥረየለይ</a:t>
            </a:r>
            <a:r>
              <a:rPr lang="en-CA" sz="4000" dirty="0" smtClean="0"/>
              <a:t>። </a:t>
            </a:r>
          </a:p>
          <a:p>
            <a:r>
              <a:rPr lang="en-CA" sz="1400" dirty="0">
                <a:solidFill>
                  <a:srgbClr val="FFC000"/>
                </a:solidFill>
              </a:rPr>
              <a:t>8</a:t>
            </a:r>
            <a:r>
              <a:rPr lang="en-CA" sz="1400" dirty="0" smtClean="0">
                <a:solidFill>
                  <a:srgbClr val="FFC000"/>
                </a:solidFill>
              </a:rPr>
              <a:t>0. </a:t>
            </a:r>
            <a:r>
              <a:rPr lang="en-CA" sz="4000" dirty="0" err="1" smtClean="0"/>
              <a:t>ንዅሎም</a:t>
            </a:r>
            <a:r>
              <a:rPr lang="en-CA" sz="4000" dirty="0" smtClean="0"/>
              <a:t> </a:t>
            </a:r>
            <a:r>
              <a:rPr lang="en-CA" sz="4000" dirty="0" err="1" smtClean="0"/>
              <a:t>ሰብኡትን</a:t>
            </a:r>
            <a:r>
              <a:rPr lang="en-CA" sz="4000" dirty="0" smtClean="0"/>
              <a:t> </a:t>
            </a:r>
            <a:r>
              <a:rPr lang="en-CA" sz="4000" dirty="0" err="1" smtClean="0"/>
              <a:t>ኣንስትን</a:t>
            </a:r>
            <a:r>
              <a:rPr lang="en-CA" sz="4000" dirty="0" smtClean="0"/>
              <a:t> </a:t>
            </a:r>
            <a:r>
              <a:rPr lang="en-CA" sz="4000" dirty="0" err="1" smtClean="0"/>
              <a:t>ባሮትካውን</a:t>
            </a:r>
            <a:r>
              <a:rPr lang="en-CA" sz="4000" dirty="0" smtClean="0"/>
              <a:t> </a:t>
            </a:r>
            <a:r>
              <a:rPr lang="en-CA" sz="4000" dirty="0" err="1" smtClean="0"/>
              <a:t>ካብ</a:t>
            </a:r>
            <a:r>
              <a:rPr lang="en-CA" sz="4000" dirty="0" smtClean="0"/>
              <a:t> </a:t>
            </a:r>
            <a:r>
              <a:rPr lang="en-CA" sz="4000" dirty="0" err="1" smtClean="0"/>
              <a:t>በደልን</a:t>
            </a:r>
            <a:r>
              <a:rPr lang="en-CA" sz="4000" dirty="0" smtClean="0"/>
              <a:t> </a:t>
            </a:r>
            <a:r>
              <a:rPr lang="en-CA" sz="4000" dirty="0" err="1" smtClean="0"/>
              <a:t>ካብ</a:t>
            </a:r>
            <a:r>
              <a:rPr lang="en-CA" sz="4000" dirty="0" smtClean="0"/>
              <a:t> </a:t>
            </a:r>
            <a:r>
              <a:rPr lang="en-CA" sz="4000" dirty="0" err="1" smtClean="0"/>
              <a:t>መርገምን</a:t>
            </a:r>
            <a:r>
              <a:rPr lang="en-CA" sz="4000" dirty="0" smtClean="0"/>
              <a:t> </a:t>
            </a:r>
            <a:r>
              <a:rPr lang="en-CA" sz="4000" dirty="0" err="1" smtClean="0"/>
              <a:t>ኣድሕኖም</a:t>
            </a:r>
            <a:r>
              <a:rPr lang="en-CA" sz="4000" dirty="0" smtClean="0"/>
              <a:t>። ኦ </a:t>
            </a:r>
            <a:r>
              <a:rPr lang="en-CA" sz="4000" dirty="0" err="1" smtClean="0"/>
              <a:t>ጐይታ</a:t>
            </a:r>
            <a:r>
              <a:rPr lang="en-CA" sz="4000" dirty="0" smtClean="0"/>
              <a:t>፣ </a:t>
            </a:r>
            <a:r>
              <a:rPr lang="en-CA" sz="4000" dirty="0" err="1" smtClean="0"/>
              <a:t>ብእንዛረቦን</a:t>
            </a:r>
            <a:r>
              <a:rPr lang="en-CA" sz="4000" dirty="0" smtClean="0"/>
              <a:t>፡ </a:t>
            </a:r>
            <a:r>
              <a:rPr lang="en-CA" sz="4000" dirty="0" err="1" smtClean="0"/>
              <a:t>ብእንሓስቦን</a:t>
            </a:r>
            <a:r>
              <a:rPr lang="en-CA" sz="4000" dirty="0" smtClean="0"/>
              <a:t>፡ </a:t>
            </a:r>
            <a:r>
              <a:rPr lang="en-CA" sz="4000" dirty="0" err="1" smtClean="0"/>
              <a:t>ኵሉ</a:t>
            </a:r>
            <a:r>
              <a:rPr lang="en-CA" sz="4000" dirty="0" smtClean="0"/>
              <a:t> </a:t>
            </a:r>
            <a:r>
              <a:rPr lang="en-CA" sz="4000" dirty="0" err="1" smtClean="0"/>
              <a:t>ንዓኻ</a:t>
            </a:r>
            <a:r>
              <a:rPr lang="en-CA" sz="4000" dirty="0" smtClean="0"/>
              <a:t> </a:t>
            </a:r>
            <a:r>
              <a:rPr lang="en-CA" sz="4000" dirty="0" err="1" smtClean="0"/>
              <a:t>እንተ</a:t>
            </a:r>
            <a:r>
              <a:rPr lang="en-CA" sz="4000" dirty="0" smtClean="0"/>
              <a:t> </a:t>
            </a:r>
            <a:r>
              <a:rPr lang="en-CA" sz="4000" dirty="0" err="1" smtClean="0"/>
              <a:t>በደልና</a:t>
            </a:r>
            <a:r>
              <a:rPr lang="en-CA" sz="4000" dirty="0" smtClean="0"/>
              <a:t>፣ </a:t>
            </a:r>
            <a:r>
              <a:rPr lang="en-CA" sz="4000" dirty="0" err="1" smtClean="0"/>
              <a:t>ኅደገልና</a:t>
            </a:r>
            <a:r>
              <a:rPr lang="en-CA" sz="4000" dirty="0" smtClean="0"/>
              <a:t>፥ </a:t>
            </a:r>
            <a:r>
              <a:rPr lang="en-CA" sz="4000" dirty="0" err="1" smtClean="0"/>
              <a:t>ሥረየልና</a:t>
            </a:r>
            <a:r>
              <a:rPr lang="en-CA" sz="4000" dirty="0" smtClean="0"/>
              <a:t>፥ </a:t>
            </a:r>
            <a:r>
              <a:rPr lang="en-CA" sz="4000" dirty="0" err="1" smtClean="0"/>
              <a:t>ኣናሕስየልና</a:t>
            </a:r>
            <a:r>
              <a:rPr lang="en-CA" sz="4000" dirty="0" smtClean="0"/>
              <a:t>፥</a:t>
            </a:r>
            <a:endParaRPr lang="en-CA" sz="4000" dirty="0"/>
          </a:p>
        </p:txBody>
      </p:sp>
      <p:sp>
        <p:nvSpPr>
          <p:cNvPr id="20" name="Rectangle 19"/>
          <p:cNvSpPr/>
          <p:nvPr/>
        </p:nvSpPr>
        <p:spPr>
          <a:xfrm>
            <a:off x="8166319" y="3688"/>
            <a:ext cx="4173081" cy="6509474"/>
          </a:xfrm>
          <a:prstGeom prst="rect">
            <a:avLst/>
          </a:prstGeom>
        </p:spPr>
        <p:txBody>
          <a:bodyPr wrap="square">
            <a:spAutoFit/>
          </a:bodyPr>
          <a:lstStyle/>
          <a:p>
            <a:pPr marL="40639" marR="40639">
              <a:spcBef>
                <a:spcPts val="600"/>
              </a:spcBef>
              <a:buClr>
                <a:srgbClr val="000000"/>
              </a:buClr>
              <a:defRPr sz="2000"/>
            </a:pPr>
            <a:r>
              <a:rPr lang="en-US" sz="3600" dirty="0">
                <a:uFill>
                  <a:solidFill>
                    <a:srgbClr val="000000"/>
                  </a:solidFill>
                </a:uFill>
              </a:rPr>
              <a:t>mercy and </a:t>
            </a:r>
            <a:r>
              <a:rPr lang="en-US" sz="3600" dirty="0" smtClean="0">
                <a:uFill>
                  <a:solidFill>
                    <a:srgbClr val="000000"/>
                  </a:solidFill>
                </a:uFill>
              </a:rPr>
              <a:t>righteous , </a:t>
            </a:r>
            <a:r>
              <a:rPr lang="en-US" sz="3400" dirty="0" smtClean="0">
                <a:uFill>
                  <a:solidFill>
                    <a:srgbClr val="000000"/>
                  </a:solidFill>
                </a:uFill>
              </a:rPr>
              <a:t>forgive </a:t>
            </a:r>
            <a:r>
              <a:rPr lang="en-US" sz="3400" dirty="0">
                <a:uFill>
                  <a:solidFill>
                    <a:srgbClr val="000000"/>
                  </a:solidFill>
                </a:uFill>
              </a:rPr>
              <a:t>me my </a:t>
            </a:r>
            <a:r>
              <a:rPr lang="en-US" sz="3400" dirty="0" smtClean="0">
                <a:uFill>
                  <a:solidFill>
                    <a:srgbClr val="000000"/>
                  </a:solidFill>
                </a:uFill>
              </a:rPr>
              <a:t>sins.</a:t>
            </a:r>
          </a:p>
          <a:p>
            <a:pPr marL="40639" marR="40639">
              <a:spcBef>
                <a:spcPts val="600"/>
              </a:spcBef>
              <a:buClr>
                <a:srgbClr val="000000"/>
              </a:buClr>
              <a:defRPr sz="2000"/>
            </a:pPr>
            <a:r>
              <a:rPr lang="en-US" sz="1400" dirty="0">
                <a:solidFill>
                  <a:srgbClr val="FFC000"/>
                </a:solidFill>
                <a:uFill>
                  <a:solidFill>
                    <a:srgbClr val="000000"/>
                  </a:solidFill>
                </a:uFill>
              </a:rPr>
              <a:t>8</a:t>
            </a:r>
            <a:r>
              <a:rPr lang="en-US" sz="1400" dirty="0" smtClean="0">
                <a:solidFill>
                  <a:srgbClr val="FFC000"/>
                </a:solidFill>
                <a:uFill>
                  <a:solidFill>
                    <a:srgbClr val="000000"/>
                  </a:solidFill>
                </a:uFill>
              </a:rPr>
              <a:t>0. </a:t>
            </a:r>
            <a:r>
              <a:rPr lang="en-US" sz="3400" dirty="0">
                <a:uFill>
                  <a:solidFill>
                    <a:srgbClr val="000000"/>
                  </a:solidFill>
                </a:uFill>
              </a:rPr>
              <a:t>A</a:t>
            </a:r>
            <a:r>
              <a:rPr lang="en-US" sz="3400" dirty="0" smtClean="0">
                <a:uFill>
                  <a:solidFill>
                    <a:srgbClr val="000000"/>
                  </a:solidFill>
                </a:uFill>
              </a:rPr>
              <a:t>nd </a:t>
            </a:r>
            <a:r>
              <a:rPr lang="en-US" sz="3400" dirty="0">
                <a:uFill>
                  <a:solidFill>
                    <a:srgbClr val="000000"/>
                  </a:solidFill>
                </a:uFill>
              </a:rPr>
              <a:t>deliver all thy servants </a:t>
            </a:r>
            <a:r>
              <a:rPr lang="en-US" sz="3400" dirty="0" smtClean="0">
                <a:uFill>
                  <a:solidFill>
                    <a:srgbClr val="000000"/>
                  </a:solidFill>
                </a:uFill>
              </a:rPr>
              <a:t>and handmaids </a:t>
            </a:r>
            <a:r>
              <a:rPr lang="en-US" sz="3400" dirty="0">
                <a:uFill>
                  <a:solidFill>
                    <a:srgbClr val="000000"/>
                  </a:solidFill>
                </a:uFill>
              </a:rPr>
              <a:t>from all transgression and </a:t>
            </a:r>
            <a:r>
              <a:rPr lang="en-US" sz="3400" dirty="0" smtClean="0">
                <a:uFill>
                  <a:solidFill>
                    <a:srgbClr val="000000"/>
                  </a:solidFill>
                </a:uFill>
              </a:rPr>
              <a:t> curse. If </a:t>
            </a:r>
            <a:r>
              <a:rPr lang="en-US" sz="3400" dirty="0">
                <a:uFill>
                  <a:solidFill>
                    <a:srgbClr val="000000"/>
                  </a:solidFill>
                </a:uFill>
              </a:rPr>
              <a:t>we have transgressed against Thee, Lord</a:t>
            </a:r>
            <a:r>
              <a:rPr lang="en-US" sz="3400" dirty="0" smtClean="0">
                <a:uFill>
                  <a:solidFill>
                    <a:srgbClr val="000000"/>
                  </a:solidFill>
                </a:uFill>
              </a:rPr>
              <a:t>, whether </a:t>
            </a:r>
            <a:r>
              <a:rPr lang="en-US" sz="3400" dirty="0">
                <a:uFill>
                  <a:solidFill>
                    <a:srgbClr val="000000"/>
                  </a:solidFill>
                </a:uFill>
              </a:rPr>
              <a:t>in our word, deed, or thought</a:t>
            </a:r>
            <a:r>
              <a:rPr lang="en-US" sz="3400" dirty="0" smtClean="0">
                <a:uFill>
                  <a:solidFill>
                    <a:srgbClr val="000000"/>
                  </a:solidFill>
                </a:uFill>
              </a:rPr>
              <a:t>, release</a:t>
            </a:r>
            <a:r>
              <a:rPr lang="en-US" sz="3400" dirty="0">
                <a:uFill>
                  <a:solidFill>
                    <a:srgbClr val="000000"/>
                  </a:solidFill>
                </a:uFill>
              </a:rPr>
              <a:t>, remit, pardon </a:t>
            </a:r>
            <a:r>
              <a:rPr lang="en-US" sz="3400" dirty="0" smtClean="0">
                <a:uFill>
                  <a:solidFill>
                    <a:srgbClr val="000000"/>
                  </a:solidFill>
                </a:uFill>
              </a:rPr>
              <a:t>and</a:t>
            </a:r>
            <a:endParaRPr lang="en-US" sz="3400" dirty="0">
              <a:uFill>
                <a:solidFill>
                  <a:srgbClr val="000000"/>
                </a:solidFill>
              </a:uFill>
            </a:endParaRPr>
          </a:p>
        </p:txBody>
      </p:sp>
      <p:sp>
        <p:nvSpPr>
          <p:cNvPr id="2" name="Rectangle 1"/>
          <p:cNvSpPr/>
          <p:nvPr/>
        </p:nvSpPr>
        <p:spPr>
          <a:xfrm>
            <a:off x="-29071" y="68532"/>
            <a:ext cx="4099047" cy="6863417"/>
          </a:xfrm>
          <a:prstGeom prst="rect">
            <a:avLst/>
          </a:prstGeom>
        </p:spPr>
        <p:txBody>
          <a:bodyPr wrap="square">
            <a:spAutoFit/>
          </a:bodyPr>
          <a:lstStyle/>
          <a:p>
            <a:r>
              <a:rPr lang="en-CA" sz="4000" dirty="0" err="1" smtClean="0"/>
              <a:t>ምሕረት</a:t>
            </a:r>
            <a:r>
              <a:rPr lang="en-CA" sz="4000" dirty="0" smtClean="0"/>
              <a:t> </a:t>
            </a:r>
            <a:r>
              <a:rPr lang="en-CA" sz="4000" dirty="0" err="1" smtClean="0"/>
              <a:t>ወጻድቅ</a:t>
            </a:r>
            <a:r>
              <a:rPr lang="en-CA" sz="4000" dirty="0" smtClean="0"/>
              <a:t> </a:t>
            </a:r>
            <a:r>
              <a:rPr lang="en-CA" sz="4000" dirty="0" err="1" smtClean="0"/>
              <a:t>ሥረይ</a:t>
            </a:r>
            <a:r>
              <a:rPr lang="en-CA" sz="4000" dirty="0" smtClean="0"/>
              <a:t> </a:t>
            </a:r>
            <a:r>
              <a:rPr lang="en-CA" sz="4000" dirty="0" err="1" smtClean="0"/>
              <a:t>ሊተ</a:t>
            </a:r>
            <a:r>
              <a:rPr lang="en-CA" sz="4000" dirty="0" smtClean="0"/>
              <a:t> </a:t>
            </a:r>
            <a:r>
              <a:rPr lang="en-CA" sz="4000" dirty="0" err="1" smtClean="0"/>
              <a:t>ኃጢአትየ</a:t>
            </a:r>
            <a:r>
              <a:rPr lang="en-CA" sz="4000" dirty="0" smtClean="0"/>
              <a:t>። </a:t>
            </a:r>
          </a:p>
          <a:p>
            <a:r>
              <a:rPr lang="en-CA" sz="1400" dirty="0" smtClean="0">
                <a:solidFill>
                  <a:srgbClr val="FFC000"/>
                </a:solidFill>
              </a:rPr>
              <a:t>፹. </a:t>
            </a:r>
            <a:r>
              <a:rPr lang="en-CA" sz="4000" dirty="0" err="1" smtClean="0"/>
              <a:t>ወለኵሎሙ</a:t>
            </a:r>
            <a:r>
              <a:rPr lang="en-CA" sz="4000" dirty="0" smtClean="0"/>
              <a:t> </a:t>
            </a:r>
            <a:r>
              <a:rPr lang="en-CA" sz="4000" dirty="0" err="1" smtClean="0"/>
              <a:t>አግብርቲከ</a:t>
            </a:r>
            <a:r>
              <a:rPr lang="en-CA" sz="4000" dirty="0" smtClean="0"/>
              <a:t> </a:t>
            </a:r>
            <a:r>
              <a:rPr lang="en-CA" sz="4000" dirty="0" err="1" smtClean="0"/>
              <a:t>ወአእማቲከ</a:t>
            </a:r>
            <a:r>
              <a:rPr lang="en-CA" sz="4000" dirty="0" smtClean="0"/>
              <a:t> </a:t>
            </a:r>
            <a:r>
              <a:rPr lang="en-CA" sz="4000" dirty="0" err="1" smtClean="0"/>
              <a:t>አድኅኖሙ</a:t>
            </a:r>
            <a:r>
              <a:rPr lang="en-CA" sz="4000" dirty="0" smtClean="0"/>
              <a:t> </a:t>
            </a:r>
            <a:r>
              <a:rPr lang="en-CA" sz="4000" dirty="0" err="1" smtClean="0"/>
              <a:t>እምኩሉ</a:t>
            </a:r>
            <a:r>
              <a:rPr lang="en-CA" sz="4000" dirty="0" smtClean="0"/>
              <a:t>  </a:t>
            </a:r>
            <a:r>
              <a:rPr lang="en-CA" sz="4000" dirty="0" err="1" smtClean="0"/>
              <a:t>አበሳ</a:t>
            </a:r>
            <a:r>
              <a:rPr lang="en-CA" sz="4000" dirty="0" smtClean="0"/>
              <a:t>  </a:t>
            </a:r>
            <a:r>
              <a:rPr lang="en-CA" sz="4000" dirty="0" err="1" smtClean="0"/>
              <a:t>ወመር</a:t>
            </a:r>
            <a:endParaRPr lang="en-CA" sz="4000" dirty="0" smtClean="0"/>
          </a:p>
          <a:p>
            <a:r>
              <a:rPr lang="en-CA" sz="4000" dirty="0" err="1" smtClean="0"/>
              <a:t>ገም</a:t>
            </a:r>
            <a:r>
              <a:rPr lang="en-CA" sz="4000" dirty="0" smtClean="0"/>
              <a:t>። </a:t>
            </a:r>
            <a:r>
              <a:rPr lang="en-CA" sz="4000" dirty="0" err="1" smtClean="0"/>
              <a:t>ለእመ</a:t>
            </a:r>
            <a:r>
              <a:rPr lang="en-CA" sz="4000" dirty="0" smtClean="0"/>
              <a:t> </a:t>
            </a:r>
            <a:r>
              <a:rPr lang="en-CA" sz="4000" dirty="0" err="1" smtClean="0"/>
              <a:t>አበስነ</a:t>
            </a:r>
            <a:r>
              <a:rPr lang="en-CA" sz="4000" dirty="0" smtClean="0"/>
              <a:t> </a:t>
            </a:r>
            <a:r>
              <a:rPr lang="en-CA" sz="4000" dirty="0" err="1" smtClean="0"/>
              <a:t>ለከ</a:t>
            </a:r>
            <a:r>
              <a:rPr lang="en-CA" sz="4000" dirty="0" smtClean="0"/>
              <a:t> </a:t>
            </a:r>
            <a:r>
              <a:rPr lang="en-CA" sz="4000" dirty="0" err="1" smtClean="0"/>
              <a:t>እግዚኦ</a:t>
            </a:r>
            <a:r>
              <a:rPr lang="en-CA" sz="4000" dirty="0" smtClean="0"/>
              <a:t> </a:t>
            </a:r>
            <a:r>
              <a:rPr lang="en-CA" sz="4000" dirty="0" err="1" smtClean="0"/>
              <a:t>እመሂ</a:t>
            </a:r>
            <a:r>
              <a:rPr lang="en-CA" sz="4000" dirty="0" smtClean="0"/>
              <a:t> </a:t>
            </a:r>
            <a:r>
              <a:rPr lang="en-CA" sz="4000" dirty="0" err="1" smtClean="0"/>
              <a:t>በቃልነ</a:t>
            </a:r>
            <a:r>
              <a:rPr lang="en-CA" sz="4000" dirty="0" smtClean="0"/>
              <a:t>፣ </a:t>
            </a:r>
            <a:r>
              <a:rPr lang="en-CA" sz="4000" dirty="0" err="1" smtClean="0"/>
              <a:t>ወእመሂ</a:t>
            </a:r>
            <a:r>
              <a:rPr lang="en-CA" sz="4000" dirty="0" smtClean="0"/>
              <a:t> </a:t>
            </a:r>
            <a:r>
              <a:rPr lang="en-CA" sz="4000" dirty="0" err="1" smtClean="0"/>
              <a:t>በምግባርነ</a:t>
            </a:r>
            <a:r>
              <a:rPr lang="en-CA" sz="4000" dirty="0" smtClean="0"/>
              <a:t>፥ </a:t>
            </a:r>
            <a:r>
              <a:rPr lang="en-CA" sz="4000" dirty="0" err="1" smtClean="0"/>
              <a:t>ወእመሂ</a:t>
            </a:r>
            <a:r>
              <a:rPr lang="en-CA" sz="4000" dirty="0" smtClean="0"/>
              <a:t> </a:t>
            </a:r>
            <a:r>
              <a:rPr lang="en-CA" sz="4000" dirty="0" err="1" smtClean="0"/>
              <a:t>በሕሊናነ</a:t>
            </a:r>
            <a:r>
              <a:rPr lang="en-CA" sz="4000" dirty="0" smtClean="0"/>
              <a:t>፣ </a:t>
            </a:r>
            <a:r>
              <a:rPr lang="en-CA" sz="4000" dirty="0" err="1" smtClean="0"/>
              <a:t>ኅድግ</a:t>
            </a:r>
            <a:r>
              <a:rPr lang="en-CA" sz="4000" dirty="0" smtClean="0"/>
              <a:t> </a:t>
            </a:r>
            <a:r>
              <a:rPr lang="en-CA" sz="4000" dirty="0" err="1" smtClean="0"/>
              <a:t>ወሥረይ</a:t>
            </a:r>
            <a:r>
              <a:rPr lang="en-CA" sz="4000" dirty="0" smtClean="0"/>
              <a:t> </a:t>
            </a:r>
            <a:r>
              <a:rPr lang="en-CA" sz="4000" dirty="0" err="1" smtClean="0"/>
              <a:t>ወአናሕሲ</a:t>
            </a:r>
            <a:r>
              <a:rPr lang="en-CA" sz="4000" dirty="0" smtClean="0"/>
              <a:t> </a:t>
            </a:r>
            <a:r>
              <a:rPr lang="en-CA" sz="4000" dirty="0" err="1" smtClean="0"/>
              <a:t>ወተሣሃል</a:t>
            </a:r>
            <a:r>
              <a:rPr lang="en-CA" sz="4000" dirty="0" smtClean="0"/>
              <a:t>። </a:t>
            </a:r>
          </a:p>
        </p:txBody>
      </p:sp>
    </p:spTree>
    <p:extLst>
      <p:ext uri="{BB962C8B-B14F-4D97-AF65-F5344CB8AC3E}">
        <p14:creationId xmlns:p14="http://schemas.microsoft.com/office/powerpoint/2010/main" val="35137126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1" y="30122"/>
            <a:ext cx="3838256" cy="6186309"/>
          </a:xfrm>
          <a:prstGeom prst="rect">
            <a:avLst/>
          </a:prstGeom>
        </p:spPr>
        <p:txBody>
          <a:bodyPr wrap="square">
            <a:spAutoFit/>
          </a:bodyPr>
          <a:lstStyle/>
          <a:p>
            <a:r>
              <a:rPr lang="en-CA" sz="1400" dirty="0" smtClean="0">
                <a:solidFill>
                  <a:srgbClr val="FFC000"/>
                </a:solidFill>
              </a:rPr>
              <a:t>፴፪</a:t>
            </a:r>
            <a:r>
              <a:rPr lang="en-CA" sz="1400" dirty="0">
                <a:solidFill>
                  <a:srgbClr val="FFC000"/>
                </a:solidFill>
              </a:rPr>
              <a:t>. </a:t>
            </a:r>
            <a:r>
              <a:rPr lang="en-CA" sz="4400" dirty="0" err="1"/>
              <a:t>ንስአሎ</a:t>
            </a:r>
            <a:r>
              <a:rPr lang="en-CA" sz="4400" dirty="0"/>
              <a:t> </a:t>
            </a:r>
            <a:r>
              <a:rPr lang="en-CA" sz="4400" dirty="0" err="1"/>
              <a:t>እንከ</a:t>
            </a:r>
            <a:r>
              <a:rPr lang="en-CA" sz="4400" dirty="0"/>
              <a:t> </a:t>
            </a:r>
            <a:r>
              <a:rPr lang="en-CA" sz="4400" dirty="0" err="1"/>
              <a:t>ከመ</a:t>
            </a:r>
            <a:r>
              <a:rPr lang="en-CA" sz="4400" dirty="0"/>
              <a:t> </a:t>
            </a:r>
            <a:r>
              <a:rPr lang="en-CA" sz="4400" dirty="0" err="1"/>
              <a:t>ይዕቀበነ</a:t>
            </a:r>
            <a:r>
              <a:rPr lang="en-CA" sz="4400" dirty="0"/>
              <a:t> </a:t>
            </a:r>
            <a:r>
              <a:rPr lang="en-CA" sz="4400" dirty="0" err="1"/>
              <a:t>በዛቲ</a:t>
            </a:r>
            <a:r>
              <a:rPr lang="en-CA" sz="4400" dirty="0"/>
              <a:t> </a:t>
            </a:r>
            <a:r>
              <a:rPr lang="en-CA" sz="4400" dirty="0" err="1"/>
              <a:t>ዕለት</a:t>
            </a:r>
            <a:r>
              <a:rPr lang="en-CA" sz="4400" dirty="0"/>
              <a:t> </a:t>
            </a:r>
            <a:r>
              <a:rPr lang="en-CA" sz="4400" dirty="0" err="1"/>
              <a:t>ቅድስት</a:t>
            </a:r>
            <a:r>
              <a:rPr lang="en-CA" sz="4400" dirty="0"/>
              <a:t> </a:t>
            </a:r>
            <a:r>
              <a:rPr lang="en-CA" sz="4400" dirty="0" err="1"/>
              <a:t>ኵሎ</a:t>
            </a:r>
            <a:r>
              <a:rPr lang="en-CA" sz="4400" dirty="0"/>
              <a:t> </a:t>
            </a:r>
            <a:r>
              <a:rPr lang="en-CA" sz="4400" dirty="0" err="1"/>
              <a:t>መዋዕለ</a:t>
            </a:r>
            <a:r>
              <a:rPr lang="en-CA" sz="4400" dirty="0"/>
              <a:t> </a:t>
            </a:r>
            <a:r>
              <a:rPr lang="en-CA" sz="4400" dirty="0" err="1"/>
              <a:t>ሕይወትነ</a:t>
            </a:r>
            <a:r>
              <a:rPr lang="en-CA" sz="4400" dirty="0"/>
              <a:t> </a:t>
            </a:r>
            <a:r>
              <a:rPr lang="en-CA" sz="4400" dirty="0" err="1"/>
              <a:t>ወበኵሉ</a:t>
            </a:r>
            <a:r>
              <a:rPr lang="en-CA" sz="4400" dirty="0"/>
              <a:t> </a:t>
            </a:r>
            <a:r>
              <a:rPr lang="en-CA" sz="4400" dirty="0" err="1"/>
              <a:t>ሰላም</a:t>
            </a:r>
            <a:r>
              <a:rPr lang="en-CA" sz="4400" dirty="0"/>
              <a:t> </a:t>
            </a:r>
            <a:r>
              <a:rPr lang="en-CA" sz="4400" dirty="0" err="1" smtClean="0"/>
              <a:t>አኃዜ</a:t>
            </a:r>
            <a:r>
              <a:rPr lang="en-CA" sz="4400" dirty="0" smtClean="0"/>
              <a:t> </a:t>
            </a:r>
            <a:r>
              <a:rPr lang="en-CA" sz="4400" dirty="0" err="1"/>
              <a:t>ኵሉ</a:t>
            </a:r>
            <a:r>
              <a:rPr lang="en-CA" sz="4400" dirty="0"/>
              <a:t> </a:t>
            </a:r>
            <a:r>
              <a:rPr lang="en-CA" sz="4400" dirty="0" err="1"/>
              <a:t>እግዚአብሔር</a:t>
            </a:r>
            <a:r>
              <a:rPr lang="en-CA" sz="4400" dirty="0"/>
              <a:t> </a:t>
            </a:r>
            <a:r>
              <a:rPr lang="en-CA" sz="4400" dirty="0" err="1"/>
              <a:t>አምላክነ</a:t>
            </a:r>
            <a:r>
              <a:rPr lang="en-CA" sz="4400" dirty="0" smtClean="0"/>
              <a:t>።</a:t>
            </a:r>
          </a:p>
          <a:p>
            <a:endParaRPr lang="en-CA" sz="4400" dirty="0"/>
          </a:p>
          <a:p>
            <a:r>
              <a:rPr lang="en-CA" sz="4400" dirty="0" err="1">
                <a:solidFill>
                  <a:srgbClr val="92D050"/>
                </a:solidFill>
              </a:rPr>
              <a:t>ይ.ዲ</a:t>
            </a:r>
            <a:r>
              <a:rPr lang="en-CA" sz="4400" dirty="0">
                <a:solidFill>
                  <a:srgbClr val="92D050"/>
                </a:solidFill>
              </a:rPr>
              <a:t>. </a:t>
            </a:r>
            <a:r>
              <a:rPr lang="en-CA" sz="1400" dirty="0">
                <a:solidFill>
                  <a:srgbClr val="FFC000"/>
                </a:solidFill>
              </a:rPr>
              <a:t>፴፫. </a:t>
            </a:r>
            <a:r>
              <a:rPr lang="en-CA" sz="4400" dirty="0" err="1"/>
              <a:t>ጸልዩ</a:t>
            </a:r>
            <a:r>
              <a:rPr lang="en-CA" sz="4400" dirty="0"/>
              <a:t>።</a:t>
            </a:r>
          </a:p>
        </p:txBody>
      </p:sp>
      <p:sp>
        <p:nvSpPr>
          <p:cNvPr id="19" name="Rectangle 18"/>
          <p:cNvSpPr/>
          <p:nvPr/>
        </p:nvSpPr>
        <p:spPr>
          <a:xfrm>
            <a:off x="3959995" y="-22961"/>
            <a:ext cx="4236551" cy="6463308"/>
          </a:xfrm>
          <a:prstGeom prst="rect">
            <a:avLst/>
          </a:prstGeom>
        </p:spPr>
        <p:txBody>
          <a:bodyPr wrap="square">
            <a:spAutoFit/>
          </a:bodyPr>
          <a:lstStyle/>
          <a:p>
            <a:r>
              <a:rPr lang="en-CA" sz="1400" dirty="0" smtClean="0">
                <a:solidFill>
                  <a:srgbClr val="FFC000"/>
                </a:solidFill>
              </a:rPr>
              <a:t>32</a:t>
            </a:r>
            <a:r>
              <a:rPr lang="en-CA" sz="1400" dirty="0">
                <a:solidFill>
                  <a:srgbClr val="FFC000"/>
                </a:solidFill>
              </a:rPr>
              <a:t>. </a:t>
            </a:r>
            <a:r>
              <a:rPr lang="en-CA" sz="4000" dirty="0" err="1"/>
              <a:t>ተማዕቍቡናን</a:t>
            </a:r>
            <a:r>
              <a:rPr lang="en-CA" sz="4000" dirty="0"/>
              <a:t> </a:t>
            </a:r>
            <a:r>
              <a:rPr lang="en-CA" sz="4000" dirty="0" err="1" smtClean="0"/>
              <a:t>ኣጽኒዑ</a:t>
            </a:r>
            <a:endParaRPr lang="en-CA" sz="4000" dirty="0" smtClean="0"/>
          </a:p>
          <a:p>
            <a:r>
              <a:rPr lang="en-CA" sz="4000" dirty="0" err="1" smtClean="0"/>
              <a:t>ናን</a:t>
            </a:r>
            <a:r>
              <a:rPr lang="en-CA" sz="4000" dirty="0"/>
              <a:t>፥ </a:t>
            </a:r>
            <a:r>
              <a:rPr lang="en-CA" sz="4000" dirty="0" err="1"/>
              <a:t>ክሳዕ</a:t>
            </a:r>
            <a:r>
              <a:rPr lang="en-CA" sz="4000" dirty="0"/>
              <a:t> </a:t>
            </a:r>
            <a:r>
              <a:rPr lang="en-CA" sz="4000" dirty="0" err="1"/>
              <a:t>እዛ</a:t>
            </a:r>
            <a:r>
              <a:rPr lang="en-CA" sz="4000" dirty="0"/>
              <a:t> </a:t>
            </a:r>
            <a:r>
              <a:rPr lang="en-CA" sz="4000" dirty="0" err="1"/>
              <a:t>ሰዓት</a:t>
            </a:r>
            <a:r>
              <a:rPr lang="en-CA" sz="4000" dirty="0"/>
              <a:t> </a:t>
            </a:r>
            <a:r>
              <a:rPr lang="en-CA" sz="4000" dirty="0" err="1"/>
              <a:t>እዚኣ</a:t>
            </a:r>
            <a:r>
              <a:rPr lang="en-CA" sz="4000" dirty="0"/>
              <a:t> </a:t>
            </a:r>
            <a:r>
              <a:rPr lang="en-CA" sz="4000" dirty="0" err="1"/>
              <a:t>እውን</a:t>
            </a:r>
            <a:r>
              <a:rPr lang="en-CA" sz="4000" dirty="0"/>
              <a:t> </a:t>
            </a:r>
            <a:r>
              <a:rPr lang="en-CA" sz="4000" dirty="0" err="1"/>
              <a:t>አብጺሑናን</a:t>
            </a:r>
            <a:r>
              <a:rPr lang="en-CA" sz="4000" dirty="0"/>
              <a:t> </a:t>
            </a:r>
            <a:r>
              <a:rPr lang="en-CA" sz="4000" dirty="0" err="1"/>
              <a:t>እዩ</a:t>
            </a:r>
            <a:r>
              <a:rPr lang="en-CA" sz="4000" dirty="0"/>
              <a:t>። </a:t>
            </a:r>
            <a:r>
              <a:rPr lang="en-CA" sz="4000" dirty="0" err="1"/>
              <a:t>ሕጂውን</a:t>
            </a:r>
            <a:r>
              <a:rPr lang="en-CA" sz="4000" dirty="0"/>
              <a:t> </a:t>
            </a:r>
            <a:r>
              <a:rPr lang="en-CA" sz="4000" dirty="0" err="1"/>
              <a:t>በዛ</a:t>
            </a:r>
            <a:r>
              <a:rPr lang="en-CA" sz="4000" dirty="0"/>
              <a:t> </a:t>
            </a:r>
            <a:r>
              <a:rPr lang="en-CA" sz="4000" dirty="0" err="1"/>
              <a:t>ቅድስት</a:t>
            </a:r>
            <a:r>
              <a:rPr lang="en-CA" sz="4000" dirty="0"/>
              <a:t> </a:t>
            </a:r>
            <a:r>
              <a:rPr lang="en-CA" sz="4000" dirty="0" err="1" smtClean="0"/>
              <a:t>ዕለ</a:t>
            </a:r>
            <a:endParaRPr lang="en-CA" sz="4000" dirty="0" smtClean="0"/>
          </a:p>
          <a:p>
            <a:r>
              <a:rPr lang="en-CA" sz="4000" dirty="0" smtClean="0"/>
              <a:t>ት </a:t>
            </a:r>
            <a:r>
              <a:rPr lang="en-CA" sz="4000" dirty="0" err="1"/>
              <a:t>እዚኣን</a:t>
            </a:r>
            <a:r>
              <a:rPr lang="en-CA" sz="4000" dirty="0"/>
              <a:t> </a:t>
            </a:r>
            <a:r>
              <a:rPr lang="en-CA" sz="4000" dirty="0" err="1"/>
              <a:t>ብኹሉ</a:t>
            </a:r>
            <a:r>
              <a:rPr lang="en-CA" sz="4000" dirty="0"/>
              <a:t> </a:t>
            </a:r>
            <a:r>
              <a:rPr lang="en-CA" sz="4000" dirty="0" err="1"/>
              <a:t>ዘመን</a:t>
            </a:r>
            <a:r>
              <a:rPr lang="en-CA" sz="4000" dirty="0"/>
              <a:t> </a:t>
            </a:r>
            <a:r>
              <a:rPr lang="en-CA" sz="4000" dirty="0" smtClean="0"/>
              <a:t> </a:t>
            </a:r>
            <a:r>
              <a:rPr lang="en-CA" sz="4000" dirty="0" err="1" smtClean="0"/>
              <a:t>ሕይወትናን</a:t>
            </a:r>
            <a:r>
              <a:rPr lang="en-CA" sz="4000" dirty="0" smtClean="0"/>
              <a:t>  </a:t>
            </a:r>
            <a:r>
              <a:rPr lang="en-CA" sz="4000" dirty="0" err="1" smtClean="0"/>
              <a:t>ብፍጹም</a:t>
            </a:r>
            <a:r>
              <a:rPr lang="en-CA" sz="4000" dirty="0" smtClean="0"/>
              <a:t> </a:t>
            </a:r>
            <a:r>
              <a:rPr lang="en-CA" sz="4000" dirty="0" err="1"/>
              <a:t>ሰላም</a:t>
            </a:r>
            <a:r>
              <a:rPr lang="en-CA" sz="4000" dirty="0"/>
              <a:t> </a:t>
            </a:r>
            <a:r>
              <a:rPr lang="en-CA" sz="4000" dirty="0" err="1"/>
              <a:t>ኪሕልወና</a:t>
            </a:r>
            <a:r>
              <a:rPr lang="en-CA" sz="4000" dirty="0"/>
              <a:t> </a:t>
            </a:r>
            <a:r>
              <a:rPr lang="en-CA" sz="4000" dirty="0" err="1"/>
              <a:t>ኵሉ</a:t>
            </a:r>
            <a:r>
              <a:rPr lang="en-CA" sz="4000" dirty="0"/>
              <a:t> </a:t>
            </a:r>
            <a:r>
              <a:rPr lang="en-CA" sz="4000" dirty="0" err="1"/>
              <a:t>ንዝሕዝ</a:t>
            </a:r>
            <a:r>
              <a:rPr lang="en-CA" sz="4000" dirty="0"/>
              <a:t> </a:t>
            </a:r>
            <a:r>
              <a:rPr lang="en-CA" sz="4000" dirty="0" err="1"/>
              <a:t>እግዚኣብሄር</a:t>
            </a:r>
            <a:r>
              <a:rPr lang="en-CA" sz="4000" dirty="0"/>
              <a:t> </a:t>
            </a:r>
            <a:r>
              <a:rPr lang="en-CA" sz="4000" dirty="0" err="1"/>
              <a:t>ኣምላኽና</a:t>
            </a:r>
            <a:r>
              <a:rPr lang="en-CA" sz="4000" dirty="0"/>
              <a:t> </a:t>
            </a:r>
            <a:r>
              <a:rPr lang="en-CA" sz="4000" dirty="0" err="1"/>
              <a:t>ንለምኖ</a:t>
            </a:r>
            <a:r>
              <a:rPr lang="en-CA" sz="4000" dirty="0" smtClean="0"/>
              <a:t>።</a:t>
            </a:r>
          </a:p>
          <a:p>
            <a:endParaRPr lang="en-CA" sz="1400" dirty="0"/>
          </a:p>
          <a:p>
            <a:r>
              <a:rPr lang="en-CA" sz="4000" dirty="0" err="1">
                <a:solidFill>
                  <a:srgbClr val="92D050"/>
                </a:solidFill>
              </a:rPr>
              <a:t>ይ.ዲ</a:t>
            </a:r>
            <a:r>
              <a:rPr lang="en-CA" sz="4000" dirty="0">
                <a:solidFill>
                  <a:srgbClr val="92D050"/>
                </a:solidFill>
              </a:rPr>
              <a:t>. </a:t>
            </a:r>
            <a:r>
              <a:rPr lang="en-CA" sz="1400" dirty="0">
                <a:solidFill>
                  <a:srgbClr val="FFC000"/>
                </a:solidFill>
              </a:rPr>
              <a:t>33. </a:t>
            </a:r>
            <a:r>
              <a:rPr lang="en-CA" sz="4000" dirty="0" err="1"/>
              <a:t>ጸልዩ</a:t>
            </a:r>
            <a:r>
              <a:rPr lang="en-CA" sz="4000" dirty="0"/>
              <a:t>።</a:t>
            </a:r>
          </a:p>
        </p:txBody>
      </p:sp>
      <p:sp>
        <p:nvSpPr>
          <p:cNvPr id="20" name="Rectangle 19"/>
          <p:cNvSpPr/>
          <p:nvPr/>
        </p:nvSpPr>
        <p:spPr>
          <a:xfrm>
            <a:off x="8154208" y="-22961"/>
            <a:ext cx="3966906" cy="5232202"/>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32</a:t>
            </a:r>
            <a:r>
              <a:rPr lang="en-US" sz="1400" dirty="0">
                <a:solidFill>
                  <a:srgbClr val="FFC000"/>
                </a:solidFill>
                <a:uFill>
                  <a:solidFill>
                    <a:srgbClr val="D84800"/>
                  </a:solidFill>
                </a:uFill>
              </a:rPr>
              <a:t>. </a:t>
            </a:r>
            <a:r>
              <a:rPr lang="en-US" sz="3600" dirty="0">
                <a:uFill>
                  <a:solidFill>
                    <a:srgbClr val="D84800"/>
                  </a:solidFill>
                </a:uFill>
              </a:rPr>
              <a:t>Let us therefore pray Him that </a:t>
            </a:r>
            <a:r>
              <a:rPr lang="en-US" sz="3600" dirty="0" smtClean="0">
                <a:uFill>
                  <a:solidFill>
                    <a:srgbClr val="D84800"/>
                  </a:solidFill>
                </a:uFill>
              </a:rPr>
              <a:t>the Almighty </a:t>
            </a:r>
            <a:r>
              <a:rPr lang="en-US" sz="3600" dirty="0">
                <a:uFill>
                  <a:solidFill>
                    <a:srgbClr val="D84800"/>
                  </a:solidFill>
                </a:uFill>
              </a:rPr>
              <a:t>Lord our God keep us all </a:t>
            </a:r>
            <a:r>
              <a:rPr lang="en-US" sz="3600" dirty="0" smtClean="0">
                <a:uFill>
                  <a:solidFill>
                    <a:srgbClr val="D84800"/>
                  </a:solidFill>
                </a:uFill>
              </a:rPr>
              <a:t>this holy </a:t>
            </a:r>
            <a:r>
              <a:rPr lang="en-US" sz="3600" dirty="0">
                <a:uFill>
                  <a:solidFill>
                    <a:srgbClr val="D84800"/>
                  </a:solidFill>
                </a:uFill>
              </a:rPr>
              <a:t>day and all the days of our life in </a:t>
            </a:r>
            <a:r>
              <a:rPr lang="en-US" sz="3600" dirty="0" smtClean="0">
                <a:uFill>
                  <a:solidFill>
                    <a:srgbClr val="D84800"/>
                  </a:solidFill>
                </a:uFill>
              </a:rPr>
              <a:t>all peace.</a:t>
            </a:r>
          </a:p>
          <a:p>
            <a:pPr marL="40639" marR="40639">
              <a:spcBef>
                <a:spcPts val="600"/>
              </a:spcBef>
              <a:buClr>
                <a:srgbClr val="D84800"/>
              </a:buClr>
              <a:buFont typeface="Arial"/>
              <a:defRPr sz="2800"/>
            </a:pPr>
            <a:endParaRPr lang="en-US" sz="3600" dirty="0" smtClean="0">
              <a:uFill>
                <a:solidFill>
                  <a:srgbClr val="D84800"/>
                </a:solidFill>
              </a:uFill>
            </a:endParaRPr>
          </a:p>
          <a:p>
            <a:pPr marL="40639" marR="40639">
              <a:spcBef>
                <a:spcPts val="600"/>
              </a:spcBef>
              <a:buClr>
                <a:srgbClr val="D84800"/>
              </a:buClr>
              <a:buFont typeface="Arial"/>
              <a:defRPr sz="2800"/>
            </a:pPr>
            <a:r>
              <a:rPr lang="en-US" sz="36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33.</a:t>
            </a:r>
            <a:r>
              <a:rPr lang="en-US" sz="3600" dirty="0" smtClean="0">
                <a:uFill>
                  <a:solidFill>
                    <a:srgbClr val="D84800"/>
                  </a:solidFill>
                </a:uFill>
              </a:rPr>
              <a:t>Pray </a:t>
            </a:r>
            <a:r>
              <a:rPr lang="en-US" sz="3600" dirty="0">
                <a:uFill>
                  <a:solidFill>
                    <a:srgbClr val="D84800"/>
                  </a:solidFill>
                </a:uFill>
              </a:rPr>
              <a:t>ye.</a:t>
            </a:r>
            <a:endParaRPr lang="en-US" sz="3600" dirty="0"/>
          </a:p>
        </p:txBody>
      </p:sp>
    </p:spTree>
    <p:extLst>
      <p:ext uri="{BB962C8B-B14F-4D97-AF65-F5344CB8AC3E}">
        <p14:creationId xmlns:p14="http://schemas.microsoft.com/office/powerpoint/2010/main" val="3850373403"/>
      </p:ext>
    </p:extLst>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7815" y="0"/>
            <a:ext cx="4509427" cy="6555641"/>
          </a:xfrm>
          <a:prstGeom prst="rect">
            <a:avLst/>
          </a:prstGeom>
        </p:spPr>
        <p:txBody>
          <a:bodyPr wrap="square">
            <a:spAutoFit/>
          </a:bodyPr>
          <a:lstStyle/>
          <a:p>
            <a:r>
              <a:rPr lang="en-CA" sz="4000" dirty="0" err="1"/>
              <a:t>ይቕረ</a:t>
            </a:r>
            <a:r>
              <a:rPr lang="en-CA" sz="4000" dirty="0"/>
              <a:t> </a:t>
            </a:r>
            <a:r>
              <a:rPr lang="en-CA" sz="4000" dirty="0" err="1" smtClean="0"/>
              <a:t>በለልና</a:t>
            </a:r>
            <a:r>
              <a:rPr lang="en-CA" sz="4000" dirty="0" smtClean="0"/>
              <a:t> ።   </a:t>
            </a:r>
            <a:r>
              <a:rPr lang="en-CA" sz="4000" dirty="0" err="1" smtClean="0"/>
              <a:t>እግዚኣብ</a:t>
            </a:r>
            <a:endParaRPr lang="en-CA" sz="4000" dirty="0" smtClean="0"/>
          </a:p>
          <a:p>
            <a:r>
              <a:rPr lang="en-CA" sz="4000" dirty="0" err="1" smtClean="0"/>
              <a:t>ሄር</a:t>
            </a:r>
            <a:r>
              <a:rPr lang="en-CA" sz="4000" dirty="0" smtClean="0"/>
              <a:t> </a:t>
            </a:r>
            <a:r>
              <a:rPr lang="en-CA" sz="4000" dirty="0" err="1" smtClean="0"/>
              <a:t>ኣምላኽና</a:t>
            </a:r>
            <a:r>
              <a:rPr lang="en-CA" sz="4000" dirty="0" smtClean="0"/>
              <a:t> </a:t>
            </a:r>
            <a:r>
              <a:rPr lang="en-CA" sz="4000" dirty="0" err="1" smtClean="0"/>
              <a:t>ንስኻ</a:t>
            </a:r>
            <a:r>
              <a:rPr lang="en-CA" sz="4000" dirty="0" smtClean="0"/>
              <a:t> </a:t>
            </a:r>
            <a:r>
              <a:rPr lang="en-CA" sz="4000" dirty="0" err="1" smtClean="0"/>
              <a:t>ለዋህን</a:t>
            </a:r>
            <a:r>
              <a:rPr lang="en-CA" sz="4000" dirty="0" smtClean="0"/>
              <a:t> </a:t>
            </a:r>
            <a:r>
              <a:rPr lang="en-CA" sz="4000" dirty="0" err="1" smtClean="0"/>
              <a:t>መፍቀሪ</a:t>
            </a:r>
            <a:r>
              <a:rPr lang="en-CA" sz="4000" dirty="0" smtClean="0"/>
              <a:t> </a:t>
            </a:r>
            <a:r>
              <a:rPr lang="en-CA" sz="4000" dirty="0" err="1" smtClean="0"/>
              <a:t>ሰብ</a:t>
            </a:r>
            <a:r>
              <a:rPr lang="en-CA" sz="4000" dirty="0" smtClean="0"/>
              <a:t> </a:t>
            </a:r>
            <a:r>
              <a:rPr lang="en-CA" sz="4000" dirty="0" err="1" smtClean="0"/>
              <a:t>ኢኻ</a:t>
            </a:r>
            <a:r>
              <a:rPr lang="en-CA" sz="4000" dirty="0" smtClean="0"/>
              <a:t> </a:t>
            </a:r>
            <a:r>
              <a:rPr lang="en-CA" sz="4000" dirty="0" err="1" smtClean="0"/>
              <a:t>እሞ</a:t>
            </a:r>
            <a:r>
              <a:rPr lang="en-CA" sz="4000" dirty="0" smtClean="0"/>
              <a:t>፥ </a:t>
            </a:r>
          </a:p>
          <a:p>
            <a:r>
              <a:rPr lang="en-CA" sz="1400" dirty="0">
                <a:solidFill>
                  <a:srgbClr val="FFC000"/>
                </a:solidFill>
              </a:rPr>
              <a:t>8</a:t>
            </a:r>
            <a:r>
              <a:rPr lang="en-CA" sz="1400" dirty="0" smtClean="0">
                <a:solidFill>
                  <a:srgbClr val="FFC000"/>
                </a:solidFill>
              </a:rPr>
              <a:t>1. </a:t>
            </a:r>
            <a:r>
              <a:rPr lang="en-CA" sz="4000" dirty="0" smtClean="0"/>
              <a:t>ኦ </a:t>
            </a:r>
            <a:r>
              <a:rPr lang="en-CA" sz="4000" dirty="0" err="1" smtClean="0"/>
              <a:t>ጐይታ</a:t>
            </a:r>
            <a:r>
              <a:rPr lang="en-CA" sz="4000" dirty="0" smtClean="0"/>
              <a:t>፣ </a:t>
            </a:r>
            <a:r>
              <a:rPr lang="en-CA" sz="4000" dirty="0" err="1" smtClean="0"/>
              <a:t>ዝተፈታሕናን</a:t>
            </a:r>
            <a:r>
              <a:rPr lang="en-CA" sz="4000" dirty="0" smtClean="0"/>
              <a:t> </a:t>
            </a:r>
            <a:r>
              <a:rPr lang="en-CA" sz="4000" dirty="0" err="1" smtClean="0"/>
              <a:t>ናጻ</a:t>
            </a:r>
            <a:r>
              <a:rPr lang="en-CA" sz="4000" dirty="0" smtClean="0"/>
              <a:t> </a:t>
            </a:r>
            <a:r>
              <a:rPr lang="en-CA" sz="4000" dirty="0" err="1" smtClean="0"/>
              <a:t>ዝወጻእናን</a:t>
            </a:r>
            <a:r>
              <a:rPr lang="en-CA" sz="4000" dirty="0" smtClean="0"/>
              <a:t> </a:t>
            </a:r>
            <a:r>
              <a:rPr lang="en-CA" sz="4000" dirty="0" err="1" smtClean="0"/>
              <a:t>ግበረና</a:t>
            </a:r>
            <a:r>
              <a:rPr lang="en-CA" sz="4000" dirty="0" smtClean="0"/>
              <a:t>። </a:t>
            </a:r>
            <a:r>
              <a:rPr lang="en-CA" sz="4000" dirty="0" err="1" smtClean="0"/>
              <a:t>ንኹሉ</a:t>
            </a:r>
            <a:r>
              <a:rPr lang="en-CA" sz="4000" dirty="0" smtClean="0"/>
              <a:t> </a:t>
            </a:r>
            <a:r>
              <a:rPr lang="en-CA" sz="4000" dirty="0" err="1" smtClean="0"/>
              <a:t>ህዝብኻውን</a:t>
            </a:r>
            <a:r>
              <a:rPr lang="en-CA" sz="4000" dirty="0" smtClean="0"/>
              <a:t> </a:t>
            </a:r>
            <a:r>
              <a:rPr lang="en-CA" sz="4000" dirty="0" err="1" smtClean="0"/>
              <a:t>ፍትሓ</a:t>
            </a:r>
            <a:endParaRPr lang="en-CA" sz="4000" dirty="0" smtClean="0"/>
          </a:p>
          <a:p>
            <a:r>
              <a:rPr lang="en-CA" sz="4000" dirty="0" err="1" smtClean="0"/>
              <a:t>ዮም</a:t>
            </a:r>
            <a:r>
              <a:rPr lang="en-CA" sz="4000" dirty="0" smtClean="0"/>
              <a:t>። </a:t>
            </a:r>
            <a:r>
              <a:rPr lang="en-CA" sz="4000" dirty="0" err="1" smtClean="0"/>
              <a:t>ኃጢኣተኛ</a:t>
            </a:r>
            <a:r>
              <a:rPr lang="en-CA" sz="4000" dirty="0" smtClean="0"/>
              <a:t> </a:t>
            </a:r>
            <a:r>
              <a:rPr lang="en-CA" sz="4000" dirty="0" err="1" smtClean="0"/>
              <a:t>ንዝኾንኩ</a:t>
            </a:r>
            <a:r>
              <a:rPr lang="en-CA" sz="4000" dirty="0" smtClean="0"/>
              <a:t> </a:t>
            </a:r>
            <a:r>
              <a:rPr lang="en-CA" sz="4000" dirty="0" err="1" smtClean="0"/>
              <a:t>ንዓይ</a:t>
            </a:r>
            <a:r>
              <a:rPr lang="en-CA" sz="4000" dirty="0"/>
              <a:t> </a:t>
            </a:r>
            <a:r>
              <a:rPr lang="en-CA" sz="4000" dirty="0" err="1" smtClean="0"/>
              <a:t>ንኣገልጋሊኻውን</a:t>
            </a:r>
            <a:r>
              <a:rPr lang="en-CA" sz="4000" dirty="0" smtClean="0"/>
              <a:t> </a:t>
            </a:r>
            <a:r>
              <a:rPr lang="en-CA" sz="4000" dirty="0" err="1" smtClean="0"/>
              <a:t>ፍትሓኒ</a:t>
            </a:r>
            <a:r>
              <a:rPr lang="en-CA" sz="4000" dirty="0" smtClean="0"/>
              <a:t>።</a:t>
            </a:r>
          </a:p>
          <a:p>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ገጹ</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ህዝቢ</a:t>
            </a:r>
            <a:r>
              <a:rPr lang="en-CA" sz="2000" dirty="0" smtClean="0">
                <a:solidFill>
                  <a:srgbClr val="FFC000"/>
                </a:solidFill>
              </a:rPr>
              <a:t> </a:t>
            </a:r>
            <a:r>
              <a:rPr lang="en-CA" sz="2000" dirty="0" err="1" smtClean="0">
                <a:solidFill>
                  <a:srgbClr val="FFC000"/>
                </a:solidFill>
              </a:rPr>
              <a:t>መሊሱ</a:t>
            </a:r>
            <a:r>
              <a:rPr lang="en-CA" sz="2000" dirty="0" smtClean="0">
                <a:solidFill>
                  <a:srgbClr val="FFC000"/>
                </a:solidFill>
              </a:rPr>
              <a:t>  </a:t>
            </a:r>
            <a:r>
              <a:rPr lang="en-CA" sz="2000" dirty="0" err="1" smtClean="0">
                <a:solidFill>
                  <a:srgbClr val="FFC000"/>
                </a:solidFill>
              </a:rPr>
              <a:t>ሠለስተ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ይባርኮም</a:t>
            </a:r>
            <a:r>
              <a:rPr lang="en-CA" sz="2000" dirty="0" smtClean="0">
                <a:solidFill>
                  <a:srgbClr val="FFC000"/>
                </a:solidFill>
              </a:rPr>
              <a:t>። </a:t>
            </a:r>
            <a:r>
              <a:rPr lang="en-CA" sz="2000" dirty="0" err="1" smtClean="0">
                <a:solidFill>
                  <a:srgbClr val="FFC000"/>
                </a:solidFill>
              </a:rPr>
              <a:t>ነቶም</a:t>
            </a:r>
            <a:r>
              <a:rPr lang="en-CA" sz="2000" dirty="0" smtClean="0">
                <a:solidFill>
                  <a:srgbClr val="FFC000"/>
                </a:solidFill>
              </a:rPr>
              <a:t> </a:t>
            </a:r>
            <a:r>
              <a:rPr lang="en-CA" sz="2000" dirty="0" err="1" smtClean="0">
                <a:solidFill>
                  <a:srgbClr val="FFC000"/>
                </a:solidFill>
              </a:rPr>
              <a:t>ምስኡ</a:t>
            </a:r>
            <a:r>
              <a:rPr lang="en-CA" sz="2000" dirty="0" smtClean="0">
                <a:solidFill>
                  <a:srgbClr val="FFC000"/>
                </a:solidFill>
              </a:rPr>
              <a:t> </a:t>
            </a:r>
            <a:r>
              <a:rPr lang="en-CA" sz="2000" dirty="0" err="1" smtClean="0">
                <a:solidFill>
                  <a:srgbClr val="FFC000"/>
                </a:solidFill>
              </a:rPr>
              <a:t>ዘለዉውን</a:t>
            </a:r>
            <a:r>
              <a:rPr lang="en-CA" sz="2000" dirty="0" smtClean="0">
                <a:solidFill>
                  <a:srgbClr val="FFC000"/>
                </a:solidFill>
              </a:rPr>
              <a:t> </a:t>
            </a:r>
            <a:r>
              <a:rPr lang="en-CA" sz="2000" dirty="0" err="1" smtClean="0">
                <a:solidFill>
                  <a:srgbClr val="FFC000"/>
                </a:solidFill>
              </a:rPr>
              <a:t>በብስሞም</a:t>
            </a:r>
            <a:r>
              <a:rPr lang="en-CA" sz="2000" dirty="0" smtClean="0">
                <a:solidFill>
                  <a:srgbClr val="FFC000"/>
                </a:solidFill>
              </a:rPr>
              <a:t> </a:t>
            </a:r>
            <a:r>
              <a:rPr lang="en-CA" sz="2000" dirty="0" err="1" smtClean="0">
                <a:solidFill>
                  <a:srgbClr val="FFC000"/>
                </a:solidFill>
              </a:rPr>
              <a:t>ይዘክሮም</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ኸኣ</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  </a:t>
            </a:r>
          </a:p>
        </p:txBody>
      </p:sp>
      <p:sp>
        <p:nvSpPr>
          <p:cNvPr id="20" name="Rectangle 19"/>
          <p:cNvSpPr/>
          <p:nvPr/>
        </p:nvSpPr>
        <p:spPr>
          <a:xfrm>
            <a:off x="8211200" y="-80457"/>
            <a:ext cx="3980800" cy="6709529"/>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have mercy, for Thou art good and the lover of man, </a:t>
            </a:r>
            <a:r>
              <a:rPr lang="en-US" sz="3400" dirty="0" smtClean="0">
                <a:uFill>
                  <a:solidFill>
                    <a:srgbClr val="000000"/>
                  </a:solidFill>
                </a:uFill>
              </a:rPr>
              <a:t>Lord our </a:t>
            </a:r>
            <a:r>
              <a:rPr lang="en-US" sz="3400" dirty="0">
                <a:uFill>
                  <a:solidFill>
                    <a:srgbClr val="000000"/>
                  </a:solidFill>
                </a:uFill>
              </a:rPr>
              <a:t>God</a:t>
            </a:r>
            <a:r>
              <a:rPr lang="en-US" sz="3400" dirty="0" smtClean="0">
                <a:uFill>
                  <a:solidFill>
                    <a:srgbClr val="000000"/>
                  </a:solidFill>
                </a:uFill>
              </a:rPr>
              <a:t>.</a:t>
            </a:r>
          </a:p>
          <a:p>
            <a:pPr marL="40639" marR="40639">
              <a:spcBef>
                <a:spcPts val="600"/>
              </a:spcBef>
              <a:buClr>
                <a:srgbClr val="000000"/>
              </a:buClr>
              <a:defRPr sz="2000"/>
            </a:pPr>
            <a:r>
              <a:rPr lang="en-US" sz="1400" dirty="0">
                <a:solidFill>
                  <a:srgbClr val="FFC000"/>
                </a:solidFill>
                <a:uFill>
                  <a:solidFill>
                    <a:srgbClr val="000000"/>
                  </a:solidFill>
                </a:uFill>
              </a:rPr>
              <a:t>8</a:t>
            </a:r>
            <a:r>
              <a:rPr lang="en-US" sz="1400" dirty="0" smtClean="0">
                <a:solidFill>
                  <a:srgbClr val="FFC000"/>
                </a:solidFill>
                <a:uFill>
                  <a:solidFill>
                    <a:srgbClr val="000000"/>
                  </a:solidFill>
                </a:uFill>
              </a:rPr>
              <a:t>1. </a:t>
            </a:r>
            <a:r>
              <a:rPr lang="en-US" sz="3400" dirty="0" smtClean="0">
                <a:uFill>
                  <a:solidFill>
                    <a:srgbClr val="000000"/>
                  </a:solidFill>
                </a:uFill>
              </a:rPr>
              <a:t>O </a:t>
            </a:r>
            <a:r>
              <a:rPr lang="en-US" sz="3400" dirty="0">
                <a:uFill>
                  <a:solidFill>
                    <a:srgbClr val="000000"/>
                  </a:solidFill>
                </a:uFill>
              </a:rPr>
              <a:t>Lord, absolve us and set us free, </a:t>
            </a:r>
            <a:r>
              <a:rPr lang="en-US" sz="3400" dirty="0" smtClean="0">
                <a:uFill>
                  <a:solidFill>
                    <a:srgbClr val="000000"/>
                  </a:solidFill>
                </a:uFill>
              </a:rPr>
              <a:t>and absolve </a:t>
            </a:r>
            <a:r>
              <a:rPr lang="en-US" sz="3400" dirty="0">
                <a:uFill>
                  <a:solidFill>
                    <a:srgbClr val="000000"/>
                  </a:solidFill>
                </a:uFill>
              </a:rPr>
              <a:t>all Thy people, and absolve me </a:t>
            </a:r>
            <a:r>
              <a:rPr lang="en-US" sz="3400" dirty="0" smtClean="0">
                <a:uFill>
                  <a:solidFill>
                    <a:srgbClr val="000000"/>
                  </a:solidFill>
                </a:uFill>
              </a:rPr>
              <a:t>Thy sinful </a:t>
            </a:r>
            <a:r>
              <a:rPr lang="en-US" sz="3400" dirty="0">
                <a:uFill>
                  <a:solidFill>
                    <a:srgbClr val="000000"/>
                  </a:solidFill>
                </a:uFill>
              </a:rPr>
              <a:t>servant</a:t>
            </a:r>
            <a:r>
              <a:rPr lang="en-US" sz="3400" dirty="0" smtClean="0">
                <a:uFill>
                  <a:solidFill>
                    <a:srgbClr val="000000"/>
                  </a:solidFill>
                </a:uFill>
              </a:rPr>
              <a:t>.</a:t>
            </a:r>
          </a:p>
          <a:p>
            <a:pPr marL="40639" marR="40639">
              <a:spcBef>
                <a:spcPts val="600"/>
              </a:spcBef>
              <a:buClr>
                <a:srgbClr val="000000"/>
              </a:buClr>
              <a:defRPr sz="2000"/>
            </a:pPr>
            <a:r>
              <a:rPr lang="en-US" sz="2000" dirty="0">
                <a:solidFill>
                  <a:srgbClr val="FFC000"/>
                </a:solidFill>
                <a:uFill>
                  <a:solidFill>
                    <a:srgbClr val="000000"/>
                  </a:solidFill>
                </a:uFill>
              </a:rPr>
              <a:t>Then he shall turn his face towards </a:t>
            </a:r>
            <a:r>
              <a:rPr lang="en-US" sz="2000" dirty="0" smtClean="0">
                <a:solidFill>
                  <a:srgbClr val="FFC000"/>
                </a:solidFill>
                <a:uFill>
                  <a:solidFill>
                    <a:srgbClr val="000000"/>
                  </a:solidFill>
                </a:uFill>
              </a:rPr>
              <a:t>the people</a:t>
            </a:r>
            <a:r>
              <a:rPr lang="en-US" sz="2000" dirty="0">
                <a:solidFill>
                  <a:srgbClr val="FFC000"/>
                </a:solidFill>
                <a:uFill>
                  <a:solidFill>
                    <a:srgbClr val="000000"/>
                  </a:solidFill>
                </a:uFill>
              </a:rPr>
              <a:t>, bless them three times, </a:t>
            </a:r>
            <a:r>
              <a:rPr lang="en-US" sz="2000" dirty="0" smtClean="0">
                <a:solidFill>
                  <a:srgbClr val="FFC000"/>
                </a:solidFill>
                <a:uFill>
                  <a:solidFill>
                    <a:srgbClr val="000000"/>
                  </a:solidFill>
                </a:uFill>
              </a:rPr>
              <a:t>make mention </a:t>
            </a:r>
            <a:r>
              <a:rPr lang="en-US" sz="2000" dirty="0">
                <a:solidFill>
                  <a:srgbClr val="FFC000"/>
                </a:solidFill>
                <a:uFill>
                  <a:solidFill>
                    <a:srgbClr val="000000"/>
                  </a:solidFill>
                </a:uFill>
              </a:rPr>
              <a:t>of them that are with him and </a:t>
            </a:r>
            <a:r>
              <a:rPr lang="en-US" sz="2000" dirty="0" smtClean="0">
                <a:solidFill>
                  <a:srgbClr val="FFC000"/>
                </a:solidFill>
                <a:uFill>
                  <a:solidFill>
                    <a:srgbClr val="000000"/>
                  </a:solidFill>
                </a:uFill>
              </a:rPr>
              <a:t>say also </a:t>
            </a:r>
            <a:r>
              <a:rPr lang="en-US" sz="2000" dirty="0">
                <a:solidFill>
                  <a:srgbClr val="FFC000"/>
                </a:solidFill>
                <a:uFill>
                  <a:solidFill>
                    <a:srgbClr val="000000"/>
                  </a:solidFill>
                </a:uFill>
              </a:rPr>
              <a:t>:</a:t>
            </a:r>
          </a:p>
        </p:txBody>
      </p:sp>
      <p:sp>
        <p:nvSpPr>
          <p:cNvPr id="2" name="Rectangle 1"/>
          <p:cNvSpPr/>
          <p:nvPr/>
        </p:nvSpPr>
        <p:spPr>
          <a:xfrm>
            <a:off x="-29071" y="68532"/>
            <a:ext cx="4015377" cy="6309420"/>
          </a:xfrm>
          <a:prstGeom prst="rect">
            <a:avLst/>
          </a:prstGeom>
        </p:spPr>
        <p:txBody>
          <a:bodyPr wrap="square">
            <a:spAutoFit/>
          </a:bodyPr>
          <a:lstStyle/>
          <a:p>
            <a:r>
              <a:rPr lang="en-CA" sz="4000" dirty="0" err="1" smtClean="0"/>
              <a:t>ወመፍቀሬ</a:t>
            </a:r>
            <a:r>
              <a:rPr lang="en-CA" sz="4000" dirty="0" smtClean="0"/>
              <a:t> </a:t>
            </a:r>
            <a:r>
              <a:rPr lang="en-CA" sz="4000" dirty="0" err="1" smtClean="0"/>
              <a:t>ሰብእ</a:t>
            </a:r>
            <a:r>
              <a:rPr lang="en-CA" sz="4000" dirty="0" smtClean="0"/>
              <a:t> </a:t>
            </a:r>
            <a:r>
              <a:rPr lang="en-CA" sz="4000" dirty="0" err="1" smtClean="0"/>
              <a:t>እግዚ</a:t>
            </a:r>
            <a:endParaRPr lang="en-CA" sz="4000" dirty="0" smtClean="0"/>
          </a:p>
          <a:p>
            <a:r>
              <a:rPr lang="en-CA" sz="4000" dirty="0" err="1" smtClean="0"/>
              <a:t>አብሔር</a:t>
            </a:r>
            <a:r>
              <a:rPr lang="en-CA" sz="4000" dirty="0" smtClean="0"/>
              <a:t> </a:t>
            </a:r>
            <a:r>
              <a:rPr lang="en-CA" sz="4000" dirty="0" err="1" smtClean="0"/>
              <a:t>አምላክነ</a:t>
            </a:r>
            <a:r>
              <a:rPr lang="en-CA" sz="4000" dirty="0" smtClean="0"/>
              <a:t> ። </a:t>
            </a:r>
          </a:p>
          <a:p>
            <a:r>
              <a:rPr lang="en-CA" sz="1400" dirty="0">
                <a:solidFill>
                  <a:srgbClr val="FFC000"/>
                </a:solidFill>
              </a:rPr>
              <a:t>፹</a:t>
            </a:r>
            <a:r>
              <a:rPr lang="en-CA" sz="1400" dirty="0" smtClean="0">
                <a:solidFill>
                  <a:srgbClr val="FFC000"/>
                </a:solidFill>
              </a:rPr>
              <a:t>፩.  </a:t>
            </a:r>
            <a:r>
              <a:rPr lang="en-CA" sz="4400" dirty="0" smtClean="0"/>
              <a:t>ኦ </a:t>
            </a:r>
            <a:r>
              <a:rPr lang="en-CA" sz="4400" dirty="0" err="1" smtClean="0"/>
              <a:t>እግዚኦ</a:t>
            </a:r>
            <a:r>
              <a:rPr lang="en-CA" sz="4400" dirty="0" smtClean="0"/>
              <a:t>፥ </a:t>
            </a:r>
            <a:r>
              <a:rPr lang="en-CA" sz="4400" dirty="0" err="1" smtClean="0"/>
              <a:t>ረስየነ</a:t>
            </a:r>
            <a:r>
              <a:rPr lang="en-CA" sz="4400" dirty="0" smtClean="0"/>
              <a:t> </a:t>
            </a:r>
            <a:r>
              <a:rPr lang="en-CA" sz="4400" dirty="0" err="1" smtClean="0"/>
              <a:t>ፍቱሓነ</a:t>
            </a:r>
            <a:r>
              <a:rPr lang="en-CA" sz="4400" dirty="0" smtClean="0"/>
              <a:t> </a:t>
            </a:r>
            <a:r>
              <a:rPr lang="en-CA" sz="4400" dirty="0" err="1" smtClean="0"/>
              <a:t>ወግዑዛነ</a:t>
            </a:r>
            <a:r>
              <a:rPr lang="en-CA" sz="4400" dirty="0" smtClean="0"/>
              <a:t> </a:t>
            </a:r>
            <a:r>
              <a:rPr lang="en-CA" sz="4400" dirty="0" err="1" smtClean="0"/>
              <a:t>ወለኵሎሙ</a:t>
            </a:r>
            <a:r>
              <a:rPr lang="en-CA" sz="4400" dirty="0" smtClean="0"/>
              <a:t> </a:t>
            </a:r>
            <a:r>
              <a:rPr lang="en-CA" sz="4400" dirty="0" err="1" smtClean="0"/>
              <a:t>ሕዝብከ</a:t>
            </a:r>
            <a:r>
              <a:rPr lang="en-CA" sz="4400" dirty="0" smtClean="0"/>
              <a:t> </a:t>
            </a:r>
            <a:r>
              <a:rPr lang="en-CA" sz="4400" dirty="0" err="1" smtClean="0"/>
              <a:t>ፍትሖሙ</a:t>
            </a:r>
            <a:r>
              <a:rPr lang="en-CA" sz="4400" dirty="0" smtClean="0"/>
              <a:t> </a:t>
            </a:r>
            <a:r>
              <a:rPr lang="en-CA" sz="4400" dirty="0" err="1" smtClean="0"/>
              <a:t>ወሊተኒ</a:t>
            </a:r>
            <a:r>
              <a:rPr lang="en-CA" sz="4400" dirty="0" smtClean="0"/>
              <a:t> </a:t>
            </a:r>
            <a:r>
              <a:rPr lang="en-CA" sz="4400" dirty="0" err="1" smtClean="0"/>
              <a:t>ለኃጥእ</a:t>
            </a:r>
            <a:r>
              <a:rPr lang="en-CA" sz="4400" dirty="0" smtClean="0"/>
              <a:t> </a:t>
            </a:r>
            <a:r>
              <a:rPr lang="en-CA" sz="4400" dirty="0" err="1" smtClean="0"/>
              <a:t>ገብርከ</a:t>
            </a:r>
            <a:r>
              <a:rPr lang="en-CA" sz="4400" dirty="0" smtClean="0"/>
              <a:t> </a:t>
            </a:r>
            <a:r>
              <a:rPr lang="en-CA" sz="4400" dirty="0" err="1" smtClean="0"/>
              <a:t>ፍትሓኒ</a:t>
            </a:r>
            <a:r>
              <a:rPr lang="en-CA" sz="4400" dirty="0" smtClean="0"/>
              <a:t>። </a:t>
            </a:r>
          </a:p>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ይሚጥ</a:t>
            </a:r>
            <a:r>
              <a:rPr lang="en-CA" sz="2000" dirty="0" smtClean="0">
                <a:solidFill>
                  <a:srgbClr val="FFC000"/>
                </a:solidFill>
              </a:rPr>
              <a:t> </a:t>
            </a:r>
            <a:r>
              <a:rPr lang="en-CA" sz="2000" dirty="0" err="1" smtClean="0">
                <a:solidFill>
                  <a:srgbClr val="FFC000"/>
                </a:solidFill>
              </a:rPr>
              <a:t>ገጾ</a:t>
            </a:r>
            <a:r>
              <a:rPr lang="en-CA" sz="2000" dirty="0" smtClean="0">
                <a:solidFill>
                  <a:srgbClr val="FFC000"/>
                </a:solidFill>
              </a:rPr>
              <a:t> </a:t>
            </a:r>
            <a:r>
              <a:rPr lang="en-CA" sz="2000" dirty="0" err="1" smtClean="0">
                <a:solidFill>
                  <a:srgbClr val="FFC000"/>
                </a:solidFill>
              </a:rPr>
              <a:t>መንገለ</a:t>
            </a:r>
            <a:r>
              <a:rPr lang="en-CA" sz="2000" dirty="0" smtClean="0">
                <a:solidFill>
                  <a:srgbClr val="FFC000"/>
                </a:solidFill>
              </a:rPr>
              <a:t> </a:t>
            </a:r>
            <a:r>
              <a:rPr lang="en-CA" sz="2000" dirty="0" err="1" smtClean="0">
                <a:solidFill>
                  <a:srgbClr val="FFC000"/>
                </a:solidFill>
              </a:rPr>
              <a:t>ሕዝብ</a:t>
            </a:r>
            <a:r>
              <a:rPr lang="en-CA" sz="2000" dirty="0" smtClean="0">
                <a:solidFill>
                  <a:srgbClr val="FFC000"/>
                </a:solidFill>
              </a:rPr>
              <a:t> </a:t>
            </a:r>
            <a:r>
              <a:rPr lang="en-CA" sz="2000" dirty="0" err="1" smtClean="0">
                <a:solidFill>
                  <a:srgbClr val="FFC000"/>
                </a:solidFill>
              </a:rPr>
              <a:t>ወይዕትቦሙ</a:t>
            </a:r>
            <a:r>
              <a:rPr lang="en-CA" sz="2000" dirty="0">
                <a:solidFill>
                  <a:srgbClr val="FFC000"/>
                </a:solidFill>
              </a:rPr>
              <a:t> </a:t>
            </a:r>
            <a:r>
              <a:rPr lang="en-CA" sz="2000" dirty="0" err="1" smtClean="0">
                <a:solidFill>
                  <a:srgbClr val="FFC000"/>
                </a:solidFill>
              </a:rPr>
              <a:t>ሥልሰ</a:t>
            </a:r>
            <a:r>
              <a:rPr lang="en-CA" sz="2000" dirty="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2000" dirty="0" err="1" smtClean="0">
                <a:solidFill>
                  <a:srgbClr val="FFC000"/>
                </a:solidFill>
              </a:rPr>
              <a:t>ላዕለ</a:t>
            </a:r>
            <a:r>
              <a:rPr lang="en-CA" sz="2000" dirty="0" smtClean="0">
                <a:solidFill>
                  <a:srgbClr val="FFC000"/>
                </a:solidFill>
              </a:rPr>
              <a:t> </a:t>
            </a:r>
            <a:r>
              <a:rPr lang="en-CA" sz="2000" dirty="0" err="1" smtClean="0">
                <a:solidFill>
                  <a:srgbClr val="FFC000"/>
                </a:solidFill>
              </a:rPr>
              <a:t>ሕዝብ</a:t>
            </a:r>
            <a:r>
              <a:rPr lang="en-CA" sz="2000" dirty="0" smtClean="0">
                <a:solidFill>
                  <a:srgbClr val="FFC000"/>
                </a:solidFill>
              </a:rPr>
              <a:t>። </a:t>
            </a:r>
            <a:r>
              <a:rPr lang="en-CA" sz="2000" dirty="0" err="1" smtClean="0">
                <a:solidFill>
                  <a:srgbClr val="FFC000"/>
                </a:solidFill>
              </a:rPr>
              <a:t>ወለእለኒ</a:t>
            </a:r>
            <a:r>
              <a:rPr lang="en-CA" sz="2000" dirty="0" smtClean="0">
                <a:solidFill>
                  <a:srgbClr val="FFC000"/>
                </a:solidFill>
              </a:rPr>
              <a:t> </a:t>
            </a:r>
            <a:r>
              <a:rPr lang="en-CA" sz="2000" dirty="0" err="1" smtClean="0">
                <a:solidFill>
                  <a:srgbClr val="FFC000"/>
                </a:solidFill>
              </a:rPr>
              <a:t>ሀለዉ</a:t>
            </a:r>
            <a:r>
              <a:rPr lang="en-CA" sz="2000" dirty="0" smtClean="0">
                <a:solidFill>
                  <a:srgbClr val="FFC000"/>
                </a:solidFill>
              </a:rPr>
              <a:t> </a:t>
            </a:r>
            <a:r>
              <a:rPr lang="en-CA" sz="2000" dirty="0" err="1" smtClean="0">
                <a:solidFill>
                  <a:srgbClr val="FFC000"/>
                </a:solidFill>
              </a:rPr>
              <a:t>ምስሌሁ</a:t>
            </a:r>
            <a:r>
              <a:rPr lang="en-CA" sz="2000" dirty="0" smtClean="0">
                <a:solidFill>
                  <a:srgbClr val="FFC000"/>
                </a:solidFill>
              </a:rPr>
              <a:t> </a:t>
            </a:r>
            <a:r>
              <a:rPr lang="en-CA" sz="2000" dirty="0" err="1" smtClean="0">
                <a:solidFill>
                  <a:srgbClr val="FFC000"/>
                </a:solidFill>
              </a:rPr>
              <a:t>ይዝክሮሙ</a:t>
            </a:r>
            <a:r>
              <a:rPr lang="en-CA" sz="2000" dirty="0" smtClean="0">
                <a:solidFill>
                  <a:srgbClr val="FFC000"/>
                </a:solidFill>
              </a:rPr>
              <a:t> </a:t>
            </a:r>
            <a:r>
              <a:rPr lang="en-CA" sz="2000" dirty="0" err="1" smtClean="0">
                <a:solidFill>
                  <a:srgbClr val="FFC000"/>
                </a:solidFill>
              </a:rPr>
              <a:t>ወዓዲ</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p>
        </p:txBody>
      </p:sp>
    </p:spTree>
    <p:extLst>
      <p:ext uri="{BB962C8B-B14F-4D97-AF65-F5344CB8AC3E}">
        <p14:creationId xmlns:p14="http://schemas.microsoft.com/office/powerpoint/2010/main" val="1694905467"/>
      </p:ext>
    </p:extLst>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72413" y="2"/>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6239" y="0"/>
            <a:ext cx="4123949" cy="6863417"/>
          </a:xfrm>
          <a:prstGeom prst="rect">
            <a:avLst/>
          </a:prstGeom>
        </p:spPr>
        <p:txBody>
          <a:bodyPr wrap="square">
            <a:spAutoFit/>
          </a:bodyPr>
          <a:lstStyle/>
          <a:p>
            <a:r>
              <a:rPr lang="en-CA" sz="1400" dirty="0">
                <a:solidFill>
                  <a:srgbClr val="FFC000"/>
                </a:solidFill>
              </a:rPr>
              <a:t>8</a:t>
            </a:r>
            <a:r>
              <a:rPr lang="en-CA" sz="1400" dirty="0" smtClean="0">
                <a:solidFill>
                  <a:srgbClr val="FFC000"/>
                </a:solidFill>
              </a:rPr>
              <a:t>2. </a:t>
            </a:r>
            <a:r>
              <a:rPr lang="en-CA" sz="4000" dirty="0" smtClean="0"/>
              <a:t>ኦ </a:t>
            </a:r>
            <a:r>
              <a:rPr lang="en-CA" sz="4000" dirty="0" err="1" smtClean="0"/>
              <a:t>ጐይታ</a:t>
            </a:r>
            <a:r>
              <a:rPr lang="en-CA" sz="4000" dirty="0" smtClean="0"/>
              <a:t>፣ </a:t>
            </a:r>
            <a:r>
              <a:rPr lang="en-CA" sz="4000" dirty="0" err="1" smtClean="0"/>
              <a:t>ንርእሰ</a:t>
            </a:r>
            <a:r>
              <a:rPr lang="en-CA" sz="4000" dirty="0" smtClean="0"/>
              <a:t> </a:t>
            </a:r>
            <a:r>
              <a:rPr lang="en-CA" sz="4000" dirty="0" err="1" smtClean="0"/>
              <a:t>ሊቃነ</a:t>
            </a:r>
            <a:r>
              <a:rPr lang="en-CA" sz="4000" dirty="0" smtClean="0"/>
              <a:t> </a:t>
            </a:r>
            <a:r>
              <a:rPr lang="en-CA" sz="4000" dirty="0" err="1" smtClean="0"/>
              <a:t>ጳጳሳት</a:t>
            </a:r>
            <a:r>
              <a:rPr lang="en-CA" sz="4000" dirty="0" smtClean="0"/>
              <a:t> </a:t>
            </a:r>
            <a:r>
              <a:rPr lang="en-CA" sz="4000" dirty="0" err="1" smtClean="0"/>
              <a:t>ኣባ</a:t>
            </a:r>
            <a:r>
              <a:rPr lang="en-CA" sz="4000" dirty="0" smtClean="0"/>
              <a:t> </a:t>
            </a:r>
            <a:r>
              <a:rPr lang="en-CA" sz="4000" dirty="0" smtClean="0">
                <a:solidFill>
                  <a:srgbClr val="FFC000"/>
                </a:solidFill>
              </a:rPr>
              <a:t>………</a:t>
            </a:r>
            <a:r>
              <a:rPr lang="en-CA" sz="4000" dirty="0" smtClean="0"/>
              <a:t> </a:t>
            </a:r>
            <a:r>
              <a:rPr lang="en-CA" sz="4000" dirty="0" err="1" smtClean="0"/>
              <a:t>ዘክሮ</a:t>
            </a:r>
            <a:r>
              <a:rPr lang="en-CA" sz="4000" dirty="0" smtClean="0"/>
              <a:t>፥ </a:t>
            </a:r>
            <a:r>
              <a:rPr lang="en-CA" sz="4000" dirty="0" err="1" smtClean="0"/>
              <a:t>ንብፁዕ</a:t>
            </a:r>
            <a:r>
              <a:rPr lang="en-CA" sz="4000" dirty="0" smtClean="0"/>
              <a:t> </a:t>
            </a:r>
            <a:r>
              <a:rPr lang="en-CA" sz="4000" dirty="0" err="1" smtClean="0"/>
              <a:t>ጳጳስና</a:t>
            </a:r>
            <a:r>
              <a:rPr lang="en-CA" sz="4000" dirty="0" smtClean="0"/>
              <a:t> </a:t>
            </a:r>
            <a:r>
              <a:rPr lang="en-CA" sz="4000" dirty="0" smtClean="0">
                <a:solidFill>
                  <a:srgbClr val="FFC000"/>
                </a:solidFill>
              </a:rPr>
              <a:t>……</a:t>
            </a:r>
            <a:r>
              <a:rPr lang="en-CA" sz="4000" dirty="0" smtClean="0"/>
              <a:t> </a:t>
            </a:r>
            <a:r>
              <a:rPr lang="en-CA" sz="4000" dirty="0" err="1" smtClean="0"/>
              <a:t>ዘክሮ</a:t>
            </a:r>
            <a:r>
              <a:rPr lang="en-CA" sz="4000" dirty="0" smtClean="0"/>
              <a:t>። ኦ </a:t>
            </a:r>
            <a:r>
              <a:rPr lang="en-CA" sz="4000" dirty="0" err="1" smtClean="0"/>
              <a:t>ኣምላኽና</a:t>
            </a:r>
            <a:r>
              <a:rPr lang="en-CA" sz="4000" dirty="0" smtClean="0"/>
              <a:t> </a:t>
            </a:r>
            <a:r>
              <a:rPr lang="en-CA" sz="4000" dirty="0" err="1" smtClean="0"/>
              <a:t>ንብዙኅ</a:t>
            </a:r>
            <a:r>
              <a:rPr lang="en-CA" sz="4000" dirty="0" smtClean="0"/>
              <a:t> </a:t>
            </a:r>
            <a:r>
              <a:rPr lang="en-CA" sz="4000" dirty="0" err="1" smtClean="0"/>
              <a:t>ዓመታትን</a:t>
            </a:r>
            <a:r>
              <a:rPr lang="en-CA" sz="4000" dirty="0" smtClean="0"/>
              <a:t> </a:t>
            </a:r>
            <a:r>
              <a:rPr lang="en-CA" sz="4000" dirty="0" err="1" smtClean="0"/>
              <a:t>ንነዊኅ</a:t>
            </a:r>
            <a:r>
              <a:rPr lang="en-CA" sz="4000" dirty="0" smtClean="0"/>
              <a:t> </a:t>
            </a:r>
            <a:r>
              <a:rPr lang="en-CA" sz="4000" dirty="0" err="1" smtClean="0"/>
              <a:t>ዘመናትን</a:t>
            </a:r>
            <a:r>
              <a:rPr lang="en-CA" sz="4000" dirty="0" smtClean="0"/>
              <a:t> </a:t>
            </a:r>
            <a:r>
              <a:rPr lang="en-CA" sz="4000" dirty="0" err="1" smtClean="0"/>
              <a:t>ብጽድቅን</a:t>
            </a:r>
            <a:r>
              <a:rPr lang="en-CA" sz="4000" dirty="0" smtClean="0"/>
              <a:t> </a:t>
            </a:r>
            <a:r>
              <a:rPr lang="en-CA" sz="4000" dirty="0" err="1" smtClean="0"/>
              <a:t>ብሰላምን</a:t>
            </a:r>
            <a:r>
              <a:rPr lang="en-CA" sz="4000" dirty="0" smtClean="0"/>
              <a:t> </a:t>
            </a:r>
            <a:r>
              <a:rPr lang="en-CA" sz="4000" dirty="0" err="1" smtClean="0"/>
              <a:t>ሓልወልና</a:t>
            </a:r>
            <a:r>
              <a:rPr lang="en-CA" sz="4000" dirty="0" smtClean="0"/>
              <a:t>።</a:t>
            </a:r>
          </a:p>
          <a:p>
            <a:r>
              <a:rPr lang="en-CA" sz="1400" dirty="0">
                <a:solidFill>
                  <a:srgbClr val="FFC000"/>
                </a:solidFill>
              </a:rPr>
              <a:t>8</a:t>
            </a:r>
            <a:r>
              <a:rPr lang="en-CA" sz="1400" dirty="0" smtClean="0">
                <a:solidFill>
                  <a:srgbClr val="FFC000"/>
                </a:solidFill>
              </a:rPr>
              <a:t>3. </a:t>
            </a:r>
            <a:r>
              <a:rPr lang="en-CA" sz="4000" dirty="0" smtClean="0"/>
              <a:t>ኦ </a:t>
            </a:r>
            <a:r>
              <a:rPr lang="en-CA" sz="4000" dirty="0" err="1" smtClean="0"/>
              <a:t>ጐይታ</a:t>
            </a:r>
            <a:r>
              <a:rPr lang="en-CA" sz="4000" dirty="0"/>
              <a:t>፣ </a:t>
            </a:r>
            <a:r>
              <a:rPr lang="en-CA" sz="4000" dirty="0" err="1"/>
              <a:t>ንሃገርና</a:t>
            </a:r>
            <a:r>
              <a:rPr lang="en-CA" sz="4000" dirty="0"/>
              <a:t> </a:t>
            </a:r>
            <a:r>
              <a:rPr lang="en-CA" sz="4000" dirty="0" err="1"/>
              <a:t>ኤርትራ</a:t>
            </a:r>
            <a:r>
              <a:rPr lang="en-CA" sz="4000" dirty="0"/>
              <a:t> </a:t>
            </a:r>
            <a:r>
              <a:rPr lang="en-CA" sz="4000" dirty="0" err="1"/>
              <a:t>ዘክራ</a:t>
            </a:r>
            <a:r>
              <a:rPr lang="en-CA" sz="4000" dirty="0"/>
              <a:t>፥ </a:t>
            </a:r>
            <a:r>
              <a:rPr lang="en-CA" sz="4000" dirty="0" err="1"/>
              <a:t>ጸላእታ</a:t>
            </a:r>
            <a:r>
              <a:rPr lang="en-CA" sz="4000" dirty="0"/>
              <a:t> </a:t>
            </a:r>
            <a:r>
              <a:rPr lang="en-CA" sz="4000" dirty="0" err="1"/>
              <a:t>ቀልጢፍካ</a:t>
            </a:r>
            <a:r>
              <a:rPr lang="en-CA" sz="4000" dirty="0"/>
              <a:t> </a:t>
            </a:r>
            <a:r>
              <a:rPr lang="en-CA" sz="4000" dirty="0" err="1"/>
              <a:t>ኣህድኣላ</a:t>
            </a:r>
            <a:r>
              <a:rPr lang="en-CA" sz="4000" dirty="0" smtClean="0"/>
              <a:t>።</a:t>
            </a:r>
            <a:endParaRPr lang="en-CA" sz="4000" dirty="0"/>
          </a:p>
        </p:txBody>
      </p:sp>
      <p:sp>
        <p:nvSpPr>
          <p:cNvPr id="2" name="Rectangle 1"/>
          <p:cNvSpPr/>
          <p:nvPr/>
        </p:nvSpPr>
        <p:spPr>
          <a:xfrm>
            <a:off x="-29071" y="68532"/>
            <a:ext cx="4105024" cy="6894195"/>
          </a:xfrm>
          <a:prstGeom prst="rect">
            <a:avLst/>
          </a:prstGeom>
        </p:spPr>
        <p:txBody>
          <a:bodyPr wrap="square">
            <a:spAutoFit/>
          </a:bodyPr>
          <a:lstStyle/>
          <a:p>
            <a:r>
              <a:rPr lang="en-CA" sz="1400" dirty="0">
                <a:solidFill>
                  <a:srgbClr val="FFC000"/>
                </a:solidFill>
              </a:rPr>
              <a:t>፹</a:t>
            </a:r>
            <a:r>
              <a:rPr lang="en-CA" sz="1400" dirty="0" smtClean="0">
                <a:solidFill>
                  <a:srgbClr val="FFC000"/>
                </a:solidFill>
              </a:rPr>
              <a:t>፪. </a:t>
            </a:r>
            <a:r>
              <a:rPr lang="en-CA" sz="3800" dirty="0" err="1" smtClean="0"/>
              <a:t>ተዘከሮ</a:t>
            </a:r>
            <a:r>
              <a:rPr lang="en-CA" sz="3800" dirty="0" smtClean="0"/>
              <a:t> </a:t>
            </a:r>
            <a:r>
              <a:rPr lang="en-CA" sz="3800" dirty="0" err="1" smtClean="0"/>
              <a:t>እግዚኦ</a:t>
            </a:r>
            <a:r>
              <a:rPr lang="en-CA" sz="3800" dirty="0" smtClean="0"/>
              <a:t> </a:t>
            </a:r>
            <a:r>
              <a:rPr lang="en-CA" sz="3800" dirty="0" err="1" smtClean="0"/>
              <a:t>ለአብ</a:t>
            </a:r>
            <a:r>
              <a:rPr lang="en-CA" sz="3800" dirty="0" smtClean="0"/>
              <a:t> </a:t>
            </a:r>
            <a:r>
              <a:rPr lang="en-CA" sz="3800" dirty="0" err="1" smtClean="0"/>
              <a:t>ክቡር</a:t>
            </a:r>
            <a:r>
              <a:rPr lang="en-CA" sz="3800" dirty="0" smtClean="0"/>
              <a:t> </a:t>
            </a:r>
            <a:r>
              <a:rPr lang="en-CA" sz="3800" dirty="0" err="1" smtClean="0"/>
              <a:t>ርእሰ</a:t>
            </a:r>
            <a:r>
              <a:rPr lang="en-CA" sz="3800" dirty="0" smtClean="0"/>
              <a:t> </a:t>
            </a:r>
            <a:r>
              <a:rPr lang="en-CA" sz="3800" dirty="0" err="1" smtClean="0"/>
              <a:t>ሊቃነ</a:t>
            </a:r>
            <a:r>
              <a:rPr lang="en-CA" sz="3800" dirty="0" smtClean="0"/>
              <a:t> </a:t>
            </a:r>
            <a:r>
              <a:rPr lang="en-CA" sz="3800" dirty="0" err="1" smtClean="0"/>
              <a:t>ጳጳሳት</a:t>
            </a:r>
            <a:r>
              <a:rPr lang="en-CA" sz="3800" dirty="0" smtClean="0"/>
              <a:t> </a:t>
            </a:r>
            <a:r>
              <a:rPr lang="en-CA" sz="3800" dirty="0" err="1" smtClean="0"/>
              <a:t>አባ</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err="1" smtClean="0"/>
              <a:t>ወብፁዕ</a:t>
            </a:r>
            <a:r>
              <a:rPr lang="en-CA" sz="4000" dirty="0" smtClean="0"/>
              <a:t> </a:t>
            </a:r>
            <a:r>
              <a:rPr lang="en-CA" sz="4000" dirty="0" err="1" smtClean="0"/>
              <a:t>ጳጳስነ</a:t>
            </a:r>
            <a:r>
              <a:rPr lang="en-CA" sz="4000" dirty="0" smtClean="0"/>
              <a:t> </a:t>
            </a:r>
            <a:r>
              <a:rPr lang="en-CA" sz="4000" dirty="0" err="1" smtClean="0"/>
              <a:t>አባ</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smtClean="0"/>
              <a:t>፥ </a:t>
            </a:r>
            <a:r>
              <a:rPr lang="en-CA" sz="4000" dirty="0" err="1" smtClean="0"/>
              <a:t>ኣምላ</a:t>
            </a:r>
            <a:r>
              <a:rPr lang="en-CA" sz="3800" dirty="0" err="1" smtClean="0"/>
              <a:t>ክነ</a:t>
            </a:r>
            <a:r>
              <a:rPr lang="en-CA" sz="3800" dirty="0" smtClean="0"/>
              <a:t> </a:t>
            </a:r>
            <a:r>
              <a:rPr lang="en-CA" sz="3800" dirty="0" err="1" smtClean="0"/>
              <a:t>ዐቂበ</a:t>
            </a:r>
            <a:r>
              <a:rPr lang="en-CA" sz="3800" dirty="0" smtClean="0"/>
              <a:t> </a:t>
            </a:r>
            <a:r>
              <a:rPr lang="en-CA" sz="3800" dirty="0" err="1" smtClean="0"/>
              <a:t>ዕቀቦሙ</a:t>
            </a:r>
            <a:r>
              <a:rPr lang="en-CA" sz="3800" dirty="0" smtClean="0"/>
              <a:t> </a:t>
            </a:r>
            <a:r>
              <a:rPr lang="en-CA" sz="3800" dirty="0" err="1" smtClean="0"/>
              <a:t>ለነ</a:t>
            </a:r>
            <a:r>
              <a:rPr lang="en-CA" sz="3800" dirty="0" smtClean="0"/>
              <a:t> </a:t>
            </a:r>
            <a:r>
              <a:rPr lang="en-CA" sz="3800" dirty="0" err="1" smtClean="0"/>
              <a:t>ዓመታተ</a:t>
            </a:r>
            <a:r>
              <a:rPr lang="en-CA" sz="3800" dirty="0" smtClean="0"/>
              <a:t> </a:t>
            </a:r>
            <a:r>
              <a:rPr lang="en-CA" sz="3800" dirty="0" err="1" smtClean="0"/>
              <a:t>ብዙኃ</a:t>
            </a:r>
            <a:r>
              <a:rPr lang="en-CA" sz="3800" dirty="0" smtClean="0"/>
              <a:t> </a:t>
            </a:r>
            <a:r>
              <a:rPr lang="en-CA" sz="3800" dirty="0" err="1" smtClean="0"/>
              <a:t>ወመዋዕለ</a:t>
            </a:r>
            <a:r>
              <a:rPr lang="en-CA" sz="3800" dirty="0" smtClean="0"/>
              <a:t> </a:t>
            </a:r>
            <a:r>
              <a:rPr lang="en-CA" sz="3800" dirty="0" err="1" smtClean="0"/>
              <a:t>ነዊኃ</a:t>
            </a:r>
            <a:r>
              <a:rPr lang="en-CA" sz="3800" dirty="0" smtClean="0"/>
              <a:t> </a:t>
            </a:r>
            <a:r>
              <a:rPr lang="en-CA" sz="3800" dirty="0" err="1" smtClean="0"/>
              <a:t>በጽድቅ</a:t>
            </a:r>
            <a:r>
              <a:rPr lang="en-CA" sz="3800" dirty="0" smtClean="0"/>
              <a:t> </a:t>
            </a:r>
            <a:r>
              <a:rPr lang="en-CA" sz="3800" dirty="0" err="1" smtClean="0"/>
              <a:t>ወበሰላም</a:t>
            </a:r>
            <a:r>
              <a:rPr lang="en-CA" sz="3800" dirty="0" smtClean="0"/>
              <a:t>። </a:t>
            </a:r>
          </a:p>
          <a:p>
            <a:r>
              <a:rPr lang="en-CA" sz="1400" dirty="0">
                <a:solidFill>
                  <a:srgbClr val="FFC000"/>
                </a:solidFill>
              </a:rPr>
              <a:t>፹</a:t>
            </a:r>
            <a:r>
              <a:rPr lang="en-CA" sz="1400" dirty="0" smtClean="0">
                <a:solidFill>
                  <a:srgbClr val="FFC000"/>
                </a:solidFill>
              </a:rPr>
              <a:t>፫. </a:t>
            </a:r>
            <a:r>
              <a:rPr lang="en-CA" sz="3800" dirty="0" err="1" smtClean="0"/>
              <a:t>ተዘከራ</a:t>
            </a:r>
            <a:r>
              <a:rPr lang="en-CA" sz="3800" dirty="0" smtClean="0"/>
              <a:t> </a:t>
            </a:r>
            <a:r>
              <a:rPr lang="en-CA" sz="3800" dirty="0" err="1"/>
              <a:t>እግዚኦ</a:t>
            </a:r>
            <a:r>
              <a:rPr lang="en-CA" sz="3800" dirty="0"/>
              <a:t> </a:t>
            </a:r>
            <a:r>
              <a:rPr lang="en-CA" sz="3800" dirty="0" err="1"/>
              <a:t>ሃገሪትነ</a:t>
            </a:r>
            <a:r>
              <a:rPr lang="en-CA" sz="3800" dirty="0"/>
              <a:t> </a:t>
            </a:r>
            <a:r>
              <a:rPr lang="en-CA" sz="3800" dirty="0" err="1"/>
              <a:t>ኤርትራ</a:t>
            </a:r>
            <a:r>
              <a:rPr lang="en-CA" sz="3800" dirty="0"/>
              <a:t> </a:t>
            </a:r>
            <a:r>
              <a:rPr lang="en-CA" sz="3800" dirty="0" err="1"/>
              <a:t>ወዕቀባ</a:t>
            </a:r>
            <a:r>
              <a:rPr lang="en-CA" sz="3800" dirty="0"/>
              <a:t> </a:t>
            </a:r>
            <a:r>
              <a:rPr lang="en-CA" sz="3800" dirty="0" err="1"/>
              <a:t>በጽድቅ</a:t>
            </a:r>
            <a:r>
              <a:rPr lang="en-CA" sz="3800" dirty="0"/>
              <a:t> </a:t>
            </a:r>
            <a:r>
              <a:rPr lang="en-CA" sz="3800" dirty="0" err="1"/>
              <a:t>ወበሰላም</a:t>
            </a:r>
            <a:r>
              <a:rPr lang="en-CA" sz="3800" dirty="0"/>
              <a:t> </a:t>
            </a:r>
            <a:r>
              <a:rPr lang="en-CA" sz="3800" dirty="0" err="1"/>
              <a:t>ኣግርር</a:t>
            </a:r>
            <a:r>
              <a:rPr lang="en-CA" sz="3800" dirty="0"/>
              <a:t> </a:t>
            </a:r>
            <a:r>
              <a:rPr lang="en-CA" sz="3800" dirty="0" err="1"/>
              <a:t>ፀራ</a:t>
            </a:r>
            <a:r>
              <a:rPr lang="en-CA" sz="3800" dirty="0"/>
              <a:t> </a:t>
            </a:r>
            <a:r>
              <a:rPr lang="en-CA" sz="3800" dirty="0" err="1"/>
              <a:t>ወጸላእታ</a:t>
            </a:r>
            <a:r>
              <a:rPr lang="en-CA" sz="3800" dirty="0"/>
              <a:t> </a:t>
            </a:r>
            <a:r>
              <a:rPr lang="en-CA" sz="3800" dirty="0" err="1"/>
              <a:t>ፍጡነ</a:t>
            </a:r>
            <a:r>
              <a:rPr lang="en-CA" sz="3800" dirty="0"/>
              <a:t>። </a:t>
            </a:r>
            <a:endParaRPr lang="en-CA" sz="3800" dirty="0" smtClean="0"/>
          </a:p>
          <a:p>
            <a:r>
              <a:rPr lang="en-CA" sz="2000" dirty="0" smtClean="0">
                <a:solidFill>
                  <a:srgbClr val="FFC000"/>
                </a:solidFill>
              </a:rPr>
              <a:t>       </a:t>
            </a:r>
          </a:p>
        </p:txBody>
      </p:sp>
      <p:sp>
        <p:nvSpPr>
          <p:cNvPr id="7" name="Rectangle 6"/>
          <p:cNvSpPr/>
          <p:nvPr/>
        </p:nvSpPr>
        <p:spPr>
          <a:xfrm>
            <a:off x="7972413" y="-52410"/>
            <a:ext cx="4313081" cy="7063472"/>
          </a:xfrm>
          <a:prstGeom prst="rect">
            <a:avLst/>
          </a:prstGeom>
        </p:spPr>
        <p:txBody>
          <a:bodyPr wrap="square">
            <a:spAutoFit/>
          </a:bodyPr>
          <a:lstStyle/>
          <a:p>
            <a:pPr marL="40639" marR="40639">
              <a:spcBef>
                <a:spcPts val="600"/>
              </a:spcBef>
              <a:buClr>
                <a:srgbClr val="000000"/>
              </a:buClr>
              <a:defRPr sz="2000"/>
            </a:pPr>
            <a:r>
              <a:rPr lang="en-US" sz="1400" dirty="0">
                <a:solidFill>
                  <a:srgbClr val="FFC000"/>
                </a:solidFill>
                <a:uFill>
                  <a:solidFill>
                    <a:srgbClr val="000000"/>
                  </a:solidFill>
                </a:uFill>
              </a:rPr>
              <a:t>8</a:t>
            </a:r>
            <a:r>
              <a:rPr lang="en-US" sz="1400" dirty="0" smtClean="0">
                <a:solidFill>
                  <a:srgbClr val="FFC000"/>
                </a:solidFill>
                <a:uFill>
                  <a:solidFill>
                    <a:srgbClr val="000000"/>
                  </a:solidFill>
                </a:uFill>
              </a:rPr>
              <a:t>2. </a:t>
            </a:r>
            <a:r>
              <a:rPr lang="en-US" sz="3200" dirty="0" smtClean="0">
                <a:uFill>
                  <a:solidFill>
                    <a:srgbClr val="000000"/>
                  </a:solidFill>
                </a:uFill>
              </a:rPr>
              <a:t>Remember</a:t>
            </a:r>
            <a:r>
              <a:rPr lang="en-US" sz="3200" dirty="0">
                <a:uFill>
                  <a:solidFill>
                    <a:srgbClr val="000000"/>
                  </a:solidFill>
                </a:uFill>
              </a:rPr>
              <a:t>, Lord, the </a:t>
            </a:r>
            <a:r>
              <a:rPr lang="en-US" sz="3200" dirty="0" err="1">
                <a:uFill>
                  <a:solidFill>
                    <a:srgbClr val="000000"/>
                  </a:solidFill>
                </a:uFill>
              </a:rPr>
              <a:t>honourable</a:t>
            </a:r>
            <a:r>
              <a:rPr lang="en-US" sz="3200" dirty="0">
                <a:uFill>
                  <a:solidFill>
                    <a:srgbClr val="000000"/>
                  </a:solidFill>
                </a:uFill>
              </a:rPr>
              <a:t> </a:t>
            </a:r>
            <a:r>
              <a:rPr lang="en-US" sz="3200" dirty="0" smtClean="0">
                <a:uFill>
                  <a:solidFill>
                    <a:srgbClr val="000000"/>
                  </a:solidFill>
                </a:uFill>
              </a:rPr>
              <a:t> father, our </a:t>
            </a:r>
            <a:r>
              <a:rPr lang="en-US" sz="3200" dirty="0">
                <a:uFill>
                  <a:solidFill>
                    <a:srgbClr val="000000"/>
                  </a:solidFill>
                </a:uFill>
              </a:rPr>
              <a:t>Patriarch Abba </a:t>
            </a:r>
            <a:r>
              <a:rPr lang="en-US" sz="3200" dirty="0" smtClean="0">
                <a:solidFill>
                  <a:srgbClr val="FFC000"/>
                </a:solidFill>
                <a:uFill>
                  <a:solidFill>
                    <a:srgbClr val="000000"/>
                  </a:solidFill>
                </a:uFill>
              </a:rPr>
              <a:t>...... </a:t>
            </a:r>
            <a:r>
              <a:rPr lang="en-US" sz="3200" dirty="0" smtClean="0">
                <a:uFill>
                  <a:solidFill>
                    <a:srgbClr val="000000"/>
                  </a:solidFill>
                </a:uFill>
              </a:rPr>
              <a:t>and </a:t>
            </a:r>
            <a:r>
              <a:rPr lang="en-US" sz="3200" dirty="0">
                <a:uFill>
                  <a:solidFill>
                    <a:srgbClr val="000000"/>
                  </a:solidFill>
                </a:uFill>
              </a:rPr>
              <a:t>the </a:t>
            </a:r>
            <a:r>
              <a:rPr lang="en-US" sz="3200" dirty="0" smtClean="0">
                <a:uFill>
                  <a:solidFill>
                    <a:srgbClr val="000000"/>
                  </a:solidFill>
                </a:uFill>
              </a:rPr>
              <a:t>blessed Archbishop </a:t>
            </a:r>
            <a:r>
              <a:rPr lang="en-US" sz="3200" dirty="0">
                <a:uFill>
                  <a:solidFill>
                    <a:srgbClr val="000000"/>
                  </a:solidFill>
                </a:uFill>
              </a:rPr>
              <a:t>Abba </a:t>
            </a:r>
            <a:r>
              <a:rPr lang="en-US" sz="3200" dirty="0">
                <a:solidFill>
                  <a:srgbClr val="FFC000"/>
                </a:solidFill>
                <a:uFill>
                  <a:solidFill>
                    <a:srgbClr val="000000"/>
                  </a:solidFill>
                </a:uFill>
              </a:rPr>
              <a:t>...... </a:t>
            </a:r>
            <a:r>
              <a:rPr lang="en-US" sz="3200" dirty="0" smtClean="0">
                <a:uFill>
                  <a:solidFill>
                    <a:srgbClr val="000000"/>
                  </a:solidFill>
                </a:uFill>
              </a:rPr>
              <a:t>Our </a:t>
            </a:r>
            <a:r>
              <a:rPr lang="en-US" sz="3200" dirty="0">
                <a:uFill>
                  <a:solidFill>
                    <a:srgbClr val="000000"/>
                  </a:solidFill>
                </a:uFill>
              </a:rPr>
              <a:t>God, </a:t>
            </a:r>
            <a:r>
              <a:rPr lang="en-US" sz="3200" dirty="0" smtClean="0">
                <a:uFill>
                  <a:solidFill>
                    <a:srgbClr val="000000"/>
                  </a:solidFill>
                </a:uFill>
              </a:rPr>
              <a:t>keep them </a:t>
            </a:r>
            <a:r>
              <a:rPr lang="en-US" sz="3200" dirty="0">
                <a:uFill>
                  <a:solidFill>
                    <a:srgbClr val="000000"/>
                  </a:solidFill>
                </a:uFill>
              </a:rPr>
              <a:t>for us for many years and length </a:t>
            </a:r>
            <a:r>
              <a:rPr lang="en-US" sz="3200" dirty="0" smtClean="0">
                <a:uFill>
                  <a:solidFill>
                    <a:srgbClr val="000000"/>
                  </a:solidFill>
                </a:uFill>
              </a:rPr>
              <a:t>of days </a:t>
            </a:r>
            <a:r>
              <a:rPr lang="en-US" sz="3200" dirty="0">
                <a:uFill>
                  <a:solidFill>
                    <a:srgbClr val="000000"/>
                  </a:solidFill>
                </a:uFill>
              </a:rPr>
              <a:t>in righteousness and peace</a:t>
            </a:r>
            <a:r>
              <a:rPr lang="en-US" sz="3200" dirty="0" smtClean="0">
                <a:uFill>
                  <a:solidFill>
                    <a:srgbClr val="000000"/>
                  </a:solidFill>
                </a:uFill>
              </a:rPr>
              <a:t>.</a:t>
            </a:r>
          </a:p>
          <a:p>
            <a:pPr marL="40639" marR="40639">
              <a:spcBef>
                <a:spcPts val="600"/>
              </a:spcBef>
              <a:buClr>
                <a:srgbClr val="000000"/>
              </a:buClr>
              <a:defRPr sz="2000"/>
            </a:pPr>
            <a:r>
              <a:rPr lang="en-US" sz="1400" dirty="0">
                <a:solidFill>
                  <a:srgbClr val="FFC000"/>
                </a:solidFill>
                <a:uFill>
                  <a:solidFill>
                    <a:srgbClr val="000000"/>
                  </a:solidFill>
                </a:uFill>
              </a:rPr>
              <a:t>8</a:t>
            </a:r>
            <a:r>
              <a:rPr lang="en-US" sz="1400" dirty="0" smtClean="0">
                <a:solidFill>
                  <a:srgbClr val="FFC000"/>
                </a:solidFill>
                <a:uFill>
                  <a:solidFill>
                    <a:srgbClr val="000000"/>
                  </a:solidFill>
                </a:uFill>
              </a:rPr>
              <a:t>3. </a:t>
            </a:r>
            <a:r>
              <a:rPr lang="en-US" sz="3200" dirty="0" smtClean="0">
                <a:uFill>
                  <a:solidFill>
                    <a:srgbClr val="000000"/>
                  </a:solidFill>
                </a:uFill>
              </a:rPr>
              <a:t>Remember</a:t>
            </a:r>
            <a:r>
              <a:rPr lang="en-US" sz="3200" dirty="0">
                <a:uFill>
                  <a:solidFill>
                    <a:srgbClr val="000000"/>
                  </a:solidFill>
                </a:uFill>
              </a:rPr>
              <a:t>, Lord, our country, Eritrea, subdue </a:t>
            </a:r>
            <a:r>
              <a:rPr lang="en-US" sz="3200" dirty="0" smtClean="0">
                <a:uFill>
                  <a:solidFill>
                    <a:srgbClr val="000000"/>
                  </a:solidFill>
                </a:uFill>
              </a:rPr>
              <a:t>it’s </a:t>
            </a:r>
            <a:r>
              <a:rPr lang="en-US" sz="3200" dirty="0">
                <a:uFill>
                  <a:solidFill>
                    <a:srgbClr val="000000"/>
                  </a:solidFill>
                </a:uFill>
              </a:rPr>
              <a:t>adversaries </a:t>
            </a:r>
            <a:r>
              <a:rPr lang="en-US" sz="3200" dirty="0" smtClean="0">
                <a:uFill>
                  <a:solidFill>
                    <a:srgbClr val="000000"/>
                  </a:solidFill>
                </a:uFill>
              </a:rPr>
              <a:t>and </a:t>
            </a:r>
            <a:r>
              <a:rPr lang="en-US" sz="3200" dirty="0">
                <a:uFill>
                  <a:solidFill>
                    <a:srgbClr val="000000"/>
                  </a:solidFill>
                </a:uFill>
              </a:rPr>
              <a:t>enemies under </a:t>
            </a:r>
            <a:r>
              <a:rPr lang="en-US" sz="3200" dirty="0" smtClean="0">
                <a:uFill>
                  <a:solidFill>
                    <a:srgbClr val="000000"/>
                  </a:solidFill>
                </a:uFill>
              </a:rPr>
              <a:t>it’s </a:t>
            </a:r>
            <a:r>
              <a:rPr lang="en-US" sz="3200" dirty="0">
                <a:uFill>
                  <a:solidFill>
                    <a:srgbClr val="000000"/>
                  </a:solidFill>
                </a:uFill>
              </a:rPr>
              <a:t>feet speedily.</a:t>
            </a:r>
          </a:p>
        </p:txBody>
      </p:sp>
    </p:spTree>
    <p:extLst>
      <p:ext uri="{BB962C8B-B14F-4D97-AF65-F5344CB8AC3E}">
        <p14:creationId xmlns:p14="http://schemas.microsoft.com/office/powerpoint/2010/main" val="3809497427"/>
      </p:ext>
    </p:extLst>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3582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26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9173" y="0"/>
            <a:ext cx="4344834" cy="6863417"/>
          </a:xfrm>
          <a:prstGeom prst="rect">
            <a:avLst/>
          </a:prstGeom>
        </p:spPr>
        <p:txBody>
          <a:bodyPr wrap="square">
            <a:spAutoFit/>
          </a:bodyPr>
          <a:lstStyle/>
          <a:p>
            <a:r>
              <a:rPr lang="en-CA" sz="1400" dirty="0">
                <a:solidFill>
                  <a:srgbClr val="FFC000"/>
                </a:solidFill>
              </a:rPr>
              <a:t>8</a:t>
            </a:r>
            <a:r>
              <a:rPr lang="en-CA" sz="1400" dirty="0" smtClean="0">
                <a:solidFill>
                  <a:srgbClr val="FFC000"/>
                </a:solidFill>
              </a:rPr>
              <a:t>4. </a:t>
            </a:r>
            <a:r>
              <a:rPr lang="en-CA" sz="4000" dirty="0" smtClean="0"/>
              <a:t>ኦ </a:t>
            </a:r>
            <a:r>
              <a:rPr lang="en-CA" sz="4000" dirty="0" err="1" smtClean="0"/>
              <a:t>ጐይታ</a:t>
            </a:r>
            <a:r>
              <a:rPr lang="en-CA" sz="4000" dirty="0" smtClean="0"/>
              <a:t>፣ </a:t>
            </a:r>
            <a:r>
              <a:rPr lang="en-CA" sz="4000" dirty="0" err="1" smtClean="0"/>
              <a:t>ንሊቃነ</a:t>
            </a:r>
            <a:r>
              <a:rPr lang="en-CA" sz="4000" dirty="0" smtClean="0"/>
              <a:t> </a:t>
            </a:r>
            <a:r>
              <a:rPr lang="en-CA" sz="4000" dirty="0" err="1" smtClean="0"/>
              <a:t>ጳጳሳ</a:t>
            </a:r>
            <a:endParaRPr lang="en-CA" sz="4000" dirty="0" smtClean="0"/>
          </a:p>
          <a:p>
            <a:r>
              <a:rPr lang="en-CA" sz="4000" dirty="0" err="1" smtClean="0"/>
              <a:t>ትን</a:t>
            </a:r>
            <a:r>
              <a:rPr lang="en-CA" sz="4000" dirty="0" smtClean="0"/>
              <a:t>፥ </a:t>
            </a:r>
            <a:r>
              <a:rPr lang="en-CA" sz="4000" dirty="0" err="1" smtClean="0"/>
              <a:t>ኤጲስ</a:t>
            </a:r>
            <a:r>
              <a:rPr lang="en-CA" sz="4000" dirty="0" smtClean="0"/>
              <a:t> </a:t>
            </a:r>
            <a:r>
              <a:rPr lang="en-CA" sz="4000" dirty="0" err="1" smtClean="0"/>
              <a:t>ቆጶሳትን</a:t>
            </a:r>
            <a:r>
              <a:rPr lang="en-CA" sz="4000" dirty="0" smtClean="0"/>
              <a:t>፥ </a:t>
            </a:r>
            <a:r>
              <a:rPr lang="en-CA" sz="4000" dirty="0" err="1" smtClean="0"/>
              <a:t>ቀሳ</a:t>
            </a:r>
            <a:endParaRPr lang="en-CA" sz="4000" dirty="0" smtClean="0"/>
          </a:p>
          <a:p>
            <a:r>
              <a:rPr lang="en-CA" sz="4000" dirty="0" err="1" smtClean="0"/>
              <a:t>ውስትን</a:t>
            </a:r>
            <a:r>
              <a:rPr lang="en-CA" sz="4000" dirty="0" smtClean="0"/>
              <a:t> ፥ </a:t>
            </a:r>
            <a:r>
              <a:rPr lang="en-CA" sz="4000" dirty="0" err="1" smtClean="0"/>
              <a:t>ዲያቆናትን</a:t>
            </a:r>
            <a:r>
              <a:rPr lang="en-CA" sz="4000" dirty="0" smtClean="0"/>
              <a:t>፥ </a:t>
            </a:r>
            <a:r>
              <a:rPr lang="en-CA" sz="4000" dirty="0" err="1" smtClean="0"/>
              <a:t>ኣናጉንስጢስን</a:t>
            </a:r>
            <a:r>
              <a:rPr lang="en-CA" sz="4000" dirty="0" smtClean="0"/>
              <a:t> (</a:t>
            </a:r>
            <a:r>
              <a:rPr lang="en-CA" sz="4000" dirty="0" err="1" smtClean="0"/>
              <a:t>ኣንበብቲ</a:t>
            </a:r>
            <a:r>
              <a:rPr lang="en-CA" sz="4000" dirty="0"/>
              <a:t>) </a:t>
            </a:r>
            <a:r>
              <a:rPr lang="en-CA" sz="4000" dirty="0" err="1"/>
              <a:t>መዘምራንን</a:t>
            </a:r>
            <a:r>
              <a:rPr lang="en-CA" sz="4000" dirty="0"/>
              <a:t> ፥ </a:t>
            </a:r>
            <a:r>
              <a:rPr lang="en-CA" sz="4000" dirty="0" err="1"/>
              <a:t>ደናግልን</a:t>
            </a:r>
            <a:r>
              <a:rPr lang="en-CA" sz="4000" dirty="0"/>
              <a:t> ፥ </a:t>
            </a:r>
            <a:r>
              <a:rPr lang="en-CA" sz="4000" dirty="0" err="1"/>
              <a:t>መነኮሳትን</a:t>
            </a:r>
            <a:r>
              <a:rPr lang="en-CA" sz="4000" dirty="0"/>
              <a:t> </a:t>
            </a:r>
            <a:r>
              <a:rPr lang="en-CA" sz="4000" dirty="0" err="1"/>
              <a:t>ረዳእን</a:t>
            </a:r>
            <a:r>
              <a:rPr lang="en-CA" sz="4000" dirty="0"/>
              <a:t> </a:t>
            </a:r>
            <a:r>
              <a:rPr lang="en-CA" sz="4000" dirty="0" err="1"/>
              <a:t>ጠዋርን</a:t>
            </a:r>
            <a:r>
              <a:rPr lang="en-CA" sz="4000" dirty="0"/>
              <a:t> ፥ </a:t>
            </a:r>
            <a:r>
              <a:rPr lang="en-CA" sz="4000" dirty="0" err="1"/>
              <a:t>ዘይብለንን</a:t>
            </a:r>
            <a:r>
              <a:rPr lang="en-CA" sz="4000" dirty="0"/>
              <a:t>፥ </a:t>
            </a:r>
            <a:r>
              <a:rPr lang="en-CA" sz="4000" dirty="0" err="1"/>
              <a:t>ዘኽታማትን</a:t>
            </a:r>
            <a:r>
              <a:rPr lang="en-CA" sz="4000" dirty="0"/>
              <a:t> </a:t>
            </a:r>
            <a:r>
              <a:rPr lang="en-CA" sz="4000" dirty="0" err="1"/>
              <a:t>ሰብኡትን</a:t>
            </a:r>
            <a:r>
              <a:rPr lang="en-CA" sz="4000" dirty="0"/>
              <a:t> </a:t>
            </a:r>
            <a:r>
              <a:rPr lang="en-CA" sz="4000" dirty="0" err="1"/>
              <a:t>ኣንስትን</a:t>
            </a:r>
            <a:r>
              <a:rPr lang="en-CA" sz="4000" dirty="0"/>
              <a:t>፥ </a:t>
            </a:r>
            <a:r>
              <a:rPr lang="en-CA" sz="4000" dirty="0" err="1"/>
              <a:t>ኣረገውትን</a:t>
            </a:r>
            <a:r>
              <a:rPr lang="en-CA" sz="4000" dirty="0"/>
              <a:t> </a:t>
            </a:r>
            <a:r>
              <a:rPr lang="en-CA" sz="4000" dirty="0" err="1"/>
              <a:t>ህጻናትን</a:t>
            </a:r>
            <a:r>
              <a:rPr lang="en-CA" sz="4000" dirty="0"/>
              <a:t>።  </a:t>
            </a:r>
            <a:r>
              <a:rPr lang="en-CA" sz="4000" dirty="0" err="1"/>
              <a:t>ኣብዛ</a:t>
            </a:r>
            <a:r>
              <a:rPr lang="en-CA" sz="4000" dirty="0"/>
              <a:t> </a:t>
            </a:r>
            <a:r>
              <a:rPr lang="en-CA" sz="4000" dirty="0" err="1"/>
              <a:t>ቅድስቲ</a:t>
            </a:r>
            <a:r>
              <a:rPr lang="en-CA" sz="4000" dirty="0"/>
              <a:t> </a:t>
            </a:r>
            <a:r>
              <a:rPr lang="en-CA" sz="4000" dirty="0" err="1"/>
              <a:t>ቤተ</a:t>
            </a:r>
            <a:r>
              <a:rPr lang="en-CA" sz="4000" dirty="0"/>
              <a:t> </a:t>
            </a:r>
            <a:r>
              <a:rPr lang="en-CA" sz="4000" dirty="0" err="1"/>
              <a:t>ክርስቲያን</a:t>
            </a:r>
            <a:r>
              <a:rPr lang="en-CA" sz="4000" dirty="0"/>
              <a:t> </a:t>
            </a:r>
            <a:r>
              <a:rPr lang="en-CA" sz="4000" dirty="0" err="1" smtClean="0"/>
              <a:t>ቆይሞም</a:t>
            </a:r>
            <a:endParaRPr lang="en-CA" sz="4000" dirty="0"/>
          </a:p>
        </p:txBody>
      </p:sp>
      <p:sp>
        <p:nvSpPr>
          <p:cNvPr id="20" name="Rectangle 19"/>
          <p:cNvSpPr/>
          <p:nvPr/>
        </p:nvSpPr>
        <p:spPr>
          <a:xfrm>
            <a:off x="8211200" y="-17481"/>
            <a:ext cx="3980800" cy="6894195"/>
          </a:xfrm>
          <a:prstGeom prst="rect">
            <a:avLst/>
          </a:prstGeom>
        </p:spPr>
        <p:txBody>
          <a:bodyPr wrap="square">
            <a:spAutoFit/>
          </a:bodyPr>
          <a:lstStyle/>
          <a:p>
            <a:pPr marL="40639" marR="40639">
              <a:spcBef>
                <a:spcPts val="600"/>
              </a:spcBef>
              <a:buClr>
                <a:srgbClr val="000000"/>
              </a:buClr>
              <a:defRPr sz="2000"/>
            </a:pPr>
            <a:r>
              <a:rPr lang="en-US" sz="1400" dirty="0" smtClean="0">
                <a:solidFill>
                  <a:srgbClr val="FFC000"/>
                </a:solidFill>
                <a:uFill>
                  <a:solidFill>
                    <a:srgbClr val="000000"/>
                  </a:solidFill>
                </a:uFill>
              </a:rPr>
              <a:t>84</a:t>
            </a:r>
            <a:r>
              <a:rPr lang="en-US" sz="1400" dirty="0">
                <a:solidFill>
                  <a:srgbClr val="FFC000"/>
                </a:solidFill>
                <a:uFill>
                  <a:solidFill>
                    <a:srgbClr val="000000"/>
                  </a:solidFill>
                </a:uFill>
              </a:rPr>
              <a:t>. </a:t>
            </a:r>
            <a:r>
              <a:rPr lang="en-US" sz="3400" dirty="0">
                <a:uFill>
                  <a:solidFill>
                    <a:srgbClr val="000000"/>
                  </a:solidFill>
                </a:uFill>
              </a:rPr>
              <a:t>Remember, Lord, the patriarchs</a:t>
            </a:r>
            <a:r>
              <a:rPr lang="en-US" sz="3400" dirty="0" smtClean="0">
                <a:uFill>
                  <a:solidFill>
                    <a:srgbClr val="000000"/>
                  </a:solidFill>
                </a:uFill>
              </a:rPr>
              <a:t>, archbishops</a:t>
            </a:r>
            <a:r>
              <a:rPr lang="en-US" sz="3400" dirty="0">
                <a:uFill>
                  <a:solidFill>
                    <a:srgbClr val="000000"/>
                  </a:solidFill>
                </a:uFill>
              </a:rPr>
              <a:t>, bishops, priests and deacons</a:t>
            </a:r>
            <a:r>
              <a:rPr lang="en-US" sz="3400" dirty="0" smtClean="0">
                <a:uFill>
                  <a:solidFill>
                    <a:srgbClr val="000000"/>
                  </a:solidFill>
                </a:uFill>
              </a:rPr>
              <a:t>, </a:t>
            </a:r>
            <a:r>
              <a:rPr lang="en-US" sz="3400" dirty="0" err="1" smtClean="0">
                <a:uFill>
                  <a:solidFill>
                    <a:srgbClr val="000000"/>
                  </a:solidFill>
                </a:uFill>
              </a:rPr>
              <a:t>anagnosts</a:t>
            </a:r>
            <a:r>
              <a:rPr lang="en-US" sz="3400" dirty="0" smtClean="0">
                <a:uFill>
                  <a:solidFill>
                    <a:srgbClr val="000000"/>
                  </a:solidFill>
                </a:uFill>
              </a:rPr>
              <a:t> </a:t>
            </a:r>
            <a:r>
              <a:rPr lang="en-US" sz="3400" dirty="0">
                <a:uFill>
                  <a:solidFill>
                    <a:srgbClr val="000000"/>
                  </a:solidFill>
                </a:uFill>
              </a:rPr>
              <a:t>and singers, virgins and monks</a:t>
            </a:r>
            <a:r>
              <a:rPr lang="en-US" sz="3400" dirty="0" smtClean="0">
                <a:uFill>
                  <a:solidFill>
                    <a:srgbClr val="000000"/>
                  </a:solidFill>
                </a:uFill>
              </a:rPr>
              <a:t>, widows </a:t>
            </a:r>
            <a:r>
              <a:rPr lang="en-US" sz="3400" dirty="0">
                <a:uFill>
                  <a:solidFill>
                    <a:srgbClr val="000000"/>
                  </a:solidFill>
                </a:uFill>
              </a:rPr>
              <a:t>and orphans, men and women</a:t>
            </a:r>
            <a:r>
              <a:rPr lang="en-US" sz="3400" dirty="0" smtClean="0">
                <a:uFill>
                  <a:solidFill>
                    <a:srgbClr val="000000"/>
                  </a:solidFill>
                </a:uFill>
              </a:rPr>
              <a:t>, aged </a:t>
            </a:r>
            <a:r>
              <a:rPr lang="en-US" sz="3400" dirty="0">
                <a:uFill>
                  <a:solidFill>
                    <a:srgbClr val="000000"/>
                  </a:solidFill>
                </a:uFill>
              </a:rPr>
              <a:t>and children ; and all Christian </a:t>
            </a:r>
            <a:r>
              <a:rPr lang="en-US" sz="3400" dirty="0" smtClean="0">
                <a:uFill>
                  <a:solidFill>
                    <a:srgbClr val="000000"/>
                  </a:solidFill>
                </a:uFill>
              </a:rPr>
              <a:t>people that </a:t>
            </a:r>
            <a:r>
              <a:rPr lang="en-US" sz="3400" dirty="0">
                <a:uFill>
                  <a:solidFill>
                    <a:srgbClr val="000000"/>
                  </a:solidFill>
                </a:uFill>
              </a:rPr>
              <a:t>are standing in this holy church</a:t>
            </a:r>
            <a:r>
              <a:rPr lang="en-US" sz="3400" dirty="0" smtClean="0">
                <a:uFill>
                  <a:solidFill>
                    <a:srgbClr val="000000"/>
                  </a:solidFill>
                </a:uFill>
              </a:rPr>
              <a:t>; </a:t>
            </a:r>
            <a:endParaRPr lang="en-US" sz="3400" dirty="0">
              <a:uFill>
                <a:solidFill>
                  <a:srgbClr val="000000"/>
                </a:solidFill>
              </a:uFill>
            </a:endParaRPr>
          </a:p>
        </p:txBody>
      </p:sp>
      <p:sp>
        <p:nvSpPr>
          <p:cNvPr id="2" name="Rectangle 1"/>
          <p:cNvSpPr/>
          <p:nvPr/>
        </p:nvSpPr>
        <p:spPr>
          <a:xfrm>
            <a:off x="-29071" y="-92828"/>
            <a:ext cx="4015377" cy="6863417"/>
          </a:xfrm>
          <a:prstGeom prst="rect">
            <a:avLst/>
          </a:prstGeom>
        </p:spPr>
        <p:txBody>
          <a:bodyPr wrap="square">
            <a:spAutoFit/>
          </a:bodyPr>
          <a:lstStyle/>
          <a:p>
            <a:r>
              <a:rPr lang="en-CA" sz="1400" dirty="0">
                <a:solidFill>
                  <a:srgbClr val="FFC000"/>
                </a:solidFill>
              </a:rPr>
              <a:t>፹</a:t>
            </a:r>
            <a:r>
              <a:rPr lang="en-CA" sz="1400" dirty="0" smtClean="0">
                <a:solidFill>
                  <a:srgbClr val="FFC000"/>
                </a:solidFill>
              </a:rPr>
              <a:t>፬. </a:t>
            </a:r>
            <a:r>
              <a:rPr lang="en-CA" sz="4000" dirty="0" err="1" smtClean="0"/>
              <a:t>ተዘከር</a:t>
            </a:r>
            <a:r>
              <a:rPr lang="en-CA" sz="4000" dirty="0" smtClean="0"/>
              <a:t> </a:t>
            </a:r>
            <a:r>
              <a:rPr lang="en-CA" sz="4000" dirty="0" err="1" smtClean="0"/>
              <a:t>እግዚኦ</a:t>
            </a:r>
            <a:r>
              <a:rPr lang="en-CA" sz="4000" dirty="0" smtClean="0"/>
              <a:t> </a:t>
            </a:r>
            <a:r>
              <a:rPr lang="en-CA" sz="4000" dirty="0" err="1" smtClean="0"/>
              <a:t>ሊቃነ</a:t>
            </a:r>
            <a:r>
              <a:rPr lang="en-CA" sz="4000" dirty="0" smtClean="0"/>
              <a:t> </a:t>
            </a:r>
            <a:r>
              <a:rPr lang="en-CA" sz="4000" dirty="0" err="1" smtClean="0"/>
              <a:t>ጳጳሳት</a:t>
            </a:r>
            <a:r>
              <a:rPr lang="en-CA" sz="4000" dirty="0" smtClean="0"/>
              <a:t> </a:t>
            </a:r>
            <a:r>
              <a:rPr lang="en-CA" sz="4000" dirty="0" err="1" smtClean="0"/>
              <a:t>ጳጳሳተ</a:t>
            </a:r>
            <a:r>
              <a:rPr lang="en-CA" sz="4000" dirty="0" smtClean="0"/>
              <a:t> </a:t>
            </a:r>
            <a:r>
              <a:rPr lang="en-CA" sz="4000" dirty="0" err="1" smtClean="0"/>
              <a:t>ኤጲስ</a:t>
            </a:r>
            <a:r>
              <a:rPr lang="en-CA" sz="4000" dirty="0" smtClean="0"/>
              <a:t> </a:t>
            </a:r>
            <a:r>
              <a:rPr lang="en-CA" sz="4000" dirty="0" err="1" smtClean="0"/>
              <a:t>ቆጶሳተ</a:t>
            </a:r>
            <a:r>
              <a:rPr lang="en-CA" sz="4000" dirty="0" smtClean="0"/>
              <a:t> </a:t>
            </a:r>
            <a:r>
              <a:rPr lang="en-CA" sz="4000" dirty="0" err="1" smtClean="0"/>
              <a:t>ቀሳውስተ</a:t>
            </a:r>
            <a:r>
              <a:rPr lang="en-CA" sz="4000" dirty="0" smtClean="0"/>
              <a:t> </a:t>
            </a:r>
            <a:r>
              <a:rPr lang="en-CA" sz="4000" dirty="0" err="1" smtClean="0"/>
              <a:t>ወዲያ</a:t>
            </a:r>
            <a:endParaRPr lang="en-CA" sz="4000" dirty="0" smtClean="0"/>
          </a:p>
          <a:p>
            <a:r>
              <a:rPr lang="en-CA" sz="4000" dirty="0" err="1" smtClean="0"/>
              <a:t>ቆናተ</a:t>
            </a:r>
            <a:r>
              <a:rPr lang="en-CA" sz="4000" dirty="0" smtClean="0"/>
              <a:t> </a:t>
            </a:r>
            <a:r>
              <a:rPr lang="en-CA" sz="4000" dirty="0" err="1" smtClean="0"/>
              <a:t>አናጉንስጢሳውያነ</a:t>
            </a:r>
            <a:r>
              <a:rPr lang="en-CA" sz="4000" dirty="0" smtClean="0"/>
              <a:t> </a:t>
            </a:r>
            <a:r>
              <a:rPr lang="en-CA" sz="4000" dirty="0" err="1"/>
              <a:t>ወመዘምራነ</a:t>
            </a:r>
            <a:r>
              <a:rPr lang="en-CA" sz="4000" dirty="0"/>
              <a:t>፥ </a:t>
            </a:r>
            <a:r>
              <a:rPr lang="en-CA" sz="4000" dirty="0" err="1"/>
              <a:t>ደናግለ</a:t>
            </a:r>
            <a:r>
              <a:rPr lang="en-CA" sz="4000" dirty="0"/>
              <a:t> </a:t>
            </a:r>
            <a:r>
              <a:rPr lang="en-CA" sz="4000" dirty="0" err="1"/>
              <a:t>ወመነኮሳተ</a:t>
            </a:r>
            <a:r>
              <a:rPr lang="en-CA" sz="4000" dirty="0"/>
              <a:t> </a:t>
            </a:r>
            <a:r>
              <a:rPr lang="en-CA" sz="4000" dirty="0" err="1"/>
              <a:t>ዕቤራተ</a:t>
            </a:r>
            <a:r>
              <a:rPr lang="en-CA" sz="4000" dirty="0"/>
              <a:t> </a:t>
            </a:r>
            <a:r>
              <a:rPr lang="en-CA" sz="4000" dirty="0" err="1"/>
              <a:t>ወእጓለ</a:t>
            </a:r>
            <a:r>
              <a:rPr lang="en-CA" sz="4000" dirty="0"/>
              <a:t> </a:t>
            </a:r>
            <a:r>
              <a:rPr lang="en-CA" sz="4000" dirty="0" err="1"/>
              <a:t>ማውታ</a:t>
            </a:r>
            <a:r>
              <a:rPr lang="en-CA" sz="4000" dirty="0"/>
              <a:t>፥ </a:t>
            </a:r>
            <a:r>
              <a:rPr lang="en-CA" sz="4000" dirty="0" err="1"/>
              <a:t>ዕደ</a:t>
            </a:r>
            <a:r>
              <a:rPr lang="en-CA" sz="4000" dirty="0"/>
              <a:t> </a:t>
            </a:r>
            <a:r>
              <a:rPr lang="en-CA" sz="4000" dirty="0" err="1"/>
              <a:t>ወአንስተ</a:t>
            </a:r>
            <a:r>
              <a:rPr lang="en-CA" sz="4000" dirty="0"/>
              <a:t> </a:t>
            </a:r>
            <a:r>
              <a:rPr lang="en-CA" sz="4000" dirty="0" err="1"/>
              <a:t>አዕሩገ</a:t>
            </a:r>
            <a:r>
              <a:rPr lang="en-CA" sz="4000" dirty="0"/>
              <a:t> </a:t>
            </a:r>
            <a:r>
              <a:rPr lang="en-CA" sz="4000" dirty="0" err="1"/>
              <a:t>ወሕፃናተ</a:t>
            </a:r>
            <a:r>
              <a:rPr lang="en-CA" sz="4000" dirty="0"/>
              <a:t>። </a:t>
            </a:r>
            <a:r>
              <a:rPr lang="en-CA" sz="4000" dirty="0" err="1"/>
              <a:t>ወኩሎሙ</a:t>
            </a:r>
            <a:r>
              <a:rPr lang="en-CA" sz="4000" dirty="0"/>
              <a:t> </a:t>
            </a:r>
            <a:r>
              <a:rPr lang="en-CA" sz="4000" dirty="0" err="1"/>
              <a:t>ሕዝበ</a:t>
            </a:r>
            <a:r>
              <a:rPr lang="en-CA" sz="4000" dirty="0"/>
              <a:t> </a:t>
            </a:r>
            <a:r>
              <a:rPr lang="en-CA" sz="4000" dirty="0" err="1"/>
              <a:t>ክርስቲያን</a:t>
            </a:r>
            <a:r>
              <a:rPr lang="en-CA" sz="4000" dirty="0"/>
              <a:t> </a:t>
            </a:r>
            <a:r>
              <a:rPr lang="en-CA" sz="4000" dirty="0" err="1"/>
              <a:t>እለ</a:t>
            </a:r>
            <a:r>
              <a:rPr lang="en-CA" sz="4000" dirty="0"/>
              <a:t> </a:t>
            </a:r>
            <a:r>
              <a:rPr lang="en-CA" sz="4000" dirty="0" err="1"/>
              <a:t>ሃለዉ</a:t>
            </a:r>
            <a:r>
              <a:rPr lang="en-CA" sz="4000" dirty="0"/>
              <a:t> </a:t>
            </a:r>
            <a:r>
              <a:rPr lang="en-CA" sz="4000" dirty="0" err="1"/>
              <a:t>ወቆሙ</a:t>
            </a:r>
            <a:r>
              <a:rPr lang="en-CA" sz="4000" dirty="0"/>
              <a:t> </a:t>
            </a:r>
            <a:r>
              <a:rPr lang="en-CA" sz="4000" dirty="0" err="1" smtClean="0"/>
              <a:t>ውስተ</a:t>
            </a:r>
            <a:endParaRPr lang="pt-BR" sz="3800" dirty="0" smtClean="0"/>
          </a:p>
        </p:txBody>
      </p:sp>
    </p:spTree>
    <p:extLst>
      <p:ext uri="{BB962C8B-B14F-4D97-AF65-F5344CB8AC3E}">
        <p14:creationId xmlns:p14="http://schemas.microsoft.com/office/powerpoint/2010/main" val="3109140350"/>
      </p:ext>
    </p:extLst>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7581" y="0"/>
            <a:ext cx="4404600" cy="7171194"/>
          </a:xfrm>
          <a:prstGeom prst="rect">
            <a:avLst/>
          </a:prstGeom>
        </p:spPr>
        <p:txBody>
          <a:bodyPr wrap="square">
            <a:spAutoFit/>
          </a:bodyPr>
          <a:lstStyle/>
          <a:p>
            <a:r>
              <a:rPr lang="en-CA" sz="4000" dirty="0" err="1" smtClean="0"/>
              <a:t>ንዘለዉ</a:t>
            </a:r>
            <a:r>
              <a:rPr lang="en-CA" sz="4000" dirty="0" smtClean="0"/>
              <a:t> </a:t>
            </a:r>
            <a:r>
              <a:rPr lang="en-CA" sz="4000" dirty="0" err="1"/>
              <a:t>ህዝብኻ</a:t>
            </a:r>
            <a:r>
              <a:rPr lang="en-CA" sz="4000" dirty="0"/>
              <a:t> </a:t>
            </a:r>
            <a:r>
              <a:rPr lang="en-CA" sz="4000" dirty="0" err="1"/>
              <a:t>ኵሎም</a:t>
            </a:r>
            <a:r>
              <a:rPr lang="en-CA" sz="4000" dirty="0"/>
              <a:t> </a:t>
            </a:r>
            <a:r>
              <a:rPr lang="en-CA" sz="4000" dirty="0" err="1"/>
              <a:t>ዘክር</a:t>
            </a:r>
            <a:r>
              <a:rPr lang="en-CA" sz="4000" dirty="0"/>
              <a:t>። </a:t>
            </a:r>
            <a:r>
              <a:rPr lang="en-CA" sz="4000" dirty="0" err="1"/>
              <a:t>ብእምነት</a:t>
            </a:r>
            <a:r>
              <a:rPr lang="en-CA" sz="4000" dirty="0"/>
              <a:t> </a:t>
            </a:r>
            <a:r>
              <a:rPr lang="en-CA" sz="4000" dirty="0" err="1" smtClean="0"/>
              <a:t>ክርስቶስ</a:t>
            </a:r>
            <a:r>
              <a:rPr lang="en-CA" sz="4000" dirty="0" smtClean="0"/>
              <a:t> </a:t>
            </a:r>
            <a:r>
              <a:rPr lang="en-CA" sz="4000" dirty="0" err="1" smtClean="0"/>
              <a:t>ኣጽንዓዮም</a:t>
            </a:r>
            <a:r>
              <a:rPr lang="en-CA" sz="4000" dirty="0" smtClean="0"/>
              <a:t>።</a:t>
            </a:r>
          </a:p>
          <a:p>
            <a:r>
              <a:rPr lang="en-CA" sz="2000" dirty="0" err="1" smtClean="0">
                <a:solidFill>
                  <a:srgbClr val="FFC000"/>
                </a:solidFill>
              </a:rPr>
              <a:t>ኣብዚ</a:t>
            </a:r>
            <a:r>
              <a:rPr lang="en-CA" sz="2000" dirty="0" smtClean="0">
                <a:solidFill>
                  <a:srgbClr val="FFC000"/>
                </a:solidFill>
              </a:rPr>
              <a:t> </a:t>
            </a:r>
            <a:r>
              <a:rPr lang="en-CA" sz="2000" dirty="0" err="1" smtClean="0">
                <a:solidFill>
                  <a:srgbClr val="FFC000"/>
                </a:solidFill>
              </a:rPr>
              <a:t>ሓደሽቲ</a:t>
            </a:r>
            <a:r>
              <a:rPr lang="en-CA" sz="2000" dirty="0" smtClean="0">
                <a:solidFill>
                  <a:srgbClr val="FFC000"/>
                </a:solidFill>
              </a:rPr>
              <a:t> </a:t>
            </a:r>
            <a:r>
              <a:rPr lang="en-CA" sz="2000" dirty="0" err="1" smtClean="0">
                <a:solidFill>
                  <a:srgbClr val="FFC000"/>
                </a:solidFill>
              </a:rPr>
              <a:t>ምዉታት</a:t>
            </a:r>
            <a:r>
              <a:rPr lang="en-CA" sz="2000" dirty="0" smtClean="0">
                <a:solidFill>
                  <a:srgbClr val="FFC000"/>
                </a:solidFill>
              </a:rPr>
              <a:t> </a:t>
            </a:r>
            <a:r>
              <a:rPr lang="en-CA" sz="2000" dirty="0" err="1" smtClean="0">
                <a:solidFill>
                  <a:srgbClr val="FFC000"/>
                </a:solidFill>
              </a:rPr>
              <a:t>ይዘክር</a:t>
            </a:r>
            <a:r>
              <a:rPr lang="en-CA" sz="2000" dirty="0" smtClean="0">
                <a:solidFill>
                  <a:srgbClr val="FFC000"/>
                </a:solidFill>
              </a:rPr>
              <a:t> </a:t>
            </a:r>
          </a:p>
          <a:p>
            <a:r>
              <a:rPr lang="en-CA" sz="1500" dirty="0">
                <a:solidFill>
                  <a:srgbClr val="FFC000"/>
                </a:solidFill>
              </a:rPr>
              <a:t>8</a:t>
            </a:r>
            <a:r>
              <a:rPr lang="en-CA" sz="1500" dirty="0" smtClean="0">
                <a:solidFill>
                  <a:srgbClr val="FFC000"/>
                </a:solidFill>
              </a:rPr>
              <a:t>5. </a:t>
            </a:r>
            <a:r>
              <a:rPr lang="en-CA" sz="4000" dirty="0" smtClean="0"/>
              <a:t>ኦ </a:t>
            </a:r>
            <a:r>
              <a:rPr lang="en-CA" sz="4000" dirty="0" err="1" smtClean="0"/>
              <a:t>ጐይታ</a:t>
            </a:r>
            <a:r>
              <a:rPr lang="en-CA" sz="4000" dirty="0" smtClean="0"/>
              <a:t>፣ </a:t>
            </a:r>
            <a:r>
              <a:rPr lang="en-CA" sz="4000" dirty="0" err="1" smtClean="0"/>
              <a:t>ብቕኑዕ</a:t>
            </a:r>
            <a:r>
              <a:rPr lang="en-CA" sz="4000" dirty="0" smtClean="0"/>
              <a:t> </a:t>
            </a:r>
            <a:r>
              <a:rPr lang="en-CA" sz="4000" dirty="0" err="1" smtClean="0"/>
              <a:t>ሃይማኖት</a:t>
            </a:r>
            <a:r>
              <a:rPr lang="en-CA" sz="4000" dirty="0" smtClean="0"/>
              <a:t> </a:t>
            </a:r>
            <a:r>
              <a:rPr lang="en-CA" sz="4000" dirty="0" err="1" smtClean="0"/>
              <a:t>ጸኒዕም</a:t>
            </a:r>
            <a:r>
              <a:rPr lang="en-CA" sz="4000" dirty="0" smtClean="0"/>
              <a:t> </a:t>
            </a:r>
            <a:r>
              <a:rPr lang="en-CA" sz="4000" dirty="0" err="1" smtClean="0"/>
              <a:t>ዝሞቱ</a:t>
            </a:r>
            <a:r>
              <a:rPr lang="en-CA" sz="4000" dirty="0" smtClean="0"/>
              <a:t> </a:t>
            </a:r>
            <a:r>
              <a:rPr lang="en-CA" sz="4000" dirty="0" err="1" smtClean="0"/>
              <a:t>ኣቦታትናን</a:t>
            </a:r>
            <a:r>
              <a:rPr lang="en-CA" sz="4000" dirty="0" smtClean="0"/>
              <a:t> </a:t>
            </a:r>
            <a:r>
              <a:rPr lang="en-CA" sz="4000" dirty="0" err="1" smtClean="0"/>
              <a:t>ኣኅዋትናን</a:t>
            </a:r>
            <a:r>
              <a:rPr lang="en-CA" sz="4000" dirty="0" smtClean="0"/>
              <a:t> </a:t>
            </a:r>
            <a:r>
              <a:rPr lang="en-CA" sz="4000" dirty="0" err="1" smtClean="0"/>
              <a:t>ኣኃትናን</a:t>
            </a:r>
            <a:r>
              <a:rPr lang="en-CA" sz="4000" dirty="0" smtClean="0"/>
              <a:t> </a:t>
            </a:r>
            <a:r>
              <a:rPr lang="en-CA" sz="4000" dirty="0" err="1" smtClean="0"/>
              <a:t>ዘክሮም</a:t>
            </a:r>
            <a:r>
              <a:rPr lang="en-CA" sz="4000" dirty="0" smtClean="0"/>
              <a:t>። </a:t>
            </a:r>
            <a:r>
              <a:rPr lang="en-CA" sz="4000" dirty="0" err="1" smtClean="0"/>
              <a:t>ነፍሶምውን</a:t>
            </a:r>
            <a:r>
              <a:rPr lang="en-CA" sz="4000" dirty="0" smtClean="0"/>
              <a:t> </a:t>
            </a:r>
            <a:r>
              <a:rPr lang="en-CA" sz="4000" dirty="0" err="1" smtClean="0"/>
              <a:t>ምስ</a:t>
            </a:r>
            <a:r>
              <a:rPr lang="en-CA" sz="4000" dirty="0" smtClean="0"/>
              <a:t> </a:t>
            </a:r>
            <a:r>
              <a:rPr lang="en-CA" sz="4000" dirty="0" err="1" smtClean="0"/>
              <a:t>ኣብርሃምን</a:t>
            </a:r>
            <a:r>
              <a:rPr lang="en-CA" sz="4000" dirty="0" smtClean="0"/>
              <a:t> </a:t>
            </a:r>
            <a:r>
              <a:rPr lang="en-CA" sz="4000" dirty="0" err="1" smtClean="0"/>
              <a:t>ይስሓቅን</a:t>
            </a:r>
            <a:r>
              <a:rPr lang="en-CA" sz="4000" dirty="0" smtClean="0"/>
              <a:t> </a:t>
            </a:r>
            <a:r>
              <a:rPr lang="en-CA" sz="4000" dirty="0" err="1" smtClean="0"/>
              <a:t>ያዕቆብን</a:t>
            </a:r>
            <a:r>
              <a:rPr lang="en-CA" sz="4000" dirty="0" smtClean="0"/>
              <a:t> </a:t>
            </a:r>
            <a:r>
              <a:rPr lang="en-CA" sz="4000" dirty="0" err="1" smtClean="0"/>
              <a:t>ኣንብር</a:t>
            </a:r>
            <a:r>
              <a:rPr lang="en-CA" sz="4000" dirty="0" smtClean="0"/>
              <a:t>። </a:t>
            </a:r>
            <a:endParaRPr lang="en-CA" sz="4000" dirty="0"/>
          </a:p>
          <a:p>
            <a:endParaRPr lang="en-CA" sz="4000" dirty="0"/>
          </a:p>
        </p:txBody>
      </p:sp>
      <p:sp>
        <p:nvSpPr>
          <p:cNvPr id="20" name="Rectangle 19"/>
          <p:cNvSpPr/>
          <p:nvPr/>
        </p:nvSpPr>
        <p:spPr>
          <a:xfrm>
            <a:off x="8211200" y="-13138"/>
            <a:ext cx="3980800" cy="6924973"/>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strengthen them in the faith of Christ. </a:t>
            </a:r>
            <a:endParaRPr lang="en-US" sz="3400" dirty="0" smtClean="0">
              <a:uFill>
                <a:solidFill>
                  <a:srgbClr val="000000"/>
                </a:solidFill>
              </a:uFill>
            </a:endParaRPr>
          </a:p>
          <a:p>
            <a:pPr marL="40639" marR="40639">
              <a:spcBef>
                <a:spcPts val="600"/>
              </a:spcBef>
              <a:buClr>
                <a:srgbClr val="000000"/>
              </a:buClr>
              <a:defRPr sz="2000"/>
            </a:pPr>
            <a:r>
              <a:rPr lang="en-US" sz="2000" dirty="0" smtClean="0">
                <a:solidFill>
                  <a:srgbClr val="FFC000"/>
                </a:solidFill>
                <a:uFill>
                  <a:solidFill>
                    <a:srgbClr val="000000"/>
                  </a:solidFill>
                </a:uFill>
              </a:rPr>
              <a:t>At </a:t>
            </a:r>
            <a:r>
              <a:rPr lang="en-US" sz="2000" dirty="0">
                <a:solidFill>
                  <a:srgbClr val="FFC000"/>
                </a:solidFill>
                <a:uFill>
                  <a:solidFill>
                    <a:srgbClr val="000000"/>
                  </a:solidFill>
                </a:uFill>
              </a:rPr>
              <a:t>this moment he shall mention </a:t>
            </a:r>
            <a:r>
              <a:rPr lang="en-US" sz="2000" dirty="0" smtClean="0">
                <a:solidFill>
                  <a:srgbClr val="FFC000"/>
                </a:solidFill>
                <a:uFill>
                  <a:solidFill>
                    <a:srgbClr val="000000"/>
                  </a:solidFill>
                </a:uFill>
              </a:rPr>
              <a:t>those that </a:t>
            </a:r>
            <a:r>
              <a:rPr lang="en-US" sz="2000" dirty="0">
                <a:solidFill>
                  <a:srgbClr val="FFC000"/>
                </a:solidFill>
                <a:uFill>
                  <a:solidFill>
                    <a:srgbClr val="000000"/>
                  </a:solidFill>
                </a:uFill>
              </a:rPr>
              <a:t>have lately been laid to rest</a:t>
            </a:r>
            <a:r>
              <a:rPr lang="en-US" sz="2000" dirty="0" smtClean="0">
                <a:solidFill>
                  <a:srgbClr val="FFC000"/>
                </a:solidFill>
                <a:uFill>
                  <a:solidFill>
                    <a:srgbClr val="000000"/>
                  </a:solidFill>
                </a:uFill>
              </a:rPr>
              <a:t>. </a:t>
            </a:r>
          </a:p>
          <a:p>
            <a:pPr marL="40639" marR="40639">
              <a:spcBef>
                <a:spcPts val="600"/>
              </a:spcBef>
              <a:buClr>
                <a:srgbClr val="000000"/>
              </a:buClr>
              <a:defRPr sz="2000"/>
            </a:pPr>
            <a:r>
              <a:rPr lang="en-US" sz="1400" dirty="0">
                <a:solidFill>
                  <a:srgbClr val="FFC000"/>
                </a:solidFill>
                <a:uFill>
                  <a:solidFill>
                    <a:srgbClr val="000000"/>
                  </a:solidFill>
                </a:uFill>
              </a:rPr>
              <a:t>8</a:t>
            </a:r>
            <a:r>
              <a:rPr lang="en-US" sz="1400" dirty="0" smtClean="0">
                <a:solidFill>
                  <a:srgbClr val="FFC000"/>
                </a:solidFill>
                <a:uFill>
                  <a:solidFill>
                    <a:srgbClr val="000000"/>
                  </a:solidFill>
                </a:uFill>
              </a:rPr>
              <a:t>5. </a:t>
            </a:r>
            <a:r>
              <a:rPr lang="en-US" sz="3400" dirty="0" smtClean="0">
                <a:uFill>
                  <a:solidFill>
                    <a:srgbClr val="000000"/>
                  </a:solidFill>
                </a:uFill>
              </a:rPr>
              <a:t>Remember</a:t>
            </a:r>
            <a:r>
              <a:rPr lang="en-US" sz="3400" dirty="0">
                <a:uFill>
                  <a:solidFill>
                    <a:srgbClr val="000000"/>
                  </a:solidFill>
                </a:uFill>
              </a:rPr>
              <a:t>, Lord, all our fathers, </a:t>
            </a:r>
            <a:r>
              <a:rPr lang="en-US" sz="3400" dirty="0" smtClean="0">
                <a:uFill>
                  <a:solidFill>
                    <a:srgbClr val="000000"/>
                  </a:solidFill>
                </a:uFill>
              </a:rPr>
              <a:t>brothers and </a:t>
            </a:r>
            <a:r>
              <a:rPr lang="en-US" sz="3400" dirty="0">
                <a:uFill>
                  <a:solidFill>
                    <a:srgbClr val="000000"/>
                  </a:solidFill>
                </a:uFill>
              </a:rPr>
              <a:t>sisters that are asleep and resting in </a:t>
            </a:r>
            <a:r>
              <a:rPr lang="en-US" sz="3400" dirty="0" smtClean="0">
                <a:uFill>
                  <a:solidFill>
                    <a:srgbClr val="000000"/>
                  </a:solidFill>
                </a:uFill>
              </a:rPr>
              <a:t>the orthodox </a:t>
            </a:r>
            <a:r>
              <a:rPr lang="en-US" sz="3400" dirty="0">
                <a:uFill>
                  <a:solidFill>
                    <a:srgbClr val="000000"/>
                  </a:solidFill>
                </a:uFill>
              </a:rPr>
              <a:t>faith, and lay their souls in </a:t>
            </a:r>
            <a:r>
              <a:rPr lang="en-US" sz="3400" dirty="0" smtClean="0">
                <a:uFill>
                  <a:solidFill>
                    <a:srgbClr val="000000"/>
                  </a:solidFill>
                </a:uFill>
              </a:rPr>
              <a:t>the bosom </a:t>
            </a:r>
            <a:r>
              <a:rPr lang="en-US" sz="3400" dirty="0">
                <a:uFill>
                  <a:solidFill>
                    <a:srgbClr val="000000"/>
                  </a:solidFill>
                </a:uFill>
              </a:rPr>
              <a:t>of Abraham, Isaac and Jacob.</a:t>
            </a:r>
          </a:p>
        </p:txBody>
      </p:sp>
      <p:sp>
        <p:nvSpPr>
          <p:cNvPr id="2" name="Rectangle 1"/>
          <p:cNvSpPr/>
          <p:nvPr/>
        </p:nvSpPr>
        <p:spPr>
          <a:xfrm>
            <a:off x="-29071" y="-92828"/>
            <a:ext cx="4015377" cy="7171194"/>
          </a:xfrm>
          <a:prstGeom prst="rect">
            <a:avLst/>
          </a:prstGeom>
        </p:spPr>
        <p:txBody>
          <a:bodyPr wrap="square">
            <a:spAutoFit/>
          </a:bodyPr>
          <a:lstStyle/>
          <a:p>
            <a:r>
              <a:rPr lang="en-CA" sz="4000" dirty="0" err="1" smtClean="0"/>
              <a:t>ቤተ</a:t>
            </a:r>
            <a:r>
              <a:rPr lang="en-CA" sz="4000" dirty="0" smtClean="0"/>
              <a:t> </a:t>
            </a:r>
            <a:r>
              <a:rPr lang="en-CA" sz="4000" dirty="0" err="1" smtClean="0"/>
              <a:t>ክርስቲያን</a:t>
            </a:r>
            <a:r>
              <a:rPr lang="en-CA" sz="4000" dirty="0" smtClean="0"/>
              <a:t> </a:t>
            </a:r>
            <a:r>
              <a:rPr lang="en-CA" sz="4000" dirty="0" err="1" smtClean="0"/>
              <a:t>ቅድስት</a:t>
            </a:r>
            <a:r>
              <a:rPr lang="en-CA" sz="4000" dirty="0" smtClean="0"/>
              <a:t> </a:t>
            </a:r>
            <a:r>
              <a:rPr lang="en-CA" sz="4000" dirty="0" err="1" smtClean="0"/>
              <a:t>አጽንዖሙ</a:t>
            </a:r>
            <a:r>
              <a:rPr lang="en-CA" sz="4000" dirty="0" smtClean="0"/>
              <a:t> </a:t>
            </a:r>
            <a:r>
              <a:rPr lang="en-CA" sz="4000" dirty="0" err="1" smtClean="0"/>
              <a:t>በሃይማኖተ</a:t>
            </a:r>
            <a:r>
              <a:rPr lang="en-CA" sz="4000" dirty="0" smtClean="0"/>
              <a:t> </a:t>
            </a:r>
            <a:r>
              <a:rPr lang="en-CA" sz="4000" dirty="0" err="1" smtClean="0"/>
              <a:t>ክርስቶስ</a:t>
            </a:r>
            <a:r>
              <a:rPr lang="en-CA" sz="4000" dirty="0" smtClean="0"/>
              <a:t>። </a:t>
            </a:r>
          </a:p>
          <a:p>
            <a:r>
              <a:rPr lang="en-CA" sz="2000" dirty="0" smtClean="0">
                <a:solidFill>
                  <a:srgbClr val="FFC000"/>
                </a:solidFill>
              </a:rPr>
              <a:t>       </a:t>
            </a:r>
            <a:r>
              <a:rPr lang="en-CA" sz="2000" dirty="0" err="1" smtClean="0">
                <a:solidFill>
                  <a:srgbClr val="FFC000"/>
                </a:solidFill>
              </a:rPr>
              <a:t>በዝየ</a:t>
            </a:r>
            <a:r>
              <a:rPr lang="en-CA" sz="2000" dirty="0" smtClean="0">
                <a:solidFill>
                  <a:srgbClr val="FFC000"/>
                </a:solidFill>
              </a:rPr>
              <a:t> </a:t>
            </a:r>
            <a:r>
              <a:rPr lang="en-CA" sz="2000" dirty="0" err="1" smtClean="0">
                <a:solidFill>
                  <a:srgbClr val="FFC000"/>
                </a:solidFill>
              </a:rPr>
              <a:t>ይዜከረ</a:t>
            </a:r>
            <a:r>
              <a:rPr lang="en-CA" sz="2000" dirty="0" smtClean="0">
                <a:solidFill>
                  <a:srgbClr val="FFC000"/>
                </a:solidFill>
              </a:rPr>
              <a:t> </a:t>
            </a:r>
            <a:r>
              <a:rPr lang="en-CA" sz="2000" dirty="0" err="1" smtClean="0">
                <a:solidFill>
                  <a:srgbClr val="FFC000"/>
                </a:solidFill>
              </a:rPr>
              <a:t>ሐዲሳነ</a:t>
            </a:r>
            <a:r>
              <a:rPr lang="en-CA" sz="2000" dirty="0" smtClean="0">
                <a:solidFill>
                  <a:srgbClr val="FFC000"/>
                </a:solidFill>
              </a:rPr>
              <a:t> </a:t>
            </a:r>
            <a:r>
              <a:rPr lang="en-CA" sz="2000" dirty="0" err="1" smtClean="0">
                <a:solidFill>
                  <a:srgbClr val="FFC000"/>
                </a:solidFill>
              </a:rPr>
              <a:t>ሙታነ</a:t>
            </a:r>
            <a:r>
              <a:rPr lang="en-CA" sz="2000" dirty="0" smtClean="0">
                <a:solidFill>
                  <a:srgbClr val="FFC000"/>
                </a:solidFill>
              </a:rPr>
              <a:t> </a:t>
            </a:r>
          </a:p>
          <a:p>
            <a:r>
              <a:rPr lang="en-CA" sz="1400" dirty="0">
                <a:solidFill>
                  <a:srgbClr val="FFC000"/>
                </a:solidFill>
              </a:rPr>
              <a:t>፹</a:t>
            </a:r>
            <a:r>
              <a:rPr lang="en-CA" sz="1400" dirty="0" smtClean="0">
                <a:solidFill>
                  <a:srgbClr val="FFC000"/>
                </a:solidFill>
              </a:rPr>
              <a:t>፭. </a:t>
            </a:r>
            <a:r>
              <a:rPr lang="en-CA" sz="4000" dirty="0" err="1" smtClean="0"/>
              <a:t>ተዘከሮሙ</a:t>
            </a:r>
            <a:r>
              <a:rPr lang="en-CA" sz="4000" dirty="0" smtClean="0"/>
              <a:t> </a:t>
            </a:r>
            <a:r>
              <a:rPr lang="en-CA" sz="4000" dirty="0" err="1"/>
              <a:t>እግዚኦ</a:t>
            </a:r>
            <a:r>
              <a:rPr lang="en-CA" sz="4000" dirty="0"/>
              <a:t>፥ </a:t>
            </a:r>
            <a:r>
              <a:rPr lang="en-CA" sz="4000" dirty="0" err="1"/>
              <a:t>ለኵሎሙ</a:t>
            </a:r>
            <a:r>
              <a:rPr lang="en-CA" sz="4000" dirty="0"/>
              <a:t> </a:t>
            </a:r>
            <a:r>
              <a:rPr lang="en-CA" sz="4000" dirty="0" err="1"/>
              <a:t>ኣበዊነ</a:t>
            </a:r>
            <a:r>
              <a:rPr lang="en-CA" sz="4000" dirty="0"/>
              <a:t> </a:t>
            </a:r>
            <a:r>
              <a:rPr lang="en-CA" sz="4000" dirty="0" err="1"/>
              <a:t>ወአኃዊነ</a:t>
            </a:r>
            <a:r>
              <a:rPr lang="en-CA" sz="4000" dirty="0"/>
              <a:t> </a:t>
            </a:r>
            <a:r>
              <a:rPr lang="en-CA" sz="4000" dirty="0" err="1"/>
              <a:t>ወአኃቲነ</a:t>
            </a:r>
            <a:r>
              <a:rPr lang="en-CA" sz="4000" dirty="0"/>
              <a:t> </a:t>
            </a:r>
            <a:endParaRPr lang="en-CA" sz="4000" dirty="0" smtClean="0"/>
          </a:p>
          <a:p>
            <a:r>
              <a:rPr lang="en-CA" sz="4000" dirty="0" err="1" smtClean="0"/>
              <a:t>እለ</a:t>
            </a:r>
            <a:r>
              <a:rPr lang="en-CA" sz="4000" dirty="0" smtClean="0"/>
              <a:t> </a:t>
            </a:r>
            <a:r>
              <a:rPr lang="en-CA" sz="4000" dirty="0" err="1"/>
              <a:t>ኖሙ</a:t>
            </a:r>
            <a:r>
              <a:rPr lang="en-CA" sz="4000" dirty="0"/>
              <a:t> </a:t>
            </a:r>
            <a:r>
              <a:rPr lang="en-CA" sz="4000" dirty="0" err="1"/>
              <a:t>ወአዕረፉ</a:t>
            </a:r>
            <a:r>
              <a:rPr lang="en-CA" sz="4000" dirty="0"/>
              <a:t> </a:t>
            </a:r>
            <a:r>
              <a:rPr lang="en-CA" sz="4000" dirty="0" err="1"/>
              <a:t>በርትዕት</a:t>
            </a:r>
            <a:r>
              <a:rPr lang="en-CA" sz="4000" dirty="0"/>
              <a:t> </a:t>
            </a:r>
            <a:r>
              <a:rPr lang="en-CA" sz="4000" dirty="0" err="1"/>
              <a:t>ሃይማኖት</a:t>
            </a:r>
            <a:r>
              <a:rPr lang="en-CA" sz="4000" dirty="0"/>
              <a:t> </a:t>
            </a:r>
            <a:r>
              <a:rPr lang="en-CA" sz="4000" dirty="0" err="1"/>
              <a:t>ወደምር</a:t>
            </a:r>
            <a:r>
              <a:rPr lang="en-CA" sz="4000" dirty="0"/>
              <a:t> </a:t>
            </a:r>
            <a:r>
              <a:rPr lang="en-CA" sz="4000" dirty="0" err="1"/>
              <a:t>ነፍሳቲሆሙ</a:t>
            </a:r>
            <a:r>
              <a:rPr lang="en-CA" sz="4000" dirty="0"/>
              <a:t> </a:t>
            </a:r>
            <a:r>
              <a:rPr lang="en-CA" sz="4000" dirty="0" err="1"/>
              <a:t>ውስተ</a:t>
            </a:r>
            <a:r>
              <a:rPr lang="en-CA" sz="4000" dirty="0"/>
              <a:t> </a:t>
            </a:r>
            <a:r>
              <a:rPr lang="en-CA" sz="4000" dirty="0" err="1"/>
              <a:t>ሕፅነ</a:t>
            </a:r>
            <a:r>
              <a:rPr lang="en-CA" sz="4000" dirty="0"/>
              <a:t> </a:t>
            </a:r>
            <a:r>
              <a:rPr lang="en-CA" sz="4000" dirty="0" err="1"/>
              <a:t>ኣብርሃም</a:t>
            </a:r>
            <a:r>
              <a:rPr lang="en-CA" sz="4000" dirty="0"/>
              <a:t> </a:t>
            </a:r>
            <a:r>
              <a:rPr lang="en-CA" sz="4000" dirty="0" err="1"/>
              <a:t>ይስሓቅ</a:t>
            </a:r>
            <a:r>
              <a:rPr lang="en-CA" sz="4000" dirty="0"/>
              <a:t> </a:t>
            </a:r>
            <a:r>
              <a:rPr lang="en-CA" sz="4000" dirty="0" err="1"/>
              <a:t>ወያዕቆብ</a:t>
            </a:r>
            <a:r>
              <a:rPr lang="en-CA" sz="4000" dirty="0"/>
              <a:t>።   </a:t>
            </a:r>
            <a:endParaRPr lang="pt-BR" sz="4000" dirty="0"/>
          </a:p>
        </p:txBody>
      </p:sp>
    </p:spTree>
    <p:extLst>
      <p:ext uri="{BB962C8B-B14F-4D97-AF65-F5344CB8AC3E}">
        <p14:creationId xmlns:p14="http://schemas.microsoft.com/office/powerpoint/2010/main" val="2976106702"/>
      </p:ext>
    </p:extLst>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7" y="0"/>
            <a:ext cx="4473624" cy="7478970"/>
          </a:xfrm>
          <a:prstGeom prst="rect">
            <a:avLst/>
          </a:prstGeom>
        </p:spPr>
        <p:txBody>
          <a:bodyPr wrap="square">
            <a:spAutoFit/>
          </a:bodyPr>
          <a:lstStyle/>
          <a:p>
            <a:r>
              <a:rPr lang="en-CA" sz="1400" dirty="0" smtClean="0">
                <a:solidFill>
                  <a:srgbClr val="FFC000"/>
                </a:solidFill>
              </a:rPr>
              <a:t>16. </a:t>
            </a:r>
            <a:r>
              <a:rPr lang="en-CA" sz="4000" dirty="0" err="1" smtClean="0"/>
              <a:t>ንኣናውን</a:t>
            </a:r>
            <a:r>
              <a:rPr lang="en-CA" sz="4000" dirty="0" smtClean="0"/>
              <a:t> </a:t>
            </a:r>
            <a:r>
              <a:rPr lang="en-CA" sz="4000" dirty="0" err="1" smtClean="0"/>
              <a:t>ካብ</a:t>
            </a:r>
            <a:r>
              <a:rPr lang="en-CA" sz="4000" dirty="0" smtClean="0"/>
              <a:t> </a:t>
            </a:r>
            <a:r>
              <a:rPr lang="en-CA" sz="4000" dirty="0" err="1" smtClean="0"/>
              <a:t>ኵሉ</a:t>
            </a:r>
            <a:r>
              <a:rPr lang="en-CA" sz="4000" dirty="0" smtClean="0"/>
              <a:t> </a:t>
            </a:r>
            <a:r>
              <a:rPr lang="en-CA" sz="4000" dirty="0" err="1" smtClean="0"/>
              <a:t>በደልን</a:t>
            </a:r>
            <a:r>
              <a:rPr lang="en-CA" sz="4000" dirty="0" smtClean="0"/>
              <a:t> </a:t>
            </a:r>
            <a:r>
              <a:rPr lang="en-CA" sz="4000" dirty="0" err="1" smtClean="0"/>
              <a:t>መርገምን</a:t>
            </a:r>
            <a:r>
              <a:rPr lang="en-CA" sz="4000" dirty="0" smtClean="0"/>
              <a:t>፥ </a:t>
            </a:r>
            <a:r>
              <a:rPr lang="en-CA" sz="4000" dirty="0" err="1" smtClean="0"/>
              <a:t>ካብ</a:t>
            </a:r>
            <a:r>
              <a:rPr lang="en-CA" sz="4000" dirty="0" smtClean="0"/>
              <a:t> </a:t>
            </a:r>
            <a:r>
              <a:rPr lang="en-CA" sz="4000" dirty="0" err="1" smtClean="0"/>
              <a:t>ክሕደተን</a:t>
            </a:r>
            <a:r>
              <a:rPr lang="en-CA" sz="4000" dirty="0" smtClean="0"/>
              <a:t> </a:t>
            </a:r>
            <a:r>
              <a:rPr lang="en-CA" sz="4000" dirty="0" err="1" smtClean="0"/>
              <a:t>ካብ</a:t>
            </a:r>
            <a:r>
              <a:rPr lang="en-CA" sz="4000" dirty="0" smtClean="0"/>
              <a:t> </a:t>
            </a:r>
            <a:r>
              <a:rPr lang="en-CA" sz="4000" dirty="0" err="1" smtClean="0"/>
              <a:t>ሓሲኻ</a:t>
            </a:r>
            <a:r>
              <a:rPr lang="en-CA" sz="4000" dirty="0" smtClean="0"/>
              <a:t> </a:t>
            </a:r>
            <a:r>
              <a:rPr lang="en-CA" sz="4000" dirty="0" err="1" smtClean="0"/>
              <a:t>ምምሓልን</a:t>
            </a:r>
            <a:r>
              <a:rPr lang="en-CA" sz="4000" dirty="0" smtClean="0"/>
              <a:t> </a:t>
            </a:r>
            <a:r>
              <a:rPr lang="en-CA" sz="4000" dirty="0" err="1" smtClean="0"/>
              <a:t>ምውጋዝን</a:t>
            </a:r>
            <a:r>
              <a:rPr lang="en-CA" sz="4000" dirty="0" smtClean="0"/>
              <a:t> </a:t>
            </a:r>
            <a:r>
              <a:rPr lang="en-CA" sz="4000" dirty="0" err="1" smtClean="0"/>
              <a:t>ኣድኅነና</a:t>
            </a:r>
            <a:r>
              <a:rPr lang="en-CA" sz="4000" dirty="0" smtClean="0"/>
              <a:t>። </a:t>
            </a:r>
            <a:r>
              <a:rPr lang="en-CA" sz="4000" dirty="0" err="1" smtClean="0"/>
              <a:t>ብኽሕደትን</a:t>
            </a:r>
            <a:r>
              <a:rPr lang="en-CA" sz="4000" dirty="0" smtClean="0"/>
              <a:t> </a:t>
            </a:r>
            <a:r>
              <a:rPr lang="en-CA" sz="4000" dirty="0" err="1" smtClean="0"/>
              <a:t>ብርኽሰትን</a:t>
            </a:r>
            <a:r>
              <a:rPr lang="en-CA" sz="4000" dirty="0" smtClean="0"/>
              <a:t> </a:t>
            </a:r>
            <a:r>
              <a:rPr lang="en-CA" sz="4000" dirty="0" err="1" smtClean="0"/>
              <a:t>ምስ</a:t>
            </a:r>
            <a:r>
              <a:rPr lang="en-CA" sz="4000" dirty="0" smtClean="0"/>
              <a:t> </a:t>
            </a:r>
            <a:r>
              <a:rPr lang="en-CA" sz="4000" dirty="0" err="1" smtClean="0"/>
              <a:t>ከሐድትን</a:t>
            </a:r>
            <a:r>
              <a:rPr lang="en-CA" sz="4000" dirty="0" smtClean="0"/>
              <a:t> </a:t>
            </a:r>
            <a:r>
              <a:rPr lang="en-CA" sz="2000" dirty="0" smtClean="0">
                <a:solidFill>
                  <a:srgbClr val="FFC000"/>
                </a:solidFill>
              </a:rPr>
              <a:t>(</a:t>
            </a:r>
            <a:r>
              <a:rPr lang="en-CA" sz="2000" dirty="0" err="1" smtClean="0">
                <a:solidFill>
                  <a:srgbClr val="FFC000"/>
                </a:solidFill>
              </a:rPr>
              <a:t>ለወጥቲ</a:t>
            </a:r>
            <a:r>
              <a:rPr lang="en-CA" sz="2000" dirty="0" smtClean="0">
                <a:solidFill>
                  <a:srgbClr val="FFC000"/>
                </a:solidFill>
              </a:rPr>
              <a:t> </a:t>
            </a:r>
            <a:r>
              <a:rPr lang="en-CA" sz="2000" dirty="0" err="1" smtClean="0">
                <a:solidFill>
                  <a:srgbClr val="FFC000"/>
                </a:solidFill>
              </a:rPr>
              <a:t>ሃይማኖትን</a:t>
            </a:r>
            <a:r>
              <a:rPr lang="en-CA" sz="2000" dirty="0" smtClean="0">
                <a:solidFill>
                  <a:srgbClr val="FFC000"/>
                </a:solidFill>
              </a:rPr>
              <a:t>) </a:t>
            </a:r>
            <a:r>
              <a:rPr lang="en-CA" sz="4000" dirty="0" err="1" smtClean="0"/>
              <a:t>ምስ</a:t>
            </a:r>
            <a:r>
              <a:rPr lang="en-CA" sz="4000" dirty="0" smtClean="0"/>
              <a:t> </a:t>
            </a:r>
            <a:r>
              <a:rPr lang="en-CA" sz="4000" dirty="0" err="1" smtClean="0"/>
              <a:t>ኣረማው</a:t>
            </a:r>
            <a:endParaRPr lang="en-CA" sz="4000" dirty="0" smtClean="0"/>
          </a:p>
          <a:p>
            <a:r>
              <a:rPr lang="en-CA" sz="4000" dirty="0" err="1" smtClean="0"/>
              <a:t>ያንን</a:t>
            </a:r>
            <a:r>
              <a:rPr lang="en-CA" sz="4000" dirty="0" smtClean="0"/>
              <a:t> </a:t>
            </a:r>
            <a:r>
              <a:rPr lang="en-CA" sz="4000" dirty="0" err="1" smtClean="0"/>
              <a:t>ካብ</a:t>
            </a:r>
            <a:r>
              <a:rPr lang="en-CA" sz="4000" dirty="0" smtClean="0"/>
              <a:t> </a:t>
            </a:r>
            <a:r>
              <a:rPr lang="en-CA" sz="4000" dirty="0" err="1" smtClean="0"/>
              <a:t>ምጽምባር</a:t>
            </a:r>
            <a:r>
              <a:rPr lang="en-CA" sz="4000" dirty="0" smtClean="0"/>
              <a:t> </a:t>
            </a:r>
            <a:r>
              <a:rPr lang="en-CA" sz="4000" dirty="0" err="1" smtClean="0"/>
              <a:t>ኣድሕነና</a:t>
            </a:r>
            <a:r>
              <a:rPr lang="en-CA" sz="4000" dirty="0" smtClean="0"/>
              <a:t>።</a:t>
            </a:r>
          </a:p>
          <a:p>
            <a:r>
              <a:rPr lang="en-CA" sz="1400" dirty="0" smtClean="0">
                <a:solidFill>
                  <a:srgbClr val="FFC000"/>
                </a:solidFill>
              </a:rPr>
              <a:t>17. </a:t>
            </a:r>
            <a:r>
              <a:rPr lang="en-CA" sz="4000" dirty="0" smtClean="0"/>
              <a:t>ኦ </a:t>
            </a:r>
            <a:r>
              <a:rPr lang="en-CA" sz="4000" dirty="0" err="1" smtClean="0"/>
              <a:t>ጐይታ</a:t>
            </a:r>
            <a:r>
              <a:rPr lang="en-CA" sz="4000" dirty="0" smtClean="0"/>
              <a:t>፣ </a:t>
            </a:r>
            <a:r>
              <a:rPr lang="en-CA" sz="4000" dirty="0" err="1" smtClean="0"/>
              <a:t>ጥበብን</a:t>
            </a:r>
            <a:r>
              <a:rPr lang="en-CA" sz="4000" dirty="0" smtClean="0"/>
              <a:t>፥ </a:t>
            </a:r>
            <a:r>
              <a:rPr lang="en-CA" sz="4000" dirty="0" err="1" smtClean="0"/>
              <a:t>ኃይ</a:t>
            </a:r>
            <a:endParaRPr lang="en-CA" sz="4000" dirty="0" smtClean="0"/>
          </a:p>
          <a:p>
            <a:r>
              <a:rPr lang="en-CA" sz="4000" dirty="0" err="1" smtClean="0"/>
              <a:t>ልን</a:t>
            </a:r>
            <a:r>
              <a:rPr lang="en-CA" sz="4000" dirty="0" smtClean="0"/>
              <a:t>፥ </a:t>
            </a:r>
            <a:r>
              <a:rPr lang="en-CA" sz="3800" dirty="0" err="1" smtClean="0"/>
              <a:t>ልብን</a:t>
            </a:r>
            <a:r>
              <a:rPr lang="en-CA" sz="3800" dirty="0" smtClean="0"/>
              <a:t>፥ </a:t>
            </a:r>
            <a:r>
              <a:rPr lang="en-CA" sz="3800" dirty="0" err="1" smtClean="0"/>
              <a:t>ምስትውዓልን</a:t>
            </a:r>
            <a:endParaRPr lang="en-CA" sz="3800" dirty="0"/>
          </a:p>
          <a:p>
            <a:endParaRPr lang="en-CA" sz="4000" dirty="0"/>
          </a:p>
        </p:txBody>
      </p:sp>
      <p:sp>
        <p:nvSpPr>
          <p:cNvPr id="20" name="Rectangle 19"/>
          <p:cNvSpPr/>
          <p:nvPr/>
        </p:nvSpPr>
        <p:spPr>
          <a:xfrm>
            <a:off x="8211199" y="-58019"/>
            <a:ext cx="4173989" cy="7063472"/>
          </a:xfrm>
          <a:prstGeom prst="rect">
            <a:avLst/>
          </a:prstGeom>
        </p:spPr>
        <p:txBody>
          <a:bodyPr wrap="square">
            <a:spAutoFit/>
          </a:bodyPr>
          <a:lstStyle/>
          <a:p>
            <a:pPr marL="40639" marR="40639">
              <a:spcBef>
                <a:spcPts val="600"/>
              </a:spcBef>
              <a:buClr>
                <a:srgbClr val="000000"/>
              </a:buClr>
              <a:defRPr sz="2000"/>
            </a:pPr>
            <a:r>
              <a:rPr lang="en-US" sz="1400" dirty="0" smtClean="0">
                <a:solidFill>
                  <a:srgbClr val="FFC000"/>
                </a:solidFill>
                <a:uFill>
                  <a:solidFill>
                    <a:srgbClr val="000000"/>
                  </a:solidFill>
                </a:uFill>
              </a:rPr>
              <a:t>16. </a:t>
            </a:r>
            <a:r>
              <a:rPr lang="en-US" sz="3200" dirty="0" smtClean="0">
                <a:uFill>
                  <a:solidFill>
                    <a:srgbClr val="000000"/>
                  </a:solidFill>
                </a:uFill>
              </a:rPr>
              <a:t>And </a:t>
            </a:r>
            <a:r>
              <a:rPr lang="en-US" sz="3200" dirty="0">
                <a:uFill>
                  <a:solidFill>
                    <a:srgbClr val="000000"/>
                  </a:solidFill>
                </a:uFill>
              </a:rPr>
              <a:t>as for us, deliver us from </a:t>
            </a:r>
            <a:r>
              <a:rPr lang="en-US" sz="3200" dirty="0" smtClean="0">
                <a:uFill>
                  <a:solidFill>
                    <a:srgbClr val="000000"/>
                  </a:solidFill>
                </a:uFill>
              </a:rPr>
              <a:t>every  </a:t>
            </a:r>
            <a:r>
              <a:rPr lang="en-US" sz="3200" dirty="0" err="1" smtClean="0">
                <a:uFill>
                  <a:solidFill>
                    <a:srgbClr val="000000"/>
                  </a:solidFill>
                </a:uFill>
              </a:rPr>
              <a:t>transg-ression</a:t>
            </a:r>
            <a:r>
              <a:rPr lang="en-US" sz="3200" dirty="0" smtClean="0">
                <a:uFill>
                  <a:solidFill>
                    <a:srgbClr val="000000"/>
                  </a:solidFill>
                </a:uFill>
              </a:rPr>
              <a:t> </a:t>
            </a:r>
            <a:r>
              <a:rPr lang="en-US" sz="3200" dirty="0">
                <a:uFill>
                  <a:solidFill>
                    <a:srgbClr val="000000"/>
                  </a:solidFill>
                </a:uFill>
              </a:rPr>
              <a:t>and curse and from </a:t>
            </a:r>
            <a:r>
              <a:rPr lang="en-US" sz="3200" dirty="0" smtClean="0">
                <a:uFill>
                  <a:solidFill>
                    <a:srgbClr val="000000"/>
                  </a:solidFill>
                </a:uFill>
              </a:rPr>
              <a:t>all wickedness </a:t>
            </a:r>
            <a:r>
              <a:rPr lang="en-US" sz="3200" dirty="0">
                <a:uFill>
                  <a:solidFill>
                    <a:srgbClr val="000000"/>
                  </a:solidFill>
                </a:uFill>
              </a:rPr>
              <a:t>and from all rebellion and </a:t>
            </a:r>
            <a:r>
              <a:rPr lang="en-US" sz="3200" dirty="0" smtClean="0">
                <a:uFill>
                  <a:solidFill>
                    <a:srgbClr val="000000"/>
                  </a:solidFill>
                </a:uFill>
              </a:rPr>
              <a:t>from all </a:t>
            </a:r>
            <a:r>
              <a:rPr lang="en-US" sz="3200" dirty="0">
                <a:uFill>
                  <a:solidFill>
                    <a:srgbClr val="000000"/>
                  </a:solidFill>
                </a:uFill>
              </a:rPr>
              <a:t>false swearing and from all </a:t>
            </a:r>
            <a:r>
              <a:rPr lang="en-US" sz="3200" dirty="0" smtClean="0">
                <a:uFill>
                  <a:solidFill>
                    <a:srgbClr val="000000"/>
                  </a:solidFill>
                </a:uFill>
              </a:rPr>
              <a:t>anathemas and </a:t>
            </a:r>
            <a:r>
              <a:rPr lang="en-US" sz="3200" dirty="0">
                <a:uFill>
                  <a:solidFill>
                    <a:srgbClr val="000000"/>
                  </a:solidFill>
                </a:uFill>
              </a:rPr>
              <a:t>from all perjury and from </a:t>
            </a:r>
            <a:r>
              <a:rPr lang="en-US" sz="3200" dirty="0" smtClean="0">
                <a:uFill>
                  <a:solidFill>
                    <a:srgbClr val="000000"/>
                  </a:solidFill>
                </a:uFill>
              </a:rPr>
              <a:t>mingling with </a:t>
            </a:r>
            <a:r>
              <a:rPr lang="en-US" sz="3200" dirty="0">
                <a:uFill>
                  <a:solidFill>
                    <a:srgbClr val="000000"/>
                  </a:solidFill>
                </a:uFill>
              </a:rPr>
              <a:t>heretics and gentiles in error and defilement</a:t>
            </a:r>
            <a:r>
              <a:rPr lang="en-US" sz="3200" dirty="0" smtClean="0">
                <a:uFill>
                  <a:solidFill>
                    <a:srgbClr val="000000"/>
                  </a:solidFill>
                </a:uFill>
              </a:rPr>
              <a:t>.</a:t>
            </a:r>
          </a:p>
          <a:p>
            <a:pPr marL="40639" marR="40639">
              <a:spcBef>
                <a:spcPts val="600"/>
              </a:spcBef>
              <a:buClr>
                <a:srgbClr val="000000"/>
              </a:buClr>
              <a:defRPr sz="2000"/>
            </a:pPr>
            <a:r>
              <a:rPr lang="en-US" sz="1400" dirty="0">
                <a:uFill>
                  <a:solidFill>
                    <a:srgbClr val="000000"/>
                  </a:solidFill>
                </a:uFill>
              </a:rPr>
              <a:t>7. </a:t>
            </a:r>
            <a:r>
              <a:rPr lang="en-US" sz="3200" dirty="0">
                <a:uFill>
                  <a:solidFill>
                    <a:srgbClr val="000000"/>
                  </a:solidFill>
                </a:uFill>
              </a:rPr>
              <a:t>Grant us. Lord, wisdom, power, </a:t>
            </a:r>
          </a:p>
        </p:txBody>
      </p:sp>
      <p:sp>
        <p:nvSpPr>
          <p:cNvPr id="2" name="Rectangle 1"/>
          <p:cNvSpPr/>
          <p:nvPr/>
        </p:nvSpPr>
        <p:spPr>
          <a:xfrm>
            <a:off x="-29071" y="-92828"/>
            <a:ext cx="4087095" cy="6863417"/>
          </a:xfrm>
          <a:prstGeom prst="rect">
            <a:avLst/>
          </a:prstGeom>
        </p:spPr>
        <p:txBody>
          <a:bodyPr wrap="square">
            <a:spAutoFit/>
          </a:bodyPr>
          <a:lstStyle/>
          <a:p>
            <a:r>
              <a:rPr lang="en-CA" sz="1400" dirty="0" smtClean="0">
                <a:solidFill>
                  <a:srgbClr val="FFC000"/>
                </a:solidFill>
              </a:rPr>
              <a:t>፲፮. </a:t>
            </a:r>
            <a:r>
              <a:rPr lang="en-CA" sz="4000" dirty="0" err="1" smtClean="0"/>
              <a:t>ወለነኒ</a:t>
            </a:r>
            <a:r>
              <a:rPr lang="en-CA" sz="4000" dirty="0" smtClean="0"/>
              <a:t> </a:t>
            </a:r>
            <a:r>
              <a:rPr lang="en-CA" sz="4000" dirty="0" err="1" smtClean="0"/>
              <a:t>አድኅነነ</a:t>
            </a:r>
            <a:r>
              <a:rPr lang="en-CA" sz="4000" dirty="0" smtClean="0"/>
              <a:t> </a:t>
            </a:r>
            <a:r>
              <a:rPr lang="en-CA" sz="4000" dirty="0" err="1" smtClean="0"/>
              <a:t>እም</a:t>
            </a:r>
            <a:r>
              <a:rPr lang="en-CA" sz="4000" dirty="0" err="1"/>
              <a:t>ኵ</a:t>
            </a:r>
            <a:r>
              <a:rPr lang="en-CA" sz="4000" dirty="0" err="1" smtClean="0"/>
              <a:t>ሉ</a:t>
            </a:r>
            <a:r>
              <a:rPr lang="en-CA" sz="4000" dirty="0" smtClean="0"/>
              <a:t> </a:t>
            </a:r>
            <a:r>
              <a:rPr lang="en-CA" sz="4000" dirty="0" err="1" smtClean="0"/>
              <a:t>ኣበሳ</a:t>
            </a:r>
            <a:r>
              <a:rPr lang="en-CA" sz="4000" dirty="0" smtClean="0"/>
              <a:t> </a:t>
            </a:r>
            <a:r>
              <a:rPr lang="en-CA" sz="4000" dirty="0" err="1" smtClean="0"/>
              <a:t>ወመርገም</a:t>
            </a:r>
            <a:r>
              <a:rPr lang="en-CA" sz="4000" dirty="0" smtClean="0"/>
              <a:t> </a:t>
            </a:r>
            <a:r>
              <a:rPr lang="en-CA" sz="4000" dirty="0" err="1" smtClean="0"/>
              <a:t>ወእም</a:t>
            </a:r>
            <a:r>
              <a:rPr lang="en-CA" sz="4000" dirty="0" err="1"/>
              <a:t>ኵ</a:t>
            </a:r>
            <a:r>
              <a:rPr lang="en-CA" sz="4000" dirty="0" err="1" smtClean="0"/>
              <a:t>ሉ</a:t>
            </a:r>
            <a:r>
              <a:rPr lang="en-CA" sz="4000" dirty="0" smtClean="0"/>
              <a:t> </a:t>
            </a:r>
            <a:r>
              <a:rPr lang="en-CA" sz="4000" dirty="0" err="1" smtClean="0"/>
              <a:t>ጌጋይ</a:t>
            </a:r>
            <a:r>
              <a:rPr lang="en-CA" sz="4000" dirty="0" smtClean="0"/>
              <a:t> </a:t>
            </a:r>
            <a:r>
              <a:rPr lang="en-CA" sz="4000" dirty="0" err="1" smtClean="0"/>
              <a:t>ወእም</a:t>
            </a:r>
            <a:endParaRPr lang="en-CA" sz="4000" dirty="0" smtClean="0"/>
          </a:p>
          <a:p>
            <a:r>
              <a:rPr lang="en-CA" sz="4000" dirty="0" err="1" smtClean="0"/>
              <a:t>ኵሉ</a:t>
            </a:r>
            <a:r>
              <a:rPr lang="en-CA" sz="4000" dirty="0" smtClean="0"/>
              <a:t> </a:t>
            </a:r>
            <a:r>
              <a:rPr lang="en-CA" sz="4000" dirty="0" err="1" smtClean="0"/>
              <a:t>ክሕደት</a:t>
            </a:r>
            <a:r>
              <a:rPr lang="en-CA" sz="4000" dirty="0" smtClean="0"/>
              <a:t> </a:t>
            </a:r>
            <a:r>
              <a:rPr lang="en-CA" sz="4000" dirty="0" err="1" smtClean="0"/>
              <a:t>ወእምኵሉ</a:t>
            </a:r>
            <a:r>
              <a:rPr lang="en-CA" sz="4000" dirty="0" smtClean="0"/>
              <a:t> </a:t>
            </a:r>
            <a:r>
              <a:rPr lang="en-CA" sz="4000" dirty="0" err="1" smtClean="0"/>
              <a:t>መሐላ</a:t>
            </a:r>
            <a:r>
              <a:rPr lang="en-CA" sz="4000" dirty="0" smtClean="0"/>
              <a:t>  </a:t>
            </a:r>
            <a:r>
              <a:rPr lang="en-CA" sz="4000" dirty="0" err="1" smtClean="0"/>
              <a:t>በሐሰት</a:t>
            </a:r>
            <a:r>
              <a:rPr lang="en-CA" sz="4000" dirty="0" smtClean="0"/>
              <a:t>   </a:t>
            </a:r>
            <a:r>
              <a:rPr lang="en-CA" sz="4000" dirty="0" err="1" smtClean="0"/>
              <a:t>ወእም</a:t>
            </a:r>
            <a:endParaRPr lang="en-CA" sz="4000" dirty="0" smtClean="0"/>
          </a:p>
          <a:p>
            <a:r>
              <a:rPr lang="en-CA" sz="4000" dirty="0" err="1" smtClean="0"/>
              <a:t>ኵሉ</a:t>
            </a:r>
            <a:r>
              <a:rPr lang="en-CA" sz="4000" dirty="0" smtClean="0"/>
              <a:t> </a:t>
            </a:r>
            <a:r>
              <a:rPr lang="en-CA" sz="4000" dirty="0" err="1" smtClean="0"/>
              <a:t>ግዘት</a:t>
            </a:r>
            <a:r>
              <a:rPr lang="en-CA" sz="4000" dirty="0" smtClean="0"/>
              <a:t> </a:t>
            </a:r>
            <a:r>
              <a:rPr lang="en-CA" sz="4000" dirty="0" err="1" smtClean="0"/>
              <a:t>ወእምተደም</a:t>
            </a:r>
            <a:endParaRPr lang="en-CA" sz="4000" dirty="0" smtClean="0"/>
          </a:p>
          <a:p>
            <a:r>
              <a:rPr lang="en-CA" sz="4000" dirty="0" smtClean="0"/>
              <a:t>ሮ </a:t>
            </a:r>
            <a:r>
              <a:rPr lang="en-CA" sz="4000" dirty="0" err="1" smtClean="0"/>
              <a:t>በዕልወት</a:t>
            </a:r>
            <a:r>
              <a:rPr lang="en-CA" sz="4000" dirty="0" smtClean="0"/>
              <a:t> </a:t>
            </a:r>
            <a:r>
              <a:rPr lang="en-CA" sz="4000" dirty="0" err="1" smtClean="0"/>
              <a:t>ወርኵስ</a:t>
            </a:r>
            <a:r>
              <a:rPr lang="en-CA" sz="4000" dirty="0" smtClean="0"/>
              <a:t> </a:t>
            </a:r>
            <a:r>
              <a:rPr lang="en-CA" sz="4000" dirty="0" err="1" smtClean="0"/>
              <a:t>ምስለ</a:t>
            </a:r>
            <a:r>
              <a:rPr lang="en-CA" sz="4000" dirty="0" smtClean="0"/>
              <a:t> </a:t>
            </a:r>
            <a:r>
              <a:rPr lang="en-CA" sz="4000" dirty="0" err="1" smtClean="0"/>
              <a:t>ዓላውያን</a:t>
            </a:r>
            <a:r>
              <a:rPr lang="en-CA" sz="4000" dirty="0" smtClean="0"/>
              <a:t> </a:t>
            </a:r>
            <a:r>
              <a:rPr lang="en-CA" sz="4000" dirty="0" err="1" smtClean="0"/>
              <a:t>ወአረማውያን</a:t>
            </a:r>
            <a:r>
              <a:rPr lang="en-CA" sz="4000" dirty="0" smtClean="0"/>
              <a:t>።</a:t>
            </a:r>
          </a:p>
          <a:p>
            <a:r>
              <a:rPr lang="en-CA" sz="1400" dirty="0" smtClean="0">
                <a:solidFill>
                  <a:srgbClr val="FFC000"/>
                </a:solidFill>
              </a:rPr>
              <a:t>፲፯. </a:t>
            </a:r>
            <a:r>
              <a:rPr lang="en-CA" sz="4000" dirty="0" err="1" smtClean="0"/>
              <a:t>ጸግወነ</a:t>
            </a:r>
            <a:r>
              <a:rPr lang="en-CA" sz="4000" dirty="0" smtClean="0"/>
              <a:t> </a:t>
            </a:r>
            <a:r>
              <a:rPr lang="en-CA" sz="4000" dirty="0" err="1" smtClean="0"/>
              <a:t>እግዚኦ</a:t>
            </a:r>
            <a:r>
              <a:rPr lang="en-CA" sz="4000" dirty="0" smtClean="0"/>
              <a:t> </a:t>
            </a:r>
            <a:r>
              <a:rPr lang="en-CA" sz="4000" dirty="0" err="1" smtClean="0"/>
              <a:t>ጥበበ</a:t>
            </a:r>
            <a:r>
              <a:rPr lang="en-CA" sz="4000" dirty="0" smtClean="0"/>
              <a:t> </a:t>
            </a:r>
            <a:r>
              <a:rPr lang="en-CA" sz="4000" dirty="0" err="1" smtClean="0"/>
              <a:t>ወኃይለ</a:t>
            </a:r>
            <a:r>
              <a:rPr lang="en-CA" sz="4000" dirty="0" smtClean="0"/>
              <a:t>፥ </a:t>
            </a:r>
            <a:r>
              <a:rPr lang="en-CA" sz="4000" dirty="0" err="1" smtClean="0"/>
              <a:t>ልበ</a:t>
            </a:r>
            <a:r>
              <a:rPr lang="en-CA" sz="4000" dirty="0" smtClean="0"/>
              <a:t>፥ </a:t>
            </a:r>
            <a:r>
              <a:rPr lang="en-CA" sz="4000" dirty="0" err="1" smtClean="0"/>
              <a:t>ወልቡና</a:t>
            </a:r>
            <a:r>
              <a:rPr lang="en-CA" sz="4000" dirty="0" smtClean="0"/>
              <a:t>፥</a:t>
            </a:r>
            <a:endParaRPr lang="pt-BR" sz="4000" dirty="0"/>
          </a:p>
        </p:txBody>
      </p:sp>
    </p:spTree>
    <p:extLst>
      <p:ext uri="{BB962C8B-B14F-4D97-AF65-F5344CB8AC3E}">
        <p14:creationId xmlns:p14="http://schemas.microsoft.com/office/powerpoint/2010/main" val="1562192006"/>
      </p:ext>
    </p:extLst>
  </p:cSld>
  <p:clrMapOvr>
    <a:masterClrMapping/>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7" y="0"/>
            <a:ext cx="4473624" cy="6863417"/>
          </a:xfrm>
          <a:prstGeom prst="rect">
            <a:avLst/>
          </a:prstGeom>
        </p:spPr>
        <p:txBody>
          <a:bodyPr wrap="square">
            <a:spAutoFit/>
          </a:bodyPr>
          <a:lstStyle/>
          <a:p>
            <a:r>
              <a:rPr lang="en-CA" sz="4000" dirty="0" err="1" smtClean="0"/>
              <a:t>ኣእምሮን</a:t>
            </a:r>
            <a:r>
              <a:rPr lang="en-CA" sz="4000" dirty="0" smtClean="0"/>
              <a:t> </a:t>
            </a:r>
            <a:r>
              <a:rPr lang="en-CA" sz="4000" dirty="0" err="1" smtClean="0"/>
              <a:t>ሃበና</a:t>
            </a:r>
            <a:r>
              <a:rPr lang="en-CA" sz="4000" dirty="0" smtClean="0"/>
              <a:t>። </a:t>
            </a:r>
            <a:r>
              <a:rPr lang="en-CA" sz="4000" dirty="0" err="1" smtClean="0"/>
              <a:t>ኵሉ</a:t>
            </a:r>
            <a:r>
              <a:rPr lang="en-CA" sz="4000" dirty="0" smtClean="0"/>
              <a:t> </a:t>
            </a:r>
            <a:r>
              <a:rPr lang="en-CA" sz="4000" dirty="0" err="1" smtClean="0"/>
              <a:t>ሳዕ</a:t>
            </a:r>
            <a:r>
              <a:rPr lang="en-CA" sz="4000" dirty="0" smtClean="0"/>
              <a:t> </a:t>
            </a:r>
            <a:r>
              <a:rPr lang="en-CA" sz="4000" dirty="0" err="1" smtClean="0"/>
              <a:t>ካብ</a:t>
            </a:r>
            <a:r>
              <a:rPr lang="en-CA" sz="4000" dirty="0" smtClean="0"/>
              <a:t> </a:t>
            </a:r>
            <a:r>
              <a:rPr lang="en-CA" sz="4000" dirty="0" err="1" smtClean="0"/>
              <a:t>ዚፈታተነና</a:t>
            </a:r>
            <a:r>
              <a:rPr lang="en-CA" sz="4000" dirty="0" smtClean="0"/>
              <a:t> </a:t>
            </a:r>
            <a:r>
              <a:rPr lang="en-CA" sz="4000" dirty="0" err="1" smtClean="0"/>
              <a:t>ኹሉ</a:t>
            </a:r>
            <a:r>
              <a:rPr lang="en-CA" sz="4000" dirty="0" smtClean="0"/>
              <a:t> </a:t>
            </a:r>
            <a:r>
              <a:rPr lang="en-CA" sz="4000" dirty="0" err="1" smtClean="0"/>
              <a:t>ግብሪ</a:t>
            </a:r>
            <a:r>
              <a:rPr lang="en-CA" sz="4000" dirty="0" smtClean="0"/>
              <a:t> </a:t>
            </a:r>
            <a:r>
              <a:rPr lang="en-CA" sz="4000" dirty="0" err="1" smtClean="0"/>
              <a:t>ሰይጣን</a:t>
            </a:r>
            <a:r>
              <a:rPr lang="en-CA" sz="4000" dirty="0" smtClean="0"/>
              <a:t>፣ </a:t>
            </a:r>
            <a:r>
              <a:rPr lang="en-CA" sz="4000" dirty="0" err="1" smtClean="0"/>
              <a:t>ካብ</a:t>
            </a:r>
            <a:r>
              <a:rPr lang="en-CA" sz="4000" dirty="0" smtClean="0"/>
              <a:t> </a:t>
            </a:r>
            <a:r>
              <a:rPr lang="en-CA" sz="4000" dirty="0" err="1" smtClean="0"/>
              <a:t>ሕጂ</a:t>
            </a:r>
            <a:r>
              <a:rPr lang="en-CA" sz="4000" dirty="0" smtClean="0"/>
              <a:t> </a:t>
            </a:r>
            <a:r>
              <a:rPr lang="en-CA" sz="4000" dirty="0" err="1" smtClean="0"/>
              <a:t>ክሳዕ</a:t>
            </a:r>
            <a:r>
              <a:rPr lang="en-CA" sz="4000" dirty="0" smtClean="0"/>
              <a:t> </a:t>
            </a:r>
            <a:r>
              <a:rPr lang="en-CA" sz="4000" dirty="0" err="1" smtClean="0"/>
              <a:t>ንዘልዓለም</a:t>
            </a:r>
            <a:r>
              <a:rPr lang="en-CA" sz="4000" dirty="0" smtClean="0"/>
              <a:t> </a:t>
            </a:r>
            <a:r>
              <a:rPr lang="en-CA" sz="4000" dirty="0" err="1" smtClean="0"/>
              <a:t>ፈጺምና</a:t>
            </a:r>
            <a:r>
              <a:rPr lang="en-CA" sz="4000" dirty="0" smtClean="0"/>
              <a:t> </a:t>
            </a:r>
            <a:r>
              <a:rPr lang="en-CA" sz="4000" dirty="0" err="1" smtClean="0"/>
              <a:t>ኸም</a:t>
            </a:r>
            <a:r>
              <a:rPr lang="en-CA" sz="4000" dirty="0" smtClean="0"/>
              <a:t> </a:t>
            </a:r>
            <a:r>
              <a:rPr lang="en-CA" sz="4000" dirty="0" err="1" smtClean="0"/>
              <a:t>እንርሕቕ</a:t>
            </a:r>
            <a:r>
              <a:rPr lang="en-CA" sz="4000" dirty="0" smtClean="0"/>
              <a:t> </a:t>
            </a:r>
            <a:r>
              <a:rPr lang="en-CA" sz="4000" dirty="0" err="1" smtClean="0"/>
              <a:t>ግበረና</a:t>
            </a:r>
            <a:r>
              <a:rPr lang="en-CA" sz="4000" dirty="0" smtClean="0"/>
              <a:t>። </a:t>
            </a:r>
          </a:p>
          <a:p>
            <a:r>
              <a:rPr lang="en-CA" sz="1400" dirty="0">
                <a:solidFill>
                  <a:srgbClr val="FFC000"/>
                </a:solidFill>
              </a:rPr>
              <a:t>8</a:t>
            </a:r>
            <a:r>
              <a:rPr lang="en-CA" sz="1400" dirty="0" smtClean="0">
                <a:solidFill>
                  <a:srgbClr val="FFC000"/>
                </a:solidFill>
              </a:rPr>
              <a:t>8. </a:t>
            </a:r>
            <a:r>
              <a:rPr lang="en-CA" sz="4000" dirty="0" smtClean="0"/>
              <a:t>ኦ </a:t>
            </a:r>
            <a:r>
              <a:rPr lang="en-CA" sz="4000" dirty="0" err="1" smtClean="0"/>
              <a:t>ጐይታ</a:t>
            </a:r>
            <a:r>
              <a:rPr lang="en-CA" sz="4000" dirty="0" smtClean="0"/>
              <a:t>፣ </a:t>
            </a:r>
            <a:r>
              <a:rPr lang="en-CA" sz="4000" dirty="0" err="1" smtClean="0"/>
              <a:t>ፍቃድካን</a:t>
            </a:r>
            <a:r>
              <a:rPr lang="en-CA" sz="4000" dirty="0" smtClean="0"/>
              <a:t> </a:t>
            </a:r>
            <a:r>
              <a:rPr lang="en-CA" sz="4000" dirty="0" err="1" smtClean="0"/>
              <a:t>ድሌትካን</a:t>
            </a:r>
            <a:r>
              <a:rPr lang="en-CA" sz="4000" dirty="0" smtClean="0"/>
              <a:t> </a:t>
            </a:r>
            <a:r>
              <a:rPr lang="en-CA" sz="4000" dirty="0" err="1" smtClean="0"/>
              <a:t>ክንፍጽም</a:t>
            </a:r>
            <a:r>
              <a:rPr lang="en-CA" sz="4000" dirty="0" smtClean="0"/>
              <a:t>፣ </a:t>
            </a:r>
            <a:r>
              <a:rPr lang="en-CA" sz="4000" dirty="0" err="1" smtClean="0"/>
              <a:t>ሃበና</a:t>
            </a:r>
            <a:r>
              <a:rPr lang="en-CA" sz="4000" dirty="0" smtClean="0"/>
              <a:t>። </a:t>
            </a:r>
            <a:r>
              <a:rPr lang="en-CA" sz="4000" dirty="0" err="1" smtClean="0"/>
              <a:t>ስምናውን</a:t>
            </a:r>
            <a:r>
              <a:rPr lang="en-CA" sz="4000" dirty="0" smtClean="0"/>
              <a:t> </a:t>
            </a:r>
            <a:r>
              <a:rPr lang="en-CA" sz="4000" dirty="0" err="1" smtClean="0"/>
              <a:t>ምስ</a:t>
            </a:r>
            <a:r>
              <a:rPr lang="en-CA" sz="4000" dirty="0" smtClean="0"/>
              <a:t> </a:t>
            </a:r>
            <a:r>
              <a:rPr lang="en-CA" sz="4000" dirty="0" err="1" smtClean="0"/>
              <a:t>ኵሎም</a:t>
            </a:r>
            <a:r>
              <a:rPr lang="en-CA" sz="4000" dirty="0" smtClean="0"/>
              <a:t> </a:t>
            </a:r>
            <a:r>
              <a:rPr lang="en-CA" sz="4000" dirty="0" err="1" smtClean="0"/>
              <a:t>ቅዱሳንን</a:t>
            </a:r>
            <a:r>
              <a:rPr lang="en-CA" sz="4000" dirty="0" smtClean="0"/>
              <a:t> </a:t>
            </a:r>
            <a:r>
              <a:rPr lang="en-CA" sz="4000" dirty="0" err="1" smtClean="0"/>
              <a:t>ሰማዕታትን</a:t>
            </a:r>
            <a:r>
              <a:rPr lang="en-CA" sz="4000" dirty="0" smtClean="0"/>
              <a:t> </a:t>
            </a:r>
            <a:r>
              <a:rPr lang="en-CA" sz="4000" dirty="0" err="1" smtClean="0"/>
              <a:t>ኣብ</a:t>
            </a:r>
            <a:r>
              <a:rPr lang="en-CA" sz="4000" dirty="0" smtClean="0"/>
              <a:t> </a:t>
            </a:r>
            <a:r>
              <a:rPr lang="en-CA" sz="4000" dirty="0" err="1" smtClean="0"/>
              <a:t>መንግሥተ</a:t>
            </a:r>
            <a:r>
              <a:rPr lang="en-CA" sz="4000" dirty="0" smtClean="0"/>
              <a:t> </a:t>
            </a:r>
            <a:r>
              <a:rPr lang="en-CA" sz="4000" dirty="0" err="1" smtClean="0"/>
              <a:t>ሰማያት</a:t>
            </a:r>
            <a:r>
              <a:rPr lang="en-CA" sz="4000" dirty="0" smtClean="0"/>
              <a:t> </a:t>
            </a:r>
          </a:p>
        </p:txBody>
      </p:sp>
      <p:sp>
        <p:nvSpPr>
          <p:cNvPr id="20" name="Rectangle 19"/>
          <p:cNvSpPr/>
          <p:nvPr/>
        </p:nvSpPr>
        <p:spPr>
          <a:xfrm>
            <a:off x="8211200" y="-41190"/>
            <a:ext cx="4096736" cy="6971139"/>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reason, </a:t>
            </a:r>
            <a:r>
              <a:rPr lang="en-US" sz="3400" dirty="0" smtClean="0">
                <a:uFill>
                  <a:solidFill>
                    <a:srgbClr val="000000"/>
                  </a:solidFill>
                </a:uFill>
              </a:rPr>
              <a:t>understand-</a:t>
            </a:r>
            <a:r>
              <a:rPr lang="en-US" sz="3400" dirty="0" err="1" smtClean="0">
                <a:uFill>
                  <a:solidFill>
                    <a:srgbClr val="000000"/>
                  </a:solidFill>
                </a:uFill>
              </a:rPr>
              <a:t>ing</a:t>
            </a:r>
            <a:r>
              <a:rPr lang="en-US" sz="3400" dirty="0" smtClean="0">
                <a:uFill>
                  <a:solidFill>
                    <a:srgbClr val="000000"/>
                  </a:solidFill>
                </a:uFill>
              </a:rPr>
              <a:t> </a:t>
            </a:r>
            <a:r>
              <a:rPr lang="en-US" sz="3400" dirty="0">
                <a:uFill>
                  <a:solidFill>
                    <a:srgbClr val="000000"/>
                  </a:solidFill>
                </a:uFill>
              </a:rPr>
              <a:t>and knowledge, that we </a:t>
            </a:r>
            <a:r>
              <a:rPr lang="en-US" sz="3400" dirty="0" smtClean="0">
                <a:uFill>
                  <a:solidFill>
                    <a:srgbClr val="000000"/>
                  </a:solidFill>
                </a:uFill>
              </a:rPr>
              <a:t>may depart </a:t>
            </a:r>
            <a:r>
              <a:rPr lang="en-US" sz="3400" dirty="0">
                <a:uFill>
                  <a:solidFill>
                    <a:srgbClr val="000000"/>
                  </a:solidFill>
                </a:uFill>
              </a:rPr>
              <a:t>and flee for </a:t>
            </a:r>
            <a:r>
              <a:rPr lang="en-US" sz="3400" dirty="0" smtClean="0">
                <a:uFill>
                  <a:solidFill>
                    <a:srgbClr val="000000"/>
                  </a:solidFill>
                </a:uFill>
              </a:rPr>
              <a:t>ever more </a:t>
            </a:r>
            <a:r>
              <a:rPr lang="en-US" sz="3400" dirty="0">
                <a:uFill>
                  <a:solidFill>
                    <a:srgbClr val="000000"/>
                  </a:solidFill>
                </a:uFill>
              </a:rPr>
              <a:t>from all </a:t>
            </a:r>
            <a:r>
              <a:rPr lang="en-US" sz="3400" dirty="0" smtClean="0">
                <a:uFill>
                  <a:solidFill>
                    <a:srgbClr val="000000"/>
                  </a:solidFill>
                </a:uFill>
              </a:rPr>
              <a:t>works of </a:t>
            </a:r>
            <a:r>
              <a:rPr lang="en-US" sz="3400" dirty="0">
                <a:uFill>
                  <a:solidFill>
                    <a:srgbClr val="000000"/>
                  </a:solidFill>
                </a:uFill>
              </a:rPr>
              <a:t>Satan, the tempter</a:t>
            </a:r>
            <a:r>
              <a:rPr lang="en-US" sz="3400" dirty="0" smtClean="0">
                <a:uFill>
                  <a:solidFill>
                    <a:srgbClr val="000000"/>
                  </a:solidFill>
                </a:uFill>
              </a:rPr>
              <a:t>.</a:t>
            </a:r>
          </a:p>
          <a:p>
            <a:pPr marL="40639" marR="40639">
              <a:spcBef>
                <a:spcPts val="600"/>
              </a:spcBef>
              <a:buClr>
                <a:srgbClr val="000000"/>
              </a:buClr>
              <a:defRPr sz="2000"/>
            </a:pPr>
            <a:r>
              <a:rPr lang="en-US" sz="1400" dirty="0">
                <a:solidFill>
                  <a:srgbClr val="FFC000"/>
                </a:solidFill>
                <a:uFill>
                  <a:solidFill>
                    <a:srgbClr val="000000"/>
                  </a:solidFill>
                </a:uFill>
              </a:rPr>
              <a:t>8</a:t>
            </a:r>
            <a:r>
              <a:rPr lang="en-US" sz="1400" dirty="0" smtClean="0">
                <a:solidFill>
                  <a:srgbClr val="FFC000"/>
                </a:solidFill>
                <a:uFill>
                  <a:solidFill>
                    <a:srgbClr val="000000"/>
                  </a:solidFill>
                </a:uFill>
              </a:rPr>
              <a:t>8. </a:t>
            </a:r>
            <a:r>
              <a:rPr lang="en-US" sz="3400" dirty="0" smtClean="0">
                <a:uFill>
                  <a:solidFill>
                    <a:srgbClr val="000000"/>
                  </a:solidFill>
                </a:uFill>
              </a:rPr>
              <a:t>Grant </a:t>
            </a:r>
            <a:r>
              <a:rPr lang="en-US" sz="3400" dirty="0">
                <a:uFill>
                  <a:solidFill>
                    <a:srgbClr val="000000"/>
                  </a:solidFill>
                </a:uFill>
              </a:rPr>
              <a:t>us, Lord, to do Thy will and </a:t>
            </a:r>
            <a:r>
              <a:rPr lang="en-US" sz="3400" dirty="0" smtClean="0">
                <a:uFill>
                  <a:solidFill>
                    <a:srgbClr val="000000"/>
                  </a:solidFill>
                </a:uFill>
              </a:rPr>
              <a:t>good pleasure </a:t>
            </a:r>
            <a:r>
              <a:rPr lang="en-US" sz="3400" dirty="0">
                <a:uFill>
                  <a:solidFill>
                    <a:srgbClr val="000000"/>
                  </a:solidFill>
                </a:uFill>
              </a:rPr>
              <a:t>at all times, and write our names </a:t>
            </a:r>
            <a:r>
              <a:rPr lang="en-US" sz="3400" dirty="0" smtClean="0">
                <a:uFill>
                  <a:solidFill>
                    <a:srgbClr val="000000"/>
                  </a:solidFill>
                </a:uFill>
              </a:rPr>
              <a:t>in the </a:t>
            </a:r>
            <a:r>
              <a:rPr lang="en-US" sz="3400" dirty="0">
                <a:uFill>
                  <a:solidFill>
                    <a:srgbClr val="000000"/>
                  </a:solidFill>
                </a:uFill>
              </a:rPr>
              <a:t>book of life in the kingdom of </a:t>
            </a:r>
            <a:r>
              <a:rPr lang="en-US" sz="3400" dirty="0" smtClean="0">
                <a:uFill>
                  <a:solidFill>
                    <a:srgbClr val="000000"/>
                  </a:solidFill>
                </a:uFill>
              </a:rPr>
              <a:t>heaven with </a:t>
            </a:r>
            <a:r>
              <a:rPr lang="en-US" sz="3400" dirty="0">
                <a:uFill>
                  <a:solidFill>
                    <a:srgbClr val="000000"/>
                  </a:solidFill>
                </a:uFill>
              </a:rPr>
              <a:t>all </a:t>
            </a:r>
            <a:r>
              <a:rPr lang="en-US" sz="3400" dirty="0" smtClean="0">
                <a:uFill>
                  <a:solidFill>
                    <a:srgbClr val="000000"/>
                  </a:solidFill>
                </a:uFill>
              </a:rPr>
              <a:t>saints</a:t>
            </a:r>
            <a:endParaRPr lang="en-US" sz="3400" dirty="0">
              <a:uFill>
                <a:solidFill>
                  <a:srgbClr val="000000"/>
                </a:solidFill>
              </a:uFill>
            </a:endParaRPr>
          </a:p>
        </p:txBody>
      </p:sp>
      <p:sp>
        <p:nvSpPr>
          <p:cNvPr id="2" name="Rectangle 1"/>
          <p:cNvSpPr/>
          <p:nvPr/>
        </p:nvSpPr>
        <p:spPr>
          <a:xfrm>
            <a:off x="-29071" y="-92828"/>
            <a:ext cx="4087095" cy="6863417"/>
          </a:xfrm>
          <a:prstGeom prst="rect">
            <a:avLst/>
          </a:prstGeom>
        </p:spPr>
        <p:txBody>
          <a:bodyPr wrap="square">
            <a:spAutoFit/>
          </a:bodyPr>
          <a:lstStyle/>
          <a:p>
            <a:r>
              <a:rPr lang="pt-BR" sz="4000" dirty="0" smtClean="0"/>
              <a:t>ወአእምሮ። ከመ ንርሓቅ ወንጉየይ እንከ እስከ ለዝልፉ እምኩሉ ምግባራሪሁ ለሰይጣን ዘያሜክር። </a:t>
            </a:r>
          </a:p>
          <a:p>
            <a:r>
              <a:rPr lang="pt-BR" sz="1400" dirty="0">
                <a:solidFill>
                  <a:srgbClr val="FFC000"/>
                </a:solidFill>
              </a:rPr>
              <a:t>፹</a:t>
            </a:r>
            <a:r>
              <a:rPr lang="pt-BR" sz="1400" dirty="0" smtClean="0">
                <a:solidFill>
                  <a:srgbClr val="FFC000"/>
                </a:solidFill>
              </a:rPr>
              <a:t>፰. </a:t>
            </a:r>
            <a:r>
              <a:rPr lang="pt-BR" sz="4000" dirty="0" smtClean="0"/>
              <a:t>ሀበነ እግዚኦ ንግበር ፈቃደከ ወሥምረተከ በኵሉ ጊዜ ወጸሓፍ አስማቲነ ውስተ መጽሐፈ ሕይወት በመንግሥተ ሰማያት፥</a:t>
            </a:r>
            <a:endParaRPr lang="pt-BR" sz="4000" dirty="0"/>
          </a:p>
        </p:txBody>
      </p:sp>
    </p:spTree>
    <p:extLst>
      <p:ext uri="{BB962C8B-B14F-4D97-AF65-F5344CB8AC3E}">
        <p14:creationId xmlns:p14="http://schemas.microsoft.com/office/powerpoint/2010/main" val="4068520556"/>
      </p:ext>
    </p:extLst>
  </p:cSld>
  <p:clrMapOvr>
    <a:masterClrMapping/>
  </p:clrMapOvr>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346451" cy="6047809"/>
          </a:xfrm>
          <a:prstGeom prst="rect">
            <a:avLst/>
          </a:prstGeom>
        </p:spPr>
        <p:txBody>
          <a:bodyPr wrap="square">
            <a:spAutoFit/>
          </a:bodyPr>
          <a:lstStyle/>
          <a:p>
            <a:r>
              <a:rPr lang="en-CA" sz="4300" dirty="0" err="1" smtClean="0"/>
              <a:t>ኣብ</a:t>
            </a:r>
            <a:r>
              <a:rPr lang="en-CA" sz="4300" dirty="0" smtClean="0"/>
              <a:t> </a:t>
            </a:r>
            <a:r>
              <a:rPr lang="en-CA" sz="4300" dirty="0" err="1" smtClean="0"/>
              <a:t>መጽሓፈ</a:t>
            </a:r>
            <a:r>
              <a:rPr lang="en-CA" sz="4300" dirty="0" smtClean="0"/>
              <a:t> </a:t>
            </a:r>
            <a:r>
              <a:rPr lang="en-CA" sz="4300" dirty="0" err="1" smtClean="0"/>
              <a:t>ሕይወት</a:t>
            </a:r>
            <a:r>
              <a:rPr lang="en-CA" sz="4300" dirty="0" smtClean="0"/>
              <a:t> </a:t>
            </a:r>
            <a:r>
              <a:rPr lang="en-CA" sz="4300" dirty="0" err="1"/>
              <a:t>ጽ</a:t>
            </a:r>
            <a:r>
              <a:rPr lang="en-CA" sz="4300" dirty="0" err="1" smtClean="0"/>
              <a:t>ሓፈልና</a:t>
            </a:r>
            <a:r>
              <a:rPr lang="en-CA" sz="4300" dirty="0" smtClean="0"/>
              <a:t>። </a:t>
            </a:r>
          </a:p>
          <a:p>
            <a:r>
              <a:rPr lang="en-CA" sz="4300" dirty="0" err="1" smtClean="0"/>
              <a:t>ብጐይታና</a:t>
            </a:r>
            <a:r>
              <a:rPr lang="en-CA" sz="4300" dirty="0" smtClean="0"/>
              <a:t> </a:t>
            </a:r>
            <a:r>
              <a:rPr lang="en-CA" sz="4300" dirty="0" err="1" smtClean="0"/>
              <a:t>ኢየሱስ</a:t>
            </a:r>
            <a:r>
              <a:rPr lang="en-CA" sz="4300" dirty="0" smtClean="0"/>
              <a:t> </a:t>
            </a:r>
            <a:r>
              <a:rPr lang="en-CA" sz="4300" dirty="0" err="1" smtClean="0"/>
              <a:t>ክርስቶስ</a:t>
            </a:r>
            <a:r>
              <a:rPr lang="en-CA" sz="4300" dirty="0" smtClean="0"/>
              <a:t> </a:t>
            </a:r>
            <a:r>
              <a:rPr lang="en-CA" sz="4300" dirty="0" err="1" smtClean="0"/>
              <a:t>ምስኡን</a:t>
            </a:r>
            <a:r>
              <a:rPr lang="en-CA" sz="4300" dirty="0" smtClean="0"/>
              <a:t> </a:t>
            </a:r>
            <a:r>
              <a:rPr lang="en-CA" sz="4300" dirty="0" err="1" smtClean="0"/>
              <a:t>ምስ</a:t>
            </a:r>
            <a:r>
              <a:rPr lang="en-CA" sz="4300" dirty="0" smtClean="0"/>
              <a:t> </a:t>
            </a:r>
            <a:r>
              <a:rPr lang="en-CA" sz="4300" dirty="0" err="1" smtClean="0"/>
              <a:t>መንፈስ</a:t>
            </a:r>
            <a:r>
              <a:rPr lang="en-CA" sz="4300" dirty="0" smtClean="0"/>
              <a:t> </a:t>
            </a:r>
            <a:r>
              <a:rPr lang="en-CA" sz="4300" dirty="0" err="1" smtClean="0"/>
              <a:t>ቅዱስን</a:t>
            </a:r>
            <a:r>
              <a:rPr lang="en-CA" sz="4300" dirty="0" smtClean="0"/>
              <a:t> </a:t>
            </a:r>
            <a:r>
              <a:rPr lang="en-CA" sz="4300" dirty="0" err="1" smtClean="0"/>
              <a:t>ምስጋናን</a:t>
            </a:r>
            <a:r>
              <a:rPr lang="en-CA" sz="4300" dirty="0" smtClean="0"/>
              <a:t> </a:t>
            </a:r>
            <a:r>
              <a:rPr lang="en-CA" sz="4300" dirty="0" err="1" smtClean="0"/>
              <a:t>ሥልጣንን</a:t>
            </a:r>
            <a:r>
              <a:rPr lang="en-CA" sz="4300" dirty="0" smtClean="0"/>
              <a:t> </a:t>
            </a:r>
            <a:r>
              <a:rPr lang="en-CA" sz="4300" dirty="0" err="1" smtClean="0"/>
              <a:t>ብእኡ</a:t>
            </a:r>
            <a:r>
              <a:rPr lang="en-CA" sz="4300" dirty="0" smtClean="0"/>
              <a:t> </a:t>
            </a:r>
            <a:r>
              <a:rPr lang="en-CA" sz="4300" dirty="0" err="1" smtClean="0"/>
              <a:t>ዘሎካ</a:t>
            </a:r>
            <a:r>
              <a:rPr lang="en-CA" sz="4300" dirty="0" smtClean="0"/>
              <a:t> </a:t>
            </a:r>
            <a:r>
              <a:rPr lang="en-CA" sz="4300" dirty="0" err="1" smtClean="0"/>
              <a:t>ሎምን</a:t>
            </a:r>
            <a:r>
              <a:rPr lang="en-CA" sz="4300" dirty="0" smtClean="0"/>
              <a:t> </a:t>
            </a:r>
            <a:r>
              <a:rPr lang="en-CA" sz="4300" dirty="0" err="1" smtClean="0"/>
              <a:t>ኵሉ</a:t>
            </a:r>
            <a:r>
              <a:rPr lang="en-CA" sz="4300" dirty="0" smtClean="0"/>
              <a:t> </a:t>
            </a:r>
            <a:r>
              <a:rPr lang="en-CA" sz="4300" dirty="0" err="1" smtClean="0"/>
              <a:t>ሳዕን</a:t>
            </a:r>
            <a:r>
              <a:rPr lang="en-CA" sz="4300" dirty="0" smtClean="0"/>
              <a:t> </a:t>
            </a:r>
            <a:r>
              <a:rPr lang="en-CA" sz="4300" dirty="0" err="1" smtClean="0"/>
              <a:t>ንዘለዓለም</a:t>
            </a:r>
            <a:r>
              <a:rPr lang="en-CA" sz="4300" dirty="0" smtClean="0"/>
              <a:t> </a:t>
            </a:r>
            <a:r>
              <a:rPr lang="en-CA" sz="4300" dirty="0" err="1" smtClean="0"/>
              <a:t>ዓለም</a:t>
            </a:r>
            <a:r>
              <a:rPr lang="en-CA" sz="4300" dirty="0" smtClean="0"/>
              <a:t> </a:t>
            </a:r>
            <a:r>
              <a:rPr lang="en-CA" sz="4300" dirty="0" err="1" smtClean="0"/>
              <a:t>ኣሜን</a:t>
            </a:r>
            <a:r>
              <a:rPr lang="en-CA" sz="4300" dirty="0" smtClean="0"/>
              <a:t>።   </a:t>
            </a:r>
            <a:endParaRPr lang="en-CA" sz="4300" dirty="0"/>
          </a:p>
        </p:txBody>
      </p:sp>
      <p:sp>
        <p:nvSpPr>
          <p:cNvPr id="20" name="Rectangle 19"/>
          <p:cNvSpPr/>
          <p:nvPr/>
        </p:nvSpPr>
        <p:spPr>
          <a:xfrm>
            <a:off x="8211200" y="-35577"/>
            <a:ext cx="3980800" cy="6186309"/>
          </a:xfrm>
          <a:prstGeom prst="rect">
            <a:avLst/>
          </a:prstGeom>
        </p:spPr>
        <p:txBody>
          <a:bodyPr wrap="square">
            <a:spAutoFit/>
          </a:bodyPr>
          <a:lstStyle/>
          <a:p>
            <a:pPr marL="40639" marR="40639">
              <a:spcBef>
                <a:spcPts val="600"/>
              </a:spcBef>
              <a:buClr>
                <a:srgbClr val="000000"/>
              </a:buClr>
              <a:defRPr sz="2000"/>
            </a:pPr>
            <a:r>
              <a:rPr lang="en-US" sz="3600" dirty="0">
                <a:uFill>
                  <a:solidFill>
                    <a:srgbClr val="000000"/>
                  </a:solidFill>
                </a:uFill>
              </a:rPr>
              <a:t>and martyrs, </a:t>
            </a:r>
            <a:r>
              <a:rPr lang="en-US" sz="3600" dirty="0" smtClean="0">
                <a:uFill>
                  <a:solidFill>
                    <a:srgbClr val="000000"/>
                  </a:solidFill>
                </a:uFill>
              </a:rPr>
              <a:t>through Jesus Christ </a:t>
            </a:r>
            <a:r>
              <a:rPr lang="en-US" sz="3600" dirty="0">
                <a:uFill>
                  <a:solidFill>
                    <a:srgbClr val="000000"/>
                  </a:solidFill>
                </a:uFill>
              </a:rPr>
              <a:t>our Lord, through whom to </a:t>
            </a:r>
            <a:r>
              <a:rPr lang="en-US" sz="3600" dirty="0" smtClean="0">
                <a:uFill>
                  <a:solidFill>
                    <a:srgbClr val="000000"/>
                  </a:solidFill>
                </a:uFill>
              </a:rPr>
              <a:t>Thee with </a:t>
            </a:r>
            <a:r>
              <a:rPr lang="en-US" sz="3600" dirty="0">
                <a:uFill>
                  <a:solidFill>
                    <a:srgbClr val="000000"/>
                  </a:solidFill>
                </a:uFill>
              </a:rPr>
              <a:t>Him and the Holy Spirit be glory </a:t>
            </a:r>
            <a:r>
              <a:rPr lang="en-US" sz="3600" dirty="0" smtClean="0">
                <a:uFill>
                  <a:solidFill>
                    <a:srgbClr val="000000"/>
                  </a:solidFill>
                </a:uFill>
              </a:rPr>
              <a:t>and dominion</a:t>
            </a:r>
            <a:r>
              <a:rPr lang="en-US" sz="3600" dirty="0">
                <a:uFill>
                  <a:solidFill>
                    <a:srgbClr val="000000"/>
                  </a:solidFill>
                </a:uFill>
              </a:rPr>
              <a:t>, both now and ever and unto </a:t>
            </a:r>
            <a:r>
              <a:rPr lang="en-US" sz="3600" dirty="0" smtClean="0">
                <a:uFill>
                  <a:solidFill>
                    <a:srgbClr val="000000"/>
                  </a:solidFill>
                </a:uFill>
              </a:rPr>
              <a:t>the ages </a:t>
            </a:r>
            <a:r>
              <a:rPr lang="en-US" sz="3600" dirty="0">
                <a:uFill>
                  <a:solidFill>
                    <a:srgbClr val="000000"/>
                  </a:solidFill>
                </a:uFill>
              </a:rPr>
              <a:t>of ages. Amen.</a:t>
            </a:r>
          </a:p>
        </p:txBody>
      </p:sp>
      <p:sp>
        <p:nvSpPr>
          <p:cNvPr id="2" name="Rectangle 1"/>
          <p:cNvSpPr/>
          <p:nvPr/>
        </p:nvSpPr>
        <p:spPr>
          <a:xfrm>
            <a:off x="-29071" y="-92828"/>
            <a:ext cx="4087095" cy="6186309"/>
          </a:xfrm>
          <a:prstGeom prst="rect">
            <a:avLst/>
          </a:prstGeom>
        </p:spPr>
        <p:txBody>
          <a:bodyPr wrap="square">
            <a:spAutoFit/>
          </a:bodyPr>
          <a:lstStyle/>
          <a:p>
            <a:r>
              <a:rPr lang="pt-BR" sz="4400" dirty="0" smtClean="0"/>
              <a:t>ምስለ ኵሎሙ ቅዱሳን ወሰማዕት። በኢየሱስ ክርስቶስ እግዚእነ፥ ዘቦቱ ለከ ምስሌሁ ወምስለ ቅዱስ መንፈስ ስብሓት ውእኂዝ ይእዜኒ ወዘልፈኒ ወለዓለመ ዓለም ኣሜን። </a:t>
            </a:r>
            <a:endParaRPr lang="pt-BR" sz="4400" dirty="0"/>
          </a:p>
        </p:txBody>
      </p:sp>
    </p:spTree>
    <p:extLst>
      <p:ext uri="{BB962C8B-B14F-4D97-AF65-F5344CB8AC3E}">
        <p14:creationId xmlns:p14="http://schemas.microsoft.com/office/powerpoint/2010/main" val="1114499423"/>
      </p:ext>
    </p:extLst>
  </p:cSld>
  <p:clrMapOvr>
    <a:masterClrMapping/>
  </p:clrMapOvr>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4641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167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5944" y="-62079"/>
            <a:ext cx="4650826" cy="7448193"/>
          </a:xfrm>
          <a:prstGeom prst="rect">
            <a:avLst/>
          </a:prstGeom>
        </p:spPr>
        <p:txBody>
          <a:bodyPr wrap="square">
            <a:spAutoFit/>
          </a:bodyPr>
          <a:lstStyle/>
          <a:p>
            <a:r>
              <a:rPr lang="en-CA" sz="5000" dirty="0" err="1" smtClean="0">
                <a:solidFill>
                  <a:srgbClr val="92D050"/>
                </a:solidFill>
              </a:rPr>
              <a:t>ይ.ዲ</a:t>
            </a:r>
            <a:r>
              <a:rPr lang="en-CA" sz="5000" dirty="0">
                <a:solidFill>
                  <a:srgbClr val="92D050"/>
                </a:solidFill>
              </a:rPr>
              <a:t>. </a:t>
            </a:r>
            <a:r>
              <a:rPr lang="en-CA" sz="1400" dirty="0" smtClean="0">
                <a:solidFill>
                  <a:srgbClr val="FFC000"/>
                </a:solidFill>
              </a:rPr>
              <a:t>89. </a:t>
            </a:r>
            <a:r>
              <a:rPr lang="en-CA" sz="5000" dirty="0" err="1" smtClean="0"/>
              <a:t>ኣስተውዕል</a:t>
            </a:r>
            <a:endParaRPr lang="en-CA" sz="5000" dirty="0" smtClean="0"/>
          </a:p>
          <a:p>
            <a:endParaRPr lang="en-CA" sz="1400" dirty="0"/>
          </a:p>
          <a:p>
            <a:r>
              <a:rPr lang="en-CA" sz="5000" dirty="0" err="1">
                <a:solidFill>
                  <a:srgbClr val="FF0000"/>
                </a:solidFill>
              </a:rPr>
              <a:t>ይ.ካ</a:t>
            </a:r>
            <a:r>
              <a:rPr lang="en-CA" sz="5000" dirty="0">
                <a:solidFill>
                  <a:srgbClr val="FF0000"/>
                </a:solidFill>
              </a:rPr>
              <a:t>. </a:t>
            </a:r>
            <a:r>
              <a:rPr lang="en-CA" sz="1400" dirty="0" smtClean="0">
                <a:solidFill>
                  <a:srgbClr val="FFC000"/>
                </a:solidFill>
              </a:rPr>
              <a:t>90. </a:t>
            </a:r>
            <a:r>
              <a:rPr lang="en-CA" sz="5000" dirty="0" err="1" smtClean="0"/>
              <a:t>ቅዱስ</a:t>
            </a:r>
            <a:r>
              <a:rPr lang="en-CA" sz="5000" dirty="0" smtClean="0"/>
              <a:t> </a:t>
            </a:r>
            <a:r>
              <a:rPr lang="en-CA" sz="5000" dirty="0" err="1"/>
              <a:t>ሥጋን</a:t>
            </a:r>
            <a:r>
              <a:rPr lang="en-CA" sz="5000" dirty="0"/>
              <a:t> </a:t>
            </a:r>
            <a:r>
              <a:rPr lang="en-CA" sz="5000" dirty="0" err="1"/>
              <a:t>ደምን</a:t>
            </a:r>
            <a:r>
              <a:rPr lang="en-CA" sz="5000" dirty="0"/>
              <a:t> </a:t>
            </a:r>
            <a:r>
              <a:rPr lang="en-CA" sz="5000" dirty="0" err="1"/>
              <a:t>ንዝተቐደሱ</a:t>
            </a:r>
            <a:r>
              <a:rPr lang="en-CA" sz="5000" dirty="0"/>
              <a:t> </a:t>
            </a:r>
            <a:r>
              <a:rPr lang="en-CA" sz="5000" dirty="0" err="1"/>
              <a:t>እዩ</a:t>
            </a:r>
            <a:r>
              <a:rPr lang="en-CA" sz="5000" dirty="0" smtClean="0"/>
              <a:t>።</a:t>
            </a:r>
          </a:p>
          <a:p>
            <a:endParaRPr lang="en-CA" sz="1400" dirty="0" smtClean="0"/>
          </a:p>
          <a:p>
            <a:r>
              <a:rPr lang="en-CA" sz="5000" dirty="0" err="1">
                <a:solidFill>
                  <a:srgbClr val="FFFF00"/>
                </a:solidFill>
              </a:rPr>
              <a:t>ይ.ሕ</a:t>
            </a:r>
            <a:r>
              <a:rPr lang="en-CA" sz="5000" dirty="0">
                <a:solidFill>
                  <a:srgbClr val="FFFF00"/>
                </a:solidFill>
              </a:rPr>
              <a:t>. </a:t>
            </a:r>
            <a:r>
              <a:rPr lang="en-CA" sz="5000" dirty="0" err="1"/>
              <a:t>ሓደ</a:t>
            </a:r>
            <a:r>
              <a:rPr lang="en-CA" sz="5000" dirty="0"/>
              <a:t> </a:t>
            </a:r>
            <a:r>
              <a:rPr lang="en-CA" sz="5000" dirty="0" err="1"/>
              <a:t>ኣብ</a:t>
            </a:r>
            <a:r>
              <a:rPr lang="en-CA" sz="5000" dirty="0"/>
              <a:t> </a:t>
            </a:r>
            <a:r>
              <a:rPr lang="en-CA" sz="5000" dirty="0" err="1"/>
              <a:t>ቅዱስ</a:t>
            </a:r>
            <a:r>
              <a:rPr lang="en-CA" sz="5000" dirty="0"/>
              <a:t> </a:t>
            </a:r>
            <a:r>
              <a:rPr lang="en-CA" sz="5000" dirty="0" err="1"/>
              <a:t>እዩ</a:t>
            </a:r>
            <a:r>
              <a:rPr lang="en-CA" sz="5000" dirty="0"/>
              <a:t>፥ </a:t>
            </a:r>
            <a:r>
              <a:rPr lang="en-CA" sz="5000" dirty="0" err="1"/>
              <a:t>ሓደ</a:t>
            </a:r>
            <a:r>
              <a:rPr lang="en-CA" sz="5000" dirty="0"/>
              <a:t> </a:t>
            </a:r>
            <a:r>
              <a:rPr lang="en-CA" sz="5000" dirty="0" err="1"/>
              <a:t>ወልድ</a:t>
            </a:r>
            <a:r>
              <a:rPr lang="en-CA" sz="5000" dirty="0"/>
              <a:t> </a:t>
            </a:r>
            <a:r>
              <a:rPr lang="en-CA" sz="5000" dirty="0" err="1"/>
              <a:t>ቅዱስ</a:t>
            </a:r>
            <a:r>
              <a:rPr lang="en-CA" sz="5000" dirty="0"/>
              <a:t> </a:t>
            </a:r>
            <a:r>
              <a:rPr lang="en-CA" sz="5000" dirty="0" err="1"/>
              <a:t>እዩ</a:t>
            </a:r>
            <a:r>
              <a:rPr lang="en-CA" sz="5000" dirty="0"/>
              <a:t>፥ </a:t>
            </a:r>
            <a:r>
              <a:rPr lang="en-CA" sz="5000" dirty="0" err="1"/>
              <a:t>ሓደ</a:t>
            </a:r>
            <a:r>
              <a:rPr lang="en-CA" sz="5000" dirty="0"/>
              <a:t> </a:t>
            </a:r>
            <a:r>
              <a:rPr lang="en-CA" sz="5000" dirty="0" err="1"/>
              <a:t>መንፈስውን</a:t>
            </a:r>
            <a:r>
              <a:rPr lang="en-CA" sz="5000" dirty="0"/>
              <a:t> </a:t>
            </a:r>
            <a:r>
              <a:rPr lang="en-CA" sz="5000" dirty="0" err="1"/>
              <a:t>ቅዱስ</a:t>
            </a:r>
            <a:r>
              <a:rPr lang="en-CA" sz="5000" dirty="0"/>
              <a:t> </a:t>
            </a:r>
            <a:r>
              <a:rPr lang="en-CA" sz="5000" dirty="0" err="1"/>
              <a:t>እዩ</a:t>
            </a:r>
            <a:r>
              <a:rPr lang="en-CA" sz="5000" dirty="0"/>
              <a:t>። </a:t>
            </a:r>
          </a:p>
          <a:p>
            <a:r>
              <a:rPr lang="en-CA" sz="5000" dirty="0" smtClean="0"/>
              <a:t> </a:t>
            </a:r>
            <a:endParaRPr lang="en-CA" sz="5000" dirty="0"/>
          </a:p>
        </p:txBody>
      </p:sp>
      <p:sp>
        <p:nvSpPr>
          <p:cNvPr id="2" name="Rectangle 1"/>
          <p:cNvSpPr/>
          <p:nvPr/>
        </p:nvSpPr>
        <p:spPr>
          <a:xfrm>
            <a:off x="-32437" y="-62079"/>
            <a:ext cx="3918637" cy="7725192"/>
          </a:xfrm>
          <a:prstGeom prst="rect">
            <a:avLst/>
          </a:prstGeom>
        </p:spPr>
        <p:txBody>
          <a:bodyPr wrap="square">
            <a:spAutoFit/>
          </a:bodyPr>
          <a:lstStyle/>
          <a:p>
            <a:r>
              <a:rPr lang="pt-BR" sz="6000" dirty="0">
                <a:solidFill>
                  <a:srgbClr val="92D050"/>
                </a:solidFill>
              </a:rPr>
              <a:t>ይ.ዲ. </a:t>
            </a:r>
            <a:r>
              <a:rPr lang="pt-BR" sz="1400" dirty="0" smtClean="0">
                <a:solidFill>
                  <a:srgbClr val="FFC000"/>
                </a:solidFill>
              </a:rPr>
              <a:t>፹፱. </a:t>
            </a:r>
            <a:r>
              <a:rPr lang="pt-BR" sz="6000" dirty="0" smtClean="0"/>
              <a:t>ነጽር።</a:t>
            </a:r>
          </a:p>
          <a:p>
            <a:endParaRPr lang="en-CA" sz="1400" dirty="0"/>
          </a:p>
          <a:p>
            <a:r>
              <a:rPr lang="pt-BR" sz="6000" dirty="0">
                <a:solidFill>
                  <a:srgbClr val="FF0000"/>
                </a:solidFill>
              </a:rPr>
              <a:t>ይ.ካ. </a:t>
            </a:r>
            <a:r>
              <a:rPr lang="pt-BR" sz="1400" dirty="0" smtClean="0">
                <a:solidFill>
                  <a:srgbClr val="FFC000"/>
                </a:solidFill>
              </a:rPr>
              <a:t>፺. </a:t>
            </a:r>
            <a:r>
              <a:rPr lang="pt-BR" sz="6000" dirty="0" smtClean="0"/>
              <a:t>ቅድሳት </a:t>
            </a:r>
            <a:r>
              <a:rPr lang="pt-BR" sz="6000" dirty="0"/>
              <a:t>ለቅዱሳን</a:t>
            </a:r>
            <a:r>
              <a:rPr lang="pt-BR" sz="6000" dirty="0" smtClean="0"/>
              <a:t>።</a:t>
            </a:r>
          </a:p>
          <a:p>
            <a:endParaRPr lang="pt-BR" sz="1400" dirty="0" smtClean="0"/>
          </a:p>
          <a:p>
            <a:r>
              <a:rPr lang="pt-BR" sz="5700" dirty="0">
                <a:solidFill>
                  <a:srgbClr val="FFFF00"/>
                </a:solidFill>
              </a:rPr>
              <a:t>ይ.ሕ. </a:t>
            </a:r>
            <a:r>
              <a:rPr lang="pt-BR" sz="5700" dirty="0"/>
              <a:t>፩ አብ ቅዱስ፥ ፩ ወልድ ቅዱስ፥ ፩ ውእቱ መንፈስ ቅዱስ።</a:t>
            </a:r>
            <a:endParaRPr lang="en-CA" sz="5700" dirty="0"/>
          </a:p>
          <a:p>
            <a:endParaRPr lang="en-CA" sz="6000" dirty="0"/>
          </a:p>
        </p:txBody>
      </p:sp>
      <p:sp>
        <p:nvSpPr>
          <p:cNvPr id="8" name="Rectangle 7"/>
          <p:cNvSpPr/>
          <p:nvPr/>
        </p:nvSpPr>
        <p:spPr>
          <a:xfrm>
            <a:off x="8283591" y="-125376"/>
            <a:ext cx="4043664" cy="7171194"/>
          </a:xfrm>
          <a:prstGeom prst="rect">
            <a:avLst/>
          </a:prstGeom>
        </p:spPr>
        <p:txBody>
          <a:bodyPr wrap="square">
            <a:spAutoFit/>
          </a:bodyPr>
          <a:lstStyle/>
          <a:p>
            <a:pPr marL="40639" marR="40639">
              <a:spcBef>
                <a:spcPts val="600"/>
              </a:spcBef>
              <a:buClr>
                <a:srgbClr val="000000"/>
              </a:buClr>
              <a:buFont typeface="Arial"/>
              <a:defRPr sz="2800"/>
            </a:pPr>
            <a:r>
              <a:rPr lang="en-US" sz="4500" b="1" dirty="0">
                <a:solidFill>
                  <a:srgbClr val="92D050"/>
                </a:solidFill>
              </a:rPr>
              <a:t>Deacon</a:t>
            </a:r>
            <a:r>
              <a:rPr lang="en-US" sz="4500" b="1" dirty="0" smtClean="0">
                <a:solidFill>
                  <a:srgbClr val="92D050"/>
                </a:solidFill>
              </a:rPr>
              <a:t>:</a:t>
            </a:r>
            <a:r>
              <a:rPr lang="en-US" sz="4500" dirty="0" smtClean="0">
                <a:solidFill>
                  <a:srgbClr val="92D050"/>
                </a:solidFill>
              </a:rPr>
              <a:t> </a:t>
            </a:r>
            <a:r>
              <a:rPr lang="en-US" sz="1400" dirty="0" smtClean="0">
                <a:solidFill>
                  <a:srgbClr val="FFC000"/>
                </a:solidFill>
              </a:rPr>
              <a:t>89. </a:t>
            </a:r>
            <a:r>
              <a:rPr lang="en-US" sz="4500" dirty="0" smtClean="0"/>
              <a:t>Give </a:t>
            </a:r>
            <a:r>
              <a:rPr lang="en-US" sz="4500" dirty="0"/>
              <a:t>heed.</a:t>
            </a:r>
          </a:p>
          <a:p>
            <a:pPr marL="40639" marR="40639">
              <a:spcBef>
                <a:spcPts val="600"/>
              </a:spcBef>
              <a:buClr>
                <a:srgbClr val="000000"/>
              </a:buClr>
              <a:buFont typeface="Arial"/>
              <a:defRPr sz="2800"/>
            </a:pPr>
            <a:r>
              <a:rPr lang="en-US" sz="4500" b="1" dirty="0">
                <a:solidFill>
                  <a:srgbClr val="FF0000"/>
                </a:solidFill>
              </a:rPr>
              <a:t>Priest</a:t>
            </a:r>
            <a:r>
              <a:rPr lang="en-US" sz="4500" b="1" dirty="0" smtClean="0">
                <a:solidFill>
                  <a:srgbClr val="FF0000"/>
                </a:solidFill>
              </a:rPr>
              <a:t>:</a:t>
            </a:r>
            <a:r>
              <a:rPr lang="en-US" sz="4500" dirty="0" smtClean="0">
                <a:solidFill>
                  <a:srgbClr val="FF0000"/>
                </a:solidFill>
              </a:rPr>
              <a:t>  </a:t>
            </a:r>
            <a:r>
              <a:rPr lang="en-US" sz="1400" dirty="0" smtClean="0">
                <a:solidFill>
                  <a:srgbClr val="FFC000"/>
                </a:solidFill>
              </a:rPr>
              <a:t>90. </a:t>
            </a:r>
            <a:r>
              <a:rPr lang="en-US" sz="4500" dirty="0" smtClean="0"/>
              <a:t>Holy </a:t>
            </a:r>
            <a:r>
              <a:rPr lang="en-US" sz="4500" dirty="0"/>
              <a:t>things for the holy.</a:t>
            </a:r>
          </a:p>
          <a:p>
            <a:pPr marL="40639" marR="40639">
              <a:spcBef>
                <a:spcPts val="600"/>
              </a:spcBef>
              <a:buClr>
                <a:srgbClr val="000000"/>
              </a:buClr>
              <a:buFont typeface="Arial"/>
              <a:defRPr sz="2800"/>
            </a:pPr>
            <a:r>
              <a:rPr lang="en-US" sz="4500" b="1" dirty="0">
                <a:solidFill>
                  <a:srgbClr val="FFFF00"/>
                </a:solidFill>
              </a:rPr>
              <a:t>People</a:t>
            </a:r>
            <a:r>
              <a:rPr lang="en-US" sz="4500" b="1" dirty="0" smtClean="0">
                <a:solidFill>
                  <a:srgbClr val="FFFF00"/>
                </a:solidFill>
              </a:rPr>
              <a:t>:</a:t>
            </a:r>
            <a:r>
              <a:rPr lang="en-US" sz="4500" dirty="0" smtClean="0">
                <a:solidFill>
                  <a:srgbClr val="FFFF00"/>
                </a:solidFill>
              </a:rPr>
              <a:t>  </a:t>
            </a:r>
            <a:r>
              <a:rPr lang="en-US" sz="4500" dirty="0"/>
              <a:t>One is the Holy Father, one is the Holy Son, one is the Holy Spirit</a:t>
            </a:r>
            <a:r>
              <a:rPr lang="en-US" sz="4500" dirty="0" smtClean="0"/>
              <a:t>.</a:t>
            </a:r>
            <a:endParaRPr lang="en-US" sz="4500" dirty="0"/>
          </a:p>
        </p:txBody>
      </p:sp>
    </p:spTree>
    <p:extLst>
      <p:ext uri="{BB962C8B-B14F-4D97-AF65-F5344CB8AC3E}">
        <p14:creationId xmlns:p14="http://schemas.microsoft.com/office/powerpoint/2010/main" val="1212676563"/>
      </p:ext>
    </p:extLst>
  </p:cSld>
  <p:clrMapOvr>
    <a:masterClrMapping/>
  </p:clrMapOvr>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35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29100" y="86511"/>
            <a:ext cx="3961886" cy="5847755"/>
          </a:xfrm>
          <a:prstGeom prst="rect">
            <a:avLst/>
          </a:prstGeom>
        </p:spPr>
        <p:txBody>
          <a:bodyPr wrap="square">
            <a:spAutoFit/>
          </a:bodyPr>
          <a:lstStyle/>
          <a:p>
            <a:r>
              <a:rPr lang="en-CA" sz="6000" dirty="0" err="1" smtClean="0">
                <a:solidFill>
                  <a:srgbClr val="FF0000"/>
                </a:solidFill>
              </a:rPr>
              <a:t>ይ.ካ</a:t>
            </a:r>
            <a:r>
              <a:rPr lang="en-CA" sz="6000" dirty="0">
                <a:solidFill>
                  <a:srgbClr val="FF0000"/>
                </a:solidFill>
              </a:rPr>
              <a:t>. </a:t>
            </a:r>
            <a:endParaRPr lang="en-CA" sz="6000" dirty="0" smtClean="0">
              <a:solidFill>
                <a:srgbClr val="FF0000"/>
              </a:solidFill>
            </a:endParaRPr>
          </a:p>
          <a:p>
            <a:r>
              <a:rPr lang="en-CA" sz="6000" dirty="0" smtClean="0"/>
              <a:t> </a:t>
            </a:r>
            <a:r>
              <a:rPr lang="en-CA" sz="1400" dirty="0" smtClean="0">
                <a:solidFill>
                  <a:srgbClr val="FFC000"/>
                </a:solidFill>
              </a:rPr>
              <a:t>91. </a:t>
            </a:r>
            <a:r>
              <a:rPr lang="en-CA" sz="6000" dirty="0" err="1" smtClean="0"/>
              <a:t>እግዚኣብሄር</a:t>
            </a:r>
            <a:r>
              <a:rPr lang="en-CA" sz="6000" dirty="0" smtClean="0"/>
              <a:t> </a:t>
            </a:r>
            <a:r>
              <a:rPr lang="en-CA" sz="6000" dirty="0" err="1"/>
              <a:t>ምስ</a:t>
            </a:r>
            <a:r>
              <a:rPr lang="en-CA" sz="6000" dirty="0"/>
              <a:t> </a:t>
            </a:r>
            <a:r>
              <a:rPr lang="en-CA" sz="6000" dirty="0" err="1"/>
              <a:t>ኵልኹም</a:t>
            </a:r>
            <a:r>
              <a:rPr lang="en-CA" sz="6000" dirty="0"/>
              <a:t> </a:t>
            </a:r>
            <a:r>
              <a:rPr lang="en-CA" sz="6000" dirty="0" err="1" smtClean="0"/>
              <a:t>ይኹን</a:t>
            </a:r>
            <a:endParaRPr lang="en-CA" sz="6000" dirty="0" smtClean="0"/>
          </a:p>
          <a:p>
            <a:endParaRPr lang="en-CA" sz="1400" dirty="0"/>
          </a:p>
          <a:p>
            <a:r>
              <a:rPr lang="en-CA" sz="6000" dirty="0" err="1">
                <a:solidFill>
                  <a:srgbClr val="FFFF00"/>
                </a:solidFill>
              </a:rPr>
              <a:t>ይ.ሕ</a:t>
            </a:r>
            <a:r>
              <a:rPr lang="en-CA" sz="6000" dirty="0">
                <a:solidFill>
                  <a:srgbClr val="FFFF00"/>
                </a:solidFill>
              </a:rPr>
              <a:t>. </a:t>
            </a:r>
            <a:r>
              <a:rPr lang="en-CA" sz="6000" dirty="0" err="1"/>
              <a:t>ምስ</a:t>
            </a:r>
            <a:r>
              <a:rPr lang="en-CA" sz="6000" dirty="0"/>
              <a:t> </a:t>
            </a:r>
            <a:r>
              <a:rPr lang="en-CA" sz="6000" dirty="0" err="1"/>
              <a:t>መንፈስካ</a:t>
            </a:r>
            <a:endParaRPr lang="en-CA" sz="6000" dirty="0"/>
          </a:p>
        </p:txBody>
      </p:sp>
      <p:sp>
        <p:nvSpPr>
          <p:cNvPr id="2" name="Rectangle 1"/>
          <p:cNvSpPr/>
          <p:nvPr/>
        </p:nvSpPr>
        <p:spPr>
          <a:xfrm>
            <a:off x="-32437" y="-62079"/>
            <a:ext cx="4558717" cy="6401753"/>
          </a:xfrm>
          <a:prstGeom prst="rect">
            <a:avLst/>
          </a:prstGeom>
        </p:spPr>
        <p:txBody>
          <a:bodyPr wrap="square">
            <a:spAutoFit/>
          </a:bodyPr>
          <a:lstStyle/>
          <a:p>
            <a:r>
              <a:rPr lang="pt-BR" sz="6000" dirty="0" smtClean="0">
                <a:solidFill>
                  <a:srgbClr val="FF0000"/>
                </a:solidFill>
              </a:rPr>
              <a:t>ይ.ካ</a:t>
            </a:r>
            <a:r>
              <a:rPr lang="pt-BR" sz="6000" dirty="0">
                <a:solidFill>
                  <a:srgbClr val="FF0000"/>
                </a:solidFill>
              </a:rPr>
              <a:t>. </a:t>
            </a:r>
            <a:endParaRPr lang="pt-BR" sz="6000" dirty="0" smtClean="0">
              <a:solidFill>
                <a:srgbClr val="FF0000"/>
              </a:solidFill>
            </a:endParaRPr>
          </a:p>
          <a:p>
            <a:r>
              <a:rPr lang="pt-BR" sz="6000" dirty="0" smtClean="0"/>
              <a:t> </a:t>
            </a:r>
            <a:r>
              <a:rPr lang="pt-BR" sz="1400" dirty="0" smtClean="0">
                <a:solidFill>
                  <a:srgbClr val="FFC000"/>
                </a:solidFill>
              </a:rPr>
              <a:t>፺፩. </a:t>
            </a:r>
            <a:r>
              <a:rPr lang="pt-BR" sz="6000" dirty="0" smtClean="0"/>
              <a:t>እግዚአብሔር </a:t>
            </a:r>
            <a:r>
              <a:rPr lang="pt-BR" sz="6000" dirty="0"/>
              <a:t>ምስለ </a:t>
            </a:r>
            <a:r>
              <a:rPr lang="pt-BR" sz="6000" dirty="0" smtClean="0"/>
              <a:t>ኵልክሙ</a:t>
            </a:r>
          </a:p>
          <a:p>
            <a:endParaRPr lang="en-CA" sz="6000" dirty="0"/>
          </a:p>
          <a:p>
            <a:r>
              <a:rPr lang="pt-BR" sz="6000" dirty="0">
                <a:solidFill>
                  <a:srgbClr val="FFFF00"/>
                </a:solidFill>
              </a:rPr>
              <a:t>ይ.ሕ. </a:t>
            </a:r>
            <a:r>
              <a:rPr lang="pt-BR" sz="6000" dirty="0"/>
              <a:t>ምስለ መንፈስከ።</a:t>
            </a:r>
            <a:endParaRPr lang="en-CA" sz="6000" dirty="0"/>
          </a:p>
          <a:p>
            <a:pPr marL="40639" marR="40639">
              <a:lnSpc>
                <a:spcPct val="150000"/>
              </a:lnSpc>
              <a:spcBef>
                <a:spcPts val="600"/>
              </a:spcBef>
              <a:buClr>
                <a:srgbClr val="D84800"/>
              </a:buClr>
              <a:buFont typeface="GeezTypeNet"/>
              <a:defRPr sz="2800"/>
            </a:pPr>
            <a:endParaRPr lang="en-CA" sz="3000" dirty="0">
              <a:latin typeface="GeezTypeNet"/>
              <a:ea typeface="GeezTypeNet"/>
              <a:cs typeface="GeezTypeNet"/>
              <a:sym typeface="GeezTypeNet"/>
            </a:endParaRPr>
          </a:p>
        </p:txBody>
      </p:sp>
      <p:sp>
        <p:nvSpPr>
          <p:cNvPr id="8" name="Rectangle 7"/>
          <p:cNvSpPr/>
          <p:nvPr/>
        </p:nvSpPr>
        <p:spPr>
          <a:xfrm>
            <a:off x="7986410" y="-125376"/>
            <a:ext cx="4306143" cy="5439951"/>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500" b="1" dirty="0" smtClean="0">
                <a:solidFill>
                  <a:srgbClr val="FF0000"/>
                </a:solidFill>
              </a:rPr>
              <a:t>Priest:</a:t>
            </a:r>
            <a:r>
              <a:rPr lang="en-US" sz="4500" dirty="0" smtClean="0">
                <a:solidFill>
                  <a:srgbClr val="FF0000"/>
                </a:solidFill>
              </a:rPr>
              <a:t> </a:t>
            </a:r>
          </a:p>
          <a:p>
            <a:pPr marL="40639" marR="40639">
              <a:lnSpc>
                <a:spcPct val="150000"/>
              </a:lnSpc>
              <a:spcBef>
                <a:spcPts val="600"/>
              </a:spcBef>
              <a:buClr>
                <a:srgbClr val="000000"/>
              </a:buClr>
              <a:buFont typeface="Arial"/>
              <a:defRPr sz="2800"/>
            </a:pPr>
            <a:r>
              <a:rPr lang="en-US" sz="4500" dirty="0" smtClean="0"/>
              <a:t>  </a:t>
            </a:r>
            <a:r>
              <a:rPr lang="en-US" sz="1400" dirty="0" smtClean="0">
                <a:solidFill>
                  <a:srgbClr val="FFC000"/>
                </a:solidFill>
              </a:rPr>
              <a:t>91. </a:t>
            </a:r>
            <a:r>
              <a:rPr lang="en-US" sz="4500" dirty="0" smtClean="0"/>
              <a:t>The </a:t>
            </a:r>
            <a:r>
              <a:rPr lang="en-US" sz="4500" dirty="0"/>
              <a:t>Lord be with you all</a:t>
            </a:r>
          </a:p>
          <a:p>
            <a:pPr marL="40639" marR="40639">
              <a:lnSpc>
                <a:spcPct val="150000"/>
              </a:lnSpc>
              <a:spcBef>
                <a:spcPts val="600"/>
              </a:spcBef>
              <a:buClr>
                <a:srgbClr val="000000"/>
              </a:buClr>
              <a:buFont typeface="Arial"/>
              <a:defRPr sz="2800"/>
            </a:pPr>
            <a:r>
              <a:rPr lang="en-US" sz="4500" b="1" dirty="0">
                <a:solidFill>
                  <a:srgbClr val="FFFF00"/>
                </a:solidFill>
              </a:rPr>
              <a:t>People</a:t>
            </a:r>
            <a:r>
              <a:rPr lang="en-US" sz="4500" b="1" dirty="0" smtClean="0">
                <a:solidFill>
                  <a:srgbClr val="FFFF00"/>
                </a:solidFill>
              </a:rPr>
              <a:t>:</a:t>
            </a:r>
            <a:r>
              <a:rPr lang="en-US" sz="4500" dirty="0" smtClean="0">
                <a:solidFill>
                  <a:srgbClr val="FFFF00"/>
                </a:solidFill>
              </a:rPr>
              <a:t>  </a:t>
            </a:r>
            <a:r>
              <a:rPr lang="en-US" sz="4500" dirty="0" smtClean="0"/>
              <a:t>And </a:t>
            </a:r>
            <a:r>
              <a:rPr lang="en-US" sz="4500" dirty="0"/>
              <a:t>with Thy Spirit </a:t>
            </a:r>
          </a:p>
        </p:txBody>
      </p:sp>
    </p:spTree>
    <p:extLst>
      <p:ext uri="{BB962C8B-B14F-4D97-AF65-F5344CB8AC3E}">
        <p14:creationId xmlns:p14="http://schemas.microsoft.com/office/powerpoint/2010/main" val="1905005475"/>
      </p:ext>
    </p:extLst>
  </p:cSld>
  <p:clrMapOvr>
    <a:masterClrMapping/>
  </p:clrMapOvr>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986410" y="28575"/>
            <a:ext cx="4357990" cy="6709529"/>
          </a:xfrm>
          <a:prstGeom prst="rect">
            <a:avLst/>
          </a:prstGeom>
        </p:spPr>
        <p:txBody>
          <a:bodyPr wrap="square">
            <a:spAutoFit/>
          </a:bodyPr>
          <a:lstStyle/>
          <a:p>
            <a:pPr marL="40639" marR="40639">
              <a:lnSpc>
                <a:spcPct val="125000"/>
              </a:lnSpc>
              <a:spcBef>
                <a:spcPts val="600"/>
              </a:spcBef>
              <a:buClr>
                <a:srgbClr val="000000"/>
              </a:buClr>
              <a:defRPr sz="2800"/>
            </a:pPr>
            <a:r>
              <a:rPr lang="en-US" sz="2000" dirty="0">
                <a:solidFill>
                  <a:srgbClr val="FFC000"/>
                </a:solidFill>
              </a:rPr>
              <a:t>Total Chant 41 times</a:t>
            </a:r>
          </a:p>
          <a:p>
            <a:pPr marL="40639" marR="40639">
              <a:lnSpc>
                <a:spcPct val="125000"/>
              </a:lnSpc>
              <a:spcBef>
                <a:spcPts val="600"/>
              </a:spcBef>
              <a:buClr>
                <a:srgbClr val="000000"/>
              </a:buClr>
              <a:defRPr sz="2800"/>
            </a:pPr>
            <a:r>
              <a:rPr lang="en-US" sz="2000" dirty="0">
                <a:solidFill>
                  <a:srgbClr val="FFC000"/>
                </a:solidFill>
              </a:rPr>
              <a:t>First -&gt; Priest : 3 times , People: 3 times</a:t>
            </a:r>
          </a:p>
          <a:p>
            <a:pPr marL="40639" marR="40639">
              <a:lnSpc>
                <a:spcPct val="125000"/>
              </a:lnSpc>
              <a:spcBef>
                <a:spcPts val="600"/>
              </a:spcBef>
              <a:buClr>
                <a:srgbClr val="000000"/>
              </a:buClr>
              <a:defRPr sz="2800"/>
            </a:pPr>
            <a:r>
              <a:rPr lang="en-US" sz="2000" dirty="0">
                <a:solidFill>
                  <a:srgbClr val="FFC000"/>
                </a:solidFill>
              </a:rPr>
              <a:t>Second-&gt; Priest : 15 times , People: 15 </a:t>
            </a:r>
          </a:p>
          <a:p>
            <a:pPr marL="40639" marR="40639">
              <a:lnSpc>
                <a:spcPct val="125000"/>
              </a:lnSpc>
              <a:spcBef>
                <a:spcPts val="600"/>
              </a:spcBef>
              <a:buClr>
                <a:srgbClr val="000000"/>
              </a:buClr>
              <a:defRPr sz="2800"/>
            </a:pPr>
            <a:r>
              <a:rPr lang="en-US" sz="2000" dirty="0">
                <a:solidFill>
                  <a:srgbClr val="FFC000"/>
                </a:solidFill>
              </a:rPr>
              <a:t>Third -&gt; Priest : 2 times , People: 2 Fourth-&gt; Priest : 1 times , People: 0</a:t>
            </a:r>
          </a:p>
          <a:p>
            <a:pPr marL="40639" marR="40639">
              <a:lnSpc>
                <a:spcPct val="125000"/>
              </a:lnSpc>
              <a:spcBef>
                <a:spcPts val="600"/>
              </a:spcBef>
              <a:buClr>
                <a:srgbClr val="000000"/>
              </a:buClr>
              <a:defRPr sz="2800"/>
            </a:pPr>
            <a:r>
              <a:rPr lang="en-US" sz="3600" b="1" dirty="0" smtClean="0"/>
              <a:t>Priest:</a:t>
            </a:r>
            <a:r>
              <a:rPr lang="en-US" sz="3600" dirty="0" smtClean="0"/>
              <a:t>  </a:t>
            </a:r>
            <a:r>
              <a:rPr lang="en-US" sz="1400" dirty="0" smtClean="0">
                <a:solidFill>
                  <a:srgbClr val="FFC000"/>
                </a:solidFill>
              </a:rPr>
              <a:t>92.</a:t>
            </a:r>
            <a:r>
              <a:rPr lang="en-US" sz="3600" dirty="0" smtClean="0">
                <a:solidFill>
                  <a:srgbClr val="FF0000"/>
                </a:solidFill>
              </a:rPr>
              <a:t>O Christ </a:t>
            </a:r>
          </a:p>
          <a:p>
            <a:pPr marL="40639" marR="40639">
              <a:lnSpc>
                <a:spcPct val="125000"/>
              </a:lnSpc>
              <a:spcBef>
                <a:spcPts val="600"/>
              </a:spcBef>
              <a:buClr>
                <a:srgbClr val="000000"/>
              </a:buClr>
              <a:defRPr sz="2800"/>
            </a:pPr>
            <a:r>
              <a:rPr lang="en-US" sz="3600" dirty="0" smtClean="0">
                <a:solidFill>
                  <a:srgbClr val="FF0000"/>
                </a:solidFill>
              </a:rPr>
              <a:t>our Lord have </a:t>
            </a:r>
            <a:r>
              <a:rPr lang="en-US" sz="3600" dirty="0">
                <a:solidFill>
                  <a:srgbClr val="FF0000"/>
                </a:solidFill>
              </a:rPr>
              <a:t>compassion upon </a:t>
            </a:r>
            <a:r>
              <a:rPr lang="en-US" sz="3600" dirty="0" smtClean="0">
                <a:solidFill>
                  <a:srgbClr val="FF0000"/>
                </a:solidFill>
              </a:rPr>
              <a:t>us.</a:t>
            </a:r>
          </a:p>
          <a:p>
            <a:pPr marL="40639" marR="40639">
              <a:lnSpc>
                <a:spcPct val="125000"/>
              </a:lnSpc>
              <a:spcBef>
                <a:spcPts val="600"/>
              </a:spcBef>
              <a:buClr>
                <a:srgbClr val="000000"/>
              </a:buClr>
              <a:defRPr sz="2800"/>
            </a:pPr>
            <a:r>
              <a:rPr lang="en-US" sz="3600" dirty="0" smtClean="0"/>
              <a:t> </a:t>
            </a:r>
            <a:r>
              <a:rPr lang="en-US" sz="3600" b="1" dirty="0" smtClean="0">
                <a:uFill>
                  <a:solidFill>
                    <a:srgbClr val="0329D6"/>
                  </a:solidFill>
                </a:uFill>
              </a:rPr>
              <a:t>People:  </a:t>
            </a:r>
            <a:r>
              <a:rPr lang="en-US" sz="1400" b="1" dirty="0" smtClean="0">
                <a:solidFill>
                  <a:srgbClr val="FFC000"/>
                </a:solidFill>
                <a:uFill>
                  <a:solidFill>
                    <a:srgbClr val="0329D6"/>
                  </a:solidFill>
                </a:uFill>
              </a:rPr>
              <a:t>93. </a:t>
            </a:r>
            <a:r>
              <a:rPr lang="en-US" sz="3600" dirty="0" smtClean="0">
                <a:solidFill>
                  <a:srgbClr val="FFFF00"/>
                </a:solidFill>
              </a:rPr>
              <a:t>O Christ </a:t>
            </a:r>
          </a:p>
          <a:p>
            <a:pPr marL="40639" marR="40639">
              <a:lnSpc>
                <a:spcPct val="125000"/>
              </a:lnSpc>
              <a:spcBef>
                <a:spcPts val="600"/>
              </a:spcBef>
              <a:buClr>
                <a:srgbClr val="000000"/>
              </a:buClr>
              <a:defRPr sz="2800"/>
            </a:pPr>
            <a:r>
              <a:rPr lang="en-US" sz="3600" dirty="0" smtClean="0">
                <a:solidFill>
                  <a:srgbClr val="FFFF00"/>
                </a:solidFill>
              </a:rPr>
              <a:t>our Lord have </a:t>
            </a:r>
            <a:r>
              <a:rPr lang="en-US" sz="3600" dirty="0">
                <a:solidFill>
                  <a:srgbClr val="FFFF00"/>
                </a:solidFill>
              </a:rPr>
              <a:t>compassion upon </a:t>
            </a:r>
            <a:r>
              <a:rPr lang="en-US" sz="3600" dirty="0" smtClean="0">
                <a:solidFill>
                  <a:srgbClr val="FFFF00"/>
                </a:solidFill>
              </a:rPr>
              <a:t>us.</a:t>
            </a:r>
          </a:p>
        </p:txBody>
      </p:sp>
      <p:sp>
        <p:nvSpPr>
          <p:cNvPr id="3" name="TextBox 2"/>
          <p:cNvSpPr txBox="1"/>
          <p:nvPr/>
        </p:nvSpPr>
        <p:spPr>
          <a:xfrm flipH="1">
            <a:off x="57838" y="28575"/>
            <a:ext cx="3795943" cy="6824945"/>
          </a:xfrm>
          <a:prstGeom prst="rect">
            <a:avLst/>
          </a:prstGeom>
          <a:noFill/>
        </p:spPr>
        <p:txBody>
          <a:bodyPr wrap="square" rtlCol="0">
            <a:spAutoFit/>
          </a:bodyPr>
          <a:lstStyle/>
          <a:p>
            <a:pPr marL="40639" marR="40639">
              <a:lnSpc>
                <a:spcPct val="125000"/>
              </a:lnSpc>
              <a:spcBef>
                <a:spcPts val="600"/>
              </a:spcBef>
              <a:buClr>
                <a:srgbClr val="000000"/>
              </a:buClr>
              <a:defRPr sz="2800"/>
            </a:pPr>
            <a:r>
              <a:rPr lang="en-US" sz="1400" dirty="0">
                <a:solidFill>
                  <a:srgbClr val="FFC000"/>
                </a:solidFill>
              </a:rPr>
              <a:t> </a:t>
            </a:r>
            <a:r>
              <a:rPr lang="en-US" sz="1400" dirty="0" err="1">
                <a:solidFill>
                  <a:srgbClr val="FFC000"/>
                </a:solidFill>
              </a:rPr>
              <a:t>ወይትበሀል</a:t>
            </a:r>
            <a:r>
              <a:rPr lang="en-US" sz="1400" dirty="0">
                <a:solidFill>
                  <a:srgbClr val="FFC000"/>
                </a:solidFill>
              </a:rPr>
              <a:t> ፵ ወ ፩ </a:t>
            </a:r>
            <a:r>
              <a:rPr lang="en-US" sz="1400" dirty="0" err="1" smtClean="0">
                <a:solidFill>
                  <a:srgbClr val="FFC000"/>
                </a:solidFill>
              </a:rPr>
              <a:t>ጊዜ</a:t>
            </a:r>
            <a:r>
              <a:rPr lang="en-US" sz="1400" dirty="0" smtClean="0">
                <a:solidFill>
                  <a:srgbClr val="FFC000"/>
                </a:solidFill>
              </a:rPr>
              <a:t> </a:t>
            </a:r>
          </a:p>
          <a:p>
            <a:pPr marL="40639" marR="40639">
              <a:lnSpc>
                <a:spcPct val="125000"/>
              </a:lnSpc>
              <a:spcBef>
                <a:spcPts val="600"/>
              </a:spcBef>
              <a:buClr>
                <a:srgbClr val="000000"/>
              </a:buClr>
              <a:defRPr sz="2800"/>
            </a:pPr>
            <a:r>
              <a:rPr lang="en-US" sz="1400" dirty="0" smtClean="0">
                <a:solidFill>
                  <a:srgbClr val="FFC000"/>
                </a:solidFill>
              </a:rPr>
              <a:t> </a:t>
            </a:r>
            <a:r>
              <a:rPr lang="en-US" sz="1400" dirty="0" err="1">
                <a:solidFill>
                  <a:srgbClr val="FFC000"/>
                </a:solidFill>
              </a:rPr>
              <a:t>ካህን</a:t>
            </a:r>
            <a:r>
              <a:rPr lang="en-US" sz="1400" dirty="0">
                <a:solidFill>
                  <a:srgbClr val="FFC000"/>
                </a:solidFill>
              </a:rPr>
              <a:t> : ፫ </a:t>
            </a:r>
            <a:r>
              <a:rPr lang="en-US" sz="1400" dirty="0" err="1">
                <a:solidFill>
                  <a:srgbClr val="FFC000"/>
                </a:solidFill>
              </a:rPr>
              <a:t>ጊዜ</a:t>
            </a:r>
            <a:r>
              <a:rPr lang="en-US" sz="1400" dirty="0">
                <a:solidFill>
                  <a:srgbClr val="FFC000"/>
                </a:solidFill>
              </a:rPr>
              <a:t>  ፥ </a:t>
            </a:r>
            <a:r>
              <a:rPr lang="en-US" sz="1400" dirty="0" err="1">
                <a:solidFill>
                  <a:srgbClr val="FFC000"/>
                </a:solidFill>
              </a:rPr>
              <a:t>ሕዝብ</a:t>
            </a:r>
            <a:r>
              <a:rPr lang="en-US" sz="1400" dirty="0">
                <a:solidFill>
                  <a:srgbClr val="FFC000"/>
                </a:solidFill>
              </a:rPr>
              <a:t>: ፫ </a:t>
            </a:r>
            <a:r>
              <a:rPr lang="en-US" sz="1400" dirty="0" err="1">
                <a:solidFill>
                  <a:srgbClr val="FFC000"/>
                </a:solidFill>
              </a:rPr>
              <a:t>ጊዜ</a:t>
            </a:r>
            <a:r>
              <a:rPr lang="en-US" sz="1400" dirty="0">
                <a:solidFill>
                  <a:srgbClr val="FFC000"/>
                </a:solidFill>
              </a:rPr>
              <a:t> </a:t>
            </a:r>
          </a:p>
          <a:p>
            <a:pPr marL="40639" marR="40639">
              <a:lnSpc>
                <a:spcPct val="125000"/>
              </a:lnSpc>
              <a:spcBef>
                <a:spcPts val="600"/>
              </a:spcBef>
              <a:buClr>
                <a:srgbClr val="000000"/>
              </a:buClr>
              <a:defRPr sz="2800"/>
            </a:pPr>
            <a:r>
              <a:rPr lang="en-US" sz="1400" dirty="0" err="1">
                <a:solidFill>
                  <a:srgbClr val="FFC000"/>
                </a:solidFill>
              </a:rPr>
              <a:t>ካህን</a:t>
            </a:r>
            <a:r>
              <a:rPr lang="en-US" sz="1400" dirty="0">
                <a:solidFill>
                  <a:srgbClr val="FFC000"/>
                </a:solidFill>
              </a:rPr>
              <a:t> : ፲፭ </a:t>
            </a:r>
            <a:r>
              <a:rPr lang="en-US" sz="1400" dirty="0" err="1">
                <a:solidFill>
                  <a:srgbClr val="FFC000"/>
                </a:solidFill>
              </a:rPr>
              <a:t>ጊዜ</a:t>
            </a:r>
            <a:r>
              <a:rPr lang="en-US" sz="1400" dirty="0">
                <a:solidFill>
                  <a:srgbClr val="FFC000"/>
                </a:solidFill>
              </a:rPr>
              <a:t>  ፥ </a:t>
            </a:r>
            <a:r>
              <a:rPr lang="en-US" sz="1400" dirty="0" err="1">
                <a:solidFill>
                  <a:srgbClr val="FFC000"/>
                </a:solidFill>
              </a:rPr>
              <a:t>ሕዝብ</a:t>
            </a:r>
            <a:r>
              <a:rPr lang="en-US" sz="1400" dirty="0">
                <a:solidFill>
                  <a:srgbClr val="FFC000"/>
                </a:solidFill>
              </a:rPr>
              <a:t>: ፲፭ </a:t>
            </a:r>
            <a:r>
              <a:rPr lang="en-US" sz="1400" dirty="0" err="1">
                <a:solidFill>
                  <a:srgbClr val="FFC000"/>
                </a:solidFill>
              </a:rPr>
              <a:t>ጊዜ</a:t>
            </a:r>
            <a:r>
              <a:rPr lang="en-US" sz="1400" dirty="0">
                <a:solidFill>
                  <a:srgbClr val="FFC000"/>
                </a:solidFill>
              </a:rPr>
              <a:t> </a:t>
            </a:r>
          </a:p>
          <a:p>
            <a:pPr marL="40639" marR="40639">
              <a:lnSpc>
                <a:spcPct val="125000"/>
              </a:lnSpc>
              <a:spcBef>
                <a:spcPts val="600"/>
              </a:spcBef>
              <a:buClr>
                <a:srgbClr val="000000"/>
              </a:buClr>
              <a:defRPr sz="2800"/>
            </a:pPr>
            <a:r>
              <a:rPr lang="en-US" sz="1400" dirty="0" err="1">
                <a:solidFill>
                  <a:srgbClr val="FFC000"/>
                </a:solidFill>
              </a:rPr>
              <a:t>ካህን</a:t>
            </a:r>
            <a:r>
              <a:rPr lang="en-US" sz="1400" dirty="0">
                <a:solidFill>
                  <a:srgbClr val="FFC000"/>
                </a:solidFill>
              </a:rPr>
              <a:t> : ፪ </a:t>
            </a:r>
            <a:r>
              <a:rPr lang="en-US" sz="1400" dirty="0" err="1">
                <a:solidFill>
                  <a:srgbClr val="FFC000"/>
                </a:solidFill>
              </a:rPr>
              <a:t>ጊዜ</a:t>
            </a:r>
            <a:r>
              <a:rPr lang="en-US" sz="1400" dirty="0">
                <a:solidFill>
                  <a:srgbClr val="FFC000"/>
                </a:solidFill>
              </a:rPr>
              <a:t>  ፥  </a:t>
            </a:r>
            <a:r>
              <a:rPr lang="en-US" sz="1400" dirty="0" err="1">
                <a:solidFill>
                  <a:srgbClr val="FFC000"/>
                </a:solidFill>
              </a:rPr>
              <a:t>ሕዝብ</a:t>
            </a:r>
            <a:r>
              <a:rPr lang="en-US" sz="1400" dirty="0">
                <a:solidFill>
                  <a:srgbClr val="FFC000"/>
                </a:solidFill>
              </a:rPr>
              <a:t>: ፪ </a:t>
            </a:r>
            <a:r>
              <a:rPr lang="en-US" sz="1400" dirty="0" err="1">
                <a:solidFill>
                  <a:srgbClr val="FFC000"/>
                </a:solidFill>
              </a:rPr>
              <a:t>ጊዜ</a:t>
            </a:r>
            <a:r>
              <a:rPr lang="en-US" sz="1400" dirty="0">
                <a:solidFill>
                  <a:srgbClr val="FFC000"/>
                </a:solidFill>
              </a:rPr>
              <a:t> </a:t>
            </a:r>
          </a:p>
          <a:p>
            <a:pPr marL="40639" marR="40639">
              <a:lnSpc>
                <a:spcPct val="125000"/>
              </a:lnSpc>
              <a:spcBef>
                <a:spcPts val="600"/>
              </a:spcBef>
              <a:buClr>
                <a:srgbClr val="000000"/>
              </a:buClr>
              <a:defRPr sz="2800"/>
            </a:pPr>
            <a:r>
              <a:rPr lang="en-US" sz="1400" dirty="0" err="1">
                <a:solidFill>
                  <a:srgbClr val="FFC000"/>
                </a:solidFill>
              </a:rPr>
              <a:t>ካህን</a:t>
            </a:r>
            <a:r>
              <a:rPr lang="en-US" sz="1400" dirty="0">
                <a:solidFill>
                  <a:srgbClr val="FFC000"/>
                </a:solidFill>
              </a:rPr>
              <a:t> : ፩ </a:t>
            </a:r>
            <a:r>
              <a:rPr lang="en-US" sz="1400" dirty="0" err="1">
                <a:solidFill>
                  <a:srgbClr val="FFC000"/>
                </a:solidFill>
              </a:rPr>
              <a:t>ጊዜ</a:t>
            </a:r>
            <a:r>
              <a:rPr lang="en-US" sz="1400" dirty="0">
                <a:solidFill>
                  <a:srgbClr val="FFC000"/>
                </a:solidFill>
              </a:rPr>
              <a:t>  </a:t>
            </a:r>
          </a:p>
          <a:p>
            <a:r>
              <a:rPr lang="en-CA" sz="5500" dirty="0" err="1" smtClean="0"/>
              <a:t>ይ.ካ</a:t>
            </a:r>
            <a:r>
              <a:rPr lang="en-CA" sz="5500" dirty="0" smtClean="0"/>
              <a:t>.  </a:t>
            </a:r>
            <a:r>
              <a:rPr lang="en-CA" sz="1400" dirty="0" smtClean="0">
                <a:solidFill>
                  <a:srgbClr val="FFC000"/>
                </a:solidFill>
              </a:rPr>
              <a:t>፺፪. </a:t>
            </a:r>
            <a:r>
              <a:rPr lang="en-CA" sz="5500" dirty="0" err="1" smtClean="0">
                <a:solidFill>
                  <a:srgbClr val="FF0000"/>
                </a:solidFill>
              </a:rPr>
              <a:t>እግዚኦ</a:t>
            </a:r>
            <a:r>
              <a:rPr lang="en-CA" sz="5500" dirty="0" smtClean="0">
                <a:solidFill>
                  <a:srgbClr val="FF0000"/>
                </a:solidFill>
              </a:rPr>
              <a:t>   </a:t>
            </a:r>
          </a:p>
          <a:p>
            <a:r>
              <a:rPr lang="en-CA" sz="5500" dirty="0">
                <a:solidFill>
                  <a:srgbClr val="FF0000"/>
                </a:solidFill>
              </a:rPr>
              <a:t> </a:t>
            </a:r>
            <a:r>
              <a:rPr lang="en-CA" sz="5500" dirty="0" smtClean="0">
                <a:solidFill>
                  <a:srgbClr val="FF0000"/>
                </a:solidFill>
              </a:rPr>
              <a:t>    </a:t>
            </a:r>
            <a:r>
              <a:rPr lang="en-CA" sz="5500" dirty="0" err="1" smtClean="0">
                <a:solidFill>
                  <a:srgbClr val="FF0000"/>
                </a:solidFill>
              </a:rPr>
              <a:t>መሐረነ</a:t>
            </a:r>
            <a:r>
              <a:rPr lang="en-CA" sz="5500" dirty="0" smtClean="0">
                <a:solidFill>
                  <a:srgbClr val="FF0000"/>
                </a:solidFill>
              </a:rPr>
              <a:t>  </a:t>
            </a:r>
          </a:p>
          <a:p>
            <a:pPr algn="ctr"/>
            <a:r>
              <a:rPr lang="en-CA" sz="5500" dirty="0">
                <a:solidFill>
                  <a:srgbClr val="FF0000"/>
                </a:solidFill>
              </a:rPr>
              <a:t> </a:t>
            </a:r>
            <a:r>
              <a:rPr lang="en-CA" sz="5500" dirty="0" smtClean="0">
                <a:solidFill>
                  <a:srgbClr val="FF0000"/>
                </a:solidFill>
              </a:rPr>
              <a:t>    </a:t>
            </a:r>
            <a:r>
              <a:rPr lang="en-CA" sz="5500" dirty="0" err="1" smtClean="0">
                <a:solidFill>
                  <a:srgbClr val="FF0000"/>
                </a:solidFill>
              </a:rPr>
              <a:t>ክርስቶስ</a:t>
            </a:r>
            <a:r>
              <a:rPr lang="en-CA" sz="5500" dirty="0" smtClean="0">
                <a:solidFill>
                  <a:srgbClr val="FF0000"/>
                </a:solidFill>
              </a:rPr>
              <a:t> </a:t>
            </a:r>
          </a:p>
          <a:p>
            <a:r>
              <a:rPr lang="en-CA" sz="5500" dirty="0" err="1" smtClean="0"/>
              <a:t>ይ.ሕ</a:t>
            </a:r>
            <a:r>
              <a:rPr lang="en-CA" sz="5500" dirty="0" smtClean="0"/>
              <a:t>. </a:t>
            </a:r>
          </a:p>
          <a:p>
            <a:pPr algn="ctr"/>
            <a:r>
              <a:rPr lang="en-CA" sz="1400" dirty="0" smtClean="0">
                <a:solidFill>
                  <a:srgbClr val="FFC000"/>
                </a:solidFill>
              </a:rPr>
              <a:t>፺፫. </a:t>
            </a:r>
            <a:r>
              <a:rPr lang="en-CA" sz="5500" dirty="0" err="1" smtClean="0">
                <a:solidFill>
                  <a:srgbClr val="FFFF00"/>
                </a:solidFill>
              </a:rPr>
              <a:t>እግዚኦ</a:t>
            </a:r>
            <a:r>
              <a:rPr lang="en-CA" sz="5500" dirty="0" smtClean="0">
                <a:solidFill>
                  <a:srgbClr val="FFFF00"/>
                </a:solidFill>
              </a:rPr>
              <a:t> </a:t>
            </a:r>
            <a:r>
              <a:rPr lang="en-CA" sz="5500" dirty="0" err="1" smtClean="0">
                <a:solidFill>
                  <a:srgbClr val="FFFF00"/>
                </a:solidFill>
              </a:rPr>
              <a:t>መሓረነ</a:t>
            </a:r>
            <a:r>
              <a:rPr lang="en-CA" sz="5500" dirty="0" smtClean="0">
                <a:solidFill>
                  <a:srgbClr val="FFFF00"/>
                </a:solidFill>
              </a:rPr>
              <a:t> </a:t>
            </a:r>
            <a:r>
              <a:rPr lang="en-CA" sz="5500" dirty="0" err="1" smtClean="0">
                <a:solidFill>
                  <a:srgbClr val="FFFF00"/>
                </a:solidFill>
              </a:rPr>
              <a:t>ክርስቶስ</a:t>
            </a:r>
            <a:r>
              <a:rPr lang="en-CA" sz="5500" dirty="0" smtClean="0">
                <a:solidFill>
                  <a:srgbClr val="FFFF00"/>
                </a:solidFill>
              </a:rPr>
              <a:t> </a:t>
            </a:r>
          </a:p>
        </p:txBody>
      </p:sp>
      <p:sp>
        <p:nvSpPr>
          <p:cNvPr id="8" name="TextBox 7"/>
          <p:cNvSpPr txBox="1"/>
          <p:nvPr/>
        </p:nvSpPr>
        <p:spPr>
          <a:xfrm flipH="1">
            <a:off x="4099000" y="-73964"/>
            <a:ext cx="3887409" cy="7171194"/>
          </a:xfrm>
          <a:prstGeom prst="rect">
            <a:avLst/>
          </a:prstGeom>
          <a:noFill/>
        </p:spPr>
        <p:txBody>
          <a:bodyPr wrap="square" rtlCol="0">
            <a:spAutoFit/>
          </a:bodyPr>
          <a:lstStyle/>
          <a:p>
            <a:pPr marL="40639" marR="40639">
              <a:lnSpc>
                <a:spcPct val="125000"/>
              </a:lnSpc>
              <a:spcBef>
                <a:spcPts val="600"/>
              </a:spcBef>
              <a:buClr>
                <a:srgbClr val="000000"/>
              </a:buClr>
              <a:defRPr sz="2800"/>
            </a:pPr>
            <a:r>
              <a:rPr lang="en-US" sz="2000" dirty="0" err="1">
                <a:solidFill>
                  <a:srgbClr val="FFC000"/>
                </a:solidFill>
              </a:rPr>
              <a:t>ብጠቕላላ</a:t>
            </a:r>
            <a:r>
              <a:rPr lang="en-US" sz="2000" dirty="0">
                <a:solidFill>
                  <a:srgbClr val="FFC000"/>
                </a:solidFill>
              </a:rPr>
              <a:t> 41 </a:t>
            </a:r>
            <a:r>
              <a:rPr lang="en-US" sz="2000" dirty="0" err="1">
                <a:solidFill>
                  <a:srgbClr val="FFC000"/>
                </a:solidFill>
              </a:rPr>
              <a:t>ግዜ</a:t>
            </a:r>
            <a:r>
              <a:rPr lang="en-US" sz="2000" dirty="0">
                <a:solidFill>
                  <a:srgbClr val="FFC000"/>
                </a:solidFill>
              </a:rPr>
              <a:t> </a:t>
            </a:r>
            <a:r>
              <a:rPr lang="en-US" sz="2000" dirty="0" err="1" smtClean="0">
                <a:solidFill>
                  <a:srgbClr val="FFC000"/>
                </a:solidFill>
              </a:rPr>
              <a:t>ይዝየም</a:t>
            </a:r>
            <a:r>
              <a:rPr lang="en-US" sz="2000" dirty="0" smtClean="0">
                <a:solidFill>
                  <a:srgbClr val="FFC000"/>
                </a:solidFill>
              </a:rPr>
              <a:t>። </a:t>
            </a:r>
          </a:p>
          <a:p>
            <a:pPr marL="40639" marR="40639">
              <a:lnSpc>
                <a:spcPct val="125000"/>
              </a:lnSpc>
              <a:spcBef>
                <a:spcPts val="600"/>
              </a:spcBef>
              <a:buClr>
                <a:srgbClr val="000000"/>
              </a:buClr>
              <a:defRPr sz="2800"/>
            </a:pPr>
            <a:r>
              <a:rPr lang="en-US" sz="2000" dirty="0" err="1" smtClean="0">
                <a:solidFill>
                  <a:srgbClr val="FFC000"/>
                </a:solidFill>
              </a:rPr>
              <a:t>መጀመርያ</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3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3 </a:t>
            </a:r>
            <a:r>
              <a:rPr lang="en-US" sz="2000" dirty="0" err="1" smtClean="0">
                <a:solidFill>
                  <a:srgbClr val="FFC000"/>
                </a:solidFill>
              </a:rPr>
              <a:t>ግዜ</a:t>
            </a:r>
            <a:r>
              <a:rPr lang="en-US" sz="2000" dirty="0" smtClean="0">
                <a:solidFill>
                  <a:srgbClr val="FFC000"/>
                </a:solidFill>
              </a:rPr>
              <a:t>፥ </a:t>
            </a:r>
            <a:r>
              <a:rPr lang="en-US" sz="2000" dirty="0" err="1" smtClean="0">
                <a:solidFill>
                  <a:srgbClr val="FFC000"/>
                </a:solidFill>
              </a:rPr>
              <a:t>ካልኣይ</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15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15 </a:t>
            </a:r>
            <a:r>
              <a:rPr lang="en-US" sz="2000" dirty="0" err="1" smtClean="0">
                <a:solidFill>
                  <a:srgbClr val="FFC000"/>
                </a:solidFill>
              </a:rPr>
              <a:t>ግዜ</a:t>
            </a:r>
            <a:r>
              <a:rPr lang="en-US" sz="2000" dirty="0" smtClean="0">
                <a:solidFill>
                  <a:srgbClr val="FFC000"/>
                </a:solidFill>
              </a:rPr>
              <a:t>፥  </a:t>
            </a:r>
            <a:r>
              <a:rPr lang="en-US" sz="2000" dirty="0" err="1" smtClean="0">
                <a:solidFill>
                  <a:srgbClr val="FFC000"/>
                </a:solidFill>
              </a:rPr>
              <a:t>ሳልሳይ</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2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2 </a:t>
            </a:r>
            <a:r>
              <a:rPr lang="en-US" sz="2000" dirty="0" err="1" smtClean="0">
                <a:solidFill>
                  <a:srgbClr val="FFC000"/>
                </a:solidFill>
              </a:rPr>
              <a:t>ግዜ</a:t>
            </a:r>
            <a:r>
              <a:rPr lang="en-US" sz="2000" dirty="0" smtClean="0">
                <a:solidFill>
                  <a:srgbClr val="FFC000"/>
                </a:solidFill>
              </a:rPr>
              <a:t>፥ </a:t>
            </a:r>
            <a:r>
              <a:rPr lang="en-US" sz="2000" dirty="0" err="1" smtClean="0">
                <a:solidFill>
                  <a:srgbClr val="FFC000"/>
                </a:solidFill>
              </a:rPr>
              <a:t>ራብዓይ</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1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a:t>
            </a:r>
            <a:r>
              <a:rPr lang="en-US" sz="2000" dirty="0" err="1">
                <a:solidFill>
                  <a:srgbClr val="FFC000"/>
                </a:solidFill>
              </a:rPr>
              <a:t>ኣይብልን</a:t>
            </a:r>
            <a:endParaRPr lang="en-US" sz="2000" dirty="0">
              <a:solidFill>
                <a:srgbClr val="FFC000"/>
              </a:solidFill>
            </a:endParaRPr>
          </a:p>
          <a:p>
            <a:r>
              <a:rPr lang="en-CA" sz="5500" dirty="0" err="1" smtClean="0"/>
              <a:t>ይ.ካ</a:t>
            </a:r>
            <a:r>
              <a:rPr lang="en-CA" sz="5500" dirty="0" smtClean="0"/>
              <a:t>.    </a:t>
            </a:r>
            <a:r>
              <a:rPr lang="en-CA" sz="1400" dirty="0" smtClean="0">
                <a:solidFill>
                  <a:srgbClr val="FFC000"/>
                </a:solidFill>
              </a:rPr>
              <a:t>92.</a:t>
            </a:r>
            <a:r>
              <a:rPr lang="en-CA" sz="5500" dirty="0" smtClean="0">
                <a:solidFill>
                  <a:srgbClr val="FF0000"/>
                </a:solidFill>
              </a:rPr>
              <a:t>ኦ </a:t>
            </a:r>
            <a:r>
              <a:rPr lang="en-CA" sz="5500" dirty="0" err="1" smtClean="0">
                <a:solidFill>
                  <a:srgbClr val="FF0000"/>
                </a:solidFill>
              </a:rPr>
              <a:t>ክርስቶስ</a:t>
            </a:r>
            <a:r>
              <a:rPr lang="en-CA" sz="5500" dirty="0" smtClean="0">
                <a:solidFill>
                  <a:srgbClr val="FF0000"/>
                </a:solidFill>
              </a:rPr>
              <a:t> </a:t>
            </a:r>
            <a:r>
              <a:rPr lang="en-CA" sz="5500" dirty="0" err="1" smtClean="0">
                <a:solidFill>
                  <a:srgbClr val="FF0000"/>
                </a:solidFill>
              </a:rPr>
              <a:t>ጐይታ</a:t>
            </a:r>
            <a:r>
              <a:rPr lang="en-CA" sz="5500" dirty="0" smtClean="0">
                <a:solidFill>
                  <a:srgbClr val="FF0000"/>
                </a:solidFill>
              </a:rPr>
              <a:t> </a:t>
            </a:r>
            <a:r>
              <a:rPr lang="en-CA" sz="5500" dirty="0" err="1" smtClean="0">
                <a:solidFill>
                  <a:srgbClr val="FF0000"/>
                </a:solidFill>
              </a:rPr>
              <a:t>መሓረና</a:t>
            </a:r>
            <a:endParaRPr lang="en-CA" sz="5500" dirty="0" smtClean="0">
              <a:solidFill>
                <a:srgbClr val="FF0000"/>
              </a:solidFill>
            </a:endParaRPr>
          </a:p>
          <a:p>
            <a:r>
              <a:rPr lang="en-CA" sz="5500" dirty="0" err="1" smtClean="0"/>
              <a:t>ይ.ሕ</a:t>
            </a:r>
            <a:r>
              <a:rPr lang="en-CA" sz="5500" dirty="0" smtClean="0"/>
              <a:t>.   </a:t>
            </a:r>
            <a:r>
              <a:rPr lang="en-CA" sz="1400" dirty="0" smtClean="0">
                <a:solidFill>
                  <a:srgbClr val="FFC000"/>
                </a:solidFill>
              </a:rPr>
              <a:t>93. </a:t>
            </a:r>
            <a:r>
              <a:rPr lang="en-CA" sz="5500" dirty="0">
                <a:solidFill>
                  <a:srgbClr val="FFFF00"/>
                </a:solidFill>
              </a:rPr>
              <a:t>ኦ </a:t>
            </a:r>
            <a:r>
              <a:rPr lang="en-CA" sz="5500" dirty="0" err="1">
                <a:solidFill>
                  <a:srgbClr val="FFFF00"/>
                </a:solidFill>
              </a:rPr>
              <a:t>ክርስቶስ</a:t>
            </a:r>
            <a:r>
              <a:rPr lang="en-CA" sz="5500" dirty="0">
                <a:solidFill>
                  <a:srgbClr val="FFFF00"/>
                </a:solidFill>
              </a:rPr>
              <a:t> </a:t>
            </a:r>
            <a:r>
              <a:rPr lang="en-CA" sz="5500" dirty="0" err="1">
                <a:solidFill>
                  <a:srgbClr val="FFFF00"/>
                </a:solidFill>
              </a:rPr>
              <a:t>ጐይታ</a:t>
            </a:r>
            <a:r>
              <a:rPr lang="en-CA" sz="5500" dirty="0">
                <a:solidFill>
                  <a:srgbClr val="FFFF00"/>
                </a:solidFill>
              </a:rPr>
              <a:t> </a:t>
            </a:r>
            <a:r>
              <a:rPr lang="en-CA" sz="5500" dirty="0" err="1" smtClean="0">
                <a:solidFill>
                  <a:srgbClr val="FFFF00"/>
                </a:solidFill>
              </a:rPr>
              <a:t>መሓረና</a:t>
            </a:r>
            <a:endParaRPr lang="en-CA" sz="5500" dirty="0" smtClean="0">
              <a:solidFill>
                <a:srgbClr val="FFFF00"/>
              </a:solidFill>
            </a:endParaRPr>
          </a:p>
        </p:txBody>
      </p:sp>
    </p:spTree>
    <p:extLst>
      <p:ext uri="{BB962C8B-B14F-4D97-AF65-F5344CB8AC3E}">
        <p14:creationId xmlns:p14="http://schemas.microsoft.com/office/powerpoint/2010/main" val="15577364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1" y="-63795"/>
            <a:ext cx="4022842"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፴፬. </a:t>
            </a:r>
            <a:r>
              <a:rPr lang="en-CA" sz="4000" dirty="0" err="1"/>
              <a:t>እግዚእ</a:t>
            </a:r>
            <a:r>
              <a:rPr lang="en-CA" sz="4000" dirty="0"/>
              <a:t> </a:t>
            </a:r>
            <a:r>
              <a:rPr lang="en-CA" sz="4000" dirty="0" err="1"/>
              <a:t>እግዚኦ</a:t>
            </a:r>
            <a:r>
              <a:rPr lang="en-CA" sz="4000" dirty="0"/>
              <a:t> </a:t>
            </a:r>
            <a:r>
              <a:rPr lang="en-CA" sz="4000" dirty="0" err="1"/>
              <a:t>እግዚአብሔር</a:t>
            </a:r>
            <a:r>
              <a:rPr lang="en-CA" sz="4000" dirty="0"/>
              <a:t> </a:t>
            </a:r>
            <a:r>
              <a:rPr lang="en-CA" sz="4000" dirty="0" err="1"/>
              <a:t>አኃዜ</a:t>
            </a:r>
            <a:r>
              <a:rPr lang="en-CA" sz="4000" dirty="0"/>
              <a:t> </a:t>
            </a:r>
            <a:r>
              <a:rPr lang="en-CA" sz="4000" dirty="0" err="1"/>
              <a:t>ኵሉ</a:t>
            </a:r>
            <a:r>
              <a:rPr lang="en-CA" sz="4000" dirty="0"/>
              <a:t> </a:t>
            </a:r>
            <a:r>
              <a:rPr lang="en-CA" sz="4000" dirty="0" err="1"/>
              <a:t>አቡሁ</a:t>
            </a:r>
            <a:r>
              <a:rPr lang="en-CA" sz="4000" dirty="0"/>
              <a:t> </a:t>
            </a:r>
            <a:r>
              <a:rPr lang="en-CA" sz="4000" dirty="0" err="1"/>
              <a:t>ለእግዚእነ</a:t>
            </a:r>
            <a:r>
              <a:rPr lang="en-CA" sz="4000" dirty="0"/>
              <a:t> </a:t>
            </a:r>
            <a:r>
              <a:rPr lang="en-CA" sz="4000" dirty="0" err="1"/>
              <a:t>ወአምላክነ</a:t>
            </a:r>
            <a:r>
              <a:rPr lang="en-CA" sz="4000" dirty="0"/>
              <a:t> </a:t>
            </a:r>
            <a:r>
              <a:rPr lang="en-CA" sz="4000" dirty="0" err="1"/>
              <a:t>ወመድኃኒነ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ነአኵተከ</a:t>
            </a:r>
            <a:r>
              <a:rPr lang="en-CA" sz="4000" dirty="0"/>
              <a:t> </a:t>
            </a:r>
            <a:r>
              <a:rPr lang="en-CA" sz="4000" dirty="0" err="1"/>
              <a:t>ላዕለ</a:t>
            </a:r>
            <a:r>
              <a:rPr lang="en-CA" sz="4000" dirty="0"/>
              <a:t> </a:t>
            </a:r>
            <a:r>
              <a:rPr lang="en-CA" sz="4000" dirty="0" err="1"/>
              <a:t>ኵሉ</a:t>
            </a:r>
            <a:r>
              <a:rPr lang="en-CA" sz="4000" dirty="0"/>
              <a:t> </a:t>
            </a:r>
            <a:r>
              <a:rPr lang="en-CA" sz="4000" dirty="0" err="1"/>
              <a:t>ግብር</a:t>
            </a:r>
            <a:r>
              <a:rPr lang="en-CA" sz="4000" dirty="0"/>
              <a:t> </a:t>
            </a:r>
            <a:r>
              <a:rPr lang="en-CA" sz="4000" dirty="0" err="1"/>
              <a:t>በእንተ</a:t>
            </a:r>
            <a:r>
              <a:rPr lang="en-CA" sz="4000" dirty="0"/>
              <a:t> </a:t>
            </a:r>
            <a:r>
              <a:rPr lang="en-CA" sz="4000" dirty="0" err="1"/>
              <a:t>ኵሉ</a:t>
            </a:r>
            <a:r>
              <a:rPr lang="en-CA" sz="4000" dirty="0"/>
              <a:t> </a:t>
            </a:r>
            <a:r>
              <a:rPr lang="en-CA" sz="4000" dirty="0" err="1" smtClean="0"/>
              <a:t>ግብር</a:t>
            </a:r>
            <a:r>
              <a:rPr lang="en-CA" sz="4000" dirty="0"/>
              <a:t>፥</a:t>
            </a:r>
            <a:r>
              <a:rPr lang="en-CA" sz="4000" dirty="0" smtClean="0"/>
              <a:t> </a:t>
            </a:r>
            <a:r>
              <a:rPr lang="en-CA" sz="4000" dirty="0" err="1"/>
              <a:t>ወውስተ</a:t>
            </a:r>
            <a:r>
              <a:rPr lang="en-CA" sz="4000" dirty="0"/>
              <a:t> </a:t>
            </a:r>
            <a:r>
              <a:rPr lang="en-CA" sz="4000" dirty="0" err="1"/>
              <a:t>ኵሉ</a:t>
            </a:r>
            <a:r>
              <a:rPr lang="en-CA" sz="4000" dirty="0"/>
              <a:t> </a:t>
            </a:r>
            <a:r>
              <a:rPr lang="en-CA" sz="4000" dirty="0" err="1"/>
              <a:t>ግብር</a:t>
            </a:r>
            <a:r>
              <a:rPr lang="en-CA" sz="4000" dirty="0"/>
              <a:t> </a:t>
            </a:r>
            <a:r>
              <a:rPr lang="en-CA" sz="4000" dirty="0" err="1"/>
              <a:t>እስመ</a:t>
            </a:r>
            <a:r>
              <a:rPr lang="en-CA" sz="4000" dirty="0"/>
              <a:t> </a:t>
            </a:r>
            <a:r>
              <a:rPr lang="en-CA" sz="4000" dirty="0" err="1"/>
              <a:t>ሰወርከነ</a:t>
            </a:r>
            <a:r>
              <a:rPr lang="en-CA" sz="4000" dirty="0"/>
              <a:t> </a:t>
            </a:r>
            <a:r>
              <a:rPr lang="en-CA" sz="4000" dirty="0" err="1"/>
              <a:t>ወረዳእከነ</a:t>
            </a:r>
            <a:r>
              <a:rPr lang="en-CA" sz="4000" dirty="0"/>
              <a:t> </a:t>
            </a:r>
            <a:r>
              <a:rPr lang="en-CA" sz="4000" dirty="0" err="1"/>
              <a:t>ዐቀብከነ</a:t>
            </a:r>
            <a:r>
              <a:rPr lang="en-CA" sz="4000" dirty="0"/>
              <a:t> </a:t>
            </a:r>
            <a:r>
              <a:rPr lang="en-CA" sz="4000" dirty="0" err="1"/>
              <a:t>ወአቅረብከነ</a:t>
            </a:r>
            <a:r>
              <a:rPr lang="en-CA" sz="4000" dirty="0"/>
              <a:t> </a:t>
            </a:r>
            <a:endParaRPr lang="en-CA" sz="4000" dirty="0" smtClean="0"/>
          </a:p>
        </p:txBody>
      </p:sp>
      <p:sp>
        <p:nvSpPr>
          <p:cNvPr id="19" name="Rectangle 18"/>
          <p:cNvSpPr/>
          <p:nvPr/>
        </p:nvSpPr>
        <p:spPr>
          <a:xfrm>
            <a:off x="3959995" y="-22961"/>
            <a:ext cx="4236551"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3</a:t>
            </a:r>
            <a:r>
              <a:rPr lang="en-CA" sz="1400" dirty="0" smtClean="0">
                <a:solidFill>
                  <a:srgbClr val="FFC000"/>
                </a:solidFill>
              </a:rPr>
              <a:t>4. </a:t>
            </a:r>
            <a:r>
              <a:rPr lang="en-CA" sz="4000" dirty="0" smtClean="0"/>
              <a:t>ኦ </a:t>
            </a:r>
            <a:r>
              <a:rPr lang="en-CA" sz="4000" dirty="0" err="1"/>
              <a:t>ጐይታና</a:t>
            </a:r>
            <a:r>
              <a:rPr lang="en-CA" sz="4000" dirty="0"/>
              <a:t> </a:t>
            </a:r>
            <a:endParaRPr lang="en-CA" sz="4000" dirty="0" smtClean="0"/>
          </a:p>
          <a:p>
            <a:r>
              <a:rPr lang="en-CA" sz="4000" dirty="0" err="1" smtClean="0"/>
              <a:t>እግዚኣብሄር</a:t>
            </a:r>
            <a:r>
              <a:rPr lang="en-CA" sz="4000" dirty="0" smtClean="0"/>
              <a:t> </a:t>
            </a:r>
            <a:r>
              <a:rPr lang="en-CA" sz="4000" dirty="0" err="1"/>
              <a:t>ኵሉ</a:t>
            </a:r>
            <a:r>
              <a:rPr lang="en-CA" sz="4000" dirty="0"/>
              <a:t> </a:t>
            </a:r>
            <a:r>
              <a:rPr lang="en-CA" sz="4000" dirty="0" err="1"/>
              <a:t>እትሕዝ</a:t>
            </a:r>
            <a:r>
              <a:rPr lang="en-CA" sz="4000" dirty="0"/>
              <a:t> </a:t>
            </a:r>
            <a:r>
              <a:rPr lang="en-CA" sz="4000" dirty="0" err="1" smtClean="0"/>
              <a:t>ኣቦኡ</a:t>
            </a:r>
            <a:r>
              <a:rPr lang="en-CA" sz="4000" dirty="0" smtClean="0"/>
              <a:t> </a:t>
            </a:r>
            <a:r>
              <a:rPr lang="en-CA" sz="4000" dirty="0" err="1" smtClean="0"/>
              <a:t>ንጐይታናን</a:t>
            </a:r>
            <a:r>
              <a:rPr lang="en-CA" sz="4000" dirty="0" smtClean="0"/>
              <a:t> </a:t>
            </a:r>
            <a:r>
              <a:rPr lang="en-CA" sz="4000" dirty="0" err="1" smtClean="0"/>
              <a:t>ኣምላ</a:t>
            </a:r>
            <a:endParaRPr lang="en-CA" sz="4000" dirty="0" smtClean="0"/>
          </a:p>
          <a:p>
            <a:r>
              <a:rPr lang="en-CA" sz="4000" dirty="0" err="1" smtClean="0"/>
              <a:t>ኽናን</a:t>
            </a:r>
            <a:r>
              <a:rPr lang="en-CA" sz="4000" dirty="0" smtClean="0"/>
              <a:t> </a:t>
            </a:r>
            <a:r>
              <a:rPr lang="en-CA" sz="4000" dirty="0" err="1" smtClean="0"/>
              <a:t>መድኃኒናን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ልዕሊ</a:t>
            </a:r>
            <a:r>
              <a:rPr lang="en-CA" sz="4000" dirty="0" smtClean="0"/>
              <a:t> </a:t>
            </a:r>
            <a:r>
              <a:rPr lang="en-CA" sz="4000" dirty="0" err="1" smtClean="0"/>
              <a:t>ዅሉ</a:t>
            </a:r>
            <a:r>
              <a:rPr lang="en-CA" sz="4000" dirty="0" smtClean="0"/>
              <a:t> </a:t>
            </a:r>
            <a:r>
              <a:rPr lang="en-CA" sz="4000" dirty="0" err="1" smtClean="0"/>
              <a:t>ግብርን</a:t>
            </a:r>
            <a:r>
              <a:rPr lang="en-CA" sz="4000" dirty="0" smtClean="0"/>
              <a:t>፡ </a:t>
            </a:r>
            <a:r>
              <a:rPr lang="en-CA" sz="4000" dirty="0" err="1" smtClean="0"/>
              <a:t>ምእንቲ</a:t>
            </a:r>
            <a:r>
              <a:rPr lang="en-CA" sz="4000" dirty="0" smtClean="0"/>
              <a:t> </a:t>
            </a:r>
            <a:r>
              <a:rPr lang="en-CA" sz="4000" dirty="0" err="1" smtClean="0"/>
              <a:t>ዅሉ</a:t>
            </a:r>
            <a:r>
              <a:rPr lang="en-CA" sz="4000" dirty="0" smtClean="0"/>
              <a:t> </a:t>
            </a:r>
            <a:r>
              <a:rPr lang="en-CA" sz="4000" dirty="0" err="1" smtClean="0"/>
              <a:t>ግብርን</a:t>
            </a:r>
            <a:r>
              <a:rPr lang="en-CA" sz="4000" dirty="0" smtClean="0"/>
              <a:t>፥ </a:t>
            </a:r>
            <a:r>
              <a:rPr lang="en-CA" sz="4000" dirty="0" err="1" smtClean="0"/>
              <a:t>ኣብ</a:t>
            </a:r>
            <a:r>
              <a:rPr lang="en-CA" sz="4000" dirty="0" smtClean="0"/>
              <a:t> </a:t>
            </a:r>
            <a:r>
              <a:rPr lang="en-CA" sz="4000" dirty="0" err="1" smtClean="0"/>
              <a:t>ውሽጢ</a:t>
            </a:r>
            <a:r>
              <a:rPr lang="en-CA" sz="4000" dirty="0" smtClean="0"/>
              <a:t> </a:t>
            </a:r>
            <a:r>
              <a:rPr lang="en-CA" sz="4000" dirty="0" err="1" smtClean="0"/>
              <a:t>ዅሉ</a:t>
            </a:r>
            <a:r>
              <a:rPr lang="en-CA" sz="4000" dirty="0" smtClean="0"/>
              <a:t> </a:t>
            </a:r>
            <a:r>
              <a:rPr lang="en-CA" sz="4000" dirty="0" err="1" smtClean="0"/>
              <a:t>ግብርን</a:t>
            </a:r>
            <a:r>
              <a:rPr lang="en-CA" sz="4000" dirty="0" smtClean="0"/>
              <a:t>፥ </a:t>
            </a:r>
            <a:r>
              <a:rPr lang="en-CA" sz="4000" dirty="0" err="1" smtClean="0"/>
              <a:t>ነመስግነካ</a:t>
            </a:r>
            <a:r>
              <a:rPr lang="en-CA" sz="4000" dirty="0" smtClean="0"/>
              <a:t> </a:t>
            </a:r>
            <a:r>
              <a:rPr lang="en-CA" sz="4000" dirty="0" err="1" smtClean="0"/>
              <a:t>ኣሎና</a:t>
            </a:r>
            <a:r>
              <a:rPr lang="en-CA" sz="4000" dirty="0" smtClean="0"/>
              <a:t>። </a:t>
            </a:r>
            <a:r>
              <a:rPr lang="en-CA" sz="4000" dirty="0" err="1" smtClean="0"/>
              <a:t>ስለ</a:t>
            </a:r>
            <a:r>
              <a:rPr lang="en-CA" sz="4000" dirty="0" smtClean="0"/>
              <a:t> </a:t>
            </a:r>
            <a:r>
              <a:rPr lang="en-CA" sz="4000" dirty="0" err="1" smtClean="0"/>
              <a:t>ዘሠወርካናን</a:t>
            </a:r>
            <a:r>
              <a:rPr lang="en-CA" sz="4000" dirty="0" smtClean="0"/>
              <a:t> </a:t>
            </a:r>
            <a:r>
              <a:rPr lang="en-CA" sz="4000" dirty="0" err="1" smtClean="0"/>
              <a:t>ዝረዳእካናን</a:t>
            </a:r>
            <a:r>
              <a:rPr lang="en-CA" sz="4000" dirty="0" smtClean="0"/>
              <a:t>፥ </a:t>
            </a:r>
            <a:r>
              <a:rPr lang="en-CA" sz="4000" dirty="0" err="1" smtClean="0"/>
              <a:t>ዝሓሎኻና</a:t>
            </a:r>
            <a:r>
              <a:rPr lang="en-CA" sz="4000" dirty="0" smtClean="0"/>
              <a:t>፥</a:t>
            </a:r>
          </a:p>
        </p:txBody>
      </p:sp>
      <p:sp>
        <p:nvSpPr>
          <p:cNvPr id="20" name="Rectangle 19"/>
          <p:cNvSpPr/>
          <p:nvPr/>
        </p:nvSpPr>
        <p:spPr>
          <a:xfrm>
            <a:off x="8154208" y="-22961"/>
            <a:ext cx="3966906" cy="6694140"/>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34.</a:t>
            </a:r>
            <a:r>
              <a:rPr lang="en-US" sz="3300" dirty="0" smtClean="0">
                <a:uFill>
                  <a:solidFill>
                    <a:srgbClr val="D84800"/>
                  </a:solidFill>
                </a:uFill>
              </a:rPr>
              <a:t>Master</a:t>
            </a:r>
            <a:r>
              <a:rPr lang="en-US" sz="3300" dirty="0">
                <a:uFill>
                  <a:solidFill>
                    <a:srgbClr val="D84800"/>
                  </a:solidFill>
                </a:uFill>
              </a:rPr>
              <a:t>, Lord God Almighty</a:t>
            </a:r>
            <a:r>
              <a:rPr lang="en-US" sz="3300" dirty="0" smtClean="0">
                <a:uFill>
                  <a:solidFill>
                    <a:srgbClr val="D84800"/>
                  </a:solidFill>
                </a:uFill>
              </a:rPr>
              <a:t>, the </a:t>
            </a:r>
            <a:r>
              <a:rPr lang="en-US" sz="3300" dirty="0">
                <a:uFill>
                  <a:solidFill>
                    <a:srgbClr val="D84800"/>
                  </a:solidFill>
                </a:uFill>
              </a:rPr>
              <a:t>Father of our Lord, God, and </a:t>
            </a:r>
            <a:r>
              <a:rPr lang="en-US" sz="3300" dirty="0" err="1" smtClean="0">
                <a:uFill>
                  <a:solidFill>
                    <a:srgbClr val="D84800"/>
                  </a:solidFill>
                </a:uFill>
              </a:rPr>
              <a:t>Saviour</a:t>
            </a:r>
            <a:r>
              <a:rPr lang="en-US" sz="3300" dirty="0" smtClean="0">
                <a:uFill>
                  <a:solidFill>
                    <a:srgbClr val="D84800"/>
                  </a:solidFill>
                </a:uFill>
              </a:rPr>
              <a:t> Jesus </a:t>
            </a:r>
            <a:r>
              <a:rPr lang="en-US" sz="3300" dirty="0">
                <a:uFill>
                  <a:solidFill>
                    <a:srgbClr val="D84800"/>
                  </a:solidFill>
                </a:uFill>
              </a:rPr>
              <a:t>Christ, we render Thee thanks </a:t>
            </a:r>
            <a:r>
              <a:rPr lang="en-US" sz="3300" dirty="0" smtClean="0">
                <a:uFill>
                  <a:solidFill>
                    <a:srgbClr val="D84800"/>
                  </a:solidFill>
                </a:uFill>
              </a:rPr>
              <a:t>upon everything</a:t>
            </a:r>
            <a:r>
              <a:rPr lang="en-US" sz="3300" dirty="0">
                <a:uFill>
                  <a:solidFill>
                    <a:srgbClr val="D84800"/>
                  </a:solidFill>
                </a:uFill>
              </a:rPr>
              <a:t>, for everything and </a:t>
            </a:r>
            <a:r>
              <a:rPr lang="en-US" sz="3300" dirty="0" smtClean="0">
                <a:uFill>
                  <a:solidFill>
                    <a:srgbClr val="D84800"/>
                  </a:solidFill>
                </a:uFill>
              </a:rPr>
              <a:t>in everything</a:t>
            </a:r>
            <a:r>
              <a:rPr lang="en-US" sz="3300" dirty="0">
                <a:uFill>
                  <a:solidFill>
                    <a:srgbClr val="D84800"/>
                  </a:solidFill>
                </a:uFill>
              </a:rPr>
              <a:t>, for Thou has covered us </a:t>
            </a:r>
            <a:r>
              <a:rPr lang="en-US" sz="3300" dirty="0" smtClean="0">
                <a:uFill>
                  <a:solidFill>
                    <a:srgbClr val="D84800"/>
                  </a:solidFill>
                </a:uFill>
              </a:rPr>
              <a:t>and helped </a:t>
            </a:r>
            <a:r>
              <a:rPr lang="en-US" sz="3300" dirty="0">
                <a:uFill>
                  <a:solidFill>
                    <a:srgbClr val="D84800"/>
                  </a:solidFill>
                </a:uFill>
              </a:rPr>
              <a:t>us, has kept us, brought us near</a:t>
            </a:r>
            <a:r>
              <a:rPr lang="en-US" sz="3300" dirty="0" smtClean="0">
                <a:uFill>
                  <a:solidFill>
                    <a:srgbClr val="D84800"/>
                  </a:solidFill>
                </a:uFill>
              </a:rPr>
              <a:t>, and </a:t>
            </a:r>
            <a:r>
              <a:rPr lang="en-US" sz="3300" dirty="0">
                <a:uFill>
                  <a:solidFill>
                    <a:srgbClr val="D84800"/>
                  </a:solidFill>
                </a:uFill>
              </a:rPr>
              <a:t>received us </a:t>
            </a:r>
            <a:r>
              <a:rPr lang="en-US" sz="3300" dirty="0" smtClean="0">
                <a:uFill>
                  <a:solidFill>
                    <a:srgbClr val="D84800"/>
                  </a:solidFill>
                </a:uFill>
              </a:rPr>
              <a:t>unto</a:t>
            </a:r>
          </a:p>
        </p:txBody>
      </p:sp>
    </p:spTree>
    <p:extLst>
      <p:ext uri="{BB962C8B-B14F-4D97-AF65-F5344CB8AC3E}">
        <p14:creationId xmlns:p14="http://schemas.microsoft.com/office/powerpoint/2010/main" val="3811337869"/>
      </p:ext>
    </p:extLst>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7587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167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664470" y="778354"/>
            <a:ext cx="3869107" cy="5478423"/>
          </a:xfrm>
          <a:prstGeom prst="rect">
            <a:avLst/>
          </a:prstGeom>
        </p:spPr>
        <p:txBody>
          <a:bodyPr wrap="square">
            <a:spAutoFit/>
          </a:bodyPr>
          <a:lstStyle/>
          <a:p>
            <a:r>
              <a:rPr lang="en-CA" sz="6000" dirty="0" err="1" smtClean="0">
                <a:solidFill>
                  <a:srgbClr val="92D050"/>
                </a:solidFill>
              </a:rPr>
              <a:t>ይ.ዲ</a:t>
            </a:r>
            <a:r>
              <a:rPr lang="en-CA" sz="6000" dirty="0">
                <a:solidFill>
                  <a:srgbClr val="92D050"/>
                </a:solidFill>
              </a:rPr>
              <a:t>. </a:t>
            </a:r>
            <a:endParaRPr lang="en-CA" sz="6000" dirty="0">
              <a:solidFill>
                <a:srgbClr val="FFC000"/>
              </a:solidFill>
            </a:endParaRPr>
          </a:p>
          <a:p>
            <a:r>
              <a:rPr lang="en-CA" sz="1400" dirty="0" smtClean="0">
                <a:solidFill>
                  <a:srgbClr val="FFC000"/>
                </a:solidFill>
              </a:rPr>
              <a:t>94. </a:t>
            </a:r>
            <a:r>
              <a:rPr lang="en-CA" sz="6000" dirty="0" err="1" smtClean="0"/>
              <a:t>ኣብ</a:t>
            </a:r>
            <a:r>
              <a:rPr lang="en-CA" sz="6000" dirty="0" smtClean="0"/>
              <a:t> </a:t>
            </a:r>
            <a:r>
              <a:rPr lang="en-CA" sz="6000" dirty="0" err="1" smtClean="0"/>
              <a:t>ንስሓ</a:t>
            </a:r>
            <a:r>
              <a:rPr lang="en-CA" sz="6000" dirty="0" smtClean="0"/>
              <a:t> </a:t>
            </a:r>
            <a:r>
              <a:rPr lang="en-CA" sz="6000" dirty="0" err="1" smtClean="0"/>
              <a:t>ዘሎኹም</a:t>
            </a:r>
            <a:r>
              <a:rPr lang="en-CA" sz="6000" dirty="0" smtClean="0"/>
              <a:t> </a:t>
            </a:r>
            <a:r>
              <a:rPr lang="en-CA" sz="6000" dirty="0" err="1" smtClean="0"/>
              <a:t>ርእስኹም</a:t>
            </a:r>
            <a:r>
              <a:rPr lang="en-CA" sz="6000" dirty="0" smtClean="0"/>
              <a:t> </a:t>
            </a:r>
            <a:r>
              <a:rPr lang="en-CA" sz="6000" dirty="0" err="1" smtClean="0"/>
              <a:t>ኣድንኑ</a:t>
            </a:r>
            <a:r>
              <a:rPr lang="en-CA" sz="6000" dirty="0" smtClean="0"/>
              <a:t>።</a:t>
            </a:r>
            <a:endParaRPr lang="en-CA" sz="6000" dirty="0"/>
          </a:p>
          <a:p>
            <a:r>
              <a:rPr lang="en-CA" sz="5000" dirty="0" smtClean="0"/>
              <a:t> </a:t>
            </a:r>
            <a:endParaRPr lang="en-CA" sz="5000" dirty="0"/>
          </a:p>
        </p:txBody>
      </p:sp>
      <p:sp>
        <p:nvSpPr>
          <p:cNvPr id="2" name="Rectangle 1"/>
          <p:cNvSpPr/>
          <p:nvPr/>
        </p:nvSpPr>
        <p:spPr>
          <a:xfrm>
            <a:off x="60516" y="778354"/>
            <a:ext cx="3918637" cy="4785926"/>
          </a:xfrm>
          <a:prstGeom prst="rect">
            <a:avLst/>
          </a:prstGeom>
        </p:spPr>
        <p:txBody>
          <a:bodyPr wrap="square">
            <a:spAutoFit/>
          </a:bodyPr>
          <a:lstStyle/>
          <a:p>
            <a:r>
              <a:rPr lang="pt-BR" sz="6500" b="1" dirty="0">
                <a:solidFill>
                  <a:srgbClr val="92D050"/>
                </a:solidFill>
              </a:rPr>
              <a:t>ይ.ዲ. </a:t>
            </a:r>
            <a:endParaRPr lang="pt-BR" sz="6500" b="1" dirty="0" smtClean="0">
              <a:solidFill>
                <a:srgbClr val="92D050"/>
              </a:solidFill>
            </a:endParaRPr>
          </a:p>
          <a:p>
            <a:r>
              <a:rPr lang="pt-BR" sz="1400" b="1" dirty="0" smtClean="0">
                <a:solidFill>
                  <a:srgbClr val="FFC000"/>
                </a:solidFill>
              </a:rPr>
              <a:t>፺፬. </a:t>
            </a:r>
            <a:r>
              <a:rPr lang="pt-BR" sz="6000" b="1" dirty="0" smtClean="0"/>
              <a:t>እለ ውስተ ንስሐ ሀሎክሙ አትሕቱ ርእሰክሙ።  </a:t>
            </a:r>
            <a:endParaRPr lang="en-CA" sz="6000" b="1" dirty="0"/>
          </a:p>
        </p:txBody>
      </p:sp>
      <p:sp>
        <p:nvSpPr>
          <p:cNvPr id="8" name="Rectangle 7"/>
          <p:cNvSpPr/>
          <p:nvPr/>
        </p:nvSpPr>
        <p:spPr>
          <a:xfrm>
            <a:off x="8451868" y="778354"/>
            <a:ext cx="4043664" cy="4532010"/>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500" b="1" dirty="0">
                <a:solidFill>
                  <a:srgbClr val="92D050"/>
                </a:solidFill>
              </a:rPr>
              <a:t>Deacon</a:t>
            </a:r>
            <a:r>
              <a:rPr lang="en-US" sz="4500" b="1" dirty="0" smtClean="0">
                <a:solidFill>
                  <a:srgbClr val="92D050"/>
                </a:solidFill>
              </a:rPr>
              <a:t>:</a:t>
            </a:r>
            <a:r>
              <a:rPr lang="en-US" sz="4500" dirty="0" smtClean="0">
                <a:solidFill>
                  <a:srgbClr val="92D050"/>
                </a:solidFill>
              </a:rPr>
              <a:t> </a:t>
            </a:r>
          </a:p>
          <a:p>
            <a:pPr marL="40639" marR="40639">
              <a:lnSpc>
                <a:spcPct val="150000"/>
              </a:lnSpc>
              <a:spcBef>
                <a:spcPts val="600"/>
              </a:spcBef>
              <a:buClr>
                <a:srgbClr val="000000"/>
              </a:buClr>
              <a:buFont typeface="Arial"/>
              <a:defRPr sz="2800"/>
            </a:pPr>
            <a:r>
              <a:rPr lang="en-US" sz="1400" dirty="0" smtClean="0">
                <a:solidFill>
                  <a:srgbClr val="FFC000"/>
                </a:solidFill>
              </a:rPr>
              <a:t>94. </a:t>
            </a:r>
            <a:r>
              <a:rPr lang="en-US" sz="4800" dirty="0" smtClean="0"/>
              <a:t>Ye </a:t>
            </a:r>
            <a:r>
              <a:rPr lang="en-US" sz="4800" dirty="0"/>
              <a:t>that are penitent, bow your heads</a:t>
            </a:r>
            <a:r>
              <a:rPr lang="en-US" sz="4800" dirty="0" smtClean="0"/>
              <a:t>.</a:t>
            </a:r>
            <a:endParaRPr lang="en-US" sz="4800" dirty="0"/>
          </a:p>
        </p:txBody>
      </p:sp>
    </p:spTree>
    <p:extLst>
      <p:ext uri="{BB962C8B-B14F-4D97-AF65-F5344CB8AC3E}">
        <p14:creationId xmlns:p14="http://schemas.microsoft.com/office/powerpoint/2010/main" val="89875519"/>
      </p:ext>
    </p:extLst>
  </p:cSld>
  <p:clrMapOvr>
    <a:masterClrMapping/>
  </p:clrMapOvr>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6555641"/>
          </a:xfrm>
          <a:prstGeom prst="rect">
            <a:avLst/>
          </a:prstGeom>
        </p:spPr>
        <p:txBody>
          <a:bodyPr wrap="square">
            <a:spAutoFit/>
          </a:bodyPr>
          <a:lstStyle/>
          <a:p>
            <a:r>
              <a:rPr lang="en-CA" sz="2000" dirty="0" smtClean="0">
                <a:solidFill>
                  <a:srgbClr val="FFC000"/>
                </a:solidFill>
              </a:rPr>
              <a:t>            </a:t>
            </a:r>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ሕዝቢ</a:t>
            </a:r>
            <a:r>
              <a:rPr lang="en-CA" sz="2000" dirty="0" smtClean="0">
                <a:solidFill>
                  <a:srgbClr val="FFC000"/>
                </a:solidFill>
              </a:rPr>
              <a:t> </a:t>
            </a:r>
            <a:r>
              <a:rPr lang="en-CA" sz="2000" dirty="0" err="1" smtClean="0">
                <a:solidFill>
                  <a:srgbClr val="FFC000"/>
                </a:solidFill>
              </a:rPr>
              <a:t>ተመሊሱ</a:t>
            </a:r>
            <a:r>
              <a:rPr lang="en-CA" sz="2000" dirty="0" smtClean="0">
                <a:solidFill>
                  <a:srgbClr val="FFC000"/>
                </a:solidFill>
              </a:rPr>
              <a:t> </a:t>
            </a:r>
            <a:r>
              <a:rPr lang="en-CA" sz="2000" dirty="0" err="1" smtClean="0">
                <a:solidFill>
                  <a:srgbClr val="FFC000"/>
                </a:solidFill>
              </a:rPr>
              <a:t>ካህን</a:t>
            </a:r>
            <a:endParaRPr lang="en-CA" sz="2000" dirty="0">
              <a:solidFill>
                <a:srgbClr val="FFC000"/>
              </a:solidFill>
            </a:endParaRPr>
          </a:p>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95. </a:t>
            </a:r>
            <a:r>
              <a:rPr lang="en-CA" sz="4000" dirty="0" smtClean="0"/>
              <a:t>ኦ </a:t>
            </a:r>
            <a:r>
              <a:rPr lang="en-CA" sz="4000" dirty="0" err="1" smtClean="0"/>
              <a:t>እግዚኣብሄር</a:t>
            </a:r>
            <a:r>
              <a:rPr lang="en-CA" sz="4000" dirty="0" smtClean="0"/>
              <a:t> </a:t>
            </a:r>
            <a:r>
              <a:rPr lang="en-CA" sz="4000" dirty="0" err="1" smtClean="0"/>
              <a:t>ኣምላኽና</a:t>
            </a:r>
            <a:r>
              <a:rPr lang="en-CA" sz="4000" dirty="0" smtClean="0"/>
              <a:t> </a:t>
            </a:r>
            <a:r>
              <a:rPr lang="en-CA" sz="4000" dirty="0" err="1" smtClean="0"/>
              <a:t>ኣብ</a:t>
            </a:r>
            <a:r>
              <a:rPr lang="en-CA" sz="4000" dirty="0" smtClean="0"/>
              <a:t> </a:t>
            </a:r>
            <a:r>
              <a:rPr lang="en-CA" sz="4000" dirty="0" err="1" smtClean="0"/>
              <a:t>ንስሓ</a:t>
            </a:r>
            <a:r>
              <a:rPr lang="en-CA" sz="4000" dirty="0" smtClean="0"/>
              <a:t> </a:t>
            </a:r>
            <a:r>
              <a:rPr lang="en-CA" sz="4000" dirty="0" err="1" smtClean="0"/>
              <a:t>ንዘለዉ</a:t>
            </a:r>
            <a:r>
              <a:rPr lang="en-CA" sz="4000" dirty="0" smtClean="0"/>
              <a:t> </a:t>
            </a:r>
            <a:r>
              <a:rPr lang="en-CA" sz="4000" dirty="0" err="1" smtClean="0"/>
              <a:t>ሕዝብኻ</a:t>
            </a:r>
            <a:r>
              <a:rPr lang="en-CA" sz="4000" dirty="0" smtClean="0"/>
              <a:t> </a:t>
            </a:r>
            <a:r>
              <a:rPr lang="en-CA" sz="4000" dirty="0" err="1" smtClean="0"/>
              <a:t>ተመልከት</a:t>
            </a:r>
            <a:r>
              <a:rPr lang="en-CA" sz="4000" dirty="0" smtClean="0"/>
              <a:t>፣ </a:t>
            </a:r>
            <a:r>
              <a:rPr lang="en-CA" sz="4000" dirty="0" err="1" smtClean="0"/>
              <a:t>ከም</a:t>
            </a:r>
            <a:r>
              <a:rPr lang="en-CA" sz="4000" dirty="0" smtClean="0"/>
              <a:t> </a:t>
            </a:r>
            <a:r>
              <a:rPr lang="en-CA" sz="4000" dirty="0" err="1" smtClean="0"/>
              <a:t>መጠን</a:t>
            </a:r>
            <a:r>
              <a:rPr lang="en-CA" sz="4000" dirty="0" smtClean="0"/>
              <a:t> </a:t>
            </a:r>
            <a:r>
              <a:rPr lang="en-CA" sz="4000" dirty="0" err="1" smtClean="0"/>
              <a:t>ዕቤት</a:t>
            </a:r>
            <a:r>
              <a:rPr lang="en-CA" sz="4000" dirty="0" smtClean="0"/>
              <a:t> </a:t>
            </a:r>
            <a:r>
              <a:rPr lang="en-CA" sz="4000" dirty="0" err="1" smtClean="0"/>
              <a:t>ለውሃትካ</a:t>
            </a:r>
            <a:r>
              <a:rPr lang="en-CA" sz="4000" dirty="0" smtClean="0"/>
              <a:t> </a:t>
            </a:r>
            <a:r>
              <a:rPr lang="en-CA" sz="4000" dirty="0" err="1" smtClean="0"/>
              <a:t>ይቕረ</a:t>
            </a:r>
            <a:r>
              <a:rPr lang="en-CA" sz="4000" dirty="0" smtClean="0"/>
              <a:t> </a:t>
            </a:r>
            <a:r>
              <a:rPr lang="en-CA" sz="4000" dirty="0" err="1" smtClean="0"/>
              <a:t>በለሎም</a:t>
            </a:r>
            <a:r>
              <a:rPr lang="en-CA" sz="4000" dirty="0" smtClean="0"/>
              <a:t>። </a:t>
            </a:r>
            <a:r>
              <a:rPr lang="en-CA" sz="4000" dirty="0" err="1" smtClean="0"/>
              <a:t>ካብ</a:t>
            </a:r>
            <a:r>
              <a:rPr lang="en-CA" sz="4000" dirty="0" smtClean="0"/>
              <a:t> </a:t>
            </a:r>
            <a:r>
              <a:rPr lang="en-CA" sz="4000" dirty="0" err="1" smtClean="0"/>
              <a:t>ኵሉ</a:t>
            </a:r>
            <a:r>
              <a:rPr lang="en-CA" sz="4000" dirty="0" smtClean="0"/>
              <a:t> </a:t>
            </a:r>
            <a:r>
              <a:rPr lang="en-CA" sz="4000" dirty="0" err="1" smtClean="0"/>
              <a:t>እኩይ</a:t>
            </a:r>
            <a:r>
              <a:rPr lang="en-CA" sz="4000" dirty="0" smtClean="0"/>
              <a:t> </a:t>
            </a:r>
            <a:r>
              <a:rPr lang="en-CA" sz="4000" dirty="0" err="1" smtClean="0"/>
              <a:t>ከአ</a:t>
            </a:r>
            <a:r>
              <a:rPr lang="en-CA" sz="4000" dirty="0" smtClean="0"/>
              <a:t> </a:t>
            </a:r>
            <a:r>
              <a:rPr lang="en-CA" sz="4000" dirty="0" err="1" smtClean="0"/>
              <a:t>ሰውሮምን</a:t>
            </a:r>
            <a:r>
              <a:rPr lang="en-CA" sz="4000" dirty="0" smtClean="0"/>
              <a:t> </a:t>
            </a:r>
            <a:r>
              <a:rPr lang="en-CA" sz="4000" dirty="0" err="1" smtClean="0"/>
              <a:t>ሓልዎምን</a:t>
            </a:r>
            <a:r>
              <a:rPr lang="en-CA" sz="4000" dirty="0" smtClean="0"/>
              <a:t>። </a:t>
            </a:r>
            <a:r>
              <a:rPr lang="en-CA" sz="1400" dirty="0" smtClean="0">
                <a:solidFill>
                  <a:srgbClr val="FFC000"/>
                </a:solidFill>
              </a:rPr>
              <a:t>96. </a:t>
            </a:r>
            <a:r>
              <a:rPr lang="en-CA" sz="4000" dirty="0" err="1" smtClean="0"/>
              <a:t>ዝቐደመ</a:t>
            </a:r>
            <a:r>
              <a:rPr lang="en-CA" sz="4000" dirty="0" smtClean="0"/>
              <a:t> </a:t>
            </a:r>
            <a:r>
              <a:rPr lang="en-CA" sz="4000" dirty="0" err="1"/>
              <a:t>ኣበሳኦም</a:t>
            </a:r>
            <a:r>
              <a:rPr lang="en-CA" sz="4000" dirty="0"/>
              <a:t> </a:t>
            </a:r>
            <a:r>
              <a:rPr lang="en-CA" sz="4000" dirty="0" err="1"/>
              <a:t>ብሰላም</a:t>
            </a:r>
            <a:r>
              <a:rPr lang="en-CA" sz="4000" dirty="0"/>
              <a:t> </a:t>
            </a:r>
            <a:r>
              <a:rPr lang="en-CA" sz="4000" dirty="0" err="1"/>
              <a:t>ይቕረ</a:t>
            </a:r>
            <a:r>
              <a:rPr lang="en-CA" sz="4000" dirty="0"/>
              <a:t> </a:t>
            </a:r>
            <a:r>
              <a:rPr lang="en-CA" sz="4000" dirty="0" err="1"/>
              <a:t>ኢልካ</a:t>
            </a:r>
            <a:r>
              <a:rPr lang="en-CA" sz="4000" dirty="0"/>
              <a:t> </a:t>
            </a:r>
            <a:r>
              <a:rPr lang="en-CA" sz="4000" dirty="0" err="1"/>
              <a:t>ንነፍሶም</a:t>
            </a:r>
            <a:r>
              <a:rPr lang="en-CA" sz="4000" dirty="0"/>
              <a:t> </a:t>
            </a:r>
            <a:r>
              <a:rPr lang="en-CA" sz="4000" dirty="0" err="1"/>
              <a:t>በጃ</a:t>
            </a:r>
            <a:r>
              <a:rPr lang="en-CA" sz="4000" dirty="0"/>
              <a:t> </a:t>
            </a:r>
            <a:r>
              <a:rPr lang="en-CA" sz="4000" dirty="0" err="1"/>
              <a:t>ኵኖም</a:t>
            </a:r>
            <a:r>
              <a:rPr lang="en-CA" sz="4000" dirty="0"/>
              <a:t>። </a:t>
            </a:r>
          </a:p>
        </p:txBody>
      </p:sp>
      <p:sp>
        <p:nvSpPr>
          <p:cNvPr id="2" name="Rectangle 1"/>
          <p:cNvSpPr/>
          <p:nvPr/>
        </p:nvSpPr>
        <p:spPr>
          <a:xfrm>
            <a:off x="-29071" y="2541"/>
            <a:ext cx="4087095" cy="6863417"/>
          </a:xfrm>
          <a:prstGeom prst="rect">
            <a:avLst/>
          </a:prstGeom>
        </p:spPr>
        <p:txBody>
          <a:bodyPr wrap="square">
            <a:spAutoFit/>
          </a:bodyPr>
          <a:lstStyle/>
          <a:p>
            <a:pPr algn="ctr"/>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ተመይጦ</a:t>
            </a:r>
            <a:r>
              <a:rPr lang="en-CA" sz="2000" dirty="0" smtClean="0">
                <a:solidFill>
                  <a:srgbClr val="FFC000"/>
                </a:solidFill>
              </a:rPr>
              <a:t> </a:t>
            </a:r>
            <a:r>
              <a:rPr lang="en-CA" sz="2000" dirty="0" err="1" smtClean="0">
                <a:solidFill>
                  <a:srgbClr val="FFC000"/>
                </a:solidFill>
              </a:rPr>
              <a:t>መንገለ</a:t>
            </a:r>
            <a:r>
              <a:rPr lang="en-CA" sz="2000" dirty="0" smtClean="0">
                <a:solidFill>
                  <a:srgbClr val="FFC000"/>
                </a:solidFill>
              </a:rPr>
              <a:t> </a:t>
            </a:r>
            <a:r>
              <a:rPr lang="en-CA" sz="2000" dirty="0" err="1" smtClean="0">
                <a:solidFill>
                  <a:srgbClr val="FFC000"/>
                </a:solidFill>
              </a:rPr>
              <a:t>ሕዝብ</a:t>
            </a:r>
            <a:endParaRPr lang="en-CA" sz="2000" dirty="0" smtClean="0">
              <a:solidFill>
                <a:srgbClr val="FFC000"/>
              </a:solidFill>
            </a:endParaRPr>
          </a:p>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፺፭. </a:t>
            </a:r>
            <a:r>
              <a:rPr lang="en-CA" sz="3800" dirty="0" smtClean="0"/>
              <a:t>ኦ </a:t>
            </a:r>
            <a:r>
              <a:rPr lang="en-CA" sz="3800" dirty="0" err="1" smtClean="0"/>
              <a:t>እግዚአብሔር</a:t>
            </a:r>
            <a:r>
              <a:rPr lang="en-CA" sz="3800" dirty="0" smtClean="0"/>
              <a:t> </a:t>
            </a:r>
            <a:r>
              <a:rPr lang="en-CA" sz="3800" dirty="0" err="1" smtClean="0"/>
              <a:t>አምላክነ</a:t>
            </a:r>
            <a:r>
              <a:rPr lang="en-CA" sz="3800" dirty="0" smtClean="0"/>
              <a:t> </a:t>
            </a:r>
            <a:r>
              <a:rPr lang="en-CA" sz="3800" dirty="0" err="1" smtClean="0"/>
              <a:t>ነጽር</a:t>
            </a:r>
            <a:r>
              <a:rPr lang="en-CA" sz="3800" dirty="0" smtClean="0"/>
              <a:t>  </a:t>
            </a:r>
            <a:r>
              <a:rPr lang="en-CA" sz="3800" dirty="0" err="1" smtClean="0"/>
              <a:t>ዲበ</a:t>
            </a:r>
            <a:r>
              <a:rPr lang="en-CA" sz="3800" dirty="0" smtClean="0"/>
              <a:t>  </a:t>
            </a:r>
            <a:r>
              <a:rPr lang="en-CA" sz="3800" dirty="0" err="1" smtClean="0"/>
              <a:t>ሕዝ</a:t>
            </a:r>
            <a:endParaRPr lang="en-CA" sz="3800" dirty="0" smtClean="0"/>
          </a:p>
          <a:p>
            <a:r>
              <a:rPr lang="en-CA" sz="3800" dirty="0" err="1" smtClean="0"/>
              <a:t>ብከ</a:t>
            </a:r>
            <a:r>
              <a:rPr lang="en-CA" sz="3800" dirty="0" smtClean="0"/>
              <a:t> </a:t>
            </a:r>
            <a:r>
              <a:rPr lang="en-CA" sz="3800" dirty="0" err="1" smtClean="0"/>
              <a:t>እለ</a:t>
            </a:r>
            <a:r>
              <a:rPr lang="en-CA" sz="3800" dirty="0" smtClean="0"/>
              <a:t> </a:t>
            </a:r>
            <a:r>
              <a:rPr lang="en-CA" sz="3800" dirty="0" err="1" smtClean="0"/>
              <a:t>ውስተ</a:t>
            </a:r>
            <a:r>
              <a:rPr lang="en-CA" sz="3800" dirty="0" smtClean="0"/>
              <a:t> </a:t>
            </a:r>
            <a:r>
              <a:rPr lang="en-CA" sz="3800" dirty="0" err="1" smtClean="0"/>
              <a:t>ንስሐ</a:t>
            </a:r>
            <a:r>
              <a:rPr lang="en-CA" sz="3800" dirty="0" smtClean="0"/>
              <a:t> </a:t>
            </a:r>
            <a:r>
              <a:rPr lang="en-CA" sz="3800" dirty="0" err="1" smtClean="0"/>
              <a:t>ሀለው</a:t>
            </a:r>
            <a:r>
              <a:rPr lang="en-CA" sz="3800" dirty="0" smtClean="0"/>
              <a:t>። </a:t>
            </a:r>
            <a:r>
              <a:rPr lang="en-CA" sz="3800" dirty="0" err="1" smtClean="0"/>
              <a:t>ወተሣሃሎሙ</a:t>
            </a:r>
            <a:r>
              <a:rPr lang="en-CA" sz="3800" dirty="0" smtClean="0"/>
              <a:t> </a:t>
            </a:r>
            <a:r>
              <a:rPr lang="en-CA" sz="3800" dirty="0" err="1" smtClean="0"/>
              <a:t>በከመ</a:t>
            </a:r>
            <a:r>
              <a:rPr lang="en-CA" sz="3800" dirty="0" smtClean="0"/>
              <a:t> </a:t>
            </a:r>
            <a:r>
              <a:rPr lang="en-CA" sz="3800" dirty="0" err="1" smtClean="0"/>
              <a:t>ዕበየ</a:t>
            </a:r>
            <a:r>
              <a:rPr lang="en-CA" sz="3800" dirty="0" smtClean="0"/>
              <a:t> </a:t>
            </a:r>
            <a:r>
              <a:rPr lang="en-CA" sz="3800" dirty="0" err="1" smtClean="0"/>
              <a:t>ሣሕልከ</a:t>
            </a:r>
            <a:r>
              <a:rPr lang="en-CA" sz="3800" dirty="0" smtClean="0"/>
              <a:t> </a:t>
            </a:r>
            <a:r>
              <a:rPr lang="en-CA" sz="3800" dirty="0" err="1" smtClean="0"/>
              <a:t>ወበ</a:t>
            </a:r>
            <a:endParaRPr lang="en-CA" sz="3800" dirty="0" smtClean="0"/>
          </a:p>
          <a:p>
            <a:r>
              <a:rPr lang="en-CA" sz="3800" dirty="0" err="1" smtClean="0"/>
              <a:t>ከመ</a:t>
            </a:r>
            <a:r>
              <a:rPr lang="en-CA" sz="3800" dirty="0" smtClean="0"/>
              <a:t> </a:t>
            </a:r>
            <a:r>
              <a:rPr lang="en-CA" sz="3800" dirty="0" err="1" smtClean="0"/>
              <a:t>ብዝኃ</a:t>
            </a:r>
            <a:r>
              <a:rPr lang="en-CA" sz="3800" dirty="0" smtClean="0"/>
              <a:t> </a:t>
            </a:r>
            <a:r>
              <a:rPr lang="en-CA" sz="3800" dirty="0" err="1" smtClean="0"/>
              <a:t>ምሕረትከ</a:t>
            </a:r>
            <a:r>
              <a:rPr lang="en-CA" sz="3800" dirty="0" smtClean="0"/>
              <a:t> </a:t>
            </a:r>
            <a:r>
              <a:rPr lang="en-CA" sz="3800" dirty="0" err="1" smtClean="0"/>
              <a:t>ደምስስ</a:t>
            </a:r>
            <a:r>
              <a:rPr lang="en-CA" sz="3800" dirty="0" smtClean="0"/>
              <a:t> </a:t>
            </a:r>
            <a:r>
              <a:rPr lang="en-CA" sz="3800" dirty="0" err="1" smtClean="0"/>
              <a:t>አበሳሆሙ</a:t>
            </a:r>
            <a:r>
              <a:rPr lang="en-CA" sz="3800" dirty="0" smtClean="0"/>
              <a:t> </a:t>
            </a:r>
            <a:r>
              <a:rPr lang="en-CA" sz="3800" dirty="0" err="1" smtClean="0"/>
              <a:t>ክድ</a:t>
            </a:r>
            <a:endParaRPr lang="en-CA" sz="3800" dirty="0" smtClean="0"/>
          </a:p>
          <a:p>
            <a:r>
              <a:rPr lang="en-CA" sz="3800" dirty="0" err="1" smtClean="0"/>
              <a:t>ኖሙ</a:t>
            </a:r>
            <a:r>
              <a:rPr lang="en-CA" sz="3800" dirty="0" smtClean="0"/>
              <a:t> </a:t>
            </a:r>
            <a:r>
              <a:rPr lang="en-CA" sz="3800" dirty="0" err="1" smtClean="0"/>
              <a:t>ወዕቀቦሙ</a:t>
            </a:r>
            <a:r>
              <a:rPr lang="en-CA" sz="3800" dirty="0" smtClean="0"/>
              <a:t> </a:t>
            </a:r>
            <a:r>
              <a:rPr lang="en-CA" sz="3800" dirty="0" err="1" smtClean="0"/>
              <a:t>እምኵሉ</a:t>
            </a:r>
            <a:r>
              <a:rPr lang="en-CA" sz="3800" dirty="0" smtClean="0"/>
              <a:t> </a:t>
            </a:r>
            <a:r>
              <a:rPr lang="en-CA" sz="3800" dirty="0" err="1" smtClean="0"/>
              <a:t>እኩይ</a:t>
            </a:r>
            <a:r>
              <a:rPr lang="en-CA" sz="3800" dirty="0" smtClean="0"/>
              <a:t> ።  </a:t>
            </a:r>
          </a:p>
          <a:p>
            <a:r>
              <a:rPr lang="en-CA" sz="1400" dirty="0" smtClean="0">
                <a:solidFill>
                  <a:srgbClr val="FFC000"/>
                </a:solidFill>
              </a:rPr>
              <a:t>፺፮.</a:t>
            </a:r>
            <a:r>
              <a:rPr lang="en-CA" sz="3800" dirty="0" smtClean="0"/>
              <a:t>ወቤዙ   </a:t>
            </a:r>
            <a:r>
              <a:rPr lang="en-CA" sz="3800" dirty="0" err="1" smtClean="0"/>
              <a:t>ነፍሳቲሆሙ</a:t>
            </a:r>
            <a:r>
              <a:rPr lang="en-CA" sz="3800" dirty="0" smtClean="0"/>
              <a:t> </a:t>
            </a:r>
            <a:r>
              <a:rPr lang="en-CA" sz="3800" dirty="0" err="1"/>
              <a:t>በሰላም</a:t>
            </a:r>
            <a:r>
              <a:rPr lang="en-CA" sz="3800" dirty="0"/>
              <a:t> </a:t>
            </a:r>
            <a:r>
              <a:rPr lang="en-CA" sz="3800" dirty="0" err="1"/>
              <a:t>አኅፂረከ</a:t>
            </a:r>
            <a:r>
              <a:rPr lang="en-CA" sz="3800" dirty="0"/>
              <a:t> </a:t>
            </a:r>
            <a:r>
              <a:rPr lang="en-CA" sz="3800" dirty="0" err="1" smtClean="0"/>
              <a:t>ዘቀዳሚ</a:t>
            </a:r>
            <a:endParaRPr lang="pt-BR" sz="3800" dirty="0"/>
          </a:p>
        </p:txBody>
      </p:sp>
      <p:sp>
        <p:nvSpPr>
          <p:cNvPr id="7" name="Rectangle 6"/>
          <p:cNvSpPr/>
          <p:nvPr/>
        </p:nvSpPr>
        <p:spPr>
          <a:xfrm>
            <a:off x="8238271" y="-125376"/>
            <a:ext cx="4032168" cy="6740307"/>
          </a:xfrm>
          <a:prstGeom prst="rect">
            <a:avLst/>
          </a:prstGeom>
        </p:spPr>
        <p:txBody>
          <a:bodyPr wrap="square">
            <a:spAutoFit/>
          </a:bodyPr>
          <a:lstStyle/>
          <a:p>
            <a:pPr marL="40639" marR="40639" algn="ctr">
              <a:lnSpc>
                <a:spcPct val="150000"/>
              </a:lnSpc>
              <a:spcBef>
                <a:spcPts val="600"/>
              </a:spcBef>
              <a:buClr>
                <a:srgbClr val="FF2600"/>
              </a:buClr>
              <a:buFont typeface="Arial"/>
              <a:defRPr sz="2200" b="1" u="sng">
                <a:solidFill>
                  <a:srgbClr val="FF2600"/>
                </a:solidFill>
                <a:uFill>
                  <a:solidFill>
                    <a:srgbClr val="FF2600"/>
                  </a:solidFill>
                </a:uFill>
              </a:defRPr>
            </a:pPr>
            <a:r>
              <a:rPr lang="en-US" sz="2000" dirty="0" smtClean="0">
                <a:solidFill>
                  <a:srgbClr val="FFC000"/>
                </a:solidFill>
              </a:rPr>
              <a:t>Shall turn toward the people </a:t>
            </a:r>
            <a:endParaRPr lang="en-US" sz="2000" dirty="0">
              <a:solidFill>
                <a:srgbClr val="FFC000"/>
              </a:solidFill>
            </a:endParaRPr>
          </a:p>
          <a:p>
            <a:pPr marL="40639" marR="40639">
              <a:spcBef>
                <a:spcPts val="600"/>
              </a:spcBef>
              <a:buClr>
                <a:srgbClr val="000000"/>
              </a:buClr>
              <a:buFont typeface="Arial"/>
              <a:defRPr sz="2800"/>
            </a:pPr>
            <a:r>
              <a:rPr lang="en-US" sz="2800" b="1" dirty="0">
                <a:solidFill>
                  <a:srgbClr val="FF0000"/>
                </a:solidFill>
              </a:rPr>
              <a:t>Priest</a:t>
            </a:r>
            <a:r>
              <a:rPr lang="en-US" sz="2800" b="1" dirty="0" smtClean="0">
                <a:solidFill>
                  <a:srgbClr val="FF0000"/>
                </a:solidFill>
              </a:rPr>
              <a:t>:</a:t>
            </a:r>
            <a:r>
              <a:rPr lang="en-US" sz="2800" dirty="0" smtClean="0">
                <a:solidFill>
                  <a:srgbClr val="FF0000"/>
                </a:solidFill>
              </a:rPr>
              <a:t>  </a:t>
            </a:r>
            <a:r>
              <a:rPr lang="en-US" sz="2800" dirty="0" smtClean="0">
                <a:solidFill>
                  <a:srgbClr val="FFC000"/>
                </a:solidFill>
              </a:rPr>
              <a:t>95. </a:t>
            </a:r>
            <a:r>
              <a:rPr lang="en-US" sz="2800" dirty="0" smtClean="0"/>
              <a:t>Lord </a:t>
            </a:r>
            <a:r>
              <a:rPr lang="en-US" sz="2800" dirty="0"/>
              <a:t>our God, look upon Thy people that are penitent, and according to Thy great mercy have mercy upon them, and according to the multitude of Thy compassion blot out their iniquity, cover them and keep them from all evil</a:t>
            </a:r>
            <a:r>
              <a:rPr lang="en-US" sz="2800" dirty="0" smtClean="0"/>
              <a:t>.</a:t>
            </a:r>
          </a:p>
          <a:p>
            <a:pPr marL="40639" marR="40639">
              <a:spcBef>
                <a:spcPts val="600"/>
              </a:spcBef>
              <a:buClr>
                <a:srgbClr val="000000"/>
              </a:buClr>
              <a:buFont typeface="Arial"/>
              <a:defRPr sz="2800"/>
            </a:pPr>
            <a:r>
              <a:rPr lang="en-US" sz="1600" dirty="0">
                <a:solidFill>
                  <a:srgbClr val="FFC000"/>
                </a:solidFill>
                <a:uFill>
                  <a:solidFill>
                    <a:srgbClr val="000000"/>
                  </a:solidFill>
                </a:uFill>
              </a:rPr>
              <a:t>96. </a:t>
            </a:r>
            <a:r>
              <a:rPr lang="en-US" sz="2800" dirty="0">
                <a:uFill>
                  <a:solidFill>
                    <a:srgbClr val="000000"/>
                  </a:solidFill>
                </a:uFill>
              </a:rPr>
              <a:t>And redeem their souls in peace, forgive their former works.</a:t>
            </a:r>
            <a:r>
              <a:rPr lang="en-US" sz="2800" dirty="0" smtClean="0"/>
              <a:t> </a:t>
            </a:r>
            <a:r>
              <a:rPr lang="en-US" sz="2800" dirty="0">
                <a:uFill>
                  <a:solidFill>
                    <a:srgbClr val="000000"/>
                  </a:solidFill>
                </a:uFill>
              </a:rPr>
              <a:t>Join them with thy holy church; </a:t>
            </a:r>
            <a:endParaRPr lang="en-US" sz="2800" dirty="0"/>
          </a:p>
        </p:txBody>
      </p:sp>
    </p:spTree>
    <p:extLst>
      <p:ext uri="{BB962C8B-B14F-4D97-AF65-F5344CB8AC3E}">
        <p14:creationId xmlns:p14="http://schemas.microsoft.com/office/powerpoint/2010/main" val="3421204859"/>
      </p:ext>
    </p:extLst>
  </p:cSld>
  <p:clrMapOvr>
    <a:masterClrMapping/>
  </p:clrMapOvr>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9296" y="-84149"/>
            <a:ext cx="4395725" cy="7201972"/>
          </a:xfrm>
          <a:prstGeom prst="rect">
            <a:avLst/>
          </a:prstGeom>
        </p:spPr>
        <p:txBody>
          <a:bodyPr wrap="square">
            <a:spAutoFit/>
          </a:bodyPr>
          <a:lstStyle/>
          <a:p>
            <a:r>
              <a:rPr lang="en-CA" sz="4100" dirty="0" err="1" smtClean="0"/>
              <a:t>ናብ</a:t>
            </a:r>
            <a:r>
              <a:rPr lang="en-CA" sz="4100" dirty="0" smtClean="0"/>
              <a:t> </a:t>
            </a:r>
            <a:r>
              <a:rPr lang="en-CA" sz="4100" dirty="0" err="1" smtClean="0"/>
              <a:t>ቅድስቲ</a:t>
            </a:r>
            <a:r>
              <a:rPr lang="en-CA" sz="4100" dirty="0" smtClean="0"/>
              <a:t> </a:t>
            </a:r>
            <a:r>
              <a:rPr lang="en-CA" sz="4100" dirty="0" err="1" smtClean="0"/>
              <a:t>ቤተ</a:t>
            </a:r>
            <a:r>
              <a:rPr lang="en-CA" sz="4100" dirty="0" smtClean="0"/>
              <a:t> </a:t>
            </a:r>
            <a:r>
              <a:rPr lang="en-CA" sz="4100" dirty="0" err="1" smtClean="0"/>
              <a:t>ክርስ</a:t>
            </a:r>
            <a:endParaRPr lang="en-CA" sz="4100" dirty="0" smtClean="0"/>
          </a:p>
          <a:p>
            <a:r>
              <a:rPr lang="en-CA" sz="4100" dirty="0" err="1" smtClean="0"/>
              <a:t>ትያንካ</a:t>
            </a:r>
            <a:r>
              <a:rPr lang="en-CA" sz="4100" dirty="0" smtClean="0"/>
              <a:t> </a:t>
            </a:r>
            <a:r>
              <a:rPr lang="en-CA" sz="4100" dirty="0" err="1" smtClean="0"/>
              <a:t>ጸምብሮም</a:t>
            </a:r>
            <a:r>
              <a:rPr lang="en-CA" sz="4100" dirty="0" smtClean="0"/>
              <a:t>። </a:t>
            </a:r>
            <a:r>
              <a:rPr lang="en-CA" sz="4100" dirty="0" err="1" smtClean="0"/>
              <a:t>ብሓደ</a:t>
            </a:r>
            <a:r>
              <a:rPr lang="en-CA" sz="4100" dirty="0" smtClean="0"/>
              <a:t> </a:t>
            </a:r>
            <a:r>
              <a:rPr lang="en-CA" sz="4100" dirty="0" err="1" smtClean="0"/>
              <a:t>ወድኻ</a:t>
            </a:r>
            <a:r>
              <a:rPr lang="en-CA" sz="4100" dirty="0" smtClean="0"/>
              <a:t> </a:t>
            </a:r>
            <a:r>
              <a:rPr lang="en-CA" sz="4100" dirty="0" err="1" smtClean="0"/>
              <a:t>ብጐይታና</a:t>
            </a:r>
            <a:r>
              <a:rPr lang="en-CA" sz="4100" dirty="0" smtClean="0"/>
              <a:t> </a:t>
            </a:r>
            <a:r>
              <a:rPr lang="en-CA" sz="4100" dirty="0" err="1" smtClean="0"/>
              <a:t>ኢየሱስ</a:t>
            </a:r>
            <a:r>
              <a:rPr lang="en-CA" sz="4100" dirty="0" smtClean="0"/>
              <a:t> </a:t>
            </a:r>
            <a:r>
              <a:rPr lang="en-CA" sz="4100" dirty="0" err="1" smtClean="0"/>
              <a:t>ክርስቶስ</a:t>
            </a:r>
            <a:r>
              <a:rPr lang="en-CA" sz="4100" dirty="0" smtClean="0"/>
              <a:t>፡ </a:t>
            </a:r>
            <a:r>
              <a:rPr lang="en-CA" sz="4100" dirty="0" err="1" smtClean="0"/>
              <a:t>ብሞገሱን</a:t>
            </a:r>
            <a:r>
              <a:rPr lang="en-CA" sz="4100" dirty="0" smtClean="0"/>
              <a:t> </a:t>
            </a:r>
            <a:r>
              <a:rPr lang="en-CA" sz="4100" dirty="0" err="1" smtClean="0"/>
              <a:t>ብምሕረቱን</a:t>
            </a:r>
            <a:r>
              <a:rPr lang="en-CA" sz="4100" dirty="0" smtClean="0"/>
              <a:t> </a:t>
            </a:r>
            <a:r>
              <a:rPr lang="en-CA" sz="4100" dirty="0" err="1" smtClean="0"/>
              <a:t>ምስኡን</a:t>
            </a:r>
            <a:r>
              <a:rPr lang="en-CA" sz="4100" dirty="0" smtClean="0"/>
              <a:t> </a:t>
            </a:r>
            <a:r>
              <a:rPr lang="en-CA" sz="4100" dirty="0" err="1" smtClean="0"/>
              <a:t>ምስ</a:t>
            </a:r>
            <a:r>
              <a:rPr lang="en-CA" sz="4100" dirty="0" smtClean="0"/>
              <a:t> </a:t>
            </a:r>
            <a:r>
              <a:rPr lang="en-CA" sz="4100" dirty="0" err="1" smtClean="0"/>
              <a:t>መንፈስ</a:t>
            </a:r>
            <a:r>
              <a:rPr lang="en-CA" sz="4100" dirty="0" smtClean="0"/>
              <a:t> </a:t>
            </a:r>
            <a:r>
              <a:rPr lang="en-CA" sz="4100" dirty="0" err="1" smtClean="0"/>
              <a:t>ቅዱስን</a:t>
            </a:r>
            <a:r>
              <a:rPr lang="en-CA" sz="4100" dirty="0" smtClean="0"/>
              <a:t> </a:t>
            </a:r>
            <a:r>
              <a:rPr lang="en-CA" sz="4100" dirty="0" err="1" smtClean="0"/>
              <a:t>ምስጋናን</a:t>
            </a:r>
            <a:r>
              <a:rPr lang="en-CA" sz="4100" dirty="0" smtClean="0"/>
              <a:t> </a:t>
            </a:r>
            <a:r>
              <a:rPr lang="en-CA" sz="4100" dirty="0" err="1" smtClean="0"/>
              <a:t>ጽንዓትን</a:t>
            </a:r>
            <a:r>
              <a:rPr lang="en-CA" sz="4100" dirty="0" smtClean="0"/>
              <a:t>፡ </a:t>
            </a:r>
            <a:r>
              <a:rPr lang="en-CA" sz="4100" dirty="0" err="1" smtClean="0"/>
              <a:t>ብእኡ</a:t>
            </a:r>
            <a:r>
              <a:rPr lang="en-CA" sz="4100" dirty="0" smtClean="0"/>
              <a:t> </a:t>
            </a:r>
            <a:r>
              <a:rPr lang="en-CA" sz="4100" dirty="0" err="1" smtClean="0"/>
              <a:t>ዘሎካ</a:t>
            </a:r>
            <a:r>
              <a:rPr lang="en-CA" sz="4100" dirty="0" smtClean="0"/>
              <a:t> </a:t>
            </a:r>
            <a:r>
              <a:rPr lang="en-CA" sz="4100" dirty="0" err="1" smtClean="0"/>
              <a:t>ሎምን</a:t>
            </a:r>
            <a:r>
              <a:rPr lang="en-CA" sz="4100" dirty="0" smtClean="0"/>
              <a:t> </a:t>
            </a:r>
            <a:r>
              <a:rPr lang="en-CA" sz="4100" dirty="0" err="1" smtClean="0"/>
              <a:t>ኵሉ</a:t>
            </a:r>
            <a:r>
              <a:rPr lang="en-CA" sz="4100" dirty="0" smtClean="0"/>
              <a:t> </a:t>
            </a:r>
            <a:r>
              <a:rPr lang="en-CA" sz="4100" dirty="0" err="1" smtClean="0"/>
              <a:t>ሳዕን</a:t>
            </a:r>
            <a:r>
              <a:rPr lang="en-CA" sz="4100" dirty="0" smtClean="0"/>
              <a:t> </a:t>
            </a:r>
            <a:r>
              <a:rPr lang="en-CA" sz="4100" dirty="0" err="1" smtClean="0"/>
              <a:t>ንዘለዓለም</a:t>
            </a:r>
            <a:r>
              <a:rPr lang="en-CA" sz="4100" dirty="0" smtClean="0"/>
              <a:t> </a:t>
            </a:r>
            <a:r>
              <a:rPr lang="en-CA" sz="4100" dirty="0" err="1" smtClean="0"/>
              <a:t>ዓለምን</a:t>
            </a:r>
            <a:r>
              <a:rPr lang="en-CA" sz="4100" dirty="0" smtClean="0"/>
              <a:t> </a:t>
            </a:r>
            <a:r>
              <a:rPr lang="en-CA" sz="4100" dirty="0" err="1" smtClean="0"/>
              <a:t>ኣሜን</a:t>
            </a:r>
            <a:r>
              <a:rPr lang="en-CA" sz="4100" dirty="0" smtClean="0"/>
              <a:t>።</a:t>
            </a:r>
            <a:endParaRPr lang="en-CA" sz="4100" dirty="0"/>
          </a:p>
        </p:txBody>
      </p:sp>
      <p:sp>
        <p:nvSpPr>
          <p:cNvPr id="2" name="Rectangle 1"/>
          <p:cNvSpPr/>
          <p:nvPr/>
        </p:nvSpPr>
        <p:spPr>
          <a:xfrm>
            <a:off x="-29071" y="2541"/>
            <a:ext cx="4087095" cy="6863417"/>
          </a:xfrm>
          <a:prstGeom prst="rect">
            <a:avLst/>
          </a:prstGeom>
        </p:spPr>
        <p:txBody>
          <a:bodyPr wrap="square">
            <a:spAutoFit/>
          </a:bodyPr>
          <a:lstStyle/>
          <a:p>
            <a:r>
              <a:rPr lang="en-CA" sz="4000" dirty="0" err="1"/>
              <a:t>ምግባሮሙ</a:t>
            </a:r>
            <a:r>
              <a:rPr lang="en-CA" sz="4000" dirty="0"/>
              <a:t>። </a:t>
            </a:r>
            <a:r>
              <a:rPr lang="en-CA" sz="4000" dirty="0" err="1" smtClean="0"/>
              <a:t>ደምሮሙ</a:t>
            </a:r>
            <a:r>
              <a:rPr lang="en-CA" sz="4000" dirty="0" smtClean="0"/>
              <a:t> </a:t>
            </a:r>
            <a:r>
              <a:rPr lang="en-CA" sz="4000" dirty="0" err="1" smtClean="0"/>
              <a:t>ውስተ</a:t>
            </a:r>
            <a:r>
              <a:rPr lang="en-CA" sz="4000" dirty="0" smtClean="0"/>
              <a:t> </a:t>
            </a:r>
            <a:r>
              <a:rPr lang="en-CA" sz="4000" dirty="0" err="1" smtClean="0"/>
              <a:t>ቤተ</a:t>
            </a:r>
            <a:r>
              <a:rPr lang="en-CA" sz="4000" dirty="0" smtClean="0"/>
              <a:t> </a:t>
            </a:r>
            <a:r>
              <a:rPr lang="en-CA" sz="4000" dirty="0" err="1" smtClean="0"/>
              <a:t>ክርስቲያንከ</a:t>
            </a:r>
            <a:r>
              <a:rPr lang="en-CA" sz="4000" dirty="0" smtClean="0"/>
              <a:t> </a:t>
            </a:r>
            <a:r>
              <a:rPr lang="en-CA" sz="4000" dirty="0" err="1" smtClean="0"/>
              <a:t>ቅድስት</a:t>
            </a:r>
            <a:r>
              <a:rPr lang="en-CA" sz="4000" dirty="0" smtClean="0"/>
              <a:t>፡ </a:t>
            </a:r>
            <a:r>
              <a:rPr lang="en-CA" sz="4000" dirty="0" err="1" smtClean="0"/>
              <a:t>በሞገሱ</a:t>
            </a:r>
            <a:r>
              <a:rPr lang="en-CA" sz="4000" dirty="0" smtClean="0"/>
              <a:t> </a:t>
            </a:r>
            <a:r>
              <a:rPr lang="en-CA" sz="4000" dirty="0" err="1" smtClean="0"/>
              <a:t>ወበም</a:t>
            </a:r>
            <a:endParaRPr lang="en-CA" sz="4000" dirty="0" smtClean="0"/>
          </a:p>
          <a:p>
            <a:r>
              <a:rPr lang="en-CA" sz="4000" dirty="0" err="1" smtClean="0"/>
              <a:t>ሕረቱ</a:t>
            </a:r>
            <a:r>
              <a:rPr lang="en-CA" sz="4000" dirty="0" smtClean="0"/>
              <a:t> </a:t>
            </a:r>
            <a:r>
              <a:rPr lang="en-CA" sz="4000" dirty="0" err="1" smtClean="0"/>
              <a:t>ለዋሕድ</a:t>
            </a:r>
            <a:r>
              <a:rPr lang="en-CA" sz="4000" dirty="0" smtClean="0"/>
              <a:t> </a:t>
            </a:r>
            <a:r>
              <a:rPr lang="en-CA" sz="4000" dirty="0" err="1" smtClean="0"/>
              <a:t>ወልድከ</a:t>
            </a:r>
            <a:r>
              <a:rPr lang="en-CA" sz="4000" dirty="0" smtClean="0"/>
              <a:t> </a:t>
            </a:r>
            <a:r>
              <a:rPr lang="en-CA" sz="4000" dirty="0" err="1" smtClean="0"/>
              <a:t>እግዚእነ</a:t>
            </a:r>
            <a:r>
              <a:rPr lang="en-CA" sz="4000" dirty="0" smtClean="0"/>
              <a:t> </a:t>
            </a:r>
            <a:r>
              <a:rPr lang="en-CA" sz="4000" dirty="0" err="1" smtClean="0"/>
              <a:t>ወመድኃኒነ</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ዘቦቱ</a:t>
            </a:r>
            <a:r>
              <a:rPr lang="en-CA" sz="4000" dirty="0" smtClean="0"/>
              <a:t> </a:t>
            </a:r>
            <a:r>
              <a:rPr lang="en-CA" sz="4000" dirty="0" err="1" smtClean="0"/>
              <a:t>ለከ</a:t>
            </a:r>
            <a:r>
              <a:rPr lang="en-CA" sz="4000" dirty="0" smtClean="0"/>
              <a:t> </a:t>
            </a:r>
            <a:r>
              <a:rPr lang="en-CA" sz="4000" dirty="0" err="1" smtClean="0"/>
              <a:t>ምስሌሁ</a:t>
            </a:r>
            <a:r>
              <a:rPr lang="en-CA" sz="4000" dirty="0" smtClean="0"/>
              <a:t> </a:t>
            </a:r>
            <a:r>
              <a:rPr lang="en-CA" sz="4000" dirty="0" err="1" smtClean="0"/>
              <a:t>ወምስለ</a:t>
            </a:r>
            <a:r>
              <a:rPr lang="en-CA" sz="4000" dirty="0" smtClean="0"/>
              <a:t> </a:t>
            </a:r>
            <a:r>
              <a:rPr lang="en-CA" sz="4000" dirty="0" err="1" smtClean="0"/>
              <a:t>ቅዱስ</a:t>
            </a:r>
            <a:r>
              <a:rPr lang="en-CA" sz="4000" dirty="0" smtClean="0"/>
              <a:t> </a:t>
            </a:r>
            <a:r>
              <a:rPr lang="en-CA" sz="4000" dirty="0" err="1" smtClean="0"/>
              <a:t>መንፈስ</a:t>
            </a:r>
            <a:r>
              <a:rPr lang="en-CA" sz="4000" dirty="0" smtClean="0"/>
              <a:t> </a:t>
            </a:r>
            <a:r>
              <a:rPr lang="en-CA" sz="4000" dirty="0" err="1" smtClean="0"/>
              <a:t>ስብሐት</a:t>
            </a:r>
            <a:r>
              <a:rPr lang="en-CA" sz="4000" dirty="0" smtClean="0"/>
              <a:t> </a:t>
            </a:r>
            <a:r>
              <a:rPr lang="en-CA" sz="4000" dirty="0" err="1" smtClean="0"/>
              <a:t>ወእኂዝ</a:t>
            </a:r>
            <a:r>
              <a:rPr lang="en-CA" sz="4000" dirty="0" smtClean="0"/>
              <a:t> </a:t>
            </a:r>
            <a:r>
              <a:rPr lang="en-CA" sz="4000" dirty="0" err="1" smtClean="0"/>
              <a:t>ይእዜኒ</a:t>
            </a:r>
            <a:r>
              <a:rPr lang="en-CA" sz="4000" dirty="0" smtClean="0"/>
              <a:t> </a:t>
            </a:r>
            <a:r>
              <a:rPr lang="en-CA" sz="4000" dirty="0" err="1" smtClean="0"/>
              <a:t>ወዘልፈኒ</a:t>
            </a:r>
            <a:r>
              <a:rPr lang="en-CA" sz="4000" dirty="0" smtClean="0"/>
              <a:t> </a:t>
            </a:r>
            <a:r>
              <a:rPr lang="en-CA" sz="4000" dirty="0" err="1" smtClean="0"/>
              <a:t>ወለዓለመ</a:t>
            </a:r>
            <a:r>
              <a:rPr lang="en-CA" sz="4000" dirty="0" smtClean="0"/>
              <a:t> </a:t>
            </a:r>
            <a:r>
              <a:rPr lang="en-CA" sz="4000" dirty="0" err="1" smtClean="0"/>
              <a:t>ዓለም</a:t>
            </a:r>
            <a:r>
              <a:rPr lang="en-CA" sz="4000" dirty="0" smtClean="0"/>
              <a:t> </a:t>
            </a:r>
            <a:r>
              <a:rPr lang="en-CA" sz="4000" dirty="0" err="1" smtClean="0"/>
              <a:t>አሜን</a:t>
            </a:r>
            <a:r>
              <a:rPr lang="en-CA" sz="4000" dirty="0" smtClean="0"/>
              <a:t>።</a:t>
            </a:r>
            <a:endParaRPr lang="pt-BR" sz="4000" dirty="0"/>
          </a:p>
        </p:txBody>
      </p:sp>
      <p:sp>
        <p:nvSpPr>
          <p:cNvPr id="8" name="Rectangle 7"/>
          <p:cNvSpPr/>
          <p:nvPr/>
        </p:nvSpPr>
        <p:spPr>
          <a:xfrm>
            <a:off x="8287698" y="42718"/>
            <a:ext cx="4004855" cy="6001643"/>
          </a:xfrm>
          <a:prstGeom prst="rect">
            <a:avLst/>
          </a:prstGeom>
        </p:spPr>
        <p:txBody>
          <a:bodyPr wrap="square">
            <a:spAutoFit/>
          </a:bodyPr>
          <a:lstStyle/>
          <a:p>
            <a:pPr marL="40639" marR="40639">
              <a:spcBef>
                <a:spcPts val="600"/>
              </a:spcBef>
              <a:defRPr sz="1800">
                <a:uFillTx/>
              </a:defRPr>
            </a:pPr>
            <a:r>
              <a:rPr lang="en-US" sz="3200" dirty="0" smtClean="0">
                <a:uFill>
                  <a:solidFill>
                    <a:srgbClr val="000000"/>
                  </a:solidFill>
                </a:uFill>
              </a:rPr>
              <a:t>though </a:t>
            </a:r>
            <a:r>
              <a:rPr lang="en-US" sz="3200" dirty="0">
                <a:uFill>
                  <a:solidFill>
                    <a:srgbClr val="000000"/>
                  </a:solidFill>
                </a:uFill>
              </a:rPr>
              <a:t>the grace and compassion of Thy only begotten Son our Lord and our God and our Savior Jesus Christ, through whom to Thee with him and with the Holy Spirit be glory and </a:t>
            </a:r>
            <a:r>
              <a:rPr lang="en-US" sz="3200" dirty="0" smtClean="0">
                <a:uFill>
                  <a:solidFill>
                    <a:srgbClr val="000000"/>
                  </a:solidFill>
                </a:uFill>
              </a:rPr>
              <a:t>dominion</a:t>
            </a:r>
            <a:r>
              <a:rPr lang="en-US" sz="3200" dirty="0">
                <a:uFill>
                  <a:solidFill>
                    <a:srgbClr val="000000"/>
                  </a:solidFill>
                </a:uFill>
              </a:rPr>
              <a:t>, both now and ever and world without end.  Amen. </a:t>
            </a:r>
          </a:p>
        </p:txBody>
      </p:sp>
    </p:spTree>
    <p:extLst>
      <p:ext uri="{BB962C8B-B14F-4D97-AF65-F5344CB8AC3E}">
        <p14:creationId xmlns:p14="http://schemas.microsoft.com/office/powerpoint/2010/main" val="1737658030"/>
      </p:ext>
    </p:extLst>
  </p:cSld>
  <p:clrMapOvr>
    <a:masterClrMapping/>
  </p:clrMapOvr>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pt-BR" sz="4800" b="1" dirty="0" smtClean="0"/>
              <a:t> </a:t>
            </a:r>
            <a:r>
              <a:rPr lang="pt-BR" sz="1400" b="1" dirty="0" smtClean="0">
                <a:solidFill>
                  <a:srgbClr val="FFC000"/>
                </a:solidFill>
              </a:rPr>
              <a:t>፺፯.</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 97.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7958960" y="156591"/>
            <a:ext cx="4165803" cy="6032421"/>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1400" dirty="0" smtClean="0">
                <a:solidFill>
                  <a:srgbClr val="FFC000"/>
                </a:solidFill>
              </a:rPr>
              <a:t>97. </a:t>
            </a:r>
            <a:r>
              <a:rPr lang="en-US" sz="3600" dirty="0" smtClean="0"/>
              <a:t>Stand </a:t>
            </a:r>
            <a:r>
              <a:rPr lang="en-US" sz="3600" dirty="0"/>
              <a:t>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00972"/>
      </p:ext>
    </p:extLst>
  </p:cSld>
  <p:clrMapOvr>
    <a:masterClrMapping/>
  </p:clrMapOvr>
  <p:transition spd="med"/>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6324808"/>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98. </a:t>
            </a:r>
            <a:r>
              <a:rPr lang="en-CA" sz="4500" dirty="0" err="1" smtClean="0"/>
              <a:t>እዚ</a:t>
            </a:r>
            <a:r>
              <a:rPr lang="en-CA" sz="4500" dirty="0" smtClean="0"/>
              <a:t> </a:t>
            </a:r>
            <a:r>
              <a:rPr lang="en-CA" sz="4500" dirty="0" err="1" smtClean="0"/>
              <a:t>ናይ</a:t>
            </a:r>
            <a:endParaRPr lang="en-CA" sz="4500" dirty="0" smtClean="0"/>
          </a:p>
          <a:p>
            <a:r>
              <a:rPr lang="en-CA" sz="4500" dirty="0" err="1" smtClean="0"/>
              <a:t>ብሓቂ</a:t>
            </a:r>
            <a:r>
              <a:rPr lang="en-CA" sz="4500" dirty="0" smtClean="0"/>
              <a:t> </a:t>
            </a:r>
            <a:r>
              <a:rPr lang="en-CA" sz="4500" dirty="0" err="1" smtClean="0"/>
              <a:t>ሥጋ</a:t>
            </a:r>
            <a:r>
              <a:rPr lang="en-CA" sz="4500" dirty="0" smtClean="0"/>
              <a:t> </a:t>
            </a:r>
            <a:r>
              <a:rPr lang="en-CA" sz="4500" dirty="0" err="1" smtClean="0"/>
              <a:t>ጐይታናን</a:t>
            </a:r>
            <a:r>
              <a:rPr lang="en-CA" sz="4500" dirty="0" smtClean="0"/>
              <a:t> </a:t>
            </a:r>
            <a:r>
              <a:rPr lang="en-CA" sz="4500" dirty="0" err="1" smtClean="0"/>
              <a:t>መድኃኒና</a:t>
            </a:r>
            <a:r>
              <a:rPr lang="en-CA" sz="4500" dirty="0" smtClean="0"/>
              <a:t> </a:t>
            </a:r>
            <a:r>
              <a:rPr lang="en-CA" sz="4500" dirty="0" err="1" smtClean="0"/>
              <a:t>ኢየሱስ</a:t>
            </a:r>
            <a:r>
              <a:rPr lang="en-CA" sz="4500" dirty="0" smtClean="0"/>
              <a:t> </a:t>
            </a:r>
            <a:r>
              <a:rPr lang="en-CA" sz="4500" dirty="0" err="1" smtClean="0"/>
              <a:t>ክርስቶስ</a:t>
            </a:r>
            <a:r>
              <a:rPr lang="en-CA" sz="4500" dirty="0" smtClean="0"/>
              <a:t> </a:t>
            </a:r>
            <a:r>
              <a:rPr lang="en-CA" sz="4500" dirty="0" err="1" smtClean="0"/>
              <a:t>እዩ</a:t>
            </a:r>
            <a:r>
              <a:rPr lang="en-CA" sz="45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500" dirty="0" err="1" smtClean="0"/>
              <a:t>ኣሚኖም</a:t>
            </a:r>
            <a:r>
              <a:rPr lang="en-CA" sz="4500" dirty="0" smtClean="0"/>
              <a:t> </a:t>
            </a:r>
            <a:r>
              <a:rPr lang="en-CA" sz="4500" dirty="0" err="1" smtClean="0"/>
              <a:t>ካብኡ</a:t>
            </a:r>
            <a:r>
              <a:rPr lang="en-CA" sz="4500" dirty="0" smtClean="0"/>
              <a:t> </a:t>
            </a:r>
            <a:r>
              <a:rPr lang="en-CA" sz="4500" dirty="0" err="1" smtClean="0"/>
              <a:t>ንዝቕበሉ</a:t>
            </a:r>
            <a:r>
              <a:rPr lang="en-CA" sz="4500" dirty="0" smtClean="0"/>
              <a:t> </a:t>
            </a:r>
            <a:r>
              <a:rPr lang="en-CA" sz="4500" dirty="0" err="1" smtClean="0"/>
              <a:t>ንሕይወትን</a:t>
            </a:r>
            <a:r>
              <a:rPr lang="en-CA" sz="4500" dirty="0" smtClean="0"/>
              <a:t> </a:t>
            </a:r>
            <a:r>
              <a:rPr lang="en-CA" sz="4500" dirty="0" err="1" smtClean="0"/>
              <a:t>ንመድኃኒትን</a:t>
            </a:r>
            <a:r>
              <a:rPr lang="en-CA" sz="4500" dirty="0" smtClean="0"/>
              <a:t> </a:t>
            </a:r>
            <a:r>
              <a:rPr lang="en-CA" sz="4500" dirty="0" err="1" smtClean="0"/>
              <a:t>ንሥርየት</a:t>
            </a:r>
            <a:r>
              <a:rPr lang="en-CA" sz="4500" dirty="0" smtClean="0"/>
              <a:t> </a:t>
            </a:r>
            <a:r>
              <a:rPr lang="en-CA" sz="4500" dirty="0" err="1" smtClean="0"/>
              <a:t>ኃጢአትን</a:t>
            </a:r>
            <a:r>
              <a:rPr lang="en-CA" sz="4500" dirty="0" smtClean="0"/>
              <a:t> </a:t>
            </a:r>
            <a:r>
              <a:rPr lang="en-CA" sz="4500" dirty="0" err="1" smtClean="0"/>
              <a:t>ዝወሃብ</a:t>
            </a:r>
            <a:r>
              <a:rPr lang="en-CA" sz="4500" dirty="0" smtClean="0"/>
              <a:t> </a:t>
            </a:r>
            <a:r>
              <a:rPr lang="en-CA" sz="4500" dirty="0" err="1" smtClean="0"/>
              <a:t>እዩ</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29071" y="2541"/>
            <a:ext cx="4087095" cy="674030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፺፰. </a:t>
            </a:r>
            <a:r>
              <a:rPr lang="en-CA" sz="4300" dirty="0" err="1" smtClean="0"/>
              <a:t>ሥጋ</a:t>
            </a:r>
            <a:r>
              <a:rPr lang="en-CA" sz="4300" dirty="0" smtClean="0"/>
              <a:t> </a:t>
            </a:r>
            <a:r>
              <a:rPr lang="en-CA" sz="4300" dirty="0" err="1" smtClean="0"/>
              <a:t>ቅዱስ</a:t>
            </a:r>
            <a:r>
              <a:rPr lang="en-CA" sz="4300" dirty="0" smtClean="0"/>
              <a:t> </a:t>
            </a:r>
            <a:r>
              <a:rPr lang="en-CA" sz="4300" dirty="0" err="1" smtClean="0"/>
              <a:t>ዘበአማን</a:t>
            </a:r>
            <a:r>
              <a:rPr lang="en-CA" sz="4300" dirty="0" smtClean="0"/>
              <a:t> ፥ ዝ፥ </a:t>
            </a:r>
            <a:r>
              <a:rPr lang="en-CA" sz="4300" dirty="0" err="1" smtClean="0"/>
              <a:t>ውእቱ</a:t>
            </a:r>
            <a:r>
              <a:rPr lang="en-CA" sz="4300" dirty="0" smtClean="0"/>
              <a:t> </a:t>
            </a:r>
            <a:r>
              <a:rPr lang="en-CA" sz="1400" dirty="0" smtClean="0">
                <a:solidFill>
                  <a:srgbClr val="FFC000"/>
                </a:solidFill>
              </a:rPr>
              <a:t>(</a:t>
            </a:r>
            <a:r>
              <a:rPr lang="en-CA" sz="1400" dirty="0" err="1" smtClean="0">
                <a:solidFill>
                  <a:srgbClr val="FFC000"/>
                </a:solidFill>
              </a:rPr>
              <a:t>እማሬ</a:t>
            </a:r>
            <a:r>
              <a:rPr lang="en-CA" sz="1400" dirty="0" smtClean="0">
                <a:solidFill>
                  <a:srgbClr val="FFC000"/>
                </a:solidFill>
              </a:rPr>
              <a:t>) </a:t>
            </a:r>
            <a:r>
              <a:rPr lang="en-CA" sz="4300" dirty="0" err="1" smtClean="0"/>
              <a:t>ዘእግዚእነ</a:t>
            </a:r>
            <a:r>
              <a:rPr lang="en-CA" sz="4300" dirty="0" smtClean="0"/>
              <a:t>  </a:t>
            </a:r>
            <a:r>
              <a:rPr lang="en-CA" sz="4300" dirty="0" err="1" smtClean="0"/>
              <a:t>ወአምላ</a:t>
            </a:r>
            <a:endParaRPr lang="en-CA" sz="4300" dirty="0" smtClean="0"/>
          </a:p>
          <a:p>
            <a:r>
              <a:rPr lang="en-CA" sz="4300" dirty="0" err="1" smtClean="0"/>
              <a:t>ክነ</a:t>
            </a:r>
            <a:r>
              <a:rPr lang="en-CA" sz="4300" dirty="0" smtClean="0"/>
              <a:t> </a:t>
            </a:r>
            <a:r>
              <a:rPr lang="en-CA" sz="4300" dirty="0" err="1" smtClean="0"/>
              <a:t>ወመድኃኒነ</a:t>
            </a:r>
            <a:r>
              <a:rPr lang="en-CA" sz="4300" dirty="0" smtClean="0"/>
              <a:t> </a:t>
            </a:r>
            <a:r>
              <a:rPr lang="en-CA" sz="4300" dirty="0" err="1" smtClean="0"/>
              <a:t>ኢየሱስ</a:t>
            </a:r>
            <a:r>
              <a:rPr lang="en-CA" sz="4300" dirty="0" smtClean="0"/>
              <a:t> </a:t>
            </a:r>
            <a:r>
              <a:rPr lang="en-CA" sz="4300" dirty="0" err="1" smtClean="0"/>
              <a:t>ክርስቶስ</a:t>
            </a:r>
            <a:r>
              <a:rPr lang="en-CA" sz="4300" dirty="0" smtClean="0"/>
              <a:t> ፥ </a:t>
            </a:r>
            <a:r>
              <a:rPr lang="en-CA" sz="4300" dirty="0" err="1" smtClean="0"/>
              <a:t>ዘይትወሀብ</a:t>
            </a:r>
            <a:r>
              <a:rPr lang="en-CA" sz="4300" dirty="0" smtClean="0"/>
              <a:t> </a:t>
            </a:r>
            <a:r>
              <a:rPr lang="en-CA" sz="4300" dirty="0" err="1" smtClean="0"/>
              <a:t>ለሕይወት</a:t>
            </a:r>
            <a:r>
              <a:rPr lang="en-CA" sz="4300" dirty="0" smtClean="0"/>
              <a:t>  </a:t>
            </a:r>
            <a:r>
              <a:rPr lang="en-CA" sz="4300" dirty="0" err="1" smtClean="0"/>
              <a:t>ወለመድኃ</a:t>
            </a:r>
            <a:endParaRPr lang="en-CA" sz="4300" dirty="0" smtClean="0"/>
          </a:p>
          <a:p>
            <a:r>
              <a:rPr lang="en-CA" sz="4300" dirty="0" err="1" smtClean="0"/>
              <a:t>ኒት</a:t>
            </a:r>
            <a:r>
              <a:rPr lang="en-CA" sz="4300" dirty="0" smtClean="0"/>
              <a:t> </a:t>
            </a:r>
            <a:r>
              <a:rPr lang="en-CA" sz="4300" dirty="0" err="1" smtClean="0"/>
              <a:t>ወለሥርየተ</a:t>
            </a:r>
            <a:r>
              <a:rPr lang="en-CA" sz="4300" dirty="0" smtClean="0"/>
              <a:t> </a:t>
            </a:r>
            <a:r>
              <a:rPr lang="en-CA" sz="4300" dirty="0" err="1"/>
              <a:t>ኃ</a:t>
            </a:r>
            <a:r>
              <a:rPr lang="en-CA" sz="4300" dirty="0" err="1" smtClean="0"/>
              <a:t>ጢአት</a:t>
            </a:r>
            <a:r>
              <a:rPr lang="en-CA" sz="4300" dirty="0" smtClean="0"/>
              <a:t> </a:t>
            </a:r>
            <a:r>
              <a:rPr lang="en-CA" sz="4300" dirty="0" err="1" smtClean="0"/>
              <a:t>ለእለ</a:t>
            </a:r>
            <a:r>
              <a:rPr lang="en-CA" sz="4300" dirty="0" smtClean="0"/>
              <a:t> </a:t>
            </a:r>
            <a:r>
              <a:rPr lang="en-CA" sz="4300" dirty="0" err="1" smtClean="0"/>
              <a:t>ይነሥኡ</a:t>
            </a:r>
            <a:r>
              <a:rPr lang="en-CA" sz="4300" dirty="0" smtClean="0"/>
              <a:t> </a:t>
            </a:r>
            <a:r>
              <a:rPr lang="en-CA" sz="4300" dirty="0" err="1" smtClean="0"/>
              <a:t>እምኔሁ</a:t>
            </a:r>
            <a:r>
              <a:rPr lang="en-CA" sz="4300" dirty="0" smtClean="0"/>
              <a:t> </a:t>
            </a:r>
            <a:r>
              <a:rPr lang="en-CA" sz="4300" dirty="0" err="1" smtClean="0"/>
              <a:t>በአሚን</a:t>
            </a:r>
            <a:r>
              <a:rPr lang="en-CA" sz="4300" dirty="0" smtClean="0"/>
              <a:t>።  </a:t>
            </a:r>
          </a:p>
          <a:p>
            <a:r>
              <a:rPr lang="en-CA" sz="4500" dirty="0" err="1" smtClean="0">
                <a:solidFill>
                  <a:srgbClr val="FFFF00"/>
                </a:solidFill>
              </a:rPr>
              <a:t>ይ.ሕ</a:t>
            </a:r>
            <a:r>
              <a:rPr lang="en-CA" sz="4500" dirty="0" smtClean="0">
                <a:solidFill>
                  <a:srgbClr val="FFFF00"/>
                </a:solidFill>
              </a:rPr>
              <a:t>. </a:t>
            </a:r>
            <a:r>
              <a:rPr lang="en-CA" sz="4500" dirty="0" err="1" smtClean="0"/>
              <a:t>አሜን</a:t>
            </a:r>
            <a:r>
              <a:rPr lang="en-CA" sz="4500" dirty="0" smtClean="0"/>
              <a:t>።</a:t>
            </a:r>
            <a:endParaRPr lang="pt-BR" sz="4500" dirty="0"/>
          </a:p>
        </p:txBody>
      </p:sp>
      <p:sp>
        <p:nvSpPr>
          <p:cNvPr id="8" name="Rectangle 7"/>
          <p:cNvSpPr/>
          <p:nvPr/>
        </p:nvSpPr>
        <p:spPr>
          <a:xfrm>
            <a:off x="8238271" y="-4079"/>
            <a:ext cx="4054282" cy="6872651"/>
          </a:xfrm>
          <a:prstGeom prst="rect">
            <a:avLst/>
          </a:prstGeom>
        </p:spPr>
        <p:txBody>
          <a:bodyPr wrap="square">
            <a:spAutoFit/>
          </a:bodyPr>
          <a:lstStyle/>
          <a:p>
            <a:pPr marL="40639" marR="40639">
              <a:lnSpc>
                <a:spcPct val="110000"/>
              </a:lnSpc>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98. </a:t>
            </a:r>
            <a:r>
              <a:rPr lang="en-US" sz="3600" dirty="0"/>
              <a:t>This is the true holy body of our Lord and our God and our Savior Jesus Christ</a:t>
            </a:r>
            <a:r>
              <a:rPr lang="en-US" sz="3600" dirty="0" smtClean="0"/>
              <a:t>, </a:t>
            </a:r>
            <a:r>
              <a:rPr lang="en-US" sz="2000" dirty="0" smtClean="0">
                <a:solidFill>
                  <a:srgbClr val="FFC000"/>
                </a:solidFill>
              </a:rPr>
              <a:t>(Pointing) </a:t>
            </a:r>
            <a:r>
              <a:rPr lang="en-US" sz="3600" dirty="0"/>
              <a:t>which is given for life and for salvation and for remission of sin unto them that receive of it in faith.</a:t>
            </a:r>
          </a:p>
          <a:p>
            <a:pPr marL="40639" marR="40639">
              <a:lnSpc>
                <a:spcPct val="110000"/>
              </a:lnSpc>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2182527608"/>
      </p:ext>
    </p:extLst>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7017306"/>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99. </a:t>
            </a:r>
            <a:r>
              <a:rPr lang="en-CA" sz="4500" dirty="0" err="1" smtClean="0"/>
              <a:t>እዚ</a:t>
            </a:r>
            <a:r>
              <a:rPr lang="en-CA" sz="4500" dirty="0" smtClean="0"/>
              <a:t> </a:t>
            </a:r>
            <a:r>
              <a:rPr lang="en-CA" sz="4500" dirty="0" err="1" smtClean="0"/>
              <a:t>ናይ</a:t>
            </a:r>
            <a:endParaRPr lang="en-CA" sz="4500" dirty="0" smtClean="0"/>
          </a:p>
          <a:p>
            <a:r>
              <a:rPr lang="en-CA" sz="4500" dirty="0" err="1" smtClean="0"/>
              <a:t>ብሓቂ</a:t>
            </a:r>
            <a:r>
              <a:rPr lang="en-CA" sz="4500" dirty="0" smtClean="0"/>
              <a:t> </a:t>
            </a:r>
            <a:r>
              <a:rPr lang="en-CA" sz="4500" dirty="0" err="1" smtClean="0"/>
              <a:t>ናይ</a:t>
            </a:r>
            <a:r>
              <a:rPr lang="en-CA" sz="4500" dirty="0" smtClean="0"/>
              <a:t> </a:t>
            </a:r>
            <a:r>
              <a:rPr lang="en-CA" sz="4500" dirty="0" err="1" smtClean="0"/>
              <a:t>ጐይታናን</a:t>
            </a:r>
            <a:r>
              <a:rPr lang="en-CA" sz="4500" dirty="0" smtClean="0"/>
              <a:t> </a:t>
            </a:r>
            <a:r>
              <a:rPr lang="en-CA" sz="4500" dirty="0" err="1" smtClean="0"/>
              <a:t>መድኃኒና</a:t>
            </a:r>
            <a:r>
              <a:rPr lang="en-CA" sz="4500" dirty="0" smtClean="0"/>
              <a:t> </a:t>
            </a:r>
            <a:r>
              <a:rPr lang="en-CA" sz="4500" dirty="0" err="1" smtClean="0"/>
              <a:t>ኢየሱስ</a:t>
            </a:r>
            <a:r>
              <a:rPr lang="en-CA" sz="4500" dirty="0" smtClean="0"/>
              <a:t> </a:t>
            </a:r>
            <a:r>
              <a:rPr lang="en-CA" sz="4500" dirty="0" err="1" smtClean="0"/>
              <a:t>ክርስቶስ</a:t>
            </a:r>
            <a:r>
              <a:rPr lang="en-CA" sz="4500" dirty="0" smtClean="0"/>
              <a:t>  </a:t>
            </a:r>
            <a:r>
              <a:rPr lang="en-CA" sz="4500" dirty="0" err="1" smtClean="0"/>
              <a:t>ክቡር</a:t>
            </a:r>
            <a:r>
              <a:rPr lang="en-CA" sz="4500" dirty="0" smtClean="0"/>
              <a:t> </a:t>
            </a:r>
            <a:r>
              <a:rPr lang="en-CA" sz="4500" dirty="0" err="1" smtClean="0"/>
              <a:t>ደም</a:t>
            </a:r>
            <a:r>
              <a:rPr lang="en-CA" sz="4500" dirty="0" smtClean="0"/>
              <a:t> </a:t>
            </a:r>
            <a:r>
              <a:rPr lang="en-CA" sz="4500" dirty="0" err="1" smtClean="0"/>
              <a:t>እዩ</a:t>
            </a:r>
            <a:r>
              <a:rPr lang="en-CA" sz="45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500" dirty="0" err="1" smtClean="0"/>
              <a:t>ኣሚኖም</a:t>
            </a:r>
            <a:r>
              <a:rPr lang="en-CA" sz="4500" dirty="0" smtClean="0"/>
              <a:t> </a:t>
            </a:r>
            <a:r>
              <a:rPr lang="en-CA" sz="4500" dirty="0" err="1" smtClean="0"/>
              <a:t>ካብኡ</a:t>
            </a:r>
            <a:r>
              <a:rPr lang="en-CA" sz="4500" dirty="0" smtClean="0"/>
              <a:t> </a:t>
            </a:r>
            <a:r>
              <a:rPr lang="en-CA" sz="4500" dirty="0" err="1" smtClean="0"/>
              <a:t>ንዝቕበሉ</a:t>
            </a:r>
            <a:r>
              <a:rPr lang="en-CA" sz="4500" dirty="0" smtClean="0"/>
              <a:t> </a:t>
            </a:r>
            <a:r>
              <a:rPr lang="en-CA" sz="4500" dirty="0" err="1" smtClean="0"/>
              <a:t>ንሕይወትን</a:t>
            </a:r>
            <a:r>
              <a:rPr lang="en-CA" sz="4500" dirty="0" smtClean="0"/>
              <a:t> </a:t>
            </a:r>
            <a:r>
              <a:rPr lang="en-CA" sz="4500" dirty="0" err="1" smtClean="0"/>
              <a:t>ንመድኃኒትን</a:t>
            </a:r>
            <a:r>
              <a:rPr lang="en-CA" sz="4500" dirty="0" smtClean="0"/>
              <a:t> </a:t>
            </a:r>
            <a:r>
              <a:rPr lang="en-CA" sz="4500" dirty="0" err="1" smtClean="0"/>
              <a:t>ንሥርየት</a:t>
            </a:r>
            <a:r>
              <a:rPr lang="en-CA" sz="4500" dirty="0" smtClean="0"/>
              <a:t> </a:t>
            </a:r>
            <a:r>
              <a:rPr lang="en-CA" sz="4500" dirty="0" err="1" smtClean="0"/>
              <a:t>ኃጢአትን</a:t>
            </a:r>
            <a:r>
              <a:rPr lang="en-CA" sz="4500" dirty="0" smtClean="0"/>
              <a:t> </a:t>
            </a:r>
            <a:r>
              <a:rPr lang="en-CA" sz="4500" dirty="0" err="1" smtClean="0"/>
              <a:t>ዝወሃብ</a:t>
            </a:r>
            <a:r>
              <a:rPr lang="en-CA" sz="4500" dirty="0" smtClean="0"/>
              <a:t> </a:t>
            </a:r>
            <a:r>
              <a:rPr lang="en-CA" sz="4500" dirty="0" err="1" smtClean="0"/>
              <a:t>እዩ</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29071" y="2541"/>
            <a:ext cx="4087095" cy="674030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፺፱. </a:t>
            </a:r>
            <a:r>
              <a:rPr lang="en-CA" sz="4300" dirty="0" err="1" smtClean="0"/>
              <a:t>ደም</a:t>
            </a:r>
            <a:r>
              <a:rPr lang="en-CA" sz="4300" dirty="0" smtClean="0"/>
              <a:t> </a:t>
            </a:r>
            <a:r>
              <a:rPr lang="en-CA" sz="4300" dirty="0" err="1" smtClean="0"/>
              <a:t>ክቡር</a:t>
            </a:r>
            <a:r>
              <a:rPr lang="en-CA" sz="4300" dirty="0" smtClean="0"/>
              <a:t> </a:t>
            </a:r>
            <a:r>
              <a:rPr lang="en-CA" sz="4300" dirty="0" err="1" smtClean="0"/>
              <a:t>ዘበአማን</a:t>
            </a:r>
            <a:r>
              <a:rPr lang="en-CA" sz="4300" dirty="0" smtClean="0"/>
              <a:t> ፥ ዝ፥ </a:t>
            </a:r>
            <a:r>
              <a:rPr lang="en-CA" sz="4300" dirty="0" err="1" smtClean="0"/>
              <a:t>ውእቱ</a:t>
            </a:r>
            <a:r>
              <a:rPr lang="en-CA" sz="4300" dirty="0" smtClean="0"/>
              <a:t> </a:t>
            </a:r>
            <a:r>
              <a:rPr lang="en-CA" sz="1400" dirty="0" smtClean="0">
                <a:solidFill>
                  <a:srgbClr val="FFC000"/>
                </a:solidFill>
              </a:rPr>
              <a:t>(</a:t>
            </a:r>
            <a:r>
              <a:rPr lang="en-CA" sz="1400" dirty="0" err="1" smtClean="0">
                <a:solidFill>
                  <a:srgbClr val="FFC000"/>
                </a:solidFill>
              </a:rPr>
              <a:t>እማሬ</a:t>
            </a:r>
            <a:r>
              <a:rPr lang="en-CA" sz="1400" dirty="0" smtClean="0">
                <a:solidFill>
                  <a:srgbClr val="FFC000"/>
                </a:solidFill>
              </a:rPr>
              <a:t>) </a:t>
            </a:r>
            <a:r>
              <a:rPr lang="en-CA" sz="4300" dirty="0" err="1" smtClean="0"/>
              <a:t>ዘእግዚእነ</a:t>
            </a:r>
            <a:r>
              <a:rPr lang="en-CA" sz="4300" dirty="0" smtClean="0"/>
              <a:t>  </a:t>
            </a:r>
            <a:r>
              <a:rPr lang="en-CA" sz="4300" dirty="0" err="1" smtClean="0"/>
              <a:t>ወአምላ</a:t>
            </a:r>
            <a:endParaRPr lang="en-CA" sz="4300" dirty="0" smtClean="0"/>
          </a:p>
          <a:p>
            <a:r>
              <a:rPr lang="en-CA" sz="4300" dirty="0" err="1" smtClean="0"/>
              <a:t>ክነ</a:t>
            </a:r>
            <a:r>
              <a:rPr lang="en-CA" sz="4300" dirty="0" smtClean="0"/>
              <a:t> </a:t>
            </a:r>
            <a:r>
              <a:rPr lang="en-CA" sz="4300" dirty="0" err="1" smtClean="0"/>
              <a:t>ወመድኃኒነ</a:t>
            </a:r>
            <a:r>
              <a:rPr lang="en-CA" sz="4300" dirty="0" smtClean="0"/>
              <a:t> </a:t>
            </a:r>
            <a:r>
              <a:rPr lang="en-CA" sz="4300" dirty="0" err="1" smtClean="0"/>
              <a:t>ኢየሱስ</a:t>
            </a:r>
            <a:r>
              <a:rPr lang="en-CA" sz="4300" dirty="0" smtClean="0"/>
              <a:t> </a:t>
            </a:r>
            <a:r>
              <a:rPr lang="en-CA" sz="4300" dirty="0" err="1" smtClean="0"/>
              <a:t>ክርስቶስ</a:t>
            </a:r>
            <a:r>
              <a:rPr lang="en-CA" sz="4300" dirty="0" smtClean="0"/>
              <a:t> ፥ </a:t>
            </a:r>
            <a:r>
              <a:rPr lang="en-CA" sz="4300" dirty="0" err="1" smtClean="0"/>
              <a:t>ዘይትወሀብ</a:t>
            </a:r>
            <a:r>
              <a:rPr lang="en-CA" sz="4300" dirty="0" smtClean="0"/>
              <a:t> </a:t>
            </a:r>
            <a:r>
              <a:rPr lang="en-CA" sz="4300" dirty="0" err="1" smtClean="0"/>
              <a:t>ለሕይወት</a:t>
            </a:r>
            <a:r>
              <a:rPr lang="en-CA" sz="4300" dirty="0" smtClean="0"/>
              <a:t>  </a:t>
            </a:r>
            <a:r>
              <a:rPr lang="en-CA" sz="4300" dirty="0" err="1" smtClean="0"/>
              <a:t>ወለመድኃ</a:t>
            </a:r>
            <a:endParaRPr lang="en-CA" sz="4300" dirty="0" smtClean="0"/>
          </a:p>
          <a:p>
            <a:r>
              <a:rPr lang="en-CA" sz="4300" dirty="0" err="1" smtClean="0"/>
              <a:t>ኒት</a:t>
            </a:r>
            <a:r>
              <a:rPr lang="en-CA" sz="4300" dirty="0" smtClean="0"/>
              <a:t>  </a:t>
            </a:r>
            <a:r>
              <a:rPr lang="en-CA" sz="4300" dirty="0" err="1" smtClean="0"/>
              <a:t>ወለሥርየተ</a:t>
            </a:r>
            <a:r>
              <a:rPr lang="en-CA" sz="4300" dirty="0" smtClean="0"/>
              <a:t>  </a:t>
            </a:r>
            <a:r>
              <a:rPr lang="en-CA" sz="4300" dirty="0" err="1"/>
              <a:t>ኃ</a:t>
            </a:r>
            <a:r>
              <a:rPr lang="en-CA" sz="4300" dirty="0" err="1" smtClean="0"/>
              <a:t>ጢ</a:t>
            </a:r>
            <a:endParaRPr lang="en-CA" sz="4300" dirty="0" smtClean="0"/>
          </a:p>
          <a:p>
            <a:r>
              <a:rPr lang="en-CA" sz="4300" dirty="0" err="1" smtClean="0"/>
              <a:t>አት</a:t>
            </a:r>
            <a:r>
              <a:rPr lang="en-CA" sz="4300" dirty="0" smtClean="0"/>
              <a:t> </a:t>
            </a:r>
            <a:r>
              <a:rPr lang="en-CA" sz="4300" dirty="0" err="1" smtClean="0"/>
              <a:t>ለእለ</a:t>
            </a:r>
            <a:r>
              <a:rPr lang="en-CA" sz="4300" dirty="0" smtClean="0"/>
              <a:t> </a:t>
            </a:r>
            <a:r>
              <a:rPr lang="en-CA" sz="4300" dirty="0" err="1" smtClean="0"/>
              <a:t>ይትሜጠዉ</a:t>
            </a:r>
            <a:r>
              <a:rPr lang="en-CA" sz="4300" dirty="0" smtClean="0"/>
              <a:t> </a:t>
            </a:r>
            <a:r>
              <a:rPr lang="en-CA" sz="4300" dirty="0" err="1" smtClean="0"/>
              <a:t>እምኔሁ</a:t>
            </a:r>
            <a:r>
              <a:rPr lang="en-CA" sz="4300" dirty="0" smtClean="0"/>
              <a:t> </a:t>
            </a:r>
            <a:r>
              <a:rPr lang="en-CA" sz="4300" dirty="0" err="1" smtClean="0"/>
              <a:t>በአሚን</a:t>
            </a:r>
            <a:r>
              <a:rPr lang="en-CA" sz="4300" dirty="0" smtClean="0"/>
              <a:t>።  </a:t>
            </a:r>
          </a:p>
          <a:p>
            <a:r>
              <a:rPr lang="en-CA" sz="4500" dirty="0" err="1" smtClean="0">
                <a:solidFill>
                  <a:srgbClr val="FFFF00"/>
                </a:solidFill>
              </a:rPr>
              <a:t>ይ.ሕ</a:t>
            </a:r>
            <a:r>
              <a:rPr lang="en-CA" sz="4500" dirty="0" smtClean="0">
                <a:solidFill>
                  <a:srgbClr val="FFFF00"/>
                </a:solidFill>
              </a:rPr>
              <a:t>. </a:t>
            </a:r>
            <a:r>
              <a:rPr lang="en-CA" sz="4500" dirty="0" err="1" smtClean="0"/>
              <a:t>አሜን</a:t>
            </a:r>
            <a:r>
              <a:rPr lang="en-CA" sz="4500" dirty="0" smtClean="0"/>
              <a:t>።</a:t>
            </a:r>
            <a:endParaRPr lang="pt-BR" sz="4500" dirty="0"/>
          </a:p>
        </p:txBody>
      </p:sp>
      <p:sp>
        <p:nvSpPr>
          <p:cNvPr id="8" name="Rectangle 7"/>
          <p:cNvSpPr/>
          <p:nvPr/>
        </p:nvSpPr>
        <p:spPr>
          <a:xfrm>
            <a:off x="8238271" y="-4079"/>
            <a:ext cx="4054282" cy="6872651"/>
          </a:xfrm>
          <a:prstGeom prst="rect">
            <a:avLst/>
          </a:prstGeom>
        </p:spPr>
        <p:txBody>
          <a:bodyPr wrap="square">
            <a:spAutoFit/>
          </a:bodyPr>
          <a:lstStyle/>
          <a:p>
            <a:pPr marL="40639" marR="40639">
              <a:lnSpc>
                <a:spcPct val="110000"/>
              </a:lnSpc>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99. </a:t>
            </a:r>
            <a:r>
              <a:rPr lang="en-US" sz="3600" dirty="0"/>
              <a:t>This is the true precious blood of our </a:t>
            </a:r>
            <a:r>
              <a:rPr lang="en-US" sz="3600" dirty="0" smtClean="0"/>
              <a:t>Lord, </a:t>
            </a:r>
            <a:r>
              <a:rPr lang="en-US" sz="3600" dirty="0"/>
              <a:t>God and </a:t>
            </a:r>
            <a:r>
              <a:rPr lang="en-US" sz="3600" dirty="0" smtClean="0"/>
              <a:t> </a:t>
            </a:r>
            <a:r>
              <a:rPr lang="en-US" sz="3600" dirty="0"/>
              <a:t>Savior Jesus Christ</a:t>
            </a:r>
            <a:r>
              <a:rPr lang="en-US" sz="3600" dirty="0" smtClean="0"/>
              <a:t>, </a:t>
            </a:r>
            <a:r>
              <a:rPr lang="en-US" sz="2000" dirty="0" smtClean="0">
                <a:solidFill>
                  <a:srgbClr val="FFC000"/>
                </a:solidFill>
              </a:rPr>
              <a:t>(Pointing) </a:t>
            </a:r>
            <a:r>
              <a:rPr lang="en-US" sz="3600" dirty="0"/>
              <a:t>which is given for </a:t>
            </a:r>
            <a:r>
              <a:rPr lang="en-US" sz="3600" dirty="0" smtClean="0"/>
              <a:t>life, salvation and </a:t>
            </a:r>
            <a:r>
              <a:rPr lang="en-US" sz="3600" dirty="0"/>
              <a:t>remission of sin unto </a:t>
            </a:r>
            <a:r>
              <a:rPr lang="en-US" sz="3600" dirty="0" smtClean="0"/>
              <a:t>those who drink of </a:t>
            </a:r>
            <a:r>
              <a:rPr lang="en-US" sz="3600" dirty="0"/>
              <a:t>it in faith.</a:t>
            </a:r>
          </a:p>
          <a:p>
            <a:pPr marL="40639" marR="40639">
              <a:lnSpc>
                <a:spcPct val="110000"/>
              </a:lnSpc>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357649159"/>
      </p:ext>
    </p:extLst>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3723" y="782620"/>
            <a:ext cx="4212893" cy="4939814"/>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100. </a:t>
            </a:r>
            <a:r>
              <a:rPr lang="en-CA" sz="4500" dirty="0" err="1" smtClean="0"/>
              <a:t>እዚ</a:t>
            </a:r>
            <a:r>
              <a:rPr lang="en-CA" sz="45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500" dirty="0" err="1" smtClean="0"/>
              <a:t>ናይ</a:t>
            </a:r>
            <a:r>
              <a:rPr lang="en-CA" sz="4500" dirty="0" smtClean="0"/>
              <a:t> </a:t>
            </a:r>
            <a:r>
              <a:rPr lang="en-CA" sz="4500" dirty="0" err="1" smtClean="0"/>
              <a:t>ኣማኑኤል</a:t>
            </a:r>
            <a:r>
              <a:rPr lang="en-CA" sz="4500" dirty="0" smtClean="0"/>
              <a:t> </a:t>
            </a:r>
            <a:r>
              <a:rPr lang="en-CA" sz="4500" dirty="0" err="1" smtClean="0"/>
              <a:t>ኣምላኽና</a:t>
            </a:r>
            <a:r>
              <a:rPr lang="en-CA" sz="4500" dirty="0" smtClean="0"/>
              <a:t> </a:t>
            </a:r>
            <a:r>
              <a:rPr lang="en-CA" sz="4500" dirty="0" err="1" smtClean="0"/>
              <a:t>ናይ</a:t>
            </a:r>
            <a:r>
              <a:rPr lang="en-CA" sz="4500" dirty="0" smtClean="0"/>
              <a:t> </a:t>
            </a:r>
            <a:r>
              <a:rPr lang="en-CA" sz="4500" dirty="0" err="1" smtClean="0"/>
              <a:t>ብሓቂ</a:t>
            </a:r>
            <a:r>
              <a:rPr lang="en-CA" sz="4500" dirty="0" smtClean="0"/>
              <a:t> </a:t>
            </a:r>
            <a:r>
              <a:rPr lang="en-CA" sz="4500" dirty="0" err="1" smtClean="0"/>
              <a:t>ሥጋኡን</a:t>
            </a:r>
            <a:r>
              <a:rPr lang="en-CA" sz="4500" dirty="0" smtClean="0"/>
              <a:t> </a:t>
            </a:r>
            <a:r>
              <a:rPr lang="en-CA" sz="4500" dirty="0" err="1" smtClean="0"/>
              <a:t>ደሙን</a:t>
            </a:r>
            <a:r>
              <a:rPr lang="en-CA" sz="4500" dirty="0" smtClean="0"/>
              <a:t> </a:t>
            </a:r>
            <a:r>
              <a:rPr lang="en-CA" sz="4500" dirty="0" err="1" smtClean="0"/>
              <a:t>እዩ</a:t>
            </a:r>
            <a:r>
              <a:rPr lang="en-CA" sz="4500" dirty="0" smtClean="0"/>
              <a:t> ።</a:t>
            </a:r>
          </a:p>
          <a:p>
            <a:endParaRPr lang="en-CA" sz="4500" dirty="0" smtClean="0"/>
          </a:p>
          <a:p>
            <a:endParaRPr lang="en-CA" sz="4500" dirty="0"/>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0" y="874953"/>
            <a:ext cx="4087095" cy="4755148"/>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፻</a:t>
            </a:r>
            <a:r>
              <a:rPr lang="en-CA" sz="1400" dirty="0" smtClean="0">
                <a:solidFill>
                  <a:srgbClr val="FFC000"/>
                </a:solidFill>
              </a:rPr>
              <a:t>. </a:t>
            </a:r>
            <a:r>
              <a:rPr lang="en-CA" sz="4300" dirty="0" err="1" smtClean="0"/>
              <a:t>እስመ</a:t>
            </a:r>
            <a:r>
              <a:rPr lang="en-CA" sz="4300" dirty="0" smtClean="0"/>
              <a:t> </a:t>
            </a:r>
            <a:r>
              <a:rPr lang="en-CA" sz="4300" dirty="0" err="1" smtClean="0"/>
              <a:t>ዝንቱ</a:t>
            </a:r>
            <a:r>
              <a:rPr lang="en-CA" sz="4300" dirty="0" smtClean="0"/>
              <a:t> </a:t>
            </a:r>
            <a:r>
              <a:rPr lang="en-CA" sz="4300" dirty="0" err="1" smtClean="0"/>
              <a:t>ውእቱ</a:t>
            </a:r>
            <a:r>
              <a:rPr lang="en-CA" sz="4300" dirty="0" smtClean="0"/>
              <a:t> </a:t>
            </a:r>
            <a:r>
              <a:rPr lang="en-CA" sz="1400" dirty="0" smtClean="0">
                <a:solidFill>
                  <a:srgbClr val="FFC000"/>
                </a:solidFill>
              </a:rPr>
              <a:t>(</a:t>
            </a:r>
            <a:r>
              <a:rPr lang="en-CA" sz="1400" dirty="0" err="1" smtClean="0">
                <a:solidFill>
                  <a:srgbClr val="FFC000"/>
                </a:solidFill>
              </a:rPr>
              <a:t>እማሬ</a:t>
            </a:r>
            <a:r>
              <a:rPr lang="en-CA" sz="1400" dirty="0" smtClean="0">
                <a:solidFill>
                  <a:srgbClr val="FFC000"/>
                </a:solidFill>
              </a:rPr>
              <a:t>)  </a:t>
            </a:r>
            <a:r>
              <a:rPr lang="en-CA" sz="4300" dirty="0" err="1" smtClean="0"/>
              <a:t>ሥጋሁ</a:t>
            </a:r>
            <a:r>
              <a:rPr lang="en-CA" sz="4300" dirty="0" smtClean="0"/>
              <a:t> </a:t>
            </a:r>
            <a:r>
              <a:rPr lang="en-CA" sz="4300" dirty="0" err="1" smtClean="0"/>
              <a:t>ወደሙ</a:t>
            </a:r>
            <a:r>
              <a:rPr lang="en-CA" sz="4300" dirty="0" smtClean="0"/>
              <a:t> </a:t>
            </a:r>
            <a:r>
              <a:rPr lang="en-CA" sz="4300" dirty="0" err="1" smtClean="0"/>
              <a:t>ለአማኑኤል</a:t>
            </a:r>
            <a:r>
              <a:rPr lang="en-CA" sz="4300" dirty="0" smtClean="0"/>
              <a:t>  </a:t>
            </a:r>
            <a:r>
              <a:rPr lang="en-CA" sz="4300" dirty="0" err="1" smtClean="0"/>
              <a:t>አምላክነ</a:t>
            </a:r>
            <a:r>
              <a:rPr lang="en-CA" sz="4300" dirty="0" smtClean="0"/>
              <a:t> </a:t>
            </a:r>
            <a:r>
              <a:rPr lang="en-CA" sz="4300" dirty="0" err="1" smtClean="0"/>
              <a:t>ዘበአማን</a:t>
            </a:r>
            <a:r>
              <a:rPr lang="en-CA" sz="4300" dirty="0" smtClean="0"/>
              <a:t>።</a:t>
            </a:r>
          </a:p>
          <a:p>
            <a:endParaRPr lang="en-CA" sz="4300" dirty="0" smtClean="0"/>
          </a:p>
          <a:p>
            <a:endParaRPr lang="en-CA" sz="4300" dirty="0"/>
          </a:p>
          <a:p>
            <a:r>
              <a:rPr lang="en-CA" sz="4500" dirty="0" err="1" smtClean="0">
                <a:solidFill>
                  <a:srgbClr val="FFFF00"/>
                </a:solidFill>
              </a:rPr>
              <a:t>ይ.ሕ</a:t>
            </a:r>
            <a:r>
              <a:rPr lang="en-CA" sz="4500" dirty="0" smtClean="0">
                <a:solidFill>
                  <a:srgbClr val="FFFF00"/>
                </a:solidFill>
              </a:rPr>
              <a:t>. </a:t>
            </a:r>
            <a:r>
              <a:rPr lang="en-CA" sz="4500" dirty="0" err="1" smtClean="0"/>
              <a:t>አሜን</a:t>
            </a:r>
            <a:r>
              <a:rPr lang="en-CA" sz="4500" dirty="0" smtClean="0"/>
              <a:t>።</a:t>
            </a:r>
            <a:endParaRPr lang="pt-BR" sz="4500" dirty="0"/>
          </a:p>
        </p:txBody>
      </p:sp>
      <p:sp>
        <p:nvSpPr>
          <p:cNvPr id="8" name="Rectangle 7"/>
          <p:cNvSpPr/>
          <p:nvPr/>
        </p:nvSpPr>
        <p:spPr>
          <a:xfrm>
            <a:off x="8333244" y="696443"/>
            <a:ext cx="4054282" cy="4933658"/>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100. </a:t>
            </a:r>
            <a:r>
              <a:rPr lang="en-US" sz="3600" dirty="0"/>
              <a:t>For this </a:t>
            </a:r>
            <a:r>
              <a:rPr lang="en-US" sz="2000" dirty="0" smtClean="0">
                <a:solidFill>
                  <a:srgbClr val="FFC000"/>
                </a:solidFill>
              </a:rPr>
              <a:t>(Pointing) </a:t>
            </a:r>
            <a:r>
              <a:rPr lang="en-US" sz="3600" dirty="0" smtClean="0"/>
              <a:t>is </a:t>
            </a:r>
            <a:r>
              <a:rPr lang="en-US" sz="3600" dirty="0"/>
              <a:t>the body and blood Emmanuel our very God.</a:t>
            </a:r>
          </a:p>
          <a:p>
            <a:pPr marL="40639" marR="40639">
              <a:lnSpc>
                <a:spcPct val="110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4165220502"/>
      </p:ext>
    </p:extLst>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4742" y="6263"/>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662290" cy="686341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101. </a:t>
            </a:r>
            <a:r>
              <a:rPr lang="en-CA" sz="4000" dirty="0" err="1" smtClean="0"/>
              <a:t>ኣኣምን</a:t>
            </a:r>
            <a:r>
              <a:rPr lang="en-CA" sz="4000" dirty="0" smtClean="0"/>
              <a:t>፥ </a:t>
            </a:r>
            <a:r>
              <a:rPr lang="en-CA" sz="4000" dirty="0" err="1" smtClean="0"/>
              <a:t>ኣኣምን</a:t>
            </a:r>
            <a:r>
              <a:rPr lang="en-CA" sz="4000" dirty="0" smtClean="0"/>
              <a:t>፥ </a:t>
            </a:r>
            <a:r>
              <a:rPr lang="en-CA" sz="4000" dirty="0" err="1" smtClean="0"/>
              <a:t>ኣኣምን</a:t>
            </a:r>
            <a:r>
              <a:rPr lang="en-CA" sz="4000" dirty="0" smtClean="0"/>
              <a:t>፥ </a:t>
            </a:r>
            <a:r>
              <a:rPr lang="en-CA" sz="4000" dirty="0" err="1" smtClean="0"/>
              <a:t>ክሳዕ</a:t>
            </a:r>
            <a:r>
              <a:rPr lang="en-CA" sz="4000" dirty="0" smtClean="0"/>
              <a:t> </a:t>
            </a:r>
            <a:r>
              <a:rPr lang="en-CA" sz="4000" dirty="0" err="1" smtClean="0"/>
              <a:t>ዳኅረይቲ</a:t>
            </a:r>
            <a:r>
              <a:rPr lang="en-CA" sz="4000" dirty="0" smtClean="0"/>
              <a:t> </a:t>
            </a:r>
            <a:r>
              <a:rPr lang="en-CA" sz="4000" dirty="0" err="1" smtClean="0"/>
              <a:t>እስትንፋስ</a:t>
            </a:r>
            <a:r>
              <a:rPr lang="en-CA" sz="4000" dirty="0" smtClean="0"/>
              <a:t>፥ </a:t>
            </a:r>
            <a:r>
              <a:rPr lang="en-CA" sz="4000" dirty="0" err="1" smtClean="0"/>
              <a:t>እዚ</a:t>
            </a:r>
            <a:r>
              <a:rPr lang="en-CA" sz="40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000" dirty="0" err="1" smtClean="0"/>
              <a:t>ናይ</a:t>
            </a:r>
            <a:r>
              <a:rPr lang="en-CA" sz="4000" dirty="0" smtClean="0"/>
              <a:t> </a:t>
            </a:r>
            <a:r>
              <a:rPr lang="en-CA" sz="4000" dirty="0" err="1" smtClean="0"/>
              <a:t>ጐይታናን</a:t>
            </a:r>
            <a:r>
              <a:rPr lang="en-CA" sz="4000" dirty="0" smtClean="0"/>
              <a:t> </a:t>
            </a:r>
            <a:r>
              <a:rPr lang="en-CA" sz="4000" dirty="0" err="1" smtClean="0"/>
              <a:t>ኣምላኽናን</a:t>
            </a:r>
            <a:r>
              <a:rPr lang="en-CA" sz="4000" dirty="0" smtClean="0"/>
              <a:t> </a:t>
            </a:r>
            <a:r>
              <a:rPr lang="en-CA" sz="4000" dirty="0" err="1" smtClean="0"/>
              <a:t>መድ</a:t>
            </a:r>
            <a:endParaRPr lang="en-CA" sz="4000" dirty="0" smtClean="0"/>
          </a:p>
          <a:p>
            <a:r>
              <a:rPr lang="en-CA" sz="4000" dirty="0" err="1" smtClean="0"/>
              <a:t>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 </a:t>
            </a:r>
            <a:r>
              <a:rPr lang="en-CA" sz="4000" dirty="0" err="1" smtClean="0"/>
              <a:t>ብኽልተ</a:t>
            </a:r>
            <a:r>
              <a:rPr lang="en-CA" sz="4000" dirty="0" smtClean="0"/>
              <a:t> </a:t>
            </a:r>
            <a:r>
              <a:rPr lang="en-CA" sz="4000" dirty="0" err="1" smtClean="0"/>
              <a:t>ወገን</a:t>
            </a:r>
            <a:r>
              <a:rPr lang="en-CA" sz="4000" dirty="0" smtClean="0"/>
              <a:t> </a:t>
            </a:r>
            <a:r>
              <a:rPr lang="en-CA" sz="4000" dirty="0" err="1" smtClean="0"/>
              <a:t>ድንግል</a:t>
            </a:r>
            <a:r>
              <a:rPr lang="en-CA" sz="4000" dirty="0" smtClean="0"/>
              <a:t> </a:t>
            </a:r>
            <a:r>
              <a:rPr lang="en-CA" sz="4000" dirty="0" err="1" smtClean="0"/>
              <a:t>ዝኾነት</a:t>
            </a:r>
            <a:r>
              <a:rPr lang="en-CA" sz="4000" dirty="0" smtClean="0"/>
              <a:t> </a:t>
            </a:r>
            <a:r>
              <a:rPr lang="en-CA" sz="4000" dirty="0" err="1" smtClean="0"/>
              <a:t>ካብ</a:t>
            </a:r>
            <a:r>
              <a:rPr lang="en-CA" sz="4000" dirty="0" smtClean="0"/>
              <a:t> </a:t>
            </a:r>
            <a:r>
              <a:rPr lang="en-CA" sz="4000" dirty="0" err="1" smtClean="0"/>
              <a:t>ቅድስቲ</a:t>
            </a:r>
            <a:r>
              <a:rPr lang="en-CA" sz="4000" dirty="0" smtClean="0"/>
              <a:t> </a:t>
            </a:r>
            <a:r>
              <a:rPr lang="en-CA" sz="4000" dirty="0" err="1" smtClean="0"/>
              <a:t>እግዝእትነ</a:t>
            </a:r>
            <a:r>
              <a:rPr lang="en-CA" sz="4000" dirty="0" smtClean="0"/>
              <a:t> </a:t>
            </a:r>
            <a:r>
              <a:rPr lang="en-CA" sz="4000" dirty="0" err="1" smtClean="0"/>
              <a:t>ማርያም</a:t>
            </a:r>
            <a:r>
              <a:rPr lang="en-CA" sz="4000" dirty="0" smtClean="0"/>
              <a:t>  </a:t>
            </a:r>
          </a:p>
          <a:p>
            <a:r>
              <a:rPr lang="en-CA" sz="4000" dirty="0" err="1" smtClean="0"/>
              <a:t>ዝወሰዶ</a:t>
            </a:r>
            <a:r>
              <a:rPr lang="en-CA" sz="4000" dirty="0" smtClean="0"/>
              <a:t> ፣ </a:t>
            </a:r>
            <a:r>
              <a:rPr lang="en-CA" sz="4000" dirty="0" err="1" smtClean="0"/>
              <a:t>ምስ</a:t>
            </a:r>
            <a:r>
              <a:rPr lang="en-CA" sz="4000" dirty="0" smtClean="0"/>
              <a:t> </a:t>
            </a:r>
            <a:r>
              <a:rPr lang="en-CA" sz="4000" dirty="0" err="1" smtClean="0"/>
              <a:t>መለኮቱ</a:t>
            </a:r>
            <a:endParaRPr lang="en-CA" sz="4000" dirty="0" smtClean="0"/>
          </a:p>
          <a:p>
            <a:r>
              <a:rPr lang="en-CA" sz="4000" dirty="0" err="1" smtClean="0"/>
              <a:t>ሓደ</a:t>
            </a:r>
            <a:r>
              <a:rPr lang="en-CA" sz="4000" dirty="0" smtClean="0"/>
              <a:t> </a:t>
            </a:r>
            <a:r>
              <a:rPr lang="en-CA" sz="4000" dirty="0" err="1" smtClean="0"/>
              <a:t>ዝገበሮ</a:t>
            </a:r>
            <a:r>
              <a:rPr lang="en-CA" sz="4000" dirty="0" smtClean="0"/>
              <a:t>፣  </a:t>
            </a:r>
            <a:r>
              <a:rPr lang="en-CA" sz="4000" dirty="0" err="1" smtClean="0"/>
              <a:t>ሥጋኡን</a:t>
            </a:r>
            <a:r>
              <a:rPr lang="en-CA" sz="4000" dirty="0" smtClean="0"/>
              <a:t> </a:t>
            </a:r>
            <a:r>
              <a:rPr lang="en-CA" sz="4000" dirty="0" err="1" smtClean="0"/>
              <a:t>ደሙን</a:t>
            </a:r>
            <a:r>
              <a:rPr lang="en-CA" sz="4000" dirty="0" smtClean="0"/>
              <a:t> </a:t>
            </a:r>
            <a:r>
              <a:rPr lang="en-CA" sz="4000" dirty="0" err="1" smtClean="0"/>
              <a:t>ከም</a:t>
            </a:r>
            <a:r>
              <a:rPr lang="en-CA" sz="4000" dirty="0" smtClean="0"/>
              <a:t> </a:t>
            </a:r>
            <a:r>
              <a:rPr lang="en-CA" sz="4000" dirty="0" err="1" smtClean="0"/>
              <a:t>ዝኾነ</a:t>
            </a:r>
            <a:r>
              <a:rPr lang="en-CA" sz="4000" dirty="0" smtClean="0"/>
              <a:t> </a:t>
            </a:r>
            <a:r>
              <a:rPr lang="en-CA" sz="4000" dirty="0" err="1" smtClean="0"/>
              <a:t>እእመን</a:t>
            </a:r>
            <a:r>
              <a:rPr lang="en-CA" sz="4000" dirty="0" smtClean="0"/>
              <a:t>።</a:t>
            </a:r>
          </a:p>
        </p:txBody>
      </p:sp>
      <p:sp>
        <p:nvSpPr>
          <p:cNvPr id="2" name="Rectangle 1"/>
          <p:cNvSpPr/>
          <p:nvPr/>
        </p:nvSpPr>
        <p:spPr>
          <a:xfrm>
            <a:off x="-29071" y="2541"/>
            <a:ext cx="4087095" cy="686341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፻፩. </a:t>
            </a:r>
            <a:r>
              <a:rPr lang="en-CA" sz="4000" dirty="0" err="1" smtClean="0"/>
              <a:t>አአምን፥አአምን</a:t>
            </a:r>
            <a:r>
              <a:rPr lang="en-CA" sz="4000" dirty="0" smtClean="0"/>
              <a:t>፥ </a:t>
            </a:r>
            <a:r>
              <a:rPr lang="en-CA" sz="4000" dirty="0" err="1"/>
              <a:t>አአምን</a:t>
            </a:r>
            <a:r>
              <a:rPr lang="en-CA" sz="4000" dirty="0" smtClean="0"/>
              <a:t>፥ </a:t>
            </a:r>
            <a:r>
              <a:rPr lang="en-CA" sz="4000" dirty="0" err="1" smtClean="0"/>
              <a:t>ወእትአመን</a:t>
            </a:r>
            <a:r>
              <a:rPr lang="en-CA" sz="4000" dirty="0" smtClean="0"/>
              <a:t> </a:t>
            </a:r>
            <a:r>
              <a:rPr lang="en-CA" sz="4000" dirty="0" err="1" smtClean="0"/>
              <a:t>እስከ</a:t>
            </a:r>
            <a:r>
              <a:rPr lang="en-CA" sz="4000" dirty="0" smtClean="0"/>
              <a:t> </a:t>
            </a:r>
            <a:r>
              <a:rPr lang="en-CA" sz="4000" dirty="0" err="1" smtClean="0"/>
              <a:t>ደኃሪት</a:t>
            </a:r>
            <a:r>
              <a:rPr lang="en-CA" sz="4000" dirty="0" smtClean="0"/>
              <a:t> </a:t>
            </a:r>
            <a:r>
              <a:rPr lang="en-CA" sz="4000" dirty="0" err="1" smtClean="0"/>
              <a:t>እስትንፋስ</a:t>
            </a:r>
            <a:r>
              <a:rPr lang="en-CA" sz="4000" dirty="0" smtClean="0"/>
              <a:t> </a:t>
            </a:r>
            <a:r>
              <a:rPr lang="en-CA" sz="4000" dirty="0" err="1" smtClean="0"/>
              <a:t>ከመ</a:t>
            </a:r>
            <a:r>
              <a:rPr lang="en-CA" sz="4000" dirty="0" smtClean="0"/>
              <a:t> </a:t>
            </a:r>
            <a:r>
              <a:rPr lang="en-CA" sz="4000" dirty="0" err="1" smtClean="0"/>
              <a:t>ዝንቱ</a:t>
            </a:r>
            <a:r>
              <a:rPr lang="en-CA" sz="4000" dirty="0" smtClean="0"/>
              <a:t> </a:t>
            </a:r>
            <a:r>
              <a:rPr lang="en-CA" sz="4000" dirty="0" err="1" smtClean="0"/>
              <a:t>ውእቱ</a:t>
            </a:r>
            <a:r>
              <a:rPr lang="en-CA" sz="4000" dirty="0" smtClean="0"/>
              <a:t> </a:t>
            </a:r>
            <a:r>
              <a:rPr lang="en-CA" sz="2000" dirty="0" smtClean="0">
                <a:solidFill>
                  <a:srgbClr val="FFC000"/>
                </a:solidFill>
              </a:rPr>
              <a:t>(</a:t>
            </a:r>
            <a:r>
              <a:rPr lang="en-CA" sz="2000" dirty="0" err="1" smtClean="0">
                <a:solidFill>
                  <a:srgbClr val="FFC000"/>
                </a:solidFill>
              </a:rPr>
              <a:t>እማሬ</a:t>
            </a:r>
            <a:r>
              <a:rPr lang="en-CA" sz="2000" dirty="0" smtClean="0">
                <a:solidFill>
                  <a:srgbClr val="FFC000"/>
                </a:solidFill>
              </a:rPr>
              <a:t>) </a:t>
            </a:r>
            <a:r>
              <a:rPr lang="en-CA" sz="4000" dirty="0" err="1" smtClean="0"/>
              <a:t>ሥጋሁ</a:t>
            </a:r>
            <a:r>
              <a:rPr lang="en-CA" sz="4000" dirty="0" smtClean="0"/>
              <a:t> </a:t>
            </a:r>
            <a:r>
              <a:rPr lang="en-CA" sz="4000" dirty="0" err="1" smtClean="0"/>
              <a:t>ወደሙ</a:t>
            </a:r>
            <a:r>
              <a:rPr lang="en-CA" sz="4000" dirty="0" smtClean="0"/>
              <a:t> </a:t>
            </a:r>
            <a:r>
              <a:rPr lang="en-CA" sz="4000" dirty="0" err="1" smtClean="0"/>
              <a:t>ለእግዚእነ</a:t>
            </a:r>
            <a:r>
              <a:rPr lang="en-CA" sz="4000" dirty="0" smtClean="0"/>
              <a:t> </a:t>
            </a:r>
            <a:r>
              <a:rPr lang="en-CA" sz="4000" dirty="0" err="1" smtClean="0"/>
              <a:t>ወአምላክነ</a:t>
            </a:r>
            <a:r>
              <a:rPr lang="en-CA" sz="4000" dirty="0" smtClean="0"/>
              <a:t> </a:t>
            </a:r>
            <a:r>
              <a:rPr lang="en-CA" sz="4000" dirty="0" err="1" smtClean="0"/>
              <a:t>ወመድኃኒነ</a:t>
            </a:r>
            <a:r>
              <a:rPr lang="en-CA" sz="4000" dirty="0" smtClean="0"/>
              <a:t> </a:t>
            </a:r>
            <a:r>
              <a:rPr lang="en-CA" sz="4000" dirty="0" err="1" smtClean="0"/>
              <a:t>ኢይሱስ</a:t>
            </a:r>
            <a:r>
              <a:rPr lang="en-CA" sz="4000" dirty="0" smtClean="0"/>
              <a:t> </a:t>
            </a:r>
            <a:r>
              <a:rPr lang="en-CA" sz="4000" dirty="0" err="1" smtClean="0"/>
              <a:t>ክርስቶስ</a:t>
            </a:r>
            <a:r>
              <a:rPr lang="en-CA" sz="4000" dirty="0" smtClean="0"/>
              <a:t> </a:t>
            </a:r>
            <a:r>
              <a:rPr lang="en-CA" sz="4000" dirty="0" err="1" smtClean="0"/>
              <a:t>ዘነሥአ</a:t>
            </a:r>
            <a:r>
              <a:rPr lang="en-CA" sz="4000" dirty="0" smtClean="0"/>
              <a:t> </a:t>
            </a:r>
            <a:r>
              <a:rPr lang="en-CA" sz="4000" dirty="0" err="1" smtClean="0"/>
              <a:t>እምእግዝእተ</a:t>
            </a:r>
            <a:r>
              <a:rPr lang="en-CA" sz="4000" dirty="0" smtClean="0"/>
              <a:t> </a:t>
            </a:r>
            <a:r>
              <a:rPr lang="en-CA" sz="4000" dirty="0" err="1" smtClean="0"/>
              <a:t>ኵልነ</a:t>
            </a:r>
            <a:r>
              <a:rPr lang="en-CA" sz="4000" dirty="0" smtClean="0"/>
              <a:t> </a:t>
            </a:r>
            <a:r>
              <a:rPr lang="en-CA" sz="4000" dirty="0" err="1" smtClean="0"/>
              <a:t>ቅድስት</a:t>
            </a:r>
            <a:r>
              <a:rPr lang="en-CA" sz="4000" dirty="0" smtClean="0"/>
              <a:t> </a:t>
            </a:r>
            <a:r>
              <a:rPr lang="en-CA" sz="4000" dirty="0" err="1" smtClean="0"/>
              <a:t>ድንግል</a:t>
            </a:r>
            <a:r>
              <a:rPr lang="en-CA" sz="4000" dirty="0" smtClean="0"/>
              <a:t> በ፪ </a:t>
            </a:r>
            <a:r>
              <a:rPr lang="en-CA" sz="4000" dirty="0" err="1" smtClean="0"/>
              <a:t>ማርያም</a:t>
            </a:r>
            <a:r>
              <a:rPr lang="en-CA" sz="4000" dirty="0" smtClean="0"/>
              <a:t>። </a:t>
            </a:r>
          </a:p>
        </p:txBody>
      </p:sp>
      <p:sp>
        <p:nvSpPr>
          <p:cNvPr id="8" name="Rectangle 7"/>
          <p:cNvSpPr/>
          <p:nvPr/>
        </p:nvSpPr>
        <p:spPr>
          <a:xfrm>
            <a:off x="8382320" y="-29131"/>
            <a:ext cx="3903625" cy="6924973"/>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101. </a:t>
            </a:r>
            <a:r>
              <a:rPr lang="en-US" sz="3400" dirty="0"/>
              <a:t>I believe, I believe, I believe and I confess, unto my latest breath, that this </a:t>
            </a:r>
            <a:r>
              <a:rPr lang="en-US" sz="2000" dirty="0">
                <a:solidFill>
                  <a:srgbClr val="FFC000"/>
                </a:solidFill>
              </a:rPr>
              <a:t>(pointing) </a:t>
            </a:r>
            <a:r>
              <a:rPr lang="en-US" sz="3400" dirty="0"/>
              <a:t>is the body and blood of our Lord and our God and our Savior Jesus Christ, which He took from the Lady of us all, the holy </a:t>
            </a:r>
            <a:r>
              <a:rPr lang="en-US" sz="3400" dirty="0" smtClean="0"/>
              <a:t>Mary </a:t>
            </a:r>
            <a:r>
              <a:rPr lang="en-US" sz="3400" dirty="0"/>
              <a:t>of two fold </a:t>
            </a:r>
            <a:r>
              <a:rPr lang="en-US" sz="3400" dirty="0" smtClean="0"/>
              <a:t>virginity. </a:t>
            </a:r>
            <a:endParaRPr lang="en-US" sz="3400" dirty="0"/>
          </a:p>
        </p:txBody>
      </p:sp>
    </p:spTree>
    <p:extLst>
      <p:ext uri="{BB962C8B-B14F-4D97-AF65-F5344CB8AC3E}">
        <p14:creationId xmlns:p14="http://schemas.microsoft.com/office/powerpoint/2010/main" val="4106838513"/>
      </p:ext>
    </p:extLst>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4742" y="6263"/>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31315"/>
            <a:ext cx="4524504" cy="6740307"/>
          </a:xfrm>
          <a:prstGeom prst="rect">
            <a:avLst/>
          </a:prstGeom>
        </p:spPr>
        <p:txBody>
          <a:bodyPr wrap="square">
            <a:spAutoFit/>
          </a:bodyPr>
          <a:lstStyle/>
          <a:p>
            <a:r>
              <a:rPr lang="en-CA" sz="4300" dirty="0" err="1" smtClean="0"/>
              <a:t>ብዘይ</a:t>
            </a:r>
            <a:r>
              <a:rPr lang="en-CA" sz="4300" dirty="0" smtClean="0"/>
              <a:t> </a:t>
            </a:r>
            <a:r>
              <a:rPr lang="en-CA" sz="4300" dirty="0" err="1" smtClean="0"/>
              <a:t>ምትሕውዋስን</a:t>
            </a:r>
            <a:r>
              <a:rPr lang="en-CA" sz="4300" dirty="0" smtClean="0"/>
              <a:t> </a:t>
            </a:r>
            <a:r>
              <a:rPr lang="en-CA" sz="4300" dirty="0" err="1" smtClean="0"/>
              <a:t>ምድብላቕን</a:t>
            </a:r>
            <a:r>
              <a:rPr lang="en-CA" sz="4300" dirty="0" smtClean="0"/>
              <a:t>፣ </a:t>
            </a:r>
            <a:r>
              <a:rPr lang="en-CA" sz="4300" dirty="0" err="1" smtClean="0"/>
              <a:t>ብዘይ</a:t>
            </a:r>
            <a:r>
              <a:rPr lang="en-CA" sz="4300" dirty="0" smtClean="0"/>
              <a:t> </a:t>
            </a:r>
            <a:r>
              <a:rPr lang="en-CA" sz="4300" dirty="0" err="1" smtClean="0"/>
              <a:t>ምፍልላይን</a:t>
            </a:r>
            <a:r>
              <a:rPr lang="en-CA" sz="4300" dirty="0" smtClean="0"/>
              <a:t> </a:t>
            </a:r>
            <a:r>
              <a:rPr lang="en-CA" sz="4300" dirty="0" err="1" smtClean="0"/>
              <a:t>ምልውዋጥን</a:t>
            </a:r>
            <a:r>
              <a:rPr lang="en-CA" sz="4300" dirty="0" smtClean="0"/>
              <a:t> </a:t>
            </a:r>
            <a:r>
              <a:rPr lang="en-CA" sz="4300" dirty="0" err="1" smtClean="0"/>
              <a:t>ብዘመን</a:t>
            </a:r>
            <a:r>
              <a:rPr lang="en-CA" sz="4300" dirty="0" smtClean="0"/>
              <a:t> </a:t>
            </a:r>
            <a:r>
              <a:rPr lang="en-CA" sz="4300" dirty="0" err="1" smtClean="0"/>
              <a:t>ጴንጠናዊ</a:t>
            </a:r>
            <a:r>
              <a:rPr lang="en-CA" sz="4300" dirty="0" smtClean="0"/>
              <a:t> </a:t>
            </a:r>
            <a:r>
              <a:rPr lang="en-CA" sz="4300" dirty="0" err="1" smtClean="0"/>
              <a:t>ጲላጦስ</a:t>
            </a:r>
            <a:r>
              <a:rPr lang="en-CA" sz="4300" dirty="0" smtClean="0"/>
              <a:t> </a:t>
            </a:r>
            <a:r>
              <a:rPr lang="en-CA" sz="4300" dirty="0" err="1" smtClean="0"/>
              <a:t>ብሠናይ</a:t>
            </a:r>
            <a:r>
              <a:rPr lang="en-CA" sz="4300" dirty="0" smtClean="0"/>
              <a:t> </a:t>
            </a:r>
            <a:r>
              <a:rPr lang="en-CA" sz="4300" dirty="0" err="1" smtClean="0"/>
              <a:t>ምስክርነት</a:t>
            </a:r>
            <a:r>
              <a:rPr lang="en-CA" sz="4300" dirty="0" smtClean="0"/>
              <a:t> </a:t>
            </a:r>
            <a:r>
              <a:rPr lang="en-CA" sz="4300" dirty="0" err="1" smtClean="0"/>
              <a:t>ሰማዕት</a:t>
            </a:r>
            <a:r>
              <a:rPr lang="en-CA" sz="4300" dirty="0" smtClean="0"/>
              <a:t> </a:t>
            </a:r>
            <a:r>
              <a:rPr lang="en-CA" sz="4300" dirty="0" err="1" smtClean="0"/>
              <a:t>ዝኾነ</a:t>
            </a:r>
            <a:r>
              <a:rPr lang="en-CA" sz="4300" dirty="0" smtClean="0"/>
              <a:t>፣ </a:t>
            </a:r>
            <a:r>
              <a:rPr lang="en-CA" sz="4300" dirty="0" err="1" smtClean="0"/>
              <a:t>ምእንታና</a:t>
            </a:r>
            <a:r>
              <a:rPr lang="en-CA" sz="4300" dirty="0" smtClean="0"/>
              <a:t> </a:t>
            </a:r>
            <a:r>
              <a:rPr lang="en-CA" sz="4300" dirty="0" err="1" smtClean="0"/>
              <a:t>ምእንቲ</a:t>
            </a:r>
            <a:r>
              <a:rPr lang="en-CA" sz="4300" dirty="0" smtClean="0"/>
              <a:t> </a:t>
            </a:r>
            <a:r>
              <a:rPr lang="en-CA" sz="4300" dirty="0" err="1" smtClean="0"/>
              <a:t>ሕይወት</a:t>
            </a:r>
            <a:r>
              <a:rPr lang="en-CA" sz="4300" dirty="0" smtClean="0"/>
              <a:t> </a:t>
            </a:r>
            <a:r>
              <a:rPr lang="en-CA" sz="4300" dirty="0" err="1" smtClean="0"/>
              <a:t>ኵልና</a:t>
            </a:r>
            <a:r>
              <a:rPr lang="en-CA" sz="4300" dirty="0" smtClean="0"/>
              <a:t> </a:t>
            </a:r>
            <a:r>
              <a:rPr lang="en-CA" sz="4300" dirty="0" err="1" smtClean="0"/>
              <a:t>ኣኅሊፉ</a:t>
            </a:r>
            <a:r>
              <a:rPr lang="en-CA" sz="4300" dirty="0" smtClean="0"/>
              <a:t> </a:t>
            </a:r>
            <a:r>
              <a:rPr lang="en-CA" sz="4300" dirty="0" err="1" smtClean="0"/>
              <a:t>ዝሃቦ</a:t>
            </a:r>
            <a:r>
              <a:rPr lang="en-CA" sz="4300" dirty="0" smtClean="0"/>
              <a:t> </a:t>
            </a:r>
            <a:r>
              <a:rPr lang="en-CA" sz="4300" dirty="0" err="1" smtClean="0"/>
              <a:t>እዩ</a:t>
            </a:r>
            <a:r>
              <a:rPr lang="en-CA" sz="43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29071" y="2541"/>
            <a:ext cx="4087095" cy="6863417"/>
          </a:xfrm>
          <a:prstGeom prst="rect">
            <a:avLst/>
          </a:prstGeom>
        </p:spPr>
        <p:txBody>
          <a:bodyPr wrap="square">
            <a:spAutoFit/>
          </a:bodyPr>
          <a:lstStyle/>
          <a:p>
            <a:r>
              <a:rPr lang="en-CA" sz="4000" dirty="0" err="1" smtClean="0"/>
              <a:t>ወረሰዮ</a:t>
            </a:r>
            <a:r>
              <a:rPr lang="en-CA" sz="4000" dirty="0" smtClean="0"/>
              <a:t> ፩ደ </a:t>
            </a:r>
            <a:r>
              <a:rPr lang="en-CA" sz="4000" dirty="0" err="1" smtClean="0"/>
              <a:t>ምስለ</a:t>
            </a:r>
            <a:r>
              <a:rPr lang="en-CA" sz="4000" dirty="0" smtClean="0"/>
              <a:t> </a:t>
            </a:r>
            <a:r>
              <a:rPr lang="en-CA" sz="4000" dirty="0" err="1" smtClean="0"/>
              <a:t>መለኮቱ</a:t>
            </a:r>
            <a:r>
              <a:rPr lang="en-CA" sz="4000" dirty="0" smtClean="0"/>
              <a:t>  </a:t>
            </a:r>
            <a:r>
              <a:rPr lang="en-CA" sz="4000" dirty="0" err="1" smtClean="0"/>
              <a:t>ዘእንበለ</a:t>
            </a:r>
            <a:r>
              <a:rPr lang="en-CA" sz="4000" dirty="0" smtClean="0"/>
              <a:t> </a:t>
            </a:r>
            <a:r>
              <a:rPr lang="en-CA" sz="4000" dirty="0" err="1" smtClean="0"/>
              <a:t>ቱስሕት</a:t>
            </a:r>
            <a:r>
              <a:rPr lang="en-CA" sz="4000" dirty="0" smtClean="0"/>
              <a:t> </a:t>
            </a:r>
            <a:r>
              <a:rPr lang="en-CA" sz="4000" dirty="0" err="1" smtClean="0"/>
              <a:t>ወኢትድምርት</a:t>
            </a:r>
            <a:r>
              <a:rPr lang="en-CA" sz="4000" dirty="0" smtClean="0"/>
              <a:t> </a:t>
            </a:r>
            <a:r>
              <a:rPr lang="en-CA" sz="4000" dirty="0" err="1" smtClean="0"/>
              <a:t>ዘእንበለ</a:t>
            </a:r>
            <a:r>
              <a:rPr lang="en-CA" sz="4000" dirty="0" smtClean="0"/>
              <a:t> </a:t>
            </a:r>
            <a:r>
              <a:rPr lang="en-CA" sz="4000" dirty="0" err="1" smtClean="0"/>
              <a:t>ፍልጠት</a:t>
            </a:r>
            <a:r>
              <a:rPr lang="en-CA" sz="4000" dirty="0" smtClean="0"/>
              <a:t> </a:t>
            </a:r>
            <a:r>
              <a:rPr lang="en-CA" sz="4000" dirty="0" err="1" smtClean="0"/>
              <a:t>ወኢውላጤ</a:t>
            </a:r>
            <a:r>
              <a:rPr lang="en-CA" sz="4000" dirty="0" smtClean="0"/>
              <a:t> </a:t>
            </a:r>
            <a:r>
              <a:rPr lang="en-CA" sz="4000" dirty="0" err="1" smtClean="0"/>
              <a:t>ወኮነ</a:t>
            </a:r>
            <a:r>
              <a:rPr lang="en-CA" sz="4000" dirty="0" smtClean="0"/>
              <a:t> </a:t>
            </a:r>
            <a:r>
              <a:rPr lang="en-CA" sz="4000" dirty="0" err="1" smtClean="0"/>
              <a:t>ሰማዕተ</a:t>
            </a:r>
            <a:r>
              <a:rPr lang="en-CA" sz="4000" dirty="0" smtClean="0"/>
              <a:t> </a:t>
            </a:r>
            <a:r>
              <a:rPr lang="en-CA" sz="4000" dirty="0" err="1" smtClean="0"/>
              <a:t>በስምዕ</a:t>
            </a:r>
            <a:r>
              <a:rPr lang="en-CA" sz="4000" dirty="0" smtClean="0"/>
              <a:t> </a:t>
            </a:r>
            <a:r>
              <a:rPr lang="en-CA" sz="4000" dirty="0" err="1" smtClean="0"/>
              <a:t>ሠናይ</a:t>
            </a:r>
            <a:r>
              <a:rPr lang="en-CA" sz="4000" dirty="0" smtClean="0"/>
              <a:t> </a:t>
            </a:r>
            <a:r>
              <a:rPr lang="en-CA" sz="4000" dirty="0" err="1" smtClean="0"/>
              <a:t>በመዋዕለ</a:t>
            </a:r>
            <a:r>
              <a:rPr lang="en-CA" sz="4000" dirty="0" smtClean="0"/>
              <a:t> </a:t>
            </a:r>
            <a:r>
              <a:rPr lang="en-CA" sz="4000" dirty="0" err="1" smtClean="0"/>
              <a:t>ጲላጦስ</a:t>
            </a:r>
            <a:r>
              <a:rPr lang="en-CA" sz="4000" dirty="0" smtClean="0"/>
              <a:t> </a:t>
            </a:r>
            <a:r>
              <a:rPr lang="en-CA" sz="4000" dirty="0" err="1" smtClean="0"/>
              <a:t>ጴንጠናዊ</a:t>
            </a:r>
            <a:r>
              <a:rPr lang="en-CA" sz="4000" dirty="0" smtClean="0"/>
              <a:t> </a:t>
            </a:r>
            <a:r>
              <a:rPr lang="en-CA" sz="4000" dirty="0" err="1" smtClean="0"/>
              <a:t>ወመጠዎ</a:t>
            </a:r>
            <a:r>
              <a:rPr lang="en-CA" sz="4000" dirty="0" smtClean="0"/>
              <a:t> </a:t>
            </a:r>
            <a:r>
              <a:rPr lang="en-CA" sz="4000" dirty="0" err="1" smtClean="0"/>
              <a:t>በእንቲአነ</a:t>
            </a:r>
            <a:r>
              <a:rPr lang="en-CA" sz="4000" dirty="0" smtClean="0"/>
              <a:t> </a:t>
            </a:r>
            <a:r>
              <a:rPr lang="en-CA" sz="4000" dirty="0" err="1" smtClean="0"/>
              <a:t>ወበእንተ</a:t>
            </a:r>
            <a:r>
              <a:rPr lang="en-CA" sz="4000" dirty="0" smtClean="0"/>
              <a:t> </a:t>
            </a:r>
            <a:r>
              <a:rPr lang="en-CA" sz="4000" dirty="0" err="1" smtClean="0"/>
              <a:t>ሕይወተ</a:t>
            </a:r>
            <a:r>
              <a:rPr lang="en-CA" sz="4000" dirty="0" smtClean="0"/>
              <a:t> </a:t>
            </a:r>
            <a:r>
              <a:rPr lang="en-CA" sz="4000" dirty="0" err="1" smtClean="0"/>
              <a:t>ኵልነ</a:t>
            </a:r>
            <a:r>
              <a:rPr lang="en-CA" sz="4000" dirty="0" smtClean="0"/>
              <a:t>።</a:t>
            </a:r>
          </a:p>
          <a:p>
            <a:r>
              <a:rPr lang="en-CA" sz="4000" dirty="0" err="1" smtClean="0">
                <a:solidFill>
                  <a:srgbClr val="FFFF00"/>
                </a:solidFill>
              </a:rPr>
              <a:t>ይ.ሕ</a:t>
            </a:r>
            <a:r>
              <a:rPr lang="en-CA" sz="4000" dirty="0" smtClean="0">
                <a:solidFill>
                  <a:srgbClr val="FFFF00"/>
                </a:solidFill>
              </a:rPr>
              <a:t>. </a:t>
            </a:r>
            <a:r>
              <a:rPr lang="en-CA" sz="4000" dirty="0" err="1" smtClean="0"/>
              <a:t>አሜን</a:t>
            </a:r>
            <a:r>
              <a:rPr lang="en-CA" sz="4000" dirty="0" smtClean="0"/>
              <a:t>።</a:t>
            </a:r>
            <a:endParaRPr lang="pt-BR" sz="4000" dirty="0"/>
          </a:p>
        </p:txBody>
      </p:sp>
      <p:sp>
        <p:nvSpPr>
          <p:cNvPr id="8" name="Rectangle 7"/>
          <p:cNvSpPr/>
          <p:nvPr/>
        </p:nvSpPr>
        <p:spPr>
          <a:xfrm>
            <a:off x="8382320" y="-29131"/>
            <a:ext cx="3903625" cy="7371249"/>
          </a:xfrm>
          <a:prstGeom prst="rect">
            <a:avLst/>
          </a:prstGeom>
        </p:spPr>
        <p:txBody>
          <a:bodyPr wrap="square">
            <a:spAutoFit/>
          </a:bodyPr>
          <a:lstStyle/>
          <a:p>
            <a:pPr marL="40639" marR="40639">
              <a:spcBef>
                <a:spcPts val="600"/>
              </a:spcBef>
              <a:buClr>
                <a:srgbClr val="000000"/>
              </a:buClr>
              <a:buFont typeface="Times New Roman"/>
              <a:defRPr sz="2000">
                <a:latin typeface="Times New Roman"/>
                <a:ea typeface="Times New Roman"/>
                <a:cs typeface="Times New Roman"/>
                <a:sym typeface="Times New Roman"/>
              </a:defRPr>
            </a:pPr>
            <a:r>
              <a:rPr lang="en-US" sz="3300" dirty="0"/>
              <a:t>and made it one with his </a:t>
            </a:r>
            <a:r>
              <a:rPr lang="en-US" sz="3300" dirty="0" smtClean="0"/>
              <a:t>godhead </a:t>
            </a:r>
            <a:r>
              <a:rPr lang="en-US" sz="3300" dirty="0"/>
              <a:t>without mixture or confusion, without division or alteration; and he verily confessed with a good testimony in </a:t>
            </a:r>
            <a:r>
              <a:rPr lang="en-US" sz="3300" dirty="0" smtClean="0"/>
              <a:t>the days </a:t>
            </a:r>
            <a:r>
              <a:rPr lang="en-US" sz="3300" dirty="0"/>
              <a:t>of Pontius Pilate, and this body he gave up for our sakes and for the life of us all.</a:t>
            </a:r>
          </a:p>
          <a:p>
            <a:pPr marL="40639" marR="40639">
              <a:spcBef>
                <a:spcPts val="600"/>
              </a:spcBef>
              <a:buClr>
                <a:srgbClr val="0329D6"/>
              </a:buClr>
              <a:buFont typeface="Times New Roman"/>
              <a:defRPr sz="2800"/>
            </a:pPr>
            <a:r>
              <a:rPr lang="en-US" sz="3300" dirty="0">
                <a:solidFill>
                  <a:srgbClr val="FFFF00"/>
                </a:solidFill>
                <a:sym typeface="Times New Roman"/>
              </a:rPr>
              <a:t>People</a:t>
            </a:r>
            <a:r>
              <a:rPr lang="en-US" sz="3300" dirty="0" smtClean="0">
                <a:solidFill>
                  <a:srgbClr val="FFFF00"/>
                </a:solidFill>
                <a:sym typeface="Times New Roman"/>
              </a:rPr>
              <a:t>:  </a:t>
            </a:r>
            <a:r>
              <a:rPr lang="en-US" sz="3300" dirty="0">
                <a:sym typeface="Times New Roman"/>
              </a:rPr>
              <a:t>Amen. </a:t>
            </a:r>
          </a:p>
          <a:p>
            <a:pPr marL="40639" marR="40639">
              <a:spcBef>
                <a:spcPts val="600"/>
              </a:spcBef>
              <a:buClr>
                <a:srgbClr val="000000"/>
              </a:buClr>
              <a:buFont typeface="Arial"/>
              <a:defRPr sz="2800"/>
            </a:pPr>
            <a:endParaRPr lang="en-US" sz="3400" dirty="0"/>
          </a:p>
        </p:txBody>
      </p:sp>
    </p:spTree>
    <p:extLst>
      <p:ext uri="{BB962C8B-B14F-4D97-AF65-F5344CB8AC3E}">
        <p14:creationId xmlns:p14="http://schemas.microsoft.com/office/powerpoint/2010/main" val="373744532"/>
      </p:ext>
    </p:extLst>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8190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686341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102. </a:t>
            </a:r>
            <a:r>
              <a:rPr lang="en-CA" sz="4000" dirty="0" err="1"/>
              <a:t>ኣኣምን</a:t>
            </a:r>
            <a:r>
              <a:rPr lang="en-CA" sz="4000" dirty="0"/>
              <a:t>፥ </a:t>
            </a:r>
            <a:r>
              <a:rPr lang="en-CA" sz="4000" dirty="0" err="1"/>
              <a:t>ኣኣምን</a:t>
            </a:r>
            <a:r>
              <a:rPr lang="en-CA" sz="4000" dirty="0"/>
              <a:t>፥ </a:t>
            </a:r>
            <a:r>
              <a:rPr lang="en-CA" sz="4000" dirty="0" err="1"/>
              <a:t>ኣኣምን</a:t>
            </a:r>
            <a:r>
              <a:rPr lang="en-CA" sz="4000" dirty="0" smtClean="0"/>
              <a:t>፥ </a:t>
            </a:r>
            <a:r>
              <a:rPr lang="en-CA" sz="4000" dirty="0" err="1" smtClean="0"/>
              <a:t>እእመንውን</a:t>
            </a:r>
            <a:r>
              <a:rPr lang="en-CA" sz="4000" dirty="0" smtClean="0"/>
              <a:t>፣ </a:t>
            </a:r>
            <a:r>
              <a:rPr lang="en-CA" sz="4000" dirty="0" err="1" smtClean="0"/>
              <a:t>መለኮቱ</a:t>
            </a:r>
            <a:r>
              <a:rPr lang="en-CA" sz="4000" dirty="0" smtClean="0"/>
              <a:t> </a:t>
            </a:r>
            <a:r>
              <a:rPr lang="en-CA" sz="4000" dirty="0" err="1" smtClean="0"/>
              <a:t>ካብ</a:t>
            </a:r>
            <a:r>
              <a:rPr lang="en-CA" sz="4000" dirty="0" smtClean="0"/>
              <a:t> </a:t>
            </a:r>
            <a:r>
              <a:rPr lang="en-CA" sz="4000" dirty="0" err="1" smtClean="0"/>
              <a:t>ትስብእቱ</a:t>
            </a:r>
            <a:r>
              <a:rPr lang="en-CA" sz="4000" dirty="0" smtClean="0"/>
              <a:t> </a:t>
            </a:r>
            <a:r>
              <a:rPr lang="en-CA" sz="4000" dirty="0" err="1" smtClean="0"/>
              <a:t>ከቶ</a:t>
            </a:r>
            <a:r>
              <a:rPr lang="en-CA" sz="4000" dirty="0" smtClean="0"/>
              <a:t> </a:t>
            </a:r>
            <a:r>
              <a:rPr lang="en-CA" sz="4000" dirty="0" err="1" smtClean="0"/>
              <a:t>ሓንቲ</a:t>
            </a:r>
            <a:r>
              <a:rPr lang="en-CA" sz="4000" dirty="0" smtClean="0"/>
              <a:t> </a:t>
            </a:r>
            <a:r>
              <a:rPr lang="en-CA" sz="4000" dirty="0" err="1" smtClean="0"/>
              <a:t>ሰዓት</a:t>
            </a:r>
            <a:r>
              <a:rPr lang="en-CA" sz="4000" dirty="0" smtClean="0"/>
              <a:t>፣ </a:t>
            </a:r>
            <a:r>
              <a:rPr lang="en-CA" sz="4000" dirty="0" err="1" smtClean="0"/>
              <a:t>ወይ</a:t>
            </a:r>
            <a:r>
              <a:rPr lang="en-CA" sz="4000" dirty="0" smtClean="0"/>
              <a:t> </a:t>
            </a:r>
            <a:r>
              <a:rPr lang="en-CA" sz="4000" dirty="0" err="1" smtClean="0"/>
              <a:t>ከም</a:t>
            </a:r>
            <a:r>
              <a:rPr lang="en-CA" sz="4000" dirty="0" smtClean="0"/>
              <a:t> </a:t>
            </a:r>
            <a:r>
              <a:rPr lang="en-CA" sz="4000" dirty="0" err="1" smtClean="0"/>
              <a:t>ቅጽበት</a:t>
            </a:r>
            <a:r>
              <a:rPr lang="en-CA" sz="4000" dirty="0" smtClean="0"/>
              <a:t> </a:t>
            </a:r>
            <a:r>
              <a:rPr lang="en-CA" sz="4000" dirty="0" err="1" smtClean="0"/>
              <a:t>ዓይኒ</a:t>
            </a:r>
            <a:r>
              <a:rPr lang="en-CA" sz="4000" dirty="0" smtClean="0"/>
              <a:t> </a:t>
            </a:r>
            <a:r>
              <a:rPr lang="en-CA" sz="4000" dirty="0" err="1" smtClean="0"/>
              <a:t>ከም</a:t>
            </a:r>
            <a:r>
              <a:rPr lang="en-CA" sz="4000" dirty="0" smtClean="0"/>
              <a:t> </a:t>
            </a:r>
            <a:r>
              <a:rPr lang="en-CA" sz="4000" dirty="0" err="1" smtClean="0"/>
              <a:t>ዘይተፈልየ</a:t>
            </a:r>
            <a:r>
              <a:rPr lang="en-CA" sz="4000" dirty="0" smtClean="0"/>
              <a:t> </a:t>
            </a:r>
            <a:r>
              <a:rPr lang="en-CA" sz="4000" dirty="0" err="1" smtClean="0"/>
              <a:t>እእመን</a:t>
            </a:r>
            <a:r>
              <a:rPr lang="en-CA" sz="4000" dirty="0" smtClean="0"/>
              <a:t>። </a:t>
            </a:r>
            <a:r>
              <a:rPr lang="en-CA" sz="4000" dirty="0" err="1" smtClean="0"/>
              <a:t>ካብኡ</a:t>
            </a:r>
            <a:r>
              <a:rPr lang="en-CA" sz="4000" dirty="0" smtClean="0"/>
              <a:t> </a:t>
            </a:r>
            <a:r>
              <a:rPr lang="en-CA" sz="4000" dirty="0" err="1" smtClean="0"/>
              <a:t>ብእምነት</a:t>
            </a:r>
            <a:r>
              <a:rPr lang="en-CA" sz="4000" dirty="0" smtClean="0"/>
              <a:t> </a:t>
            </a:r>
            <a:r>
              <a:rPr lang="en-CA" sz="4000" dirty="0" err="1" smtClean="0"/>
              <a:t>ንዝቕበሉ</a:t>
            </a:r>
            <a:r>
              <a:rPr lang="en-CA" sz="4000" dirty="0" smtClean="0"/>
              <a:t> </a:t>
            </a:r>
            <a:r>
              <a:rPr lang="en-CA" sz="4000" dirty="0" err="1" smtClean="0"/>
              <a:t>ንሕይወትን</a:t>
            </a:r>
            <a:r>
              <a:rPr lang="en-CA" sz="4000" dirty="0" smtClean="0"/>
              <a:t> </a:t>
            </a:r>
            <a:r>
              <a:rPr lang="en-CA" sz="4000" dirty="0" err="1" smtClean="0"/>
              <a:t>መድኃኒትን</a:t>
            </a:r>
            <a:r>
              <a:rPr lang="en-CA" sz="4000" dirty="0" smtClean="0"/>
              <a:t>፣ </a:t>
            </a:r>
            <a:r>
              <a:rPr lang="en-CA" sz="4000" dirty="0" err="1" smtClean="0"/>
              <a:t>ንኅድገት</a:t>
            </a:r>
            <a:r>
              <a:rPr lang="en-CA" sz="4000" dirty="0" smtClean="0"/>
              <a:t> </a:t>
            </a:r>
            <a:r>
              <a:rPr lang="en-CA" sz="4000" dirty="0" err="1" smtClean="0"/>
              <a:t>ኃጢአት</a:t>
            </a:r>
            <a:r>
              <a:rPr lang="en-CA" sz="4000" dirty="0" smtClean="0"/>
              <a:t> </a:t>
            </a:r>
            <a:r>
              <a:rPr lang="en-CA" sz="4000" dirty="0" err="1" smtClean="0"/>
              <a:t>ክኸውን</a:t>
            </a:r>
            <a:r>
              <a:rPr lang="en-CA" sz="4000" dirty="0" smtClean="0"/>
              <a:t> </a:t>
            </a:r>
            <a:r>
              <a:rPr lang="en-CA" sz="4000" dirty="0" err="1" smtClean="0"/>
              <a:t>ምእንታና</a:t>
            </a:r>
            <a:r>
              <a:rPr lang="en-CA" sz="4000" dirty="0" smtClean="0"/>
              <a:t> </a:t>
            </a:r>
            <a:r>
              <a:rPr lang="en-CA" sz="4000" dirty="0" err="1" smtClean="0"/>
              <a:t>እኅሊፉ</a:t>
            </a:r>
            <a:r>
              <a:rPr lang="en-CA" sz="4000" dirty="0" smtClean="0"/>
              <a:t> </a:t>
            </a:r>
            <a:r>
              <a:rPr lang="en-CA" sz="4000" dirty="0" err="1" smtClean="0"/>
              <a:t>ሃቦ</a:t>
            </a:r>
            <a:r>
              <a:rPr lang="en-CA" sz="4000" dirty="0" smtClean="0"/>
              <a:t>።</a:t>
            </a:r>
          </a:p>
          <a:p>
            <a:r>
              <a:rPr lang="en-CA" sz="4000" dirty="0" err="1" smtClean="0">
                <a:solidFill>
                  <a:srgbClr val="FFFF00"/>
                </a:solidFill>
              </a:rPr>
              <a:t>ይ.ሕ</a:t>
            </a:r>
            <a:r>
              <a:rPr lang="en-CA" sz="4000" dirty="0" smtClean="0">
                <a:solidFill>
                  <a:srgbClr val="FFFF00"/>
                </a:solidFill>
              </a:rPr>
              <a:t>. </a:t>
            </a:r>
            <a:r>
              <a:rPr lang="en-CA" sz="4000" dirty="0" err="1" smtClean="0"/>
              <a:t>ኣሜን</a:t>
            </a:r>
            <a:r>
              <a:rPr lang="en-CA" sz="4000" dirty="0" smtClean="0"/>
              <a:t>።</a:t>
            </a:r>
            <a:endParaRPr lang="en-CA" sz="4000" dirty="0"/>
          </a:p>
        </p:txBody>
      </p:sp>
      <p:sp>
        <p:nvSpPr>
          <p:cNvPr id="2" name="Rectangle 1"/>
          <p:cNvSpPr/>
          <p:nvPr/>
        </p:nvSpPr>
        <p:spPr>
          <a:xfrm>
            <a:off x="-29071" y="2541"/>
            <a:ext cx="4087095" cy="6863417"/>
          </a:xfrm>
          <a:prstGeom prst="rect">
            <a:avLst/>
          </a:prstGeom>
        </p:spPr>
        <p:txBody>
          <a:bodyPr wrap="square">
            <a:spAutoFit/>
          </a:bodyPr>
          <a:lstStyle/>
          <a:p>
            <a:r>
              <a:rPr lang="en-CA" sz="4000" dirty="0" smtClean="0">
                <a:solidFill>
                  <a:srgbClr val="FF0000"/>
                </a:solidFill>
              </a:rPr>
              <a:t>ይ.ካ.</a:t>
            </a:r>
            <a:r>
              <a:rPr lang="en-CA" sz="1400" dirty="0" smtClean="0">
                <a:solidFill>
                  <a:srgbClr val="FFC000"/>
                </a:solidFill>
              </a:rPr>
              <a:t>፻፪.</a:t>
            </a:r>
            <a:r>
              <a:rPr lang="en-CA" sz="4000" dirty="0" smtClean="0"/>
              <a:t>አአምን፥ </a:t>
            </a:r>
            <a:r>
              <a:rPr lang="en-CA" sz="4000" dirty="0" err="1" smtClean="0"/>
              <a:t>አአምን</a:t>
            </a:r>
            <a:r>
              <a:rPr lang="en-CA" sz="4000" dirty="0"/>
              <a:t>፥ </a:t>
            </a:r>
            <a:r>
              <a:rPr lang="en-CA" sz="4000" dirty="0" err="1"/>
              <a:t>አአምን</a:t>
            </a:r>
            <a:r>
              <a:rPr lang="en-CA" sz="4000" dirty="0"/>
              <a:t>፥ </a:t>
            </a:r>
            <a:r>
              <a:rPr lang="en-CA" sz="4000" dirty="0" err="1" smtClean="0"/>
              <a:t>ወእትአመን</a:t>
            </a:r>
            <a:r>
              <a:rPr lang="en-CA" sz="4000" dirty="0" smtClean="0"/>
              <a:t> </a:t>
            </a:r>
            <a:r>
              <a:rPr lang="en-CA" sz="4000" dirty="0" err="1" smtClean="0"/>
              <a:t>ከመ</a:t>
            </a:r>
            <a:r>
              <a:rPr lang="en-CA" sz="4000" dirty="0" smtClean="0"/>
              <a:t> </a:t>
            </a:r>
            <a:r>
              <a:rPr lang="en-CA" sz="4000" dirty="0" err="1" smtClean="0"/>
              <a:t>ኢተፈልጠ</a:t>
            </a:r>
            <a:r>
              <a:rPr lang="en-CA" sz="4000" dirty="0" smtClean="0"/>
              <a:t> </a:t>
            </a:r>
            <a:r>
              <a:rPr lang="en-CA" sz="4000" dirty="0" err="1" smtClean="0"/>
              <a:t>መለኮቱ</a:t>
            </a:r>
            <a:r>
              <a:rPr lang="en-CA" sz="4000" dirty="0" smtClean="0"/>
              <a:t> </a:t>
            </a:r>
            <a:r>
              <a:rPr lang="en-CA" sz="4000" dirty="0" err="1" smtClean="0"/>
              <a:t>እምትስብእቱ</a:t>
            </a:r>
            <a:r>
              <a:rPr lang="en-CA" sz="4000" dirty="0" smtClean="0"/>
              <a:t> </a:t>
            </a:r>
            <a:r>
              <a:rPr lang="en-CA" sz="4000" dirty="0" err="1" smtClean="0"/>
              <a:t>ኢአሐተ</a:t>
            </a:r>
            <a:r>
              <a:rPr lang="en-CA" sz="4000" dirty="0" smtClean="0"/>
              <a:t> </a:t>
            </a:r>
            <a:r>
              <a:rPr lang="en-CA" sz="4000" dirty="0" err="1" smtClean="0"/>
              <a:t>ሰዓተ</a:t>
            </a:r>
            <a:r>
              <a:rPr lang="en-CA" sz="4000" dirty="0" smtClean="0"/>
              <a:t> </a:t>
            </a:r>
            <a:r>
              <a:rPr lang="en-CA" sz="4000" dirty="0" err="1" smtClean="0"/>
              <a:t>ወኢከመ</a:t>
            </a:r>
            <a:r>
              <a:rPr lang="en-CA" sz="4000" dirty="0" smtClean="0"/>
              <a:t> </a:t>
            </a:r>
            <a:r>
              <a:rPr lang="en-CA" sz="4000" dirty="0" err="1" smtClean="0"/>
              <a:t>ቅጽበተ</a:t>
            </a:r>
            <a:r>
              <a:rPr lang="en-CA" sz="4000" dirty="0" smtClean="0"/>
              <a:t> </a:t>
            </a:r>
            <a:r>
              <a:rPr lang="en-CA" sz="4000" dirty="0" err="1" smtClean="0"/>
              <a:t>ዓይን</a:t>
            </a:r>
            <a:r>
              <a:rPr lang="en-CA" sz="4000" dirty="0" smtClean="0"/>
              <a:t> </a:t>
            </a:r>
            <a:r>
              <a:rPr lang="en-CA" sz="4000" dirty="0" err="1" smtClean="0"/>
              <a:t>አላ</a:t>
            </a:r>
            <a:r>
              <a:rPr lang="en-CA" sz="4000" dirty="0" smtClean="0"/>
              <a:t> </a:t>
            </a:r>
            <a:r>
              <a:rPr lang="en-CA" sz="4000" dirty="0" err="1" smtClean="0"/>
              <a:t>መጠዎ</a:t>
            </a:r>
            <a:r>
              <a:rPr lang="en-CA" sz="4000" dirty="0" smtClean="0"/>
              <a:t> </a:t>
            </a:r>
            <a:r>
              <a:rPr lang="en-CA" sz="4000" dirty="0" err="1" smtClean="0"/>
              <a:t>በእንቲ</a:t>
            </a:r>
            <a:endParaRPr lang="en-CA" sz="4000" dirty="0" smtClean="0"/>
          </a:p>
          <a:p>
            <a:r>
              <a:rPr lang="en-CA" sz="4000" dirty="0" err="1" smtClean="0"/>
              <a:t>አነ</a:t>
            </a:r>
            <a:r>
              <a:rPr lang="en-CA" sz="4000" dirty="0" smtClean="0"/>
              <a:t> </a:t>
            </a:r>
            <a:r>
              <a:rPr lang="en-CA" sz="4000" dirty="0" err="1" smtClean="0"/>
              <a:t>ለሕይወተ</a:t>
            </a:r>
            <a:r>
              <a:rPr lang="en-CA" sz="4000" dirty="0" smtClean="0"/>
              <a:t> </a:t>
            </a:r>
            <a:r>
              <a:rPr lang="en-CA" sz="4000" dirty="0" err="1" smtClean="0"/>
              <a:t>ወለመድኃ</a:t>
            </a:r>
            <a:endParaRPr lang="en-CA" sz="4000" dirty="0" smtClean="0"/>
          </a:p>
          <a:p>
            <a:r>
              <a:rPr lang="en-CA" sz="4000" dirty="0" err="1" smtClean="0"/>
              <a:t>ኒት</a:t>
            </a:r>
            <a:r>
              <a:rPr lang="en-CA" sz="4000" dirty="0" smtClean="0"/>
              <a:t> </a:t>
            </a:r>
            <a:r>
              <a:rPr lang="en-CA" sz="4000" dirty="0" err="1" smtClean="0"/>
              <a:t>ወለሥርየተ</a:t>
            </a:r>
            <a:r>
              <a:rPr lang="en-CA" sz="4000" dirty="0" smtClean="0"/>
              <a:t> </a:t>
            </a:r>
            <a:r>
              <a:rPr lang="en-CA" sz="4000" dirty="0" err="1" smtClean="0"/>
              <a:t>ኃጢአት</a:t>
            </a:r>
            <a:r>
              <a:rPr lang="en-CA" sz="4000" dirty="0" smtClean="0"/>
              <a:t> </a:t>
            </a:r>
            <a:r>
              <a:rPr lang="en-CA" sz="4000" dirty="0" err="1" smtClean="0"/>
              <a:t>ለእለ</a:t>
            </a:r>
            <a:r>
              <a:rPr lang="en-CA" sz="4000" dirty="0" smtClean="0"/>
              <a:t>  </a:t>
            </a:r>
            <a:r>
              <a:rPr lang="en-CA" sz="4000" dirty="0" err="1" smtClean="0"/>
              <a:t>ይትሜጠዉ</a:t>
            </a:r>
            <a:r>
              <a:rPr lang="en-CA" sz="4000" dirty="0" smtClean="0"/>
              <a:t>  </a:t>
            </a:r>
            <a:r>
              <a:rPr lang="en-CA" sz="4000" dirty="0" err="1" smtClean="0"/>
              <a:t>እም</a:t>
            </a:r>
            <a:endParaRPr lang="en-CA" sz="4000" dirty="0" smtClean="0"/>
          </a:p>
          <a:p>
            <a:r>
              <a:rPr lang="en-CA" sz="4000" dirty="0" err="1" smtClean="0"/>
              <a:t>ኔሁ</a:t>
            </a:r>
            <a:r>
              <a:rPr lang="en-CA" sz="4000" dirty="0" smtClean="0"/>
              <a:t> </a:t>
            </a:r>
            <a:r>
              <a:rPr lang="en-CA" sz="4000" dirty="0" err="1" smtClean="0"/>
              <a:t>በአሚን</a:t>
            </a:r>
            <a:r>
              <a:rPr lang="en-CA" sz="4000" dirty="0" smtClean="0"/>
              <a:t>። </a:t>
            </a:r>
          </a:p>
          <a:p>
            <a:r>
              <a:rPr lang="en-CA" sz="4000" dirty="0" err="1" smtClean="0">
                <a:solidFill>
                  <a:srgbClr val="FFFF00"/>
                </a:solidFill>
              </a:rPr>
              <a:t>ይ.ሕ</a:t>
            </a:r>
            <a:r>
              <a:rPr lang="en-CA" sz="4000" dirty="0" smtClean="0">
                <a:solidFill>
                  <a:srgbClr val="FFFF00"/>
                </a:solidFill>
              </a:rPr>
              <a:t>. </a:t>
            </a:r>
            <a:r>
              <a:rPr lang="en-CA" sz="4000" dirty="0" err="1" smtClean="0"/>
              <a:t>አሜን</a:t>
            </a:r>
            <a:r>
              <a:rPr lang="en-CA" sz="4000" dirty="0" smtClean="0"/>
              <a:t>።</a:t>
            </a:r>
            <a:endParaRPr lang="pt-BR" sz="4000" dirty="0"/>
          </a:p>
        </p:txBody>
      </p:sp>
      <p:sp>
        <p:nvSpPr>
          <p:cNvPr id="8" name="Rectangle 7"/>
          <p:cNvSpPr/>
          <p:nvPr/>
        </p:nvSpPr>
        <p:spPr>
          <a:xfrm>
            <a:off x="8144326" y="-4079"/>
            <a:ext cx="4148227" cy="6724918"/>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102. </a:t>
            </a:r>
            <a:r>
              <a:rPr lang="en-US" sz="3000" dirty="0"/>
              <a:t>I believe, I believe, I believe and I confess that his godhead was not separated from his manhood, not for an hour nor for the twinkling of an eye, but he gave it up for our sakes for life and for salvation and for remission of sin unto them that partake of it in faith.</a:t>
            </a:r>
          </a:p>
          <a:p>
            <a:pPr marL="40639" marR="40639">
              <a:spcBef>
                <a:spcPts val="600"/>
              </a:spcBef>
              <a:buClr>
                <a:srgbClr val="0329D6"/>
              </a:buClr>
              <a:buFont typeface="Arial"/>
              <a:defRPr sz="2800"/>
            </a:pPr>
            <a:r>
              <a:rPr lang="en-US" sz="3000" b="1" dirty="0" smtClean="0">
                <a:solidFill>
                  <a:srgbClr val="FFFF00"/>
                </a:solidFill>
                <a:uFill>
                  <a:solidFill>
                    <a:srgbClr val="0329D6"/>
                  </a:solidFill>
                </a:uFill>
              </a:rPr>
              <a:t>People:</a:t>
            </a:r>
            <a:r>
              <a:rPr lang="en-US" sz="3000" dirty="0" smtClean="0">
                <a:solidFill>
                  <a:srgbClr val="FFFF00"/>
                </a:solidFill>
                <a:uFill>
                  <a:solidFill>
                    <a:srgbClr val="0329D6"/>
                  </a:solidFill>
                </a:uFill>
              </a:rPr>
              <a:t>  </a:t>
            </a:r>
            <a:r>
              <a:rPr lang="en-US" sz="30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35845832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1" y="-63795"/>
            <a:ext cx="4022842" cy="6863417"/>
          </a:xfrm>
          <a:prstGeom prst="rect">
            <a:avLst/>
          </a:prstGeom>
        </p:spPr>
        <p:txBody>
          <a:bodyPr wrap="square">
            <a:spAutoFit/>
          </a:bodyPr>
          <a:lstStyle/>
          <a:p>
            <a:r>
              <a:rPr lang="en-CA" sz="4000" dirty="0" err="1" smtClean="0"/>
              <a:t>ወተወከፍከነ</a:t>
            </a:r>
            <a:r>
              <a:rPr lang="en-CA" sz="4000" dirty="0" smtClean="0"/>
              <a:t>  </a:t>
            </a:r>
            <a:r>
              <a:rPr lang="en-CA" sz="4000" dirty="0" err="1" smtClean="0"/>
              <a:t>ኀቤከ</a:t>
            </a:r>
            <a:r>
              <a:rPr lang="en-CA" sz="4000" dirty="0" smtClean="0"/>
              <a:t> </a:t>
            </a:r>
            <a:r>
              <a:rPr lang="en-CA" sz="4000" dirty="0" err="1"/>
              <a:t>ወተማኅፀንከነ</a:t>
            </a:r>
            <a:r>
              <a:rPr lang="en-CA" sz="4000" dirty="0"/>
              <a:t> </a:t>
            </a:r>
            <a:r>
              <a:rPr lang="en-CA" sz="4000" dirty="0" smtClean="0"/>
              <a:t> </a:t>
            </a:r>
            <a:r>
              <a:rPr lang="en-CA" sz="4000" dirty="0" err="1" smtClean="0"/>
              <a:t>ወአጽና</a:t>
            </a:r>
            <a:endParaRPr lang="en-CA" sz="4000" dirty="0" smtClean="0"/>
          </a:p>
          <a:p>
            <a:r>
              <a:rPr lang="en-CA" sz="4000" dirty="0" err="1" smtClean="0"/>
              <a:t>ዕከነ</a:t>
            </a:r>
            <a:r>
              <a:rPr lang="en-CA" sz="4000" dirty="0" smtClean="0"/>
              <a:t> </a:t>
            </a:r>
            <a:r>
              <a:rPr lang="en-CA" sz="4000" dirty="0" err="1"/>
              <a:t>ወአብጻሕከነ</a:t>
            </a:r>
            <a:r>
              <a:rPr lang="en-CA" sz="4000" dirty="0"/>
              <a:t> </a:t>
            </a:r>
            <a:r>
              <a:rPr lang="en-CA" sz="4000" dirty="0" err="1"/>
              <a:t>እስከ</a:t>
            </a:r>
            <a:r>
              <a:rPr lang="en-CA" sz="4000" dirty="0"/>
              <a:t> </a:t>
            </a:r>
            <a:r>
              <a:rPr lang="en-CA" sz="4000" dirty="0" err="1"/>
              <a:t>ዛቲ</a:t>
            </a:r>
            <a:r>
              <a:rPr lang="en-CA" sz="4000" dirty="0"/>
              <a:t> </a:t>
            </a:r>
            <a:r>
              <a:rPr lang="en-CA" sz="4000" dirty="0" err="1"/>
              <a:t>ሰዓት</a:t>
            </a:r>
            <a:r>
              <a:rPr lang="en-CA" sz="4000" dirty="0"/>
              <a:t>።</a:t>
            </a:r>
          </a:p>
          <a:p>
            <a:r>
              <a:rPr lang="en-CA" sz="4000" dirty="0" err="1">
                <a:solidFill>
                  <a:srgbClr val="92D050"/>
                </a:solidFill>
              </a:rPr>
              <a:t>ይ.ዲ</a:t>
            </a:r>
            <a:r>
              <a:rPr lang="en-CA" sz="4000" dirty="0">
                <a:solidFill>
                  <a:srgbClr val="92D050"/>
                </a:solidFill>
              </a:rPr>
              <a:t>. </a:t>
            </a:r>
            <a:r>
              <a:rPr lang="en-CA" sz="1400" dirty="0">
                <a:solidFill>
                  <a:srgbClr val="FFC000"/>
                </a:solidFill>
              </a:rPr>
              <a:t>፴፭</a:t>
            </a:r>
            <a:r>
              <a:rPr lang="en-CA" sz="1400" dirty="0" smtClean="0">
                <a:solidFill>
                  <a:srgbClr val="FFC000"/>
                </a:solidFill>
              </a:rPr>
              <a:t>.</a:t>
            </a:r>
            <a:r>
              <a:rPr lang="en-CA" sz="4000" dirty="0" smtClean="0"/>
              <a:t>ኅሡ </a:t>
            </a:r>
            <a:r>
              <a:rPr lang="en-CA" sz="4000" dirty="0" err="1"/>
              <a:t>ወአስተብቍዑ</a:t>
            </a:r>
            <a:r>
              <a:rPr lang="en-CA" sz="4000" dirty="0"/>
              <a:t> </a:t>
            </a:r>
            <a:r>
              <a:rPr lang="en-CA" sz="4000" dirty="0" err="1"/>
              <a:t>ከመ</a:t>
            </a:r>
            <a:r>
              <a:rPr lang="en-CA" sz="4000" dirty="0"/>
              <a:t> </a:t>
            </a:r>
            <a:r>
              <a:rPr lang="en-CA" sz="4000" dirty="0" err="1"/>
              <a:t>ይምሐረነ</a:t>
            </a:r>
            <a:r>
              <a:rPr lang="en-CA" sz="4000" dirty="0"/>
              <a:t> </a:t>
            </a:r>
            <a:r>
              <a:rPr lang="en-CA" sz="4000" dirty="0" err="1"/>
              <a:t>እግዚአብሔር</a:t>
            </a:r>
            <a:r>
              <a:rPr lang="en-CA" sz="4000" dirty="0"/>
              <a:t> </a:t>
            </a:r>
            <a:r>
              <a:rPr lang="en-CA" sz="4000" dirty="0" err="1"/>
              <a:t>ወይሠሀል</a:t>
            </a:r>
            <a:r>
              <a:rPr lang="en-CA" sz="4000" dirty="0"/>
              <a:t> </a:t>
            </a:r>
            <a:r>
              <a:rPr lang="en-CA" sz="4000" dirty="0" err="1"/>
              <a:t>ላዕሌነ</a:t>
            </a:r>
            <a:r>
              <a:rPr lang="en-CA" sz="4000" dirty="0"/>
              <a:t>። </a:t>
            </a:r>
            <a:r>
              <a:rPr lang="en-CA" sz="4000" dirty="0" err="1"/>
              <a:t>ወይትወከፍ</a:t>
            </a:r>
            <a:r>
              <a:rPr lang="en-CA" sz="4000" dirty="0"/>
              <a:t> </a:t>
            </a:r>
            <a:r>
              <a:rPr lang="en-CA" sz="4000" dirty="0" err="1"/>
              <a:t>ጸሎተ</a:t>
            </a:r>
            <a:r>
              <a:rPr lang="en-CA" sz="4000" dirty="0"/>
              <a:t> </a:t>
            </a:r>
            <a:r>
              <a:rPr lang="en-CA" sz="4000" dirty="0" err="1"/>
              <a:t>ወስእለተ</a:t>
            </a:r>
            <a:r>
              <a:rPr lang="en-CA" sz="4000" dirty="0"/>
              <a:t> </a:t>
            </a:r>
            <a:r>
              <a:rPr lang="en-CA" sz="4000" dirty="0" err="1"/>
              <a:t>እምነቅዱሳኒሁ</a:t>
            </a:r>
            <a:r>
              <a:rPr lang="en-CA" sz="4000" dirty="0"/>
              <a:t> </a:t>
            </a:r>
            <a:r>
              <a:rPr lang="en-CA" sz="4000" dirty="0" err="1"/>
              <a:t>በእንቲአነ</a:t>
            </a:r>
            <a:r>
              <a:rPr lang="en-CA" sz="4000" dirty="0"/>
              <a:t> </a:t>
            </a:r>
            <a:r>
              <a:rPr lang="en-CA" sz="4000" dirty="0" err="1" smtClean="0"/>
              <a:t>በዘይሤኒ</a:t>
            </a:r>
            <a:endParaRPr lang="en-CA" sz="4000" dirty="0"/>
          </a:p>
        </p:txBody>
      </p:sp>
      <p:sp>
        <p:nvSpPr>
          <p:cNvPr id="19" name="Rectangle 18"/>
          <p:cNvSpPr/>
          <p:nvPr/>
        </p:nvSpPr>
        <p:spPr>
          <a:xfrm>
            <a:off x="3959994" y="-22961"/>
            <a:ext cx="4236552" cy="6863417"/>
          </a:xfrm>
          <a:prstGeom prst="rect">
            <a:avLst/>
          </a:prstGeom>
        </p:spPr>
        <p:txBody>
          <a:bodyPr wrap="square">
            <a:spAutoFit/>
          </a:bodyPr>
          <a:lstStyle/>
          <a:p>
            <a:r>
              <a:rPr lang="en-CA" sz="4000" dirty="0" err="1" smtClean="0"/>
              <a:t>ናባኻውን</a:t>
            </a:r>
            <a:r>
              <a:rPr lang="en-CA" sz="4000" dirty="0" smtClean="0"/>
              <a:t> </a:t>
            </a:r>
            <a:r>
              <a:rPr lang="en-CA" sz="4000" dirty="0" err="1" smtClean="0"/>
              <a:t>ስለ</a:t>
            </a:r>
            <a:r>
              <a:rPr lang="en-CA" sz="4000" dirty="0" smtClean="0"/>
              <a:t> </a:t>
            </a:r>
            <a:r>
              <a:rPr lang="en-CA" sz="4000" dirty="0" err="1" smtClean="0"/>
              <a:t>ዘቕረብካ</a:t>
            </a:r>
            <a:endParaRPr lang="en-CA" sz="4000" dirty="0" smtClean="0"/>
          </a:p>
          <a:p>
            <a:r>
              <a:rPr lang="en-CA" sz="4000" dirty="0" err="1" smtClean="0"/>
              <a:t>ናን</a:t>
            </a:r>
            <a:r>
              <a:rPr lang="en-CA" sz="4000" dirty="0" smtClean="0"/>
              <a:t> </a:t>
            </a:r>
            <a:r>
              <a:rPr lang="en-CA" sz="4000" dirty="0" err="1" smtClean="0"/>
              <a:t>ዝተቐበልካናን</a:t>
            </a:r>
            <a:r>
              <a:rPr lang="en-CA" sz="4000" dirty="0" smtClean="0"/>
              <a:t>። </a:t>
            </a:r>
            <a:r>
              <a:rPr lang="en-CA" sz="4000" dirty="0" err="1" smtClean="0"/>
              <a:t>ስለ</a:t>
            </a:r>
            <a:r>
              <a:rPr lang="en-CA" sz="4000" dirty="0" smtClean="0"/>
              <a:t> </a:t>
            </a:r>
            <a:r>
              <a:rPr lang="en-CA" sz="4000" dirty="0" err="1" smtClean="0"/>
              <a:t>ዘዕቈብካናን</a:t>
            </a:r>
            <a:r>
              <a:rPr lang="en-CA" sz="4000" dirty="0" smtClean="0"/>
              <a:t> </a:t>
            </a:r>
            <a:r>
              <a:rPr lang="en-CA" sz="4000" dirty="0" err="1" smtClean="0"/>
              <a:t>ዘጽናዕካናን</a:t>
            </a:r>
            <a:r>
              <a:rPr lang="en-CA" sz="4000" dirty="0" smtClean="0"/>
              <a:t> </a:t>
            </a:r>
            <a:r>
              <a:rPr lang="en-CA" sz="4000" dirty="0" err="1" smtClean="0"/>
              <a:t>ነመስግነካ</a:t>
            </a:r>
            <a:r>
              <a:rPr lang="en-CA" sz="4000" dirty="0" smtClean="0"/>
              <a:t> </a:t>
            </a:r>
            <a:r>
              <a:rPr lang="en-CA" sz="4000" dirty="0" err="1" smtClean="0"/>
              <a:t>ኣሎና</a:t>
            </a:r>
            <a:r>
              <a:rPr lang="en-CA" sz="4000" dirty="0" smtClean="0"/>
              <a:t>።</a:t>
            </a:r>
          </a:p>
          <a:p>
            <a:endParaRPr lang="en-CA" sz="4000" dirty="0" smtClean="0"/>
          </a:p>
          <a:p>
            <a:r>
              <a:rPr lang="en-CA" sz="4000" dirty="0" err="1" smtClean="0">
                <a:solidFill>
                  <a:srgbClr val="92D050"/>
                </a:solidFill>
              </a:rPr>
              <a:t>ይ.ዲ</a:t>
            </a:r>
            <a:r>
              <a:rPr lang="en-CA" sz="4000" dirty="0">
                <a:solidFill>
                  <a:srgbClr val="92D050"/>
                </a:solidFill>
              </a:rPr>
              <a:t>. </a:t>
            </a:r>
            <a:r>
              <a:rPr lang="en-CA" sz="1400" dirty="0">
                <a:solidFill>
                  <a:srgbClr val="FFC000"/>
                </a:solidFill>
              </a:rPr>
              <a:t>35.</a:t>
            </a:r>
            <a:r>
              <a:rPr lang="en-CA" sz="4000" dirty="0"/>
              <a:t>እግዚኣብሄር </a:t>
            </a:r>
            <a:r>
              <a:rPr lang="en-CA" sz="4000" dirty="0" err="1" smtClean="0"/>
              <a:t>ምእ</a:t>
            </a:r>
            <a:endParaRPr lang="en-CA" sz="4000" dirty="0" smtClean="0"/>
          </a:p>
          <a:p>
            <a:r>
              <a:rPr lang="en-CA" sz="4000" dirty="0" err="1" smtClean="0"/>
              <a:t>ንቲ</a:t>
            </a:r>
            <a:r>
              <a:rPr lang="en-CA" sz="4000" dirty="0" smtClean="0"/>
              <a:t> </a:t>
            </a:r>
            <a:r>
              <a:rPr lang="en-CA" sz="4000" dirty="0" err="1"/>
              <a:t>ኪምሕረናን</a:t>
            </a:r>
            <a:r>
              <a:rPr lang="en-CA" sz="4000" dirty="0"/>
              <a:t> </a:t>
            </a:r>
            <a:r>
              <a:rPr lang="en-CA" sz="4000" dirty="0" err="1"/>
              <a:t>ይቕረ</a:t>
            </a:r>
            <a:r>
              <a:rPr lang="en-CA" sz="4000" dirty="0"/>
              <a:t> </a:t>
            </a:r>
            <a:r>
              <a:rPr lang="en-CA" sz="4000" dirty="0" err="1"/>
              <a:t>ኽብለልናን</a:t>
            </a:r>
            <a:r>
              <a:rPr lang="en-CA" sz="4000" dirty="0"/>
              <a:t>፥ </a:t>
            </a:r>
            <a:r>
              <a:rPr lang="en-CA" sz="4000" dirty="0" err="1" smtClean="0"/>
              <a:t>ኵሉ</a:t>
            </a:r>
            <a:r>
              <a:rPr lang="en-CA" sz="4000" dirty="0" smtClean="0"/>
              <a:t> </a:t>
            </a:r>
            <a:r>
              <a:rPr lang="en-CA" sz="4000" dirty="0" err="1"/>
              <a:t>ግዜ</a:t>
            </a:r>
            <a:r>
              <a:rPr lang="en-CA" sz="4000" dirty="0"/>
              <a:t> </a:t>
            </a:r>
            <a:r>
              <a:rPr lang="en-CA" sz="4000" dirty="0" err="1"/>
              <a:t>ብሠናይ</a:t>
            </a:r>
            <a:r>
              <a:rPr lang="en-CA" sz="4000" dirty="0"/>
              <a:t> </a:t>
            </a:r>
            <a:r>
              <a:rPr lang="en-CA" sz="4000" dirty="0" err="1"/>
              <a:t>ግብሪ</a:t>
            </a:r>
            <a:r>
              <a:rPr lang="en-CA" sz="4000" dirty="0"/>
              <a:t> </a:t>
            </a:r>
            <a:r>
              <a:rPr lang="en-CA" sz="4000" dirty="0" err="1" smtClean="0"/>
              <a:t>ምእንታና</a:t>
            </a:r>
            <a:r>
              <a:rPr lang="en-CA" sz="4000" dirty="0" smtClean="0"/>
              <a:t> </a:t>
            </a:r>
            <a:r>
              <a:rPr lang="en-CA" sz="4000" dirty="0" err="1"/>
              <a:t>ጸሎትን</a:t>
            </a:r>
            <a:r>
              <a:rPr lang="en-CA" sz="4000" dirty="0"/>
              <a:t> </a:t>
            </a:r>
            <a:r>
              <a:rPr lang="en-CA" sz="4000" dirty="0" err="1" smtClean="0"/>
              <a:t>ልማኖንውን</a:t>
            </a:r>
            <a:r>
              <a:rPr lang="en-CA" sz="4000" dirty="0" smtClean="0"/>
              <a:t> </a:t>
            </a:r>
            <a:r>
              <a:rPr lang="en-CA" sz="4000" dirty="0" err="1"/>
              <a:t>ካብ</a:t>
            </a:r>
            <a:r>
              <a:rPr lang="en-CA" sz="4000" dirty="0"/>
              <a:t> </a:t>
            </a:r>
            <a:r>
              <a:rPr lang="en-CA" sz="4000" dirty="0" err="1" smtClean="0"/>
              <a:t>ቅዱሳኑ</a:t>
            </a:r>
            <a:r>
              <a:rPr lang="en-CA" sz="4000" dirty="0"/>
              <a:t> </a:t>
            </a:r>
            <a:r>
              <a:rPr lang="en-CA" sz="4000" dirty="0" err="1" smtClean="0"/>
              <a:t>ክቕበል</a:t>
            </a:r>
            <a:r>
              <a:rPr lang="en-CA" sz="4000" dirty="0" smtClean="0"/>
              <a:t>።</a:t>
            </a:r>
            <a:endParaRPr lang="en-CA" sz="4000" dirty="0"/>
          </a:p>
        </p:txBody>
      </p:sp>
      <p:sp>
        <p:nvSpPr>
          <p:cNvPr id="20" name="Rectangle 19"/>
          <p:cNvSpPr/>
          <p:nvPr/>
        </p:nvSpPr>
        <p:spPr>
          <a:xfrm>
            <a:off x="8154208" y="-22961"/>
            <a:ext cx="4037792"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Thyself</a:t>
            </a:r>
            <a:r>
              <a:rPr lang="en-US" sz="3300" dirty="0">
                <a:uFill>
                  <a:solidFill>
                    <a:srgbClr val="D84800"/>
                  </a:solidFill>
                </a:uFill>
              </a:rPr>
              <a:t>, </a:t>
            </a:r>
            <a:r>
              <a:rPr lang="en-US" sz="3300" dirty="0" smtClean="0">
                <a:uFill>
                  <a:solidFill>
                    <a:srgbClr val="D84800"/>
                  </a:solidFill>
                </a:uFill>
              </a:rPr>
              <a:t>under taken our </a:t>
            </a:r>
            <a:r>
              <a:rPr lang="en-US" sz="3300" dirty="0">
                <a:uFill>
                  <a:solidFill>
                    <a:srgbClr val="D84800"/>
                  </a:solidFill>
                </a:uFill>
              </a:rPr>
              <a:t>defense, </a:t>
            </a:r>
            <a:r>
              <a:rPr lang="en-US" sz="3300" dirty="0" smtClean="0">
                <a:uFill>
                  <a:solidFill>
                    <a:srgbClr val="D84800"/>
                  </a:solidFill>
                </a:uFill>
              </a:rPr>
              <a:t>strength-</a:t>
            </a:r>
            <a:r>
              <a:rPr lang="en-US" sz="3300" dirty="0" err="1" smtClean="0">
                <a:uFill>
                  <a:solidFill>
                    <a:srgbClr val="D84800"/>
                  </a:solidFill>
                </a:uFill>
              </a:rPr>
              <a:t>ened</a:t>
            </a:r>
            <a:r>
              <a:rPr lang="en-US" sz="3300" dirty="0" smtClean="0">
                <a:uFill>
                  <a:solidFill>
                    <a:srgbClr val="D84800"/>
                  </a:solidFill>
                </a:uFill>
              </a:rPr>
              <a:t> </a:t>
            </a:r>
            <a:r>
              <a:rPr lang="en-US" sz="3300" dirty="0">
                <a:uFill>
                  <a:solidFill>
                    <a:srgbClr val="D84800"/>
                  </a:solidFill>
                </a:uFill>
              </a:rPr>
              <a:t>us and brought </a:t>
            </a:r>
            <a:r>
              <a:rPr lang="en-US" sz="3300" dirty="0" smtClean="0">
                <a:uFill>
                  <a:solidFill>
                    <a:srgbClr val="D84800"/>
                  </a:solidFill>
                </a:uFill>
              </a:rPr>
              <a:t>us unto </a:t>
            </a:r>
            <a:r>
              <a:rPr lang="en-US" sz="3300" dirty="0">
                <a:uFill>
                  <a:solidFill>
                    <a:srgbClr val="D84800"/>
                  </a:solidFill>
                </a:uFill>
              </a:rPr>
              <a:t>this </a:t>
            </a:r>
            <a:r>
              <a:rPr lang="en-US" sz="3300" dirty="0" smtClean="0">
                <a:uFill>
                  <a:solidFill>
                    <a:srgbClr val="D84800"/>
                  </a:solidFill>
                </a:uFill>
              </a:rPr>
              <a:t>hour.</a:t>
            </a:r>
          </a:p>
          <a:p>
            <a:pPr marL="40639" marR="40639">
              <a:spcBef>
                <a:spcPts val="600"/>
              </a:spcBef>
              <a:buClr>
                <a:srgbClr val="D84800"/>
              </a:buClr>
              <a:buFont typeface="Arial"/>
              <a:defRPr sz="2800"/>
            </a:pPr>
            <a:r>
              <a:rPr lang="en-US" sz="33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35.</a:t>
            </a:r>
            <a:r>
              <a:rPr lang="en-US" sz="3300" dirty="0" smtClean="0">
                <a:uFill>
                  <a:solidFill>
                    <a:srgbClr val="D84800"/>
                  </a:solidFill>
                </a:uFill>
              </a:rPr>
              <a:t>Entreat </a:t>
            </a:r>
            <a:r>
              <a:rPr lang="en-US" sz="3300" dirty="0">
                <a:uFill>
                  <a:solidFill>
                    <a:srgbClr val="D84800"/>
                  </a:solidFill>
                </a:uFill>
              </a:rPr>
              <a:t>and beseech that </a:t>
            </a:r>
            <a:r>
              <a:rPr lang="en-US" sz="3300" dirty="0" smtClean="0">
                <a:uFill>
                  <a:solidFill>
                    <a:srgbClr val="D84800"/>
                  </a:solidFill>
                </a:uFill>
              </a:rPr>
              <a:t>the Lord </a:t>
            </a:r>
            <a:r>
              <a:rPr lang="en-US" sz="3300" dirty="0">
                <a:uFill>
                  <a:solidFill>
                    <a:srgbClr val="D84800"/>
                  </a:solidFill>
                </a:uFill>
              </a:rPr>
              <a:t>pity us and mercifully receive </a:t>
            </a:r>
            <a:r>
              <a:rPr lang="en-US" sz="3300" dirty="0" smtClean="0">
                <a:uFill>
                  <a:solidFill>
                    <a:srgbClr val="D84800"/>
                  </a:solidFill>
                </a:uFill>
              </a:rPr>
              <a:t>our prayer </a:t>
            </a:r>
            <a:r>
              <a:rPr lang="en-US" sz="3300" dirty="0">
                <a:uFill>
                  <a:solidFill>
                    <a:srgbClr val="D84800"/>
                  </a:solidFill>
                </a:uFill>
              </a:rPr>
              <a:t>and supplication from His saints </a:t>
            </a:r>
            <a:r>
              <a:rPr lang="en-US" sz="3300" dirty="0" smtClean="0">
                <a:uFill>
                  <a:solidFill>
                    <a:srgbClr val="D84800"/>
                  </a:solidFill>
                </a:uFill>
              </a:rPr>
              <a:t>on our </a:t>
            </a:r>
            <a:r>
              <a:rPr lang="en-US" sz="3300" dirty="0">
                <a:uFill>
                  <a:solidFill>
                    <a:srgbClr val="D84800"/>
                  </a:solidFill>
                </a:uFill>
              </a:rPr>
              <a:t>behalf, according to what is </a:t>
            </a:r>
            <a:r>
              <a:rPr lang="en-US" sz="3300" dirty="0" smtClean="0">
                <a:uFill>
                  <a:solidFill>
                    <a:srgbClr val="D84800"/>
                  </a:solidFill>
                </a:uFill>
              </a:rPr>
              <a:t>expedient at </a:t>
            </a:r>
            <a:r>
              <a:rPr lang="en-US" sz="3300" dirty="0">
                <a:uFill>
                  <a:solidFill>
                    <a:srgbClr val="D84800"/>
                  </a:solidFill>
                </a:uFill>
              </a:rPr>
              <a:t>all times, so that </a:t>
            </a:r>
            <a:r>
              <a:rPr lang="en-US" sz="3300" dirty="0" smtClean="0">
                <a:uFill>
                  <a:solidFill>
                    <a:srgbClr val="D84800"/>
                  </a:solidFill>
                </a:uFill>
              </a:rPr>
              <a:t>He</a:t>
            </a:r>
            <a:endParaRPr lang="en-US" sz="3600" dirty="0"/>
          </a:p>
        </p:txBody>
      </p:sp>
    </p:spTree>
    <p:extLst>
      <p:ext uri="{BB962C8B-B14F-4D97-AF65-F5344CB8AC3E}">
        <p14:creationId xmlns:p14="http://schemas.microsoft.com/office/powerpoint/2010/main" val="3792590042"/>
      </p:ext>
    </p:extLst>
  </p:cSld>
  <p:clrMapOvr>
    <a:masterClrMapping/>
  </p:clrMapOvr>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118997"/>
            <a:ext cx="4442993" cy="7140416"/>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103. </a:t>
            </a:r>
            <a:r>
              <a:rPr lang="en-CA" sz="3800" dirty="0" err="1"/>
              <a:t>ኣኣምን</a:t>
            </a:r>
            <a:r>
              <a:rPr lang="en-CA" sz="3800" dirty="0"/>
              <a:t>፥ </a:t>
            </a:r>
            <a:r>
              <a:rPr lang="en-CA" sz="3800" dirty="0" err="1"/>
              <a:t>ኣኣምን</a:t>
            </a:r>
            <a:r>
              <a:rPr lang="en-CA" sz="3800" dirty="0"/>
              <a:t>፥ </a:t>
            </a:r>
            <a:r>
              <a:rPr lang="en-CA" sz="3800" dirty="0" err="1"/>
              <a:t>ኣኣምን</a:t>
            </a:r>
            <a:r>
              <a:rPr lang="en-CA" sz="3800" dirty="0" smtClean="0"/>
              <a:t>፥ </a:t>
            </a:r>
            <a:r>
              <a:rPr lang="en-CA" sz="3800" dirty="0" err="1" smtClean="0"/>
              <a:t>እእመንውን</a:t>
            </a:r>
            <a:r>
              <a:rPr lang="en-CA" sz="3800" dirty="0" smtClean="0"/>
              <a:t>። </a:t>
            </a:r>
          </a:p>
          <a:p>
            <a:r>
              <a:rPr lang="en-CA" sz="3800" dirty="0" err="1" smtClean="0"/>
              <a:t>እዚ</a:t>
            </a:r>
            <a:r>
              <a:rPr lang="en-CA" sz="3800" dirty="0" smtClean="0"/>
              <a:t> </a:t>
            </a:r>
            <a:r>
              <a:rPr lang="en-CA" sz="2000" dirty="0" smtClean="0">
                <a:solidFill>
                  <a:srgbClr val="FFC000"/>
                </a:solidFill>
              </a:rPr>
              <a:t>(</a:t>
            </a:r>
            <a:r>
              <a:rPr lang="en-CA" sz="2000" dirty="0" err="1" smtClean="0">
                <a:solidFill>
                  <a:srgbClr val="FFC000"/>
                </a:solidFill>
              </a:rPr>
              <a:t>ምልከታ</a:t>
            </a:r>
            <a:r>
              <a:rPr lang="en-CA" sz="2000" dirty="0" smtClean="0">
                <a:solidFill>
                  <a:srgbClr val="FFC000"/>
                </a:solidFill>
              </a:rPr>
              <a:t>) </a:t>
            </a:r>
            <a:r>
              <a:rPr lang="en-CA" sz="3800" dirty="0" err="1" smtClean="0"/>
              <a:t>ናይ</a:t>
            </a:r>
            <a:r>
              <a:rPr lang="en-CA" sz="3800" dirty="0" smtClean="0"/>
              <a:t> </a:t>
            </a:r>
            <a:r>
              <a:rPr lang="en-CA" sz="3800" dirty="0" err="1" smtClean="0"/>
              <a:t>ጐይታናን</a:t>
            </a:r>
            <a:r>
              <a:rPr lang="en-CA" sz="3800" dirty="0" smtClean="0"/>
              <a:t> </a:t>
            </a:r>
            <a:r>
              <a:rPr lang="en-CA" sz="3800" dirty="0" err="1" smtClean="0"/>
              <a:t>ኣምላኽናን</a:t>
            </a:r>
            <a:r>
              <a:rPr lang="en-CA" sz="3800" dirty="0" smtClean="0"/>
              <a:t> </a:t>
            </a:r>
            <a:r>
              <a:rPr lang="en-CA" sz="3800" dirty="0" err="1" smtClean="0"/>
              <a:t>መድኃኒናን</a:t>
            </a:r>
            <a:r>
              <a:rPr lang="en-CA" sz="3800" dirty="0" smtClean="0"/>
              <a:t> </a:t>
            </a:r>
            <a:r>
              <a:rPr lang="en-CA" sz="3800" dirty="0" err="1" smtClean="0"/>
              <a:t>ኢየሱስ</a:t>
            </a:r>
            <a:r>
              <a:rPr lang="en-CA" sz="3800" dirty="0" smtClean="0"/>
              <a:t> </a:t>
            </a:r>
            <a:r>
              <a:rPr lang="en-CA" sz="3800" dirty="0" err="1" smtClean="0"/>
              <a:t>ክርስቶስ</a:t>
            </a:r>
            <a:r>
              <a:rPr lang="en-CA" sz="3800" dirty="0" smtClean="0"/>
              <a:t> </a:t>
            </a:r>
            <a:r>
              <a:rPr lang="en-CA" sz="3800" dirty="0" err="1" smtClean="0"/>
              <a:t>ሥጋኡን</a:t>
            </a:r>
            <a:r>
              <a:rPr lang="en-CA" sz="3800" dirty="0" smtClean="0"/>
              <a:t> </a:t>
            </a:r>
            <a:r>
              <a:rPr lang="en-CA" sz="3800" dirty="0" err="1" smtClean="0"/>
              <a:t>ደሙን</a:t>
            </a:r>
            <a:r>
              <a:rPr lang="en-CA" sz="3800" dirty="0" smtClean="0"/>
              <a:t> </a:t>
            </a:r>
            <a:r>
              <a:rPr lang="en-CA" sz="3800" dirty="0" err="1" smtClean="0"/>
              <a:t>ከም</a:t>
            </a:r>
            <a:r>
              <a:rPr lang="en-CA" sz="3800" dirty="0" smtClean="0"/>
              <a:t> </a:t>
            </a:r>
            <a:r>
              <a:rPr lang="en-CA" sz="3800" dirty="0" err="1" smtClean="0"/>
              <a:t>ዝኾነ</a:t>
            </a:r>
            <a:r>
              <a:rPr lang="en-CA" sz="3800" dirty="0" smtClean="0"/>
              <a:t>፣ </a:t>
            </a:r>
            <a:r>
              <a:rPr lang="en-CA" sz="3800" dirty="0" err="1" smtClean="0"/>
              <a:t>ንእኡ</a:t>
            </a:r>
            <a:r>
              <a:rPr lang="en-CA" sz="3800" dirty="0" smtClean="0"/>
              <a:t> </a:t>
            </a:r>
            <a:r>
              <a:rPr lang="en-CA" sz="3800" dirty="0" err="1" smtClean="0"/>
              <a:t>ምስጋናን</a:t>
            </a:r>
            <a:r>
              <a:rPr lang="en-CA" sz="3800" dirty="0" smtClean="0"/>
              <a:t> </a:t>
            </a:r>
            <a:r>
              <a:rPr lang="en-CA" sz="3800" dirty="0" err="1" smtClean="0"/>
              <a:t>ክብርን</a:t>
            </a:r>
            <a:r>
              <a:rPr lang="en-CA" sz="3800" dirty="0" smtClean="0"/>
              <a:t>፣ </a:t>
            </a:r>
            <a:r>
              <a:rPr lang="en-CA" sz="3800" dirty="0" err="1" smtClean="0"/>
              <a:t>ስግደትን</a:t>
            </a:r>
            <a:r>
              <a:rPr lang="en-CA" sz="3800" dirty="0" smtClean="0"/>
              <a:t> </a:t>
            </a:r>
            <a:r>
              <a:rPr lang="en-CA" sz="3800" dirty="0" err="1" smtClean="0"/>
              <a:t>ዝግብኦ</a:t>
            </a:r>
            <a:r>
              <a:rPr lang="en-CA" sz="3800" dirty="0" smtClean="0"/>
              <a:t> </a:t>
            </a:r>
            <a:r>
              <a:rPr lang="en-CA" sz="3800" dirty="0" err="1" smtClean="0"/>
              <a:t>እዩ</a:t>
            </a:r>
            <a:r>
              <a:rPr lang="en-CA" sz="3800" dirty="0" smtClean="0"/>
              <a:t>፣ </a:t>
            </a:r>
            <a:r>
              <a:rPr lang="en-CA" sz="3800" dirty="0" err="1" smtClean="0"/>
              <a:t>ምስ</a:t>
            </a:r>
            <a:r>
              <a:rPr lang="en-CA" sz="3800" dirty="0" smtClean="0"/>
              <a:t> </a:t>
            </a:r>
            <a:r>
              <a:rPr lang="en-CA" sz="3800" dirty="0" err="1" smtClean="0"/>
              <a:t>ለዋህ</a:t>
            </a:r>
            <a:r>
              <a:rPr lang="en-CA" sz="3800" dirty="0" smtClean="0"/>
              <a:t> </a:t>
            </a:r>
            <a:r>
              <a:rPr lang="en-CA" sz="3800" dirty="0" err="1" smtClean="0"/>
              <a:t>ሰማያዊ</a:t>
            </a:r>
            <a:r>
              <a:rPr lang="en-CA" sz="3800" dirty="0" smtClean="0"/>
              <a:t> </a:t>
            </a:r>
            <a:r>
              <a:rPr lang="en-CA" sz="3800" dirty="0" err="1" smtClean="0"/>
              <a:t>ኣቦኡን</a:t>
            </a:r>
            <a:r>
              <a:rPr lang="en-CA" sz="3800" dirty="0" smtClean="0"/>
              <a:t> </a:t>
            </a:r>
            <a:r>
              <a:rPr lang="en-CA" sz="3800" dirty="0" err="1" smtClean="0"/>
              <a:t>ምስ</a:t>
            </a:r>
            <a:r>
              <a:rPr lang="en-CA" sz="3800" dirty="0" smtClean="0"/>
              <a:t> </a:t>
            </a:r>
            <a:r>
              <a:rPr lang="en-CA" sz="3800" dirty="0" err="1" smtClean="0"/>
              <a:t>መሕወዪ</a:t>
            </a:r>
            <a:r>
              <a:rPr lang="en-CA" sz="3800" dirty="0" smtClean="0"/>
              <a:t> </a:t>
            </a:r>
            <a:r>
              <a:rPr lang="en-CA" sz="3800" dirty="0" err="1" smtClean="0"/>
              <a:t>መንፈስ</a:t>
            </a:r>
            <a:r>
              <a:rPr lang="en-CA" sz="3800" dirty="0" smtClean="0"/>
              <a:t> </a:t>
            </a:r>
            <a:r>
              <a:rPr lang="en-CA" sz="3800" dirty="0" err="1" smtClean="0"/>
              <a:t>ቅዱስን</a:t>
            </a:r>
            <a:r>
              <a:rPr lang="en-CA" sz="3800" dirty="0" smtClean="0"/>
              <a:t> </a:t>
            </a:r>
            <a:r>
              <a:rPr lang="en-CA" sz="3800" dirty="0" err="1" smtClean="0"/>
              <a:t>ሎምን</a:t>
            </a:r>
            <a:r>
              <a:rPr lang="en-CA" sz="3800" dirty="0" smtClean="0"/>
              <a:t> </a:t>
            </a:r>
            <a:r>
              <a:rPr lang="en-CA" sz="3800" dirty="0" err="1" smtClean="0"/>
              <a:t>ኵሉ</a:t>
            </a:r>
            <a:r>
              <a:rPr lang="en-CA" sz="3800" dirty="0" smtClean="0"/>
              <a:t> </a:t>
            </a:r>
            <a:r>
              <a:rPr lang="en-CA" sz="3800" dirty="0" err="1" smtClean="0"/>
              <a:t>ሳዕን</a:t>
            </a:r>
            <a:r>
              <a:rPr lang="en-CA" sz="3800" dirty="0" smtClean="0"/>
              <a:t> </a:t>
            </a:r>
            <a:r>
              <a:rPr lang="en-CA" sz="3800" dirty="0" err="1" smtClean="0"/>
              <a:t>ንዘለዓለም</a:t>
            </a:r>
            <a:r>
              <a:rPr lang="en-CA" sz="3800" dirty="0" smtClean="0"/>
              <a:t> </a:t>
            </a:r>
            <a:r>
              <a:rPr lang="en-CA" sz="3800" dirty="0" err="1" smtClean="0"/>
              <a:t>ዓለም</a:t>
            </a:r>
            <a:r>
              <a:rPr lang="en-CA" sz="3800" dirty="0" smtClean="0"/>
              <a:t> </a:t>
            </a:r>
            <a:r>
              <a:rPr lang="en-CA" sz="3800" dirty="0" err="1" smtClean="0"/>
              <a:t>ኣሜን</a:t>
            </a:r>
            <a:r>
              <a:rPr lang="en-CA" sz="3800" dirty="0" smtClean="0"/>
              <a:t>።</a:t>
            </a:r>
            <a:endParaRPr lang="en-CA" sz="3800" dirty="0"/>
          </a:p>
        </p:txBody>
      </p:sp>
      <p:sp>
        <p:nvSpPr>
          <p:cNvPr id="2" name="Rectangle 1"/>
          <p:cNvSpPr/>
          <p:nvPr/>
        </p:nvSpPr>
        <p:spPr>
          <a:xfrm>
            <a:off x="-29071" y="2541"/>
            <a:ext cx="4087095" cy="6971139"/>
          </a:xfrm>
          <a:prstGeom prst="rect">
            <a:avLst/>
          </a:prstGeom>
        </p:spPr>
        <p:txBody>
          <a:bodyPr wrap="square">
            <a:spAutoFit/>
          </a:bodyPr>
          <a:lstStyle/>
          <a:p>
            <a:r>
              <a:rPr lang="en-CA" sz="4000" dirty="0" smtClean="0">
                <a:solidFill>
                  <a:srgbClr val="FF0000"/>
                </a:solidFill>
              </a:rPr>
              <a:t>ይ.ካ.</a:t>
            </a:r>
            <a:r>
              <a:rPr lang="en-CA" sz="1400" dirty="0" smtClean="0">
                <a:solidFill>
                  <a:srgbClr val="FFC000"/>
                </a:solidFill>
              </a:rPr>
              <a:t>፻፫.</a:t>
            </a:r>
            <a:r>
              <a:rPr lang="en-CA" sz="3700" dirty="0" smtClean="0"/>
              <a:t>አአምን፥ </a:t>
            </a:r>
            <a:r>
              <a:rPr lang="en-CA" sz="3700" dirty="0" err="1" smtClean="0"/>
              <a:t>አአምን</a:t>
            </a:r>
            <a:r>
              <a:rPr lang="en-CA" sz="3700" dirty="0"/>
              <a:t>፥ </a:t>
            </a:r>
            <a:r>
              <a:rPr lang="en-CA" sz="3700" dirty="0" err="1"/>
              <a:t>አአምን</a:t>
            </a:r>
            <a:r>
              <a:rPr lang="en-CA" sz="3700" dirty="0"/>
              <a:t>፥ </a:t>
            </a:r>
            <a:r>
              <a:rPr lang="en-CA" sz="3700" dirty="0" err="1" smtClean="0"/>
              <a:t>ወእትአመን</a:t>
            </a:r>
            <a:r>
              <a:rPr lang="en-CA" sz="3700" dirty="0" smtClean="0"/>
              <a:t> </a:t>
            </a:r>
            <a:r>
              <a:rPr lang="en-CA" sz="3700" dirty="0" err="1" smtClean="0"/>
              <a:t>ከመ</a:t>
            </a:r>
            <a:r>
              <a:rPr lang="en-CA" sz="3700" dirty="0" smtClean="0"/>
              <a:t> </a:t>
            </a:r>
            <a:r>
              <a:rPr lang="en-CA" sz="3700" dirty="0" err="1" smtClean="0"/>
              <a:t>ዝንቱ</a:t>
            </a:r>
            <a:r>
              <a:rPr lang="en-CA" sz="3700" dirty="0" smtClean="0"/>
              <a:t> </a:t>
            </a:r>
            <a:r>
              <a:rPr lang="en-CA" sz="3700" dirty="0" err="1" smtClean="0"/>
              <a:t>ውእቱ</a:t>
            </a:r>
            <a:r>
              <a:rPr lang="en-CA" sz="3700" dirty="0" smtClean="0"/>
              <a:t> </a:t>
            </a:r>
            <a:r>
              <a:rPr lang="en-CA" sz="2000" dirty="0" smtClean="0">
                <a:solidFill>
                  <a:srgbClr val="FFC000"/>
                </a:solidFill>
              </a:rPr>
              <a:t>(</a:t>
            </a:r>
            <a:r>
              <a:rPr lang="en-CA" sz="2000" dirty="0" err="1" smtClean="0">
                <a:solidFill>
                  <a:srgbClr val="FFC000"/>
                </a:solidFill>
              </a:rPr>
              <a:t>እማሬ</a:t>
            </a:r>
            <a:r>
              <a:rPr lang="en-CA" sz="2000" dirty="0" smtClean="0">
                <a:solidFill>
                  <a:srgbClr val="FFC000"/>
                </a:solidFill>
              </a:rPr>
              <a:t>) </a:t>
            </a:r>
            <a:r>
              <a:rPr lang="en-CA" sz="3700" dirty="0" err="1" smtClean="0"/>
              <a:t>ሥጋሁ</a:t>
            </a:r>
            <a:r>
              <a:rPr lang="en-CA" sz="3700" dirty="0" smtClean="0"/>
              <a:t> </a:t>
            </a:r>
            <a:r>
              <a:rPr lang="en-CA" sz="3700" dirty="0" err="1" smtClean="0"/>
              <a:t>ወደሙ</a:t>
            </a:r>
            <a:r>
              <a:rPr lang="en-CA" sz="3700" dirty="0" smtClean="0"/>
              <a:t> </a:t>
            </a:r>
            <a:r>
              <a:rPr lang="en-CA" sz="3700" dirty="0" err="1" smtClean="0"/>
              <a:t>ለእግዚእነ</a:t>
            </a:r>
            <a:r>
              <a:rPr lang="en-CA" sz="3700" dirty="0" smtClean="0"/>
              <a:t> </a:t>
            </a:r>
            <a:r>
              <a:rPr lang="en-CA" sz="3700" dirty="0" err="1" smtClean="0"/>
              <a:t>ወአምላክነ</a:t>
            </a:r>
            <a:r>
              <a:rPr lang="en-CA" sz="3700" dirty="0" smtClean="0"/>
              <a:t> </a:t>
            </a:r>
            <a:r>
              <a:rPr lang="en-CA" sz="3700" dirty="0" err="1" smtClean="0"/>
              <a:t>ወመድኃኒነ</a:t>
            </a:r>
            <a:r>
              <a:rPr lang="en-CA" sz="3700" dirty="0" smtClean="0"/>
              <a:t> </a:t>
            </a:r>
            <a:r>
              <a:rPr lang="en-CA" sz="3700" dirty="0" err="1" smtClean="0"/>
              <a:t>ኢየሱስ</a:t>
            </a:r>
            <a:r>
              <a:rPr lang="en-CA" sz="3700" dirty="0" smtClean="0"/>
              <a:t> </a:t>
            </a:r>
            <a:r>
              <a:rPr lang="en-CA" sz="3700" dirty="0" err="1" smtClean="0"/>
              <a:t>ክርስቶስ</a:t>
            </a:r>
            <a:r>
              <a:rPr lang="en-CA" sz="3700" dirty="0" smtClean="0"/>
              <a:t>። </a:t>
            </a:r>
            <a:r>
              <a:rPr lang="en-CA" sz="3700" dirty="0" err="1" smtClean="0"/>
              <a:t>ዝውእቱ</a:t>
            </a:r>
            <a:r>
              <a:rPr lang="en-CA" sz="3700" dirty="0" smtClean="0"/>
              <a:t> </a:t>
            </a:r>
            <a:r>
              <a:rPr lang="en-CA" sz="3700" dirty="0" err="1" smtClean="0"/>
              <a:t>ዘሎቱ</a:t>
            </a:r>
            <a:r>
              <a:rPr lang="en-CA" sz="3700" dirty="0" smtClean="0"/>
              <a:t> </a:t>
            </a:r>
            <a:r>
              <a:rPr lang="en-CA" sz="3700" dirty="0" err="1" smtClean="0"/>
              <a:t>ይደሉ</a:t>
            </a:r>
            <a:r>
              <a:rPr lang="en-CA" sz="3700" dirty="0" smtClean="0"/>
              <a:t> </a:t>
            </a:r>
            <a:r>
              <a:rPr lang="en-CA" sz="3700" dirty="0" err="1" smtClean="0"/>
              <a:t>ክብር</a:t>
            </a:r>
            <a:r>
              <a:rPr lang="en-CA" sz="3700" dirty="0" smtClean="0"/>
              <a:t> </a:t>
            </a:r>
            <a:r>
              <a:rPr lang="en-CA" sz="3700" dirty="0" err="1" smtClean="0"/>
              <a:t>ወስብሐት</a:t>
            </a:r>
            <a:r>
              <a:rPr lang="en-CA" sz="3700" dirty="0" smtClean="0"/>
              <a:t> </a:t>
            </a:r>
            <a:r>
              <a:rPr lang="en-CA" sz="3700" dirty="0" err="1" smtClean="0"/>
              <a:t>ወስግደት</a:t>
            </a:r>
            <a:r>
              <a:rPr lang="en-CA" sz="3700" dirty="0" smtClean="0"/>
              <a:t> </a:t>
            </a:r>
            <a:r>
              <a:rPr lang="en-CA" sz="3700" dirty="0" err="1" smtClean="0"/>
              <a:t>ምስለ</a:t>
            </a:r>
            <a:r>
              <a:rPr lang="en-CA" sz="3700" dirty="0" smtClean="0"/>
              <a:t> </a:t>
            </a:r>
            <a:r>
              <a:rPr lang="en-CA" sz="3700" dirty="0" err="1" smtClean="0"/>
              <a:t>አቡሁ</a:t>
            </a:r>
            <a:r>
              <a:rPr lang="en-CA" sz="3700" dirty="0" smtClean="0"/>
              <a:t> </a:t>
            </a:r>
            <a:r>
              <a:rPr lang="en-CA" sz="3700" dirty="0" err="1" smtClean="0"/>
              <a:t>ኄር</a:t>
            </a:r>
            <a:r>
              <a:rPr lang="en-CA" sz="3700" dirty="0" smtClean="0"/>
              <a:t> </a:t>
            </a:r>
            <a:r>
              <a:rPr lang="en-CA" sz="3700" dirty="0" err="1" smtClean="0"/>
              <a:t>ሰማያዊ</a:t>
            </a:r>
            <a:r>
              <a:rPr lang="en-CA" sz="3700" dirty="0" smtClean="0"/>
              <a:t> </a:t>
            </a:r>
            <a:r>
              <a:rPr lang="en-CA" sz="3700" dirty="0" err="1" smtClean="0"/>
              <a:t>ወመንፈስ</a:t>
            </a:r>
            <a:r>
              <a:rPr lang="en-CA" sz="3700" dirty="0" smtClean="0"/>
              <a:t> </a:t>
            </a:r>
            <a:r>
              <a:rPr lang="en-CA" sz="3700" dirty="0" err="1" smtClean="0"/>
              <a:t>ቅዱስ</a:t>
            </a:r>
            <a:r>
              <a:rPr lang="en-CA" sz="3700" dirty="0" smtClean="0"/>
              <a:t> </a:t>
            </a:r>
            <a:r>
              <a:rPr lang="en-CA" sz="3700" dirty="0" err="1" smtClean="0"/>
              <a:t>ማሕየዊ</a:t>
            </a:r>
            <a:r>
              <a:rPr lang="en-CA" sz="3700" dirty="0" smtClean="0"/>
              <a:t> </a:t>
            </a:r>
            <a:r>
              <a:rPr lang="en-CA" sz="3700" dirty="0" err="1" smtClean="0"/>
              <a:t>ይእዜኒ</a:t>
            </a:r>
            <a:r>
              <a:rPr lang="en-CA" sz="3700" dirty="0" smtClean="0"/>
              <a:t> </a:t>
            </a:r>
            <a:r>
              <a:rPr lang="en-CA" sz="3700" dirty="0" err="1" smtClean="0"/>
              <a:t>ወዘልፈኒ</a:t>
            </a:r>
            <a:r>
              <a:rPr lang="en-CA" sz="3700" dirty="0" smtClean="0"/>
              <a:t> </a:t>
            </a:r>
            <a:r>
              <a:rPr lang="en-CA" sz="3700" dirty="0" err="1" smtClean="0"/>
              <a:t>ወለዓለመ</a:t>
            </a:r>
            <a:r>
              <a:rPr lang="en-CA" sz="3700" dirty="0" smtClean="0"/>
              <a:t> </a:t>
            </a:r>
            <a:r>
              <a:rPr lang="en-CA" sz="3700" dirty="0" err="1" smtClean="0"/>
              <a:t>ዓለም</a:t>
            </a:r>
            <a:r>
              <a:rPr lang="en-CA" sz="3700" dirty="0" smtClean="0"/>
              <a:t> </a:t>
            </a:r>
            <a:r>
              <a:rPr lang="en-CA" sz="3700" dirty="0" err="1" smtClean="0"/>
              <a:t>አሜን</a:t>
            </a:r>
            <a:r>
              <a:rPr lang="en-CA" sz="3700" dirty="0" smtClean="0"/>
              <a:t>። </a:t>
            </a:r>
          </a:p>
        </p:txBody>
      </p:sp>
      <p:sp>
        <p:nvSpPr>
          <p:cNvPr id="8" name="Rectangle 7"/>
          <p:cNvSpPr/>
          <p:nvPr/>
        </p:nvSpPr>
        <p:spPr>
          <a:xfrm>
            <a:off x="8206956" y="-4079"/>
            <a:ext cx="4093603" cy="6647974"/>
          </a:xfrm>
          <a:prstGeom prst="rect">
            <a:avLst/>
          </a:prstGeom>
        </p:spPr>
        <p:txBody>
          <a:bodyPr wrap="square">
            <a:spAutoFit/>
          </a:bodyPr>
          <a:lstStyle/>
          <a:p>
            <a:pPr marL="40639" marR="40639">
              <a:spcBef>
                <a:spcPts val="600"/>
              </a:spcBef>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103. </a:t>
            </a:r>
            <a:r>
              <a:rPr lang="en-US" sz="3000" dirty="0"/>
              <a:t>I believe, I believe, I believe and I confess that </a:t>
            </a:r>
            <a:r>
              <a:rPr lang="en-US" sz="3000" dirty="0" smtClean="0"/>
              <a:t>this </a:t>
            </a:r>
            <a:r>
              <a:rPr lang="en-US" sz="2000" dirty="0" smtClean="0">
                <a:solidFill>
                  <a:srgbClr val="FFC000"/>
                </a:solidFill>
              </a:rPr>
              <a:t>(pointing)  </a:t>
            </a:r>
            <a:r>
              <a:rPr lang="en-US" sz="3000" dirty="0"/>
              <a:t>is the body and blood of our Lord and our God an dour Savior Jesus Christ, and that to Him are rightly due honor and glory and adoration with His kind heavenly Father and the Holy Spirit, the life-giver, both now and ever and world without end.  Amen</a:t>
            </a:r>
            <a:r>
              <a:rPr lang="en-US" sz="3000" dirty="0" smtClean="0"/>
              <a:t>.</a:t>
            </a:r>
            <a:endParaRPr lang="en-US" sz="3000" dirty="0"/>
          </a:p>
        </p:txBody>
      </p:sp>
    </p:spTree>
    <p:extLst>
      <p:ext uri="{BB962C8B-B14F-4D97-AF65-F5344CB8AC3E}">
        <p14:creationId xmlns:p14="http://schemas.microsoft.com/office/powerpoint/2010/main" val="3822293952"/>
      </p:ext>
    </p:extLst>
  </p:cSld>
  <p:clrMapOvr>
    <a:masterClrMapping/>
  </p:clrMapOvr>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2533" y="390848"/>
            <a:ext cx="4527138" cy="4832092"/>
          </a:xfrm>
          <a:prstGeom prst="rect">
            <a:avLst/>
          </a:prstGeom>
        </p:spPr>
        <p:txBody>
          <a:bodyPr wrap="square">
            <a:spAutoFit/>
          </a:bodyPr>
          <a:lstStyle/>
          <a:p>
            <a:r>
              <a:rPr lang="en-CA" sz="4000" dirty="0" err="1">
                <a:solidFill>
                  <a:srgbClr val="FFFF00"/>
                </a:solidFill>
              </a:rPr>
              <a:t>ይ.ሕ</a:t>
            </a:r>
            <a:r>
              <a:rPr lang="en-CA" sz="4000" dirty="0">
                <a:solidFill>
                  <a:srgbClr val="FFFF00"/>
                </a:solidFill>
              </a:rPr>
              <a:t>. </a:t>
            </a:r>
            <a:r>
              <a:rPr lang="en-CA" sz="1400" dirty="0" smtClean="0">
                <a:solidFill>
                  <a:srgbClr val="FFC000"/>
                </a:solidFill>
              </a:rPr>
              <a:t>105. </a:t>
            </a:r>
            <a:r>
              <a:rPr lang="en-CA" sz="4400" dirty="0" smtClean="0"/>
              <a:t>ኦ </a:t>
            </a:r>
            <a:r>
              <a:rPr lang="en-CA" sz="4400" dirty="0" err="1" smtClean="0"/>
              <a:t>እግዚኣብሄር</a:t>
            </a:r>
            <a:r>
              <a:rPr lang="en-CA" sz="4400" dirty="0" smtClean="0"/>
              <a:t> </a:t>
            </a:r>
            <a:r>
              <a:rPr lang="en-CA" sz="4400" dirty="0" err="1" smtClean="0"/>
              <a:t>ኣምላኸይ</a:t>
            </a:r>
            <a:r>
              <a:rPr lang="en-CA" sz="4400" dirty="0" smtClean="0"/>
              <a:t>፣ </a:t>
            </a:r>
            <a:r>
              <a:rPr lang="en-CA" sz="4400" dirty="0" err="1" smtClean="0"/>
              <a:t>ባህ</a:t>
            </a:r>
            <a:r>
              <a:rPr lang="en-CA" sz="4400" dirty="0" smtClean="0"/>
              <a:t> </a:t>
            </a:r>
            <a:r>
              <a:rPr lang="en-CA" sz="4400" dirty="0" err="1" smtClean="0"/>
              <a:t>ዘብለካ</a:t>
            </a:r>
            <a:r>
              <a:rPr lang="en-CA" sz="4400" dirty="0" smtClean="0"/>
              <a:t> </a:t>
            </a:r>
            <a:r>
              <a:rPr lang="en-CA" sz="4400" dirty="0" err="1" smtClean="0"/>
              <a:t>መሥዋዕቲ</a:t>
            </a:r>
            <a:r>
              <a:rPr lang="en-CA" sz="4400" dirty="0" smtClean="0"/>
              <a:t> </a:t>
            </a:r>
            <a:r>
              <a:rPr lang="en-CA" sz="4400" dirty="0" err="1" smtClean="0"/>
              <a:t>ሥጋ</a:t>
            </a:r>
            <a:r>
              <a:rPr lang="en-CA" sz="4400" dirty="0" smtClean="0"/>
              <a:t> </a:t>
            </a:r>
            <a:r>
              <a:rPr lang="en-CA" sz="4400" dirty="0" err="1" smtClean="0"/>
              <a:t>ወድኻ</a:t>
            </a:r>
            <a:r>
              <a:rPr lang="en-CA" sz="4400" dirty="0" smtClean="0"/>
              <a:t> </a:t>
            </a:r>
            <a:r>
              <a:rPr lang="en-CA" sz="4400" dirty="0" err="1" smtClean="0"/>
              <a:t>እነሆ</a:t>
            </a:r>
            <a:r>
              <a:rPr lang="en-CA" sz="4400" dirty="0" smtClean="0"/>
              <a:t>፣ </a:t>
            </a:r>
            <a:r>
              <a:rPr lang="en-CA" sz="4400" dirty="0" err="1" smtClean="0"/>
              <a:t>ሓደ</a:t>
            </a:r>
            <a:r>
              <a:rPr lang="en-CA" sz="4400" dirty="0" smtClean="0"/>
              <a:t> </a:t>
            </a:r>
            <a:r>
              <a:rPr lang="en-CA" sz="4400" dirty="0" err="1" smtClean="0"/>
              <a:t>ወድኻ</a:t>
            </a:r>
            <a:r>
              <a:rPr lang="en-CA" sz="4400" dirty="0" smtClean="0"/>
              <a:t> </a:t>
            </a:r>
            <a:r>
              <a:rPr lang="en-CA" sz="4400" dirty="0" err="1" smtClean="0"/>
              <a:t>ምእንታይ</a:t>
            </a:r>
            <a:r>
              <a:rPr lang="en-CA" sz="4400" dirty="0" smtClean="0"/>
              <a:t> </a:t>
            </a:r>
            <a:r>
              <a:rPr lang="en-CA" sz="4400" dirty="0" err="1" smtClean="0"/>
              <a:t>ሞይቱ</a:t>
            </a:r>
            <a:r>
              <a:rPr lang="en-CA" sz="4400" dirty="0" smtClean="0"/>
              <a:t> </a:t>
            </a:r>
            <a:r>
              <a:rPr lang="en-CA" sz="4400" dirty="0" err="1" smtClean="0"/>
              <a:t>እዩ</a:t>
            </a:r>
            <a:r>
              <a:rPr lang="en-CA" sz="4400" dirty="0" smtClean="0"/>
              <a:t> </a:t>
            </a:r>
            <a:r>
              <a:rPr lang="en-CA" sz="4400" dirty="0" err="1" smtClean="0"/>
              <a:t>እሞ</a:t>
            </a:r>
            <a:r>
              <a:rPr lang="en-CA" sz="4400" dirty="0" smtClean="0"/>
              <a:t>፣ </a:t>
            </a:r>
            <a:r>
              <a:rPr lang="en-CA" sz="4400" dirty="0" err="1" smtClean="0"/>
              <a:t>በዚ</a:t>
            </a:r>
            <a:r>
              <a:rPr lang="en-CA" sz="4400" dirty="0" smtClean="0"/>
              <a:t> </a:t>
            </a:r>
            <a:r>
              <a:rPr lang="en-CA" sz="4400" dirty="0" err="1" smtClean="0"/>
              <a:t>ዅሉ</a:t>
            </a:r>
            <a:r>
              <a:rPr lang="en-CA" sz="4400" dirty="0" smtClean="0"/>
              <a:t> </a:t>
            </a:r>
            <a:r>
              <a:rPr lang="en-CA" sz="4400" dirty="0" err="1" smtClean="0"/>
              <a:t>ኃጢኣተይ</a:t>
            </a:r>
            <a:r>
              <a:rPr lang="en-CA" sz="4400" dirty="0" smtClean="0"/>
              <a:t> </a:t>
            </a:r>
            <a:r>
              <a:rPr lang="en-CA" sz="4400" dirty="0" err="1" smtClean="0"/>
              <a:t>ኣናሕስየለይ</a:t>
            </a:r>
            <a:r>
              <a:rPr lang="en-CA" sz="4400" dirty="0" smtClean="0"/>
              <a:t>።</a:t>
            </a:r>
            <a:endParaRPr lang="en-CA" sz="4400" dirty="0"/>
          </a:p>
        </p:txBody>
      </p:sp>
      <p:sp>
        <p:nvSpPr>
          <p:cNvPr id="2" name="Rectangle 1"/>
          <p:cNvSpPr/>
          <p:nvPr/>
        </p:nvSpPr>
        <p:spPr>
          <a:xfrm>
            <a:off x="-29071" y="390848"/>
            <a:ext cx="4087095" cy="5509200"/>
          </a:xfrm>
          <a:prstGeom prst="rect">
            <a:avLst/>
          </a:prstGeom>
        </p:spPr>
        <p:txBody>
          <a:bodyPr wrap="square">
            <a:spAutoFit/>
          </a:bodyPr>
          <a:lstStyle/>
          <a:p>
            <a:r>
              <a:rPr lang="en-CA" sz="4000" dirty="0" err="1" smtClean="0">
                <a:solidFill>
                  <a:srgbClr val="FFFF00"/>
                </a:solidFill>
              </a:rPr>
              <a:t>ይ.ሕ</a:t>
            </a:r>
            <a:r>
              <a:rPr lang="en-CA" sz="4000" dirty="0" smtClean="0">
                <a:solidFill>
                  <a:srgbClr val="FFFF00"/>
                </a:solidFill>
              </a:rPr>
              <a:t>. </a:t>
            </a:r>
            <a:r>
              <a:rPr lang="en-CA" sz="1400" dirty="0" smtClean="0">
                <a:solidFill>
                  <a:srgbClr val="FFC000"/>
                </a:solidFill>
              </a:rPr>
              <a:t>፻፭.</a:t>
            </a:r>
            <a:r>
              <a:rPr lang="en-CA" sz="4400" dirty="0" smtClean="0"/>
              <a:t>እግዚአብሔር </a:t>
            </a:r>
            <a:r>
              <a:rPr lang="en-CA" sz="4400" dirty="0" err="1" smtClean="0"/>
              <a:t>ኣምላኪየ</a:t>
            </a:r>
            <a:r>
              <a:rPr lang="en-CA" sz="4400" dirty="0" smtClean="0"/>
              <a:t>፣ </a:t>
            </a:r>
            <a:r>
              <a:rPr lang="en-CA" sz="4400" dirty="0" err="1" smtClean="0"/>
              <a:t>ናሁ</a:t>
            </a:r>
            <a:r>
              <a:rPr lang="en-CA" sz="4400" dirty="0" smtClean="0"/>
              <a:t> </a:t>
            </a:r>
            <a:r>
              <a:rPr lang="en-CA" sz="4400" dirty="0" err="1" smtClean="0"/>
              <a:t>ሥጋ</a:t>
            </a:r>
            <a:r>
              <a:rPr lang="en-CA" sz="4400" dirty="0" smtClean="0"/>
              <a:t> </a:t>
            </a:r>
            <a:r>
              <a:rPr lang="en-CA" sz="4400" dirty="0" err="1" smtClean="0"/>
              <a:t>ወልድከ</a:t>
            </a:r>
            <a:r>
              <a:rPr lang="en-CA" sz="4400" dirty="0" smtClean="0"/>
              <a:t> </a:t>
            </a:r>
            <a:r>
              <a:rPr lang="en-CA" sz="4400" dirty="0" err="1" smtClean="0"/>
              <a:t>መሥዋዕት</a:t>
            </a:r>
            <a:r>
              <a:rPr lang="en-CA" sz="4400" dirty="0" smtClean="0"/>
              <a:t> </a:t>
            </a:r>
            <a:r>
              <a:rPr lang="en-CA" sz="4400" dirty="0" err="1" smtClean="0"/>
              <a:t>ዘያሠምረከ</a:t>
            </a:r>
            <a:r>
              <a:rPr lang="en-CA" sz="4400" dirty="0" smtClean="0"/>
              <a:t>፣ </a:t>
            </a:r>
            <a:r>
              <a:rPr lang="en-CA" sz="4400" dirty="0" err="1" smtClean="0"/>
              <a:t>ወበዝንቱ</a:t>
            </a:r>
            <a:r>
              <a:rPr lang="en-CA" sz="4400" dirty="0" smtClean="0"/>
              <a:t> </a:t>
            </a:r>
            <a:r>
              <a:rPr lang="en-CA" sz="4400" dirty="0" err="1" smtClean="0"/>
              <a:t>አናሕሲ</a:t>
            </a:r>
            <a:r>
              <a:rPr lang="en-CA" sz="4400" dirty="0" smtClean="0"/>
              <a:t> </a:t>
            </a:r>
            <a:r>
              <a:rPr lang="en-CA" sz="4400" dirty="0" err="1" smtClean="0"/>
              <a:t>ሊተ</a:t>
            </a:r>
            <a:r>
              <a:rPr lang="en-CA" sz="4400" dirty="0" smtClean="0"/>
              <a:t> </a:t>
            </a:r>
            <a:r>
              <a:rPr lang="en-CA" sz="4400" dirty="0" err="1" smtClean="0"/>
              <a:t>ኵሎ</a:t>
            </a:r>
            <a:r>
              <a:rPr lang="en-CA" sz="4400" dirty="0" smtClean="0"/>
              <a:t> </a:t>
            </a:r>
            <a:r>
              <a:rPr lang="en-CA" sz="4400" dirty="0" err="1" smtClean="0"/>
              <a:t>ኃጢአትየ</a:t>
            </a:r>
            <a:r>
              <a:rPr lang="en-CA" sz="4400" dirty="0" smtClean="0"/>
              <a:t>፣ </a:t>
            </a:r>
            <a:r>
              <a:rPr lang="en-CA" sz="4400" dirty="0" err="1" smtClean="0"/>
              <a:t>እስመ</a:t>
            </a:r>
            <a:r>
              <a:rPr lang="en-CA" sz="4400" dirty="0" smtClean="0"/>
              <a:t> </a:t>
            </a:r>
            <a:r>
              <a:rPr lang="en-CA" sz="4400" dirty="0" err="1" smtClean="0"/>
              <a:t>በእንቲአየ</a:t>
            </a:r>
            <a:r>
              <a:rPr lang="en-CA" sz="4400" dirty="0" smtClean="0"/>
              <a:t> </a:t>
            </a:r>
            <a:r>
              <a:rPr lang="en-CA" sz="4400" dirty="0" err="1" smtClean="0"/>
              <a:t>ሞተ</a:t>
            </a:r>
            <a:r>
              <a:rPr lang="en-CA" sz="4400" dirty="0" smtClean="0"/>
              <a:t> </a:t>
            </a:r>
            <a:r>
              <a:rPr lang="en-CA" sz="4400" dirty="0" err="1" smtClean="0"/>
              <a:t>ወልድከ</a:t>
            </a:r>
            <a:r>
              <a:rPr lang="en-CA" sz="4400" dirty="0" smtClean="0"/>
              <a:t> </a:t>
            </a:r>
            <a:r>
              <a:rPr lang="en-CA" sz="4400" dirty="0" err="1" smtClean="0"/>
              <a:t>ዋሕድ</a:t>
            </a:r>
            <a:r>
              <a:rPr lang="en-CA" sz="4400" dirty="0" smtClean="0"/>
              <a:t>። </a:t>
            </a:r>
          </a:p>
        </p:txBody>
      </p:sp>
      <p:sp>
        <p:nvSpPr>
          <p:cNvPr id="8" name="Rectangle 7"/>
          <p:cNvSpPr/>
          <p:nvPr/>
        </p:nvSpPr>
        <p:spPr>
          <a:xfrm>
            <a:off x="8206957" y="390848"/>
            <a:ext cx="3985044" cy="5940088"/>
          </a:xfrm>
          <a:prstGeom prst="rect">
            <a:avLst/>
          </a:prstGeom>
        </p:spPr>
        <p:txBody>
          <a:bodyPr wrap="square">
            <a:spAutoFit/>
          </a:bodyPr>
          <a:lstStyle/>
          <a:p>
            <a:pPr marL="40639" marR="40639">
              <a:spcBef>
                <a:spcPts val="600"/>
              </a:spcBef>
              <a:defRPr sz="2800"/>
            </a:pPr>
            <a:r>
              <a:rPr lang="en-US" sz="3400" b="1" dirty="0">
                <a:solidFill>
                  <a:srgbClr val="FFFF00"/>
                </a:solidFill>
              </a:rPr>
              <a:t>People</a:t>
            </a:r>
            <a:r>
              <a:rPr lang="en-US" sz="3400" b="1" dirty="0" smtClean="0">
                <a:solidFill>
                  <a:srgbClr val="FFFF00"/>
                </a:solidFill>
              </a:rPr>
              <a:t>:</a:t>
            </a:r>
            <a:r>
              <a:rPr lang="en-US" sz="1400" dirty="0" smtClean="0">
                <a:solidFill>
                  <a:srgbClr val="FFC000"/>
                </a:solidFill>
              </a:rPr>
              <a:t>  105. </a:t>
            </a:r>
            <a:r>
              <a:rPr lang="en-US" sz="3200" dirty="0" smtClean="0">
                <a:solidFill>
                  <a:srgbClr val="FFC000"/>
                </a:solidFill>
              </a:rPr>
              <a:t> </a:t>
            </a:r>
            <a:r>
              <a:rPr lang="en-US" sz="3800" dirty="0"/>
              <a:t>Lord my God, behold the sacrifice of Thy Son's body which </a:t>
            </a:r>
            <a:r>
              <a:rPr lang="en-US" sz="3800" dirty="0" err="1"/>
              <a:t>pleaseth</a:t>
            </a:r>
            <a:r>
              <a:rPr lang="en-US" sz="3800" dirty="0"/>
              <a:t> Thee.  Through it blot out all my sins because Thy only-begotten Son died for me. </a:t>
            </a:r>
            <a:endParaRPr lang="en-US" sz="3800" dirty="0" smtClean="0"/>
          </a:p>
        </p:txBody>
      </p:sp>
    </p:spTree>
    <p:extLst>
      <p:ext uri="{BB962C8B-B14F-4D97-AF65-F5344CB8AC3E}">
        <p14:creationId xmlns:p14="http://schemas.microsoft.com/office/powerpoint/2010/main" val="762036653"/>
      </p:ext>
    </p:extLst>
  </p:cSld>
  <p:clrMapOvr>
    <a:masterClrMapping/>
  </p:clrMapOvr>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7967" y="635927"/>
            <a:ext cx="4186001" cy="5586145"/>
          </a:xfrm>
          <a:prstGeom prst="rect">
            <a:avLst/>
          </a:prstGeom>
        </p:spPr>
        <p:txBody>
          <a:bodyPr wrap="square">
            <a:spAutoFit/>
          </a:bodyPr>
          <a:lstStyle/>
          <a:p>
            <a:r>
              <a:rPr lang="en-CA" sz="1400" dirty="0" smtClean="0">
                <a:solidFill>
                  <a:srgbClr val="FFC000"/>
                </a:solidFill>
              </a:rPr>
              <a:t>106. </a:t>
            </a:r>
            <a:r>
              <a:rPr lang="en-CA" sz="4500" dirty="0" err="1" smtClean="0"/>
              <a:t>እንሆ</a:t>
            </a:r>
            <a:r>
              <a:rPr lang="en-CA" sz="4500" dirty="0" smtClean="0"/>
              <a:t> </a:t>
            </a:r>
            <a:r>
              <a:rPr lang="en-CA" sz="4500" dirty="0" err="1" smtClean="0"/>
              <a:t>ኣብ</a:t>
            </a:r>
            <a:r>
              <a:rPr lang="en-CA" sz="4500" dirty="0" smtClean="0"/>
              <a:t> </a:t>
            </a:r>
            <a:r>
              <a:rPr lang="en-CA" sz="4500" dirty="0" err="1" smtClean="0"/>
              <a:t>ቀራንዮ</a:t>
            </a:r>
            <a:r>
              <a:rPr lang="en-CA" sz="4500" dirty="0" smtClean="0"/>
              <a:t> </a:t>
            </a:r>
          </a:p>
          <a:p>
            <a:r>
              <a:rPr lang="en-CA" sz="4500" dirty="0" err="1" smtClean="0"/>
              <a:t>ዝፈሰሰ</a:t>
            </a:r>
            <a:r>
              <a:rPr lang="en-CA" sz="4500" dirty="0" smtClean="0"/>
              <a:t> </a:t>
            </a:r>
            <a:r>
              <a:rPr lang="en-CA" sz="4500" dirty="0" err="1" smtClean="0"/>
              <a:t>ንጹሕ</a:t>
            </a:r>
            <a:r>
              <a:rPr lang="en-CA" sz="4500" dirty="0" smtClean="0"/>
              <a:t> </a:t>
            </a:r>
            <a:r>
              <a:rPr lang="en-CA" sz="4500" dirty="0" err="1" smtClean="0"/>
              <a:t>ደም</a:t>
            </a:r>
            <a:r>
              <a:rPr lang="en-CA" sz="4500" dirty="0" smtClean="0"/>
              <a:t> </a:t>
            </a:r>
            <a:r>
              <a:rPr lang="en-CA" sz="4500" dirty="0" err="1" smtClean="0"/>
              <a:t>ወድኻ</a:t>
            </a:r>
            <a:r>
              <a:rPr lang="en-CA" sz="4500" dirty="0" smtClean="0"/>
              <a:t>፣ </a:t>
            </a:r>
            <a:r>
              <a:rPr lang="en-CA" sz="4500" dirty="0" err="1" smtClean="0"/>
              <a:t>ምእንታይ</a:t>
            </a:r>
            <a:r>
              <a:rPr lang="en-CA" sz="4500" dirty="0" smtClean="0"/>
              <a:t> </a:t>
            </a:r>
            <a:r>
              <a:rPr lang="en-CA" sz="4500" dirty="0" err="1" smtClean="0"/>
              <a:t>ይጠርዕ</a:t>
            </a:r>
            <a:r>
              <a:rPr lang="en-CA" sz="4500" dirty="0" smtClean="0"/>
              <a:t> </a:t>
            </a:r>
            <a:r>
              <a:rPr lang="en-CA" sz="4500" dirty="0" err="1" smtClean="0"/>
              <a:t>ኣሎ</a:t>
            </a:r>
            <a:r>
              <a:rPr lang="en-CA" sz="4500" dirty="0" smtClean="0"/>
              <a:t>።</a:t>
            </a:r>
          </a:p>
          <a:p>
            <a:r>
              <a:rPr lang="en-CA" sz="4500" dirty="0" err="1" smtClean="0"/>
              <a:t>እዚ</a:t>
            </a:r>
            <a:r>
              <a:rPr lang="en-CA" sz="4500" dirty="0" smtClean="0"/>
              <a:t> </a:t>
            </a:r>
            <a:r>
              <a:rPr lang="en-CA" sz="4500" dirty="0" err="1"/>
              <a:t>ዝዛረብ</a:t>
            </a:r>
            <a:r>
              <a:rPr lang="en-CA" sz="4500" dirty="0"/>
              <a:t> </a:t>
            </a:r>
            <a:r>
              <a:rPr lang="en-CA" sz="4500" dirty="0" err="1"/>
              <a:t>ደም</a:t>
            </a:r>
            <a:r>
              <a:rPr lang="en-CA" sz="4500" dirty="0"/>
              <a:t>፣ </a:t>
            </a:r>
            <a:r>
              <a:rPr lang="en-CA" sz="4500" dirty="0" err="1"/>
              <a:t>ናይ</a:t>
            </a:r>
            <a:r>
              <a:rPr lang="en-CA" sz="4500" dirty="0"/>
              <a:t> </a:t>
            </a:r>
            <a:r>
              <a:rPr lang="en-CA" sz="4500" dirty="0" err="1"/>
              <a:t>ባርያኻ</a:t>
            </a:r>
            <a:r>
              <a:rPr lang="en-CA" sz="4500" dirty="0"/>
              <a:t> </a:t>
            </a:r>
            <a:r>
              <a:rPr lang="en-CA" sz="4500" dirty="0" err="1"/>
              <a:t>ኃጢኣት</a:t>
            </a:r>
            <a:r>
              <a:rPr lang="en-CA" sz="4500" dirty="0"/>
              <a:t> </a:t>
            </a:r>
            <a:r>
              <a:rPr lang="en-CA" sz="4500" dirty="0" err="1"/>
              <a:t>ዘሥተሥሪ</a:t>
            </a:r>
            <a:r>
              <a:rPr lang="en-CA" sz="4500" dirty="0"/>
              <a:t> </a:t>
            </a:r>
            <a:r>
              <a:rPr lang="en-CA" sz="4500" dirty="0" err="1"/>
              <a:t>ይኹን</a:t>
            </a:r>
            <a:r>
              <a:rPr lang="en-CA" sz="4500" dirty="0"/>
              <a:t>።</a:t>
            </a:r>
          </a:p>
          <a:p>
            <a:endParaRPr lang="en-CA" sz="4200" dirty="0"/>
          </a:p>
        </p:txBody>
      </p:sp>
      <p:sp>
        <p:nvSpPr>
          <p:cNvPr id="2" name="Rectangle 1"/>
          <p:cNvSpPr/>
          <p:nvPr/>
        </p:nvSpPr>
        <p:spPr>
          <a:xfrm>
            <a:off x="150841" y="635927"/>
            <a:ext cx="4087095" cy="5524589"/>
          </a:xfrm>
          <a:prstGeom prst="rect">
            <a:avLst/>
          </a:prstGeom>
        </p:spPr>
        <p:txBody>
          <a:bodyPr wrap="square">
            <a:spAutoFit/>
          </a:bodyPr>
          <a:lstStyle/>
          <a:p>
            <a:r>
              <a:rPr lang="en-CA" sz="1400" dirty="0" smtClean="0">
                <a:solidFill>
                  <a:srgbClr val="FFC000"/>
                </a:solidFill>
              </a:rPr>
              <a:t>፻፮. </a:t>
            </a:r>
            <a:r>
              <a:rPr lang="en-CA" sz="4500" dirty="0" err="1" smtClean="0"/>
              <a:t>ወናሁ</a:t>
            </a:r>
            <a:r>
              <a:rPr lang="en-CA" sz="4500" dirty="0" smtClean="0"/>
              <a:t> </a:t>
            </a:r>
            <a:r>
              <a:rPr lang="en-CA" sz="4500" dirty="0" err="1" smtClean="0"/>
              <a:t>ደመ</a:t>
            </a:r>
            <a:r>
              <a:rPr lang="en-CA" sz="4500" dirty="0" smtClean="0"/>
              <a:t> </a:t>
            </a:r>
            <a:r>
              <a:rPr lang="en-CA" sz="4500" dirty="0" err="1" smtClean="0"/>
              <a:t>መሲሕከ</a:t>
            </a:r>
            <a:r>
              <a:rPr lang="en-CA" sz="4500" dirty="0" smtClean="0"/>
              <a:t> </a:t>
            </a:r>
            <a:r>
              <a:rPr lang="en-CA" sz="4500" dirty="0" err="1" smtClean="0"/>
              <a:t>ንጹሕ</a:t>
            </a:r>
            <a:r>
              <a:rPr lang="en-CA" sz="4500" dirty="0" smtClean="0"/>
              <a:t> </a:t>
            </a:r>
            <a:r>
              <a:rPr lang="en-CA" sz="4500" dirty="0" err="1" smtClean="0"/>
              <a:t>ዘተክዕወ</a:t>
            </a:r>
            <a:r>
              <a:rPr lang="en-CA" sz="4500" dirty="0" smtClean="0"/>
              <a:t> </a:t>
            </a:r>
            <a:r>
              <a:rPr lang="en-CA" sz="4500" dirty="0" err="1" smtClean="0"/>
              <a:t>በእንቲአየ</a:t>
            </a:r>
            <a:r>
              <a:rPr lang="en-CA" sz="4500" dirty="0" smtClean="0"/>
              <a:t> </a:t>
            </a:r>
            <a:r>
              <a:rPr lang="en-CA" sz="4500" dirty="0" err="1" smtClean="0"/>
              <a:t>በቀራንዮ</a:t>
            </a:r>
            <a:r>
              <a:rPr lang="en-CA" sz="4500" dirty="0" smtClean="0"/>
              <a:t> </a:t>
            </a:r>
            <a:r>
              <a:rPr lang="en-CA" sz="4500" dirty="0" err="1" smtClean="0"/>
              <a:t>ይኬልሕ</a:t>
            </a:r>
            <a:r>
              <a:rPr lang="en-CA" sz="4500" dirty="0" smtClean="0"/>
              <a:t> </a:t>
            </a:r>
            <a:r>
              <a:rPr lang="en-CA" sz="4500" dirty="0" err="1" smtClean="0"/>
              <a:t>ህየንቴየ</a:t>
            </a:r>
            <a:r>
              <a:rPr lang="en-CA" sz="4500" dirty="0" smtClean="0"/>
              <a:t>። </a:t>
            </a:r>
            <a:r>
              <a:rPr lang="en-CA" sz="4500" dirty="0" err="1"/>
              <a:t>ዝንቱ</a:t>
            </a:r>
            <a:r>
              <a:rPr lang="en-CA" sz="4500" dirty="0"/>
              <a:t> </a:t>
            </a:r>
            <a:r>
              <a:rPr lang="en-CA" sz="4500" dirty="0" err="1"/>
              <a:t>ደም</a:t>
            </a:r>
            <a:r>
              <a:rPr lang="en-CA" sz="4500" dirty="0"/>
              <a:t> </a:t>
            </a:r>
            <a:r>
              <a:rPr lang="en-CA" sz="4500" dirty="0" err="1"/>
              <a:t>ነባቢ</a:t>
            </a:r>
            <a:r>
              <a:rPr lang="en-CA" sz="4500" dirty="0"/>
              <a:t> </a:t>
            </a:r>
            <a:r>
              <a:rPr lang="en-CA" sz="4500" dirty="0" err="1"/>
              <a:t>ይኩን</a:t>
            </a:r>
            <a:r>
              <a:rPr lang="en-CA" sz="4500" dirty="0"/>
              <a:t> </a:t>
            </a:r>
            <a:r>
              <a:rPr lang="en-CA" sz="4500" dirty="0" err="1"/>
              <a:t>ሠራዬ</a:t>
            </a:r>
            <a:r>
              <a:rPr lang="en-CA" sz="4500" dirty="0"/>
              <a:t> </a:t>
            </a:r>
            <a:r>
              <a:rPr lang="en-CA" sz="4500" dirty="0" err="1"/>
              <a:t>ኃጢአትየ</a:t>
            </a:r>
            <a:r>
              <a:rPr lang="en-CA" sz="4500" dirty="0"/>
              <a:t> </a:t>
            </a:r>
            <a:r>
              <a:rPr lang="en-CA" sz="4500" dirty="0" err="1"/>
              <a:t>ለገብርከ</a:t>
            </a:r>
            <a:r>
              <a:rPr lang="en-CA" sz="4500" dirty="0"/>
              <a:t>። </a:t>
            </a:r>
          </a:p>
          <a:p>
            <a:endParaRPr lang="en-CA" sz="3800" dirty="0" smtClean="0"/>
          </a:p>
        </p:txBody>
      </p:sp>
      <p:sp>
        <p:nvSpPr>
          <p:cNvPr id="8" name="Rectangle 7"/>
          <p:cNvSpPr/>
          <p:nvPr/>
        </p:nvSpPr>
        <p:spPr>
          <a:xfrm>
            <a:off x="8206956" y="659651"/>
            <a:ext cx="4093603" cy="5940088"/>
          </a:xfrm>
          <a:prstGeom prst="rect">
            <a:avLst/>
          </a:prstGeom>
        </p:spPr>
        <p:txBody>
          <a:bodyPr wrap="square">
            <a:spAutoFit/>
          </a:bodyPr>
          <a:lstStyle/>
          <a:p>
            <a:pPr marL="40639" marR="40639">
              <a:spcBef>
                <a:spcPts val="600"/>
              </a:spcBef>
              <a:defRPr sz="2800"/>
            </a:pPr>
            <a:r>
              <a:rPr lang="en-US" sz="1400" dirty="0" smtClean="0">
                <a:solidFill>
                  <a:srgbClr val="FFC000"/>
                </a:solidFill>
              </a:rPr>
              <a:t>106. </a:t>
            </a:r>
            <a:r>
              <a:rPr lang="en-US" sz="3800" dirty="0" smtClean="0"/>
              <a:t>And </a:t>
            </a:r>
            <a:r>
              <a:rPr lang="en-US" sz="3800" dirty="0"/>
              <a:t>behold, the pure blood of Thy Messiah, which was shed for me upon Calvary, </a:t>
            </a:r>
            <a:r>
              <a:rPr lang="en-US" sz="3800" dirty="0" err="1">
                <a:uFill>
                  <a:solidFill>
                    <a:srgbClr val="000000"/>
                  </a:solidFill>
                </a:uFill>
              </a:rPr>
              <a:t>crieth</a:t>
            </a:r>
            <a:r>
              <a:rPr lang="en-US" sz="3800" dirty="0">
                <a:uFill>
                  <a:solidFill>
                    <a:srgbClr val="000000"/>
                  </a:solidFill>
                </a:uFill>
              </a:rPr>
              <a:t> aloud in my stand.  Grant that this speaking blood may be the forgiver of me Thy servant. </a:t>
            </a:r>
          </a:p>
        </p:txBody>
      </p:sp>
    </p:spTree>
    <p:extLst>
      <p:ext uri="{BB962C8B-B14F-4D97-AF65-F5344CB8AC3E}">
        <p14:creationId xmlns:p14="http://schemas.microsoft.com/office/powerpoint/2010/main" val="465260736"/>
      </p:ext>
    </p:extLst>
  </p:cSld>
  <p:clrMapOvr>
    <a:masterClrMapping/>
  </p:clrMapOvr>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15314" y="-56367"/>
            <a:ext cx="4329220" cy="6863417"/>
          </a:xfrm>
          <a:prstGeom prst="rect">
            <a:avLst/>
          </a:prstGeom>
        </p:spPr>
        <p:txBody>
          <a:bodyPr wrap="square">
            <a:spAutoFit/>
          </a:bodyPr>
          <a:lstStyle/>
          <a:p>
            <a:r>
              <a:rPr lang="en-CA" sz="1400" dirty="0" smtClean="0">
                <a:solidFill>
                  <a:srgbClr val="FFC000"/>
                </a:solidFill>
              </a:rPr>
              <a:t>107. </a:t>
            </a:r>
            <a:r>
              <a:rPr lang="en-CA" sz="4000" dirty="0" err="1" smtClean="0"/>
              <a:t>ምእንቲ</a:t>
            </a:r>
            <a:r>
              <a:rPr lang="en-CA" sz="4000" dirty="0" smtClean="0"/>
              <a:t> </a:t>
            </a:r>
            <a:r>
              <a:rPr lang="en-CA" sz="4000" dirty="0" err="1" smtClean="0"/>
              <a:t>ደሙ</a:t>
            </a:r>
            <a:r>
              <a:rPr lang="en-CA" sz="4000" dirty="0" smtClean="0"/>
              <a:t> </a:t>
            </a:r>
            <a:r>
              <a:rPr lang="en-CA" sz="4000" dirty="0" err="1" smtClean="0"/>
              <a:t>ተቐበለለይ</a:t>
            </a:r>
            <a:r>
              <a:rPr lang="en-CA" sz="4000" dirty="0" smtClean="0"/>
              <a:t> ። </a:t>
            </a:r>
            <a:r>
              <a:rPr lang="en-CA" sz="4000" dirty="0" err="1" smtClean="0"/>
              <a:t>ከመይ</a:t>
            </a:r>
            <a:r>
              <a:rPr lang="en-CA" sz="4000" dirty="0" smtClean="0"/>
              <a:t> </a:t>
            </a:r>
            <a:r>
              <a:rPr lang="en-CA" sz="4000" dirty="0" err="1" smtClean="0"/>
              <a:t>ፍቑር</a:t>
            </a:r>
            <a:r>
              <a:rPr lang="en-CA" sz="4000" dirty="0" smtClean="0"/>
              <a:t> </a:t>
            </a:r>
            <a:r>
              <a:rPr lang="en-CA" sz="4000" dirty="0" err="1" smtClean="0"/>
              <a:t>ወድኻ</a:t>
            </a:r>
            <a:r>
              <a:rPr lang="en-CA" sz="4000" dirty="0" smtClean="0"/>
              <a:t>፣ </a:t>
            </a:r>
            <a:r>
              <a:rPr lang="en-CA" sz="4000" dirty="0" err="1" smtClean="0"/>
              <a:t>ምእንቲ</a:t>
            </a:r>
            <a:r>
              <a:rPr lang="en-CA" sz="4000" dirty="0" smtClean="0"/>
              <a:t> </a:t>
            </a:r>
            <a:r>
              <a:rPr lang="en-CA" sz="4000" dirty="0" err="1" smtClean="0"/>
              <a:t>ከስምረካ</a:t>
            </a:r>
            <a:r>
              <a:rPr lang="en-CA" sz="4000" dirty="0" smtClean="0"/>
              <a:t>፣ </a:t>
            </a:r>
            <a:r>
              <a:rPr lang="en-CA" sz="4000" dirty="0" err="1" smtClean="0"/>
              <a:t>ኲናትን</a:t>
            </a:r>
            <a:r>
              <a:rPr lang="en-CA" sz="4000" dirty="0" smtClean="0"/>
              <a:t> </a:t>
            </a:r>
            <a:r>
              <a:rPr lang="en-CA" sz="4000" dirty="0" err="1" smtClean="0"/>
              <a:t>ሽግርን</a:t>
            </a:r>
            <a:r>
              <a:rPr lang="en-CA" sz="4000" dirty="0" smtClean="0"/>
              <a:t> </a:t>
            </a:r>
            <a:r>
              <a:rPr lang="en-CA" sz="4000" dirty="0" err="1" smtClean="0"/>
              <a:t>ተቐቢሉ</a:t>
            </a:r>
            <a:r>
              <a:rPr lang="en-CA" sz="4000" dirty="0" smtClean="0"/>
              <a:t> </a:t>
            </a:r>
            <a:r>
              <a:rPr lang="en-CA" sz="4000" dirty="0" err="1" smtClean="0"/>
              <a:t>እዩ</a:t>
            </a:r>
            <a:r>
              <a:rPr lang="en-CA" sz="4000" dirty="0" smtClean="0"/>
              <a:t>። </a:t>
            </a:r>
          </a:p>
          <a:p>
            <a:r>
              <a:rPr lang="en-CA" sz="4000" dirty="0" err="1" smtClean="0"/>
              <a:t>ምስ</a:t>
            </a:r>
            <a:r>
              <a:rPr lang="en-CA" sz="4000" dirty="0" smtClean="0"/>
              <a:t> </a:t>
            </a:r>
            <a:r>
              <a:rPr lang="en-CA" sz="4000" dirty="0" err="1" smtClean="0"/>
              <a:t>ደሓንኩውን</a:t>
            </a:r>
            <a:r>
              <a:rPr lang="en-CA" sz="4000" dirty="0" smtClean="0"/>
              <a:t> </a:t>
            </a:r>
            <a:r>
              <a:rPr lang="en-CA" sz="4000" dirty="0" err="1" smtClean="0"/>
              <a:t>ሰይጣን</a:t>
            </a:r>
            <a:r>
              <a:rPr lang="en-CA" sz="4000" dirty="0" smtClean="0"/>
              <a:t> </a:t>
            </a:r>
            <a:r>
              <a:rPr lang="en-CA" sz="4000" dirty="0" err="1" smtClean="0"/>
              <a:t>ኣብ</a:t>
            </a:r>
            <a:r>
              <a:rPr lang="en-CA" sz="4000" dirty="0" smtClean="0"/>
              <a:t> </a:t>
            </a:r>
            <a:r>
              <a:rPr lang="en-CA" sz="4000" dirty="0" err="1" smtClean="0"/>
              <a:t>ውሽጢ</a:t>
            </a:r>
            <a:r>
              <a:rPr lang="en-CA" sz="4000" dirty="0" smtClean="0"/>
              <a:t> </a:t>
            </a:r>
            <a:r>
              <a:rPr lang="en-CA" sz="4000" dirty="0" err="1" smtClean="0"/>
              <a:t>ልበይ</a:t>
            </a:r>
            <a:r>
              <a:rPr lang="en-CA" sz="4000" dirty="0" smtClean="0"/>
              <a:t> </a:t>
            </a:r>
            <a:r>
              <a:rPr lang="en-CA" sz="4000" dirty="0" err="1" smtClean="0"/>
              <a:t>ኣትዩ</a:t>
            </a:r>
            <a:r>
              <a:rPr lang="en-CA" sz="4000" dirty="0" smtClean="0"/>
              <a:t>  </a:t>
            </a:r>
            <a:r>
              <a:rPr lang="en-CA" sz="4000" dirty="0" err="1" smtClean="0"/>
              <a:t>ብመንትጉ</a:t>
            </a:r>
            <a:r>
              <a:rPr lang="en-CA" sz="4000" dirty="0" smtClean="0"/>
              <a:t> </a:t>
            </a:r>
            <a:r>
              <a:rPr lang="en-CA" sz="4000" dirty="0" err="1" smtClean="0"/>
              <a:t>ወጊኡኒ</a:t>
            </a:r>
            <a:r>
              <a:rPr lang="en-CA" sz="4000" dirty="0" smtClean="0"/>
              <a:t> </a:t>
            </a:r>
            <a:r>
              <a:rPr lang="en-CA" sz="4000" dirty="0" err="1" smtClean="0"/>
              <a:t>እዩ</a:t>
            </a:r>
            <a:r>
              <a:rPr lang="en-CA" sz="4000" dirty="0" smtClean="0"/>
              <a:t> </a:t>
            </a:r>
            <a:r>
              <a:rPr lang="en-CA" sz="4000" dirty="0" err="1" smtClean="0"/>
              <a:t>እሞ</a:t>
            </a:r>
            <a:r>
              <a:rPr lang="en-CA" sz="4000" dirty="0" smtClean="0"/>
              <a:t>፣ ኦ </a:t>
            </a:r>
            <a:r>
              <a:rPr lang="en-CA" sz="4000" dirty="0" err="1" smtClean="0"/>
              <a:t>ጐይታ</a:t>
            </a:r>
            <a:r>
              <a:rPr lang="en-CA" sz="4000" dirty="0" smtClean="0"/>
              <a:t>፣ </a:t>
            </a:r>
            <a:r>
              <a:rPr lang="en-CA" sz="4000" dirty="0" err="1" smtClean="0"/>
              <a:t>ንሱ</a:t>
            </a:r>
            <a:r>
              <a:rPr lang="en-CA" sz="4000" dirty="0" smtClean="0"/>
              <a:t> </a:t>
            </a:r>
            <a:r>
              <a:rPr lang="en-CA" sz="4000" dirty="0" err="1" smtClean="0"/>
              <a:t>ጽኑዕ</a:t>
            </a:r>
            <a:r>
              <a:rPr lang="en-CA" sz="4000" dirty="0" smtClean="0"/>
              <a:t> </a:t>
            </a:r>
            <a:r>
              <a:rPr lang="en-CA" sz="4000" dirty="0" err="1" smtClean="0"/>
              <a:t>ከሳሲ</a:t>
            </a:r>
            <a:r>
              <a:rPr lang="en-CA" sz="4000" dirty="0" smtClean="0"/>
              <a:t> </a:t>
            </a:r>
            <a:r>
              <a:rPr lang="en-CA" sz="4000" dirty="0" err="1" smtClean="0"/>
              <a:t>ስለ</a:t>
            </a:r>
            <a:r>
              <a:rPr lang="en-CA" sz="4000" dirty="0" smtClean="0"/>
              <a:t> </a:t>
            </a:r>
            <a:r>
              <a:rPr lang="en-CA" sz="4000" dirty="0" err="1" smtClean="0"/>
              <a:t>ዝኾነ</a:t>
            </a:r>
            <a:r>
              <a:rPr lang="en-CA" sz="4000" dirty="0" smtClean="0"/>
              <a:t> </a:t>
            </a:r>
            <a:r>
              <a:rPr lang="en-CA" sz="4000" dirty="0" err="1" smtClean="0"/>
              <a:t>ምሕረትካ</a:t>
            </a:r>
            <a:r>
              <a:rPr lang="en-CA" sz="4000" dirty="0" smtClean="0"/>
              <a:t> </a:t>
            </a:r>
            <a:r>
              <a:rPr lang="en-CA" sz="4000" dirty="0" err="1" smtClean="0"/>
              <a:t>ሃበኒ</a:t>
            </a:r>
            <a:r>
              <a:rPr lang="en-CA" sz="4000" dirty="0" smtClean="0"/>
              <a:t>።</a:t>
            </a:r>
            <a:endParaRPr lang="en-CA" sz="4000" dirty="0"/>
          </a:p>
        </p:txBody>
      </p:sp>
      <p:sp>
        <p:nvSpPr>
          <p:cNvPr id="2" name="Rectangle 1"/>
          <p:cNvSpPr/>
          <p:nvPr/>
        </p:nvSpPr>
        <p:spPr>
          <a:xfrm>
            <a:off x="-29071" y="-85141"/>
            <a:ext cx="3950139" cy="6863417"/>
          </a:xfrm>
          <a:prstGeom prst="rect">
            <a:avLst/>
          </a:prstGeom>
        </p:spPr>
        <p:txBody>
          <a:bodyPr wrap="square">
            <a:spAutoFit/>
          </a:bodyPr>
          <a:lstStyle/>
          <a:p>
            <a:r>
              <a:rPr lang="en-CA" sz="1400" dirty="0" smtClean="0">
                <a:solidFill>
                  <a:srgbClr val="FFC000"/>
                </a:solidFill>
              </a:rPr>
              <a:t>፻፯. </a:t>
            </a:r>
            <a:r>
              <a:rPr lang="en-CA" sz="4000" dirty="0" err="1" smtClean="0"/>
              <a:t>ወተወከፍ</a:t>
            </a:r>
            <a:r>
              <a:rPr lang="en-CA" sz="4000" dirty="0" smtClean="0"/>
              <a:t> </a:t>
            </a:r>
            <a:r>
              <a:rPr lang="en-CA" sz="4000" dirty="0" err="1" smtClean="0"/>
              <a:t>ስእለትየ</a:t>
            </a:r>
            <a:r>
              <a:rPr lang="en-CA" sz="4000" dirty="0" smtClean="0"/>
              <a:t> </a:t>
            </a:r>
            <a:r>
              <a:rPr lang="en-CA" sz="4000" dirty="0" err="1" smtClean="0"/>
              <a:t>በእንትአሁ</a:t>
            </a:r>
            <a:r>
              <a:rPr lang="en-CA" sz="4000" dirty="0" smtClean="0"/>
              <a:t> </a:t>
            </a:r>
            <a:r>
              <a:rPr lang="en-CA" sz="4000" dirty="0" err="1" smtClean="0"/>
              <a:t>እስመ</a:t>
            </a:r>
            <a:r>
              <a:rPr lang="en-CA" sz="4000" dirty="0" smtClean="0"/>
              <a:t> </a:t>
            </a:r>
            <a:r>
              <a:rPr lang="en-CA" sz="4000" dirty="0" err="1" smtClean="0"/>
              <a:t>በእንቲአየ</a:t>
            </a:r>
            <a:r>
              <a:rPr lang="en-CA" sz="4000" dirty="0" smtClean="0"/>
              <a:t> </a:t>
            </a:r>
            <a:r>
              <a:rPr lang="en-CA" sz="4000" dirty="0" err="1" smtClean="0"/>
              <a:t>ኵናት</a:t>
            </a:r>
            <a:r>
              <a:rPr lang="en-CA" sz="4000" dirty="0" smtClean="0"/>
              <a:t> </a:t>
            </a:r>
            <a:r>
              <a:rPr lang="en-CA" sz="4000" dirty="0" err="1" smtClean="0"/>
              <a:t>ወቅንዋት</a:t>
            </a:r>
            <a:r>
              <a:rPr lang="en-CA" sz="4000" dirty="0" smtClean="0"/>
              <a:t> </a:t>
            </a:r>
            <a:r>
              <a:rPr lang="en-CA" sz="4000" dirty="0" err="1" smtClean="0"/>
              <a:t>ተወክፈ</a:t>
            </a:r>
            <a:r>
              <a:rPr lang="en-CA" sz="4000" dirty="0" smtClean="0"/>
              <a:t> </a:t>
            </a:r>
            <a:r>
              <a:rPr lang="en-CA" sz="4000" dirty="0" err="1" smtClean="0"/>
              <a:t>ፍቁርከ</a:t>
            </a:r>
            <a:r>
              <a:rPr lang="en-CA" sz="4000" dirty="0" smtClean="0"/>
              <a:t>፣ </a:t>
            </a:r>
            <a:r>
              <a:rPr lang="en-CA" sz="4000" dirty="0" err="1" smtClean="0"/>
              <a:t>ወእምድኅረ</a:t>
            </a:r>
            <a:r>
              <a:rPr lang="en-CA" sz="4000" dirty="0" smtClean="0"/>
              <a:t> </a:t>
            </a:r>
            <a:r>
              <a:rPr lang="en-CA" sz="4000" dirty="0" err="1" smtClean="0"/>
              <a:t>ድኅንኩ</a:t>
            </a:r>
            <a:r>
              <a:rPr lang="en-CA" sz="4000" dirty="0" smtClean="0"/>
              <a:t> </a:t>
            </a:r>
            <a:r>
              <a:rPr lang="en-CA" sz="4000" dirty="0" err="1" smtClean="0"/>
              <a:t>ገብአ</a:t>
            </a:r>
            <a:r>
              <a:rPr lang="en-CA" sz="4000" dirty="0" smtClean="0"/>
              <a:t> </a:t>
            </a:r>
            <a:r>
              <a:rPr lang="en-CA" sz="4000" dirty="0" err="1" smtClean="0"/>
              <a:t>ሰይጣን</a:t>
            </a:r>
            <a:r>
              <a:rPr lang="en-CA" sz="4000" dirty="0" smtClean="0"/>
              <a:t> </a:t>
            </a:r>
            <a:r>
              <a:rPr lang="en-CA" sz="4000" dirty="0" err="1" smtClean="0"/>
              <a:t>ውስተ</a:t>
            </a:r>
            <a:r>
              <a:rPr lang="en-CA" sz="4000" dirty="0" smtClean="0"/>
              <a:t> </a:t>
            </a:r>
            <a:r>
              <a:rPr lang="en-CA" sz="4000" dirty="0" err="1" smtClean="0"/>
              <a:t>ልብየ</a:t>
            </a:r>
            <a:r>
              <a:rPr lang="en-CA" sz="4000" dirty="0" smtClean="0"/>
              <a:t> </a:t>
            </a:r>
            <a:r>
              <a:rPr lang="en-CA" sz="4000" dirty="0" err="1" smtClean="0"/>
              <a:t>ወነደፈኒ</a:t>
            </a:r>
            <a:r>
              <a:rPr lang="en-CA" sz="4000" dirty="0" smtClean="0"/>
              <a:t> </a:t>
            </a:r>
            <a:r>
              <a:rPr lang="en-CA" sz="4000" dirty="0" err="1" smtClean="0"/>
              <a:t>በኣሕፃሁ</a:t>
            </a:r>
            <a:r>
              <a:rPr lang="en-CA" sz="4000" dirty="0" smtClean="0"/>
              <a:t>። </a:t>
            </a:r>
            <a:r>
              <a:rPr lang="en-CA" sz="4000" dirty="0" err="1" smtClean="0"/>
              <a:t>ሀበኒ</a:t>
            </a:r>
            <a:r>
              <a:rPr lang="en-CA" sz="4000" dirty="0" smtClean="0"/>
              <a:t> </a:t>
            </a:r>
            <a:r>
              <a:rPr lang="en-CA" sz="4000" dirty="0" err="1" smtClean="0"/>
              <a:t>እግዚኦ</a:t>
            </a:r>
            <a:r>
              <a:rPr lang="en-CA" sz="4000" dirty="0" smtClean="0"/>
              <a:t> </a:t>
            </a:r>
            <a:r>
              <a:rPr lang="en-CA" sz="4000" dirty="0" err="1" smtClean="0"/>
              <a:t>ምሕረተከ</a:t>
            </a:r>
            <a:r>
              <a:rPr lang="en-CA" sz="4000" dirty="0" smtClean="0"/>
              <a:t> </a:t>
            </a:r>
            <a:r>
              <a:rPr lang="en-CA" sz="4000" dirty="0" err="1" smtClean="0"/>
              <a:t>እስመ</a:t>
            </a:r>
            <a:r>
              <a:rPr lang="en-CA" sz="4000" dirty="0" smtClean="0"/>
              <a:t> </a:t>
            </a:r>
            <a:r>
              <a:rPr lang="en-CA" sz="4000" dirty="0" err="1" smtClean="0"/>
              <a:t>መስተዋቅስ</a:t>
            </a:r>
            <a:r>
              <a:rPr lang="en-CA" sz="4000" dirty="0" smtClean="0"/>
              <a:t> </a:t>
            </a:r>
            <a:r>
              <a:rPr lang="en-CA" sz="4000" dirty="0" err="1" smtClean="0"/>
              <a:t>ጽኑዕ</a:t>
            </a:r>
            <a:r>
              <a:rPr lang="en-CA" sz="4000" dirty="0" smtClean="0"/>
              <a:t> </a:t>
            </a:r>
            <a:r>
              <a:rPr lang="en-CA" sz="4000" dirty="0" err="1" smtClean="0"/>
              <a:t>ውእቱ</a:t>
            </a:r>
            <a:r>
              <a:rPr lang="en-CA" sz="4000" dirty="0" smtClean="0"/>
              <a:t>።</a:t>
            </a:r>
          </a:p>
        </p:txBody>
      </p:sp>
      <p:sp>
        <p:nvSpPr>
          <p:cNvPr id="8" name="Rectangle 7"/>
          <p:cNvSpPr/>
          <p:nvPr/>
        </p:nvSpPr>
        <p:spPr>
          <a:xfrm>
            <a:off x="8206956" y="-4079"/>
            <a:ext cx="4093603" cy="6986528"/>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107. </a:t>
            </a:r>
            <a:r>
              <a:rPr lang="en-US" sz="3200" dirty="0" smtClean="0">
                <a:uFill>
                  <a:solidFill>
                    <a:srgbClr val="000000"/>
                  </a:solidFill>
                </a:uFill>
              </a:rPr>
              <a:t>And </a:t>
            </a:r>
            <a:r>
              <a:rPr lang="en-US" sz="3200" dirty="0">
                <a:uFill>
                  <a:solidFill>
                    <a:srgbClr val="000000"/>
                  </a:solidFill>
                </a:uFill>
              </a:rPr>
              <a:t>accept my prayers for its sake, because Thy beloved accepted the spear and the nails for my sake and suffered to please Thee.  But after I was saved, Satan returned to my heart and pierced me through </a:t>
            </a:r>
            <a:r>
              <a:rPr lang="en-US" sz="3200" dirty="0" smtClean="0">
                <a:uFill>
                  <a:solidFill>
                    <a:srgbClr val="000000"/>
                  </a:solidFill>
                </a:uFill>
              </a:rPr>
              <a:t> With </a:t>
            </a:r>
            <a:r>
              <a:rPr lang="en-US" sz="3200" dirty="0">
                <a:uFill>
                  <a:solidFill>
                    <a:srgbClr val="000000"/>
                  </a:solidFill>
                </a:uFill>
              </a:rPr>
              <a:t>his darts.  Grant me, Lord, Thy mercy, because He is a powerful accuser. </a:t>
            </a:r>
          </a:p>
        </p:txBody>
      </p:sp>
    </p:spTree>
    <p:extLst>
      <p:ext uri="{BB962C8B-B14F-4D97-AF65-F5344CB8AC3E}">
        <p14:creationId xmlns:p14="http://schemas.microsoft.com/office/powerpoint/2010/main" val="3866245317"/>
      </p:ext>
    </p:extLst>
  </p:cSld>
  <p:clrMapOvr>
    <a:masterClrMapping/>
  </p:clrMapOvr>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15314" y="-56367"/>
            <a:ext cx="4409962" cy="7109639"/>
          </a:xfrm>
          <a:prstGeom prst="rect">
            <a:avLst/>
          </a:prstGeom>
        </p:spPr>
        <p:txBody>
          <a:bodyPr wrap="square">
            <a:spAutoFit/>
          </a:bodyPr>
          <a:lstStyle/>
          <a:p>
            <a:r>
              <a:rPr lang="en-CA" sz="1400" dirty="0" smtClean="0">
                <a:solidFill>
                  <a:srgbClr val="FFC000"/>
                </a:solidFill>
              </a:rPr>
              <a:t>108. </a:t>
            </a:r>
            <a:r>
              <a:rPr lang="en-CA" sz="3800" dirty="0" err="1" smtClean="0"/>
              <a:t>ብምኽንያት</a:t>
            </a:r>
            <a:r>
              <a:rPr lang="en-CA" sz="3800" dirty="0" smtClean="0"/>
              <a:t> </a:t>
            </a:r>
            <a:r>
              <a:rPr lang="en-CA" sz="3800" dirty="0" err="1" smtClean="0"/>
              <a:t>ኃጢኣት</a:t>
            </a:r>
            <a:r>
              <a:rPr lang="en-CA" sz="3800" dirty="0" smtClean="0"/>
              <a:t> </a:t>
            </a:r>
            <a:r>
              <a:rPr lang="en-CA" sz="3800" dirty="0" err="1" smtClean="0"/>
              <a:t>ቀቲሉኒ</a:t>
            </a:r>
            <a:r>
              <a:rPr lang="en-CA" sz="3800" dirty="0" smtClean="0"/>
              <a:t> </a:t>
            </a:r>
            <a:r>
              <a:rPr lang="en-CA" sz="3800" dirty="0" err="1" smtClean="0"/>
              <a:t>እዩ</a:t>
            </a:r>
            <a:r>
              <a:rPr lang="en-CA" sz="3800" dirty="0" smtClean="0"/>
              <a:t>፣ </a:t>
            </a:r>
            <a:r>
              <a:rPr lang="en-CA" sz="3800" dirty="0" err="1" smtClean="0"/>
              <a:t>ካብ</a:t>
            </a:r>
            <a:r>
              <a:rPr lang="en-CA" sz="3800" dirty="0" smtClean="0"/>
              <a:t> </a:t>
            </a:r>
            <a:r>
              <a:rPr lang="en-CA" sz="3800" dirty="0" err="1" smtClean="0"/>
              <a:t>ሕይወተይ</a:t>
            </a:r>
            <a:r>
              <a:rPr lang="en-CA" sz="3800" dirty="0" smtClean="0"/>
              <a:t> </a:t>
            </a:r>
            <a:r>
              <a:rPr lang="en-CA" sz="3800" dirty="0" err="1" smtClean="0"/>
              <a:t>ካባኻ</a:t>
            </a:r>
            <a:r>
              <a:rPr lang="en-CA" sz="3800" dirty="0" smtClean="0"/>
              <a:t> </a:t>
            </a:r>
            <a:r>
              <a:rPr lang="en-CA" sz="3800" dirty="0" err="1"/>
              <a:t>ክ</a:t>
            </a:r>
            <a:r>
              <a:rPr lang="en-CA" sz="3800" dirty="0" err="1" smtClean="0"/>
              <a:t>ፈሊ</a:t>
            </a:r>
            <a:r>
              <a:rPr lang="en-CA" sz="3800" dirty="0" smtClean="0"/>
              <a:t> </a:t>
            </a:r>
            <a:r>
              <a:rPr lang="en-CA" sz="3800" dirty="0" err="1" smtClean="0"/>
              <a:t>ንኣይ</a:t>
            </a:r>
            <a:r>
              <a:rPr lang="en-CA" sz="3800" dirty="0" smtClean="0"/>
              <a:t> </a:t>
            </a:r>
            <a:r>
              <a:rPr lang="en-CA" sz="3800" dirty="0" err="1" smtClean="0"/>
              <a:t>ንምስሓት</a:t>
            </a:r>
            <a:r>
              <a:rPr lang="en-CA" sz="3800" dirty="0" smtClean="0"/>
              <a:t> </a:t>
            </a:r>
            <a:r>
              <a:rPr lang="en-CA" sz="3800" dirty="0" err="1" smtClean="0"/>
              <a:t>ካብ</a:t>
            </a:r>
            <a:r>
              <a:rPr lang="en-CA" sz="3800" dirty="0" smtClean="0"/>
              <a:t> </a:t>
            </a:r>
            <a:r>
              <a:rPr lang="en-CA" sz="3800" dirty="0" err="1" smtClean="0"/>
              <a:t>ዘይጸግብ</a:t>
            </a:r>
            <a:r>
              <a:rPr lang="en-CA" sz="3800" dirty="0" smtClean="0"/>
              <a:t> (</a:t>
            </a:r>
            <a:r>
              <a:rPr lang="en-CA" sz="3800" dirty="0" err="1" smtClean="0"/>
              <a:t>ዘየቋርጽ</a:t>
            </a:r>
            <a:r>
              <a:rPr lang="en-CA" sz="3800" dirty="0" smtClean="0"/>
              <a:t>) </a:t>
            </a:r>
            <a:r>
              <a:rPr lang="en-CA" sz="3800" dirty="0" err="1" smtClean="0"/>
              <a:t>ደፋር</a:t>
            </a:r>
            <a:r>
              <a:rPr lang="en-CA" sz="3800" dirty="0" smtClean="0"/>
              <a:t> </a:t>
            </a:r>
            <a:r>
              <a:rPr lang="en-CA" sz="3800" dirty="0" err="1" smtClean="0"/>
              <a:t>ሰይጣን</a:t>
            </a:r>
            <a:r>
              <a:rPr lang="en-CA" sz="3800" dirty="0" smtClean="0"/>
              <a:t> </a:t>
            </a:r>
            <a:r>
              <a:rPr lang="en-CA" sz="3800" dirty="0" err="1" smtClean="0"/>
              <a:t>ኣድሕነኒ</a:t>
            </a:r>
            <a:r>
              <a:rPr lang="en-CA" sz="3800" dirty="0" smtClean="0"/>
              <a:t>።</a:t>
            </a:r>
          </a:p>
          <a:p>
            <a:r>
              <a:rPr lang="en-CA" sz="1400" dirty="0" smtClean="0">
                <a:solidFill>
                  <a:srgbClr val="FFC000"/>
                </a:solidFill>
              </a:rPr>
              <a:t>109. </a:t>
            </a:r>
            <a:r>
              <a:rPr lang="en-CA" sz="3800" dirty="0" smtClean="0"/>
              <a:t>ኦ </a:t>
            </a:r>
            <a:r>
              <a:rPr lang="en-CA" sz="3800" dirty="0" err="1" smtClean="0"/>
              <a:t>ጐይታ</a:t>
            </a:r>
            <a:r>
              <a:rPr lang="en-CA" sz="3800" dirty="0" smtClean="0"/>
              <a:t>፣ </a:t>
            </a:r>
            <a:r>
              <a:rPr lang="en-CA" sz="3800" dirty="0" err="1" smtClean="0"/>
              <a:t>ንስኻ</a:t>
            </a:r>
            <a:r>
              <a:rPr lang="en-CA" sz="3800" dirty="0" smtClean="0"/>
              <a:t> </a:t>
            </a:r>
            <a:r>
              <a:rPr lang="en-CA" sz="3800" dirty="0" err="1" smtClean="0"/>
              <a:t>ንጉሠይን</a:t>
            </a:r>
            <a:r>
              <a:rPr lang="en-CA" sz="3800" dirty="0" smtClean="0"/>
              <a:t> </a:t>
            </a:r>
            <a:r>
              <a:rPr lang="en-CA" sz="3800" dirty="0" err="1" smtClean="0"/>
              <a:t>ኣምላኸይን</a:t>
            </a:r>
            <a:r>
              <a:rPr lang="en-CA" sz="3800" dirty="0" smtClean="0"/>
              <a:t> </a:t>
            </a:r>
            <a:r>
              <a:rPr lang="en-CA" sz="3800" dirty="0" err="1" smtClean="0"/>
              <a:t>መድኃኒየይን</a:t>
            </a:r>
            <a:r>
              <a:rPr lang="en-CA" sz="3800" dirty="0" smtClean="0"/>
              <a:t> </a:t>
            </a:r>
            <a:r>
              <a:rPr lang="en-CA" sz="3800" dirty="0" err="1" smtClean="0"/>
              <a:t>ኢኻ</a:t>
            </a:r>
            <a:r>
              <a:rPr lang="en-CA" sz="3800" dirty="0" smtClean="0"/>
              <a:t> </a:t>
            </a:r>
            <a:r>
              <a:rPr lang="en-CA" sz="3800" dirty="0" err="1" smtClean="0"/>
              <a:t>እሞ</a:t>
            </a:r>
            <a:r>
              <a:rPr lang="en-CA" sz="3800" dirty="0" smtClean="0"/>
              <a:t> </a:t>
            </a:r>
            <a:r>
              <a:rPr lang="en-CA" sz="3800" dirty="0" err="1" smtClean="0"/>
              <a:t>ንኣይ</a:t>
            </a:r>
            <a:r>
              <a:rPr lang="en-CA" sz="3800" dirty="0" smtClean="0"/>
              <a:t> </a:t>
            </a:r>
            <a:r>
              <a:rPr lang="en-CA" sz="3800" dirty="0" err="1" smtClean="0"/>
              <a:t>ንባርያኻ</a:t>
            </a:r>
            <a:r>
              <a:rPr lang="en-CA" sz="3800" dirty="0" smtClean="0"/>
              <a:t> </a:t>
            </a:r>
            <a:r>
              <a:rPr lang="en-CA" sz="3800" dirty="0" err="1" smtClean="0"/>
              <a:t>ቍስሊ</a:t>
            </a:r>
            <a:r>
              <a:rPr lang="en-CA" sz="3800" dirty="0" smtClean="0"/>
              <a:t> </a:t>
            </a:r>
            <a:r>
              <a:rPr lang="en-CA" sz="3800" dirty="0" err="1" smtClean="0"/>
              <a:t>ነፍሰይን</a:t>
            </a:r>
            <a:r>
              <a:rPr lang="en-CA" sz="3800" dirty="0" smtClean="0"/>
              <a:t> </a:t>
            </a:r>
            <a:r>
              <a:rPr lang="en-CA" sz="3800" dirty="0" err="1" smtClean="0"/>
              <a:t>ሥጋይን</a:t>
            </a:r>
            <a:r>
              <a:rPr lang="en-CA" sz="3800" dirty="0" smtClean="0"/>
              <a:t> </a:t>
            </a:r>
            <a:r>
              <a:rPr lang="en-CA" sz="3800" dirty="0" err="1" smtClean="0"/>
              <a:t>ኣንቅጸለይ</a:t>
            </a:r>
            <a:r>
              <a:rPr lang="en-CA" sz="3800" dirty="0" smtClean="0"/>
              <a:t>። </a:t>
            </a:r>
            <a:endParaRPr lang="en-CA" sz="3800" dirty="0"/>
          </a:p>
        </p:txBody>
      </p:sp>
      <p:sp>
        <p:nvSpPr>
          <p:cNvPr id="2" name="Rectangle 1"/>
          <p:cNvSpPr/>
          <p:nvPr/>
        </p:nvSpPr>
        <p:spPr>
          <a:xfrm>
            <a:off x="-29071" y="-85141"/>
            <a:ext cx="4087095" cy="6247864"/>
          </a:xfrm>
          <a:prstGeom prst="rect">
            <a:avLst/>
          </a:prstGeom>
        </p:spPr>
        <p:txBody>
          <a:bodyPr wrap="square">
            <a:spAutoFit/>
          </a:bodyPr>
          <a:lstStyle/>
          <a:p>
            <a:r>
              <a:rPr lang="en-CA" sz="1400" dirty="0" smtClean="0">
                <a:solidFill>
                  <a:srgbClr val="FFC000"/>
                </a:solidFill>
              </a:rPr>
              <a:t>፻፰. </a:t>
            </a:r>
            <a:r>
              <a:rPr lang="en-CA" sz="4000" dirty="0" err="1" smtClean="0"/>
              <a:t>ወበሥንቀ</a:t>
            </a:r>
            <a:r>
              <a:rPr lang="en-CA" sz="4000" dirty="0" smtClean="0"/>
              <a:t> </a:t>
            </a:r>
            <a:r>
              <a:rPr lang="en-CA" sz="4000" dirty="0" err="1" smtClean="0"/>
              <a:t>ኃጢአት</a:t>
            </a:r>
            <a:r>
              <a:rPr lang="en-CA" sz="4000" dirty="0" smtClean="0"/>
              <a:t> </a:t>
            </a:r>
            <a:r>
              <a:rPr lang="en-CA" sz="4000" dirty="0" err="1" smtClean="0"/>
              <a:t>ቀተለኒ</a:t>
            </a:r>
            <a:r>
              <a:rPr lang="en-CA" sz="4000" dirty="0" smtClean="0"/>
              <a:t> ፣ </a:t>
            </a:r>
            <a:r>
              <a:rPr lang="en-CA" sz="4000" dirty="0" err="1" smtClean="0"/>
              <a:t>ተበቀል</a:t>
            </a:r>
            <a:r>
              <a:rPr lang="en-CA" sz="4000" dirty="0" smtClean="0"/>
              <a:t> </a:t>
            </a:r>
            <a:r>
              <a:rPr lang="en-CA" sz="4000" dirty="0" err="1" smtClean="0"/>
              <a:t>ሊተ</a:t>
            </a:r>
            <a:r>
              <a:rPr lang="en-CA" sz="4000" dirty="0" smtClean="0"/>
              <a:t> </a:t>
            </a:r>
            <a:r>
              <a:rPr lang="en-CA" sz="4000" dirty="0" err="1" smtClean="0"/>
              <a:t>እምደፋሪ</a:t>
            </a:r>
            <a:r>
              <a:rPr lang="en-CA" sz="4000" dirty="0" smtClean="0"/>
              <a:t>፣ </a:t>
            </a:r>
            <a:r>
              <a:rPr lang="en-CA" sz="4000" dirty="0" err="1" smtClean="0"/>
              <a:t>ዘኢይጸግብ</a:t>
            </a:r>
            <a:r>
              <a:rPr lang="en-CA" sz="4000" dirty="0" smtClean="0"/>
              <a:t> </a:t>
            </a:r>
            <a:r>
              <a:rPr lang="en-CA" sz="4000" dirty="0" err="1" smtClean="0"/>
              <a:t>አስሕቶትየ</a:t>
            </a:r>
            <a:r>
              <a:rPr lang="en-CA" sz="4000" dirty="0" smtClean="0"/>
              <a:t> </a:t>
            </a:r>
            <a:r>
              <a:rPr lang="en-CA" sz="4000" dirty="0" err="1" smtClean="0"/>
              <a:t>እምሕይወትየ</a:t>
            </a:r>
            <a:r>
              <a:rPr lang="en-CA" sz="4000" dirty="0" smtClean="0"/>
              <a:t>።</a:t>
            </a:r>
          </a:p>
          <a:p>
            <a:r>
              <a:rPr lang="en-CA" sz="1400" dirty="0" smtClean="0">
                <a:solidFill>
                  <a:srgbClr val="FFC000"/>
                </a:solidFill>
              </a:rPr>
              <a:t>፻፱. </a:t>
            </a:r>
            <a:r>
              <a:rPr lang="en-CA" sz="4000" dirty="0" err="1" smtClean="0"/>
              <a:t>አንተ</a:t>
            </a:r>
            <a:r>
              <a:rPr lang="en-CA" sz="4000" dirty="0" smtClean="0"/>
              <a:t> </a:t>
            </a:r>
            <a:r>
              <a:rPr lang="en-CA" sz="4000" dirty="0" err="1" smtClean="0"/>
              <a:t>እግዚኦ</a:t>
            </a:r>
            <a:r>
              <a:rPr lang="en-CA" sz="4000" dirty="0" smtClean="0"/>
              <a:t> </a:t>
            </a:r>
            <a:r>
              <a:rPr lang="en-CA" sz="4000" dirty="0" err="1" smtClean="0"/>
              <a:t>ንጉሥየ</a:t>
            </a:r>
            <a:r>
              <a:rPr lang="en-CA" sz="4000" dirty="0" smtClean="0"/>
              <a:t> </a:t>
            </a:r>
            <a:r>
              <a:rPr lang="en-CA" sz="4000" dirty="0" err="1" smtClean="0"/>
              <a:t>ወአምላኪየ</a:t>
            </a:r>
            <a:r>
              <a:rPr lang="en-CA" sz="4000" dirty="0" smtClean="0"/>
              <a:t> </a:t>
            </a:r>
            <a:r>
              <a:rPr lang="en-CA" sz="4000" dirty="0" err="1" smtClean="0"/>
              <a:t>ወመድኃኒየ</a:t>
            </a:r>
            <a:r>
              <a:rPr lang="en-CA" sz="4000" dirty="0" smtClean="0"/>
              <a:t>፣ </a:t>
            </a:r>
            <a:r>
              <a:rPr lang="en-CA" sz="4000" dirty="0" err="1" smtClean="0"/>
              <a:t>አጽምም</a:t>
            </a:r>
            <a:r>
              <a:rPr lang="en-CA" sz="4000" dirty="0" smtClean="0"/>
              <a:t> </a:t>
            </a:r>
            <a:r>
              <a:rPr lang="en-CA" sz="4000" dirty="0" err="1" smtClean="0"/>
              <a:t>ሊተ</a:t>
            </a:r>
            <a:r>
              <a:rPr lang="en-CA" sz="4000" dirty="0" smtClean="0"/>
              <a:t> </a:t>
            </a:r>
            <a:r>
              <a:rPr lang="en-CA" sz="4000" dirty="0" err="1" smtClean="0"/>
              <a:t>ቍስለ</a:t>
            </a:r>
            <a:r>
              <a:rPr lang="en-CA" sz="4000" dirty="0" smtClean="0"/>
              <a:t> </a:t>
            </a:r>
            <a:r>
              <a:rPr lang="en-CA" sz="4000" dirty="0" err="1" smtClean="0"/>
              <a:t>ነፍስየ</a:t>
            </a:r>
            <a:r>
              <a:rPr lang="en-CA" sz="4000" dirty="0" smtClean="0"/>
              <a:t> </a:t>
            </a:r>
            <a:r>
              <a:rPr lang="en-CA" sz="4000" dirty="0" err="1" smtClean="0"/>
              <a:t>ወሥጋየ</a:t>
            </a:r>
            <a:r>
              <a:rPr lang="en-CA" sz="4000" dirty="0" smtClean="0"/>
              <a:t> </a:t>
            </a:r>
            <a:r>
              <a:rPr lang="en-CA" sz="4000" dirty="0" err="1" smtClean="0"/>
              <a:t>ለገብርከ</a:t>
            </a:r>
            <a:r>
              <a:rPr lang="en-CA" sz="4000" dirty="0" smtClean="0"/>
              <a:t>።</a:t>
            </a:r>
          </a:p>
        </p:txBody>
      </p:sp>
      <p:sp>
        <p:nvSpPr>
          <p:cNvPr id="8" name="Rectangle 7"/>
          <p:cNvSpPr/>
          <p:nvPr/>
        </p:nvSpPr>
        <p:spPr>
          <a:xfrm>
            <a:off x="8206956" y="-4079"/>
            <a:ext cx="4093603" cy="6971139"/>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108. </a:t>
            </a:r>
            <a:r>
              <a:rPr lang="en-US" sz="3400" dirty="0" smtClean="0">
                <a:uFill>
                  <a:solidFill>
                    <a:srgbClr val="000000"/>
                  </a:solidFill>
                </a:uFill>
              </a:rPr>
              <a:t>And </a:t>
            </a:r>
            <a:r>
              <a:rPr lang="en-US" sz="3400" dirty="0">
                <a:uFill>
                  <a:solidFill>
                    <a:srgbClr val="000000"/>
                  </a:solidFill>
                </a:uFill>
              </a:rPr>
              <a:t>by the provision of sin he slew me.  Avenge me of the audacious one who is not satisfied with my being led astray from my life.
</a:t>
            </a:r>
            <a:r>
              <a:rPr lang="en-US" sz="1400" dirty="0" smtClean="0">
                <a:solidFill>
                  <a:srgbClr val="FFC000"/>
                </a:solidFill>
                <a:uFill>
                  <a:solidFill>
                    <a:srgbClr val="000000"/>
                  </a:solidFill>
                </a:uFill>
              </a:rPr>
              <a:t>109. </a:t>
            </a:r>
            <a:r>
              <a:rPr lang="en-US" sz="3400" dirty="0" smtClean="0">
                <a:uFill>
                  <a:solidFill>
                    <a:srgbClr val="000000"/>
                  </a:solidFill>
                </a:uFill>
              </a:rPr>
              <a:t>Thou</a:t>
            </a:r>
            <a:r>
              <a:rPr lang="en-US" sz="3400" dirty="0">
                <a:uFill>
                  <a:solidFill>
                    <a:srgbClr val="000000"/>
                  </a:solidFill>
                </a:uFill>
              </a:rPr>
              <a:t>, Lord, my King and my God and my Savior, blind up the wounds of the soul and body of me Thy servant. </a:t>
            </a:r>
          </a:p>
        </p:txBody>
      </p:sp>
    </p:spTree>
    <p:extLst>
      <p:ext uri="{BB962C8B-B14F-4D97-AF65-F5344CB8AC3E}">
        <p14:creationId xmlns:p14="http://schemas.microsoft.com/office/powerpoint/2010/main" val="390421056"/>
      </p:ext>
    </p:extLst>
  </p:cSld>
  <p:clrMapOvr>
    <a:masterClrMapping/>
  </p:clrMapOvr>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79532"/>
            <a:ext cx="4086379" cy="7171194"/>
          </a:xfrm>
          <a:prstGeom prst="rect">
            <a:avLst/>
          </a:prstGeom>
          <a:noFill/>
        </p:spPr>
        <p:txBody>
          <a:bodyPr wrap="square" rtlCol="0">
            <a:spAutoFit/>
          </a:bodyPr>
          <a:lstStyle/>
          <a:p>
            <a:r>
              <a:rPr lang="en-CA" sz="2000" b="1" dirty="0" err="1" smtClean="0">
                <a:solidFill>
                  <a:srgbClr val="FFC000"/>
                </a:solidFill>
              </a:rPr>
              <a:t>ጊዜ</a:t>
            </a:r>
            <a:r>
              <a:rPr lang="en-CA" sz="2000" b="1" dirty="0" smtClean="0">
                <a:solidFill>
                  <a:srgbClr val="FFC000"/>
                </a:solidFill>
              </a:rPr>
              <a:t> </a:t>
            </a:r>
            <a:r>
              <a:rPr lang="en-CA" sz="2000" b="1" dirty="0" err="1" smtClean="0">
                <a:solidFill>
                  <a:srgbClr val="FFC000"/>
                </a:solidFill>
              </a:rPr>
              <a:t>ተንሥኦ</a:t>
            </a:r>
            <a:r>
              <a:rPr lang="en-CA" sz="2000" b="1" dirty="0" smtClean="0">
                <a:solidFill>
                  <a:srgbClr val="FFC000"/>
                </a:solidFill>
              </a:rPr>
              <a:t> </a:t>
            </a:r>
            <a:r>
              <a:rPr lang="en-CA" sz="2000" b="1" dirty="0" err="1" smtClean="0">
                <a:solidFill>
                  <a:srgbClr val="FFC000"/>
                </a:solidFill>
              </a:rPr>
              <a:t>እምኣስተብርኮ</a:t>
            </a:r>
            <a:endParaRPr lang="en-CA" sz="2000" b="1" dirty="0" smtClean="0">
              <a:solidFill>
                <a:srgbClr val="FFC000"/>
              </a:solidFill>
            </a:endParaRPr>
          </a:p>
          <a:p>
            <a:r>
              <a:rPr lang="en-CA" sz="4400" b="1" dirty="0" err="1" smtClean="0">
                <a:solidFill>
                  <a:srgbClr val="FF0000"/>
                </a:solidFill>
              </a:rPr>
              <a:t>ይ.ካ</a:t>
            </a:r>
            <a:r>
              <a:rPr lang="en-CA" sz="4400" b="1" dirty="0" smtClean="0">
                <a:solidFill>
                  <a:srgbClr val="FF0000"/>
                </a:solidFill>
              </a:rPr>
              <a:t>.  </a:t>
            </a:r>
            <a:r>
              <a:rPr lang="en-CA" sz="4400" b="1" dirty="0" err="1" smtClean="0"/>
              <a:t>ሰላም</a:t>
            </a:r>
            <a:r>
              <a:rPr lang="en-CA" sz="4400" b="1" dirty="0" smtClean="0"/>
              <a:t> </a:t>
            </a:r>
            <a:r>
              <a:rPr lang="en-CA" sz="4400" b="1" dirty="0" err="1" smtClean="0"/>
              <a:t>ለኪ</a:t>
            </a:r>
            <a:r>
              <a:rPr lang="en-CA" sz="4400" b="1" dirty="0" smtClean="0"/>
              <a:t> </a:t>
            </a:r>
          </a:p>
          <a:p>
            <a:r>
              <a:rPr lang="en-CA" sz="4400" b="1" dirty="0" err="1" smtClean="0"/>
              <a:t>እንዘ</a:t>
            </a:r>
            <a:r>
              <a:rPr lang="en-CA" sz="4400" b="1" dirty="0" smtClean="0"/>
              <a:t> </a:t>
            </a:r>
            <a:r>
              <a:rPr lang="en-CA" sz="4400" b="1" dirty="0" err="1" smtClean="0"/>
              <a:t>ንሰግድ</a:t>
            </a:r>
            <a:r>
              <a:rPr lang="en-CA" sz="4400" b="1" dirty="0" smtClean="0"/>
              <a:t> </a:t>
            </a:r>
            <a:r>
              <a:rPr lang="en-CA" sz="4400" b="1" dirty="0" err="1" smtClean="0"/>
              <a:t>ንብለኪ</a:t>
            </a:r>
            <a:r>
              <a:rPr lang="en-CA" sz="4400" b="1" dirty="0" smtClean="0"/>
              <a:t>፥</a:t>
            </a:r>
          </a:p>
          <a:p>
            <a:r>
              <a:rPr lang="en-CA" sz="4400" b="1" dirty="0" err="1" smtClean="0"/>
              <a:t>ማርያም</a:t>
            </a:r>
            <a:r>
              <a:rPr lang="en-CA" sz="4400" b="1" dirty="0" smtClean="0"/>
              <a:t> </a:t>
            </a:r>
            <a:r>
              <a:rPr lang="en-CA" sz="4400" b="1" dirty="0" err="1" smtClean="0"/>
              <a:t>እምነ</a:t>
            </a:r>
            <a:r>
              <a:rPr lang="en-CA" sz="4400" b="1" dirty="0" smtClean="0"/>
              <a:t> </a:t>
            </a:r>
            <a:r>
              <a:rPr lang="en-CA" sz="4400" b="1" dirty="0" err="1" smtClean="0"/>
              <a:t>ናስተበቍዓኪ</a:t>
            </a:r>
            <a:r>
              <a:rPr lang="en-CA" sz="4400" b="1" dirty="0"/>
              <a:t>፣</a:t>
            </a:r>
            <a:endParaRPr lang="en-CA" sz="4400" b="1" dirty="0" smtClean="0"/>
          </a:p>
          <a:p>
            <a:r>
              <a:rPr lang="en-CA" sz="4400" b="1" dirty="0" err="1" smtClean="0">
                <a:solidFill>
                  <a:srgbClr val="FFFF00"/>
                </a:solidFill>
              </a:rPr>
              <a:t>ይ.ሕ</a:t>
            </a:r>
            <a:r>
              <a:rPr lang="en-CA" sz="4400" b="1" dirty="0" smtClean="0">
                <a:solidFill>
                  <a:srgbClr val="FFFF00"/>
                </a:solidFill>
              </a:rPr>
              <a:t>. </a:t>
            </a:r>
            <a:r>
              <a:rPr lang="en-CA" sz="4400" b="1" dirty="0" err="1" smtClean="0"/>
              <a:t>እምአርዌ</a:t>
            </a:r>
            <a:r>
              <a:rPr lang="en-CA" sz="4400" b="1" dirty="0" smtClean="0"/>
              <a:t> </a:t>
            </a:r>
            <a:r>
              <a:rPr lang="en-CA" sz="4400" b="1" dirty="0" err="1" smtClean="0"/>
              <a:t>ነዓዊ</a:t>
            </a:r>
            <a:r>
              <a:rPr lang="en-CA" sz="4400" b="1" dirty="0" smtClean="0"/>
              <a:t> </a:t>
            </a:r>
            <a:r>
              <a:rPr lang="en-CA" sz="4400" b="1" dirty="0" err="1" smtClean="0"/>
              <a:t>ተማኅፀነ</a:t>
            </a:r>
            <a:r>
              <a:rPr lang="en-CA" sz="4400" b="1" dirty="0" smtClean="0"/>
              <a:t> </a:t>
            </a:r>
            <a:r>
              <a:rPr lang="en-CA" sz="4400" b="1" dirty="0" err="1" smtClean="0"/>
              <a:t>ብኪ</a:t>
            </a:r>
            <a:r>
              <a:rPr lang="en-CA" sz="4400" b="1" dirty="0" smtClean="0"/>
              <a:t>፥</a:t>
            </a:r>
          </a:p>
          <a:p>
            <a:r>
              <a:rPr lang="en-CA" sz="4400" b="1" dirty="0" err="1" smtClean="0"/>
              <a:t>በእንተ</a:t>
            </a:r>
            <a:r>
              <a:rPr lang="en-CA" sz="4400" b="1" dirty="0" smtClean="0"/>
              <a:t> </a:t>
            </a:r>
            <a:r>
              <a:rPr lang="en-CA" sz="4400" b="1" dirty="0" err="1" smtClean="0"/>
              <a:t>ሐና</a:t>
            </a:r>
            <a:r>
              <a:rPr lang="en-CA" sz="4400" b="1" dirty="0" smtClean="0"/>
              <a:t> </a:t>
            </a:r>
            <a:r>
              <a:rPr lang="en-CA" sz="4400" b="1" dirty="0" err="1" smtClean="0"/>
              <a:t>እምኪ</a:t>
            </a:r>
            <a:r>
              <a:rPr lang="en-CA" sz="4400" b="1" dirty="0" smtClean="0"/>
              <a:t> </a:t>
            </a:r>
            <a:r>
              <a:rPr lang="en-CA" sz="4400" b="1" dirty="0" err="1" smtClean="0"/>
              <a:t>ወኢያቄም</a:t>
            </a:r>
            <a:r>
              <a:rPr lang="en-CA" sz="4400" b="1" dirty="0" smtClean="0"/>
              <a:t> </a:t>
            </a:r>
            <a:r>
              <a:rPr lang="en-CA" sz="4400" b="1" dirty="0" err="1" smtClean="0"/>
              <a:t>አቡኪ</a:t>
            </a:r>
            <a:r>
              <a:rPr lang="en-CA" sz="4400" b="1" dirty="0" smtClean="0"/>
              <a:t>፥ </a:t>
            </a:r>
            <a:r>
              <a:rPr lang="en-CA" sz="4400" b="1" dirty="0" err="1" smtClean="0"/>
              <a:t>ማሕበረነ</a:t>
            </a:r>
            <a:r>
              <a:rPr lang="en-CA" sz="4400" b="1" dirty="0" smtClean="0"/>
              <a:t> </a:t>
            </a:r>
            <a:r>
              <a:rPr lang="en-CA" sz="4400" b="1" dirty="0" err="1" smtClean="0"/>
              <a:t>ዮም</a:t>
            </a:r>
            <a:r>
              <a:rPr lang="en-CA" sz="4400" b="1" dirty="0" smtClean="0"/>
              <a:t> </a:t>
            </a:r>
            <a:r>
              <a:rPr lang="en-CA" sz="4400" b="1" dirty="0" err="1" smtClean="0"/>
              <a:t>ድንግል</a:t>
            </a:r>
            <a:r>
              <a:rPr lang="en-CA" sz="4400" b="1" dirty="0" smtClean="0"/>
              <a:t> </a:t>
            </a:r>
            <a:r>
              <a:rPr lang="en-CA" sz="4400" b="1" dirty="0" err="1" smtClean="0"/>
              <a:t>ባርኪ</a:t>
            </a:r>
            <a:r>
              <a:rPr lang="en-CA" sz="4400" b="1" dirty="0" smtClean="0"/>
              <a:t>።</a:t>
            </a:r>
            <a:endParaRPr lang="en-CA" sz="4400" b="1" dirty="0"/>
          </a:p>
        </p:txBody>
      </p:sp>
      <p:sp>
        <p:nvSpPr>
          <p:cNvPr id="8" name="TextBox 7"/>
          <p:cNvSpPr txBox="1"/>
          <p:nvPr/>
        </p:nvSpPr>
        <p:spPr>
          <a:xfrm>
            <a:off x="3993390" y="-8743"/>
            <a:ext cx="4413375" cy="7017306"/>
          </a:xfrm>
          <a:prstGeom prst="rect">
            <a:avLst/>
          </a:prstGeom>
          <a:noFill/>
        </p:spPr>
        <p:txBody>
          <a:bodyPr wrap="square" rtlCol="0">
            <a:spAutoFit/>
          </a:bodyPr>
          <a:lstStyle/>
          <a:p>
            <a:r>
              <a:rPr lang="en-CA" sz="2000" b="1" dirty="0" err="1" smtClean="0">
                <a:solidFill>
                  <a:srgbClr val="FFC000"/>
                </a:solidFill>
              </a:rPr>
              <a:t>ግዜ</a:t>
            </a:r>
            <a:r>
              <a:rPr lang="en-CA" sz="2000" b="1" dirty="0" smtClean="0">
                <a:solidFill>
                  <a:srgbClr val="FFC000"/>
                </a:solidFill>
              </a:rPr>
              <a:t> </a:t>
            </a:r>
            <a:r>
              <a:rPr lang="en-CA" sz="2000" b="1" dirty="0" err="1" smtClean="0">
                <a:solidFill>
                  <a:srgbClr val="FFC000"/>
                </a:solidFill>
              </a:rPr>
              <a:t>ምትንሣእ</a:t>
            </a:r>
            <a:r>
              <a:rPr lang="en-CA" sz="2000" b="1" dirty="0" smtClean="0">
                <a:solidFill>
                  <a:srgbClr val="FFC000"/>
                </a:solidFill>
              </a:rPr>
              <a:t> </a:t>
            </a:r>
            <a:r>
              <a:rPr lang="en-CA" sz="2000" b="1" dirty="0" err="1" smtClean="0">
                <a:solidFill>
                  <a:srgbClr val="FFC000"/>
                </a:solidFill>
              </a:rPr>
              <a:t>ካብ</a:t>
            </a:r>
            <a:r>
              <a:rPr lang="en-CA" sz="2000" b="1" dirty="0" smtClean="0">
                <a:solidFill>
                  <a:srgbClr val="FFC000"/>
                </a:solidFill>
              </a:rPr>
              <a:t> </a:t>
            </a:r>
            <a:r>
              <a:rPr lang="en-CA" sz="2000" b="1" dirty="0" err="1" smtClean="0">
                <a:solidFill>
                  <a:srgbClr val="FFC000"/>
                </a:solidFill>
              </a:rPr>
              <a:t>ምንብርካኽ</a:t>
            </a:r>
            <a:endParaRPr lang="en-CA" sz="2000" b="1" dirty="0" smtClean="0">
              <a:solidFill>
                <a:srgbClr val="FFC000"/>
              </a:solidFill>
            </a:endParaRPr>
          </a:p>
          <a:p>
            <a:r>
              <a:rPr lang="en-CA" sz="4300" b="1" dirty="0" err="1" smtClean="0">
                <a:solidFill>
                  <a:srgbClr val="FF0000"/>
                </a:solidFill>
              </a:rPr>
              <a:t>ይ.ካ</a:t>
            </a:r>
            <a:r>
              <a:rPr lang="en-CA" sz="4300" b="1" dirty="0" smtClean="0">
                <a:solidFill>
                  <a:srgbClr val="FF0000"/>
                </a:solidFill>
              </a:rPr>
              <a:t>.  </a:t>
            </a:r>
            <a:r>
              <a:rPr lang="en-CA" sz="4300" dirty="0" err="1" smtClean="0"/>
              <a:t>ሰላም</a:t>
            </a:r>
            <a:r>
              <a:rPr lang="en-CA" sz="4300" dirty="0" smtClean="0"/>
              <a:t> </a:t>
            </a:r>
            <a:r>
              <a:rPr lang="en-CA" sz="4300" dirty="0" err="1" smtClean="0"/>
              <a:t>ንዓኺ</a:t>
            </a:r>
            <a:r>
              <a:rPr lang="en-CA" sz="4300" dirty="0" smtClean="0"/>
              <a:t> </a:t>
            </a:r>
            <a:r>
              <a:rPr lang="en-CA" sz="4300" dirty="0" err="1" smtClean="0"/>
              <a:t>ይኹን</a:t>
            </a:r>
            <a:r>
              <a:rPr lang="en-CA" sz="4300" dirty="0" smtClean="0"/>
              <a:t> </a:t>
            </a:r>
            <a:r>
              <a:rPr lang="en-CA" sz="4300" dirty="0" err="1" smtClean="0"/>
              <a:t>እናበልና</a:t>
            </a:r>
            <a:r>
              <a:rPr lang="en-CA" sz="4300" dirty="0" smtClean="0"/>
              <a:t> </a:t>
            </a:r>
            <a:r>
              <a:rPr lang="en-CA" sz="4300" dirty="0" err="1" smtClean="0"/>
              <a:t>ንሰግደልክን</a:t>
            </a:r>
            <a:r>
              <a:rPr lang="en-CA" sz="4300" dirty="0" smtClean="0"/>
              <a:t> </a:t>
            </a:r>
            <a:r>
              <a:rPr lang="en-CA" sz="4300" dirty="0" err="1" smtClean="0"/>
              <a:t>ንልምነክን</a:t>
            </a:r>
            <a:r>
              <a:rPr lang="en-CA" sz="4300" dirty="0" smtClean="0"/>
              <a:t> </a:t>
            </a:r>
            <a:r>
              <a:rPr lang="en-CA" sz="4300" dirty="0" err="1" smtClean="0"/>
              <a:t>ኣዴና</a:t>
            </a:r>
            <a:r>
              <a:rPr lang="en-CA" sz="4300" dirty="0" smtClean="0"/>
              <a:t> </a:t>
            </a:r>
            <a:r>
              <a:rPr lang="en-CA" sz="4300" dirty="0" err="1" smtClean="0"/>
              <a:t>ማርያም</a:t>
            </a:r>
            <a:r>
              <a:rPr lang="en-CA" sz="4300" dirty="0" smtClean="0"/>
              <a:t>፣</a:t>
            </a:r>
          </a:p>
          <a:p>
            <a:r>
              <a:rPr lang="en-CA" sz="4300" dirty="0" err="1" smtClean="0">
                <a:solidFill>
                  <a:srgbClr val="FFFF00"/>
                </a:solidFill>
              </a:rPr>
              <a:t>ይ.ሕ.</a:t>
            </a:r>
            <a:r>
              <a:rPr lang="en-CA" sz="4300" dirty="0" err="1" smtClean="0"/>
              <a:t>ካብ</a:t>
            </a:r>
            <a:r>
              <a:rPr lang="en-CA" sz="4300" dirty="0" smtClean="0"/>
              <a:t> </a:t>
            </a:r>
            <a:r>
              <a:rPr lang="en-CA" sz="4300" dirty="0" err="1" smtClean="0"/>
              <a:t>ሃዳናይ</a:t>
            </a:r>
            <a:r>
              <a:rPr lang="en-CA" sz="4300" dirty="0" smtClean="0"/>
              <a:t> </a:t>
            </a:r>
            <a:r>
              <a:rPr lang="en-CA" sz="4300" dirty="0" err="1" smtClean="0"/>
              <a:t>ኣራዊት</a:t>
            </a:r>
            <a:r>
              <a:rPr lang="en-CA" sz="4300" dirty="0" smtClean="0"/>
              <a:t> </a:t>
            </a:r>
            <a:r>
              <a:rPr lang="en-CA" sz="4300" dirty="0" err="1" smtClean="0"/>
              <a:t>ንምሕጸነኪ</a:t>
            </a:r>
            <a:r>
              <a:rPr lang="en-CA" sz="4300" dirty="0" smtClean="0"/>
              <a:t>፥ </a:t>
            </a:r>
            <a:r>
              <a:rPr lang="en-CA" sz="4300" dirty="0" err="1" smtClean="0"/>
              <a:t>ምእንቲ</a:t>
            </a:r>
            <a:r>
              <a:rPr lang="en-CA" sz="4300" dirty="0" smtClean="0"/>
              <a:t> </a:t>
            </a:r>
            <a:r>
              <a:rPr lang="en-CA" sz="4300" dirty="0" err="1" smtClean="0"/>
              <a:t>ሃና</a:t>
            </a:r>
            <a:r>
              <a:rPr lang="en-CA" sz="4300" dirty="0" smtClean="0"/>
              <a:t> </a:t>
            </a:r>
            <a:r>
              <a:rPr lang="en-CA" sz="4300" dirty="0" err="1" smtClean="0"/>
              <a:t>ኣዴኺን</a:t>
            </a:r>
            <a:r>
              <a:rPr lang="en-CA" sz="4300" dirty="0" smtClean="0"/>
              <a:t> </a:t>
            </a:r>
            <a:r>
              <a:rPr lang="en-CA" sz="4300" dirty="0" err="1" smtClean="0"/>
              <a:t>ኢያቄም</a:t>
            </a:r>
            <a:r>
              <a:rPr lang="en-CA" sz="4300" dirty="0" smtClean="0"/>
              <a:t> </a:t>
            </a:r>
            <a:r>
              <a:rPr lang="en-CA" sz="4300" dirty="0" err="1" smtClean="0"/>
              <a:t>ኣቦኽን</a:t>
            </a:r>
            <a:r>
              <a:rPr lang="en-CA" sz="4300" dirty="0" smtClean="0"/>
              <a:t>፥ </a:t>
            </a:r>
            <a:r>
              <a:rPr lang="en-CA" sz="4300" dirty="0" err="1" smtClean="0"/>
              <a:t>ማኅበርና</a:t>
            </a:r>
            <a:r>
              <a:rPr lang="en-CA" sz="4300" dirty="0" smtClean="0"/>
              <a:t> </a:t>
            </a:r>
            <a:r>
              <a:rPr lang="en-CA" sz="4300" dirty="0" err="1" smtClean="0"/>
              <a:t>ድንግል</a:t>
            </a:r>
            <a:r>
              <a:rPr lang="en-CA" sz="4300" dirty="0" smtClean="0"/>
              <a:t> </a:t>
            </a:r>
            <a:r>
              <a:rPr lang="en-CA" sz="4300" dirty="0" err="1" smtClean="0"/>
              <a:t>ባርኽልና</a:t>
            </a:r>
            <a:r>
              <a:rPr lang="en-CA" sz="4300" dirty="0" smtClean="0"/>
              <a:t>። </a:t>
            </a:r>
            <a:endParaRPr lang="en-CA" sz="4300" dirty="0"/>
          </a:p>
        </p:txBody>
      </p:sp>
      <p:sp>
        <p:nvSpPr>
          <p:cNvPr id="7" name="Rectangle 6"/>
          <p:cNvSpPr/>
          <p:nvPr/>
        </p:nvSpPr>
        <p:spPr>
          <a:xfrm>
            <a:off x="7986410" y="-125376"/>
            <a:ext cx="4306143" cy="6732612"/>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2000" b="1" dirty="0">
                <a:solidFill>
                  <a:srgbClr val="FFC000"/>
                </a:solidFill>
                <a:uFill>
                  <a:solidFill>
                    <a:srgbClr val="FF2600"/>
                  </a:solidFill>
                </a:uFill>
              </a:rPr>
              <a:t>Time to stand up from Kneeled</a:t>
            </a:r>
            <a:r>
              <a:rPr lang="en-US" sz="2000" b="1" dirty="0">
                <a:solidFill>
                  <a:srgbClr val="FFC000"/>
                </a:solidFill>
              </a:rPr>
              <a:t> </a:t>
            </a:r>
          </a:p>
          <a:p>
            <a:pPr marL="40639" marR="40639">
              <a:lnSpc>
                <a:spcPct val="150000"/>
              </a:lnSpc>
              <a:spcBef>
                <a:spcPts val="600"/>
              </a:spcBef>
              <a:buClr>
                <a:srgbClr val="000000"/>
              </a:buClr>
              <a:buFont typeface="Arial"/>
              <a:defRPr sz="2800"/>
            </a:pPr>
            <a:r>
              <a:rPr lang="en-US" sz="2900" b="1" dirty="0">
                <a:solidFill>
                  <a:srgbClr val="FF0000"/>
                </a:solidFill>
              </a:rPr>
              <a:t>Priest</a:t>
            </a:r>
            <a:r>
              <a:rPr lang="en-US" sz="2900" b="1" dirty="0" smtClean="0">
                <a:solidFill>
                  <a:srgbClr val="FF0000"/>
                </a:solidFill>
              </a:rPr>
              <a:t>:</a:t>
            </a:r>
            <a:r>
              <a:rPr lang="en-US" sz="2900" dirty="0" smtClean="0">
                <a:solidFill>
                  <a:srgbClr val="FF0000"/>
                </a:solidFill>
              </a:rPr>
              <a:t>  </a:t>
            </a:r>
            <a:r>
              <a:rPr lang="en-US" sz="2900" dirty="0"/>
              <a:t>Peace be unto you, while bowing unto you, Our mother Mary, we ask for your prayers.</a:t>
            </a:r>
          </a:p>
          <a:p>
            <a:pPr marL="40639" marR="40639">
              <a:lnSpc>
                <a:spcPct val="150000"/>
              </a:lnSpc>
              <a:spcBef>
                <a:spcPts val="600"/>
              </a:spcBef>
              <a:buClr>
                <a:srgbClr val="0329D6"/>
              </a:buClr>
              <a:buFont typeface="Arial"/>
              <a:defRPr sz="2800"/>
            </a:pPr>
            <a:r>
              <a:rPr lang="en-US" sz="2900" b="1" dirty="0">
                <a:solidFill>
                  <a:srgbClr val="FFFF00"/>
                </a:solidFill>
                <a:uFill>
                  <a:solidFill>
                    <a:srgbClr val="0329D6"/>
                  </a:solidFill>
                </a:uFill>
              </a:rPr>
              <a:t>People</a:t>
            </a:r>
            <a:r>
              <a:rPr lang="en-US" sz="2900" b="1" dirty="0" smtClean="0">
                <a:solidFill>
                  <a:srgbClr val="FFFF00"/>
                </a:solidFill>
                <a:uFill>
                  <a:solidFill>
                    <a:srgbClr val="0329D6"/>
                  </a:solidFill>
                </a:uFill>
              </a:rPr>
              <a:t>:</a:t>
            </a:r>
            <a:r>
              <a:rPr lang="en-US" sz="2900" dirty="0" smtClean="0">
                <a:solidFill>
                  <a:srgbClr val="FFFF00"/>
                </a:solidFill>
                <a:uFill>
                  <a:solidFill>
                    <a:srgbClr val="0329D6"/>
                  </a:solidFill>
                </a:uFill>
              </a:rPr>
              <a:t> </a:t>
            </a:r>
            <a:r>
              <a:rPr lang="en-US" sz="2900" dirty="0">
                <a:solidFill>
                  <a:schemeClr val="tx1">
                    <a:lumMod val="95000"/>
                  </a:schemeClr>
                </a:solidFill>
                <a:uFill>
                  <a:solidFill>
                    <a:srgbClr val="0329D6"/>
                  </a:solidFill>
                </a:uFill>
              </a:rPr>
              <a:t>Protect us from hunting animals.  For the sake of thy mother, Hanna, and thy father, </a:t>
            </a:r>
            <a:r>
              <a:rPr lang="en-US" sz="2900" dirty="0" err="1">
                <a:solidFill>
                  <a:schemeClr val="tx1">
                    <a:lumMod val="95000"/>
                  </a:schemeClr>
                </a:solidFill>
                <a:uFill>
                  <a:solidFill>
                    <a:srgbClr val="0329D6"/>
                  </a:solidFill>
                </a:uFill>
              </a:rPr>
              <a:t>Iyakem</a:t>
            </a:r>
            <a:r>
              <a:rPr lang="en-US" sz="2900" dirty="0">
                <a:solidFill>
                  <a:schemeClr val="tx1">
                    <a:lumMod val="95000"/>
                  </a:schemeClr>
                </a:solidFill>
                <a:uFill>
                  <a:solidFill>
                    <a:srgbClr val="0329D6"/>
                  </a:solidFill>
                </a:uFill>
              </a:rPr>
              <a:t>, O Virgin blesses this day.</a:t>
            </a:r>
          </a:p>
        </p:txBody>
      </p:sp>
    </p:spTree>
    <p:extLst>
      <p:ext uri="{BB962C8B-B14F-4D97-AF65-F5344CB8AC3E}">
        <p14:creationId xmlns:p14="http://schemas.microsoft.com/office/powerpoint/2010/main" val="715891209"/>
      </p:ext>
    </p:extLst>
  </p:cSld>
  <p:clrMapOvr>
    <a:masterClrMapping/>
  </p:clrMapOvr>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2514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19280" y="640558"/>
            <a:ext cx="10839296" cy="5170646"/>
          </a:xfrm>
          <a:prstGeom prst="rect">
            <a:avLst/>
          </a:prstGeom>
          <a:noFill/>
        </p:spPr>
        <p:txBody>
          <a:bodyPr wrap="square" rtlCol="0">
            <a:spAutoFit/>
          </a:bodyPr>
          <a:lstStyle/>
          <a:p>
            <a:r>
              <a:rPr lang="en-CA" sz="5500" b="1" dirty="0" err="1" smtClean="0">
                <a:solidFill>
                  <a:srgbClr val="FF0000"/>
                </a:solidFill>
              </a:rPr>
              <a:t>ይ.ካ</a:t>
            </a:r>
            <a:r>
              <a:rPr lang="en-CA" sz="5500" b="1" dirty="0" smtClean="0">
                <a:solidFill>
                  <a:srgbClr val="FF0000"/>
                </a:solidFill>
              </a:rPr>
              <a:t>.  </a:t>
            </a:r>
            <a:r>
              <a:rPr lang="en-CA" sz="5500" b="1" dirty="0" err="1" smtClean="0"/>
              <a:t>ሰላም</a:t>
            </a:r>
            <a:r>
              <a:rPr lang="en-CA" sz="5500" b="1" dirty="0" smtClean="0"/>
              <a:t> </a:t>
            </a:r>
            <a:r>
              <a:rPr lang="en-CA" sz="5500" b="1" dirty="0" err="1" smtClean="0"/>
              <a:t>ሰላም</a:t>
            </a:r>
            <a:r>
              <a:rPr lang="en-CA" sz="5500" b="1" dirty="0" smtClean="0"/>
              <a:t> </a:t>
            </a:r>
            <a:r>
              <a:rPr lang="en-CA" sz="5500" b="1" dirty="0" err="1" smtClean="0"/>
              <a:t>ለመልክዐ</a:t>
            </a:r>
            <a:r>
              <a:rPr lang="en-CA" sz="5500" b="1" dirty="0" smtClean="0"/>
              <a:t> </a:t>
            </a:r>
            <a:r>
              <a:rPr lang="en-CA" sz="5500" b="1" dirty="0" err="1" smtClean="0"/>
              <a:t>ሐና</a:t>
            </a:r>
            <a:r>
              <a:rPr lang="en-CA" sz="5500" b="1" dirty="0" smtClean="0"/>
              <a:t> </a:t>
            </a:r>
            <a:r>
              <a:rPr lang="en-CA" sz="5500" b="1" dirty="0" err="1" smtClean="0"/>
              <a:t>ወኢያቄም</a:t>
            </a:r>
            <a:r>
              <a:rPr lang="en-CA" sz="5500" b="1" dirty="0" smtClean="0"/>
              <a:t>፥</a:t>
            </a:r>
          </a:p>
          <a:p>
            <a:r>
              <a:rPr lang="en-CA" sz="5500" b="1" dirty="0" err="1" smtClean="0"/>
              <a:t>በርስዓኖሙ</a:t>
            </a:r>
            <a:r>
              <a:rPr lang="en-CA" sz="5500" b="1" dirty="0" smtClean="0"/>
              <a:t> </a:t>
            </a:r>
            <a:r>
              <a:rPr lang="en-CA" sz="5500" b="1" dirty="0" err="1" smtClean="0"/>
              <a:t>ጥሉል</a:t>
            </a:r>
            <a:r>
              <a:rPr lang="en-CA" sz="5500" b="1" dirty="0" smtClean="0"/>
              <a:t> </a:t>
            </a:r>
            <a:r>
              <a:rPr lang="en-CA" sz="5500" b="1" dirty="0" err="1" smtClean="0"/>
              <a:t>ዘወለድዋ</a:t>
            </a:r>
            <a:r>
              <a:rPr lang="en-CA" sz="5500" b="1" dirty="0" smtClean="0"/>
              <a:t> </a:t>
            </a:r>
            <a:r>
              <a:rPr lang="en-CA" sz="5500" b="1" dirty="0" err="1"/>
              <a:t>ለ</a:t>
            </a:r>
            <a:r>
              <a:rPr lang="en-CA" sz="5500" b="1" dirty="0" err="1" smtClean="0"/>
              <a:t>ማርያም</a:t>
            </a:r>
            <a:r>
              <a:rPr lang="en-CA" sz="5500" b="1" dirty="0" smtClean="0"/>
              <a:t> ፣</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err="1" smtClean="0"/>
              <a:t>እትመኀፀን</a:t>
            </a:r>
            <a:r>
              <a:rPr lang="en-CA" sz="5500" b="1" dirty="0" smtClean="0"/>
              <a:t> </a:t>
            </a:r>
            <a:r>
              <a:rPr lang="en-CA" sz="5500" b="1" dirty="0" err="1" smtClean="0"/>
              <a:t>አንሰ</a:t>
            </a:r>
            <a:r>
              <a:rPr lang="en-CA" sz="5500" b="1" dirty="0" smtClean="0"/>
              <a:t> </a:t>
            </a:r>
            <a:r>
              <a:rPr lang="en-CA" sz="5500" b="1" dirty="0" err="1" smtClean="0"/>
              <a:t>በመልክዖሙ</a:t>
            </a:r>
            <a:r>
              <a:rPr lang="en-CA" sz="5500" b="1" dirty="0" smtClean="0"/>
              <a:t> </a:t>
            </a:r>
            <a:r>
              <a:rPr lang="en-CA" sz="5500" b="1" dirty="0" err="1" smtClean="0"/>
              <a:t>ፍጹም</a:t>
            </a:r>
            <a:r>
              <a:rPr lang="en-CA" sz="5500" b="1" dirty="0" smtClean="0"/>
              <a:t>፥</a:t>
            </a:r>
          </a:p>
          <a:p>
            <a:r>
              <a:rPr lang="en-CA" sz="5500" b="1" dirty="0" err="1" smtClean="0"/>
              <a:t>ወአዓትብ</a:t>
            </a:r>
            <a:r>
              <a:rPr lang="en-CA" sz="5500" b="1" dirty="0" smtClean="0"/>
              <a:t> </a:t>
            </a:r>
            <a:r>
              <a:rPr lang="en-CA" sz="5500" b="1" dirty="0" err="1" smtClean="0"/>
              <a:t>መልክዕየ</a:t>
            </a:r>
            <a:r>
              <a:rPr lang="en-CA" sz="5500" b="1" dirty="0" smtClean="0"/>
              <a:t> </a:t>
            </a:r>
            <a:r>
              <a:rPr lang="en-CA" sz="5500" b="1" dirty="0" err="1" smtClean="0"/>
              <a:t>በወርኅ</a:t>
            </a:r>
            <a:r>
              <a:rPr lang="en-CA" sz="5500" b="1" dirty="0" smtClean="0"/>
              <a:t> </a:t>
            </a:r>
            <a:r>
              <a:rPr lang="en-CA" sz="5500" b="1" dirty="0" err="1" smtClean="0"/>
              <a:t>ግሩም</a:t>
            </a:r>
            <a:r>
              <a:rPr lang="en-CA" sz="5500" b="1" dirty="0" smtClean="0"/>
              <a:t>፥ </a:t>
            </a:r>
          </a:p>
          <a:p>
            <a:r>
              <a:rPr lang="en-CA" sz="5500" b="1" dirty="0" err="1" smtClean="0"/>
              <a:t>ለዓለመ</a:t>
            </a:r>
            <a:r>
              <a:rPr lang="en-CA" sz="5500" b="1" dirty="0" smtClean="0"/>
              <a:t> </a:t>
            </a:r>
            <a:r>
              <a:rPr lang="en-CA" sz="5500" b="1" dirty="0" err="1" smtClean="0"/>
              <a:t>ዓለም</a:t>
            </a:r>
            <a:r>
              <a:rPr lang="en-CA" sz="5500" b="1" dirty="0" smtClean="0"/>
              <a:t> </a:t>
            </a:r>
            <a:r>
              <a:rPr lang="en-CA" sz="5500" b="1" dirty="0" err="1" smtClean="0"/>
              <a:t>ወዓዲ</a:t>
            </a:r>
            <a:r>
              <a:rPr lang="en-CA" sz="5500" b="1" dirty="0" smtClean="0"/>
              <a:t> </a:t>
            </a:r>
            <a:r>
              <a:rPr lang="en-CA" sz="5500" b="1" dirty="0" err="1" smtClean="0"/>
              <a:t>በሰላም</a:t>
            </a:r>
            <a:r>
              <a:rPr lang="en-CA" sz="5500" b="1" dirty="0" smtClean="0"/>
              <a:t>።</a:t>
            </a:r>
            <a:endParaRPr lang="en-CA" sz="5500" b="1" dirty="0"/>
          </a:p>
        </p:txBody>
      </p:sp>
    </p:spTree>
    <p:extLst>
      <p:ext uri="{BB962C8B-B14F-4D97-AF65-F5344CB8AC3E}">
        <p14:creationId xmlns:p14="http://schemas.microsoft.com/office/powerpoint/2010/main" val="460734741"/>
      </p:ext>
    </p:extLst>
  </p:cSld>
  <p:clrMapOvr>
    <a:masterClrMapping/>
  </p:clrMapOvr>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943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0243" y="640558"/>
            <a:ext cx="11219781" cy="5170646"/>
          </a:xfrm>
          <a:prstGeom prst="rect">
            <a:avLst/>
          </a:prstGeom>
          <a:noFill/>
        </p:spPr>
        <p:txBody>
          <a:bodyPr wrap="square" rtlCol="0">
            <a:spAutoFit/>
          </a:bodyPr>
          <a:lstStyle/>
          <a:p>
            <a:r>
              <a:rPr lang="en-CA" sz="5500" b="1" dirty="0" err="1" smtClean="0">
                <a:solidFill>
                  <a:srgbClr val="92D050"/>
                </a:solidFill>
              </a:rPr>
              <a:t>ይ.ዲ</a:t>
            </a:r>
            <a:r>
              <a:rPr lang="en-CA" sz="5500" b="1" dirty="0" smtClean="0">
                <a:solidFill>
                  <a:srgbClr val="92D050"/>
                </a:solidFill>
              </a:rPr>
              <a:t>.  </a:t>
            </a:r>
            <a:r>
              <a:rPr lang="en-CA" sz="5500" b="1" dirty="0" err="1" smtClean="0"/>
              <a:t>ተማኅፀነ</a:t>
            </a:r>
            <a:r>
              <a:rPr lang="en-CA" sz="5500" b="1" dirty="0" smtClean="0"/>
              <a:t> </a:t>
            </a:r>
            <a:r>
              <a:rPr lang="en-CA" sz="5500" b="1" dirty="0" err="1" smtClean="0"/>
              <a:t>ድንግል</a:t>
            </a:r>
            <a:r>
              <a:rPr lang="en-CA" sz="5500" b="1" dirty="0" smtClean="0"/>
              <a:t> </a:t>
            </a:r>
            <a:r>
              <a:rPr lang="en-CA" sz="5500" b="1" dirty="0" err="1" smtClean="0"/>
              <a:t>በሥጋኪ</a:t>
            </a:r>
            <a:r>
              <a:rPr lang="en-CA" sz="5500" b="1" dirty="0" smtClean="0"/>
              <a:t> </a:t>
            </a:r>
            <a:r>
              <a:rPr lang="en-CA" sz="5500" b="1" dirty="0" err="1" smtClean="0"/>
              <a:t>ንጹሕ</a:t>
            </a:r>
            <a:r>
              <a:rPr lang="en-CA" sz="5500" b="1" dirty="0" smtClean="0"/>
              <a:t> </a:t>
            </a:r>
            <a:r>
              <a:rPr lang="en-CA" sz="5500" b="1" dirty="0" err="1" smtClean="0"/>
              <a:t>በዘለብሶ</a:t>
            </a:r>
            <a:r>
              <a:rPr lang="en-CA" sz="5500" b="1" dirty="0" smtClean="0"/>
              <a:t>፥</a:t>
            </a:r>
          </a:p>
          <a:p>
            <a:r>
              <a:rPr lang="en-CA" sz="5500" b="1" dirty="0" err="1" smtClean="0"/>
              <a:t>ወበኪዳንኪ</a:t>
            </a:r>
            <a:r>
              <a:rPr lang="en-CA" sz="5500" b="1" dirty="0" smtClean="0"/>
              <a:t> </a:t>
            </a:r>
            <a:r>
              <a:rPr lang="en-CA" sz="5500" b="1" dirty="0" err="1" smtClean="0"/>
              <a:t>ጽኑዕ</a:t>
            </a:r>
            <a:r>
              <a:rPr lang="en-CA" sz="5500" b="1" dirty="0" smtClean="0"/>
              <a:t> </a:t>
            </a:r>
            <a:r>
              <a:rPr lang="en-CA" sz="5500" b="1" dirty="0" err="1" smtClean="0"/>
              <a:t>ዘኢይትሔሶ</a:t>
            </a:r>
            <a:r>
              <a:rPr lang="en-CA" sz="5500" b="1" dirty="0" smtClean="0"/>
              <a:t>፣</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err="1" smtClean="0"/>
              <a:t>መፍቀሬ</a:t>
            </a:r>
            <a:r>
              <a:rPr lang="en-CA" sz="5500" b="1" dirty="0" smtClean="0"/>
              <a:t> </a:t>
            </a:r>
            <a:r>
              <a:rPr lang="en-CA" sz="5500" b="1" dirty="0" err="1" smtClean="0"/>
              <a:t>አምላክ</a:t>
            </a:r>
            <a:r>
              <a:rPr lang="en-CA" sz="5500" b="1" dirty="0" smtClean="0"/>
              <a:t> </a:t>
            </a:r>
            <a:r>
              <a:rPr lang="en-CA" sz="5500" b="1" dirty="0" err="1" smtClean="0"/>
              <a:t>ገብርኪ</a:t>
            </a:r>
            <a:r>
              <a:rPr lang="en-CA" sz="5500" b="1" dirty="0" smtClean="0"/>
              <a:t> </a:t>
            </a:r>
            <a:r>
              <a:rPr lang="en-CA" sz="5500" b="1" dirty="0" err="1" smtClean="0"/>
              <a:t>ዘአወፈየኪ</a:t>
            </a:r>
            <a:r>
              <a:rPr lang="en-CA" sz="5500" b="1" dirty="0" smtClean="0"/>
              <a:t> </a:t>
            </a:r>
            <a:r>
              <a:rPr lang="en-CA" sz="5500" b="1" dirty="0" err="1" smtClean="0"/>
              <a:t>ንግሥ</a:t>
            </a:r>
            <a:r>
              <a:rPr lang="en-CA" sz="5500" b="1" dirty="0" smtClean="0"/>
              <a:t>፥</a:t>
            </a:r>
          </a:p>
          <a:p>
            <a:r>
              <a:rPr lang="en-CA" sz="5500" b="1" dirty="0" err="1" smtClean="0"/>
              <a:t>ታግርሪ</a:t>
            </a:r>
            <a:r>
              <a:rPr lang="en-CA" sz="5500" b="1" dirty="0" smtClean="0"/>
              <a:t> </a:t>
            </a:r>
            <a:r>
              <a:rPr lang="en-CA" sz="5500" b="1" dirty="0" err="1" smtClean="0"/>
              <a:t>ፀሮ</a:t>
            </a:r>
            <a:r>
              <a:rPr lang="en-CA" sz="5500" b="1" dirty="0" smtClean="0"/>
              <a:t> </a:t>
            </a:r>
            <a:r>
              <a:rPr lang="en-CA" sz="5500" b="1" dirty="0" err="1" smtClean="0"/>
              <a:t>ታሕተ</a:t>
            </a:r>
            <a:r>
              <a:rPr lang="en-CA" sz="5500" b="1" dirty="0" smtClean="0"/>
              <a:t> </a:t>
            </a:r>
            <a:r>
              <a:rPr lang="en-CA" sz="5500" b="1" dirty="0" err="1" smtClean="0"/>
              <a:t>አትሮንሶ</a:t>
            </a:r>
            <a:r>
              <a:rPr lang="en-CA" sz="5500" b="1" dirty="0" smtClean="0"/>
              <a:t>፥ </a:t>
            </a:r>
          </a:p>
          <a:p>
            <a:r>
              <a:rPr lang="en-CA" sz="5500" b="1" dirty="0" err="1" smtClean="0"/>
              <a:t>ወሀበኪ</a:t>
            </a:r>
            <a:r>
              <a:rPr lang="en-CA" sz="5500" b="1" dirty="0" smtClean="0"/>
              <a:t> </a:t>
            </a:r>
            <a:r>
              <a:rPr lang="en-CA" sz="5500" b="1" dirty="0" err="1" smtClean="0"/>
              <a:t>ምዕቅብና</a:t>
            </a:r>
            <a:r>
              <a:rPr lang="en-CA" sz="5500" b="1" dirty="0" smtClean="0"/>
              <a:t> </a:t>
            </a:r>
            <a:r>
              <a:rPr lang="en-CA" sz="5500" b="1" dirty="0" err="1" smtClean="0"/>
              <a:t>ሥጋሁ</a:t>
            </a:r>
            <a:r>
              <a:rPr lang="en-CA" sz="5500" b="1" dirty="0" smtClean="0"/>
              <a:t> </a:t>
            </a:r>
            <a:r>
              <a:rPr lang="en-CA" sz="5500" b="1" dirty="0" err="1" smtClean="0"/>
              <a:t>ወነፍሶ</a:t>
            </a:r>
            <a:r>
              <a:rPr lang="en-CA" sz="5500" b="1" dirty="0" smtClean="0"/>
              <a:t>።</a:t>
            </a:r>
            <a:endParaRPr lang="en-CA" sz="5500" b="1" dirty="0"/>
          </a:p>
        </p:txBody>
      </p:sp>
    </p:spTree>
    <p:extLst>
      <p:ext uri="{BB962C8B-B14F-4D97-AF65-F5344CB8AC3E}">
        <p14:creationId xmlns:p14="http://schemas.microsoft.com/office/powerpoint/2010/main" val="1688666055"/>
      </p:ext>
    </p:extLst>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943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0243" y="640558"/>
            <a:ext cx="11219781" cy="6017032"/>
          </a:xfrm>
          <a:prstGeom prst="rect">
            <a:avLst/>
          </a:prstGeom>
          <a:noFill/>
        </p:spPr>
        <p:txBody>
          <a:bodyPr wrap="square" rtlCol="0">
            <a:spAutoFit/>
          </a:bodyPr>
          <a:lstStyle/>
          <a:p>
            <a:r>
              <a:rPr lang="en-CA" sz="5500" b="1" dirty="0" err="1" smtClean="0">
                <a:solidFill>
                  <a:srgbClr val="92D050"/>
                </a:solidFill>
              </a:rPr>
              <a:t>ይ.ዲ</a:t>
            </a:r>
            <a:r>
              <a:rPr lang="en-CA" sz="5500" b="1" dirty="0" smtClean="0">
                <a:solidFill>
                  <a:srgbClr val="92D050"/>
                </a:solidFill>
              </a:rPr>
              <a:t>.  </a:t>
            </a:r>
            <a:r>
              <a:rPr lang="en-CA" sz="5500" b="1" dirty="0" err="1" smtClean="0"/>
              <a:t>ናዛዚትነ</a:t>
            </a:r>
            <a:r>
              <a:rPr lang="en-CA" sz="5500" b="1" dirty="0" smtClean="0"/>
              <a:t> </a:t>
            </a:r>
            <a:r>
              <a:rPr lang="en-CA" sz="5500" b="1" dirty="0" err="1" smtClean="0"/>
              <a:t>እምኃዘን</a:t>
            </a:r>
            <a:r>
              <a:rPr lang="en-CA" sz="5500" b="1" dirty="0" smtClean="0"/>
              <a:t> </a:t>
            </a:r>
            <a:r>
              <a:rPr lang="en-CA" sz="5500" b="1" dirty="0" err="1" smtClean="0"/>
              <a:t>ወኀይለ</a:t>
            </a:r>
            <a:r>
              <a:rPr lang="en-CA" sz="5500" b="1" dirty="0" smtClean="0"/>
              <a:t> </a:t>
            </a:r>
            <a:r>
              <a:rPr lang="en-CA" sz="5500" b="1" dirty="0" err="1" smtClean="0"/>
              <a:t>ውርዙትነ</a:t>
            </a:r>
            <a:r>
              <a:rPr lang="en-CA" sz="5500" b="1" dirty="0" smtClean="0"/>
              <a:t> </a:t>
            </a:r>
            <a:r>
              <a:rPr lang="en-CA" sz="5500" b="1" dirty="0" err="1" smtClean="0"/>
              <a:t>እምርስዓን</a:t>
            </a:r>
            <a:r>
              <a:rPr lang="en-CA" sz="5500" b="1" dirty="0" smtClean="0"/>
              <a:t>፥</a:t>
            </a:r>
          </a:p>
          <a:p>
            <a:r>
              <a:rPr lang="en-CA" sz="5500" b="1" dirty="0" err="1" smtClean="0"/>
              <a:t>በማኅፀንኪ</a:t>
            </a:r>
            <a:r>
              <a:rPr lang="en-CA" sz="5500" b="1" dirty="0" smtClean="0"/>
              <a:t> </a:t>
            </a:r>
            <a:r>
              <a:rPr lang="en-CA" sz="5500" b="1" dirty="0" err="1" smtClean="0"/>
              <a:t>ተፀውረ</a:t>
            </a:r>
            <a:r>
              <a:rPr lang="en-CA" sz="5500" b="1" dirty="0" smtClean="0"/>
              <a:t> </a:t>
            </a:r>
            <a:r>
              <a:rPr lang="en-CA" sz="5500" b="1" dirty="0" err="1" smtClean="0"/>
              <a:t>ብሉየ</a:t>
            </a:r>
            <a:r>
              <a:rPr lang="en-CA" sz="5500" b="1" dirty="0" smtClean="0"/>
              <a:t> </a:t>
            </a:r>
            <a:r>
              <a:rPr lang="en-CA" sz="5500" b="1" dirty="0" err="1" smtClean="0"/>
              <a:t>መዋዕል</a:t>
            </a:r>
            <a:r>
              <a:rPr lang="en-CA" sz="5500" b="1" dirty="0" smtClean="0"/>
              <a:t> </a:t>
            </a:r>
            <a:r>
              <a:rPr lang="en-CA" sz="5500" b="1" dirty="0" err="1" smtClean="0"/>
              <a:t>ሕፃን</a:t>
            </a:r>
            <a:r>
              <a:rPr lang="en-CA" sz="5500" b="1" dirty="0" smtClean="0"/>
              <a:t>፣</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smtClean="0"/>
              <a:t>ኦ </a:t>
            </a:r>
            <a:r>
              <a:rPr lang="en-CA" sz="5500" b="1" dirty="0" err="1" smtClean="0"/>
              <a:t>ማርያም</a:t>
            </a:r>
            <a:r>
              <a:rPr lang="en-CA" sz="5500" b="1" dirty="0" smtClean="0"/>
              <a:t> </a:t>
            </a:r>
            <a:r>
              <a:rPr lang="en-CA" sz="5500" b="1" dirty="0" err="1" smtClean="0"/>
              <a:t>ተስፋ</a:t>
            </a:r>
            <a:r>
              <a:rPr lang="en-CA" sz="5500" b="1" dirty="0" smtClean="0"/>
              <a:t> </a:t>
            </a:r>
            <a:r>
              <a:rPr lang="en-CA" sz="5500" b="1" dirty="0" err="1" smtClean="0"/>
              <a:t>ለቅቡጻን</a:t>
            </a:r>
            <a:r>
              <a:rPr lang="en-CA" sz="5500" b="1" dirty="0" smtClean="0"/>
              <a:t>፥</a:t>
            </a:r>
          </a:p>
          <a:p>
            <a:r>
              <a:rPr lang="en-CA" sz="5500" b="1" dirty="0" err="1" smtClean="0"/>
              <a:t>በጊዜ</a:t>
            </a:r>
            <a:r>
              <a:rPr lang="en-CA" sz="5500" b="1" dirty="0" smtClean="0"/>
              <a:t> </a:t>
            </a:r>
            <a:r>
              <a:rPr lang="en-CA" sz="5500" b="1" dirty="0" err="1" smtClean="0"/>
              <a:t>ጸሎት</a:t>
            </a:r>
            <a:r>
              <a:rPr lang="en-CA" sz="5500" b="1" dirty="0" smtClean="0"/>
              <a:t> </a:t>
            </a:r>
            <a:r>
              <a:rPr lang="en-CA" sz="5500" b="1" dirty="0" err="1" smtClean="0"/>
              <a:t>ወዕጣን</a:t>
            </a:r>
            <a:r>
              <a:rPr lang="en-CA" sz="5500" b="1" dirty="0" smtClean="0"/>
              <a:t> </a:t>
            </a:r>
            <a:r>
              <a:rPr lang="en-CA" sz="5500" b="1" dirty="0" err="1" smtClean="0"/>
              <a:t>ወበጊዜ</a:t>
            </a:r>
            <a:r>
              <a:rPr lang="en-CA" sz="5500" b="1" dirty="0" smtClean="0"/>
              <a:t> </a:t>
            </a:r>
            <a:r>
              <a:rPr lang="en-CA" sz="5500" b="1" dirty="0" err="1" smtClean="0"/>
              <a:t>ንጹሕ</a:t>
            </a:r>
            <a:r>
              <a:rPr lang="en-CA" sz="5500" b="1" dirty="0" smtClean="0"/>
              <a:t> </a:t>
            </a:r>
            <a:r>
              <a:rPr lang="en-CA" sz="5500" b="1" dirty="0" err="1" smtClean="0"/>
              <a:t>ቍርባን</a:t>
            </a:r>
            <a:r>
              <a:rPr lang="en-CA" sz="5500" b="1" dirty="0" smtClean="0"/>
              <a:t>፥ </a:t>
            </a:r>
          </a:p>
          <a:p>
            <a:r>
              <a:rPr lang="en-CA" sz="5500" b="1" dirty="0" err="1" smtClean="0"/>
              <a:t>ለናዝዞትነ</a:t>
            </a:r>
            <a:r>
              <a:rPr lang="en-CA" sz="5500" b="1" dirty="0" smtClean="0"/>
              <a:t> </a:t>
            </a:r>
            <a:r>
              <a:rPr lang="en-CA" sz="5500" b="1" dirty="0" err="1" smtClean="0"/>
              <a:t>ንዒ</a:t>
            </a:r>
            <a:r>
              <a:rPr lang="en-CA" sz="5500" b="1" dirty="0" smtClean="0"/>
              <a:t> </a:t>
            </a:r>
            <a:r>
              <a:rPr lang="en-CA" sz="5500" b="1" dirty="0" err="1" smtClean="0"/>
              <a:t>ውስተ</a:t>
            </a:r>
            <a:r>
              <a:rPr lang="en-CA" sz="5500" b="1" dirty="0" smtClean="0"/>
              <a:t> ዝ </a:t>
            </a:r>
            <a:r>
              <a:rPr lang="en-CA" sz="5500" b="1" dirty="0" err="1" smtClean="0"/>
              <a:t>መካን</a:t>
            </a:r>
            <a:r>
              <a:rPr lang="en-CA" sz="5500" b="1" dirty="0" smtClean="0"/>
              <a:t>።</a:t>
            </a:r>
            <a:endParaRPr lang="en-CA" sz="5500" b="1" dirty="0"/>
          </a:p>
        </p:txBody>
      </p:sp>
    </p:spTree>
    <p:extLst>
      <p:ext uri="{BB962C8B-B14F-4D97-AF65-F5344CB8AC3E}">
        <p14:creationId xmlns:p14="http://schemas.microsoft.com/office/powerpoint/2010/main" val="120112535"/>
      </p:ext>
    </p:extLst>
  </p:cSld>
  <p:clrMapOvr>
    <a:masterClrMapping/>
  </p:clrMapOvr>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943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0243" y="640558"/>
            <a:ext cx="11219781" cy="6017032"/>
          </a:xfrm>
          <a:prstGeom prst="rect">
            <a:avLst/>
          </a:prstGeom>
          <a:noFill/>
        </p:spPr>
        <p:txBody>
          <a:bodyPr wrap="square" rtlCol="0">
            <a:spAutoFit/>
          </a:bodyPr>
          <a:lstStyle/>
          <a:p>
            <a:r>
              <a:rPr lang="en-CA" sz="5500" b="1" dirty="0" err="1" smtClean="0">
                <a:solidFill>
                  <a:srgbClr val="FF0000"/>
                </a:solidFill>
              </a:rPr>
              <a:t>ይ.ካ</a:t>
            </a:r>
            <a:r>
              <a:rPr lang="en-CA" sz="5500" b="1" dirty="0" smtClean="0">
                <a:solidFill>
                  <a:srgbClr val="FF0000"/>
                </a:solidFill>
              </a:rPr>
              <a:t>.  </a:t>
            </a:r>
            <a:r>
              <a:rPr lang="en-CA" sz="5500" b="1" dirty="0" err="1" smtClean="0"/>
              <a:t>ወላዲተ</a:t>
            </a:r>
            <a:r>
              <a:rPr lang="en-CA" sz="5500" b="1" dirty="0" smtClean="0"/>
              <a:t> </a:t>
            </a:r>
            <a:r>
              <a:rPr lang="en-CA" sz="5500" b="1" dirty="0" err="1" smtClean="0"/>
              <a:t>ኣምላክ</a:t>
            </a:r>
            <a:r>
              <a:rPr lang="en-CA" sz="5500" b="1" dirty="0" smtClean="0"/>
              <a:t> </a:t>
            </a:r>
            <a:r>
              <a:rPr lang="en-CA" sz="5500" b="1" dirty="0" err="1" smtClean="0"/>
              <a:t>ማርያም</a:t>
            </a:r>
            <a:r>
              <a:rPr lang="en-CA" sz="5500" b="1" dirty="0" smtClean="0"/>
              <a:t> </a:t>
            </a:r>
            <a:r>
              <a:rPr lang="en-CA" sz="5500" b="1" dirty="0" err="1" smtClean="0"/>
              <a:t>እንበለ</a:t>
            </a:r>
            <a:r>
              <a:rPr lang="en-CA" sz="5500" b="1" dirty="0" smtClean="0"/>
              <a:t> </a:t>
            </a:r>
            <a:r>
              <a:rPr lang="en-CA" sz="5500" b="1" dirty="0" err="1" smtClean="0"/>
              <a:t>ሰብሳብ</a:t>
            </a:r>
            <a:r>
              <a:rPr lang="en-CA" sz="5500" b="1" dirty="0" smtClean="0"/>
              <a:t> </a:t>
            </a:r>
            <a:r>
              <a:rPr lang="en-CA" sz="5500" b="1" dirty="0" err="1" smtClean="0"/>
              <a:t>ወሩካቤ</a:t>
            </a:r>
            <a:r>
              <a:rPr lang="en-CA" sz="5500" b="1" dirty="0" smtClean="0"/>
              <a:t>፥</a:t>
            </a:r>
          </a:p>
          <a:p>
            <a:r>
              <a:rPr lang="en-CA" sz="5500" b="1" dirty="0" err="1" smtClean="0"/>
              <a:t>በይነ</a:t>
            </a:r>
            <a:r>
              <a:rPr lang="en-CA" sz="5500" b="1" dirty="0" smtClean="0"/>
              <a:t> </a:t>
            </a:r>
            <a:r>
              <a:rPr lang="en-CA" sz="5500" b="1" dirty="0" err="1" smtClean="0"/>
              <a:t>ዘአቅረብኩ</a:t>
            </a:r>
            <a:r>
              <a:rPr lang="en-CA" sz="5500" b="1" dirty="0" smtClean="0"/>
              <a:t> </a:t>
            </a:r>
            <a:r>
              <a:rPr lang="en-CA" sz="5500" b="1" dirty="0" err="1" smtClean="0"/>
              <a:t>ለኪ</a:t>
            </a:r>
            <a:r>
              <a:rPr lang="en-CA" sz="5500" b="1" dirty="0" smtClean="0"/>
              <a:t> </a:t>
            </a:r>
            <a:r>
              <a:rPr lang="en-CA" sz="5500" b="1" dirty="0" err="1" smtClean="0"/>
              <a:t>ንስቲተ</a:t>
            </a:r>
            <a:r>
              <a:rPr lang="en-CA" sz="5500" b="1" dirty="0" smtClean="0"/>
              <a:t> </a:t>
            </a:r>
            <a:r>
              <a:rPr lang="en-CA" sz="5500" b="1" dirty="0" err="1" smtClean="0"/>
              <a:t>ቃለ</a:t>
            </a:r>
            <a:r>
              <a:rPr lang="en-CA" sz="5500" b="1" dirty="0" smtClean="0"/>
              <a:t> </a:t>
            </a:r>
            <a:r>
              <a:rPr lang="en-CA" sz="5500" b="1" dirty="0" err="1" smtClean="0"/>
              <a:t>ይባቤ</a:t>
            </a:r>
            <a:r>
              <a:rPr lang="en-CA" sz="5500" b="1" dirty="0" smtClean="0"/>
              <a:t>፣</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err="1" smtClean="0"/>
              <a:t>ፈትቲ</a:t>
            </a:r>
            <a:r>
              <a:rPr lang="en-CA" sz="5500" b="1" dirty="0" smtClean="0"/>
              <a:t> </a:t>
            </a:r>
            <a:r>
              <a:rPr lang="en-CA" sz="5500" b="1" dirty="0" err="1" smtClean="0"/>
              <a:t>እሙ</a:t>
            </a:r>
            <a:r>
              <a:rPr lang="en-CA" sz="5500" b="1" dirty="0" smtClean="0"/>
              <a:t> </a:t>
            </a:r>
            <a:r>
              <a:rPr lang="en-CA" sz="5500" b="1" dirty="0" err="1" smtClean="0"/>
              <a:t>በረከተ</a:t>
            </a:r>
            <a:r>
              <a:rPr lang="en-CA" sz="5500" b="1" dirty="0" smtClean="0"/>
              <a:t> </a:t>
            </a:r>
            <a:r>
              <a:rPr lang="en-CA" sz="5500" b="1" dirty="0" err="1" smtClean="0"/>
              <a:t>አፉኪ</a:t>
            </a:r>
            <a:r>
              <a:rPr lang="en-CA" sz="5500" b="1" dirty="0" smtClean="0"/>
              <a:t> </a:t>
            </a:r>
            <a:r>
              <a:rPr lang="en-CA" sz="5500" b="1" dirty="0" err="1" smtClean="0"/>
              <a:t>መዓዛ</a:t>
            </a:r>
            <a:r>
              <a:rPr lang="en-CA" sz="5500" b="1" dirty="0" smtClean="0"/>
              <a:t> </a:t>
            </a:r>
            <a:r>
              <a:rPr lang="en-CA" sz="5500" b="1" dirty="0" err="1" smtClean="0"/>
              <a:t>ከርቤ</a:t>
            </a:r>
            <a:r>
              <a:rPr lang="en-CA" sz="5500" b="1" dirty="0" smtClean="0"/>
              <a:t>፥</a:t>
            </a:r>
          </a:p>
          <a:p>
            <a:r>
              <a:rPr lang="en-CA" sz="5500" b="1" dirty="0" err="1" smtClean="0"/>
              <a:t>ለነዳይ</a:t>
            </a:r>
            <a:r>
              <a:rPr lang="en-CA" sz="5500" b="1" dirty="0" smtClean="0"/>
              <a:t> </a:t>
            </a:r>
            <a:r>
              <a:rPr lang="en-CA" sz="5500" b="1" dirty="0" err="1" smtClean="0"/>
              <a:t>ብእሲ</a:t>
            </a:r>
            <a:r>
              <a:rPr lang="en-CA" sz="5500" b="1" dirty="0" smtClean="0"/>
              <a:t> </a:t>
            </a:r>
            <a:r>
              <a:rPr lang="en-CA" sz="5500" b="1" dirty="0" err="1" smtClean="0"/>
              <a:t>ወለዘረከቦ</a:t>
            </a:r>
            <a:r>
              <a:rPr lang="en-CA" sz="5500" b="1" dirty="0" smtClean="0"/>
              <a:t> </a:t>
            </a:r>
            <a:r>
              <a:rPr lang="en-CA" sz="5500" b="1" dirty="0" err="1" smtClean="0"/>
              <a:t>ምንዳቤ</a:t>
            </a:r>
            <a:r>
              <a:rPr lang="en-CA" sz="5500" b="1" dirty="0" smtClean="0"/>
              <a:t>፥ </a:t>
            </a:r>
          </a:p>
          <a:p>
            <a:r>
              <a:rPr lang="en-CA" sz="5500" b="1" dirty="0" err="1" smtClean="0"/>
              <a:t>ኅብስተከ</a:t>
            </a:r>
            <a:r>
              <a:rPr lang="en-CA" sz="5500" b="1" dirty="0" smtClean="0"/>
              <a:t> </a:t>
            </a:r>
            <a:r>
              <a:rPr lang="en-CA" sz="5500" b="1" dirty="0" err="1" smtClean="0"/>
              <a:t>ፈትት</a:t>
            </a:r>
            <a:r>
              <a:rPr lang="en-CA" sz="5500" b="1" dirty="0" smtClean="0"/>
              <a:t> </a:t>
            </a:r>
            <a:r>
              <a:rPr lang="en-CA" sz="5500" b="1" dirty="0" err="1" smtClean="0"/>
              <a:t>ኢሳይያስ</a:t>
            </a:r>
            <a:r>
              <a:rPr lang="en-CA" sz="5500" b="1" dirty="0" smtClean="0"/>
              <a:t> </a:t>
            </a:r>
            <a:r>
              <a:rPr lang="en-CA" sz="5500" b="1" dirty="0" err="1" smtClean="0"/>
              <a:t>ይቤ</a:t>
            </a:r>
            <a:r>
              <a:rPr lang="en-CA" sz="5500" b="1" dirty="0" smtClean="0"/>
              <a:t>።</a:t>
            </a:r>
            <a:endParaRPr lang="en-CA" sz="5500" b="1" dirty="0"/>
          </a:p>
        </p:txBody>
      </p:sp>
    </p:spTree>
    <p:extLst>
      <p:ext uri="{BB962C8B-B14F-4D97-AF65-F5344CB8AC3E}">
        <p14:creationId xmlns:p14="http://schemas.microsoft.com/office/powerpoint/2010/main" val="5499761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63795"/>
            <a:ext cx="4107613" cy="6863417"/>
          </a:xfrm>
          <a:prstGeom prst="rect">
            <a:avLst/>
          </a:prstGeom>
        </p:spPr>
        <p:txBody>
          <a:bodyPr wrap="square">
            <a:spAutoFit/>
          </a:bodyPr>
          <a:lstStyle/>
          <a:p>
            <a:r>
              <a:rPr lang="en-CA" sz="4000" dirty="0" err="1" smtClean="0"/>
              <a:t>ኵሎ</a:t>
            </a:r>
            <a:r>
              <a:rPr lang="en-CA" sz="4000" dirty="0" smtClean="0"/>
              <a:t> </a:t>
            </a:r>
            <a:r>
              <a:rPr lang="en-CA" sz="4000" dirty="0" err="1"/>
              <a:t>ጊዜ</a:t>
            </a:r>
            <a:r>
              <a:rPr lang="en-CA" sz="4000" dirty="0"/>
              <a:t> </a:t>
            </a:r>
            <a:r>
              <a:rPr lang="en-CA" sz="4000" dirty="0" err="1"/>
              <a:t>ይረስየነ</a:t>
            </a:r>
            <a:r>
              <a:rPr lang="en-CA" sz="4000" dirty="0"/>
              <a:t> </a:t>
            </a:r>
            <a:r>
              <a:rPr lang="en-CA" sz="4000" dirty="0" err="1"/>
              <a:t>ድልዋነ</a:t>
            </a:r>
            <a:r>
              <a:rPr lang="en-CA" sz="4000" dirty="0"/>
              <a:t> </a:t>
            </a:r>
            <a:r>
              <a:rPr lang="en-CA" sz="4000" dirty="0" err="1"/>
              <a:t>ከም</a:t>
            </a:r>
            <a:r>
              <a:rPr lang="en-CA" sz="4000" dirty="0"/>
              <a:t> </a:t>
            </a:r>
            <a:r>
              <a:rPr lang="en-CA" sz="4000" dirty="0" err="1"/>
              <a:t>ንንሣእ</a:t>
            </a:r>
            <a:r>
              <a:rPr lang="en-CA" sz="4000" dirty="0"/>
              <a:t> </a:t>
            </a:r>
            <a:r>
              <a:rPr lang="en-CA" sz="4000" dirty="0" err="1"/>
              <a:t>እምሱታፌ</a:t>
            </a:r>
            <a:r>
              <a:rPr lang="en-CA" sz="4000" dirty="0"/>
              <a:t> </a:t>
            </a:r>
            <a:r>
              <a:rPr lang="en-CA" sz="4000" dirty="0" err="1"/>
              <a:t>ምሥጢር</a:t>
            </a:r>
            <a:r>
              <a:rPr lang="en-CA" sz="4000" dirty="0"/>
              <a:t> </a:t>
            </a:r>
            <a:r>
              <a:rPr lang="en-CA" sz="4000" dirty="0" err="1"/>
              <a:t>ብሩክ</a:t>
            </a:r>
            <a:r>
              <a:rPr lang="en-CA" sz="4000" dirty="0"/>
              <a:t> </a:t>
            </a:r>
            <a:r>
              <a:rPr lang="en-CA" sz="4000" dirty="0" err="1"/>
              <a:t>ወይሥረይ</a:t>
            </a:r>
            <a:r>
              <a:rPr lang="en-CA" sz="4000" dirty="0"/>
              <a:t> </a:t>
            </a:r>
            <a:r>
              <a:rPr lang="en-CA" sz="4000" dirty="0" err="1"/>
              <a:t>ለነ</a:t>
            </a:r>
            <a:r>
              <a:rPr lang="en-CA" sz="4000" dirty="0"/>
              <a:t> </a:t>
            </a:r>
            <a:r>
              <a:rPr lang="en-CA" sz="4000" dirty="0" err="1"/>
              <a:t>ኃጣውኢነ</a:t>
            </a:r>
            <a:r>
              <a:rPr lang="en-CA" sz="4000" dirty="0" smtClean="0"/>
              <a:t>።</a:t>
            </a:r>
          </a:p>
          <a:p>
            <a:endParaRPr lang="en-CA" sz="4000" dirty="0"/>
          </a:p>
          <a:p>
            <a:r>
              <a:rPr lang="en-CA" sz="4000" dirty="0" err="1">
                <a:solidFill>
                  <a:srgbClr val="FFFF00"/>
                </a:solidFill>
              </a:rPr>
              <a:t>ይ.ሕ</a:t>
            </a:r>
            <a:r>
              <a:rPr lang="en-CA" sz="4000" dirty="0">
                <a:solidFill>
                  <a:srgbClr val="FFFF00"/>
                </a:solidFill>
              </a:rPr>
              <a:t>. </a:t>
            </a:r>
            <a:r>
              <a:rPr lang="en-CA" sz="1400" dirty="0">
                <a:solidFill>
                  <a:srgbClr val="FFC000"/>
                </a:solidFill>
              </a:rPr>
              <a:t>፴፮. </a:t>
            </a:r>
            <a:r>
              <a:rPr lang="en-CA" sz="4000" dirty="0" err="1"/>
              <a:t>ኪርያ</a:t>
            </a:r>
            <a:r>
              <a:rPr lang="en-CA" sz="4000" dirty="0"/>
              <a:t> </a:t>
            </a:r>
            <a:r>
              <a:rPr lang="en-CA" sz="4000" dirty="0" err="1"/>
              <a:t>ላይሶን</a:t>
            </a:r>
            <a:r>
              <a:rPr lang="en-CA" sz="4000" dirty="0" smtClean="0"/>
              <a:t>።</a:t>
            </a:r>
          </a:p>
          <a:p>
            <a:endParaRPr lang="en-CA" sz="4000" dirty="0"/>
          </a:p>
          <a:p>
            <a:r>
              <a:rPr lang="en-CA" sz="4000" dirty="0" err="1">
                <a:solidFill>
                  <a:srgbClr val="FF0000"/>
                </a:solidFill>
              </a:rPr>
              <a:t>ይ.ካ</a:t>
            </a:r>
            <a:r>
              <a:rPr lang="en-CA" sz="4000" dirty="0">
                <a:solidFill>
                  <a:srgbClr val="FF0000"/>
                </a:solidFill>
              </a:rPr>
              <a:t>. </a:t>
            </a:r>
            <a:r>
              <a:rPr lang="en-CA" sz="1400" dirty="0">
                <a:solidFill>
                  <a:srgbClr val="FFC000"/>
                </a:solidFill>
              </a:rPr>
              <a:t>፴፯.</a:t>
            </a:r>
            <a:r>
              <a:rPr lang="en-CA" sz="4000" dirty="0"/>
              <a:t>በእንተ </a:t>
            </a:r>
            <a:r>
              <a:rPr lang="en-CA" sz="4000" dirty="0" err="1"/>
              <a:t>ዝንቱ</a:t>
            </a:r>
            <a:r>
              <a:rPr lang="en-CA" sz="4000" dirty="0"/>
              <a:t> </a:t>
            </a:r>
            <a:r>
              <a:rPr lang="en-CA" sz="4000" dirty="0" err="1"/>
              <a:t>ንስእለከ</a:t>
            </a:r>
            <a:r>
              <a:rPr lang="en-CA" sz="4000" dirty="0"/>
              <a:t> </a:t>
            </a:r>
            <a:r>
              <a:rPr lang="en-CA" sz="4000" dirty="0" err="1"/>
              <a:t>ወነኀሥሥ</a:t>
            </a:r>
            <a:r>
              <a:rPr lang="en-CA" sz="4000" dirty="0"/>
              <a:t> </a:t>
            </a:r>
            <a:r>
              <a:rPr lang="en-CA" sz="4000" dirty="0" err="1"/>
              <a:t>እምነ</a:t>
            </a:r>
            <a:r>
              <a:rPr lang="en-CA" sz="4000" dirty="0"/>
              <a:t> </a:t>
            </a:r>
            <a:r>
              <a:rPr lang="en-CA" sz="4000" dirty="0" err="1"/>
              <a:t>ኂሩትከ</a:t>
            </a:r>
            <a:r>
              <a:rPr lang="en-CA" sz="4000" dirty="0"/>
              <a:t> </a:t>
            </a:r>
            <a:r>
              <a:rPr lang="en-CA" sz="4000" dirty="0" smtClean="0"/>
              <a:t>ኦ</a:t>
            </a:r>
            <a:endParaRPr lang="en-CA" sz="4000" dirty="0"/>
          </a:p>
        </p:txBody>
      </p:sp>
      <p:sp>
        <p:nvSpPr>
          <p:cNvPr id="19" name="Rectangle 18"/>
          <p:cNvSpPr/>
          <p:nvPr/>
        </p:nvSpPr>
        <p:spPr>
          <a:xfrm>
            <a:off x="3959995" y="-22961"/>
            <a:ext cx="4236551" cy="6863417"/>
          </a:xfrm>
          <a:prstGeom prst="rect">
            <a:avLst/>
          </a:prstGeom>
        </p:spPr>
        <p:txBody>
          <a:bodyPr wrap="square">
            <a:spAutoFit/>
          </a:bodyPr>
          <a:lstStyle/>
          <a:p>
            <a:r>
              <a:rPr lang="en-CA" sz="4000" dirty="0" err="1"/>
              <a:t>ካብዚ</a:t>
            </a:r>
            <a:r>
              <a:rPr lang="en-CA" sz="4000" dirty="0"/>
              <a:t> </a:t>
            </a:r>
            <a:r>
              <a:rPr lang="en-CA" sz="4000" dirty="0" err="1"/>
              <a:t>ብሩኽ</a:t>
            </a:r>
            <a:r>
              <a:rPr lang="en-CA" sz="4000" dirty="0"/>
              <a:t> </a:t>
            </a:r>
            <a:r>
              <a:rPr lang="en-CA" sz="4000" dirty="0" err="1"/>
              <a:t>ምሥጢር</a:t>
            </a:r>
            <a:endParaRPr lang="en-CA" sz="4000" dirty="0"/>
          </a:p>
          <a:p>
            <a:r>
              <a:rPr lang="en-CA" sz="2000" dirty="0" smtClean="0">
                <a:solidFill>
                  <a:srgbClr val="FFC000"/>
                </a:solidFill>
              </a:rPr>
              <a:t>(</a:t>
            </a:r>
            <a:r>
              <a:rPr lang="en-CA" sz="2000" dirty="0" err="1" smtClean="0">
                <a:solidFill>
                  <a:srgbClr val="FFC000"/>
                </a:solidFill>
              </a:rPr>
              <a:t>ሥጋኡን</a:t>
            </a:r>
            <a:r>
              <a:rPr lang="en-CA" sz="2000" dirty="0" smtClean="0">
                <a:solidFill>
                  <a:srgbClr val="FFC000"/>
                </a:solidFill>
              </a:rPr>
              <a:t> </a:t>
            </a:r>
            <a:r>
              <a:rPr lang="en-CA" sz="2000" dirty="0" err="1" smtClean="0">
                <a:solidFill>
                  <a:srgbClr val="FFC000"/>
                </a:solidFill>
              </a:rPr>
              <a:t>ደሙን</a:t>
            </a:r>
            <a:r>
              <a:rPr lang="en-CA" sz="2000" dirty="0" smtClean="0">
                <a:solidFill>
                  <a:srgbClr val="FFC000"/>
                </a:solidFill>
              </a:rPr>
              <a:t>) </a:t>
            </a:r>
            <a:r>
              <a:rPr lang="en-CA" sz="4000" dirty="0" err="1" smtClean="0"/>
              <a:t>ብሓድነት</a:t>
            </a:r>
            <a:r>
              <a:rPr lang="en-CA" sz="4000" dirty="0" smtClean="0"/>
              <a:t> </a:t>
            </a:r>
            <a:r>
              <a:rPr lang="en-CA" sz="4000" dirty="0" err="1" smtClean="0"/>
              <a:t>ንምቕ</a:t>
            </a:r>
            <a:endParaRPr lang="en-CA" sz="4000" dirty="0" smtClean="0"/>
          </a:p>
          <a:p>
            <a:r>
              <a:rPr lang="en-CA" sz="4000" dirty="0" err="1" smtClean="0"/>
              <a:t>ባል</a:t>
            </a:r>
            <a:r>
              <a:rPr lang="en-CA" sz="4000" dirty="0" smtClean="0"/>
              <a:t> </a:t>
            </a:r>
            <a:r>
              <a:rPr lang="en-CA" sz="4000" dirty="0" err="1"/>
              <a:t>ብቑዓት</a:t>
            </a:r>
            <a:r>
              <a:rPr lang="en-CA" sz="4000" dirty="0"/>
              <a:t> </a:t>
            </a:r>
            <a:r>
              <a:rPr lang="en-CA" sz="4000" dirty="0" err="1"/>
              <a:t>ክገብረናን</a:t>
            </a:r>
            <a:r>
              <a:rPr lang="en-CA" sz="4000" dirty="0"/>
              <a:t> </a:t>
            </a:r>
            <a:r>
              <a:rPr lang="en-CA" sz="4000" dirty="0" err="1"/>
              <a:t>ኃጢኣትና</a:t>
            </a:r>
            <a:r>
              <a:rPr lang="en-CA" sz="4000" dirty="0"/>
              <a:t> </a:t>
            </a:r>
            <a:r>
              <a:rPr lang="en-CA" sz="4000" dirty="0" err="1"/>
              <a:t>ክሰርየልናን</a:t>
            </a:r>
            <a:r>
              <a:rPr lang="en-CA" sz="4000" dirty="0"/>
              <a:t> </a:t>
            </a:r>
            <a:r>
              <a:rPr lang="en-CA" sz="4000" dirty="0" err="1"/>
              <a:t>ድለዩን</a:t>
            </a:r>
            <a:r>
              <a:rPr lang="en-CA" sz="4000" dirty="0"/>
              <a:t> </a:t>
            </a:r>
            <a:r>
              <a:rPr lang="en-CA" sz="4000" dirty="0" err="1"/>
              <a:t>ለምኑን</a:t>
            </a:r>
            <a:r>
              <a:rPr lang="en-CA" sz="4000" dirty="0"/>
              <a:t>።</a:t>
            </a:r>
          </a:p>
          <a:p>
            <a:r>
              <a:rPr lang="en-CA" sz="4000" dirty="0" err="1">
                <a:solidFill>
                  <a:srgbClr val="FFFF00"/>
                </a:solidFill>
              </a:rPr>
              <a:t>ይ.ሕ</a:t>
            </a:r>
            <a:r>
              <a:rPr lang="en-CA" sz="4000" dirty="0">
                <a:solidFill>
                  <a:srgbClr val="FFFF00"/>
                </a:solidFill>
              </a:rPr>
              <a:t>. </a:t>
            </a:r>
            <a:r>
              <a:rPr lang="en-CA" sz="1400" dirty="0">
                <a:solidFill>
                  <a:srgbClr val="FFC000"/>
                </a:solidFill>
              </a:rPr>
              <a:t>36. </a:t>
            </a:r>
            <a:r>
              <a:rPr lang="en-CA" sz="4000" dirty="0"/>
              <a:t>ኦ </a:t>
            </a:r>
            <a:r>
              <a:rPr lang="en-CA" sz="4000" dirty="0" err="1"/>
              <a:t>ጐይታ</a:t>
            </a:r>
            <a:r>
              <a:rPr lang="en-CA" sz="4000" dirty="0"/>
              <a:t>፥ </a:t>
            </a:r>
            <a:r>
              <a:rPr lang="en-CA" sz="4000" dirty="0" err="1"/>
              <a:t>ይቕረ</a:t>
            </a:r>
            <a:r>
              <a:rPr lang="en-CA" sz="4000" dirty="0"/>
              <a:t> </a:t>
            </a:r>
            <a:r>
              <a:rPr lang="en-CA" sz="4000" dirty="0" err="1"/>
              <a:t>በለልና</a:t>
            </a:r>
            <a:r>
              <a:rPr lang="en-CA" sz="4000" dirty="0"/>
              <a:t>።</a:t>
            </a:r>
          </a:p>
          <a:p>
            <a:r>
              <a:rPr lang="en-CA" sz="4000" dirty="0" err="1">
                <a:solidFill>
                  <a:srgbClr val="FF0000"/>
                </a:solidFill>
              </a:rPr>
              <a:t>ይ.ካ</a:t>
            </a:r>
            <a:r>
              <a:rPr lang="en-CA" sz="4000" dirty="0">
                <a:solidFill>
                  <a:srgbClr val="FF0000"/>
                </a:solidFill>
              </a:rPr>
              <a:t>. </a:t>
            </a:r>
            <a:r>
              <a:rPr lang="en-CA" sz="1400" dirty="0">
                <a:solidFill>
                  <a:srgbClr val="FFC000"/>
                </a:solidFill>
              </a:rPr>
              <a:t>37. </a:t>
            </a:r>
            <a:r>
              <a:rPr lang="en-CA" sz="4000" dirty="0"/>
              <a:t>ኦ </a:t>
            </a:r>
            <a:r>
              <a:rPr lang="en-CA" sz="4000" dirty="0" err="1"/>
              <a:t>መፍቀሪ</a:t>
            </a:r>
            <a:r>
              <a:rPr lang="en-CA" sz="4000" dirty="0"/>
              <a:t> </a:t>
            </a:r>
            <a:r>
              <a:rPr lang="en-CA" sz="4000" dirty="0" err="1"/>
              <a:t>ሰብ</a:t>
            </a:r>
            <a:r>
              <a:rPr lang="en-CA" sz="4000" dirty="0"/>
              <a:t>፥ </a:t>
            </a:r>
            <a:r>
              <a:rPr lang="en-CA" sz="4000" dirty="0" err="1"/>
              <a:t>ስለዚ</a:t>
            </a:r>
            <a:r>
              <a:rPr lang="en-CA" sz="4000" dirty="0"/>
              <a:t> </a:t>
            </a:r>
            <a:r>
              <a:rPr lang="en-CA" sz="4000" dirty="0" err="1"/>
              <a:t>ንልምነካ</a:t>
            </a:r>
            <a:r>
              <a:rPr lang="en-CA" sz="4000" dirty="0"/>
              <a:t> </a:t>
            </a:r>
            <a:r>
              <a:rPr lang="en-CA" sz="4000" dirty="0" err="1"/>
              <a:t>ኣሎና</a:t>
            </a:r>
            <a:r>
              <a:rPr lang="en-CA" sz="4000" dirty="0"/>
              <a:t>፥ </a:t>
            </a:r>
            <a:r>
              <a:rPr lang="en-CA" sz="4000" dirty="0" err="1"/>
              <a:t>ካብ</a:t>
            </a:r>
            <a:r>
              <a:rPr lang="en-CA" sz="4000" dirty="0"/>
              <a:t> </a:t>
            </a:r>
            <a:r>
              <a:rPr lang="en-CA" sz="4000" dirty="0" err="1"/>
              <a:t>ምሕረትካውን</a:t>
            </a:r>
            <a:r>
              <a:rPr lang="en-CA" sz="4000" dirty="0"/>
              <a:t> </a:t>
            </a:r>
            <a:r>
              <a:rPr lang="en-CA" sz="4000" dirty="0" err="1"/>
              <a:t>ንደሊ</a:t>
            </a:r>
            <a:r>
              <a:rPr lang="en-CA" sz="4000" dirty="0"/>
              <a:t> </a:t>
            </a:r>
            <a:r>
              <a:rPr lang="en-CA" sz="4000" dirty="0" err="1"/>
              <a:t>ኣሎና</a:t>
            </a:r>
            <a:r>
              <a:rPr lang="en-CA" sz="4000" dirty="0"/>
              <a:t>። </a:t>
            </a:r>
            <a:r>
              <a:rPr lang="en-CA" sz="4000" dirty="0" err="1"/>
              <a:t>ነዛ</a:t>
            </a:r>
            <a:r>
              <a:rPr lang="en-CA" sz="4000" dirty="0"/>
              <a:t> </a:t>
            </a:r>
            <a:r>
              <a:rPr lang="en-CA" sz="4000" dirty="0" err="1"/>
              <a:t>ቕድስቲ</a:t>
            </a:r>
            <a:r>
              <a:rPr lang="en-CA" sz="4000" dirty="0"/>
              <a:t> </a:t>
            </a:r>
            <a:r>
              <a:rPr lang="en-CA" sz="4000" dirty="0" err="1" smtClean="0"/>
              <a:t>ዕለት</a:t>
            </a:r>
            <a:endParaRPr lang="en-CA" sz="4000" dirty="0"/>
          </a:p>
        </p:txBody>
      </p:sp>
      <p:sp>
        <p:nvSpPr>
          <p:cNvPr id="20" name="Rectangle 19"/>
          <p:cNvSpPr/>
          <p:nvPr/>
        </p:nvSpPr>
        <p:spPr>
          <a:xfrm>
            <a:off x="8154208" y="-22961"/>
            <a:ext cx="4037792" cy="6924973"/>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may </a:t>
            </a:r>
            <a:r>
              <a:rPr lang="en-US" sz="3300" dirty="0">
                <a:uFill>
                  <a:solidFill>
                    <a:srgbClr val="D84800"/>
                  </a:solidFill>
                </a:uFill>
              </a:rPr>
              <a:t>make us </a:t>
            </a:r>
            <a:r>
              <a:rPr lang="en-US" sz="3300" dirty="0" smtClean="0">
                <a:uFill>
                  <a:solidFill>
                    <a:srgbClr val="D84800"/>
                  </a:solidFill>
                </a:uFill>
              </a:rPr>
              <a:t>ready to </a:t>
            </a:r>
            <a:r>
              <a:rPr lang="en-US" sz="3300" dirty="0">
                <a:uFill>
                  <a:solidFill>
                    <a:srgbClr val="D84800"/>
                  </a:solidFill>
                </a:uFill>
              </a:rPr>
              <a:t>partake of the communion of the </a:t>
            </a:r>
            <a:r>
              <a:rPr lang="en-US" sz="3300" dirty="0" smtClean="0">
                <a:uFill>
                  <a:solidFill>
                    <a:srgbClr val="D84800"/>
                  </a:solidFill>
                </a:uFill>
              </a:rPr>
              <a:t>blessed sacrament </a:t>
            </a:r>
            <a:r>
              <a:rPr lang="en-US" sz="3300" dirty="0">
                <a:uFill>
                  <a:solidFill>
                    <a:srgbClr val="D84800"/>
                  </a:solidFill>
                </a:uFill>
              </a:rPr>
              <a:t>and forgive us our </a:t>
            </a:r>
            <a:r>
              <a:rPr lang="en-US" sz="3300" dirty="0" smtClean="0">
                <a:uFill>
                  <a:solidFill>
                    <a:srgbClr val="D84800"/>
                  </a:solidFill>
                </a:uFill>
              </a:rPr>
              <a:t>sins.</a:t>
            </a:r>
          </a:p>
          <a:p>
            <a:pPr marL="40639" marR="40639">
              <a:spcBef>
                <a:spcPts val="600"/>
              </a:spcBef>
              <a:buClr>
                <a:srgbClr val="D84800"/>
              </a:buClr>
              <a:buFont typeface="Arial"/>
              <a:defRPr sz="2800"/>
            </a:pPr>
            <a:r>
              <a:rPr lang="en-US" sz="3300" dirty="0" smtClean="0">
                <a:solidFill>
                  <a:srgbClr val="FFFF00"/>
                </a:solidFill>
                <a:uFill>
                  <a:solidFill>
                    <a:srgbClr val="D84800"/>
                  </a:solidFill>
                </a:uFill>
              </a:rPr>
              <a:t>People: </a:t>
            </a:r>
            <a:r>
              <a:rPr lang="en-US" sz="1400" dirty="0" smtClean="0">
                <a:solidFill>
                  <a:srgbClr val="FFC000"/>
                </a:solidFill>
                <a:uFill>
                  <a:solidFill>
                    <a:srgbClr val="D84800"/>
                  </a:solidFill>
                </a:uFill>
              </a:rPr>
              <a:t>36.</a:t>
            </a:r>
            <a:r>
              <a:rPr lang="en-US" sz="3300" dirty="0" smtClean="0">
                <a:uFill>
                  <a:solidFill>
                    <a:srgbClr val="D84800"/>
                  </a:solidFill>
                </a:uFill>
              </a:rPr>
              <a:t>Kyrie </a:t>
            </a:r>
            <a:r>
              <a:rPr lang="en-US" sz="3300" dirty="0" err="1" smtClean="0">
                <a:uFill>
                  <a:solidFill>
                    <a:srgbClr val="D84800"/>
                  </a:solidFill>
                </a:uFill>
              </a:rPr>
              <a:t>eleison</a:t>
            </a:r>
            <a:endParaRPr lang="en-US" sz="3300" dirty="0" smtClean="0">
              <a:uFill>
                <a:solidFill>
                  <a:srgbClr val="D84800"/>
                </a:solidFill>
              </a:uFill>
            </a:endParaRPr>
          </a:p>
          <a:p>
            <a:pPr marL="40639" marR="40639">
              <a:spcBef>
                <a:spcPts val="600"/>
              </a:spcBef>
              <a:buClr>
                <a:srgbClr val="D84800"/>
              </a:buClr>
              <a:buFont typeface="Arial"/>
              <a:defRPr sz="2800"/>
            </a:pPr>
            <a:endParaRPr lang="en-US" sz="3300" dirty="0" smtClean="0">
              <a:solidFill>
                <a:srgbClr val="FF0000"/>
              </a:solidFill>
              <a:uFill>
                <a:solidFill>
                  <a:srgbClr val="D84800"/>
                </a:solidFill>
              </a:uFill>
            </a:endParaRPr>
          </a:p>
          <a:p>
            <a:pPr marL="40639" marR="40639">
              <a:spcBef>
                <a:spcPts val="600"/>
              </a:spcBef>
              <a:buClr>
                <a:srgbClr val="D84800"/>
              </a:buClr>
              <a:buFont typeface="Arial"/>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37.</a:t>
            </a:r>
            <a:r>
              <a:rPr lang="en-US" sz="3300" dirty="0" smtClean="0">
                <a:uFill>
                  <a:solidFill>
                    <a:srgbClr val="D84800"/>
                  </a:solidFill>
                </a:uFill>
              </a:rPr>
              <a:t>For </a:t>
            </a:r>
            <a:r>
              <a:rPr lang="en-US" sz="3300" dirty="0">
                <a:uFill>
                  <a:solidFill>
                    <a:srgbClr val="D84800"/>
                  </a:solidFill>
                </a:uFill>
              </a:rPr>
              <a:t>this cause we pray </a:t>
            </a:r>
            <a:r>
              <a:rPr lang="en-US" sz="3300" dirty="0" smtClean="0">
                <a:uFill>
                  <a:solidFill>
                    <a:srgbClr val="D84800"/>
                  </a:solidFill>
                </a:uFill>
              </a:rPr>
              <a:t>and entreat </a:t>
            </a:r>
            <a:r>
              <a:rPr lang="en-US" sz="3300" dirty="0">
                <a:uFill>
                  <a:solidFill>
                    <a:srgbClr val="D84800"/>
                  </a:solidFill>
                </a:uFill>
              </a:rPr>
              <a:t>of Thy goodness, O lover of man</a:t>
            </a:r>
            <a:r>
              <a:rPr lang="en-US" sz="3300" dirty="0" smtClean="0">
                <a:uFill>
                  <a:solidFill>
                    <a:srgbClr val="D84800"/>
                  </a:solidFill>
                </a:uFill>
              </a:rPr>
              <a:t>, grant </a:t>
            </a:r>
            <a:r>
              <a:rPr lang="en-US" sz="3300" dirty="0">
                <a:uFill>
                  <a:solidFill>
                    <a:srgbClr val="D84800"/>
                  </a:solidFill>
                </a:uFill>
              </a:rPr>
              <a:t>us to complete this </a:t>
            </a:r>
            <a:r>
              <a:rPr lang="en-US" sz="3300" dirty="0" smtClean="0">
                <a:uFill>
                  <a:solidFill>
                    <a:srgbClr val="D84800"/>
                  </a:solidFill>
                </a:uFill>
              </a:rPr>
              <a:t>holy</a:t>
            </a:r>
            <a:endParaRPr lang="en-US" sz="3600" dirty="0"/>
          </a:p>
        </p:txBody>
      </p:sp>
    </p:spTree>
    <p:extLst>
      <p:ext uri="{BB962C8B-B14F-4D97-AF65-F5344CB8AC3E}">
        <p14:creationId xmlns:p14="http://schemas.microsoft.com/office/powerpoint/2010/main" val="45509729"/>
      </p:ext>
    </p:extLst>
  </p:cSld>
  <p:clrMapOvr>
    <a:masterClrMapping/>
  </p:clrMapOvr>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68201"/>
            <a:ext cx="4086379" cy="6863417"/>
          </a:xfrm>
          <a:prstGeom prst="rect">
            <a:avLst/>
          </a:prstGeom>
          <a:noFill/>
        </p:spPr>
        <p:txBody>
          <a:bodyPr wrap="square" rtlCol="0">
            <a:spAutoFit/>
          </a:bodyPr>
          <a:lstStyle/>
          <a:p>
            <a:r>
              <a:rPr lang="en-CA" sz="4000" b="1" dirty="0" err="1" smtClean="0">
                <a:solidFill>
                  <a:srgbClr val="FF0000"/>
                </a:solidFill>
              </a:rPr>
              <a:t>ይ.ካ.ንፍቅ</a:t>
            </a:r>
            <a:r>
              <a:rPr lang="en-CA" sz="4000" b="1" dirty="0" smtClean="0">
                <a:solidFill>
                  <a:srgbClr val="FF0000"/>
                </a:solidFill>
              </a:rPr>
              <a:t>  </a:t>
            </a:r>
            <a:r>
              <a:rPr lang="en-CA" sz="4000" b="1" dirty="0" err="1" smtClean="0"/>
              <a:t>ይወርድ</a:t>
            </a:r>
            <a:r>
              <a:rPr lang="en-CA" sz="4000" b="1" dirty="0" smtClean="0"/>
              <a:t> </a:t>
            </a:r>
            <a:r>
              <a:rPr lang="en-CA" sz="4000" b="1" dirty="0" err="1" smtClean="0"/>
              <a:t>መንፈስ</a:t>
            </a:r>
            <a:r>
              <a:rPr lang="en-CA" sz="4000" b="1" dirty="0" smtClean="0"/>
              <a:t> </a:t>
            </a:r>
            <a:r>
              <a:rPr lang="en-CA" sz="4000" b="1" dirty="0" err="1" smtClean="0"/>
              <a:t>ቅዱስ</a:t>
            </a:r>
            <a:r>
              <a:rPr lang="en-CA" sz="4000" b="1" dirty="0"/>
              <a:t> </a:t>
            </a:r>
            <a:r>
              <a:rPr lang="en-CA" sz="4000" b="1" dirty="0" err="1" smtClean="0"/>
              <a:t>በላዕለ</a:t>
            </a:r>
            <a:r>
              <a:rPr lang="en-CA" sz="4000" b="1" dirty="0" smtClean="0"/>
              <a:t> </a:t>
            </a:r>
            <a:r>
              <a:rPr lang="en-CA" sz="4000" b="1" dirty="0" err="1" smtClean="0"/>
              <a:t>ኅብስቱ</a:t>
            </a:r>
            <a:r>
              <a:rPr lang="en-CA" sz="4000" b="1" dirty="0" smtClean="0"/>
              <a:t> </a:t>
            </a:r>
            <a:r>
              <a:rPr lang="en-CA" sz="4000" b="1" dirty="0" err="1" smtClean="0"/>
              <a:t>ወወይኑ</a:t>
            </a:r>
            <a:r>
              <a:rPr lang="en-CA" sz="4000" b="1" dirty="0" smtClean="0"/>
              <a:t>፥</a:t>
            </a:r>
          </a:p>
          <a:p>
            <a:r>
              <a:rPr lang="en-CA" sz="4000" b="1" dirty="0" err="1" smtClean="0"/>
              <a:t>ሶበ</a:t>
            </a:r>
            <a:r>
              <a:rPr lang="en-CA" sz="4000" b="1" dirty="0" smtClean="0"/>
              <a:t> </a:t>
            </a:r>
            <a:r>
              <a:rPr lang="en-CA" sz="4000" b="1" dirty="0" err="1" smtClean="0"/>
              <a:t>ይብል</a:t>
            </a:r>
            <a:r>
              <a:rPr lang="en-CA" sz="4000" b="1" dirty="0" smtClean="0"/>
              <a:t> </a:t>
            </a:r>
            <a:r>
              <a:rPr lang="en-CA" sz="4000" b="1" dirty="0" err="1" smtClean="0"/>
              <a:t>ካህን</a:t>
            </a:r>
            <a:r>
              <a:rPr lang="en-CA" sz="4000" b="1" dirty="0" smtClean="0"/>
              <a:t> </a:t>
            </a:r>
            <a:r>
              <a:rPr lang="en-CA" sz="4000" b="1" dirty="0" err="1" smtClean="0"/>
              <a:t>ጸጋ</a:t>
            </a:r>
            <a:r>
              <a:rPr lang="en-CA" sz="4000" b="1" dirty="0" smtClean="0"/>
              <a:t> </a:t>
            </a:r>
            <a:r>
              <a:rPr lang="en-CA" sz="4000" b="1" dirty="0" err="1" smtClean="0"/>
              <a:t>መንፈስ</a:t>
            </a:r>
            <a:r>
              <a:rPr lang="en-CA" sz="4000" b="1" dirty="0" smtClean="0"/>
              <a:t> </a:t>
            </a:r>
            <a:r>
              <a:rPr lang="en-CA" sz="4000" b="1" dirty="0" err="1" smtClean="0"/>
              <a:t>ቅዱስ</a:t>
            </a:r>
            <a:r>
              <a:rPr lang="en-CA" sz="4000" b="1" dirty="0" smtClean="0"/>
              <a:t> </a:t>
            </a:r>
            <a:r>
              <a:rPr lang="en-CA" sz="4000" b="1" dirty="0" err="1" smtClean="0"/>
              <a:t>ፈኑ</a:t>
            </a:r>
            <a:r>
              <a:rPr lang="en-CA" sz="4000" b="1" dirty="0" smtClean="0"/>
              <a:t>፣</a:t>
            </a:r>
          </a:p>
          <a:p>
            <a:r>
              <a:rPr lang="en-CA" sz="4000" b="1" dirty="0" err="1" smtClean="0">
                <a:solidFill>
                  <a:srgbClr val="FFFF00"/>
                </a:solidFill>
              </a:rPr>
              <a:t>ይ.ሕ</a:t>
            </a:r>
            <a:r>
              <a:rPr lang="en-CA" sz="4000" b="1" dirty="0" smtClean="0">
                <a:solidFill>
                  <a:srgbClr val="FFFF00"/>
                </a:solidFill>
              </a:rPr>
              <a:t>. </a:t>
            </a:r>
            <a:r>
              <a:rPr lang="en-CA" sz="4000" b="1" dirty="0" err="1" smtClean="0"/>
              <a:t>ማእከለ</a:t>
            </a:r>
            <a:r>
              <a:rPr lang="en-CA" sz="4000" b="1" dirty="0" smtClean="0"/>
              <a:t> </a:t>
            </a:r>
            <a:r>
              <a:rPr lang="en-CA" sz="4000" b="1" dirty="0" err="1" smtClean="0"/>
              <a:t>ዛቲ</a:t>
            </a:r>
            <a:r>
              <a:rPr lang="en-CA" sz="4000" b="1" dirty="0" smtClean="0"/>
              <a:t> </a:t>
            </a:r>
            <a:r>
              <a:rPr lang="en-CA" sz="4000" b="1" dirty="0" err="1" smtClean="0"/>
              <a:t>ቅድስት</a:t>
            </a:r>
            <a:r>
              <a:rPr lang="en-CA" sz="4000" b="1" dirty="0" smtClean="0"/>
              <a:t> </a:t>
            </a:r>
            <a:r>
              <a:rPr lang="en-CA" sz="4000" b="1" dirty="0" err="1" smtClean="0"/>
              <a:t>ቤተክርስቲያኑ</a:t>
            </a:r>
            <a:r>
              <a:rPr lang="en-CA" sz="4000" b="1" dirty="0" smtClean="0"/>
              <a:t> ፥</a:t>
            </a:r>
          </a:p>
          <a:p>
            <a:r>
              <a:rPr lang="en-CA" sz="4000" b="1" dirty="0" err="1" smtClean="0"/>
              <a:t>ይዌልጦሙ</a:t>
            </a:r>
            <a:r>
              <a:rPr lang="en-CA" sz="4000" b="1" dirty="0" smtClean="0"/>
              <a:t> </a:t>
            </a:r>
            <a:r>
              <a:rPr lang="en-CA" sz="4000" b="1" dirty="0" err="1" smtClean="0"/>
              <a:t>ከመ</a:t>
            </a:r>
            <a:r>
              <a:rPr lang="en-CA" sz="4000" b="1" dirty="0" smtClean="0"/>
              <a:t> </a:t>
            </a:r>
            <a:r>
              <a:rPr lang="en-CA" sz="4000" b="1" dirty="0" err="1" smtClean="0"/>
              <a:t>ቅጽበት</a:t>
            </a:r>
            <a:r>
              <a:rPr lang="en-CA" sz="4000" b="1" dirty="0" smtClean="0"/>
              <a:t> </a:t>
            </a:r>
            <a:r>
              <a:rPr lang="en-CA" sz="4000" b="1" dirty="0" err="1" smtClean="0"/>
              <a:t>ኣባላተ</a:t>
            </a:r>
            <a:r>
              <a:rPr lang="en-CA" sz="4000" b="1" dirty="0" smtClean="0"/>
              <a:t> </a:t>
            </a:r>
            <a:r>
              <a:rPr lang="en-CA" sz="4000" b="1" dirty="0" err="1" smtClean="0"/>
              <a:t>ክርስቶስ</a:t>
            </a:r>
            <a:r>
              <a:rPr lang="en-CA" sz="4000" b="1" dirty="0" smtClean="0"/>
              <a:t> </a:t>
            </a:r>
            <a:r>
              <a:rPr lang="en-CA" sz="4000" b="1" dirty="0" err="1" smtClean="0"/>
              <a:t>ይኩኑ</a:t>
            </a:r>
            <a:r>
              <a:rPr lang="en-CA" sz="4000" b="1" dirty="0" smtClean="0"/>
              <a:t>፥ </a:t>
            </a:r>
            <a:r>
              <a:rPr lang="en-CA" sz="4000" b="1" dirty="0" err="1" smtClean="0"/>
              <a:t>በኃይለ</a:t>
            </a:r>
            <a:r>
              <a:rPr lang="en-CA" sz="4000" b="1" dirty="0" smtClean="0"/>
              <a:t> </a:t>
            </a:r>
            <a:r>
              <a:rPr lang="en-CA" sz="4000" b="1" dirty="0" err="1" smtClean="0"/>
              <a:t>ጥበቡ</a:t>
            </a:r>
            <a:r>
              <a:rPr lang="en-CA" sz="4000" b="1" dirty="0" smtClean="0"/>
              <a:t> </a:t>
            </a:r>
            <a:r>
              <a:rPr lang="en-CA" sz="4000" b="1" dirty="0" err="1" smtClean="0"/>
              <a:t>ዕፁብ</a:t>
            </a:r>
            <a:r>
              <a:rPr lang="en-CA" sz="4000" b="1" dirty="0" smtClean="0"/>
              <a:t> </a:t>
            </a:r>
            <a:r>
              <a:rPr lang="en-CA" sz="4000" b="1" dirty="0" err="1" smtClean="0"/>
              <a:t>ወመንክር</a:t>
            </a:r>
            <a:r>
              <a:rPr lang="en-CA" sz="4000" b="1" dirty="0" smtClean="0"/>
              <a:t> </a:t>
            </a:r>
            <a:r>
              <a:rPr lang="en-CA" sz="4000" b="1" dirty="0" err="1" smtClean="0"/>
              <a:t>ኪኑ</a:t>
            </a:r>
            <a:r>
              <a:rPr lang="en-CA" sz="4000" b="1" dirty="0" smtClean="0"/>
              <a:t>።</a:t>
            </a:r>
            <a:endParaRPr lang="en-CA" sz="4000" b="1" dirty="0"/>
          </a:p>
        </p:txBody>
      </p:sp>
      <p:sp>
        <p:nvSpPr>
          <p:cNvPr id="8" name="TextBox 7"/>
          <p:cNvSpPr txBox="1"/>
          <p:nvPr/>
        </p:nvSpPr>
        <p:spPr>
          <a:xfrm>
            <a:off x="3993391" y="111272"/>
            <a:ext cx="4236210" cy="6401753"/>
          </a:xfrm>
          <a:prstGeom prst="rect">
            <a:avLst/>
          </a:prstGeom>
          <a:noFill/>
        </p:spPr>
        <p:txBody>
          <a:bodyPr wrap="square" rtlCol="0">
            <a:spAutoFit/>
          </a:bodyPr>
          <a:lstStyle/>
          <a:p>
            <a:r>
              <a:rPr lang="en-CA" sz="4100" b="1" dirty="0" err="1" smtClean="0">
                <a:solidFill>
                  <a:srgbClr val="FF0000"/>
                </a:solidFill>
              </a:rPr>
              <a:t>ይ.ካ.ንፍቅ</a:t>
            </a:r>
            <a:r>
              <a:rPr lang="en-CA" sz="4100" b="1" dirty="0" smtClean="0">
                <a:solidFill>
                  <a:srgbClr val="FF0000"/>
                </a:solidFill>
              </a:rPr>
              <a:t>  </a:t>
            </a:r>
            <a:r>
              <a:rPr lang="en-CA" sz="4100" dirty="0" err="1" smtClean="0"/>
              <a:t>ካህን</a:t>
            </a:r>
            <a:r>
              <a:rPr lang="en-CA" sz="4100" dirty="0" smtClean="0"/>
              <a:t> </a:t>
            </a:r>
            <a:r>
              <a:rPr lang="en-CA" sz="4100" dirty="0" err="1" smtClean="0"/>
              <a:t>ጸጋ</a:t>
            </a:r>
            <a:r>
              <a:rPr lang="en-CA" sz="4100" dirty="0" smtClean="0"/>
              <a:t> </a:t>
            </a:r>
            <a:r>
              <a:rPr lang="en-CA" sz="4100" dirty="0" err="1" smtClean="0"/>
              <a:t>መንፈስ</a:t>
            </a:r>
            <a:r>
              <a:rPr lang="en-CA" sz="4100" dirty="0" smtClean="0"/>
              <a:t> </a:t>
            </a:r>
            <a:r>
              <a:rPr lang="en-CA" sz="4100" dirty="0" err="1" smtClean="0"/>
              <a:t>ቅዱስ</a:t>
            </a:r>
            <a:r>
              <a:rPr lang="en-CA" sz="4100" dirty="0"/>
              <a:t> </a:t>
            </a:r>
            <a:r>
              <a:rPr lang="en-CA" sz="4100" dirty="0" err="1" smtClean="0"/>
              <a:t>ናብ</a:t>
            </a:r>
            <a:r>
              <a:rPr lang="en-CA" sz="4100" dirty="0" smtClean="0"/>
              <a:t> </a:t>
            </a:r>
            <a:r>
              <a:rPr lang="en-CA" sz="4100" dirty="0" err="1" smtClean="0"/>
              <a:t>ልዕሊ</a:t>
            </a:r>
            <a:r>
              <a:rPr lang="en-CA" sz="4100" dirty="0" smtClean="0"/>
              <a:t> </a:t>
            </a:r>
            <a:r>
              <a:rPr lang="en-CA" sz="4100" dirty="0" err="1" smtClean="0"/>
              <a:t>ኅብስትን</a:t>
            </a:r>
            <a:r>
              <a:rPr lang="en-CA" sz="4100" dirty="0" smtClean="0"/>
              <a:t> </a:t>
            </a:r>
            <a:r>
              <a:rPr lang="en-CA" sz="4100" dirty="0" err="1" smtClean="0"/>
              <a:t>ወይንን</a:t>
            </a:r>
            <a:r>
              <a:rPr lang="en-CA" sz="4100" dirty="0" smtClean="0"/>
              <a:t> </a:t>
            </a:r>
            <a:r>
              <a:rPr lang="en-CA" sz="4100" dirty="0" err="1" smtClean="0"/>
              <a:t>ይውረድ</a:t>
            </a:r>
            <a:r>
              <a:rPr lang="en-CA" sz="4100" dirty="0" smtClean="0"/>
              <a:t> </a:t>
            </a:r>
            <a:r>
              <a:rPr lang="en-CA" sz="4100" dirty="0" err="1" smtClean="0"/>
              <a:t>ኣብ</a:t>
            </a:r>
            <a:r>
              <a:rPr lang="en-CA" sz="4100" dirty="0" smtClean="0"/>
              <a:t> </a:t>
            </a:r>
            <a:r>
              <a:rPr lang="en-CA" sz="4100" dirty="0" err="1" smtClean="0"/>
              <a:t>ዝብለሉ</a:t>
            </a:r>
            <a:r>
              <a:rPr lang="en-CA" sz="4100" dirty="0" smtClean="0"/>
              <a:t> </a:t>
            </a:r>
            <a:r>
              <a:rPr lang="en-CA" sz="4100" dirty="0" err="1" smtClean="0"/>
              <a:t>ግዜ</a:t>
            </a:r>
            <a:r>
              <a:rPr lang="en-CA" sz="4100" dirty="0" smtClean="0"/>
              <a:t>፣</a:t>
            </a:r>
          </a:p>
          <a:p>
            <a:r>
              <a:rPr lang="en-CA" sz="4100" dirty="0" err="1" smtClean="0">
                <a:solidFill>
                  <a:srgbClr val="FFFF00"/>
                </a:solidFill>
              </a:rPr>
              <a:t>ይ.ሕ.</a:t>
            </a:r>
            <a:r>
              <a:rPr lang="en-CA" sz="4100" dirty="0" err="1" smtClean="0"/>
              <a:t>ኣብ</a:t>
            </a:r>
            <a:r>
              <a:rPr lang="en-CA" sz="4100" dirty="0" smtClean="0"/>
              <a:t> </a:t>
            </a:r>
            <a:r>
              <a:rPr lang="en-CA" sz="4100" dirty="0" err="1" smtClean="0"/>
              <a:t>ማእከል</a:t>
            </a:r>
            <a:r>
              <a:rPr lang="en-CA" sz="4100" dirty="0" smtClean="0"/>
              <a:t> </a:t>
            </a:r>
            <a:r>
              <a:rPr lang="en-CA" sz="4100" dirty="0" err="1" smtClean="0"/>
              <a:t>ቅድስቲ</a:t>
            </a:r>
            <a:r>
              <a:rPr lang="en-CA" sz="4100" dirty="0" smtClean="0"/>
              <a:t> </a:t>
            </a:r>
            <a:r>
              <a:rPr lang="en-CA" sz="4100" dirty="0" err="1" smtClean="0"/>
              <a:t>ቤተ</a:t>
            </a:r>
            <a:r>
              <a:rPr lang="en-CA" sz="4100" dirty="0" smtClean="0"/>
              <a:t> </a:t>
            </a:r>
            <a:r>
              <a:rPr lang="en-CA" sz="4100" dirty="0" err="1" smtClean="0"/>
              <a:t>ክርስትያኑ</a:t>
            </a:r>
            <a:r>
              <a:rPr lang="en-CA" sz="4100" dirty="0" smtClean="0"/>
              <a:t> </a:t>
            </a:r>
            <a:r>
              <a:rPr lang="en-CA" sz="4100" dirty="0" err="1" smtClean="0"/>
              <a:t>በዘደንቕ</a:t>
            </a:r>
            <a:r>
              <a:rPr lang="en-CA" sz="4100" dirty="0" smtClean="0"/>
              <a:t> </a:t>
            </a:r>
            <a:r>
              <a:rPr lang="en-CA" sz="4100" dirty="0" err="1" smtClean="0"/>
              <a:t>ግሩም</a:t>
            </a:r>
            <a:r>
              <a:rPr lang="en-CA" sz="4100" dirty="0" smtClean="0"/>
              <a:t> </a:t>
            </a:r>
            <a:r>
              <a:rPr lang="en-CA" sz="4100" dirty="0" err="1" smtClean="0"/>
              <a:t>ሥልጣኑ</a:t>
            </a:r>
            <a:r>
              <a:rPr lang="en-CA" sz="4100" dirty="0" smtClean="0"/>
              <a:t> </a:t>
            </a:r>
            <a:r>
              <a:rPr lang="en-CA" sz="4100" dirty="0" err="1" smtClean="0"/>
              <a:t>ኣባላት</a:t>
            </a:r>
            <a:r>
              <a:rPr lang="en-CA" sz="4100" dirty="0" smtClean="0"/>
              <a:t> </a:t>
            </a:r>
            <a:r>
              <a:rPr lang="en-CA" sz="4100" dirty="0" err="1" smtClean="0"/>
              <a:t>ክርስቶስ</a:t>
            </a:r>
            <a:r>
              <a:rPr lang="en-CA" sz="4100" dirty="0" smtClean="0"/>
              <a:t> </a:t>
            </a:r>
            <a:r>
              <a:rPr lang="en-CA" sz="4100" dirty="0" err="1" smtClean="0"/>
              <a:t>ንክኾኑ</a:t>
            </a:r>
            <a:r>
              <a:rPr lang="en-CA" sz="4100" dirty="0" smtClean="0"/>
              <a:t> </a:t>
            </a:r>
            <a:r>
              <a:rPr lang="en-CA" sz="4100" dirty="0" err="1" smtClean="0"/>
              <a:t>ይልውጦም</a:t>
            </a:r>
            <a:r>
              <a:rPr lang="en-CA" sz="4100" dirty="0" smtClean="0"/>
              <a:t>። </a:t>
            </a:r>
            <a:endParaRPr lang="en-CA" sz="4100" dirty="0"/>
          </a:p>
        </p:txBody>
      </p:sp>
      <p:sp>
        <p:nvSpPr>
          <p:cNvPr id="9" name="Rectangle 8"/>
          <p:cNvSpPr/>
          <p:nvPr/>
        </p:nvSpPr>
        <p:spPr>
          <a:xfrm>
            <a:off x="7986410" y="-125376"/>
            <a:ext cx="4306143" cy="6801862"/>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700" b="1" dirty="0">
                <a:solidFill>
                  <a:srgbClr val="FF0000"/>
                </a:solidFill>
              </a:rPr>
              <a:t>Asst. Priest</a:t>
            </a:r>
            <a:r>
              <a:rPr lang="en-US" sz="2700" b="1" dirty="0" smtClean="0">
                <a:solidFill>
                  <a:srgbClr val="FF0000"/>
                </a:solidFill>
              </a:rPr>
              <a:t>:</a:t>
            </a:r>
            <a:r>
              <a:rPr lang="en-US" sz="2700" dirty="0" smtClean="0">
                <a:solidFill>
                  <a:srgbClr val="FF0000"/>
                </a:solidFill>
              </a:rPr>
              <a:t>  </a:t>
            </a:r>
            <a:r>
              <a:rPr lang="en-US" sz="2700" dirty="0"/>
              <a:t>As the priest says let the Holy Spirit descend, on this revered Holy of Holies</a:t>
            </a:r>
            <a:r>
              <a:rPr lang="en-US" sz="2700" dirty="0" smtClean="0"/>
              <a:t>.</a:t>
            </a:r>
          </a:p>
          <a:p>
            <a:pPr marL="40639" marR="40639">
              <a:lnSpc>
                <a:spcPct val="150000"/>
              </a:lnSpc>
              <a:spcBef>
                <a:spcPts val="600"/>
              </a:spcBef>
              <a:buClr>
                <a:srgbClr val="000000"/>
              </a:buClr>
              <a:buFont typeface="Arial"/>
              <a:defRPr sz="2800"/>
            </a:pPr>
            <a:endParaRPr lang="en-US" sz="1400" dirty="0"/>
          </a:p>
          <a:p>
            <a:pPr marL="40639" marR="40639">
              <a:lnSpc>
                <a:spcPct val="150000"/>
              </a:lnSpc>
              <a:spcBef>
                <a:spcPts val="600"/>
              </a:spcBef>
              <a:buClr>
                <a:srgbClr val="0329D6"/>
              </a:buClr>
              <a:buFont typeface="Arial"/>
              <a:defRPr sz="2800"/>
            </a:pPr>
            <a:r>
              <a:rPr lang="en-US" sz="2700" b="1" dirty="0" smtClean="0">
                <a:solidFill>
                  <a:srgbClr val="FFFF00"/>
                </a:solidFill>
                <a:uFill>
                  <a:solidFill>
                    <a:srgbClr val="0329D6"/>
                  </a:solidFill>
                </a:uFill>
              </a:rPr>
              <a:t>People:</a:t>
            </a:r>
            <a:r>
              <a:rPr lang="en-US" sz="2700" dirty="0" smtClean="0">
                <a:solidFill>
                  <a:srgbClr val="FFFF00"/>
                </a:solidFill>
                <a:uFill>
                  <a:solidFill>
                    <a:srgbClr val="0329D6"/>
                  </a:solidFill>
                </a:uFill>
              </a:rPr>
              <a:t>  </a:t>
            </a:r>
            <a:r>
              <a:rPr lang="en-US" sz="2700" dirty="0">
                <a:solidFill>
                  <a:schemeClr val="tx1">
                    <a:lumMod val="95000"/>
                  </a:schemeClr>
                </a:solidFill>
                <a:uFill>
                  <a:solidFill>
                    <a:srgbClr val="0329D6"/>
                  </a:solidFill>
                </a:uFill>
              </a:rPr>
              <a:t>The Holy Spirit will descend upon the bread and wine and towards Flesh and Blood, His special Spirit will transform them in an instant with His wisdom. </a:t>
            </a:r>
          </a:p>
        </p:txBody>
      </p:sp>
    </p:spTree>
    <p:extLst>
      <p:ext uri="{BB962C8B-B14F-4D97-AF65-F5344CB8AC3E}">
        <p14:creationId xmlns:p14="http://schemas.microsoft.com/office/powerpoint/2010/main" val="2873954874"/>
      </p:ext>
    </p:extLst>
  </p:cSld>
  <p:clrMapOvr>
    <a:masterClrMapping/>
  </p:clrMapOvr>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6401753"/>
          </a:xfrm>
          <a:prstGeom prst="rect">
            <a:avLst/>
          </a:prstGeom>
          <a:noFill/>
        </p:spPr>
        <p:txBody>
          <a:bodyPr wrap="square" rtlCol="0">
            <a:spAutoFit/>
          </a:bodyPr>
          <a:lstStyle/>
          <a:p>
            <a:r>
              <a:rPr lang="en-CA" sz="4100" b="1" dirty="0" err="1" smtClean="0">
                <a:solidFill>
                  <a:srgbClr val="FF0000"/>
                </a:solidFill>
              </a:rPr>
              <a:t>ይ.ካ</a:t>
            </a:r>
            <a:r>
              <a:rPr lang="en-CA" sz="4100" b="1" dirty="0" smtClean="0">
                <a:solidFill>
                  <a:srgbClr val="FF0000"/>
                </a:solidFill>
              </a:rPr>
              <a:t>.  </a:t>
            </a:r>
            <a:r>
              <a:rPr lang="en-CA" sz="4100" b="1" dirty="0" err="1" smtClean="0"/>
              <a:t>ሰላም</a:t>
            </a:r>
            <a:r>
              <a:rPr lang="en-CA" sz="4100" b="1" dirty="0" smtClean="0"/>
              <a:t> </a:t>
            </a:r>
            <a:r>
              <a:rPr lang="en-CA" sz="4100" b="1" dirty="0" err="1" smtClean="0"/>
              <a:t>ለክሙ</a:t>
            </a:r>
            <a:r>
              <a:rPr lang="en-CA" sz="4100" b="1" dirty="0" smtClean="0"/>
              <a:t> </a:t>
            </a:r>
            <a:r>
              <a:rPr lang="en-CA" sz="4100" b="1" dirty="0" err="1" smtClean="0"/>
              <a:t>ጻድቃነን</a:t>
            </a:r>
            <a:r>
              <a:rPr lang="en-CA" sz="4100" b="1" dirty="0" smtClean="0"/>
              <a:t> </a:t>
            </a:r>
            <a:r>
              <a:rPr lang="en-CA" sz="4100" b="1" dirty="0" err="1" smtClean="0"/>
              <a:t>ወሰማዕት</a:t>
            </a:r>
            <a:r>
              <a:rPr lang="en-CA" sz="4100" b="1" dirty="0" smtClean="0"/>
              <a:t>፥ </a:t>
            </a:r>
            <a:r>
              <a:rPr lang="en-CA" sz="4100" b="1" dirty="0" err="1" smtClean="0"/>
              <a:t>እለ</a:t>
            </a:r>
            <a:r>
              <a:rPr lang="en-CA" sz="4100" b="1" dirty="0" smtClean="0"/>
              <a:t> </a:t>
            </a:r>
            <a:r>
              <a:rPr lang="en-CA" sz="4100" b="1" dirty="0" err="1" smtClean="0"/>
              <a:t>አዕረፍክሙ</a:t>
            </a:r>
            <a:r>
              <a:rPr lang="en-CA" sz="4100" b="1" dirty="0" smtClean="0"/>
              <a:t> </a:t>
            </a:r>
            <a:r>
              <a:rPr lang="en-CA" sz="4100" b="1" dirty="0" err="1" smtClean="0"/>
              <a:t>በሃይማኖት</a:t>
            </a:r>
            <a:r>
              <a:rPr lang="en-CA" sz="4100" b="1" dirty="0" smtClean="0"/>
              <a:t>፣</a:t>
            </a:r>
          </a:p>
          <a:p>
            <a:r>
              <a:rPr lang="en-CA" sz="4100" b="1" dirty="0" err="1" smtClean="0">
                <a:solidFill>
                  <a:srgbClr val="FFFF00"/>
                </a:solidFill>
              </a:rPr>
              <a:t>ይ.ሕ</a:t>
            </a:r>
            <a:r>
              <a:rPr lang="en-CA" sz="4100" b="1" dirty="0" smtClean="0">
                <a:solidFill>
                  <a:srgbClr val="FFFF00"/>
                </a:solidFill>
              </a:rPr>
              <a:t>. </a:t>
            </a:r>
            <a:r>
              <a:rPr lang="en-CA" sz="4100" b="1" dirty="0" err="1" smtClean="0"/>
              <a:t>መዋዕያነ</a:t>
            </a:r>
            <a:r>
              <a:rPr lang="en-CA" sz="4100" b="1" dirty="0" smtClean="0"/>
              <a:t> </a:t>
            </a:r>
            <a:r>
              <a:rPr lang="en-CA" sz="4100" b="1" dirty="0" err="1" smtClean="0"/>
              <a:t>ዓለም</a:t>
            </a:r>
            <a:r>
              <a:rPr lang="en-CA" sz="4100" b="1" dirty="0" smtClean="0"/>
              <a:t> </a:t>
            </a:r>
            <a:r>
              <a:rPr lang="en-CA" sz="4100" b="1" dirty="0" err="1" smtClean="0"/>
              <a:t>አንትሙ</a:t>
            </a:r>
            <a:r>
              <a:rPr lang="en-CA" sz="4100" b="1" dirty="0" smtClean="0"/>
              <a:t> </a:t>
            </a:r>
            <a:r>
              <a:rPr lang="en-CA" sz="4100" b="1" dirty="0" err="1" smtClean="0"/>
              <a:t>በብዙኅ</a:t>
            </a:r>
            <a:r>
              <a:rPr lang="en-CA" sz="4100" b="1" dirty="0" smtClean="0"/>
              <a:t> </a:t>
            </a:r>
            <a:r>
              <a:rPr lang="en-CA" sz="4100" b="1" dirty="0" err="1" smtClean="0"/>
              <a:t>ትዕግሥት</a:t>
            </a:r>
            <a:r>
              <a:rPr lang="en-CA" sz="4100" b="1" dirty="0" smtClean="0"/>
              <a:t>፥ </a:t>
            </a:r>
            <a:r>
              <a:rPr lang="en-CA" sz="4100" b="1" dirty="0" err="1" smtClean="0"/>
              <a:t>ሰአሉ</a:t>
            </a:r>
            <a:r>
              <a:rPr lang="en-CA" sz="4100" b="1" dirty="0" smtClean="0"/>
              <a:t> </a:t>
            </a:r>
            <a:r>
              <a:rPr lang="en-CA" sz="4100" b="1" dirty="0" err="1" smtClean="0"/>
              <a:t>ቅድመ</a:t>
            </a:r>
            <a:r>
              <a:rPr lang="en-CA" sz="4100" b="1" dirty="0" smtClean="0"/>
              <a:t> </a:t>
            </a:r>
            <a:r>
              <a:rPr lang="en-CA" sz="4100" b="1" dirty="0" err="1" smtClean="0"/>
              <a:t>ፈጣሪ</a:t>
            </a:r>
            <a:r>
              <a:rPr lang="en-CA" sz="4100" b="1" dirty="0" smtClean="0"/>
              <a:t> </a:t>
            </a:r>
            <a:r>
              <a:rPr lang="en-CA" sz="4100" b="1" dirty="0" err="1" smtClean="0"/>
              <a:t>በኵሉ</a:t>
            </a:r>
            <a:r>
              <a:rPr lang="en-CA" sz="4100" b="1" dirty="0" smtClean="0"/>
              <a:t> </a:t>
            </a:r>
            <a:r>
              <a:rPr lang="en-CA" sz="4100" b="1" dirty="0" err="1" smtClean="0"/>
              <a:t>ሰዓት</a:t>
            </a:r>
            <a:r>
              <a:rPr lang="en-CA" sz="4100" b="1" dirty="0" smtClean="0"/>
              <a:t>፥ </a:t>
            </a:r>
            <a:r>
              <a:rPr lang="en-CA" sz="4100" b="1" dirty="0" err="1" smtClean="0"/>
              <a:t>እንበለ</a:t>
            </a:r>
            <a:r>
              <a:rPr lang="en-CA" sz="4100" b="1" dirty="0" smtClean="0"/>
              <a:t> </a:t>
            </a:r>
            <a:r>
              <a:rPr lang="en-CA" sz="4100" b="1" dirty="0" err="1" smtClean="0"/>
              <a:t>ንሥሐ</a:t>
            </a:r>
            <a:r>
              <a:rPr lang="en-CA" sz="4100" b="1" dirty="0" smtClean="0"/>
              <a:t> </a:t>
            </a:r>
            <a:r>
              <a:rPr lang="en-CA" sz="4100" b="1" dirty="0" err="1" smtClean="0"/>
              <a:t>ኪያነ</a:t>
            </a:r>
            <a:r>
              <a:rPr lang="en-CA" sz="4100" b="1" dirty="0" smtClean="0"/>
              <a:t> </a:t>
            </a:r>
            <a:r>
              <a:rPr lang="en-CA" sz="4100" b="1" dirty="0" err="1" smtClean="0"/>
              <a:t>ኢይንሣአነ</a:t>
            </a:r>
            <a:r>
              <a:rPr lang="en-CA" sz="4100" b="1" dirty="0" smtClean="0"/>
              <a:t> </a:t>
            </a:r>
            <a:r>
              <a:rPr lang="en-CA" sz="4100" b="1" dirty="0" err="1" smtClean="0"/>
              <a:t>ሞት</a:t>
            </a:r>
            <a:r>
              <a:rPr lang="en-CA" sz="4100" b="1" dirty="0" smtClean="0"/>
              <a:t>።</a:t>
            </a:r>
            <a:endParaRPr lang="en-CA" sz="4100" b="1" dirty="0"/>
          </a:p>
        </p:txBody>
      </p:sp>
      <p:sp>
        <p:nvSpPr>
          <p:cNvPr id="8" name="TextBox 7"/>
          <p:cNvSpPr txBox="1"/>
          <p:nvPr/>
        </p:nvSpPr>
        <p:spPr>
          <a:xfrm>
            <a:off x="3993391" y="82697"/>
            <a:ext cx="4236210" cy="6709529"/>
          </a:xfrm>
          <a:prstGeom prst="rect">
            <a:avLst/>
          </a:prstGeom>
          <a:noFill/>
        </p:spPr>
        <p:txBody>
          <a:bodyPr wrap="square" rtlCol="0">
            <a:spAutoFit/>
          </a:bodyPr>
          <a:lstStyle/>
          <a:p>
            <a:r>
              <a:rPr lang="en-CA" sz="4300" b="1" dirty="0" err="1" smtClean="0">
                <a:solidFill>
                  <a:srgbClr val="FF0000"/>
                </a:solidFill>
              </a:rPr>
              <a:t>ይ.ካ</a:t>
            </a:r>
            <a:r>
              <a:rPr lang="en-CA" sz="4300" b="1" dirty="0" smtClean="0">
                <a:solidFill>
                  <a:srgbClr val="FF0000"/>
                </a:solidFill>
              </a:rPr>
              <a:t>.  </a:t>
            </a:r>
            <a:r>
              <a:rPr lang="en-CA" sz="4300" dirty="0" err="1" smtClean="0"/>
              <a:t>ሰላም</a:t>
            </a:r>
            <a:r>
              <a:rPr lang="en-CA" sz="4300" dirty="0" smtClean="0"/>
              <a:t> </a:t>
            </a:r>
            <a:r>
              <a:rPr lang="en-CA" sz="4300" dirty="0" err="1" smtClean="0"/>
              <a:t>ንዓኹም</a:t>
            </a:r>
            <a:r>
              <a:rPr lang="en-CA" sz="4300" dirty="0"/>
              <a:t> </a:t>
            </a:r>
            <a:r>
              <a:rPr lang="en-CA" sz="4300" dirty="0" err="1" smtClean="0"/>
              <a:t>ኣብ</a:t>
            </a:r>
            <a:r>
              <a:rPr lang="en-CA" sz="4300" dirty="0" smtClean="0"/>
              <a:t> </a:t>
            </a:r>
            <a:r>
              <a:rPr lang="en-CA" sz="4300" dirty="0" err="1" smtClean="0"/>
              <a:t>እምነት</a:t>
            </a:r>
            <a:r>
              <a:rPr lang="en-CA" sz="4300" dirty="0" smtClean="0"/>
              <a:t> </a:t>
            </a:r>
            <a:r>
              <a:rPr lang="en-CA" sz="4300" dirty="0" err="1" smtClean="0"/>
              <a:t>ዘዕረፍኩም</a:t>
            </a:r>
            <a:r>
              <a:rPr lang="en-CA" sz="4300" dirty="0" smtClean="0"/>
              <a:t> </a:t>
            </a:r>
            <a:r>
              <a:rPr lang="en-CA" sz="4300" dirty="0" err="1" smtClean="0"/>
              <a:t>ጻድቃንን</a:t>
            </a:r>
            <a:r>
              <a:rPr lang="en-CA" sz="4300" dirty="0" smtClean="0"/>
              <a:t> </a:t>
            </a:r>
            <a:r>
              <a:rPr lang="en-CA" sz="4300" dirty="0" err="1" smtClean="0"/>
              <a:t>ሰማእታትን</a:t>
            </a:r>
            <a:r>
              <a:rPr lang="en-CA" sz="4300" dirty="0" smtClean="0"/>
              <a:t>፣</a:t>
            </a:r>
          </a:p>
          <a:p>
            <a:r>
              <a:rPr lang="en-CA" sz="4300" dirty="0" err="1" smtClean="0">
                <a:solidFill>
                  <a:srgbClr val="FFFF00"/>
                </a:solidFill>
              </a:rPr>
              <a:t>ይ.ሕ.</a:t>
            </a:r>
            <a:r>
              <a:rPr lang="en-CA" sz="4300" dirty="0" err="1" smtClean="0"/>
              <a:t>ብብዙሕ</a:t>
            </a:r>
            <a:r>
              <a:rPr lang="en-CA" sz="4300" dirty="0" smtClean="0"/>
              <a:t> </a:t>
            </a:r>
            <a:r>
              <a:rPr lang="en-CA" sz="4300" dirty="0" err="1" smtClean="0"/>
              <a:t>ትዕግስቲ</a:t>
            </a:r>
            <a:r>
              <a:rPr lang="en-CA" sz="4300" dirty="0" smtClean="0"/>
              <a:t> </a:t>
            </a:r>
            <a:r>
              <a:rPr lang="en-CA" sz="4300" dirty="0" err="1" smtClean="0"/>
              <a:t>ንዓለም</a:t>
            </a:r>
            <a:r>
              <a:rPr lang="en-CA" sz="4300" dirty="0" smtClean="0"/>
              <a:t> </a:t>
            </a:r>
            <a:r>
              <a:rPr lang="en-CA" sz="4300" dirty="0" err="1" smtClean="0"/>
              <a:t>ዝሰዓርኩም</a:t>
            </a:r>
            <a:r>
              <a:rPr lang="en-CA" sz="4300" dirty="0" smtClean="0"/>
              <a:t>፥ </a:t>
            </a:r>
            <a:r>
              <a:rPr lang="en-CA" sz="4300" dirty="0" err="1"/>
              <a:t>ብዘይንሥሓ</a:t>
            </a:r>
            <a:r>
              <a:rPr lang="en-CA" sz="4300" dirty="0"/>
              <a:t> </a:t>
            </a:r>
            <a:r>
              <a:rPr lang="en-CA" sz="4300" dirty="0" err="1"/>
              <a:t>ሞት</a:t>
            </a:r>
            <a:r>
              <a:rPr lang="en-CA" sz="4300" dirty="0"/>
              <a:t> </a:t>
            </a:r>
            <a:r>
              <a:rPr lang="en-CA" sz="4300" dirty="0" err="1" smtClean="0"/>
              <a:t>ከይወስደና</a:t>
            </a:r>
            <a:r>
              <a:rPr lang="en-CA" sz="4300" dirty="0" smtClean="0"/>
              <a:t>፥ </a:t>
            </a:r>
            <a:r>
              <a:rPr lang="en-CA" sz="4300" dirty="0" err="1" smtClean="0"/>
              <a:t>ኣብ</a:t>
            </a:r>
            <a:r>
              <a:rPr lang="en-CA" sz="4300" dirty="0" smtClean="0"/>
              <a:t> </a:t>
            </a:r>
            <a:r>
              <a:rPr lang="en-CA" sz="4300" dirty="0" err="1" smtClean="0"/>
              <a:t>ቅድሚ</a:t>
            </a:r>
            <a:r>
              <a:rPr lang="en-CA" sz="4300" dirty="0" smtClean="0"/>
              <a:t> </a:t>
            </a:r>
            <a:r>
              <a:rPr lang="en-CA" sz="4300" dirty="0" err="1" smtClean="0"/>
              <a:t>ፈጣሪ</a:t>
            </a:r>
            <a:r>
              <a:rPr lang="en-CA" sz="4300" dirty="0" smtClean="0"/>
              <a:t> </a:t>
            </a:r>
            <a:r>
              <a:rPr lang="en-CA" sz="4300" dirty="0" err="1" smtClean="0"/>
              <a:t>ኩሉ</a:t>
            </a:r>
            <a:r>
              <a:rPr lang="en-CA" sz="4300" dirty="0" smtClean="0"/>
              <a:t> </a:t>
            </a:r>
            <a:r>
              <a:rPr lang="en-CA" sz="4300" dirty="0" err="1" smtClean="0"/>
              <a:t>ግዜ</a:t>
            </a:r>
            <a:r>
              <a:rPr lang="en-CA" sz="4300" dirty="0" smtClean="0"/>
              <a:t> </a:t>
            </a:r>
            <a:r>
              <a:rPr lang="en-CA" sz="4300" dirty="0" err="1" smtClean="0"/>
              <a:t>ጸልዩልና</a:t>
            </a:r>
            <a:r>
              <a:rPr lang="en-CA" sz="4300" dirty="0" smtClean="0"/>
              <a:t>። </a:t>
            </a:r>
            <a:endParaRPr lang="en-CA" sz="4300" dirty="0"/>
          </a:p>
        </p:txBody>
      </p:sp>
      <p:sp>
        <p:nvSpPr>
          <p:cNvPr id="7" name="Rectangle 6"/>
          <p:cNvSpPr/>
          <p:nvPr/>
        </p:nvSpPr>
        <p:spPr>
          <a:xfrm>
            <a:off x="8079770" y="-125376"/>
            <a:ext cx="4306143" cy="6632585"/>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800" b="1" dirty="0">
                <a:solidFill>
                  <a:srgbClr val="FF0000"/>
                </a:solidFill>
              </a:rPr>
              <a:t>Asst. Priest</a:t>
            </a:r>
            <a:r>
              <a:rPr lang="en-US" sz="2800" b="1" dirty="0" smtClean="0">
                <a:solidFill>
                  <a:srgbClr val="FF0000"/>
                </a:solidFill>
              </a:rPr>
              <a:t>: </a:t>
            </a:r>
            <a:r>
              <a:rPr lang="en-US" sz="2800" dirty="0" smtClean="0">
                <a:solidFill>
                  <a:srgbClr val="DDDDDD"/>
                </a:solidFill>
              </a:rPr>
              <a:t>Peace </a:t>
            </a:r>
            <a:r>
              <a:rPr lang="en-US" sz="2800" dirty="0">
                <a:solidFill>
                  <a:srgbClr val="DDDDDD"/>
                </a:solidFill>
              </a:rPr>
              <a:t>be unto you, blessed and martyrs, who have died for the faith.</a:t>
            </a:r>
            <a:endParaRPr lang="en-US" sz="2800" b="1" u="sng" dirty="0" smtClean="0">
              <a:solidFill>
                <a:srgbClr val="0329D6"/>
              </a:solidFill>
              <a:uFill>
                <a:solidFill>
                  <a:srgbClr val="0329D6"/>
                </a:solidFill>
              </a:uFill>
            </a:endParaRPr>
          </a:p>
          <a:p>
            <a:pPr marL="40639" marR="40639">
              <a:lnSpc>
                <a:spcPct val="150000"/>
              </a:lnSpc>
              <a:spcBef>
                <a:spcPts val="600"/>
              </a:spcBef>
              <a:buClr>
                <a:srgbClr val="0329D6"/>
              </a:buClr>
              <a:buFont typeface="Arial"/>
              <a:defRPr sz="2800"/>
            </a:pPr>
            <a:r>
              <a:rPr lang="en-US" sz="2800" b="1" dirty="0" smtClean="0">
                <a:solidFill>
                  <a:srgbClr val="FFFF00"/>
                </a:solidFill>
                <a:uFill>
                  <a:solidFill>
                    <a:srgbClr val="0329D6"/>
                  </a:solidFill>
                </a:uFill>
              </a:rPr>
              <a:t>People: </a:t>
            </a:r>
            <a:r>
              <a:rPr lang="en-US" sz="2800" dirty="0" smtClean="0">
                <a:solidFill>
                  <a:srgbClr val="DDDDDD"/>
                </a:solidFill>
              </a:rPr>
              <a:t>Ye who have conquered the world by patience, pray for us day and night standing in front of our Creator, so that death will not take us before we have repented.</a:t>
            </a:r>
            <a:endParaRPr lang="en-US" sz="28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2301801851"/>
      </p:ext>
    </p:extLst>
  </p:cSld>
  <p:clrMapOvr>
    <a:masterClrMapping/>
  </p:clrMapOvr>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6863417"/>
          </a:xfrm>
          <a:prstGeom prst="rect">
            <a:avLst/>
          </a:prstGeom>
          <a:noFill/>
        </p:spPr>
        <p:txBody>
          <a:bodyPr wrap="square" rtlCol="0">
            <a:spAutoFit/>
          </a:bodyPr>
          <a:lstStyle/>
          <a:p>
            <a:r>
              <a:rPr lang="en-CA" sz="4000" b="1" dirty="0" err="1" smtClean="0">
                <a:solidFill>
                  <a:srgbClr val="FF0000"/>
                </a:solidFill>
              </a:rPr>
              <a:t>ይ.ካ</a:t>
            </a:r>
            <a:r>
              <a:rPr lang="en-CA" sz="4000" b="1" dirty="0" smtClean="0">
                <a:solidFill>
                  <a:srgbClr val="FF0000"/>
                </a:solidFill>
              </a:rPr>
              <a:t>.  </a:t>
            </a:r>
            <a:r>
              <a:rPr lang="en-CA" sz="4000" b="1" dirty="0" err="1" smtClean="0"/>
              <a:t>ሰላም</a:t>
            </a:r>
            <a:r>
              <a:rPr lang="en-CA" sz="4000" b="1" dirty="0" smtClean="0"/>
              <a:t> </a:t>
            </a:r>
            <a:r>
              <a:rPr lang="en-CA" sz="4000" b="1" dirty="0" err="1" smtClean="0"/>
              <a:t>ለክሙ</a:t>
            </a:r>
            <a:r>
              <a:rPr lang="en-CA" sz="4000" b="1" dirty="0" smtClean="0"/>
              <a:t> </a:t>
            </a:r>
            <a:r>
              <a:rPr lang="en-CA" sz="4000" b="1" dirty="0" err="1" smtClean="0"/>
              <a:t>ጻድቃነ</a:t>
            </a:r>
            <a:r>
              <a:rPr lang="en-CA" sz="4000" b="1" dirty="0" smtClean="0"/>
              <a:t> </a:t>
            </a:r>
            <a:r>
              <a:rPr lang="en-CA" sz="4000" b="1" dirty="0" err="1" smtClean="0"/>
              <a:t>ዛቲ</a:t>
            </a:r>
            <a:r>
              <a:rPr lang="en-CA" sz="4000" b="1" dirty="0" smtClean="0"/>
              <a:t> </a:t>
            </a:r>
            <a:r>
              <a:rPr lang="en-CA" sz="4000" b="1" dirty="0" err="1" smtClean="0"/>
              <a:t>ዕለት</a:t>
            </a:r>
            <a:r>
              <a:rPr lang="en-CA" sz="4000" b="1" dirty="0" smtClean="0"/>
              <a:t> </a:t>
            </a:r>
            <a:r>
              <a:rPr lang="en-CA" sz="4000" b="1" dirty="0" err="1" smtClean="0"/>
              <a:t>ኵልክሙ</a:t>
            </a:r>
            <a:r>
              <a:rPr lang="en-CA" sz="4000" b="1" dirty="0" smtClean="0"/>
              <a:t>፥ </a:t>
            </a:r>
            <a:r>
              <a:rPr lang="en-CA" sz="4000" b="1" dirty="0" err="1" smtClean="0"/>
              <a:t>ዕድ</a:t>
            </a:r>
            <a:r>
              <a:rPr lang="en-CA" sz="4000" b="1" dirty="0" smtClean="0"/>
              <a:t> </a:t>
            </a:r>
            <a:r>
              <a:rPr lang="en-CA" sz="4000" b="1" dirty="0" err="1" smtClean="0"/>
              <a:t>ወአንስት</a:t>
            </a:r>
            <a:r>
              <a:rPr lang="en-CA" sz="4000" b="1" dirty="0" smtClean="0"/>
              <a:t> </a:t>
            </a:r>
            <a:r>
              <a:rPr lang="en-CA" sz="4000" b="1" dirty="0" err="1" smtClean="0"/>
              <a:t>በበአስማቲክሙ</a:t>
            </a:r>
            <a:r>
              <a:rPr lang="en-CA" sz="4000" b="1" dirty="0" smtClean="0"/>
              <a:t>፣</a:t>
            </a:r>
          </a:p>
          <a:p>
            <a:r>
              <a:rPr lang="en-CA" sz="4000" b="1" dirty="0" err="1" smtClean="0">
                <a:solidFill>
                  <a:srgbClr val="FFFF00"/>
                </a:solidFill>
              </a:rPr>
              <a:t>ይ.ሕ</a:t>
            </a:r>
            <a:r>
              <a:rPr lang="en-CA" sz="4000" b="1" dirty="0" smtClean="0">
                <a:solidFill>
                  <a:srgbClr val="FFFF00"/>
                </a:solidFill>
              </a:rPr>
              <a:t>. </a:t>
            </a:r>
            <a:r>
              <a:rPr lang="en-CA" sz="4000" b="1" dirty="0" err="1" smtClean="0"/>
              <a:t>ቅዱሳነ</a:t>
            </a:r>
            <a:r>
              <a:rPr lang="en-CA" sz="4000" b="1" dirty="0" smtClean="0"/>
              <a:t> </a:t>
            </a:r>
            <a:r>
              <a:rPr lang="en-CA" sz="4000" b="1" dirty="0" err="1" smtClean="0"/>
              <a:t>ሰማይ</a:t>
            </a:r>
            <a:r>
              <a:rPr lang="en-CA" sz="4000" b="1" dirty="0" smtClean="0"/>
              <a:t> </a:t>
            </a:r>
            <a:r>
              <a:rPr lang="en-CA" sz="4000" b="1" dirty="0" err="1" smtClean="0"/>
              <a:t>ወምድር</a:t>
            </a:r>
            <a:r>
              <a:rPr lang="en-CA" sz="4000" b="1" dirty="0" smtClean="0"/>
              <a:t> </a:t>
            </a:r>
            <a:r>
              <a:rPr lang="en-CA" sz="4000" b="1" dirty="0" err="1" smtClean="0"/>
              <a:t>ማኅበረ</a:t>
            </a:r>
            <a:r>
              <a:rPr lang="en-CA" sz="4000" b="1" dirty="0" smtClean="0"/>
              <a:t> </a:t>
            </a:r>
            <a:r>
              <a:rPr lang="en-CA" sz="4000" b="1" dirty="0" err="1" smtClean="0"/>
              <a:t>ሥላሴ</a:t>
            </a:r>
            <a:r>
              <a:rPr lang="en-CA" sz="4000" b="1" dirty="0" smtClean="0"/>
              <a:t> </a:t>
            </a:r>
            <a:r>
              <a:rPr lang="en-CA" sz="4000" b="1" dirty="0" err="1" smtClean="0"/>
              <a:t>አንትሙ</a:t>
            </a:r>
            <a:r>
              <a:rPr lang="en-CA" sz="4000" b="1" dirty="0" smtClean="0"/>
              <a:t>፥ </a:t>
            </a:r>
            <a:r>
              <a:rPr lang="en-CA" sz="4000" b="1" dirty="0" err="1" smtClean="0"/>
              <a:t>ዝክሩነ</a:t>
            </a:r>
            <a:r>
              <a:rPr lang="en-CA" sz="4000" b="1" dirty="0" smtClean="0"/>
              <a:t> </a:t>
            </a:r>
            <a:r>
              <a:rPr lang="en-CA" sz="4000" b="1" dirty="0" err="1" smtClean="0"/>
              <a:t>በጸሎትክሙ</a:t>
            </a:r>
            <a:r>
              <a:rPr lang="en-CA" sz="4000" b="1" dirty="0" smtClean="0"/>
              <a:t> </a:t>
            </a:r>
            <a:r>
              <a:rPr lang="en-CA" sz="4000" b="1" dirty="0" err="1" smtClean="0"/>
              <a:t>በእንተ</a:t>
            </a:r>
            <a:r>
              <a:rPr lang="en-CA" sz="4000" b="1" dirty="0" smtClean="0"/>
              <a:t> </a:t>
            </a:r>
            <a:r>
              <a:rPr lang="en-CA" sz="4000" b="1" dirty="0" err="1" smtClean="0"/>
              <a:t>ማርያም</a:t>
            </a:r>
            <a:r>
              <a:rPr lang="en-CA" sz="4000" b="1" dirty="0" smtClean="0"/>
              <a:t> </a:t>
            </a:r>
            <a:r>
              <a:rPr lang="en-CA" sz="4000" b="1" dirty="0" err="1" smtClean="0"/>
              <a:t>እሙ</a:t>
            </a:r>
            <a:r>
              <a:rPr lang="en-CA" sz="4000" b="1" dirty="0" smtClean="0"/>
              <a:t>፥ </a:t>
            </a:r>
            <a:r>
              <a:rPr lang="en-CA" sz="4000" b="1" dirty="0" err="1" smtClean="0"/>
              <a:t>ተማኅፀነ</a:t>
            </a:r>
            <a:r>
              <a:rPr lang="en-CA" sz="4000" b="1" dirty="0" smtClean="0"/>
              <a:t> </a:t>
            </a:r>
            <a:r>
              <a:rPr lang="en-CA" sz="4000" b="1" dirty="0" err="1" smtClean="0"/>
              <a:t>ለክርስቶስ</a:t>
            </a:r>
            <a:r>
              <a:rPr lang="en-CA" sz="4000" b="1" dirty="0" smtClean="0"/>
              <a:t> </a:t>
            </a:r>
            <a:r>
              <a:rPr lang="en-CA" sz="4000" b="1" dirty="0" err="1" smtClean="0"/>
              <a:t>በሥጋሁ</a:t>
            </a:r>
            <a:r>
              <a:rPr lang="en-CA" sz="4000" b="1" dirty="0" smtClean="0"/>
              <a:t> </a:t>
            </a:r>
            <a:r>
              <a:rPr lang="en-CA" sz="4000" b="1" dirty="0" err="1" smtClean="0"/>
              <a:t>ወደሙ</a:t>
            </a:r>
            <a:r>
              <a:rPr lang="en-CA" sz="4000" b="1" dirty="0" smtClean="0"/>
              <a:t>።</a:t>
            </a:r>
            <a:endParaRPr lang="en-CA" sz="4000" b="1" dirty="0"/>
          </a:p>
        </p:txBody>
      </p:sp>
      <p:sp>
        <p:nvSpPr>
          <p:cNvPr id="8" name="TextBox 7"/>
          <p:cNvSpPr txBox="1"/>
          <p:nvPr/>
        </p:nvSpPr>
        <p:spPr>
          <a:xfrm>
            <a:off x="3993391" y="82697"/>
            <a:ext cx="4236210" cy="6863417"/>
          </a:xfrm>
          <a:prstGeom prst="rect">
            <a:avLst/>
          </a:prstGeom>
          <a:noFill/>
        </p:spPr>
        <p:txBody>
          <a:bodyPr wrap="square" rtlCol="0">
            <a:spAutoFit/>
          </a:bodyPr>
          <a:lstStyle/>
          <a:p>
            <a:r>
              <a:rPr lang="en-CA" sz="4000" b="1" dirty="0" err="1" smtClean="0">
                <a:solidFill>
                  <a:srgbClr val="FF0000"/>
                </a:solidFill>
              </a:rPr>
              <a:t>ይ.ካ</a:t>
            </a:r>
            <a:r>
              <a:rPr lang="en-CA" sz="4000" b="1" dirty="0" smtClean="0">
                <a:solidFill>
                  <a:srgbClr val="FF0000"/>
                </a:solidFill>
              </a:rPr>
              <a:t>.  </a:t>
            </a:r>
            <a:r>
              <a:rPr lang="en-CA" sz="4000" dirty="0" err="1" smtClean="0"/>
              <a:t>ሰላም</a:t>
            </a:r>
            <a:r>
              <a:rPr lang="en-CA" sz="4000" dirty="0" smtClean="0"/>
              <a:t> </a:t>
            </a:r>
            <a:r>
              <a:rPr lang="en-CA" sz="4000" dirty="0" err="1" smtClean="0"/>
              <a:t>ንዓኹም</a:t>
            </a:r>
            <a:r>
              <a:rPr lang="en-CA" sz="4000" dirty="0"/>
              <a:t> </a:t>
            </a:r>
            <a:r>
              <a:rPr lang="en-CA" sz="4000" dirty="0" err="1" smtClean="0"/>
              <a:t>ናይዚ</a:t>
            </a:r>
            <a:r>
              <a:rPr lang="en-CA" sz="4000" dirty="0" smtClean="0"/>
              <a:t> </a:t>
            </a:r>
            <a:r>
              <a:rPr lang="en-CA" sz="4000" dirty="0" err="1" smtClean="0"/>
              <a:t>መዓልቲ’ዚ</a:t>
            </a:r>
            <a:r>
              <a:rPr lang="en-CA" sz="4000" dirty="0" smtClean="0"/>
              <a:t> </a:t>
            </a:r>
            <a:r>
              <a:rPr lang="en-CA" sz="4000" dirty="0" err="1" smtClean="0"/>
              <a:t>ጻድቃን</a:t>
            </a:r>
            <a:r>
              <a:rPr lang="en-CA" sz="4000" dirty="0" smtClean="0"/>
              <a:t> </a:t>
            </a:r>
            <a:r>
              <a:rPr lang="en-CA" sz="4000" dirty="0" err="1" smtClean="0"/>
              <a:t>ኵልኹም</a:t>
            </a:r>
            <a:r>
              <a:rPr lang="en-CA" sz="4000" dirty="0" smtClean="0"/>
              <a:t>፥ </a:t>
            </a:r>
            <a:r>
              <a:rPr lang="en-CA" sz="4000" dirty="0" err="1" smtClean="0"/>
              <a:t>በብኣስማትኩም</a:t>
            </a:r>
            <a:r>
              <a:rPr lang="en-CA" sz="4000" dirty="0" smtClean="0"/>
              <a:t>፣</a:t>
            </a:r>
          </a:p>
          <a:p>
            <a:r>
              <a:rPr lang="en-CA" sz="4000" dirty="0" err="1" smtClean="0">
                <a:solidFill>
                  <a:srgbClr val="FFFF00"/>
                </a:solidFill>
              </a:rPr>
              <a:t>ይ.ሕ</a:t>
            </a:r>
            <a:r>
              <a:rPr lang="en-CA" sz="4000" dirty="0" smtClean="0">
                <a:solidFill>
                  <a:srgbClr val="FFFF00"/>
                </a:solidFill>
              </a:rPr>
              <a:t>.</a:t>
            </a:r>
            <a:r>
              <a:rPr lang="en-CA" sz="4000" dirty="0" smtClean="0"/>
              <a:t>  </a:t>
            </a:r>
            <a:r>
              <a:rPr lang="en-CA" sz="4000" dirty="0" err="1" smtClean="0"/>
              <a:t>ኣብ</a:t>
            </a:r>
            <a:r>
              <a:rPr lang="en-CA" sz="4000" dirty="0" smtClean="0"/>
              <a:t> </a:t>
            </a:r>
            <a:r>
              <a:rPr lang="en-CA" sz="4000" dirty="0" err="1" smtClean="0"/>
              <a:t>ሰማይን</a:t>
            </a:r>
            <a:r>
              <a:rPr lang="en-CA" sz="4000" dirty="0" smtClean="0"/>
              <a:t> </a:t>
            </a:r>
            <a:r>
              <a:rPr lang="en-CA" sz="4000" dirty="0" err="1" smtClean="0"/>
              <a:t>ምድርን</a:t>
            </a:r>
            <a:r>
              <a:rPr lang="en-CA" sz="4000" dirty="0" smtClean="0"/>
              <a:t> </a:t>
            </a:r>
            <a:r>
              <a:rPr lang="en-CA" sz="4000" dirty="0" err="1" smtClean="0"/>
              <a:t>ማሕበር</a:t>
            </a:r>
            <a:r>
              <a:rPr lang="en-CA" sz="4000" dirty="0" smtClean="0"/>
              <a:t> </a:t>
            </a:r>
            <a:r>
              <a:rPr lang="en-CA" sz="4000" dirty="0" err="1" smtClean="0"/>
              <a:t>ሥላሴ</a:t>
            </a:r>
            <a:r>
              <a:rPr lang="en-CA" sz="4000" dirty="0" smtClean="0"/>
              <a:t> </a:t>
            </a:r>
            <a:r>
              <a:rPr lang="en-CA" sz="4000" dirty="0" err="1" smtClean="0"/>
              <a:t>ዝኸበርኩም</a:t>
            </a:r>
            <a:r>
              <a:rPr lang="en-CA" sz="4000" dirty="0" smtClean="0"/>
              <a:t>፥ </a:t>
            </a:r>
            <a:r>
              <a:rPr lang="en-CA" sz="4000" dirty="0" err="1" smtClean="0"/>
              <a:t>ኣብ</a:t>
            </a:r>
            <a:r>
              <a:rPr lang="en-CA" sz="4000" dirty="0" smtClean="0"/>
              <a:t> </a:t>
            </a:r>
            <a:r>
              <a:rPr lang="en-CA" sz="4000" dirty="0" err="1" smtClean="0"/>
              <a:t>ጸሎትኩም</a:t>
            </a:r>
            <a:r>
              <a:rPr lang="en-CA" sz="4000" dirty="0" smtClean="0"/>
              <a:t> </a:t>
            </a:r>
            <a:r>
              <a:rPr lang="en-CA" sz="4000" dirty="0" err="1" smtClean="0"/>
              <a:t>ዘክሩና</a:t>
            </a:r>
            <a:r>
              <a:rPr lang="en-CA" sz="4000" dirty="0" smtClean="0"/>
              <a:t>፥ </a:t>
            </a:r>
            <a:r>
              <a:rPr lang="en-CA" sz="4000" dirty="0" err="1" smtClean="0"/>
              <a:t>ምእንቲ</a:t>
            </a:r>
            <a:r>
              <a:rPr lang="en-CA" sz="4000" dirty="0" smtClean="0"/>
              <a:t> </a:t>
            </a:r>
            <a:r>
              <a:rPr lang="en-CA" sz="4000" dirty="0" err="1" smtClean="0"/>
              <a:t>ማርያም</a:t>
            </a:r>
            <a:r>
              <a:rPr lang="en-CA" sz="4000" dirty="0" smtClean="0"/>
              <a:t> </a:t>
            </a:r>
            <a:r>
              <a:rPr lang="en-CA" sz="4000" dirty="0" err="1" smtClean="0"/>
              <a:t>እዲኡ</a:t>
            </a:r>
            <a:r>
              <a:rPr lang="en-CA" sz="4000" dirty="0" smtClean="0"/>
              <a:t>፥ </a:t>
            </a:r>
            <a:r>
              <a:rPr lang="en-CA" sz="4000" dirty="0" err="1" smtClean="0"/>
              <a:t>ብናይ</a:t>
            </a:r>
            <a:r>
              <a:rPr lang="en-CA" sz="4000" dirty="0" smtClean="0"/>
              <a:t> </a:t>
            </a:r>
            <a:r>
              <a:rPr lang="en-CA" sz="4000" dirty="0" err="1" smtClean="0"/>
              <a:t>ክርስቶስ</a:t>
            </a:r>
            <a:r>
              <a:rPr lang="en-CA" sz="4000" dirty="0" smtClean="0"/>
              <a:t> </a:t>
            </a:r>
            <a:r>
              <a:rPr lang="en-CA" sz="4000" dirty="0" err="1" smtClean="0"/>
              <a:t>ሥጋን</a:t>
            </a:r>
            <a:r>
              <a:rPr lang="en-CA" sz="4000" dirty="0" smtClean="0"/>
              <a:t> </a:t>
            </a:r>
            <a:r>
              <a:rPr lang="en-CA" sz="4000" dirty="0" err="1" smtClean="0"/>
              <a:t>ደምን</a:t>
            </a:r>
            <a:r>
              <a:rPr lang="en-CA" sz="4000" dirty="0" smtClean="0"/>
              <a:t> </a:t>
            </a:r>
            <a:r>
              <a:rPr lang="en-CA" sz="4000" dirty="0" err="1" smtClean="0"/>
              <a:t>ንምሕጸነኩም</a:t>
            </a:r>
            <a:r>
              <a:rPr lang="en-CA" sz="4000" dirty="0" smtClean="0"/>
              <a:t>። </a:t>
            </a:r>
            <a:endParaRPr lang="en-CA" sz="4000" dirty="0"/>
          </a:p>
        </p:txBody>
      </p:sp>
      <p:sp>
        <p:nvSpPr>
          <p:cNvPr id="9" name="Rectangle 8"/>
          <p:cNvSpPr/>
          <p:nvPr/>
        </p:nvSpPr>
        <p:spPr>
          <a:xfrm>
            <a:off x="8079770" y="-51814"/>
            <a:ext cx="4205590" cy="670901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600" b="1" dirty="0">
                <a:solidFill>
                  <a:srgbClr val="FF0000"/>
                </a:solidFill>
              </a:rPr>
              <a:t>Asst. </a:t>
            </a:r>
            <a:r>
              <a:rPr lang="en-US" sz="2600" b="1" dirty="0" smtClean="0">
                <a:solidFill>
                  <a:srgbClr val="FF0000"/>
                </a:solidFill>
              </a:rPr>
              <a:t>Priest: </a:t>
            </a:r>
            <a:r>
              <a:rPr lang="en-US" sz="2600" dirty="0" smtClean="0">
                <a:solidFill>
                  <a:srgbClr val="DDDDDD"/>
                </a:solidFill>
              </a:rPr>
              <a:t>Peace </a:t>
            </a:r>
            <a:r>
              <a:rPr lang="en-US" sz="2600" dirty="0">
                <a:solidFill>
                  <a:srgbClr val="DDDDDD"/>
                </a:solidFill>
              </a:rPr>
              <a:t>be unto you, all those blessed on this day, men and women according to your name. </a:t>
            </a:r>
            <a:endParaRPr lang="en-US" sz="2600" dirty="0" smtClean="0">
              <a:solidFill>
                <a:srgbClr val="DDDDDD"/>
              </a:solidFill>
            </a:endParaRPr>
          </a:p>
          <a:p>
            <a:pPr marL="40639" marR="40639">
              <a:lnSpc>
                <a:spcPct val="150000"/>
              </a:lnSpc>
              <a:spcBef>
                <a:spcPts val="600"/>
              </a:spcBef>
              <a:buClr>
                <a:srgbClr val="000000"/>
              </a:buClr>
              <a:buFont typeface="Arial"/>
              <a:defRPr sz="2800"/>
            </a:pPr>
            <a:r>
              <a:rPr lang="en-US" sz="2600" b="1" dirty="0" smtClean="0">
                <a:solidFill>
                  <a:srgbClr val="FFFF00"/>
                </a:solidFill>
                <a:uFill>
                  <a:solidFill>
                    <a:srgbClr val="0329D6"/>
                  </a:solidFill>
                </a:uFill>
              </a:rPr>
              <a:t>People: </a:t>
            </a:r>
            <a:r>
              <a:rPr lang="en-US" sz="2600" dirty="0" smtClean="0">
                <a:solidFill>
                  <a:srgbClr val="DDDDDD"/>
                </a:solidFill>
              </a:rPr>
              <a:t>Ye </a:t>
            </a:r>
            <a:r>
              <a:rPr lang="en-US" sz="2600" dirty="0">
                <a:solidFill>
                  <a:srgbClr val="DDDDDD"/>
                </a:solidFill>
              </a:rPr>
              <a:t>that are glorified in heaven and on earth, friends of the Holy Trinity; remember us in your prayers for the sake of Mary and for the sake of Christ's flesh and blood, we beseech You.</a:t>
            </a:r>
            <a:endParaRPr lang="en-US" sz="26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1445734842"/>
      </p:ext>
    </p:extLst>
  </p:cSld>
  <p:clrMapOvr>
    <a:masterClrMapping/>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6463308"/>
          </a:xfrm>
          <a:prstGeom prst="rect">
            <a:avLst/>
          </a:prstGeom>
          <a:noFill/>
        </p:spPr>
        <p:txBody>
          <a:bodyPr wrap="square" rtlCol="0">
            <a:spAutoFit/>
          </a:bodyPr>
          <a:lstStyle/>
          <a:p>
            <a:r>
              <a:rPr lang="en-CA" sz="4600" b="1" dirty="0" err="1" smtClean="0">
                <a:solidFill>
                  <a:srgbClr val="FF0000"/>
                </a:solidFill>
              </a:rPr>
              <a:t>ይ.ካ</a:t>
            </a:r>
            <a:r>
              <a:rPr lang="en-CA" sz="4600" b="1" dirty="0" smtClean="0">
                <a:solidFill>
                  <a:srgbClr val="FF0000"/>
                </a:solidFill>
              </a:rPr>
              <a:t>.  </a:t>
            </a:r>
            <a:r>
              <a:rPr lang="en-CA" sz="4600" b="1" dirty="0" err="1" smtClean="0"/>
              <a:t>እግዚኦ</a:t>
            </a:r>
            <a:r>
              <a:rPr lang="en-CA" sz="4600" b="1" dirty="0" smtClean="0"/>
              <a:t> </a:t>
            </a:r>
            <a:r>
              <a:rPr lang="en-CA" sz="4600" b="1" dirty="0" err="1" smtClean="0"/>
              <a:t>ኵነኔከ</a:t>
            </a:r>
            <a:r>
              <a:rPr lang="en-CA" sz="4600" b="1" dirty="0" smtClean="0"/>
              <a:t> </a:t>
            </a:r>
            <a:r>
              <a:rPr lang="en-CA" sz="4600" b="1" dirty="0" err="1" smtClean="0"/>
              <a:t>ሃባ</a:t>
            </a:r>
            <a:r>
              <a:rPr lang="en-CA" sz="4600" b="1" dirty="0" smtClean="0"/>
              <a:t> </a:t>
            </a:r>
            <a:r>
              <a:rPr lang="en-CA" sz="4600" b="1" dirty="0" err="1" smtClean="0"/>
              <a:t>ለሃገር</a:t>
            </a:r>
            <a:r>
              <a:rPr lang="en-CA" sz="4600" b="1" dirty="0" smtClean="0"/>
              <a:t>፥ </a:t>
            </a:r>
          </a:p>
          <a:p>
            <a:r>
              <a:rPr lang="en-CA" sz="4600" b="1" dirty="0" err="1" smtClean="0"/>
              <a:t>ጽድቀከኒ</a:t>
            </a:r>
            <a:r>
              <a:rPr lang="en-CA" sz="4600" b="1" dirty="0" smtClean="0"/>
              <a:t> </a:t>
            </a:r>
            <a:r>
              <a:rPr lang="en-CA" sz="4600" b="1" dirty="0" err="1" smtClean="0"/>
              <a:t>ለወልድ</a:t>
            </a:r>
            <a:r>
              <a:rPr lang="en-CA" sz="4600" b="1" dirty="0" smtClean="0"/>
              <a:t> </a:t>
            </a:r>
            <a:r>
              <a:rPr lang="en-CA" sz="4600" b="1" dirty="0" err="1" smtClean="0"/>
              <a:t>ሃገር</a:t>
            </a:r>
            <a:r>
              <a:rPr lang="en-CA" sz="4600" b="1" dirty="0" smtClean="0"/>
              <a:t>፣</a:t>
            </a:r>
          </a:p>
          <a:p>
            <a:r>
              <a:rPr lang="en-CA" sz="4600" b="1" dirty="0" err="1" smtClean="0">
                <a:solidFill>
                  <a:srgbClr val="FFFF00"/>
                </a:solidFill>
              </a:rPr>
              <a:t>ይ.ሕ</a:t>
            </a:r>
            <a:r>
              <a:rPr lang="en-CA" sz="4600" b="1" dirty="0" smtClean="0">
                <a:solidFill>
                  <a:srgbClr val="FFFF00"/>
                </a:solidFill>
              </a:rPr>
              <a:t>. </a:t>
            </a:r>
            <a:r>
              <a:rPr lang="en-CA" sz="4600" b="1" dirty="0" err="1" smtClean="0"/>
              <a:t>አግርር</a:t>
            </a:r>
            <a:r>
              <a:rPr lang="en-CA" sz="4600" b="1" dirty="0" smtClean="0"/>
              <a:t> </a:t>
            </a:r>
            <a:r>
              <a:rPr lang="en-CA" sz="4600" b="1" dirty="0" err="1" smtClean="0"/>
              <a:t>ፀራ</a:t>
            </a:r>
            <a:r>
              <a:rPr lang="en-CA" sz="4600" b="1" dirty="0" smtClean="0"/>
              <a:t> </a:t>
            </a:r>
            <a:r>
              <a:rPr lang="en-CA" sz="4600" b="1" dirty="0" err="1" smtClean="0"/>
              <a:t>ታሕተ</a:t>
            </a:r>
            <a:r>
              <a:rPr lang="en-CA" sz="4600" b="1" dirty="0" smtClean="0"/>
              <a:t> </a:t>
            </a:r>
            <a:r>
              <a:rPr lang="en-CA" sz="4600" b="1" dirty="0" err="1" smtClean="0"/>
              <a:t>እገሪሃ</a:t>
            </a:r>
            <a:r>
              <a:rPr lang="en-CA" sz="4600" b="1" dirty="0" smtClean="0"/>
              <a:t>፥ </a:t>
            </a:r>
          </a:p>
          <a:p>
            <a:r>
              <a:rPr lang="en-CA" sz="4600" b="1" dirty="0" err="1" smtClean="0"/>
              <a:t>ዕቀብ</a:t>
            </a:r>
            <a:r>
              <a:rPr lang="en-CA" sz="4600" b="1" dirty="0" smtClean="0"/>
              <a:t> </a:t>
            </a:r>
            <a:r>
              <a:rPr lang="en-CA" sz="4600" b="1" dirty="0" err="1" smtClean="0"/>
              <a:t>ሕዝባ</a:t>
            </a:r>
            <a:r>
              <a:rPr lang="en-CA" sz="4600" b="1" dirty="0" smtClean="0"/>
              <a:t> </a:t>
            </a:r>
            <a:r>
              <a:rPr lang="en-CA" sz="4600" b="1" dirty="0" err="1" smtClean="0"/>
              <a:t>ወሠራዊታ</a:t>
            </a:r>
            <a:r>
              <a:rPr lang="en-CA" sz="4600" b="1" dirty="0" smtClean="0"/>
              <a:t> </a:t>
            </a:r>
            <a:r>
              <a:rPr lang="en-CA" sz="4600" b="1" dirty="0" err="1" smtClean="0"/>
              <a:t>ለሃገሪትነ</a:t>
            </a:r>
            <a:r>
              <a:rPr lang="en-CA" sz="4600" b="1" dirty="0" smtClean="0"/>
              <a:t> </a:t>
            </a:r>
            <a:r>
              <a:rPr lang="en-CA" sz="4600" b="1" dirty="0" err="1" smtClean="0"/>
              <a:t>ኤርትራ</a:t>
            </a:r>
            <a:r>
              <a:rPr lang="en-CA" sz="4600" b="1" dirty="0" smtClean="0"/>
              <a:t>።</a:t>
            </a:r>
            <a:endParaRPr lang="en-CA" sz="4600" b="1" dirty="0"/>
          </a:p>
        </p:txBody>
      </p:sp>
      <p:sp>
        <p:nvSpPr>
          <p:cNvPr id="8" name="TextBox 7"/>
          <p:cNvSpPr txBox="1"/>
          <p:nvPr/>
        </p:nvSpPr>
        <p:spPr>
          <a:xfrm>
            <a:off x="4003589" y="335845"/>
            <a:ext cx="4168243" cy="6186309"/>
          </a:xfrm>
          <a:prstGeom prst="rect">
            <a:avLst/>
          </a:prstGeom>
          <a:noFill/>
        </p:spPr>
        <p:txBody>
          <a:bodyPr wrap="square" rtlCol="0">
            <a:spAutoFit/>
          </a:bodyPr>
          <a:lstStyle/>
          <a:p>
            <a:r>
              <a:rPr lang="en-CA" sz="4400" b="1" dirty="0" err="1" smtClean="0">
                <a:solidFill>
                  <a:srgbClr val="FF0000"/>
                </a:solidFill>
              </a:rPr>
              <a:t>ይ.ካ</a:t>
            </a:r>
            <a:r>
              <a:rPr lang="en-CA" sz="4400" b="1" dirty="0" smtClean="0">
                <a:solidFill>
                  <a:srgbClr val="FF0000"/>
                </a:solidFill>
              </a:rPr>
              <a:t>.  </a:t>
            </a:r>
            <a:r>
              <a:rPr lang="en-CA" sz="4400" dirty="0" err="1" smtClean="0"/>
              <a:t>ጐይታን</a:t>
            </a:r>
            <a:r>
              <a:rPr lang="en-CA" sz="4400" dirty="0" smtClean="0"/>
              <a:t> </a:t>
            </a:r>
            <a:r>
              <a:rPr lang="en-CA" sz="4400" dirty="0" err="1" smtClean="0"/>
              <a:t>ፍትሕኻ</a:t>
            </a:r>
            <a:r>
              <a:rPr lang="en-CA" sz="4400" dirty="0" smtClean="0"/>
              <a:t> </a:t>
            </a:r>
            <a:r>
              <a:rPr lang="en-CA" sz="4400" dirty="0" err="1" smtClean="0"/>
              <a:t>ንሃገር</a:t>
            </a:r>
            <a:r>
              <a:rPr lang="en-CA" sz="4400" dirty="0" smtClean="0"/>
              <a:t>፥ </a:t>
            </a:r>
            <a:r>
              <a:rPr lang="en-CA" sz="4400" dirty="0" err="1" smtClean="0"/>
              <a:t>ሓቅነትካ</a:t>
            </a:r>
            <a:r>
              <a:rPr lang="en-CA" sz="4400" dirty="0" smtClean="0"/>
              <a:t> </a:t>
            </a:r>
            <a:r>
              <a:rPr lang="en-CA" sz="4400" dirty="0" err="1" smtClean="0"/>
              <a:t>ንወዲ</a:t>
            </a:r>
            <a:r>
              <a:rPr lang="en-CA" sz="4400" dirty="0" smtClean="0"/>
              <a:t> </a:t>
            </a:r>
            <a:r>
              <a:rPr lang="en-CA" sz="4400" dirty="0" err="1" smtClean="0"/>
              <a:t>ሃገር</a:t>
            </a:r>
            <a:r>
              <a:rPr lang="en-CA" sz="4400" dirty="0" smtClean="0"/>
              <a:t> </a:t>
            </a:r>
            <a:r>
              <a:rPr lang="en-CA" sz="4400" dirty="0" err="1" smtClean="0"/>
              <a:t>ሃብ</a:t>
            </a:r>
            <a:r>
              <a:rPr lang="en-CA" sz="4400" dirty="0" smtClean="0"/>
              <a:t>፣</a:t>
            </a:r>
          </a:p>
          <a:p>
            <a:r>
              <a:rPr lang="en-CA" sz="4400" dirty="0" err="1" smtClean="0">
                <a:solidFill>
                  <a:srgbClr val="FFFF00"/>
                </a:solidFill>
              </a:rPr>
              <a:t>ይ.ሕ</a:t>
            </a:r>
            <a:r>
              <a:rPr lang="en-CA" sz="4400" dirty="0" smtClean="0">
                <a:solidFill>
                  <a:srgbClr val="FFFF00"/>
                </a:solidFill>
              </a:rPr>
              <a:t>.</a:t>
            </a:r>
            <a:r>
              <a:rPr lang="en-CA" sz="4400" dirty="0" smtClean="0"/>
              <a:t>  </a:t>
            </a:r>
            <a:r>
              <a:rPr lang="en-CA" sz="4400" dirty="0" err="1" smtClean="0"/>
              <a:t>ንሃገርና</a:t>
            </a:r>
            <a:r>
              <a:rPr lang="en-CA" sz="4400" dirty="0" smtClean="0"/>
              <a:t> </a:t>
            </a:r>
            <a:r>
              <a:rPr lang="en-CA" sz="4400" dirty="0" err="1" smtClean="0"/>
              <a:t>ኤርትራን</a:t>
            </a:r>
            <a:r>
              <a:rPr lang="en-CA" sz="4400" dirty="0" smtClean="0"/>
              <a:t> </a:t>
            </a:r>
            <a:r>
              <a:rPr lang="en-CA" sz="4400" dirty="0" err="1" smtClean="0"/>
              <a:t>ሕዝባን</a:t>
            </a:r>
            <a:r>
              <a:rPr lang="en-CA" sz="4400" dirty="0" smtClean="0"/>
              <a:t> </a:t>
            </a:r>
            <a:r>
              <a:rPr lang="en-CA" sz="4400" dirty="0" err="1" smtClean="0"/>
              <a:t>ሠራዊታን</a:t>
            </a:r>
            <a:r>
              <a:rPr lang="en-CA" sz="4400" dirty="0" smtClean="0"/>
              <a:t> </a:t>
            </a:r>
            <a:r>
              <a:rPr lang="en-CA" sz="4400" dirty="0" err="1" smtClean="0"/>
              <a:t>ሓሉ</a:t>
            </a:r>
            <a:r>
              <a:rPr lang="en-CA" sz="4400" dirty="0" smtClean="0"/>
              <a:t>፥ </a:t>
            </a:r>
            <a:r>
              <a:rPr lang="en-CA" sz="4400" dirty="0" err="1" smtClean="0"/>
              <a:t>ጸላእታ</a:t>
            </a:r>
            <a:r>
              <a:rPr lang="en-CA" sz="4400" dirty="0" smtClean="0"/>
              <a:t> </a:t>
            </a:r>
            <a:r>
              <a:rPr lang="en-CA" sz="4400" dirty="0" err="1" smtClean="0"/>
              <a:t>ኣብ</a:t>
            </a:r>
            <a:r>
              <a:rPr lang="en-CA" sz="4400" dirty="0" smtClean="0"/>
              <a:t> </a:t>
            </a:r>
            <a:r>
              <a:rPr lang="en-CA" sz="4400" dirty="0" err="1" smtClean="0"/>
              <a:t>ትሕቲ</a:t>
            </a:r>
            <a:r>
              <a:rPr lang="en-CA" sz="4400" dirty="0" smtClean="0"/>
              <a:t> </a:t>
            </a:r>
            <a:r>
              <a:rPr lang="en-CA" sz="4400" dirty="0" err="1" smtClean="0"/>
              <a:t>ኣእጋራ</a:t>
            </a:r>
            <a:r>
              <a:rPr lang="en-CA" sz="4400" dirty="0" smtClean="0"/>
              <a:t> </a:t>
            </a:r>
            <a:r>
              <a:rPr lang="en-CA" sz="4400" dirty="0" err="1" smtClean="0"/>
              <a:t>ኣግዝኣላ</a:t>
            </a:r>
            <a:r>
              <a:rPr lang="en-CA" sz="4400" dirty="0" smtClean="0"/>
              <a:t>። </a:t>
            </a:r>
            <a:endParaRPr lang="en-CA" sz="4400" dirty="0"/>
          </a:p>
        </p:txBody>
      </p:sp>
      <p:sp>
        <p:nvSpPr>
          <p:cNvPr id="7" name="Rectangle 6"/>
          <p:cNvSpPr/>
          <p:nvPr/>
        </p:nvSpPr>
        <p:spPr>
          <a:xfrm>
            <a:off x="8150980" y="23646"/>
            <a:ext cx="4172465" cy="6401753"/>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000" b="1" dirty="0">
                <a:solidFill>
                  <a:srgbClr val="FF0000"/>
                </a:solidFill>
              </a:rPr>
              <a:t>Priest</a:t>
            </a:r>
            <a:r>
              <a:rPr lang="en-US" sz="3000" b="1" dirty="0" smtClean="0">
                <a:solidFill>
                  <a:srgbClr val="FF0000"/>
                </a:solidFill>
              </a:rPr>
              <a:t>:</a:t>
            </a:r>
            <a:r>
              <a:rPr lang="en-US" sz="3000" dirty="0" smtClean="0">
                <a:solidFill>
                  <a:srgbClr val="FF0000"/>
                </a:solidFill>
              </a:rPr>
              <a:t> </a:t>
            </a:r>
            <a:r>
              <a:rPr lang="en-US" sz="3000" dirty="0"/>
              <a:t>O Lord endow the country with your </a:t>
            </a:r>
            <a:r>
              <a:rPr lang="en-US" sz="3000" dirty="0" smtClean="0"/>
              <a:t>justice And </a:t>
            </a:r>
            <a:r>
              <a:rPr lang="en-US" sz="3000" dirty="0"/>
              <a:t>your righteousness to son of the </a:t>
            </a:r>
            <a:r>
              <a:rPr lang="en-US" sz="3000" dirty="0" smtClean="0"/>
              <a:t>country</a:t>
            </a:r>
          </a:p>
          <a:p>
            <a:pPr marL="40639" marR="40639">
              <a:lnSpc>
                <a:spcPct val="150000"/>
              </a:lnSpc>
              <a:spcBef>
                <a:spcPts val="600"/>
              </a:spcBef>
              <a:buClr>
                <a:srgbClr val="0329D6"/>
              </a:buClr>
              <a:buFont typeface="Arial"/>
              <a:defRPr sz="2000">
                <a:solidFill>
                  <a:srgbClr val="0329D6"/>
                </a:solidFill>
                <a:uFill>
                  <a:solidFill>
                    <a:srgbClr val="0329D6"/>
                  </a:solidFill>
                </a:uFill>
              </a:defRPr>
            </a:pPr>
            <a:r>
              <a:rPr lang="en-US" sz="3000" dirty="0" smtClean="0"/>
              <a:t> </a:t>
            </a:r>
            <a:r>
              <a:rPr lang="en-US" sz="3000" dirty="0">
                <a:solidFill>
                  <a:srgbClr val="FFFF00"/>
                </a:solidFill>
              </a:rPr>
              <a:t>People</a:t>
            </a:r>
            <a:r>
              <a:rPr lang="en-US" sz="3000" dirty="0" smtClean="0">
                <a:solidFill>
                  <a:srgbClr val="FFFF00"/>
                </a:solidFill>
              </a:rPr>
              <a:t>: </a:t>
            </a:r>
            <a:r>
              <a:rPr lang="en-US" sz="3000" dirty="0" smtClean="0">
                <a:solidFill>
                  <a:schemeClr val="tx1">
                    <a:lumMod val="95000"/>
                  </a:schemeClr>
                </a:solidFill>
              </a:rPr>
              <a:t>subdue </a:t>
            </a:r>
            <a:r>
              <a:rPr lang="en-US" sz="3000" dirty="0">
                <a:solidFill>
                  <a:schemeClr val="tx1">
                    <a:lumMod val="95000"/>
                  </a:schemeClr>
                </a:solidFill>
              </a:rPr>
              <a:t>her adversaries under her feet, keep the people and defense of our country </a:t>
            </a:r>
            <a:r>
              <a:rPr lang="en-US" sz="3000" dirty="0" smtClean="0">
                <a:solidFill>
                  <a:schemeClr val="tx1">
                    <a:lumMod val="95000"/>
                  </a:schemeClr>
                </a:solidFill>
              </a:rPr>
              <a:t>Eritrea. </a:t>
            </a:r>
            <a:endParaRPr lang="en-US" sz="3000" dirty="0">
              <a:solidFill>
                <a:schemeClr val="tx1">
                  <a:lumMod val="95000"/>
                </a:schemeClr>
              </a:solidFill>
            </a:endParaRPr>
          </a:p>
        </p:txBody>
      </p:sp>
    </p:spTree>
    <p:extLst>
      <p:ext uri="{BB962C8B-B14F-4D97-AF65-F5344CB8AC3E}">
        <p14:creationId xmlns:p14="http://schemas.microsoft.com/office/powerpoint/2010/main" val="2389640770"/>
      </p:ext>
    </p:extLst>
  </p:cSld>
  <p:clrMapOvr>
    <a:masterClrMapping/>
  </p:clrMapOvr>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8956298"/>
          </a:xfrm>
          <a:prstGeom prst="rect">
            <a:avLst/>
          </a:prstGeom>
          <a:noFill/>
        </p:spPr>
        <p:txBody>
          <a:bodyPr wrap="square" rtlCol="0">
            <a:spAutoFit/>
          </a:bodyPr>
          <a:lstStyle/>
          <a:p>
            <a:r>
              <a:rPr lang="en-CA" sz="4400" b="1" dirty="0" err="1" smtClean="0">
                <a:solidFill>
                  <a:srgbClr val="FF0000"/>
                </a:solidFill>
              </a:rPr>
              <a:t>ይ.ካ</a:t>
            </a:r>
            <a:r>
              <a:rPr lang="en-CA" sz="4400" b="1" dirty="0" smtClean="0">
                <a:solidFill>
                  <a:srgbClr val="FF0000"/>
                </a:solidFill>
              </a:rPr>
              <a:t>.  </a:t>
            </a:r>
            <a:r>
              <a:rPr lang="en-CA" sz="4400" b="1" dirty="0" err="1" smtClean="0"/>
              <a:t>እግዚኦ</a:t>
            </a:r>
            <a:r>
              <a:rPr lang="en-CA" sz="4400" b="1" dirty="0" smtClean="0"/>
              <a:t> </a:t>
            </a:r>
            <a:r>
              <a:rPr lang="en-CA" sz="4400" b="1" dirty="0" err="1" smtClean="0"/>
              <a:t>መሐረነ</a:t>
            </a:r>
            <a:r>
              <a:rPr lang="en-CA" sz="4400" b="1" dirty="0" smtClean="0"/>
              <a:t> </a:t>
            </a:r>
            <a:r>
              <a:rPr lang="en-CA" sz="4400" b="1" dirty="0" err="1" smtClean="0"/>
              <a:t>ክርስቶስ</a:t>
            </a:r>
            <a:r>
              <a:rPr lang="en-CA" sz="4400" b="1" dirty="0" smtClean="0"/>
              <a:t>። </a:t>
            </a:r>
            <a:r>
              <a:rPr lang="en-CA" sz="2000" b="1" dirty="0" smtClean="0">
                <a:solidFill>
                  <a:srgbClr val="FFC000"/>
                </a:solidFill>
              </a:rPr>
              <a:t>፫ </a:t>
            </a:r>
            <a:r>
              <a:rPr lang="en-CA" sz="2000" b="1" dirty="0" err="1" smtClean="0">
                <a:solidFill>
                  <a:srgbClr val="FFC000"/>
                </a:solidFill>
              </a:rPr>
              <a:t>ጊዜ</a:t>
            </a:r>
            <a:endParaRPr lang="en-CA" sz="2000" b="1" dirty="0" smtClean="0">
              <a:solidFill>
                <a:srgbClr val="FFC000"/>
              </a:solidFill>
            </a:endParaRPr>
          </a:p>
          <a:p>
            <a:r>
              <a:rPr lang="en-CA" sz="4400" b="1" dirty="0" err="1" smtClean="0">
                <a:solidFill>
                  <a:srgbClr val="FFFF00"/>
                </a:solidFill>
              </a:rPr>
              <a:t>ይ.ሕ</a:t>
            </a:r>
            <a:r>
              <a:rPr lang="en-CA" sz="4400" b="1" dirty="0" smtClean="0">
                <a:solidFill>
                  <a:srgbClr val="FFFF00"/>
                </a:solidFill>
              </a:rPr>
              <a:t>. </a:t>
            </a:r>
            <a:r>
              <a:rPr lang="en-CA" sz="4400" b="1" dirty="0" err="1" smtClean="0"/>
              <a:t>እግዚኦ</a:t>
            </a:r>
            <a:r>
              <a:rPr lang="en-CA" sz="4400" b="1" dirty="0" smtClean="0"/>
              <a:t> </a:t>
            </a:r>
            <a:r>
              <a:rPr lang="en-CA" sz="4400" b="1" dirty="0" err="1" smtClean="0"/>
              <a:t>መሐረነ</a:t>
            </a:r>
            <a:r>
              <a:rPr lang="en-CA" sz="4400" b="1" dirty="0" smtClean="0"/>
              <a:t> </a:t>
            </a:r>
            <a:r>
              <a:rPr lang="en-CA" sz="4400" b="1" dirty="0" err="1" smtClean="0"/>
              <a:t>ክርስቶስ</a:t>
            </a:r>
            <a:r>
              <a:rPr lang="en-CA" sz="4400" b="1" dirty="0" smtClean="0"/>
              <a:t>።</a:t>
            </a:r>
          </a:p>
          <a:p>
            <a:r>
              <a:rPr lang="en-CA" sz="4400" b="1" dirty="0" err="1">
                <a:solidFill>
                  <a:srgbClr val="FF0000"/>
                </a:solidFill>
              </a:rPr>
              <a:t>ይ.ካ</a:t>
            </a:r>
            <a:r>
              <a:rPr lang="en-CA" sz="4400" b="1" dirty="0">
                <a:solidFill>
                  <a:srgbClr val="FF0000"/>
                </a:solidFill>
              </a:rPr>
              <a:t>.  </a:t>
            </a:r>
            <a:r>
              <a:rPr lang="en-CA" sz="4400" b="1" dirty="0" err="1" smtClean="0"/>
              <a:t>በእንተ</a:t>
            </a:r>
            <a:r>
              <a:rPr lang="en-CA" sz="4400" b="1" dirty="0" smtClean="0"/>
              <a:t> </a:t>
            </a:r>
            <a:r>
              <a:rPr lang="en-CA" sz="4400" b="1" dirty="0" err="1" smtClean="0"/>
              <a:t>ማርያም</a:t>
            </a:r>
            <a:r>
              <a:rPr lang="en-CA" sz="4400" b="1" dirty="0" smtClean="0"/>
              <a:t> </a:t>
            </a:r>
            <a:r>
              <a:rPr lang="en-CA" sz="4400" b="1" dirty="0" err="1" smtClean="0"/>
              <a:t>መሐረነ</a:t>
            </a:r>
            <a:r>
              <a:rPr lang="en-CA" sz="4400" b="1" dirty="0" smtClean="0"/>
              <a:t> </a:t>
            </a:r>
            <a:r>
              <a:rPr lang="en-CA" sz="4400" b="1" dirty="0" err="1" smtClean="0"/>
              <a:t>ክርስቶስ</a:t>
            </a:r>
            <a:r>
              <a:rPr lang="en-CA" sz="4400" b="1" dirty="0" smtClean="0"/>
              <a:t>። </a:t>
            </a:r>
            <a:r>
              <a:rPr lang="en-CA" sz="2000" b="1" dirty="0" smtClean="0">
                <a:solidFill>
                  <a:srgbClr val="FFC000"/>
                </a:solidFill>
              </a:rPr>
              <a:t>፫ </a:t>
            </a:r>
            <a:r>
              <a:rPr lang="en-CA" sz="2000" b="1" dirty="0" err="1">
                <a:solidFill>
                  <a:srgbClr val="FFC000"/>
                </a:solidFill>
              </a:rPr>
              <a:t>ጊዜ</a:t>
            </a:r>
            <a:endParaRPr lang="en-CA" sz="2000" b="1" dirty="0"/>
          </a:p>
          <a:p>
            <a:r>
              <a:rPr lang="en-CA" sz="4400" b="1" dirty="0" err="1">
                <a:solidFill>
                  <a:srgbClr val="FFFF00"/>
                </a:solidFill>
              </a:rPr>
              <a:t>ይ.ሕ</a:t>
            </a:r>
            <a:r>
              <a:rPr lang="en-CA" sz="4400" b="1" dirty="0">
                <a:solidFill>
                  <a:srgbClr val="FFFF00"/>
                </a:solidFill>
              </a:rPr>
              <a:t>. </a:t>
            </a:r>
            <a:r>
              <a:rPr lang="en-CA" sz="4400" b="1" dirty="0" err="1"/>
              <a:t>በእንተ</a:t>
            </a:r>
            <a:r>
              <a:rPr lang="en-CA" sz="4400" b="1" dirty="0"/>
              <a:t> </a:t>
            </a:r>
            <a:endParaRPr lang="en-CA" sz="4400" b="1" dirty="0" smtClean="0"/>
          </a:p>
          <a:p>
            <a:r>
              <a:rPr lang="en-CA" sz="4400" b="1" dirty="0" err="1" smtClean="0"/>
              <a:t>ማርያም</a:t>
            </a:r>
            <a:r>
              <a:rPr lang="en-CA" sz="4400" b="1" dirty="0" smtClean="0"/>
              <a:t> </a:t>
            </a:r>
            <a:r>
              <a:rPr lang="en-CA" sz="4400" b="1" dirty="0" err="1"/>
              <a:t>መሐረነ</a:t>
            </a:r>
            <a:r>
              <a:rPr lang="en-CA" sz="4400" b="1" dirty="0"/>
              <a:t> </a:t>
            </a:r>
            <a:r>
              <a:rPr lang="en-CA" sz="4400" b="1" dirty="0" err="1"/>
              <a:t>ክርስቶስ</a:t>
            </a:r>
            <a:r>
              <a:rPr lang="en-CA" sz="4400" b="1" dirty="0"/>
              <a:t> </a:t>
            </a:r>
            <a:r>
              <a:rPr lang="en-CA" sz="4400" b="1" dirty="0" smtClean="0"/>
              <a:t>። </a:t>
            </a:r>
            <a:r>
              <a:rPr lang="en-CA" sz="2000" b="1" dirty="0" smtClean="0">
                <a:solidFill>
                  <a:srgbClr val="FFC000"/>
                </a:solidFill>
              </a:rPr>
              <a:t>፫ </a:t>
            </a:r>
            <a:r>
              <a:rPr lang="en-CA" sz="2000" b="1" dirty="0" err="1">
                <a:solidFill>
                  <a:srgbClr val="FFC000"/>
                </a:solidFill>
              </a:rPr>
              <a:t>ጊዜ</a:t>
            </a:r>
            <a:endParaRPr lang="en-CA" sz="2000" b="1" dirty="0"/>
          </a:p>
          <a:p>
            <a:endParaRPr lang="en-CA" sz="4400" b="1" dirty="0"/>
          </a:p>
          <a:p>
            <a:endParaRPr lang="en-CA" sz="4600" b="1" dirty="0" smtClean="0"/>
          </a:p>
          <a:p>
            <a:endParaRPr lang="en-CA" sz="4600" b="1" dirty="0"/>
          </a:p>
        </p:txBody>
      </p:sp>
      <p:sp>
        <p:nvSpPr>
          <p:cNvPr id="8" name="TextBox 7"/>
          <p:cNvSpPr txBox="1"/>
          <p:nvPr/>
        </p:nvSpPr>
        <p:spPr>
          <a:xfrm>
            <a:off x="4003589" y="335845"/>
            <a:ext cx="4168243" cy="6863417"/>
          </a:xfrm>
          <a:prstGeom prst="rect">
            <a:avLst/>
          </a:prstGeom>
          <a:noFill/>
        </p:spPr>
        <p:txBody>
          <a:bodyPr wrap="square" rtlCol="0">
            <a:spAutoFit/>
          </a:bodyPr>
          <a:lstStyle/>
          <a:p>
            <a:r>
              <a:rPr lang="en-CA" sz="4400" b="1" dirty="0" err="1" smtClean="0">
                <a:solidFill>
                  <a:srgbClr val="FF0000"/>
                </a:solidFill>
              </a:rPr>
              <a:t>ይ.ካ</a:t>
            </a:r>
            <a:r>
              <a:rPr lang="en-CA" sz="4400" b="1" dirty="0" smtClean="0">
                <a:solidFill>
                  <a:srgbClr val="FF0000"/>
                </a:solidFill>
              </a:rPr>
              <a:t>.  </a:t>
            </a:r>
            <a:r>
              <a:rPr lang="en-CA" sz="4400" dirty="0" smtClean="0"/>
              <a:t>ኦ </a:t>
            </a:r>
            <a:r>
              <a:rPr lang="en-CA" sz="4400" dirty="0" err="1" smtClean="0"/>
              <a:t>ክርስቶስ</a:t>
            </a:r>
            <a:r>
              <a:rPr lang="en-CA" sz="4400" dirty="0" smtClean="0"/>
              <a:t> </a:t>
            </a:r>
            <a:r>
              <a:rPr lang="en-CA" sz="4400" dirty="0" err="1" smtClean="0"/>
              <a:t>ጐይታ</a:t>
            </a:r>
            <a:r>
              <a:rPr lang="en-CA" sz="4400" dirty="0" smtClean="0"/>
              <a:t> </a:t>
            </a:r>
            <a:r>
              <a:rPr lang="en-CA" sz="4400" dirty="0" err="1" smtClean="0"/>
              <a:t>መሓረና</a:t>
            </a:r>
            <a:r>
              <a:rPr lang="en-CA" sz="4400" dirty="0" smtClean="0"/>
              <a:t>፣ </a:t>
            </a:r>
            <a:r>
              <a:rPr lang="en-CA" sz="2000" dirty="0" smtClean="0">
                <a:solidFill>
                  <a:srgbClr val="FFC000"/>
                </a:solidFill>
              </a:rPr>
              <a:t>3ተ </a:t>
            </a:r>
            <a:r>
              <a:rPr lang="en-CA" sz="2000" dirty="0" err="1">
                <a:solidFill>
                  <a:srgbClr val="FFC000"/>
                </a:solidFill>
              </a:rPr>
              <a:t>ግዜ</a:t>
            </a:r>
            <a:endParaRPr lang="en-CA" sz="2000" dirty="0">
              <a:solidFill>
                <a:srgbClr val="FFC000"/>
              </a:solidFill>
            </a:endParaRPr>
          </a:p>
          <a:p>
            <a:r>
              <a:rPr lang="en-CA" sz="4400" dirty="0" err="1" smtClean="0">
                <a:solidFill>
                  <a:srgbClr val="FFFF00"/>
                </a:solidFill>
              </a:rPr>
              <a:t>ይ.ሕ</a:t>
            </a:r>
            <a:r>
              <a:rPr lang="en-CA" sz="4400" dirty="0" smtClean="0">
                <a:solidFill>
                  <a:srgbClr val="FFFF00"/>
                </a:solidFill>
              </a:rPr>
              <a:t>.</a:t>
            </a:r>
            <a:r>
              <a:rPr lang="en-CA" sz="4400" dirty="0" smtClean="0"/>
              <a:t> </a:t>
            </a:r>
            <a:r>
              <a:rPr lang="en-CA" sz="4400" dirty="0"/>
              <a:t>ኦ </a:t>
            </a:r>
            <a:r>
              <a:rPr lang="en-CA" sz="4400" dirty="0" err="1"/>
              <a:t>ክርስቶስ</a:t>
            </a:r>
            <a:r>
              <a:rPr lang="en-CA" sz="4400" dirty="0"/>
              <a:t> </a:t>
            </a:r>
            <a:r>
              <a:rPr lang="en-CA" sz="4400" dirty="0" err="1"/>
              <a:t>ጐይታ</a:t>
            </a:r>
            <a:r>
              <a:rPr lang="en-CA" sz="4400" dirty="0"/>
              <a:t> </a:t>
            </a:r>
            <a:r>
              <a:rPr lang="en-CA" sz="4400" dirty="0" err="1" smtClean="0"/>
              <a:t>መሓረና</a:t>
            </a:r>
            <a:r>
              <a:rPr lang="en-CA" sz="4400" dirty="0" smtClean="0"/>
              <a:t>። </a:t>
            </a:r>
            <a:r>
              <a:rPr lang="en-CA" sz="2000" dirty="0" smtClean="0">
                <a:solidFill>
                  <a:srgbClr val="FFC000"/>
                </a:solidFill>
              </a:rPr>
              <a:t>3ተ </a:t>
            </a:r>
            <a:r>
              <a:rPr lang="en-CA" sz="2000" dirty="0" err="1" smtClean="0">
                <a:solidFill>
                  <a:srgbClr val="FFC000"/>
                </a:solidFill>
              </a:rPr>
              <a:t>ግዜ</a:t>
            </a:r>
            <a:endParaRPr lang="en-CA" sz="2000" dirty="0">
              <a:solidFill>
                <a:srgbClr val="FFC000"/>
              </a:solidFill>
            </a:endParaRPr>
          </a:p>
          <a:p>
            <a:r>
              <a:rPr lang="en-CA" sz="4400" b="1" dirty="0" err="1">
                <a:solidFill>
                  <a:srgbClr val="FF0000"/>
                </a:solidFill>
              </a:rPr>
              <a:t>ይ.ካ</a:t>
            </a:r>
            <a:r>
              <a:rPr lang="en-CA" sz="4400" b="1" dirty="0">
                <a:solidFill>
                  <a:srgbClr val="FF0000"/>
                </a:solidFill>
              </a:rPr>
              <a:t>.  </a:t>
            </a:r>
            <a:r>
              <a:rPr lang="en-CA" sz="4400" dirty="0" err="1" smtClean="0"/>
              <a:t>ምእንቲ</a:t>
            </a:r>
            <a:r>
              <a:rPr lang="en-CA" sz="4400" dirty="0" smtClean="0"/>
              <a:t> </a:t>
            </a:r>
            <a:r>
              <a:rPr lang="en-CA" sz="4400" dirty="0" err="1" smtClean="0"/>
              <a:t>ማርያም</a:t>
            </a:r>
            <a:r>
              <a:rPr lang="en-CA" sz="4400" dirty="0" smtClean="0"/>
              <a:t> </a:t>
            </a:r>
            <a:r>
              <a:rPr lang="en-CA" sz="4400" dirty="0" err="1" smtClean="0"/>
              <a:t>መሓረና</a:t>
            </a:r>
            <a:r>
              <a:rPr lang="en-CA" sz="4400" dirty="0" smtClean="0"/>
              <a:t> </a:t>
            </a:r>
            <a:r>
              <a:rPr lang="en-CA" sz="4400" dirty="0" err="1" smtClean="0"/>
              <a:t>ክርስቶስ</a:t>
            </a:r>
            <a:r>
              <a:rPr lang="en-CA" sz="4400" dirty="0" smtClean="0"/>
              <a:t>፣ </a:t>
            </a:r>
            <a:r>
              <a:rPr lang="en-CA" sz="2000" dirty="0">
                <a:solidFill>
                  <a:srgbClr val="FFC000"/>
                </a:solidFill>
              </a:rPr>
              <a:t>3</a:t>
            </a:r>
            <a:r>
              <a:rPr lang="en-CA" sz="2000" dirty="0" smtClean="0">
                <a:solidFill>
                  <a:srgbClr val="FFC000"/>
                </a:solidFill>
              </a:rPr>
              <a:t>ተ </a:t>
            </a:r>
            <a:r>
              <a:rPr lang="en-CA" sz="2000" dirty="0" err="1">
                <a:solidFill>
                  <a:srgbClr val="FFC000"/>
                </a:solidFill>
              </a:rPr>
              <a:t>ግዜ</a:t>
            </a:r>
            <a:endParaRPr lang="en-CA" sz="2000" dirty="0">
              <a:solidFill>
                <a:srgbClr val="FFC000"/>
              </a:solidFill>
            </a:endParaRPr>
          </a:p>
          <a:p>
            <a:r>
              <a:rPr lang="en-CA" sz="4400" dirty="0" err="1">
                <a:solidFill>
                  <a:srgbClr val="FFFF00"/>
                </a:solidFill>
              </a:rPr>
              <a:t>ይ.ሕ</a:t>
            </a:r>
            <a:r>
              <a:rPr lang="en-CA" sz="4400" dirty="0">
                <a:solidFill>
                  <a:srgbClr val="FFFF00"/>
                </a:solidFill>
              </a:rPr>
              <a:t>.</a:t>
            </a:r>
            <a:r>
              <a:rPr lang="en-CA" sz="4400" dirty="0"/>
              <a:t> ኦ </a:t>
            </a:r>
            <a:r>
              <a:rPr lang="en-CA" sz="4400" dirty="0" err="1"/>
              <a:t>ክርስቶስ</a:t>
            </a:r>
            <a:r>
              <a:rPr lang="en-CA" sz="4400" dirty="0"/>
              <a:t> </a:t>
            </a:r>
            <a:r>
              <a:rPr lang="en-CA" sz="4400" dirty="0" err="1"/>
              <a:t>ጐይታ</a:t>
            </a:r>
            <a:r>
              <a:rPr lang="en-CA" sz="4400" dirty="0"/>
              <a:t> </a:t>
            </a:r>
            <a:r>
              <a:rPr lang="en-CA" sz="4400" dirty="0" err="1"/>
              <a:t>መሓረና</a:t>
            </a:r>
            <a:r>
              <a:rPr lang="en-CA" sz="4400" dirty="0"/>
              <a:t>። </a:t>
            </a:r>
            <a:r>
              <a:rPr lang="en-CA" sz="2000" dirty="0" smtClean="0">
                <a:solidFill>
                  <a:srgbClr val="FFC000"/>
                </a:solidFill>
              </a:rPr>
              <a:t>2ተ </a:t>
            </a:r>
            <a:r>
              <a:rPr lang="en-CA" sz="2000" dirty="0" err="1">
                <a:solidFill>
                  <a:srgbClr val="FFC000"/>
                </a:solidFill>
              </a:rPr>
              <a:t>ግዜ</a:t>
            </a:r>
            <a:endParaRPr lang="en-CA" sz="2000" dirty="0">
              <a:solidFill>
                <a:srgbClr val="FFC000"/>
              </a:solidFill>
            </a:endParaRPr>
          </a:p>
          <a:p>
            <a:endParaRPr lang="en-CA" sz="4400" dirty="0"/>
          </a:p>
        </p:txBody>
      </p:sp>
      <p:sp>
        <p:nvSpPr>
          <p:cNvPr id="13" name="Rectangle 12"/>
          <p:cNvSpPr/>
          <p:nvPr/>
        </p:nvSpPr>
        <p:spPr>
          <a:xfrm>
            <a:off x="8094995" y="-125376"/>
            <a:ext cx="4306143" cy="7134389"/>
          </a:xfrm>
          <a:prstGeom prst="rect">
            <a:avLst/>
          </a:prstGeom>
        </p:spPr>
        <p:txBody>
          <a:bodyPr wrap="square">
            <a:spAutoFit/>
          </a:bodyPr>
          <a:lstStyle/>
          <a:p>
            <a:pPr marL="40639" marR="40639">
              <a:lnSpc>
                <a:spcPct val="145000"/>
              </a:lnSpc>
              <a:spcBef>
                <a:spcPts val="600"/>
              </a:spcBef>
              <a:buClr>
                <a:srgbClr val="000000"/>
              </a:buClr>
              <a:buFont typeface="Arial"/>
              <a:defRPr sz="2800"/>
            </a:pPr>
            <a:r>
              <a:rPr lang="en-US" sz="2800" b="1" dirty="0">
                <a:solidFill>
                  <a:srgbClr val="FF0000"/>
                </a:solidFill>
              </a:rPr>
              <a:t>Priest</a:t>
            </a:r>
            <a:r>
              <a:rPr lang="en-US" sz="2800" b="1" dirty="0" smtClean="0">
                <a:solidFill>
                  <a:srgbClr val="FF0000"/>
                </a:solidFill>
              </a:rPr>
              <a:t>:</a:t>
            </a:r>
            <a:r>
              <a:rPr lang="en-US" sz="2800" dirty="0" smtClean="0">
                <a:solidFill>
                  <a:srgbClr val="FF0000"/>
                </a:solidFill>
              </a:rPr>
              <a:t> </a:t>
            </a:r>
            <a:r>
              <a:rPr lang="en-US" sz="2800" dirty="0"/>
              <a:t>Lord have compassion upon us, O </a:t>
            </a:r>
            <a:r>
              <a:rPr lang="en-US" sz="2800" dirty="0" smtClean="0"/>
              <a:t>Christ </a:t>
            </a:r>
            <a:r>
              <a:rPr lang="en-US" sz="2800" dirty="0"/>
              <a:t>Lord </a:t>
            </a:r>
            <a:r>
              <a:rPr lang="en-US" sz="2000" dirty="0">
                <a:solidFill>
                  <a:srgbClr val="FFC000"/>
                </a:solidFill>
              </a:rPr>
              <a:t>(3 times)</a:t>
            </a:r>
          </a:p>
          <a:p>
            <a:pPr marL="40639" marR="40639">
              <a:lnSpc>
                <a:spcPct val="145000"/>
              </a:lnSpc>
              <a:spcBef>
                <a:spcPts val="600"/>
              </a:spcBef>
              <a:buClr>
                <a:srgbClr val="0329D6"/>
              </a:buClr>
              <a:buFont typeface="Arial"/>
              <a:defRPr sz="2800"/>
            </a:pPr>
            <a:r>
              <a:rPr lang="en-US" sz="2800" dirty="0">
                <a:solidFill>
                  <a:srgbClr val="FFFF00"/>
                </a:solidFill>
                <a:uFill>
                  <a:solidFill>
                    <a:srgbClr val="0329D6"/>
                  </a:solidFill>
                </a:uFill>
              </a:rPr>
              <a:t>People</a:t>
            </a:r>
            <a:r>
              <a:rPr lang="en-US" sz="2800" dirty="0" smtClean="0">
                <a:solidFill>
                  <a:srgbClr val="FFFF00"/>
                </a:solidFill>
                <a:uFill>
                  <a:solidFill>
                    <a:srgbClr val="0329D6"/>
                  </a:solidFill>
                </a:uFill>
              </a:rPr>
              <a:t>:  </a:t>
            </a:r>
            <a:r>
              <a:rPr lang="en-US" sz="2800" dirty="0">
                <a:solidFill>
                  <a:schemeClr val="tx1">
                    <a:lumMod val="95000"/>
                  </a:schemeClr>
                </a:solidFill>
                <a:uFill>
                  <a:solidFill>
                    <a:srgbClr val="0329D6"/>
                  </a:solidFill>
                </a:uFill>
              </a:rPr>
              <a:t>The people shall repeat his words.</a:t>
            </a:r>
          </a:p>
          <a:p>
            <a:pPr marL="40639" marR="40639">
              <a:lnSpc>
                <a:spcPct val="145000"/>
              </a:lnSpc>
              <a:spcBef>
                <a:spcPts val="600"/>
              </a:spcBef>
              <a:buClr>
                <a:srgbClr val="000000"/>
              </a:buClr>
              <a:buFont typeface="Arial"/>
              <a:defRPr sz="2800"/>
            </a:pPr>
            <a:r>
              <a:rPr lang="en-US" sz="2800" b="1" dirty="0">
                <a:solidFill>
                  <a:srgbClr val="FF0000"/>
                </a:solidFill>
              </a:rPr>
              <a:t>Priest</a:t>
            </a:r>
            <a:r>
              <a:rPr lang="en-US" sz="2800" b="1" dirty="0" smtClean="0">
                <a:solidFill>
                  <a:srgbClr val="FF0000"/>
                </a:solidFill>
              </a:rPr>
              <a:t>:</a:t>
            </a:r>
            <a:r>
              <a:rPr lang="en-US" sz="2800" dirty="0" smtClean="0">
                <a:solidFill>
                  <a:srgbClr val="FF0000"/>
                </a:solidFill>
              </a:rPr>
              <a:t>  </a:t>
            </a:r>
            <a:r>
              <a:rPr lang="en-US" sz="2800" dirty="0"/>
              <a:t>For the sake of Mary, have compassion upon us, O Christ Lord</a:t>
            </a:r>
            <a:r>
              <a:rPr lang="en-US" sz="2800" dirty="0" smtClean="0"/>
              <a:t>.</a:t>
            </a:r>
          </a:p>
          <a:p>
            <a:pPr marL="40639" marR="40639">
              <a:lnSpc>
                <a:spcPct val="145000"/>
              </a:lnSpc>
              <a:spcBef>
                <a:spcPts val="600"/>
              </a:spcBef>
              <a:buClr>
                <a:srgbClr val="000000"/>
              </a:buClr>
              <a:buFont typeface="Arial"/>
              <a:defRPr sz="2800"/>
            </a:pPr>
            <a:r>
              <a:rPr lang="en-US" sz="2000" dirty="0" smtClean="0">
                <a:solidFill>
                  <a:srgbClr val="FFC000"/>
                </a:solidFill>
              </a:rPr>
              <a:t>(</a:t>
            </a:r>
            <a:r>
              <a:rPr lang="en-US" sz="2000" dirty="0">
                <a:solidFill>
                  <a:srgbClr val="FFC000"/>
                </a:solidFill>
              </a:rPr>
              <a:t>3 times)</a:t>
            </a:r>
          </a:p>
          <a:p>
            <a:pPr marL="40639" marR="40639">
              <a:lnSpc>
                <a:spcPct val="145000"/>
              </a:lnSpc>
              <a:spcBef>
                <a:spcPts val="600"/>
              </a:spcBef>
              <a:buClr>
                <a:srgbClr val="0329D6"/>
              </a:buClr>
              <a:buFont typeface="Arial"/>
              <a:defRPr sz="2800"/>
            </a:pPr>
            <a:r>
              <a:rPr lang="en-US" sz="2800" b="1" dirty="0">
                <a:solidFill>
                  <a:srgbClr val="FFFF00"/>
                </a:solidFill>
                <a:uFill>
                  <a:solidFill>
                    <a:srgbClr val="0329D6"/>
                  </a:solidFill>
                </a:uFill>
              </a:rPr>
              <a:t>People</a:t>
            </a:r>
            <a:r>
              <a:rPr lang="en-US" sz="2800" b="1" dirty="0" smtClean="0">
                <a:solidFill>
                  <a:srgbClr val="FFFF00"/>
                </a:solidFill>
                <a:uFill>
                  <a:solidFill>
                    <a:srgbClr val="0329D6"/>
                  </a:solidFill>
                </a:uFill>
              </a:rPr>
              <a:t>:  </a:t>
            </a:r>
            <a:r>
              <a:rPr lang="en-US" sz="2800" b="1" dirty="0">
                <a:solidFill>
                  <a:schemeClr val="tx1">
                    <a:lumMod val="95000"/>
                  </a:schemeClr>
                </a:solidFill>
                <a:uFill>
                  <a:solidFill>
                    <a:srgbClr val="0329D6"/>
                  </a:solidFill>
                </a:uFill>
              </a:rPr>
              <a:t>The people shall repeat his </a:t>
            </a:r>
            <a:r>
              <a:rPr lang="en-US" sz="2800" b="1" dirty="0" smtClean="0">
                <a:solidFill>
                  <a:schemeClr val="tx1">
                    <a:lumMod val="95000"/>
                  </a:schemeClr>
                </a:solidFill>
                <a:uFill>
                  <a:solidFill>
                    <a:srgbClr val="0329D6"/>
                  </a:solidFill>
                </a:uFill>
              </a:rPr>
              <a:t>words</a:t>
            </a:r>
            <a:endParaRPr lang="en-US" sz="2800" b="1"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2513377408"/>
      </p:ext>
    </p:extLst>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7725192"/>
          </a:xfrm>
          <a:prstGeom prst="rect">
            <a:avLst/>
          </a:prstGeom>
          <a:noFill/>
        </p:spPr>
        <p:txBody>
          <a:bodyPr wrap="square" rtlCol="0">
            <a:spAutoFit/>
          </a:bodyPr>
          <a:lstStyle/>
          <a:p>
            <a:r>
              <a:rPr lang="en-CA" sz="6000" b="1" dirty="0" err="1" smtClean="0">
                <a:solidFill>
                  <a:srgbClr val="FFFF00"/>
                </a:solidFill>
              </a:rPr>
              <a:t>ይ.ሕ</a:t>
            </a:r>
            <a:r>
              <a:rPr lang="en-CA" sz="6000" b="1" dirty="0" smtClean="0">
                <a:solidFill>
                  <a:srgbClr val="FFFF00"/>
                </a:solidFill>
              </a:rPr>
              <a:t>. </a:t>
            </a:r>
          </a:p>
          <a:p>
            <a:r>
              <a:rPr lang="en-CA" sz="6000" b="1" dirty="0" err="1" smtClean="0"/>
              <a:t>ሰአሊ</a:t>
            </a:r>
            <a:r>
              <a:rPr lang="en-CA" sz="6000" b="1" dirty="0" smtClean="0"/>
              <a:t> </a:t>
            </a:r>
            <a:r>
              <a:rPr lang="en-CA" sz="6000" b="1" dirty="0" err="1" smtClean="0"/>
              <a:t>ለነ</a:t>
            </a:r>
            <a:r>
              <a:rPr lang="en-CA" sz="6000" b="1" dirty="0" smtClean="0"/>
              <a:t> </a:t>
            </a:r>
            <a:r>
              <a:rPr lang="en-CA" sz="6000" b="1" dirty="0" err="1" smtClean="0"/>
              <a:t>ማርያም</a:t>
            </a:r>
            <a:r>
              <a:rPr lang="en-CA" sz="6000" b="1" dirty="0" smtClean="0"/>
              <a:t>፥ </a:t>
            </a:r>
            <a:r>
              <a:rPr lang="en-CA" sz="6000" b="1" dirty="0" err="1" smtClean="0"/>
              <a:t>ምሕረተ</a:t>
            </a:r>
            <a:r>
              <a:rPr lang="en-CA" sz="6000" b="1" dirty="0" smtClean="0"/>
              <a:t> </a:t>
            </a:r>
            <a:r>
              <a:rPr lang="en-CA" sz="6000" b="1" dirty="0" err="1" smtClean="0"/>
              <a:t>ወልድኪ</a:t>
            </a:r>
            <a:r>
              <a:rPr lang="en-CA" sz="6000" b="1" dirty="0" smtClean="0"/>
              <a:t> </a:t>
            </a:r>
            <a:r>
              <a:rPr lang="en-CA" sz="6000" b="1" dirty="0" err="1" smtClean="0"/>
              <a:t>ሳሕሎ</a:t>
            </a:r>
            <a:r>
              <a:rPr lang="en-CA" sz="6000" b="1" dirty="0" smtClean="0"/>
              <a:t> </a:t>
            </a:r>
            <a:r>
              <a:rPr lang="en-CA" sz="6000" b="1" dirty="0" err="1" smtClean="0"/>
              <a:t>ይክፍለነ</a:t>
            </a:r>
            <a:r>
              <a:rPr lang="en-CA" sz="6000" b="1" dirty="0" smtClean="0"/>
              <a:t>።</a:t>
            </a:r>
          </a:p>
          <a:p>
            <a:endParaRPr lang="en-CA" sz="4400" b="1" dirty="0"/>
          </a:p>
          <a:p>
            <a:endParaRPr lang="en-CA" sz="4600" b="1" dirty="0" smtClean="0"/>
          </a:p>
          <a:p>
            <a:endParaRPr lang="en-CA" sz="4600" b="1" dirty="0"/>
          </a:p>
        </p:txBody>
      </p:sp>
      <p:sp>
        <p:nvSpPr>
          <p:cNvPr id="8" name="TextBox 7"/>
          <p:cNvSpPr txBox="1"/>
          <p:nvPr/>
        </p:nvSpPr>
        <p:spPr>
          <a:xfrm>
            <a:off x="4086379" y="497093"/>
            <a:ext cx="4168243" cy="4708981"/>
          </a:xfrm>
          <a:prstGeom prst="rect">
            <a:avLst/>
          </a:prstGeom>
          <a:noFill/>
        </p:spPr>
        <p:txBody>
          <a:bodyPr wrap="square" rtlCol="0">
            <a:spAutoFit/>
          </a:bodyPr>
          <a:lstStyle/>
          <a:p>
            <a:r>
              <a:rPr lang="en-CA" sz="6000" dirty="0" err="1" smtClean="0">
                <a:solidFill>
                  <a:srgbClr val="FFFF00"/>
                </a:solidFill>
              </a:rPr>
              <a:t>ይ.ሕ</a:t>
            </a:r>
            <a:r>
              <a:rPr lang="en-CA" sz="6000" dirty="0">
                <a:solidFill>
                  <a:srgbClr val="FFFF00"/>
                </a:solidFill>
              </a:rPr>
              <a:t>.</a:t>
            </a:r>
            <a:r>
              <a:rPr lang="en-CA" sz="6000" dirty="0"/>
              <a:t> </a:t>
            </a:r>
            <a:endParaRPr lang="en-CA" sz="6000" dirty="0" smtClean="0"/>
          </a:p>
          <a:p>
            <a:r>
              <a:rPr lang="en-CA" sz="6000" dirty="0" err="1" smtClean="0"/>
              <a:t>ማርያም</a:t>
            </a:r>
            <a:r>
              <a:rPr lang="en-CA" sz="6000" dirty="0" smtClean="0"/>
              <a:t> </a:t>
            </a:r>
            <a:r>
              <a:rPr lang="en-CA" sz="6000" dirty="0" err="1" smtClean="0"/>
              <a:t>ምሕረቱ</a:t>
            </a:r>
            <a:r>
              <a:rPr lang="en-CA" sz="6000" dirty="0" smtClean="0"/>
              <a:t> </a:t>
            </a:r>
            <a:r>
              <a:rPr lang="en-CA" sz="6000" dirty="0" err="1" smtClean="0"/>
              <a:t>ኪህበና</a:t>
            </a:r>
            <a:r>
              <a:rPr lang="en-CA" sz="6000" dirty="0" smtClean="0"/>
              <a:t> </a:t>
            </a:r>
            <a:r>
              <a:rPr lang="en-CA" sz="6000" dirty="0" err="1" smtClean="0"/>
              <a:t>ናብ</a:t>
            </a:r>
            <a:r>
              <a:rPr lang="en-CA" sz="6000" dirty="0" smtClean="0"/>
              <a:t> </a:t>
            </a:r>
            <a:r>
              <a:rPr lang="en-CA" sz="6000" dirty="0" err="1" smtClean="0"/>
              <a:t>ወድኺ</a:t>
            </a:r>
            <a:r>
              <a:rPr lang="en-CA" sz="6000" dirty="0" smtClean="0"/>
              <a:t> </a:t>
            </a:r>
            <a:r>
              <a:rPr lang="en-CA" sz="6000" dirty="0" err="1" smtClean="0"/>
              <a:t>ለምንልና</a:t>
            </a:r>
            <a:r>
              <a:rPr lang="en-CA" sz="6000" dirty="0" smtClean="0"/>
              <a:t>።</a:t>
            </a:r>
            <a:endParaRPr lang="en-CA" sz="6000" dirty="0"/>
          </a:p>
        </p:txBody>
      </p:sp>
      <p:sp>
        <p:nvSpPr>
          <p:cNvPr id="13" name="Rectangle 12"/>
          <p:cNvSpPr/>
          <p:nvPr/>
        </p:nvSpPr>
        <p:spPr>
          <a:xfrm>
            <a:off x="8171832" y="574037"/>
            <a:ext cx="3597207" cy="4632037"/>
          </a:xfrm>
          <a:prstGeom prst="rect">
            <a:avLst/>
          </a:prstGeom>
        </p:spPr>
        <p:txBody>
          <a:bodyPr wrap="square">
            <a:spAutoFit/>
          </a:bodyPr>
          <a:lstStyle/>
          <a:p>
            <a:pPr marL="40639" marR="40639">
              <a:lnSpc>
                <a:spcPct val="145000"/>
              </a:lnSpc>
              <a:spcBef>
                <a:spcPts val="600"/>
              </a:spcBef>
              <a:buClr>
                <a:srgbClr val="0329D6"/>
              </a:buClr>
              <a:buFont typeface="Arial"/>
              <a:defRPr sz="2800"/>
            </a:pPr>
            <a:r>
              <a:rPr lang="en-US" sz="4000" b="1" dirty="0" smtClean="0">
                <a:solidFill>
                  <a:srgbClr val="FFFF00"/>
                </a:solidFill>
                <a:uFill>
                  <a:solidFill>
                    <a:srgbClr val="0329D6"/>
                  </a:solidFill>
                </a:uFill>
              </a:rPr>
              <a:t>People: </a:t>
            </a:r>
          </a:p>
          <a:p>
            <a:pPr marL="40639" marR="40639">
              <a:lnSpc>
                <a:spcPct val="145000"/>
              </a:lnSpc>
              <a:spcBef>
                <a:spcPts val="600"/>
              </a:spcBef>
              <a:buClr>
                <a:srgbClr val="0329D6"/>
              </a:buClr>
              <a:buFont typeface="Arial"/>
              <a:defRPr sz="2800"/>
            </a:pPr>
            <a:r>
              <a:rPr lang="en-US" sz="4000" dirty="0" smtClean="0">
                <a:solidFill>
                  <a:schemeClr val="tx1">
                    <a:lumMod val="95000"/>
                  </a:schemeClr>
                </a:solidFill>
                <a:uFill>
                  <a:solidFill>
                    <a:srgbClr val="0329D6"/>
                  </a:solidFill>
                </a:uFill>
              </a:rPr>
              <a:t>O </a:t>
            </a:r>
            <a:r>
              <a:rPr lang="en-US" sz="4000" dirty="0">
                <a:solidFill>
                  <a:schemeClr val="tx1">
                    <a:lumMod val="95000"/>
                  </a:schemeClr>
                </a:solidFill>
                <a:uFill>
                  <a:solidFill>
                    <a:srgbClr val="0329D6"/>
                  </a:solidFill>
                </a:uFill>
              </a:rPr>
              <a:t>Mary, pray for our mercy, so that He may forgive us. </a:t>
            </a:r>
            <a:r>
              <a:rPr lang="en-US" sz="4000" dirty="0" smtClean="0">
                <a:solidFill>
                  <a:schemeClr val="tx1">
                    <a:lumMod val="95000"/>
                  </a:schemeClr>
                </a:solidFill>
                <a:uFill>
                  <a:solidFill>
                    <a:srgbClr val="0329D6"/>
                  </a:solidFill>
                </a:uFill>
              </a:rPr>
              <a:t> </a:t>
            </a:r>
            <a:endParaRPr lang="en-US" sz="40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1500630554"/>
      </p:ext>
    </p:extLst>
  </p:cSld>
  <p:clrMapOvr>
    <a:masterClrMapping/>
  </p:clrMapOvr>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2000" dirty="0" err="1" smtClean="0">
                <a:solidFill>
                  <a:srgbClr val="FFC000"/>
                </a:solidFill>
              </a:rPr>
              <a:t>ወእምቅድመ</a:t>
            </a:r>
            <a:r>
              <a:rPr lang="en-CA" sz="2000" dirty="0" smtClean="0">
                <a:solidFill>
                  <a:srgbClr val="FFC000"/>
                </a:solidFill>
              </a:rPr>
              <a:t> </a:t>
            </a:r>
            <a:r>
              <a:rPr lang="en-CA" sz="2000" dirty="0" err="1" smtClean="0">
                <a:solidFill>
                  <a:srgbClr val="FFC000"/>
                </a:solidFill>
              </a:rPr>
              <a:t>ተመጥዎ</a:t>
            </a:r>
            <a:r>
              <a:rPr lang="en-CA" sz="2000" dirty="0" smtClean="0">
                <a:solidFill>
                  <a:srgbClr val="FFC000"/>
                </a:solidFill>
              </a:rPr>
              <a:t> </a:t>
            </a:r>
            <a:r>
              <a:rPr lang="en-CA" sz="2000" dirty="0" err="1" smtClean="0">
                <a:solidFill>
                  <a:srgbClr val="FFC000"/>
                </a:solidFill>
              </a:rPr>
              <a:t>ቍርባን</a:t>
            </a:r>
            <a:r>
              <a:rPr lang="en-CA" sz="2000" dirty="0" smtClean="0">
                <a:solidFill>
                  <a:srgbClr val="FFC000"/>
                </a:solidFill>
              </a:rPr>
              <a:t> </a:t>
            </a:r>
            <a:r>
              <a:rPr lang="en-CA" sz="2000" dirty="0" err="1" smtClean="0">
                <a:solidFill>
                  <a:srgbClr val="FFC000"/>
                </a:solidFill>
              </a:rPr>
              <a:t>ይቤሉ</a:t>
            </a:r>
            <a:r>
              <a:rPr lang="en-CA" sz="2000" dirty="0" smtClean="0">
                <a:solidFill>
                  <a:srgbClr val="FFC000"/>
                </a:solidFill>
              </a:rPr>
              <a:t> </a:t>
            </a:r>
            <a:r>
              <a:rPr lang="en-CA" sz="2000" dirty="0" err="1" smtClean="0">
                <a:solidFill>
                  <a:srgbClr val="FFC000"/>
                </a:solidFill>
              </a:rPr>
              <a:t>ኵሎሙ</a:t>
            </a:r>
            <a:r>
              <a:rPr lang="en-CA" sz="2000" dirty="0" smtClean="0">
                <a:solidFill>
                  <a:srgbClr val="FFC000"/>
                </a:solidFill>
              </a:rPr>
              <a:t> </a:t>
            </a:r>
            <a:r>
              <a:rPr lang="en-CA" sz="2000" dirty="0" err="1" smtClean="0">
                <a:solidFill>
                  <a:srgbClr val="FFC000"/>
                </a:solidFill>
              </a:rPr>
              <a:t>እለ</a:t>
            </a:r>
            <a:r>
              <a:rPr lang="en-CA" sz="2000" dirty="0" smtClean="0">
                <a:solidFill>
                  <a:srgbClr val="FFC000"/>
                </a:solidFill>
              </a:rPr>
              <a:t> </a:t>
            </a:r>
            <a:r>
              <a:rPr lang="en-CA" sz="2000" dirty="0" err="1" smtClean="0">
                <a:solidFill>
                  <a:srgbClr val="FFC000"/>
                </a:solidFill>
              </a:rPr>
              <a:t>ይነሥኡ</a:t>
            </a:r>
            <a:r>
              <a:rPr lang="en-CA" sz="2000" dirty="0" smtClean="0">
                <a:solidFill>
                  <a:srgbClr val="FFC000"/>
                </a:solidFill>
              </a:rPr>
              <a:t> </a:t>
            </a:r>
            <a:r>
              <a:rPr lang="en-CA" sz="2000" dirty="0" err="1" smtClean="0">
                <a:solidFill>
                  <a:srgbClr val="FFC000"/>
                </a:solidFill>
              </a:rPr>
              <a:t>እምሥጢር</a:t>
            </a:r>
            <a:r>
              <a:rPr lang="en-CA" sz="2000" dirty="0" smtClean="0">
                <a:solidFill>
                  <a:srgbClr val="FFC000"/>
                </a:solidFill>
              </a:rPr>
              <a:t> </a:t>
            </a:r>
            <a:r>
              <a:rPr lang="en-CA" sz="2000" dirty="0" err="1" smtClean="0">
                <a:solidFill>
                  <a:srgbClr val="FFC000"/>
                </a:solidFill>
              </a:rPr>
              <a:t>ቅዱስ</a:t>
            </a:r>
            <a:endParaRPr lang="en-CA" sz="2000" dirty="0" smtClean="0">
              <a:solidFill>
                <a:srgbClr val="FFC000"/>
              </a:solidFill>
            </a:endParaRPr>
          </a:p>
          <a:p>
            <a:r>
              <a:rPr lang="en-CA" sz="4000" b="1" dirty="0" err="1" smtClean="0">
                <a:solidFill>
                  <a:srgbClr val="FFFF00"/>
                </a:solidFill>
              </a:rPr>
              <a:t>ይ.ሕ</a:t>
            </a:r>
            <a:r>
              <a:rPr lang="en-CA" sz="4000" b="1" dirty="0" smtClean="0">
                <a:solidFill>
                  <a:srgbClr val="FFFF00"/>
                </a:solidFill>
              </a:rPr>
              <a:t>.  </a:t>
            </a:r>
            <a:r>
              <a:rPr lang="en-CA" sz="4000" dirty="0" smtClean="0"/>
              <a:t>ኦ </a:t>
            </a:r>
            <a:r>
              <a:rPr lang="en-CA" sz="4000" dirty="0" err="1" smtClean="0"/>
              <a:t>እግዚእየ</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አኮ</a:t>
            </a:r>
            <a:r>
              <a:rPr lang="en-CA" sz="4000" dirty="0" smtClean="0"/>
              <a:t> </a:t>
            </a:r>
            <a:r>
              <a:rPr lang="en-CA" sz="4000" dirty="0" err="1" smtClean="0"/>
              <a:t>ዘይደልወኒ</a:t>
            </a:r>
            <a:r>
              <a:rPr lang="en-CA" sz="4000" dirty="0" smtClean="0"/>
              <a:t> </a:t>
            </a:r>
            <a:r>
              <a:rPr lang="en-CA" sz="4000" dirty="0" err="1" smtClean="0"/>
              <a:t>ትባእ</a:t>
            </a:r>
            <a:r>
              <a:rPr lang="en-CA" sz="4000" dirty="0"/>
              <a:t> </a:t>
            </a:r>
            <a:r>
              <a:rPr lang="en-CA" sz="4000" dirty="0" err="1" smtClean="0"/>
              <a:t>ታሕተ</a:t>
            </a:r>
            <a:r>
              <a:rPr lang="en-CA" sz="4000" dirty="0" smtClean="0"/>
              <a:t> </a:t>
            </a:r>
            <a:r>
              <a:rPr lang="en-CA" sz="4000" dirty="0" err="1" smtClean="0"/>
              <a:t>ጠፈረ</a:t>
            </a:r>
            <a:r>
              <a:rPr lang="en-CA" sz="4000" dirty="0" smtClean="0"/>
              <a:t> </a:t>
            </a:r>
            <a:r>
              <a:rPr lang="en-CA" sz="4000" dirty="0" err="1" smtClean="0"/>
              <a:t>ቤትየ</a:t>
            </a:r>
            <a:r>
              <a:rPr lang="en-CA" sz="4000" dirty="0" smtClean="0"/>
              <a:t> </a:t>
            </a:r>
            <a:r>
              <a:rPr lang="en-CA" sz="4000" dirty="0" err="1" smtClean="0"/>
              <a:t>ርኵስት</a:t>
            </a:r>
            <a:r>
              <a:rPr lang="en-CA" sz="4000" dirty="0" smtClean="0"/>
              <a:t>። </a:t>
            </a:r>
            <a:r>
              <a:rPr lang="en-CA" sz="4000" dirty="0" err="1" smtClean="0"/>
              <a:t>እስመ</a:t>
            </a:r>
            <a:r>
              <a:rPr lang="en-CA" sz="4000" dirty="0" smtClean="0"/>
              <a:t> </a:t>
            </a:r>
            <a:r>
              <a:rPr lang="en-CA" sz="4000" dirty="0" err="1" smtClean="0"/>
              <a:t>አነ</a:t>
            </a:r>
            <a:r>
              <a:rPr lang="en-CA" sz="4000" dirty="0" smtClean="0"/>
              <a:t> </a:t>
            </a:r>
            <a:r>
              <a:rPr lang="en-CA" sz="4000" dirty="0" err="1" smtClean="0"/>
              <a:t>አስተቈጣዕ</a:t>
            </a:r>
            <a:endParaRPr lang="en-CA" sz="4000" dirty="0" smtClean="0"/>
          </a:p>
          <a:p>
            <a:r>
              <a:rPr lang="en-CA" sz="4000" dirty="0" err="1" smtClean="0"/>
              <a:t>ኩከ</a:t>
            </a:r>
            <a:r>
              <a:rPr lang="en-CA" sz="4000" dirty="0" smtClean="0"/>
              <a:t> ፥ </a:t>
            </a:r>
            <a:r>
              <a:rPr lang="en-CA" sz="4000" dirty="0" err="1" smtClean="0"/>
              <a:t>ወገበርኩ</a:t>
            </a:r>
            <a:r>
              <a:rPr lang="en-CA" sz="4000" dirty="0" smtClean="0"/>
              <a:t>  </a:t>
            </a:r>
            <a:r>
              <a:rPr lang="en-CA" sz="4000" dirty="0" err="1" smtClean="0"/>
              <a:t>እኩየ</a:t>
            </a:r>
            <a:r>
              <a:rPr lang="en-CA" sz="4000" dirty="0" smtClean="0"/>
              <a:t>  </a:t>
            </a:r>
          </a:p>
          <a:p>
            <a:r>
              <a:rPr lang="en-CA" sz="4000" dirty="0" err="1" smtClean="0"/>
              <a:t>በቅድሜከ</a:t>
            </a:r>
            <a:r>
              <a:rPr lang="en-CA" sz="4000" dirty="0" smtClean="0"/>
              <a:t>፥ </a:t>
            </a:r>
            <a:r>
              <a:rPr lang="en-CA" sz="4000" dirty="0" err="1" smtClean="0"/>
              <a:t>ወአርከስኩ</a:t>
            </a:r>
            <a:r>
              <a:rPr lang="en-CA" sz="4000" dirty="0" smtClean="0"/>
              <a:t> </a:t>
            </a:r>
            <a:r>
              <a:rPr lang="en-CA" sz="4000" dirty="0" err="1" smtClean="0"/>
              <a:t>ነፍስየ</a:t>
            </a:r>
            <a:r>
              <a:rPr lang="en-CA" sz="4000" dirty="0" smtClean="0"/>
              <a:t> </a:t>
            </a:r>
            <a:r>
              <a:rPr lang="en-CA" sz="4000" dirty="0" err="1" smtClean="0"/>
              <a:t>ወሥጋየ</a:t>
            </a:r>
            <a:r>
              <a:rPr lang="en-CA" sz="4000" dirty="0" smtClean="0"/>
              <a:t> </a:t>
            </a:r>
            <a:r>
              <a:rPr lang="en-CA" sz="4000" dirty="0" err="1" smtClean="0"/>
              <a:t>ዘፈጠርከ</a:t>
            </a:r>
            <a:r>
              <a:rPr lang="en-CA" sz="4000" dirty="0" smtClean="0"/>
              <a:t> </a:t>
            </a:r>
            <a:r>
              <a:rPr lang="en-CA" sz="4000" dirty="0" err="1" smtClean="0"/>
              <a:t>በአርአያከ</a:t>
            </a:r>
            <a:r>
              <a:rPr lang="en-CA" sz="4000" dirty="0" smtClean="0"/>
              <a:t>፥ </a:t>
            </a:r>
            <a:r>
              <a:rPr lang="en-CA" sz="4000" dirty="0" err="1" smtClean="0"/>
              <a:t>ወበአምሳሊከ</a:t>
            </a:r>
            <a:r>
              <a:rPr lang="en-CA" sz="4000" dirty="0" smtClean="0"/>
              <a:t> </a:t>
            </a:r>
            <a:r>
              <a:rPr lang="en-CA" sz="4000" dirty="0" err="1" smtClean="0"/>
              <a:t>በዐሊወ</a:t>
            </a:r>
            <a:endParaRPr lang="en-CA" sz="4000" b="1" dirty="0"/>
          </a:p>
        </p:txBody>
      </p:sp>
      <p:sp>
        <p:nvSpPr>
          <p:cNvPr id="8" name="TextBox 7"/>
          <p:cNvSpPr txBox="1"/>
          <p:nvPr/>
        </p:nvSpPr>
        <p:spPr>
          <a:xfrm>
            <a:off x="3886354" y="-16203"/>
            <a:ext cx="4240377" cy="6586418"/>
          </a:xfrm>
          <a:prstGeom prst="rect">
            <a:avLst/>
          </a:prstGeom>
          <a:noFill/>
        </p:spPr>
        <p:txBody>
          <a:bodyPr wrap="square" rtlCol="0">
            <a:spAutoFit/>
          </a:bodyPr>
          <a:lstStyle/>
          <a:p>
            <a:r>
              <a:rPr lang="en-CA" sz="2000" dirty="0" err="1" smtClean="0">
                <a:solidFill>
                  <a:srgbClr val="FFC000"/>
                </a:solidFill>
              </a:rPr>
              <a:t>ሥጋኡን</a:t>
            </a:r>
            <a:r>
              <a:rPr lang="en-CA" sz="2000" dirty="0" smtClean="0">
                <a:solidFill>
                  <a:srgbClr val="FFC000"/>
                </a:solidFill>
              </a:rPr>
              <a:t> </a:t>
            </a:r>
            <a:r>
              <a:rPr lang="en-CA" sz="2000" dirty="0" err="1" smtClean="0">
                <a:solidFill>
                  <a:srgbClr val="FFC000"/>
                </a:solidFill>
              </a:rPr>
              <a:t>ደሙን</a:t>
            </a:r>
            <a:r>
              <a:rPr lang="en-CA" sz="2000" dirty="0" smtClean="0">
                <a:solidFill>
                  <a:srgbClr val="FFC000"/>
                </a:solidFill>
              </a:rPr>
              <a:t> </a:t>
            </a:r>
            <a:r>
              <a:rPr lang="en-CA" sz="2000" dirty="0" err="1" smtClean="0">
                <a:solidFill>
                  <a:srgbClr val="FFC000"/>
                </a:solidFill>
              </a:rPr>
              <a:t>ቅድሚ</a:t>
            </a:r>
            <a:r>
              <a:rPr lang="en-CA" sz="2000" dirty="0" smtClean="0">
                <a:solidFill>
                  <a:srgbClr val="FFC000"/>
                </a:solidFill>
              </a:rPr>
              <a:t> </a:t>
            </a:r>
            <a:r>
              <a:rPr lang="en-CA" sz="2000" dirty="0" err="1" smtClean="0">
                <a:solidFill>
                  <a:srgbClr val="FFC000"/>
                </a:solidFill>
              </a:rPr>
              <a:t>ምቕባል</a:t>
            </a:r>
            <a:r>
              <a:rPr lang="en-CA" sz="2000" dirty="0" smtClean="0">
                <a:solidFill>
                  <a:srgbClr val="FFC000"/>
                </a:solidFill>
              </a:rPr>
              <a:t> </a:t>
            </a:r>
            <a:r>
              <a:rPr lang="en-CA" sz="2000" dirty="0" err="1" smtClean="0">
                <a:solidFill>
                  <a:srgbClr val="FFC000"/>
                </a:solidFill>
              </a:rPr>
              <a:t>ካብ</a:t>
            </a:r>
            <a:r>
              <a:rPr lang="en-CA" sz="2000" dirty="0" smtClean="0">
                <a:solidFill>
                  <a:srgbClr val="FFC000"/>
                </a:solidFill>
              </a:rPr>
              <a:t> </a:t>
            </a:r>
            <a:r>
              <a:rPr lang="en-CA" sz="2000" dirty="0" err="1" smtClean="0">
                <a:solidFill>
                  <a:srgbClr val="FFC000"/>
                </a:solidFill>
              </a:rPr>
              <a:t>ቅዱስ</a:t>
            </a:r>
            <a:r>
              <a:rPr lang="en-CA" sz="2000" dirty="0" smtClean="0">
                <a:solidFill>
                  <a:srgbClr val="FFC000"/>
                </a:solidFill>
              </a:rPr>
              <a:t> </a:t>
            </a:r>
            <a:r>
              <a:rPr lang="en-CA" sz="2000" dirty="0" err="1" smtClean="0">
                <a:solidFill>
                  <a:srgbClr val="FFC000"/>
                </a:solidFill>
              </a:rPr>
              <a:t>ምሥጢር</a:t>
            </a:r>
            <a:r>
              <a:rPr lang="en-CA" sz="2000" dirty="0" smtClean="0">
                <a:solidFill>
                  <a:srgbClr val="FFC000"/>
                </a:solidFill>
              </a:rPr>
              <a:t> </a:t>
            </a:r>
            <a:r>
              <a:rPr lang="en-CA" sz="2000" dirty="0" err="1" smtClean="0">
                <a:solidFill>
                  <a:srgbClr val="FFC000"/>
                </a:solidFill>
              </a:rPr>
              <a:t>ዝቕበሉ</a:t>
            </a:r>
            <a:r>
              <a:rPr lang="en-CA" sz="2000" dirty="0" smtClean="0">
                <a:solidFill>
                  <a:srgbClr val="FFC000"/>
                </a:solidFill>
              </a:rPr>
              <a:t> </a:t>
            </a:r>
            <a:r>
              <a:rPr lang="en-CA" sz="2000" dirty="0" err="1" smtClean="0">
                <a:solidFill>
                  <a:srgbClr val="FFC000"/>
                </a:solidFill>
              </a:rPr>
              <a:t>ዅሎም</a:t>
            </a:r>
            <a:r>
              <a:rPr lang="en-CA" sz="2000" dirty="0" smtClean="0">
                <a:solidFill>
                  <a:srgbClr val="FFC000"/>
                </a:solidFill>
              </a:rPr>
              <a:t> </a:t>
            </a:r>
            <a:r>
              <a:rPr lang="en-CA" sz="2000" dirty="0" err="1" smtClean="0">
                <a:solidFill>
                  <a:srgbClr val="FFC000"/>
                </a:solidFill>
              </a:rPr>
              <a:t>ነዚ</a:t>
            </a:r>
            <a:r>
              <a:rPr lang="en-CA" sz="2000" dirty="0" smtClean="0">
                <a:solidFill>
                  <a:srgbClr val="FFC000"/>
                </a:solidFill>
              </a:rPr>
              <a:t> </a:t>
            </a:r>
            <a:r>
              <a:rPr lang="en-CA" sz="2000" dirty="0" err="1" smtClean="0">
                <a:solidFill>
                  <a:srgbClr val="FFC000"/>
                </a:solidFill>
              </a:rPr>
              <a:t>ይበሉ</a:t>
            </a:r>
            <a:r>
              <a:rPr lang="en-CA" sz="2000" dirty="0" smtClean="0">
                <a:solidFill>
                  <a:srgbClr val="FFC000"/>
                </a:solidFill>
              </a:rPr>
              <a:t>፥- </a:t>
            </a:r>
          </a:p>
          <a:p>
            <a:r>
              <a:rPr lang="en-CA" sz="4000" b="1" dirty="0" err="1" smtClean="0">
                <a:solidFill>
                  <a:srgbClr val="FFFF00"/>
                </a:solidFill>
              </a:rPr>
              <a:t>ይ.ሕ</a:t>
            </a:r>
            <a:r>
              <a:rPr lang="en-CA" sz="4000" b="1" dirty="0" smtClean="0">
                <a:solidFill>
                  <a:srgbClr val="FFFF00"/>
                </a:solidFill>
              </a:rPr>
              <a:t>.  </a:t>
            </a:r>
            <a:r>
              <a:rPr lang="en-CA" sz="3800" dirty="0" smtClean="0"/>
              <a:t>ኦ </a:t>
            </a:r>
            <a:r>
              <a:rPr lang="en-CA" sz="3800" dirty="0" err="1" smtClean="0"/>
              <a:t>ጐይታ</a:t>
            </a:r>
            <a:r>
              <a:rPr lang="en-CA" sz="3800" dirty="0" smtClean="0"/>
              <a:t> </a:t>
            </a:r>
            <a:r>
              <a:rPr lang="en-CA" sz="3800" dirty="0" err="1" smtClean="0"/>
              <a:t>ኢየሱስ</a:t>
            </a:r>
            <a:r>
              <a:rPr lang="en-CA" sz="3800" dirty="0" smtClean="0"/>
              <a:t> </a:t>
            </a:r>
            <a:r>
              <a:rPr lang="en-CA" sz="3800" dirty="0" err="1" smtClean="0"/>
              <a:t>ክርስቶስ</a:t>
            </a:r>
            <a:r>
              <a:rPr lang="en-CA" sz="3800" dirty="0" smtClean="0"/>
              <a:t>፥ </a:t>
            </a:r>
            <a:r>
              <a:rPr lang="en-CA" sz="3800" dirty="0" err="1" smtClean="0"/>
              <a:t>ብኃጢኣት</a:t>
            </a:r>
            <a:r>
              <a:rPr lang="en-CA" sz="3800" dirty="0" smtClean="0"/>
              <a:t> </a:t>
            </a:r>
            <a:r>
              <a:rPr lang="en-CA" sz="3800" dirty="0" err="1" smtClean="0"/>
              <a:t>ኣብ</a:t>
            </a:r>
            <a:r>
              <a:rPr lang="en-CA" sz="3800" dirty="0" smtClean="0"/>
              <a:t> </a:t>
            </a:r>
            <a:r>
              <a:rPr lang="en-CA" sz="3800" dirty="0" err="1" smtClean="0"/>
              <a:t>ሰብነተይ</a:t>
            </a:r>
            <a:r>
              <a:rPr lang="en-CA" sz="3800" dirty="0" smtClean="0"/>
              <a:t> </a:t>
            </a:r>
            <a:r>
              <a:rPr lang="en-CA" sz="3800" dirty="0" err="1" smtClean="0"/>
              <a:t>ክትሓድር</a:t>
            </a:r>
            <a:r>
              <a:rPr lang="en-CA" sz="3800" dirty="0" smtClean="0"/>
              <a:t> </a:t>
            </a:r>
            <a:r>
              <a:rPr lang="en-CA" sz="3800" dirty="0" err="1" smtClean="0"/>
              <a:t>ዝግበ</a:t>
            </a:r>
            <a:endParaRPr lang="en-CA" sz="3800" dirty="0" smtClean="0"/>
          </a:p>
          <a:p>
            <a:r>
              <a:rPr lang="en-CA" sz="3800" dirty="0" err="1" smtClean="0"/>
              <a:t>ኣኒ</a:t>
            </a:r>
            <a:r>
              <a:rPr lang="en-CA" sz="3800" dirty="0" smtClean="0"/>
              <a:t> </a:t>
            </a:r>
            <a:r>
              <a:rPr lang="en-CA" sz="3800" dirty="0" err="1" smtClean="0"/>
              <a:t>ኣይኮንኩን</a:t>
            </a:r>
            <a:r>
              <a:rPr lang="en-CA" sz="3800" dirty="0" smtClean="0"/>
              <a:t>። </a:t>
            </a:r>
            <a:r>
              <a:rPr lang="en-CA" sz="3800" dirty="0" err="1" smtClean="0"/>
              <a:t>ኣነ</a:t>
            </a:r>
            <a:r>
              <a:rPr lang="en-CA" sz="3800" dirty="0" smtClean="0"/>
              <a:t> </a:t>
            </a:r>
            <a:r>
              <a:rPr lang="en-CA" sz="3800" dirty="0" err="1" smtClean="0"/>
              <a:t>ኣቘጢ</a:t>
            </a:r>
            <a:endParaRPr lang="en-CA" sz="3800" dirty="0" smtClean="0"/>
          </a:p>
          <a:p>
            <a:r>
              <a:rPr lang="en-CA" sz="3800" dirty="0" err="1" smtClean="0"/>
              <a:t>ዐካ</a:t>
            </a:r>
            <a:r>
              <a:rPr lang="en-CA" sz="3800" dirty="0" smtClean="0"/>
              <a:t> </a:t>
            </a:r>
            <a:r>
              <a:rPr lang="en-CA" sz="3800" dirty="0" err="1" smtClean="0"/>
              <a:t>ኢየ</a:t>
            </a:r>
            <a:r>
              <a:rPr lang="en-CA" sz="3800" dirty="0" smtClean="0"/>
              <a:t>፥ </a:t>
            </a:r>
            <a:r>
              <a:rPr lang="en-CA" sz="3800" dirty="0" err="1" smtClean="0"/>
              <a:t>ኣብ</a:t>
            </a:r>
            <a:r>
              <a:rPr lang="en-CA" sz="3800" dirty="0" smtClean="0"/>
              <a:t>  </a:t>
            </a:r>
            <a:r>
              <a:rPr lang="en-CA" sz="3800" dirty="0" err="1" smtClean="0"/>
              <a:t>ቅድሜኻ</a:t>
            </a:r>
            <a:endParaRPr lang="en-CA" sz="3800" dirty="0" smtClean="0"/>
          </a:p>
          <a:p>
            <a:r>
              <a:rPr lang="en-CA" sz="3800" dirty="0" err="1" smtClean="0"/>
              <a:t>ውን</a:t>
            </a:r>
            <a:r>
              <a:rPr lang="en-CA" sz="3800" dirty="0" smtClean="0"/>
              <a:t> </a:t>
            </a:r>
            <a:r>
              <a:rPr lang="en-CA" sz="3800" dirty="0" err="1" smtClean="0"/>
              <a:t>ክፉእ</a:t>
            </a:r>
            <a:r>
              <a:rPr lang="en-CA" sz="3800" dirty="0" smtClean="0"/>
              <a:t> </a:t>
            </a:r>
            <a:r>
              <a:rPr lang="en-CA" sz="3800" dirty="0" err="1" smtClean="0"/>
              <a:t>ሥራሕ</a:t>
            </a:r>
            <a:r>
              <a:rPr lang="en-CA" sz="3800" dirty="0" smtClean="0"/>
              <a:t> </a:t>
            </a:r>
            <a:r>
              <a:rPr lang="en-CA" sz="3800" dirty="0" err="1" smtClean="0"/>
              <a:t>ሠሪሐ</a:t>
            </a:r>
            <a:r>
              <a:rPr lang="en-CA" sz="3800" dirty="0" smtClean="0"/>
              <a:t> </a:t>
            </a:r>
            <a:r>
              <a:rPr lang="en-CA" sz="3800" dirty="0" err="1" smtClean="0"/>
              <a:t>ኢየ</a:t>
            </a:r>
            <a:r>
              <a:rPr lang="en-CA" sz="3800" dirty="0" smtClean="0"/>
              <a:t> </a:t>
            </a:r>
            <a:r>
              <a:rPr lang="en-CA" sz="3800" dirty="0" err="1" smtClean="0"/>
              <a:t>እሞ</a:t>
            </a:r>
            <a:r>
              <a:rPr lang="en-CA" sz="3800" dirty="0" smtClean="0"/>
              <a:t>፥ </a:t>
            </a:r>
            <a:r>
              <a:rPr lang="en-CA" sz="3800" dirty="0" err="1" smtClean="0"/>
              <a:t>ብኣርኣያኻን</a:t>
            </a:r>
            <a:r>
              <a:rPr lang="en-CA" sz="3800" dirty="0" smtClean="0"/>
              <a:t> </a:t>
            </a:r>
            <a:r>
              <a:rPr lang="en-CA" sz="3800" dirty="0" err="1" smtClean="0"/>
              <a:t>ብኣምሳልካን</a:t>
            </a:r>
            <a:r>
              <a:rPr lang="en-CA" sz="3800" dirty="0" smtClean="0"/>
              <a:t> </a:t>
            </a:r>
            <a:r>
              <a:rPr lang="en-CA" sz="3800" dirty="0" err="1" smtClean="0"/>
              <a:t>ዝፈጠርካዮን</a:t>
            </a:r>
            <a:r>
              <a:rPr lang="en-CA" sz="3800" dirty="0" smtClean="0"/>
              <a:t> </a:t>
            </a:r>
            <a:r>
              <a:rPr lang="en-CA" sz="3800" dirty="0" err="1" smtClean="0"/>
              <a:t>ሥጋይን</a:t>
            </a:r>
            <a:r>
              <a:rPr lang="en-CA" sz="3800" dirty="0" smtClean="0"/>
              <a:t> </a:t>
            </a:r>
            <a:r>
              <a:rPr lang="en-CA" sz="3800" dirty="0" err="1" smtClean="0"/>
              <a:t>ነፍሰይን</a:t>
            </a:r>
            <a:r>
              <a:rPr lang="en-CA" sz="3800" dirty="0" smtClean="0"/>
              <a:t>፥ </a:t>
            </a:r>
            <a:r>
              <a:rPr lang="en-CA" sz="3800" dirty="0" err="1" smtClean="0"/>
              <a:t>ትእዛዝካ</a:t>
            </a:r>
            <a:r>
              <a:rPr lang="en-CA" sz="3800" dirty="0"/>
              <a:t> </a:t>
            </a:r>
            <a:r>
              <a:rPr lang="en-CA" sz="3800" dirty="0" err="1" smtClean="0"/>
              <a:t>ብምፍራስ</a:t>
            </a:r>
            <a:endParaRPr lang="en-CA" sz="3800" dirty="0"/>
          </a:p>
        </p:txBody>
      </p:sp>
      <p:sp>
        <p:nvSpPr>
          <p:cNvPr id="9" name="Rectangle 8"/>
          <p:cNvSpPr/>
          <p:nvPr/>
        </p:nvSpPr>
        <p:spPr>
          <a:xfrm>
            <a:off x="7986410" y="-60066"/>
            <a:ext cx="4306143" cy="6686446"/>
          </a:xfrm>
          <a:prstGeom prst="rect">
            <a:avLst/>
          </a:prstGeom>
        </p:spPr>
        <p:txBody>
          <a:bodyPr wrap="square">
            <a:spAutoFit/>
          </a:bodyPr>
          <a:lstStyle/>
          <a:p>
            <a:pPr marL="40639" marR="40639">
              <a:spcBef>
                <a:spcPts val="600"/>
              </a:spcBef>
              <a:defRPr sz="2800"/>
            </a:pPr>
            <a:r>
              <a:rPr lang="en-US" sz="2000" dirty="0" smtClean="0">
                <a:solidFill>
                  <a:srgbClr val="FFC000"/>
                </a:solidFill>
                <a:uFill>
                  <a:solidFill>
                    <a:srgbClr val="0329D6"/>
                  </a:solidFill>
                </a:uFill>
              </a:rPr>
              <a:t>Before receiving the communion, all communicants shall say:-</a:t>
            </a:r>
          </a:p>
          <a:p>
            <a:pPr marL="40639" marR="40639">
              <a:spcBef>
                <a:spcPts val="600"/>
              </a:spcBef>
              <a:defRPr sz="2800"/>
            </a:pPr>
            <a:r>
              <a:rPr lang="en-US" sz="2950" b="1" dirty="0" smtClean="0">
                <a:solidFill>
                  <a:srgbClr val="FFFF00"/>
                </a:solidFill>
                <a:uFill>
                  <a:solidFill>
                    <a:srgbClr val="0329D6"/>
                  </a:solidFill>
                </a:uFill>
              </a:rPr>
              <a:t>People:  </a:t>
            </a:r>
            <a:r>
              <a:rPr lang="en-US" sz="2950" dirty="0">
                <a:solidFill>
                  <a:schemeClr val="tx1">
                    <a:lumMod val="95000"/>
                  </a:schemeClr>
                </a:solidFill>
                <a:uFill>
                  <a:solidFill>
                    <a:srgbClr val="0329D6"/>
                  </a:solidFill>
                </a:uFill>
              </a:rPr>
              <a:t>O my Lord Jesus Christ, it in no wise </a:t>
            </a:r>
            <a:r>
              <a:rPr lang="en-US" sz="2950" dirty="0" smtClean="0">
                <a:solidFill>
                  <a:schemeClr val="tx1">
                    <a:lumMod val="95000"/>
                  </a:schemeClr>
                </a:solidFill>
                <a:uFill>
                  <a:solidFill>
                    <a:srgbClr val="0329D6"/>
                  </a:solidFill>
                </a:uFill>
              </a:rPr>
              <a:t>befits </a:t>
            </a:r>
            <a:r>
              <a:rPr lang="en-US" sz="2950" dirty="0">
                <a:solidFill>
                  <a:schemeClr val="tx1">
                    <a:lumMod val="95000"/>
                  </a:schemeClr>
                </a:solidFill>
                <a:uFill>
                  <a:solidFill>
                    <a:srgbClr val="0329D6"/>
                  </a:solidFill>
                </a:uFill>
              </a:rPr>
              <a:t>Thee to come under the roof of my polluted house, for I have provoked Thee to wrath, and have done evil in Thy sight, and through the transgression of Thy commandment have polluted my soul and my body which Thou didst create after Thy image </a:t>
            </a:r>
            <a:r>
              <a:rPr lang="en-US" sz="2950" dirty="0" smtClean="0">
                <a:solidFill>
                  <a:schemeClr val="tx1">
                    <a:lumMod val="95000"/>
                  </a:schemeClr>
                </a:solidFill>
                <a:uFill>
                  <a:solidFill>
                    <a:srgbClr val="0329D6"/>
                  </a:solidFill>
                </a:uFill>
              </a:rPr>
              <a:t>and</a:t>
            </a:r>
            <a:endParaRPr lang="en-US" sz="295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2925548051"/>
      </p:ext>
    </p:extLst>
  </p:cSld>
  <p:clrMapOvr>
    <a:masterClrMapping/>
  </p:clrMapOvr>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4000" dirty="0" err="1" smtClean="0"/>
              <a:t>ትእዛዝከ</a:t>
            </a:r>
            <a:r>
              <a:rPr lang="en-CA" sz="4000" dirty="0" smtClean="0"/>
              <a:t> </a:t>
            </a:r>
            <a:r>
              <a:rPr lang="en-CA" sz="4000" dirty="0" err="1" smtClean="0"/>
              <a:t>ወአልብየ</a:t>
            </a:r>
            <a:r>
              <a:rPr lang="en-CA" sz="4000" dirty="0" smtClean="0"/>
              <a:t> </a:t>
            </a:r>
            <a:r>
              <a:rPr lang="en-CA" sz="4000" dirty="0" err="1" smtClean="0"/>
              <a:t>ምግባር</a:t>
            </a:r>
            <a:r>
              <a:rPr lang="en-CA" sz="4000" dirty="0" smtClean="0"/>
              <a:t> </a:t>
            </a:r>
            <a:r>
              <a:rPr lang="en-CA" sz="4000" dirty="0" err="1" smtClean="0"/>
              <a:t>ወኢምንትኒ</a:t>
            </a:r>
            <a:r>
              <a:rPr lang="en-CA" sz="4000" dirty="0" smtClean="0"/>
              <a:t>።</a:t>
            </a:r>
          </a:p>
          <a:p>
            <a:r>
              <a:rPr lang="en-CA" sz="4000" dirty="0" err="1" smtClean="0"/>
              <a:t>ወባሕቱ</a:t>
            </a:r>
            <a:r>
              <a:rPr lang="en-CA" sz="4000" dirty="0" smtClean="0"/>
              <a:t> </a:t>
            </a:r>
            <a:r>
              <a:rPr lang="en-CA" sz="4000" dirty="0" err="1" smtClean="0"/>
              <a:t>በእንተ</a:t>
            </a:r>
            <a:r>
              <a:rPr lang="en-CA" sz="4000" dirty="0" smtClean="0"/>
              <a:t> </a:t>
            </a:r>
            <a:r>
              <a:rPr lang="en-CA" sz="4000" dirty="0" err="1" smtClean="0"/>
              <a:t>ተኬንዎትከ</a:t>
            </a:r>
            <a:r>
              <a:rPr lang="en-CA" sz="4000" dirty="0" smtClean="0"/>
              <a:t> </a:t>
            </a:r>
            <a:r>
              <a:rPr lang="en-CA" sz="4000" dirty="0" err="1" smtClean="0"/>
              <a:t>ወበእንተ</a:t>
            </a:r>
            <a:r>
              <a:rPr lang="en-CA" sz="4000" dirty="0" smtClean="0"/>
              <a:t> </a:t>
            </a:r>
            <a:r>
              <a:rPr lang="en-CA" sz="4000" dirty="0" err="1" smtClean="0"/>
              <a:t>ትስብእትከ</a:t>
            </a:r>
            <a:r>
              <a:rPr lang="en-CA" sz="4000" dirty="0" smtClean="0"/>
              <a:t> </a:t>
            </a:r>
            <a:r>
              <a:rPr lang="en-CA" sz="4000" dirty="0" err="1" smtClean="0"/>
              <a:t>በእንተ</a:t>
            </a:r>
            <a:r>
              <a:rPr lang="en-CA" sz="4000" dirty="0" smtClean="0"/>
              <a:t> </a:t>
            </a:r>
            <a:r>
              <a:rPr lang="en-CA" sz="4000" dirty="0" err="1" smtClean="0"/>
              <a:t>መድኃኒትየ</a:t>
            </a:r>
            <a:r>
              <a:rPr lang="en-CA" sz="4000" dirty="0" smtClean="0"/>
              <a:t> </a:t>
            </a:r>
            <a:r>
              <a:rPr lang="en-CA" sz="4000" dirty="0" err="1" smtClean="0"/>
              <a:t>ወበእንተ</a:t>
            </a:r>
            <a:r>
              <a:rPr lang="en-CA" sz="4000" dirty="0" smtClean="0"/>
              <a:t> </a:t>
            </a:r>
            <a:r>
              <a:rPr lang="en-CA" sz="4000" dirty="0" err="1" smtClean="0"/>
              <a:t>መስቀልከ</a:t>
            </a:r>
            <a:r>
              <a:rPr lang="en-CA" sz="4000" dirty="0" smtClean="0"/>
              <a:t> </a:t>
            </a:r>
            <a:r>
              <a:rPr lang="en-CA" sz="4000" dirty="0" err="1" smtClean="0"/>
              <a:t>ክቡር</a:t>
            </a:r>
            <a:r>
              <a:rPr lang="en-CA" sz="4000" dirty="0" smtClean="0"/>
              <a:t> </a:t>
            </a:r>
            <a:r>
              <a:rPr lang="en-CA" sz="4000" dirty="0" err="1" smtClean="0"/>
              <a:t>ወበእንተ</a:t>
            </a:r>
            <a:r>
              <a:rPr lang="en-CA" sz="4000" dirty="0" smtClean="0"/>
              <a:t> </a:t>
            </a:r>
            <a:r>
              <a:rPr lang="en-CA" sz="4000" dirty="0" err="1" smtClean="0"/>
              <a:t>ሞትከ</a:t>
            </a:r>
            <a:r>
              <a:rPr lang="en-CA" sz="4000" dirty="0" smtClean="0"/>
              <a:t> </a:t>
            </a:r>
            <a:r>
              <a:rPr lang="en-CA" sz="4000" dirty="0" err="1" smtClean="0"/>
              <a:t>ማሕየዊት</a:t>
            </a:r>
            <a:r>
              <a:rPr lang="en-CA" sz="4000" dirty="0" smtClean="0"/>
              <a:t> </a:t>
            </a:r>
            <a:r>
              <a:rPr lang="en-CA" sz="4000" dirty="0" err="1" smtClean="0"/>
              <a:t>ወበእንተ</a:t>
            </a:r>
            <a:r>
              <a:rPr lang="en-CA" sz="4000" dirty="0" smtClean="0"/>
              <a:t> </a:t>
            </a:r>
            <a:r>
              <a:rPr lang="en-CA" sz="4000" dirty="0" err="1" smtClean="0"/>
              <a:t>ትንሣኤከ</a:t>
            </a:r>
            <a:r>
              <a:rPr lang="en-CA" sz="4000" dirty="0" smtClean="0"/>
              <a:t>  </a:t>
            </a:r>
            <a:r>
              <a:rPr lang="en-CA" sz="4000" dirty="0" err="1" smtClean="0"/>
              <a:t>ወአስተበቍ</a:t>
            </a:r>
            <a:endParaRPr lang="en-CA" sz="4000" dirty="0" smtClean="0"/>
          </a:p>
          <a:p>
            <a:r>
              <a:rPr lang="en-CA" sz="4000" dirty="0" err="1" smtClean="0"/>
              <a:t>ዓከ</a:t>
            </a:r>
            <a:r>
              <a:rPr lang="en-CA" sz="4000" dirty="0" smtClean="0"/>
              <a:t> ኦ </a:t>
            </a:r>
            <a:r>
              <a:rPr lang="en-CA" sz="4000" dirty="0" err="1" smtClean="0"/>
              <a:t>እግዚእየ</a:t>
            </a:r>
            <a:r>
              <a:rPr lang="en-CA" sz="4000" dirty="0" smtClean="0"/>
              <a:t> </a:t>
            </a:r>
            <a:r>
              <a:rPr lang="en-CA" sz="4000" dirty="0" err="1" smtClean="0"/>
              <a:t>ከመ</a:t>
            </a:r>
            <a:endParaRPr lang="en-CA" sz="4000" b="1" dirty="0"/>
          </a:p>
        </p:txBody>
      </p:sp>
      <p:sp>
        <p:nvSpPr>
          <p:cNvPr id="8" name="TextBox 7"/>
          <p:cNvSpPr txBox="1"/>
          <p:nvPr/>
        </p:nvSpPr>
        <p:spPr>
          <a:xfrm>
            <a:off x="3886354" y="-16203"/>
            <a:ext cx="4240377" cy="6863417"/>
          </a:xfrm>
          <a:prstGeom prst="rect">
            <a:avLst/>
          </a:prstGeom>
          <a:noFill/>
        </p:spPr>
        <p:txBody>
          <a:bodyPr wrap="square" rtlCol="0">
            <a:spAutoFit/>
          </a:bodyPr>
          <a:lstStyle/>
          <a:p>
            <a:r>
              <a:rPr lang="en-CA" sz="4000" dirty="0" err="1" smtClean="0"/>
              <a:t>ኣርሲሐ</a:t>
            </a:r>
            <a:r>
              <a:rPr lang="en-CA" sz="4000" dirty="0" smtClean="0"/>
              <a:t> </a:t>
            </a:r>
            <a:r>
              <a:rPr lang="en-CA" sz="4000" dirty="0" err="1" smtClean="0"/>
              <a:t>ኢየ</a:t>
            </a:r>
            <a:r>
              <a:rPr lang="en-CA" sz="4000" dirty="0" smtClean="0"/>
              <a:t>፥ </a:t>
            </a:r>
            <a:r>
              <a:rPr lang="en-CA" sz="4000" dirty="0" err="1" smtClean="0"/>
              <a:t>ገለ</a:t>
            </a:r>
            <a:r>
              <a:rPr lang="en-CA" sz="4000" dirty="0" smtClean="0"/>
              <a:t> </a:t>
            </a:r>
            <a:r>
              <a:rPr lang="en-CA" sz="4000" dirty="0" err="1" smtClean="0"/>
              <a:t>ሠናይ</a:t>
            </a:r>
            <a:r>
              <a:rPr lang="en-CA" sz="4000" dirty="0" smtClean="0"/>
              <a:t> </a:t>
            </a:r>
            <a:r>
              <a:rPr lang="en-CA" sz="4000" dirty="0" err="1" smtClean="0"/>
              <a:t>ግብሪ</a:t>
            </a:r>
            <a:r>
              <a:rPr lang="en-CA" sz="4000" dirty="0" smtClean="0"/>
              <a:t> </a:t>
            </a:r>
            <a:r>
              <a:rPr lang="en-CA" sz="4000" dirty="0" err="1" smtClean="0"/>
              <a:t>የብለይን</a:t>
            </a:r>
            <a:r>
              <a:rPr lang="en-CA" sz="4000" dirty="0" smtClean="0"/>
              <a:t>። </a:t>
            </a:r>
            <a:r>
              <a:rPr lang="en-CA" sz="4000" dirty="0" err="1" smtClean="0"/>
              <a:t>እንተ</a:t>
            </a:r>
            <a:r>
              <a:rPr lang="en-CA" sz="4000" dirty="0" smtClean="0"/>
              <a:t> </a:t>
            </a:r>
            <a:r>
              <a:rPr lang="en-CA" sz="4000" dirty="0" err="1" smtClean="0"/>
              <a:t>ኾነ</a:t>
            </a:r>
            <a:r>
              <a:rPr lang="en-CA" sz="4000" dirty="0" smtClean="0"/>
              <a:t> </a:t>
            </a:r>
            <a:r>
              <a:rPr lang="en-CA" sz="4000" dirty="0" err="1" smtClean="0"/>
              <a:t>ንኣይ</a:t>
            </a:r>
            <a:r>
              <a:rPr lang="en-CA" sz="4000" dirty="0" smtClean="0"/>
              <a:t> </a:t>
            </a:r>
            <a:r>
              <a:rPr lang="en-CA" sz="4000" dirty="0" err="1" smtClean="0"/>
              <a:t>ብምፍጣርካ</a:t>
            </a:r>
            <a:r>
              <a:rPr lang="en-CA" sz="4000" dirty="0" smtClean="0"/>
              <a:t> </a:t>
            </a:r>
            <a:r>
              <a:rPr lang="en-CA" sz="4000" dirty="0" err="1" smtClean="0"/>
              <a:t>ምእንቲ</a:t>
            </a:r>
            <a:r>
              <a:rPr lang="en-CA" sz="4000" dirty="0" smtClean="0"/>
              <a:t> </a:t>
            </a:r>
            <a:r>
              <a:rPr lang="en-CA" sz="4000" dirty="0" err="1" smtClean="0"/>
              <a:t>ምድሓነይ</a:t>
            </a:r>
            <a:r>
              <a:rPr lang="en-CA" sz="4000" dirty="0" smtClean="0"/>
              <a:t> </a:t>
            </a:r>
            <a:r>
              <a:rPr lang="en-CA" sz="4000" dirty="0" err="1" smtClean="0"/>
              <a:t>ሰብ</a:t>
            </a:r>
            <a:r>
              <a:rPr lang="en-CA" sz="4000" dirty="0" smtClean="0"/>
              <a:t> </a:t>
            </a:r>
            <a:r>
              <a:rPr lang="en-CA" sz="4000" dirty="0" err="1" smtClean="0"/>
              <a:t>ስለዝኾንካን</a:t>
            </a:r>
            <a:r>
              <a:rPr lang="en-CA" sz="4000" dirty="0" smtClean="0"/>
              <a:t> </a:t>
            </a:r>
            <a:r>
              <a:rPr lang="en-CA" sz="4000" dirty="0" err="1" smtClean="0"/>
              <a:t>ምእንቲ</a:t>
            </a:r>
            <a:r>
              <a:rPr lang="en-CA" sz="4000" dirty="0" smtClean="0"/>
              <a:t> </a:t>
            </a:r>
            <a:r>
              <a:rPr lang="en-CA" sz="4000" dirty="0" err="1"/>
              <a:t>ኽ</a:t>
            </a:r>
            <a:r>
              <a:rPr lang="en-CA" sz="4000" dirty="0" err="1" smtClean="0"/>
              <a:t>ቡር</a:t>
            </a:r>
            <a:r>
              <a:rPr lang="en-CA" sz="4000" dirty="0" smtClean="0"/>
              <a:t> </a:t>
            </a:r>
            <a:r>
              <a:rPr lang="en-CA" sz="4000" dirty="0" err="1" smtClean="0"/>
              <a:t>መስቀልካን</a:t>
            </a:r>
            <a:r>
              <a:rPr lang="en-CA" sz="4000" dirty="0" smtClean="0"/>
              <a:t> </a:t>
            </a:r>
            <a:r>
              <a:rPr lang="en-CA" sz="4000" dirty="0" err="1" smtClean="0"/>
              <a:t>መሕወዪ</a:t>
            </a:r>
            <a:r>
              <a:rPr lang="en-CA" sz="4000" dirty="0" smtClean="0"/>
              <a:t> </a:t>
            </a:r>
            <a:r>
              <a:rPr lang="en-CA" sz="4000" dirty="0" err="1" smtClean="0"/>
              <a:t>ስለ</a:t>
            </a:r>
            <a:r>
              <a:rPr lang="en-CA" sz="4000" dirty="0" smtClean="0"/>
              <a:t> </a:t>
            </a:r>
            <a:r>
              <a:rPr lang="en-CA" sz="4000" dirty="0" err="1" smtClean="0"/>
              <a:t>ዝኾነ</a:t>
            </a:r>
            <a:r>
              <a:rPr lang="en-CA" sz="4000" dirty="0" smtClean="0"/>
              <a:t> </a:t>
            </a:r>
            <a:r>
              <a:rPr lang="en-CA" sz="4000" dirty="0" err="1" smtClean="0"/>
              <a:t>ሞትካን</a:t>
            </a:r>
            <a:r>
              <a:rPr lang="en-CA" sz="4000" dirty="0" smtClean="0"/>
              <a:t> </a:t>
            </a:r>
            <a:r>
              <a:rPr lang="en-CA" sz="4000" dirty="0" err="1" smtClean="0"/>
              <a:t>ኣብ</a:t>
            </a:r>
            <a:r>
              <a:rPr lang="en-CA" sz="4000" dirty="0" smtClean="0"/>
              <a:t> </a:t>
            </a:r>
            <a:r>
              <a:rPr lang="en-CA" sz="4000" dirty="0" err="1" smtClean="0"/>
              <a:t>ሣልሰይቲ</a:t>
            </a:r>
            <a:r>
              <a:rPr lang="en-CA" sz="4000" dirty="0" smtClean="0"/>
              <a:t> </a:t>
            </a:r>
            <a:r>
              <a:rPr lang="en-CA" sz="4000" dirty="0" err="1" smtClean="0"/>
              <a:t>መዓልቲ</a:t>
            </a:r>
            <a:r>
              <a:rPr lang="en-CA" sz="4000" dirty="0" smtClean="0"/>
              <a:t> </a:t>
            </a:r>
            <a:r>
              <a:rPr lang="en-CA" sz="4000" dirty="0" err="1" smtClean="0"/>
              <a:t>ምትንሣእካን</a:t>
            </a:r>
            <a:r>
              <a:rPr lang="en-CA" sz="4000" dirty="0" smtClean="0"/>
              <a:t>። ኦ </a:t>
            </a:r>
            <a:r>
              <a:rPr lang="en-CA" sz="4000" dirty="0" err="1" smtClean="0"/>
              <a:t>ጐይታ</a:t>
            </a:r>
            <a:r>
              <a:rPr lang="en-CA" sz="4000" dirty="0" smtClean="0"/>
              <a:t>፥ </a:t>
            </a:r>
            <a:r>
              <a:rPr lang="en-CA" sz="4000" dirty="0" err="1" smtClean="0"/>
              <a:t>ካብ</a:t>
            </a:r>
            <a:r>
              <a:rPr lang="en-CA" sz="4000" dirty="0" smtClean="0"/>
              <a:t> </a:t>
            </a:r>
            <a:r>
              <a:rPr lang="en-CA" sz="4000" dirty="0" err="1" smtClean="0"/>
              <a:t>ኩሉ</a:t>
            </a:r>
            <a:r>
              <a:rPr lang="en-CA" sz="4000" dirty="0" smtClean="0"/>
              <a:t> </a:t>
            </a:r>
            <a:r>
              <a:rPr lang="en-CA" sz="4000" dirty="0" err="1" smtClean="0"/>
              <a:t>በደልን</a:t>
            </a:r>
            <a:r>
              <a:rPr lang="en-CA" sz="4000" dirty="0" smtClean="0"/>
              <a:t> </a:t>
            </a:r>
            <a:r>
              <a:rPr lang="en-CA" sz="4000" dirty="0" err="1" smtClean="0"/>
              <a:t>መርገምን</a:t>
            </a:r>
            <a:r>
              <a:rPr lang="en-CA" sz="4000" dirty="0" smtClean="0"/>
              <a:t> </a:t>
            </a:r>
            <a:r>
              <a:rPr lang="en-CA" sz="4000" dirty="0" err="1" smtClean="0"/>
              <a:t>ካብ</a:t>
            </a:r>
            <a:endParaRPr lang="en-CA" sz="4000" dirty="0"/>
          </a:p>
        </p:txBody>
      </p:sp>
      <p:sp>
        <p:nvSpPr>
          <p:cNvPr id="9" name="Rectangle 8"/>
          <p:cNvSpPr/>
          <p:nvPr/>
        </p:nvSpPr>
        <p:spPr>
          <a:xfrm>
            <a:off x="7986410" y="17499"/>
            <a:ext cx="4306143" cy="6894195"/>
          </a:xfrm>
          <a:prstGeom prst="rect">
            <a:avLst/>
          </a:prstGeom>
        </p:spPr>
        <p:txBody>
          <a:bodyPr wrap="square">
            <a:spAutoFit/>
          </a:bodyPr>
          <a:lstStyle/>
          <a:p>
            <a:pPr marL="40639" marR="40639">
              <a:spcBef>
                <a:spcPts val="600"/>
              </a:spcBef>
              <a:defRPr sz="2800"/>
            </a:pPr>
            <a:r>
              <a:rPr lang="en-US" sz="2900" dirty="0" smtClean="0">
                <a:solidFill>
                  <a:schemeClr val="tx1">
                    <a:lumMod val="95000"/>
                  </a:schemeClr>
                </a:solidFill>
                <a:uFill>
                  <a:solidFill>
                    <a:srgbClr val="0329D6"/>
                  </a:solidFill>
                </a:uFill>
              </a:rPr>
              <a:t>Thy </a:t>
            </a:r>
            <a:r>
              <a:rPr lang="en-US" sz="2900" dirty="0">
                <a:solidFill>
                  <a:schemeClr val="tx1">
                    <a:lumMod val="95000"/>
                  </a:schemeClr>
                </a:solidFill>
                <a:uFill>
                  <a:solidFill>
                    <a:srgbClr val="0329D6"/>
                  </a:solidFill>
                </a:uFill>
              </a:rPr>
              <a:t>likeness, and in me </a:t>
            </a:r>
            <a:r>
              <a:rPr lang="en-US" sz="2900" dirty="0" err="1">
                <a:solidFill>
                  <a:schemeClr val="tx1">
                    <a:lumMod val="95000"/>
                  </a:schemeClr>
                </a:solidFill>
                <a:uFill>
                  <a:solidFill>
                    <a:srgbClr val="0329D6"/>
                  </a:solidFill>
                </a:uFill>
              </a:rPr>
              <a:t>dwelleth</a:t>
            </a:r>
            <a:r>
              <a:rPr lang="en-US" sz="2900" dirty="0">
                <a:solidFill>
                  <a:schemeClr val="tx1">
                    <a:lumMod val="95000"/>
                  </a:schemeClr>
                </a:solidFill>
                <a:uFill>
                  <a:solidFill>
                    <a:srgbClr val="0329D6"/>
                  </a:solidFill>
                </a:uFill>
              </a:rPr>
              <a:t> no good thing</a:t>
            </a:r>
            <a:r>
              <a:rPr lang="en-US" sz="2900" dirty="0" smtClean="0">
                <a:solidFill>
                  <a:schemeClr val="tx1">
                    <a:lumMod val="95000"/>
                  </a:schemeClr>
                </a:solidFill>
                <a:uFill>
                  <a:solidFill>
                    <a:srgbClr val="0329D6"/>
                  </a:solidFill>
                </a:uFill>
              </a:rPr>
              <a:t>. </a:t>
            </a:r>
            <a:r>
              <a:rPr lang="en-US" sz="3200" dirty="0">
                <a:solidFill>
                  <a:schemeClr val="tx1">
                    <a:lumMod val="95000"/>
                  </a:schemeClr>
                </a:solidFill>
                <a:uFill>
                  <a:solidFill>
                    <a:srgbClr val="0329D6"/>
                  </a:solidFill>
                </a:uFill>
              </a:rPr>
              <a:t>But for the sake of Thy contrivance and Thy incarnation for my salvation, for the sake of Thy precious cross and Thy life-giving death, for the sake of my resurrection on the third day, I pray Thee and beseech Thee, O my Lord, that Thou </a:t>
            </a:r>
            <a:r>
              <a:rPr lang="en-US" sz="3200" dirty="0" err="1">
                <a:solidFill>
                  <a:schemeClr val="tx1">
                    <a:lumMod val="95000"/>
                  </a:schemeClr>
                </a:solidFill>
                <a:uFill>
                  <a:solidFill>
                    <a:srgbClr val="0329D6"/>
                  </a:solidFill>
                </a:uFill>
              </a:rPr>
              <a:t>wouldest</a:t>
            </a:r>
            <a:r>
              <a:rPr lang="en-US" sz="3200" dirty="0">
                <a:solidFill>
                  <a:schemeClr val="tx1">
                    <a:lumMod val="95000"/>
                  </a:schemeClr>
                </a:solidFill>
                <a:uFill>
                  <a:solidFill>
                    <a:srgbClr val="0329D6"/>
                  </a:solidFill>
                </a:uFill>
              </a:rPr>
              <a:t> purge </a:t>
            </a:r>
            <a:r>
              <a:rPr lang="en-US" sz="3200" dirty="0" smtClean="0">
                <a:solidFill>
                  <a:schemeClr val="tx1">
                    <a:lumMod val="95000"/>
                  </a:schemeClr>
                </a:solidFill>
                <a:uFill>
                  <a:solidFill>
                    <a:srgbClr val="0329D6"/>
                  </a:solidFill>
                </a:uFill>
              </a:rPr>
              <a:t>me</a:t>
            </a:r>
            <a:endParaRPr lang="en-US" sz="29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3219282171"/>
      </p:ext>
    </p:extLst>
  </p:cSld>
  <p:clrMapOvr>
    <a:masterClrMapping/>
  </p:clrMapOvr>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4000" dirty="0" err="1" smtClean="0"/>
              <a:t>ታነጽሓኒ</a:t>
            </a:r>
            <a:r>
              <a:rPr lang="en-CA" sz="4000" dirty="0" smtClean="0"/>
              <a:t> </a:t>
            </a:r>
            <a:r>
              <a:rPr lang="en-CA" sz="4000" dirty="0" err="1" smtClean="0"/>
              <a:t>እምኵሉ</a:t>
            </a:r>
            <a:r>
              <a:rPr lang="en-CA" sz="4000" dirty="0" smtClean="0"/>
              <a:t> </a:t>
            </a:r>
            <a:r>
              <a:rPr lang="en-CA" sz="4000" dirty="0" err="1" smtClean="0"/>
              <a:t>አበሳ</a:t>
            </a:r>
            <a:r>
              <a:rPr lang="en-CA" sz="4000" dirty="0" smtClean="0"/>
              <a:t> </a:t>
            </a:r>
            <a:r>
              <a:rPr lang="en-CA" sz="4000" dirty="0" err="1" smtClean="0"/>
              <a:t>ወመርገም</a:t>
            </a:r>
            <a:r>
              <a:rPr lang="en-CA" sz="4000" dirty="0" smtClean="0"/>
              <a:t> </a:t>
            </a:r>
            <a:r>
              <a:rPr lang="en-CA" sz="4000" dirty="0" err="1" smtClean="0"/>
              <a:t>ወእምኩሉ</a:t>
            </a:r>
            <a:r>
              <a:rPr lang="en-CA" sz="4000" dirty="0" smtClean="0"/>
              <a:t> </a:t>
            </a:r>
            <a:r>
              <a:rPr lang="en-CA" sz="4000" dirty="0" err="1" smtClean="0"/>
              <a:t>ሓጢአት</a:t>
            </a:r>
            <a:r>
              <a:rPr lang="en-CA" sz="4000" dirty="0" smtClean="0"/>
              <a:t> </a:t>
            </a:r>
            <a:r>
              <a:rPr lang="en-CA" sz="4000" dirty="0" err="1" smtClean="0"/>
              <a:t>ወርኵስ</a:t>
            </a:r>
            <a:r>
              <a:rPr lang="en-CA" sz="4000" dirty="0" smtClean="0"/>
              <a:t>።  </a:t>
            </a:r>
            <a:r>
              <a:rPr lang="en-CA" sz="4000" dirty="0" err="1" smtClean="0"/>
              <a:t>ወሶበ</a:t>
            </a:r>
            <a:r>
              <a:rPr lang="en-CA" sz="4000" dirty="0" smtClean="0"/>
              <a:t> </a:t>
            </a:r>
            <a:r>
              <a:rPr lang="en-CA" sz="4000" dirty="0" err="1" smtClean="0"/>
              <a:t>እትሜጠዎ</a:t>
            </a:r>
            <a:r>
              <a:rPr lang="en-CA" sz="4000" dirty="0" smtClean="0"/>
              <a:t> </a:t>
            </a:r>
            <a:r>
              <a:rPr lang="en-CA" sz="4000" dirty="0" err="1" smtClean="0"/>
              <a:t>ለምሥጢረ</a:t>
            </a:r>
            <a:r>
              <a:rPr lang="en-CA" sz="4000" dirty="0" smtClean="0"/>
              <a:t> </a:t>
            </a:r>
            <a:r>
              <a:rPr lang="en-CA" sz="4000" dirty="0" err="1" smtClean="0"/>
              <a:t>ቅድሳቲከ</a:t>
            </a:r>
            <a:r>
              <a:rPr lang="en-CA" sz="4000" dirty="0" smtClean="0"/>
              <a:t>። </a:t>
            </a:r>
            <a:r>
              <a:rPr lang="en-CA" sz="4000" dirty="0" err="1" smtClean="0"/>
              <a:t>ኢይኩነኒ</a:t>
            </a:r>
            <a:r>
              <a:rPr lang="en-CA" sz="4000" dirty="0" smtClean="0"/>
              <a:t> </a:t>
            </a:r>
            <a:r>
              <a:rPr lang="en-CA" sz="4000" dirty="0" err="1" smtClean="0"/>
              <a:t>ለቅስት</a:t>
            </a:r>
            <a:r>
              <a:rPr lang="en-CA" sz="4000" dirty="0" smtClean="0"/>
              <a:t> </a:t>
            </a:r>
            <a:r>
              <a:rPr lang="en-CA" sz="4000" dirty="0" err="1" smtClean="0"/>
              <a:t>ወኢለኩነኔ</a:t>
            </a:r>
            <a:r>
              <a:rPr lang="en-CA" sz="4000" dirty="0" smtClean="0"/>
              <a:t>፥ </a:t>
            </a:r>
            <a:r>
              <a:rPr lang="en-CA" sz="4000" dirty="0" err="1" smtClean="0"/>
              <a:t>አላ</a:t>
            </a:r>
            <a:r>
              <a:rPr lang="en-CA" sz="4000" dirty="0" smtClean="0"/>
              <a:t> </a:t>
            </a:r>
            <a:r>
              <a:rPr lang="en-CA" sz="4000" dirty="0" err="1" smtClean="0"/>
              <a:t>መሐረኒ</a:t>
            </a:r>
            <a:r>
              <a:rPr lang="en-CA" sz="4000" dirty="0" smtClean="0"/>
              <a:t> </a:t>
            </a:r>
            <a:r>
              <a:rPr lang="en-CA" sz="4000" dirty="0" err="1" smtClean="0"/>
              <a:t>ወተሣሃለኒ</a:t>
            </a:r>
            <a:r>
              <a:rPr lang="en-CA" sz="4000" dirty="0" smtClean="0"/>
              <a:t>። </a:t>
            </a:r>
            <a:r>
              <a:rPr lang="en-CA" sz="4000" dirty="0" err="1" smtClean="0"/>
              <a:t>ወሃበኒ</a:t>
            </a:r>
            <a:r>
              <a:rPr lang="en-CA" sz="4000" dirty="0" smtClean="0"/>
              <a:t> </a:t>
            </a:r>
            <a:r>
              <a:rPr lang="en-CA" sz="4000" dirty="0" err="1" smtClean="0"/>
              <a:t>ቦቱ</a:t>
            </a:r>
            <a:r>
              <a:rPr lang="en-CA" sz="4000" dirty="0" smtClean="0"/>
              <a:t> </a:t>
            </a:r>
            <a:r>
              <a:rPr lang="en-CA" sz="4000" dirty="0" err="1" smtClean="0"/>
              <a:t>ሥርየተ</a:t>
            </a:r>
            <a:r>
              <a:rPr lang="en-CA" sz="4000" dirty="0" smtClean="0"/>
              <a:t> </a:t>
            </a:r>
            <a:r>
              <a:rPr lang="en-CA" sz="4000" dirty="0" err="1" smtClean="0"/>
              <a:t>ኃጢአትየ</a:t>
            </a:r>
            <a:r>
              <a:rPr lang="en-CA" sz="4000" dirty="0" smtClean="0"/>
              <a:t>፥ </a:t>
            </a:r>
            <a:r>
              <a:rPr lang="en-CA" sz="4000" dirty="0" err="1" smtClean="0"/>
              <a:t>ወሕይወተ</a:t>
            </a:r>
            <a:r>
              <a:rPr lang="en-CA" sz="4000" dirty="0" smtClean="0"/>
              <a:t> </a:t>
            </a:r>
            <a:r>
              <a:rPr lang="en-CA" sz="4000" dirty="0" err="1" smtClean="0"/>
              <a:t>ለነፍስየ</a:t>
            </a:r>
            <a:r>
              <a:rPr lang="en-CA" sz="4000" dirty="0" smtClean="0"/>
              <a:t>፥ ኦ </a:t>
            </a:r>
            <a:r>
              <a:rPr lang="en-CA" sz="4000" dirty="0" err="1" smtClean="0"/>
              <a:t>ሕይወተ</a:t>
            </a:r>
            <a:endParaRPr lang="en-CA" sz="4000" b="1" dirty="0"/>
          </a:p>
        </p:txBody>
      </p:sp>
      <p:sp>
        <p:nvSpPr>
          <p:cNvPr id="8" name="TextBox 7"/>
          <p:cNvSpPr txBox="1"/>
          <p:nvPr/>
        </p:nvSpPr>
        <p:spPr>
          <a:xfrm>
            <a:off x="3886354" y="-16203"/>
            <a:ext cx="4240377" cy="6863417"/>
          </a:xfrm>
          <a:prstGeom prst="rect">
            <a:avLst/>
          </a:prstGeom>
          <a:noFill/>
        </p:spPr>
        <p:txBody>
          <a:bodyPr wrap="square" rtlCol="0">
            <a:spAutoFit/>
          </a:bodyPr>
          <a:lstStyle/>
          <a:p>
            <a:r>
              <a:rPr lang="en-CA" sz="4000" dirty="0" err="1" smtClean="0"/>
              <a:t>ኩሉ</a:t>
            </a:r>
            <a:r>
              <a:rPr lang="en-CA" sz="4000" dirty="0" smtClean="0"/>
              <a:t> </a:t>
            </a:r>
            <a:r>
              <a:rPr lang="en-CA" sz="4000" dirty="0" err="1" smtClean="0"/>
              <a:t>ርኽሰትን</a:t>
            </a:r>
            <a:r>
              <a:rPr lang="en-CA" sz="4000" dirty="0" smtClean="0"/>
              <a:t> </a:t>
            </a:r>
            <a:r>
              <a:rPr lang="en-CA" sz="4000" dirty="0" err="1" smtClean="0"/>
              <a:t>ከተንጽሓኒ</a:t>
            </a:r>
            <a:r>
              <a:rPr lang="en-CA" sz="4000" dirty="0" smtClean="0"/>
              <a:t> </a:t>
            </a:r>
            <a:r>
              <a:rPr lang="en-CA" sz="4000" dirty="0" err="1" smtClean="0"/>
              <a:t>እልምነካን</a:t>
            </a:r>
            <a:r>
              <a:rPr lang="en-CA" sz="4000" dirty="0" smtClean="0"/>
              <a:t> </a:t>
            </a:r>
            <a:r>
              <a:rPr lang="en-CA" sz="4000" dirty="0" err="1" smtClean="0"/>
              <a:t>እምሕጸነካን</a:t>
            </a:r>
            <a:r>
              <a:rPr lang="en-CA" sz="4000" dirty="0" smtClean="0"/>
              <a:t> </a:t>
            </a:r>
            <a:r>
              <a:rPr lang="en-CA" sz="4000" dirty="0" err="1" smtClean="0"/>
              <a:t>ኣሎኹ</a:t>
            </a:r>
            <a:r>
              <a:rPr lang="en-CA" sz="4000" dirty="0" smtClean="0"/>
              <a:t>። </a:t>
            </a:r>
            <a:r>
              <a:rPr lang="en-CA" sz="4000" dirty="0" err="1" smtClean="0"/>
              <a:t>ነዚ</a:t>
            </a:r>
            <a:r>
              <a:rPr lang="en-CA" sz="4000" dirty="0" smtClean="0"/>
              <a:t> </a:t>
            </a:r>
            <a:r>
              <a:rPr lang="en-CA" sz="4000" dirty="0" err="1" smtClean="0"/>
              <a:t>ሥጋኻን</a:t>
            </a:r>
            <a:r>
              <a:rPr lang="en-CA" sz="4000" dirty="0" smtClean="0"/>
              <a:t> </a:t>
            </a:r>
            <a:r>
              <a:rPr lang="en-CA" sz="4000" dirty="0" err="1" smtClean="0"/>
              <a:t>ደምካን</a:t>
            </a:r>
            <a:r>
              <a:rPr lang="en-CA" sz="4000" dirty="0" smtClean="0"/>
              <a:t> </a:t>
            </a:r>
            <a:r>
              <a:rPr lang="en-CA" sz="4000" dirty="0" err="1" smtClean="0"/>
              <a:t>ምስ</a:t>
            </a:r>
            <a:r>
              <a:rPr lang="en-CA" sz="4000" dirty="0" smtClean="0"/>
              <a:t> </a:t>
            </a:r>
            <a:r>
              <a:rPr lang="en-CA" sz="4000" dirty="0" err="1" smtClean="0"/>
              <a:t>ተቐበልኩ</a:t>
            </a:r>
            <a:r>
              <a:rPr lang="en-CA" sz="4000" dirty="0" smtClean="0"/>
              <a:t>፥ </a:t>
            </a:r>
            <a:r>
              <a:rPr lang="en-CA" sz="4000" dirty="0" err="1" smtClean="0"/>
              <a:t>ንመውቀስን</a:t>
            </a:r>
            <a:r>
              <a:rPr lang="en-CA" sz="4000" dirty="0" smtClean="0"/>
              <a:t> </a:t>
            </a:r>
            <a:r>
              <a:rPr lang="en-CA" sz="4000" dirty="0" err="1" smtClean="0"/>
              <a:t>ንመፍረድን</a:t>
            </a:r>
            <a:r>
              <a:rPr lang="en-CA" sz="4000" dirty="0" smtClean="0"/>
              <a:t> </a:t>
            </a:r>
            <a:r>
              <a:rPr lang="en-CA" sz="4000" dirty="0" err="1" smtClean="0"/>
              <a:t>ኣይኹነኒ</a:t>
            </a:r>
            <a:r>
              <a:rPr lang="en-CA" sz="4000" dirty="0" smtClean="0"/>
              <a:t>። </a:t>
            </a:r>
            <a:r>
              <a:rPr lang="en-CA" sz="4000" dirty="0" err="1" smtClean="0"/>
              <a:t>ምሓረኒ</a:t>
            </a:r>
            <a:r>
              <a:rPr lang="en-CA" sz="4000" dirty="0" smtClean="0"/>
              <a:t> </a:t>
            </a:r>
            <a:r>
              <a:rPr lang="en-CA" sz="4000" dirty="0" err="1" smtClean="0"/>
              <a:t>ደኣ</a:t>
            </a:r>
            <a:r>
              <a:rPr lang="en-CA" sz="4000" dirty="0" smtClean="0"/>
              <a:t> </a:t>
            </a:r>
            <a:r>
              <a:rPr lang="en-CA" sz="4000" dirty="0" err="1" smtClean="0"/>
              <a:t>ይቕረ</a:t>
            </a:r>
            <a:r>
              <a:rPr lang="en-CA" sz="4000" dirty="0" smtClean="0"/>
              <a:t> </a:t>
            </a:r>
            <a:r>
              <a:rPr lang="en-CA" sz="4000" dirty="0" err="1" smtClean="0"/>
              <a:t>በለለይ</a:t>
            </a:r>
            <a:r>
              <a:rPr lang="en-CA" sz="4000" dirty="0" smtClean="0"/>
              <a:t>። ኦ </a:t>
            </a:r>
            <a:r>
              <a:rPr lang="en-CA" sz="4000" dirty="0" err="1" smtClean="0"/>
              <a:t>ሕይወት</a:t>
            </a:r>
            <a:r>
              <a:rPr lang="en-CA" sz="4000" dirty="0" smtClean="0"/>
              <a:t> </a:t>
            </a:r>
            <a:r>
              <a:rPr lang="en-CA" sz="4000" dirty="0" err="1" smtClean="0"/>
              <a:t>ዓለም</a:t>
            </a:r>
            <a:r>
              <a:rPr lang="en-CA" sz="4000" dirty="0" smtClean="0"/>
              <a:t>፥ </a:t>
            </a:r>
            <a:r>
              <a:rPr lang="en-CA" sz="4000" dirty="0" err="1" smtClean="0"/>
              <a:t>ብእኡ</a:t>
            </a:r>
            <a:r>
              <a:rPr lang="en-CA" sz="4000" dirty="0" smtClean="0"/>
              <a:t> </a:t>
            </a:r>
            <a:r>
              <a:rPr lang="en-CA" sz="4000" dirty="0" err="1" smtClean="0"/>
              <a:t>ሥርየት</a:t>
            </a:r>
            <a:r>
              <a:rPr lang="en-CA" sz="4000" dirty="0" smtClean="0"/>
              <a:t> </a:t>
            </a:r>
            <a:r>
              <a:rPr lang="en-CA" sz="4000" dirty="0" err="1" smtClean="0"/>
              <a:t>ኃጢኣተይን</a:t>
            </a:r>
            <a:r>
              <a:rPr lang="en-CA" sz="4000" dirty="0" smtClean="0"/>
              <a:t> </a:t>
            </a:r>
            <a:r>
              <a:rPr lang="en-CA" sz="4000" dirty="0" err="1" smtClean="0"/>
              <a:t>ድሕነት</a:t>
            </a:r>
            <a:r>
              <a:rPr lang="en-CA" sz="4000" dirty="0" smtClean="0"/>
              <a:t> </a:t>
            </a:r>
            <a:r>
              <a:rPr lang="en-CA" sz="4000" dirty="0" err="1" smtClean="0"/>
              <a:t>ነፍሰይን</a:t>
            </a:r>
            <a:r>
              <a:rPr lang="en-CA" sz="4000" dirty="0" smtClean="0"/>
              <a:t> </a:t>
            </a:r>
            <a:r>
              <a:rPr lang="en-CA" sz="4000" dirty="0" err="1" smtClean="0"/>
              <a:t>ሃበኒ</a:t>
            </a:r>
            <a:r>
              <a:rPr lang="en-CA" sz="4000" dirty="0" smtClean="0"/>
              <a:t>። </a:t>
            </a:r>
            <a:r>
              <a:rPr lang="en-CA" sz="4000" dirty="0" err="1" smtClean="0"/>
              <a:t>ብኽልተ</a:t>
            </a:r>
            <a:r>
              <a:rPr lang="en-CA" sz="4000" dirty="0" smtClean="0"/>
              <a:t> </a:t>
            </a:r>
            <a:r>
              <a:rPr lang="en-CA" sz="4000" dirty="0" err="1" smtClean="0"/>
              <a:t>ወገን</a:t>
            </a:r>
            <a:r>
              <a:rPr lang="en-CA" sz="4000" dirty="0" smtClean="0"/>
              <a:t> </a:t>
            </a:r>
            <a:r>
              <a:rPr lang="en-CA" sz="4000" dirty="0" err="1" smtClean="0"/>
              <a:t>ድንግል</a:t>
            </a:r>
            <a:endParaRPr lang="en-CA" sz="4000" dirty="0"/>
          </a:p>
        </p:txBody>
      </p:sp>
      <p:sp>
        <p:nvSpPr>
          <p:cNvPr id="9" name="Rectangle 8"/>
          <p:cNvSpPr/>
          <p:nvPr/>
        </p:nvSpPr>
        <p:spPr>
          <a:xfrm>
            <a:off x="7986410" y="34644"/>
            <a:ext cx="4306143" cy="6986528"/>
          </a:xfrm>
          <a:prstGeom prst="rect">
            <a:avLst/>
          </a:prstGeom>
        </p:spPr>
        <p:txBody>
          <a:bodyPr wrap="square">
            <a:spAutoFit/>
          </a:bodyPr>
          <a:lstStyle/>
          <a:p>
            <a:pPr marL="40639" marR="40639">
              <a:spcBef>
                <a:spcPts val="600"/>
              </a:spcBef>
              <a:defRPr sz="2800"/>
            </a:pPr>
            <a:r>
              <a:rPr lang="en-US" sz="3200" dirty="0" smtClean="0">
                <a:solidFill>
                  <a:schemeClr val="tx1">
                    <a:lumMod val="95000"/>
                  </a:schemeClr>
                </a:solidFill>
                <a:uFill>
                  <a:solidFill>
                    <a:srgbClr val="0329D6"/>
                  </a:solidFill>
                </a:uFill>
              </a:rPr>
              <a:t>from </a:t>
            </a:r>
            <a:r>
              <a:rPr lang="en-US" sz="3200" dirty="0">
                <a:solidFill>
                  <a:schemeClr val="tx1">
                    <a:lumMod val="95000"/>
                  </a:schemeClr>
                </a:solidFill>
                <a:uFill>
                  <a:solidFill>
                    <a:srgbClr val="0329D6"/>
                  </a:solidFill>
                </a:uFill>
              </a:rPr>
              <a:t>all guilt and curse and from all sin and defilement. And when I have received Thy holy mystery let it not be unto me for judgment nor for condemnation, but have compassion upon me and have mercy upon me; and through it grant me remission of my sin and life for my twofold virginity Thy mother, </a:t>
            </a:r>
          </a:p>
        </p:txBody>
      </p:sp>
    </p:spTree>
    <p:extLst>
      <p:ext uri="{BB962C8B-B14F-4D97-AF65-F5344CB8AC3E}">
        <p14:creationId xmlns:p14="http://schemas.microsoft.com/office/powerpoint/2010/main" val="2995468578"/>
      </p:ext>
    </p:extLst>
  </p:cSld>
  <p:clrMapOvr>
    <a:masterClrMapping/>
  </p:clrMapOvr>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4000" dirty="0" err="1" smtClean="0"/>
              <a:t>ዓለም</a:t>
            </a:r>
            <a:r>
              <a:rPr lang="en-CA" sz="4000" dirty="0" smtClean="0"/>
              <a:t> </a:t>
            </a:r>
            <a:r>
              <a:rPr lang="en-CA" sz="4000" dirty="0" err="1" smtClean="0"/>
              <a:t>በስእለታ</a:t>
            </a:r>
            <a:r>
              <a:rPr lang="en-CA" sz="4000" dirty="0" smtClean="0"/>
              <a:t> </a:t>
            </a:r>
            <a:r>
              <a:rPr lang="en-CA" sz="4000" dirty="0" err="1" smtClean="0"/>
              <a:t>ለእግዝእትነ</a:t>
            </a:r>
            <a:r>
              <a:rPr lang="en-CA" sz="4000" dirty="0" smtClean="0"/>
              <a:t> </a:t>
            </a:r>
            <a:r>
              <a:rPr lang="en-CA" sz="4000" dirty="0" err="1" smtClean="0"/>
              <a:t>ቅድስት</a:t>
            </a:r>
            <a:r>
              <a:rPr lang="en-CA" sz="4000" dirty="0" smtClean="0"/>
              <a:t> </a:t>
            </a:r>
            <a:r>
              <a:rPr lang="en-CA" sz="4000" dirty="0" err="1" smtClean="0"/>
              <a:t>ድንግል</a:t>
            </a:r>
            <a:r>
              <a:rPr lang="en-CA" sz="4000" dirty="0" smtClean="0"/>
              <a:t> በ፪ </a:t>
            </a:r>
            <a:r>
              <a:rPr lang="en-CA" sz="4000" dirty="0" err="1" smtClean="0"/>
              <a:t>ማርያም</a:t>
            </a:r>
            <a:r>
              <a:rPr lang="en-CA" sz="4000" dirty="0" smtClean="0"/>
              <a:t> </a:t>
            </a:r>
            <a:r>
              <a:rPr lang="en-CA" sz="4000" dirty="0" err="1" smtClean="0"/>
              <a:t>ወላዲተ</a:t>
            </a:r>
            <a:r>
              <a:rPr lang="en-CA" sz="4000" dirty="0" smtClean="0"/>
              <a:t> </a:t>
            </a:r>
            <a:r>
              <a:rPr lang="en-CA" sz="4000" dirty="0" err="1" smtClean="0"/>
              <a:t>አምላክ</a:t>
            </a:r>
            <a:r>
              <a:rPr lang="en-CA" sz="4000" dirty="0" smtClean="0"/>
              <a:t>፥ </a:t>
            </a:r>
            <a:r>
              <a:rPr lang="en-CA" sz="4000" dirty="0" err="1" smtClean="0"/>
              <a:t>ወዮሓንስ</a:t>
            </a:r>
            <a:r>
              <a:rPr lang="en-CA" sz="4000" dirty="0" smtClean="0"/>
              <a:t> </a:t>
            </a:r>
            <a:r>
              <a:rPr lang="en-CA" sz="4000" dirty="0" err="1" smtClean="0"/>
              <a:t>መጥምቅ</a:t>
            </a:r>
            <a:r>
              <a:rPr lang="en-CA" sz="4000" dirty="0" smtClean="0"/>
              <a:t>። </a:t>
            </a:r>
            <a:r>
              <a:rPr lang="en-CA" sz="4000" dirty="0" err="1" smtClean="0"/>
              <a:t>ወበጸሎተ</a:t>
            </a:r>
            <a:r>
              <a:rPr lang="en-CA" sz="4000" dirty="0" smtClean="0"/>
              <a:t> </a:t>
            </a:r>
            <a:r>
              <a:rPr lang="en-CA" sz="4000" dirty="0" err="1" smtClean="0"/>
              <a:t>ኵሎሙ</a:t>
            </a:r>
            <a:r>
              <a:rPr lang="en-CA" sz="4000" dirty="0" smtClean="0"/>
              <a:t> </a:t>
            </a:r>
            <a:r>
              <a:rPr lang="en-CA" sz="4000" dirty="0" err="1" smtClean="0"/>
              <a:t>ቅዱሳን</a:t>
            </a:r>
            <a:r>
              <a:rPr lang="en-CA" sz="4000" dirty="0" smtClean="0"/>
              <a:t> </a:t>
            </a:r>
            <a:r>
              <a:rPr lang="en-CA" sz="4000" dirty="0" err="1" smtClean="0"/>
              <a:t>መላእክት</a:t>
            </a:r>
            <a:r>
              <a:rPr lang="en-CA" sz="4000" dirty="0" smtClean="0"/>
              <a:t>፥ </a:t>
            </a:r>
            <a:r>
              <a:rPr lang="en-CA" sz="4000" dirty="0" err="1" smtClean="0"/>
              <a:t>ወኵሎሙ</a:t>
            </a:r>
            <a:r>
              <a:rPr lang="en-CA" sz="4000" dirty="0" smtClean="0"/>
              <a:t> </a:t>
            </a:r>
            <a:r>
              <a:rPr lang="en-CA" sz="4000" dirty="0" err="1" smtClean="0"/>
              <a:t>ሰማዕታት</a:t>
            </a:r>
            <a:r>
              <a:rPr lang="en-CA" sz="4000" dirty="0" smtClean="0"/>
              <a:t>፥ </a:t>
            </a:r>
            <a:r>
              <a:rPr lang="en-CA" sz="4000" dirty="0" err="1" smtClean="0"/>
              <a:t>ወጻድቃን</a:t>
            </a:r>
            <a:r>
              <a:rPr lang="en-CA" sz="4000" dirty="0" smtClean="0"/>
              <a:t> </a:t>
            </a:r>
            <a:r>
              <a:rPr lang="en-CA" sz="4000" dirty="0" err="1" smtClean="0"/>
              <a:t>መስተጋድላን</a:t>
            </a:r>
            <a:r>
              <a:rPr lang="en-CA" sz="4000" dirty="0" smtClean="0"/>
              <a:t> ፥ </a:t>
            </a:r>
            <a:r>
              <a:rPr lang="en-CA" sz="4000" dirty="0" err="1" smtClean="0"/>
              <a:t>ለሠናይ</a:t>
            </a:r>
            <a:r>
              <a:rPr lang="en-CA" sz="4000" dirty="0" smtClean="0"/>
              <a:t> </a:t>
            </a:r>
            <a:r>
              <a:rPr lang="en-CA" sz="4000" dirty="0" err="1" smtClean="0"/>
              <a:t>እስከ</a:t>
            </a:r>
            <a:r>
              <a:rPr lang="en-CA" sz="4000" dirty="0" smtClean="0"/>
              <a:t> </a:t>
            </a:r>
            <a:r>
              <a:rPr lang="en-CA" sz="4000" dirty="0" err="1" smtClean="0"/>
              <a:t>ለዓለም</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r>
              <a:rPr lang="en-CA" sz="4000" b="1" dirty="0" smtClean="0"/>
              <a:t> </a:t>
            </a:r>
            <a:endParaRPr lang="en-CA" sz="4000" b="1" dirty="0"/>
          </a:p>
        </p:txBody>
      </p:sp>
      <p:sp>
        <p:nvSpPr>
          <p:cNvPr id="8" name="TextBox 7"/>
          <p:cNvSpPr txBox="1"/>
          <p:nvPr/>
        </p:nvSpPr>
        <p:spPr>
          <a:xfrm>
            <a:off x="3886354" y="-16203"/>
            <a:ext cx="4240377" cy="5632311"/>
          </a:xfrm>
          <a:prstGeom prst="rect">
            <a:avLst/>
          </a:prstGeom>
          <a:noFill/>
        </p:spPr>
        <p:txBody>
          <a:bodyPr wrap="square" rtlCol="0">
            <a:spAutoFit/>
          </a:bodyPr>
          <a:lstStyle/>
          <a:p>
            <a:r>
              <a:rPr lang="en-CA" sz="4000" dirty="0" err="1" smtClean="0"/>
              <a:t>ብዝኾነት</a:t>
            </a:r>
            <a:r>
              <a:rPr lang="en-CA" sz="4000" dirty="0" smtClean="0"/>
              <a:t> </a:t>
            </a:r>
            <a:r>
              <a:rPr lang="en-CA" sz="4000" dirty="0" err="1" smtClean="0"/>
              <a:t>ወላዲትካ</a:t>
            </a:r>
            <a:r>
              <a:rPr lang="en-CA" sz="4000" dirty="0" smtClean="0"/>
              <a:t>፥ </a:t>
            </a:r>
            <a:r>
              <a:rPr lang="en-CA" sz="4000" dirty="0" err="1" smtClean="0"/>
              <a:t>ብናይ</a:t>
            </a:r>
            <a:r>
              <a:rPr lang="en-CA" sz="4000" dirty="0" smtClean="0"/>
              <a:t> </a:t>
            </a:r>
            <a:r>
              <a:rPr lang="en-CA" sz="4000" dirty="0" err="1" smtClean="0"/>
              <a:t>ዮሓንስ</a:t>
            </a:r>
            <a:r>
              <a:rPr lang="en-CA" sz="4000" dirty="0" smtClean="0"/>
              <a:t> </a:t>
            </a:r>
            <a:r>
              <a:rPr lang="en-CA" sz="4000" dirty="0" err="1" smtClean="0"/>
              <a:t>መጥምቕ</a:t>
            </a:r>
            <a:r>
              <a:rPr lang="en-CA" sz="4000" dirty="0" smtClean="0"/>
              <a:t> </a:t>
            </a:r>
            <a:r>
              <a:rPr lang="en-CA" sz="4000" dirty="0" err="1" smtClean="0"/>
              <a:t>ልማኖን</a:t>
            </a:r>
            <a:r>
              <a:rPr lang="en-CA" sz="4000" dirty="0" smtClean="0"/>
              <a:t>፥ </a:t>
            </a:r>
            <a:r>
              <a:rPr lang="en-CA" sz="4000" dirty="0" err="1" smtClean="0"/>
              <a:t>ብጸሎት</a:t>
            </a:r>
            <a:r>
              <a:rPr lang="en-CA" sz="4000" dirty="0" smtClean="0"/>
              <a:t> </a:t>
            </a:r>
            <a:r>
              <a:rPr lang="en-CA" sz="4000" dirty="0" err="1" smtClean="0"/>
              <a:t>ኩሎም</a:t>
            </a:r>
            <a:r>
              <a:rPr lang="en-CA" sz="4000" dirty="0" smtClean="0"/>
              <a:t> </a:t>
            </a:r>
            <a:r>
              <a:rPr lang="en-CA" sz="4000" dirty="0" err="1" smtClean="0"/>
              <a:t>ቅዱሳን</a:t>
            </a:r>
            <a:r>
              <a:rPr lang="en-CA" sz="4000" dirty="0" smtClean="0"/>
              <a:t> </a:t>
            </a:r>
            <a:r>
              <a:rPr lang="en-CA" sz="4000" dirty="0" err="1" smtClean="0"/>
              <a:t>መላእኽትን</a:t>
            </a:r>
            <a:r>
              <a:rPr lang="en-CA" sz="4000" dirty="0" smtClean="0"/>
              <a:t>፥ </a:t>
            </a:r>
            <a:r>
              <a:rPr lang="en-CA" sz="4000" dirty="0" err="1" smtClean="0"/>
              <a:t>ብዅሎም</a:t>
            </a:r>
            <a:r>
              <a:rPr lang="en-CA" sz="4000" dirty="0" smtClean="0"/>
              <a:t> </a:t>
            </a:r>
            <a:r>
              <a:rPr lang="en-CA" sz="4000" dirty="0" err="1" smtClean="0"/>
              <a:t>ንሠናይ</a:t>
            </a:r>
            <a:r>
              <a:rPr lang="en-CA" sz="4000" dirty="0" smtClean="0"/>
              <a:t> </a:t>
            </a:r>
            <a:r>
              <a:rPr lang="en-CA" sz="4000" dirty="0" err="1" smtClean="0"/>
              <a:t>ተጋደልቲ</a:t>
            </a:r>
            <a:r>
              <a:rPr lang="en-CA" sz="4000" dirty="0" smtClean="0"/>
              <a:t> </a:t>
            </a:r>
            <a:r>
              <a:rPr lang="en-CA" sz="4000" dirty="0" err="1" smtClean="0"/>
              <a:t>ሰማዕታትን</a:t>
            </a:r>
            <a:r>
              <a:rPr lang="en-CA" sz="4000" dirty="0" smtClean="0"/>
              <a:t> </a:t>
            </a:r>
            <a:r>
              <a:rPr lang="en-CA" sz="4000" dirty="0" err="1" smtClean="0"/>
              <a:t>ጻድቃንን</a:t>
            </a:r>
            <a:r>
              <a:rPr lang="en-CA" sz="4000" dirty="0" smtClean="0"/>
              <a:t> </a:t>
            </a:r>
            <a:r>
              <a:rPr lang="en-CA" sz="4000" dirty="0" err="1" smtClean="0"/>
              <a:t>ክሳዕ</a:t>
            </a:r>
            <a:r>
              <a:rPr lang="en-CA" sz="4000" dirty="0" smtClean="0"/>
              <a:t> </a:t>
            </a:r>
            <a:r>
              <a:rPr lang="en-CA" sz="4000" dirty="0" err="1" smtClean="0"/>
              <a:t>ንዘልዓለም</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endParaRPr lang="en-CA" sz="4000" dirty="0"/>
          </a:p>
        </p:txBody>
      </p:sp>
      <p:sp>
        <p:nvSpPr>
          <p:cNvPr id="9" name="Rectangle 8"/>
          <p:cNvSpPr/>
          <p:nvPr/>
        </p:nvSpPr>
        <p:spPr>
          <a:xfrm>
            <a:off x="7986410" y="34644"/>
            <a:ext cx="4306143" cy="4678204"/>
          </a:xfrm>
          <a:prstGeom prst="rect">
            <a:avLst/>
          </a:prstGeom>
        </p:spPr>
        <p:txBody>
          <a:bodyPr wrap="square">
            <a:spAutoFit/>
          </a:bodyPr>
          <a:lstStyle/>
          <a:p>
            <a:pPr marL="40639" marR="40639">
              <a:spcBef>
                <a:spcPts val="600"/>
              </a:spcBef>
              <a:defRPr sz="2800"/>
            </a:pPr>
            <a:r>
              <a:rPr lang="en-US" sz="3200" dirty="0" smtClean="0">
                <a:solidFill>
                  <a:schemeClr val="tx1">
                    <a:lumMod val="95000"/>
                  </a:schemeClr>
                </a:solidFill>
                <a:uFill>
                  <a:solidFill>
                    <a:srgbClr val="0329D6"/>
                  </a:solidFill>
                </a:uFill>
              </a:rPr>
              <a:t>and </a:t>
            </a:r>
            <a:r>
              <a:rPr lang="en-US" sz="3200" dirty="0">
                <a:solidFill>
                  <a:schemeClr val="tx1">
                    <a:lumMod val="95000"/>
                  </a:schemeClr>
                </a:solidFill>
                <a:uFill>
                  <a:solidFill>
                    <a:srgbClr val="0329D6"/>
                  </a:solidFill>
                </a:uFill>
              </a:rPr>
              <a:t>of John the Baptist, </a:t>
            </a:r>
          </a:p>
          <a:p>
            <a:pPr marL="40639" marR="40639">
              <a:spcBef>
                <a:spcPts val="600"/>
              </a:spcBef>
              <a:defRPr sz="2800"/>
            </a:pPr>
            <a:r>
              <a:rPr lang="en-US" sz="3200" dirty="0">
                <a:solidFill>
                  <a:schemeClr val="tx1">
                    <a:lumMod val="95000"/>
                  </a:schemeClr>
                </a:solidFill>
              </a:rPr>
              <a:t>and though the prayer of all the holy angels and all the martyrs and righteous who have fought for the good, world without end.  Amen</a:t>
            </a:r>
          </a:p>
          <a:p>
            <a:pPr marL="40639" marR="40639">
              <a:spcBef>
                <a:spcPts val="600"/>
              </a:spcBef>
              <a:defRPr sz="2800"/>
            </a:pPr>
            <a:endParaRPr lang="en-US" sz="32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16251175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24853"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63795"/>
            <a:ext cx="4082979" cy="6709529"/>
          </a:xfrm>
          <a:prstGeom prst="rect">
            <a:avLst/>
          </a:prstGeom>
        </p:spPr>
        <p:txBody>
          <a:bodyPr wrap="square">
            <a:spAutoFit/>
          </a:bodyPr>
          <a:lstStyle/>
          <a:p>
            <a:r>
              <a:rPr lang="en-CA" sz="4300" dirty="0" err="1" smtClean="0"/>
              <a:t>መፍቀሬ</a:t>
            </a:r>
            <a:r>
              <a:rPr lang="en-CA" sz="4300" dirty="0" smtClean="0"/>
              <a:t> </a:t>
            </a:r>
            <a:r>
              <a:rPr lang="en-CA" sz="4300" dirty="0" err="1"/>
              <a:t>ስብእ</a:t>
            </a:r>
            <a:r>
              <a:rPr lang="en-CA" sz="4300" dirty="0"/>
              <a:t> </a:t>
            </a:r>
            <a:r>
              <a:rPr lang="en-CA" sz="4300" dirty="0" err="1"/>
              <a:t>ሀበነ</a:t>
            </a:r>
            <a:r>
              <a:rPr lang="en-CA" sz="4300" dirty="0"/>
              <a:t> </a:t>
            </a:r>
            <a:r>
              <a:rPr lang="en-CA" sz="4300" dirty="0" err="1"/>
              <a:t>ከመ</a:t>
            </a:r>
            <a:r>
              <a:rPr lang="en-CA" sz="4300" dirty="0"/>
              <a:t> </a:t>
            </a:r>
            <a:r>
              <a:rPr lang="en-CA" sz="4300" dirty="0" err="1"/>
              <a:t>ንፈጽም</a:t>
            </a:r>
            <a:r>
              <a:rPr lang="en-CA" sz="4300" dirty="0"/>
              <a:t> </a:t>
            </a:r>
            <a:r>
              <a:rPr lang="en-CA" sz="4300" dirty="0" err="1"/>
              <a:t>ዛተ</a:t>
            </a:r>
            <a:r>
              <a:rPr lang="en-CA" sz="4300" dirty="0"/>
              <a:t> </a:t>
            </a:r>
            <a:r>
              <a:rPr lang="en-CA" sz="4300" dirty="0" err="1"/>
              <a:t>ዕለተ</a:t>
            </a:r>
            <a:r>
              <a:rPr lang="en-CA" sz="4300" dirty="0"/>
              <a:t> </a:t>
            </a:r>
            <a:r>
              <a:rPr lang="en-CA" sz="4300" dirty="0" err="1"/>
              <a:t>ቅድስት</a:t>
            </a:r>
            <a:r>
              <a:rPr lang="en-CA" sz="4300" dirty="0"/>
              <a:t> </a:t>
            </a:r>
            <a:r>
              <a:rPr lang="en-CA" sz="4300" dirty="0" err="1"/>
              <a:t>ኵሎ</a:t>
            </a:r>
            <a:r>
              <a:rPr lang="en-CA" sz="4300" dirty="0"/>
              <a:t> </a:t>
            </a:r>
            <a:r>
              <a:rPr lang="en-CA" sz="4300" dirty="0" err="1"/>
              <a:t>መዋዕለ</a:t>
            </a:r>
            <a:r>
              <a:rPr lang="en-CA" sz="4300" dirty="0"/>
              <a:t> </a:t>
            </a:r>
            <a:r>
              <a:rPr lang="en-CA" sz="4300" dirty="0" err="1"/>
              <a:t>ሕይወትነ</a:t>
            </a:r>
            <a:r>
              <a:rPr lang="en-CA" sz="4300" dirty="0"/>
              <a:t> </a:t>
            </a:r>
            <a:r>
              <a:rPr lang="en-CA" sz="4300" dirty="0" err="1"/>
              <a:t>ወበኵሉ</a:t>
            </a:r>
            <a:r>
              <a:rPr lang="en-CA" sz="4300" dirty="0"/>
              <a:t> </a:t>
            </a:r>
            <a:r>
              <a:rPr lang="en-CA" sz="4300" dirty="0" err="1"/>
              <a:t>ሰላም</a:t>
            </a:r>
            <a:r>
              <a:rPr lang="en-CA" sz="4300" dirty="0"/>
              <a:t> </a:t>
            </a:r>
            <a:r>
              <a:rPr lang="en-CA" sz="4300" dirty="0" err="1"/>
              <a:t>ምስለ</a:t>
            </a:r>
            <a:r>
              <a:rPr lang="en-CA" sz="4300" dirty="0"/>
              <a:t> </a:t>
            </a:r>
            <a:r>
              <a:rPr lang="en-CA" sz="4300" dirty="0" err="1"/>
              <a:t>ፈሪሆትከ</a:t>
            </a:r>
            <a:r>
              <a:rPr lang="en-CA" sz="4300" dirty="0"/>
              <a:t> </a:t>
            </a:r>
            <a:r>
              <a:rPr lang="en-CA" sz="4300" dirty="0" err="1"/>
              <a:t>ኵሎ</a:t>
            </a:r>
            <a:r>
              <a:rPr lang="en-CA" sz="4300" dirty="0"/>
              <a:t> </a:t>
            </a:r>
            <a:r>
              <a:rPr lang="en-CA" sz="4300" dirty="0" err="1"/>
              <a:t>ቅንዓተ</a:t>
            </a:r>
            <a:r>
              <a:rPr lang="en-CA" sz="4300" dirty="0"/>
              <a:t> </a:t>
            </a:r>
            <a:r>
              <a:rPr lang="en-CA" sz="4300" dirty="0" err="1"/>
              <a:t>ወኵሎ</a:t>
            </a:r>
            <a:r>
              <a:rPr lang="en-CA" sz="4300" dirty="0"/>
              <a:t> </a:t>
            </a:r>
            <a:r>
              <a:rPr lang="en-CA" sz="4300" dirty="0" err="1"/>
              <a:t>መከራ</a:t>
            </a:r>
            <a:r>
              <a:rPr lang="en-CA" sz="4300" dirty="0"/>
              <a:t> </a:t>
            </a:r>
            <a:r>
              <a:rPr lang="en-CA" sz="4300" dirty="0" err="1"/>
              <a:t>ወኵሎ</a:t>
            </a:r>
            <a:r>
              <a:rPr lang="en-CA" sz="4300" dirty="0"/>
              <a:t> </a:t>
            </a:r>
            <a:r>
              <a:rPr lang="en-CA" sz="4300" dirty="0" err="1"/>
              <a:t>ግብረ</a:t>
            </a:r>
            <a:r>
              <a:rPr lang="en-CA" sz="4300" dirty="0"/>
              <a:t> </a:t>
            </a:r>
            <a:r>
              <a:rPr lang="en-CA" sz="4300" dirty="0" err="1"/>
              <a:t>ሰይጣን</a:t>
            </a:r>
            <a:r>
              <a:rPr lang="en-CA" sz="4300" dirty="0"/>
              <a:t> </a:t>
            </a:r>
            <a:r>
              <a:rPr lang="en-CA" sz="4300" dirty="0" err="1"/>
              <a:t>ወምክረ</a:t>
            </a:r>
            <a:r>
              <a:rPr lang="en-CA" sz="4300" dirty="0"/>
              <a:t> </a:t>
            </a:r>
            <a:r>
              <a:rPr lang="en-CA" sz="4300" dirty="0" err="1"/>
              <a:t>ሰብእ</a:t>
            </a:r>
            <a:r>
              <a:rPr lang="en-CA" sz="4300" dirty="0"/>
              <a:t> </a:t>
            </a:r>
            <a:r>
              <a:rPr lang="en-CA" sz="4300" dirty="0" err="1"/>
              <a:t>እኩያን</a:t>
            </a:r>
            <a:r>
              <a:rPr lang="en-CA" sz="4300" dirty="0"/>
              <a:t> </a:t>
            </a:r>
            <a:r>
              <a:rPr lang="en-CA" sz="4300" dirty="0" err="1"/>
              <a:t>ወትንሣኤ</a:t>
            </a:r>
            <a:r>
              <a:rPr lang="en-CA" sz="4300" dirty="0"/>
              <a:t> </a:t>
            </a:r>
            <a:r>
              <a:rPr lang="en-CA" sz="4300" dirty="0" err="1"/>
              <a:t>ፀር</a:t>
            </a:r>
            <a:r>
              <a:rPr lang="en-CA" sz="4300" dirty="0"/>
              <a:t> </a:t>
            </a:r>
            <a:r>
              <a:rPr lang="en-CA" sz="4300" dirty="0" err="1"/>
              <a:t>ዘኅቡእ</a:t>
            </a:r>
            <a:r>
              <a:rPr lang="en-CA" sz="4300" dirty="0"/>
              <a:t> </a:t>
            </a:r>
            <a:r>
              <a:rPr lang="en-CA" sz="4300" dirty="0" err="1"/>
              <a:t>ወዝገሃድ</a:t>
            </a:r>
            <a:r>
              <a:rPr lang="en-CA" sz="4300" dirty="0" smtClean="0"/>
              <a:t>።</a:t>
            </a:r>
          </a:p>
        </p:txBody>
      </p:sp>
      <p:sp>
        <p:nvSpPr>
          <p:cNvPr id="19" name="Rectangle 18"/>
          <p:cNvSpPr/>
          <p:nvPr/>
        </p:nvSpPr>
        <p:spPr>
          <a:xfrm>
            <a:off x="4058267" y="-22961"/>
            <a:ext cx="4085307" cy="6863417"/>
          </a:xfrm>
          <a:prstGeom prst="rect">
            <a:avLst/>
          </a:prstGeom>
        </p:spPr>
        <p:txBody>
          <a:bodyPr wrap="square">
            <a:spAutoFit/>
          </a:bodyPr>
          <a:lstStyle/>
          <a:p>
            <a:r>
              <a:rPr lang="en-CA" sz="4400" dirty="0" err="1" smtClean="0"/>
              <a:t>እዚኣን</a:t>
            </a:r>
            <a:r>
              <a:rPr lang="en-CA" sz="4400" dirty="0" smtClean="0"/>
              <a:t> </a:t>
            </a:r>
            <a:r>
              <a:rPr lang="en-CA" sz="4400" dirty="0" err="1"/>
              <a:t>ኵሉ</a:t>
            </a:r>
            <a:r>
              <a:rPr lang="en-CA" sz="4400" dirty="0"/>
              <a:t> </a:t>
            </a:r>
            <a:r>
              <a:rPr lang="en-CA" sz="4400" dirty="0" err="1"/>
              <a:t>ዘመን</a:t>
            </a:r>
            <a:r>
              <a:rPr lang="en-CA" sz="4400" dirty="0"/>
              <a:t> </a:t>
            </a:r>
            <a:r>
              <a:rPr lang="en-CA" sz="4400" dirty="0" err="1"/>
              <a:t>ሕይወትናን</a:t>
            </a:r>
            <a:r>
              <a:rPr lang="en-CA" sz="4400" dirty="0"/>
              <a:t> </a:t>
            </a:r>
            <a:r>
              <a:rPr lang="en-CA" sz="4400" dirty="0" err="1"/>
              <a:t>ንኣኻ</a:t>
            </a:r>
            <a:r>
              <a:rPr lang="en-CA" sz="4400" dirty="0"/>
              <a:t> </a:t>
            </a:r>
            <a:r>
              <a:rPr lang="en-CA" sz="4400" dirty="0" err="1"/>
              <a:t>ብምፍራህ</a:t>
            </a:r>
            <a:r>
              <a:rPr lang="en-CA" sz="4400" dirty="0"/>
              <a:t> </a:t>
            </a:r>
            <a:r>
              <a:rPr lang="en-CA" sz="4400" dirty="0" err="1"/>
              <a:t>ብፍጹም</a:t>
            </a:r>
            <a:r>
              <a:rPr lang="en-CA" sz="4400" dirty="0"/>
              <a:t> </a:t>
            </a:r>
            <a:r>
              <a:rPr lang="en-CA" sz="4400" dirty="0" err="1"/>
              <a:t>ሰላም</a:t>
            </a:r>
            <a:r>
              <a:rPr lang="en-CA" sz="4400" dirty="0"/>
              <a:t> </a:t>
            </a:r>
            <a:r>
              <a:rPr lang="en-CA" sz="4400" dirty="0" err="1"/>
              <a:t>ክንፍጽም</a:t>
            </a:r>
            <a:r>
              <a:rPr lang="en-CA" sz="4400" dirty="0"/>
              <a:t> </a:t>
            </a:r>
            <a:r>
              <a:rPr lang="en-CA" sz="4400" dirty="0" err="1"/>
              <a:t>ሃበና</a:t>
            </a:r>
            <a:r>
              <a:rPr lang="en-CA" sz="4400" dirty="0"/>
              <a:t>። </a:t>
            </a:r>
            <a:r>
              <a:rPr lang="en-CA" sz="4400" dirty="0" err="1"/>
              <a:t>ኵሉ</a:t>
            </a:r>
            <a:r>
              <a:rPr lang="en-CA" sz="4400" dirty="0"/>
              <a:t> </a:t>
            </a:r>
            <a:r>
              <a:rPr lang="en-CA" sz="4400" dirty="0" err="1"/>
              <a:t>ቅንኣትን</a:t>
            </a:r>
            <a:r>
              <a:rPr lang="en-CA" sz="4400" dirty="0"/>
              <a:t> </a:t>
            </a:r>
            <a:r>
              <a:rPr lang="en-CA" sz="4400" dirty="0" err="1"/>
              <a:t>ኵሉ</a:t>
            </a:r>
            <a:r>
              <a:rPr lang="en-CA" sz="4400" dirty="0"/>
              <a:t> </a:t>
            </a:r>
            <a:r>
              <a:rPr lang="en-CA" sz="4400" dirty="0" err="1"/>
              <a:t>መከራን</a:t>
            </a:r>
            <a:r>
              <a:rPr lang="en-CA" sz="4400" dirty="0"/>
              <a:t>፥ </a:t>
            </a:r>
            <a:r>
              <a:rPr lang="en-CA" sz="4400" dirty="0" err="1"/>
              <a:t>ኅቡእን</a:t>
            </a:r>
            <a:r>
              <a:rPr lang="en-CA" sz="4400" dirty="0"/>
              <a:t> </a:t>
            </a:r>
            <a:r>
              <a:rPr lang="en-CA" sz="4400" dirty="0" err="1"/>
              <a:t>ግሁድን</a:t>
            </a:r>
            <a:r>
              <a:rPr lang="en-CA" sz="4400" dirty="0"/>
              <a:t> </a:t>
            </a:r>
            <a:r>
              <a:rPr lang="en-CA" sz="4400" dirty="0" err="1"/>
              <a:t>ዝኾነ</a:t>
            </a:r>
            <a:r>
              <a:rPr lang="en-CA" sz="4400" dirty="0"/>
              <a:t> </a:t>
            </a:r>
            <a:r>
              <a:rPr lang="en-CA" sz="4400" dirty="0" err="1"/>
              <a:t>ኵሉ</a:t>
            </a:r>
            <a:r>
              <a:rPr lang="en-CA" sz="4400" dirty="0"/>
              <a:t> </a:t>
            </a:r>
            <a:r>
              <a:rPr lang="en-CA" sz="4400" dirty="0" err="1"/>
              <a:t>ግብሪ</a:t>
            </a:r>
            <a:r>
              <a:rPr lang="en-CA" sz="4400" dirty="0"/>
              <a:t> </a:t>
            </a:r>
            <a:r>
              <a:rPr lang="en-CA" sz="4400" dirty="0" err="1"/>
              <a:t>ሰይጣንን</a:t>
            </a:r>
            <a:r>
              <a:rPr lang="en-CA" sz="4400" dirty="0"/>
              <a:t>፥ </a:t>
            </a:r>
            <a:r>
              <a:rPr lang="en-CA" sz="4400" dirty="0" err="1"/>
              <a:t>ምኽሪ</a:t>
            </a:r>
            <a:r>
              <a:rPr lang="en-CA" sz="4400" dirty="0"/>
              <a:t> </a:t>
            </a:r>
            <a:r>
              <a:rPr lang="en-CA" sz="4400" dirty="0" err="1"/>
              <a:t>ክፉኣት</a:t>
            </a:r>
            <a:r>
              <a:rPr lang="en-CA" sz="4400" dirty="0"/>
              <a:t> </a:t>
            </a:r>
            <a:r>
              <a:rPr lang="en-CA" sz="4400" dirty="0" err="1"/>
              <a:t>ሰባትን</a:t>
            </a:r>
            <a:r>
              <a:rPr lang="en-CA" sz="4400" dirty="0"/>
              <a:t> </a:t>
            </a:r>
            <a:r>
              <a:rPr lang="en-CA" sz="4400" dirty="0" err="1"/>
              <a:t>ምልዕዓል</a:t>
            </a:r>
            <a:r>
              <a:rPr lang="en-CA" sz="4400" dirty="0"/>
              <a:t> </a:t>
            </a:r>
            <a:r>
              <a:rPr lang="en-CA" sz="4400" dirty="0" err="1"/>
              <a:t>ጸላእን</a:t>
            </a:r>
            <a:r>
              <a:rPr lang="en-CA" sz="4400" dirty="0" smtClean="0"/>
              <a:t>፥</a:t>
            </a:r>
          </a:p>
        </p:txBody>
      </p:sp>
      <p:sp>
        <p:nvSpPr>
          <p:cNvPr id="20" name="Rectangle 19"/>
          <p:cNvSpPr/>
          <p:nvPr/>
        </p:nvSpPr>
        <p:spPr>
          <a:xfrm>
            <a:off x="8154208" y="-22961"/>
            <a:ext cx="4037792" cy="7109639"/>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uFill>
                  <a:solidFill>
                    <a:srgbClr val="D84800"/>
                  </a:solidFill>
                </a:uFill>
              </a:rPr>
              <a:t>day </a:t>
            </a:r>
            <a:r>
              <a:rPr lang="en-US" sz="3800" dirty="0">
                <a:uFill>
                  <a:solidFill>
                    <a:srgbClr val="D84800"/>
                  </a:solidFill>
                </a:uFill>
              </a:rPr>
              <a:t>and </a:t>
            </a:r>
            <a:r>
              <a:rPr lang="en-US" sz="3800" dirty="0" smtClean="0">
                <a:uFill>
                  <a:solidFill>
                    <a:srgbClr val="D84800"/>
                  </a:solidFill>
                </a:uFill>
              </a:rPr>
              <a:t>all the </a:t>
            </a:r>
            <a:r>
              <a:rPr lang="en-US" sz="3800" dirty="0">
                <a:uFill>
                  <a:solidFill>
                    <a:srgbClr val="D84800"/>
                  </a:solidFill>
                </a:uFill>
              </a:rPr>
              <a:t>days of our life in all peace along </a:t>
            </a:r>
            <a:r>
              <a:rPr lang="en-US" sz="3800" dirty="0" smtClean="0">
                <a:uFill>
                  <a:solidFill>
                    <a:srgbClr val="D84800"/>
                  </a:solidFill>
                </a:uFill>
              </a:rPr>
              <a:t>with Thy </a:t>
            </a:r>
            <a:r>
              <a:rPr lang="en-US" sz="3800" dirty="0">
                <a:uFill>
                  <a:solidFill>
                    <a:srgbClr val="D84800"/>
                  </a:solidFill>
                </a:uFill>
              </a:rPr>
              <a:t>fear. </a:t>
            </a:r>
            <a:r>
              <a:rPr lang="en-US" sz="3800" dirty="0" smtClean="0">
                <a:uFill>
                  <a:solidFill>
                    <a:srgbClr val="D84800"/>
                  </a:solidFill>
                </a:uFill>
              </a:rPr>
              <a:t>All </a:t>
            </a:r>
            <a:r>
              <a:rPr lang="en-US" sz="3800" dirty="0">
                <a:uFill>
                  <a:solidFill>
                    <a:srgbClr val="D84800"/>
                  </a:solidFill>
                </a:uFill>
              </a:rPr>
              <a:t>envy, all trial, all the </a:t>
            </a:r>
            <a:r>
              <a:rPr lang="en-US" sz="3800" dirty="0" smtClean="0">
                <a:uFill>
                  <a:solidFill>
                    <a:srgbClr val="D84800"/>
                  </a:solidFill>
                </a:uFill>
              </a:rPr>
              <a:t>working of </a:t>
            </a:r>
            <a:r>
              <a:rPr lang="en-US" sz="3800" dirty="0">
                <a:uFill>
                  <a:solidFill>
                    <a:srgbClr val="D84800"/>
                  </a:solidFill>
                </a:uFill>
              </a:rPr>
              <a:t>Satan, the counsel of evil, and all </a:t>
            </a:r>
            <a:r>
              <a:rPr lang="en-US" sz="3800" dirty="0" smtClean="0">
                <a:uFill>
                  <a:solidFill>
                    <a:srgbClr val="D84800"/>
                  </a:solidFill>
                </a:uFill>
              </a:rPr>
              <a:t>the uprisings </a:t>
            </a:r>
            <a:r>
              <a:rPr lang="en-US" sz="3800" dirty="0">
                <a:uFill>
                  <a:solidFill>
                    <a:srgbClr val="D84800"/>
                  </a:solidFill>
                </a:uFill>
              </a:rPr>
              <a:t>of adversaries, secret and open</a:t>
            </a:r>
            <a:r>
              <a:rPr lang="en-US" sz="3800" dirty="0" smtClean="0">
                <a:uFill>
                  <a:solidFill>
                    <a:srgbClr val="D84800"/>
                  </a:solidFill>
                </a:uFill>
              </a:rPr>
              <a:t>,</a:t>
            </a:r>
          </a:p>
          <a:p>
            <a:pPr marL="40639" marR="40639">
              <a:spcBef>
                <a:spcPts val="600"/>
              </a:spcBef>
              <a:buClr>
                <a:srgbClr val="D84800"/>
              </a:buClr>
              <a:buFont typeface="Arial"/>
              <a:defRPr sz="2800"/>
            </a:pPr>
            <a:endParaRPr lang="en-US" sz="3300" dirty="0">
              <a:uFill>
                <a:solidFill>
                  <a:srgbClr val="D84800"/>
                </a:solidFill>
              </a:uFill>
            </a:endParaRPr>
          </a:p>
        </p:txBody>
      </p:sp>
    </p:spTree>
    <p:extLst>
      <p:ext uri="{BB962C8B-B14F-4D97-AF65-F5344CB8AC3E}">
        <p14:creationId xmlns:p14="http://schemas.microsoft.com/office/powerpoint/2010/main" val="4042427881"/>
      </p:ext>
    </p:extLst>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986410" y="-125376"/>
            <a:ext cx="4306143" cy="6986528"/>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4000" b="1" dirty="0" smtClean="0">
                <a:solidFill>
                  <a:srgbClr val="92D050"/>
                </a:solidFill>
              </a:rPr>
              <a:t>Deacon</a:t>
            </a:r>
            <a:r>
              <a:rPr lang="en-US" sz="4000" b="1" dirty="0">
                <a:solidFill>
                  <a:srgbClr val="92D050"/>
                </a:solidFill>
              </a:rPr>
              <a:t>: -</a:t>
            </a:r>
            <a:r>
              <a:rPr lang="en-US" sz="4000" dirty="0">
                <a:solidFill>
                  <a:srgbClr val="92D050"/>
                </a:solidFill>
              </a:rPr>
              <a:t>  </a:t>
            </a:r>
            <a:r>
              <a:rPr lang="en-US" sz="4000" dirty="0"/>
              <a:t>Pray ye for us and for all Christians who bade us to make mention of them.  Praise ye and sing in the peace and love of Jesus Christ. </a:t>
            </a:r>
            <a:r>
              <a:rPr lang="en-US" sz="4000" dirty="0" smtClean="0">
                <a:solidFill>
                  <a:schemeClr val="tx1">
                    <a:lumMod val="95000"/>
                  </a:schemeClr>
                </a:solidFill>
                <a:uFill>
                  <a:solidFill>
                    <a:srgbClr val="0329D6"/>
                  </a:solidFill>
                </a:uFill>
              </a:rPr>
              <a:t> </a:t>
            </a:r>
            <a:endParaRPr lang="en-US" sz="4000" dirty="0">
              <a:solidFill>
                <a:schemeClr val="tx1">
                  <a:lumMod val="95000"/>
                </a:schemeClr>
              </a:solidFill>
              <a:uFill>
                <a:solidFill>
                  <a:srgbClr val="0329D6"/>
                </a:solidFill>
              </a:uFill>
            </a:endParaRPr>
          </a:p>
        </p:txBody>
      </p:sp>
      <p:sp>
        <p:nvSpPr>
          <p:cNvPr id="3" name="TextBox 2"/>
          <p:cNvSpPr txBox="1"/>
          <p:nvPr/>
        </p:nvSpPr>
        <p:spPr>
          <a:xfrm>
            <a:off x="60234" y="194788"/>
            <a:ext cx="4026145" cy="6324808"/>
          </a:xfrm>
          <a:prstGeom prst="rect">
            <a:avLst/>
          </a:prstGeom>
          <a:noFill/>
        </p:spPr>
        <p:txBody>
          <a:bodyPr wrap="square" rtlCol="0">
            <a:spAutoFit/>
          </a:bodyPr>
          <a:lstStyle/>
          <a:p>
            <a:r>
              <a:rPr lang="en-CA" sz="5500" b="1" dirty="0" err="1" smtClean="0">
                <a:solidFill>
                  <a:srgbClr val="92D050"/>
                </a:solidFill>
              </a:rPr>
              <a:t>ይ.ዲ</a:t>
            </a:r>
            <a:r>
              <a:rPr lang="en-CA" sz="5500" b="1" dirty="0" smtClean="0">
                <a:solidFill>
                  <a:srgbClr val="92D050"/>
                </a:solidFill>
              </a:rPr>
              <a:t>.  </a:t>
            </a:r>
            <a:r>
              <a:rPr lang="en-CA" sz="5000" b="1" dirty="0" err="1" smtClean="0"/>
              <a:t>ጸልዩ</a:t>
            </a:r>
            <a:r>
              <a:rPr lang="en-CA" sz="5000" b="1" dirty="0" smtClean="0"/>
              <a:t> </a:t>
            </a:r>
            <a:r>
              <a:rPr lang="en-CA" sz="5000" b="1" dirty="0" err="1" smtClean="0"/>
              <a:t>በእንቲአነ</a:t>
            </a:r>
            <a:r>
              <a:rPr lang="en-CA" sz="5000" b="1" dirty="0" smtClean="0"/>
              <a:t> </a:t>
            </a:r>
            <a:r>
              <a:rPr lang="en-CA" sz="5000" b="1" dirty="0" err="1" smtClean="0"/>
              <a:t>ወበእንተ</a:t>
            </a:r>
            <a:r>
              <a:rPr lang="en-CA" sz="5000" b="1" dirty="0" smtClean="0"/>
              <a:t> </a:t>
            </a:r>
            <a:r>
              <a:rPr lang="en-CA" sz="5000" b="1" dirty="0" err="1" smtClean="0"/>
              <a:t>ኵሎሙ</a:t>
            </a:r>
            <a:r>
              <a:rPr lang="en-CA" sz="5000" b="1" dirty="0" smtClean="0"/>
              <a:t> </a:t>
            </a:r>
            <a:r>
              <a:rPr lang="en-CA" sz="5000" b="1" dirty="0" err="1" smtClean="0"/>
              <a:t>ክርስቲያን</a:t>
            </a:r>
            <a:r>
              <a:rPr lang="en-CA" sz="5000" b="1" dirty="0" smtClean="0"/>
              <a:t> </a:t>
            </a:r>
            <a:r>
              <a:rPr lang="en-CA" sz="5000" b="1" dirty="0" err="1" smtClean="0"/>
              <a:t>እለ</a:t>
            </a:r>
            <a:r>
              <a:rPr lang="en-CA" sz="5000" b="1" dirty="0" smtClean="0"/>
              <a:t> </a:t>
            </a:r>
            <a:r>
              <a:rPr lang="en-CA" sz="5000" b="1" dirty="0" err="1" smtClean="0"/>
              <a:t>ይቤሉነ</a:t>
            </a:r>
            <a:r>
              <a:rPr lang="en-CA" sz="5000" b="1" dirty="0" smtClean="0"/>
              <a:t> </a:t>
            </a:r>
            <a:r>
              <a:rPr lang="en-CA" sz="5000" b="1" dirty="0" err="1" smtClean="0"/>
              <a:t>ግበሩ</a:t>
            </a:r>
            <a:r>
              <a:rPr lang="en-CA" sz="5000" b="1" dirty="0" smtClean="0"/>
              <a:t> </a:t>
            </a:r>
            <a:r>
              <a:rPr lang="en-CA" sz="5000" b="1" dirty="0" err="1" smtClean="0"/>
              <a:t>ተዝካሮሙ</a:t>
            </a:r>
            <a:r>
              <a:rPr lang="en-CA" sz="5000" b="1" dirty="0" smtClean="0"/>
              <a:t> </a:t>
            </a:r>
            <a:r>
              <a:rPr lang="en-CA" sz="5000" b="1" dirty="0" err="1" smtClean="0"/>
              <a:t>በሰላም</a:t>
            </a:r>
            <a:r>
              <a:rPr lang="en-CA" sz="5000" b="1" dirty="0" smtClean="0"/>
              <a:t> </a:t>
            </a:r>
            <a:r>
              <a:rPr lang="en-CA" sz="5000" b="1" dirty="0" err="1" smtClean="0"/>
              <a:t>ወበፍቅረ</a:t>
            </a:r>
            <a:r>
              <a:rPr lang="en-CA" sz="5000" b="1" dirty="0" smtClean="0"/>
              <a:t> </a:t>
            </a:r>
            <a:r>
              <a:rPr lang="en-CA" sz="5000" b="1" dirty="0" err="1" smtClean="0"/>
              <a:t>ኢየሱስ</a:t>
            </a:r>
            <a:r>
              <a:rPr lang="en-CA" sz="5000" b="1" dirty="0" smtClean="0"/>
              <a:t> </a:t>
            </a:r>
            <a:r>
              <a:rPr lang="en-CA" sz="5000" b="1" dirty="0" err="1" smtClean="0"/>
              <a:t>ክርስቶስ</a:t>
            </a:r>
            <a:r>
              <a:rPr lang="en-CA" sz="5000" b="1" dirty="0" smtClean="0"/>
              <a:t> </a:t>
            </a:r>
            <a:r>
              <a:rPr lang="en-CA" sz="5000" b="1" dirty="0" err="1" smtClean="0"/>
              <a:t>ሰብሑ</a:t>
            </a:r>
            <a:r>
              <a:rPr lang="en-CA" sz="5000" b="1" dirty="0" smtClean="0"/>
              <a:t> </a:t>
            </a:r>
            <a:r>
              <a:rPr lang="en-CA" sz="5000" b="1" dirty="0" err="1" smtClean="0"/>
              <a:t>ወዘምሩ</a:t>
            </a:r>
            <a:r>
              <a:rPr lang="en-CA" sz="5000" b="1" dirty="0" smtClean="0"/>
              <a:t>። </a:t>
            </a:r>
            <a:endParaRPr lang="en-CA" sz="5000" b="1" dirty="0"/>
          </a:p>
        </p:txBody>
      </p:sp>
      <p:sp>
        <p:nvSpPr>
          <p:cNvPr id="8" name="TextBox 7"/>
          <p:cNvSpPr txBox="1"/>
          <p:nvPr/>
        </p:nvSpPr>
        <p:spPr>
          <a:xfrm>
            <a:off x="4033587" y="177289"/>
            <a:ext cx="4026145" cy="6740307"/>
          </a:xfrm>
          <a:prstGeom prst="rect">
            <a:avLst/>
          </a:prstGeom>
          <a:noFill/>
        </p:spPr>
        <p:txBody>
          <a:bodyPr wrap="square" rtlCol="0">
            <a:spAutoFit/>
          </a:bodyPr>
          <a:lstStyle/>
          <a:p>
            <a:r>
              <a:rPr lang="en-CA" sz="4800" b="1" dirty="0" err="1" smtClean="0">
                <a:solidFill>
                  <a:srgbClr val="92D050"/>
                </a:solidFill>
              </a:rPr>
              <a:t>ይ.ዲ</a:t>
            </a:r>
            <a:r>
              <a:rPr lang="en-CA" sz="4800" b="1" dirty="0" smtClean="0">
                <a:solidFill>
                  <a:srgbClr val="92D050"/>
                </a:solidFill>
              </a:rPr>
              <a:t>.  </a:t>
            </a:r>
            <a:r>
              <a:rPr lang="en-CA" sz="4800" dirty="0" err="1" smtClean="0"/>
              <a:t>ምእንታይን</a:t>
            </a:r>
            <a:r>
              <a:rPr lang="en-CA" sz="4800" dirty="0" smtClean="0"/>
              <a:t> </a:t>
            </a:r>
            <a:r>
              <a:rPr lang="en-CA" sz="4800" dirty="0" err="1" smtClean="0"/>
              <a:t>ምእንቲ</a:t>
            </a:r>
            <a:r>
              <a:rPr lang="en-CA" sz="4800" dirty="0" smtClean="0"/>
              <a:t> </a:t>
            </a:r>
            <a:r>
              <a:rPr lang="en-CA" sz="4800" dirty="0" err="1" smtClean="0"/>
              <a:t>ዅሎም</a:t>
            </a:r>
            <a:r>
              <a:rPr lang="en-CA" sz="4800" dirty="0" smtClean="0"/>
              <a:t> </a:t>
            </a:r>
            <a:r>
              <a:rPr lang="en-CA" sz="4800" dirty="0" err="1" smtClean="0"/>
              <a:t>ክርስቲያንን</a:t>
            </a:r>
            <a:r>
              <a:rPr lang="en-CA" sz="4800" dirty="0" smtClean="0"/>
              <a:t> </a:t>
            </a:r>
            <a:r>
              <a:rPr lang="en-CA" sz="4800" dirty="0" err="1" smtClean="0"/>
              <a:t>መዘከርታኦም</a:t>
            </a:r>
            <a:r>
              <a:rPr lang="en-CA" sz="4800" dirty="0" smtClean="0"/>
              <a:t> </a:t>
            </a:r>
            <a:r>
              <a:rPr lang="en-CA" sz="4800" dirty="0" err="1" smtClean="0"/>
              <a:t>ግበሩ</a:t>
            </a:r>
            <a:r>
              <a:rPr lang="en-CA" sz="4800" dirty="0" smtClean="0"/>
              <a:t> </a:t>
            </a:r>
            <a:r>
              <a:rPr lang="en-CA" sz="4800" dirty="0" err="1" smtClean="0"/>
              <a:t>ዝበሉናን</a:t>
            </a:r>
            <a:r>
              <a:rPr lang="en-CA" sz="4800" dirty="0" smtClean="0"/>
              <a:t> </a:t>
            </a:r>
            <a:r>
              <a:rPr lang="en-CA" sz="4800" dirty="0" err="1" smtClean="0"/>
              <a:t>ጸልዩ</a:t>
            </a:r>
            <a:r>
              <a:rPr lang="en-CA" sz="4800" dirty="0" smtClean="0"/>
              <a:t>። </a:t>
            </a:r>
            <a:r>
              <a:rPr lang="en-CA" sz="4800" dirty="0" err="1" smtClean="0"/>
              <a:t>ብፍቕሪ</a:t>
            </a:r>
            <a:r>
              <a:rPr lang="en-CA" sz="4800" dirty="0" smtClean="0"/>
              <a:t> </a:t>
            </a:r>
            <a:r>
              <a:rPr lang="en-CA" sz="4800" dirty="0" err="1" smtClean="0"/>
              <a:t>ኢየሱስ</a:t>
            </a:r>
            <a:r>
              <a:rPr lang="en-CA" sz="4800" dirty="0" smtClean="0"/>
              <a:t> </a:t>
            </a:r>
            <a:r>
              <a:rPr lang="en-CA" sz="4800" dirty="0" err="1" smtClean="0"/>
              <a:t>ክርስቶስውን</a:t>
            </a:r>
            <a:r>
              <a:rPr lang="en-CA" sz="4800" dirty="0" smtClean="0"/>
              <a:t> </a:t>
            </a:r>
            <a:r>
              <a:rPr lang="en-CA" sz="4800" dirty="0" err="1" smtClean="0"/>
              <a:t>ኣመስግኑን</a:t>
            </a:r>
            <a:r>
              <a:rPr lang="en-CA" sz="4800" dirty="0" smtClean="0"/>
              <a:t> </a:t>
            </a:r>
            <a:r>
              <a:rPr lang="en-CA" sz="4800" dirty="0" err="1" smtClean="0"/>
              <a:t>ዘምሩን</a:t>
            </a:r>
            <a:r>
              <a:rPr lang="en-CA" sz="4800" dirty="0" smtClean="0"/>
              <a:t>። </a:t>
            </a:r>
            <a:endParaRPr lang="en-CA" sz="4800" dirty="0"/>
          </a:p>
        </p:txBody>
      </p:sp>
    </p:spTree>
    <p:extLst>
      <p:ext uri="{BB962C8B-B14F-4D97-AF65-F5344CB8AC3E}">
        <p14:creationId xmlns:p14="http://schemas.microsoft.com/office/powerpoint/2010/main" val="988754777"/>
      </p:ext>
    </p:extLst>
  </p:cSld>
  <p:clrMapOvr>
    <a:masterClrMapping/>
  </p:clrMapOvr>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217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340316" cy="7017306"/>
          </a:xfrm>
          <a:prstGeom prst="rect">
            <a:avLst/>
          </a:prstGeom>
          <a:noFill/>
        </p:spPr>
        <p:txBody>
          <a:bodyPr wrap="square" rtlCol="0">
            <a:spAutoFit/>
          </a:bodyPr>
          <a:lstStyle/>
          <a:p>
            <a:r>
              <a:rPr lang="en-CA" sz="4500" b="1" dirty="0" err="1" smtClean="0">
                <a:solidFill>
                  <a:srgbClr val="FFFF00"/>
                </a:solidFill>
              </a:rPr>
              <a:t>ይ.ሕ</a:t>
            </a:r>
            <a:r>
              <a:rPr lang="en-CA" sz="4500" b="1" dirty="0" smtClean="0">
                <a:solidFill>
                  <a:srgbClr val="FFFF00"/>
                </a:solidFill>
              </a:rPr>
              <a:t>. </a:t>
            </a:r>
            <a:r>
              <a:rPr lang="en-CA" sz="1400" b="1" dirty="0" smtClean="0">
                <a:solidFill>
                  <a:srgbClr val="FFC000"/>
                </a:solidFill>
              </a:rPr>
              <a:t>፻፲፯.</a:t>
            </a:r>
            <a:r>
              <a:rPr lang="en-CA" sz="4500" b="1" dirty="0" smtClean="0"/>
              <a:t>ቅዱስ </a:t>
            </a:r>
            <a:r>
              <a:rPr lang="en-CA" sz="4500" b="1" dirty="0" err="1" smtClean="0"/>
              <a:t>ቅዱስ</a:t>
            </a:r>
            <a:r>
              <a:rPr lang="en-CA" sz="4500" b="1" dirty="0" smtClean="0"/>
              <a:t> </a:t>
            </a:r>
            <a:r>
              <a:rPr lang="en-CA" sz="4500" b="1" dirty="0" err="1" smtClean="0"/>
              <a:t>ቅዱስ</a:t>
            </a:r>
            <a:r>
              <a:rPr lang="en-CA" sz="4500" b="1" dirty="0" smtClean="0"/>
              <a:t>  </a:t>
            </a:r>
            <a:r>
              <a:rPr lang="en-CA" sz="4500" b="1" dirty="0" err="1" smtClean="0"/>
              <a:t>ሥሉስ</a:t>
            </a:r>
            <a:r>
              <a:rPr lang="en-CA" sz="4500" b="1" dirty="0" smtClean="0"/>
              <a:t> </a:t>
            </a:r>
            <a:r>
              <a:rPr lang="en-CA" sz="4500" b="1" dirty="0" err="1" smtClean="0"/>
              <a:t>ዘኢይት</a:t>
            </a:r>
            <a:endParaRPr lang="en-CA" sz="4500" b="1" dirty="0" smtClean="0"/>
          </a:p>
          <a:p>
            <a:r>
              <a:rPr lang="en-CA" sz="4500" b="1" dirty="0" err="1" smtClean="0"/>
              <a:t>ነገር</a:t>
            </a:r>
            <a:r>
              <a:rPr lang="en-CA" sz="4500" b="1" dirty="0" smtClean="0"/>
              <a:t>፥  </a:t>
            </a:r>
            <a:r>
              <a:rPr lang="en-CA" sz="4500" b="1" dirty="0" err="1" smtClean="0"/>
              <a:t>ሀበኒ</a:t>
            </a:r>
            <a:r>
              <a:rPr lang="en-CA" sz="4500" b="1" dirty="0" smtClean="0"/>
              <a:t> </a:t>
            </a:r>
            <a:r>
              <a:rPr lang="en-CA" sz="4500" b="1" dirty="0" err="1" smtClean="0"/>
              <a:t>ከመ</a:t>
            </a:r>
            <a:r>
              <a:rPr lang="en-CA" sz="4500" b="1" dirty="0" smtClean="0"/>
              <a:t> </a:t>
            </a:r>
            <a:r>
              <a:rPr lang="en-CA" sz="4500" b="1" dirty="0" err="1" smtClean="0"/>
              <a:t>እንሣዕ</a:t>
            </a:r>
            <a:r>
              <a:rPr lang="en-CA" sz="4500" b="1" dirty="0" smtClean="0"/>
              <a:t> ፥ </a:t>
            </a:r>
            <a:r>
              <a:rPr lang="en-CA" sz="4500" b="1" dirty="0" err="1" smtClean="0"/>
              <a:t>ለሕይወት</a:t>
            </a:r>
            <a:r>
              <a:rPr lang="en-CA" sz="4500" b="1" dirty="0"/>
              <a:t> </a:t>
            </a:r>
            <a:r>
              <a:rPr lang="en-CA" sz="4500" b="1" dirty="0" smtClean="0"/>
              <a:t>፥ </a:t>
            </a:r>
          </a:p>
          <a:p>
            <a:r>
              <a:rPr lang="en-CA" sz="4500" b="1" dirty="0" err="1" smtClean="0"/>
              <a:t>ዘንተ</a:t>
            </a:r>
            <a:r>
              <a:rPr lang="en-CA" sz="4500" b="1" dirty="0" smtClean="0"/>
              <a:t> </a:t>
            </a:r>
            <a:r>
              <a:rPr lang="en-CA" sz="4500" b="1" dirty="0" err="1" smtClean="0"/>
              <a:t>ሥጋ</a:t>
            </a:r>
            <a:r>
              <a:rPr lang="en-CA" sz="4500" b="1" dirty="0" smtClean="0"/>
              <a:t> </a:t>
            </a:r>
            <a:r>
              <a:rPr lang="en-CA" sz="4500" b="1" dirty="0" err="1" smtClean="0"/>
              <a:t>ወደመ</a:t>
            </a:r>
            <a:r>
              <a:rPr lang="en-CA" sz="4500" b="1" dirty="0" smtClean="0"/>
              <a:t> ፥ </a:t>
            </a:r>
            <a:r>
              <a:rPr lang="en-CA" sz="4500" b="1" dirty="0" err="1" smtClean="0"/>
              <a:t>ዘእንበለ</a:t>
            </a:r>
            <a:r>
              <a:rPr lang="en-CA" sz="4500" b="1" dirty="0" smtClean="0"/>
              <a:t> </a:t>
            </a:r>
            <a:r>
              <a:rPr lang="en-CA" sz="4500" b="1" dirty="0" err="1" smtClean="0"/>
              <a:t>ኵነኔ</a:t>
            </a:r>
            <a:r>
              <a:rPr lang="en-CA" sz="4500" b="1" dirty="0" smtClean="0"/>
              <a:t>። </a:t>
            </a:r>
            <a:r>
              <a:rPr lang="en-CA" sz="4500" b="1" dirty="0"/>
              <a:t> </a:t>
            </a:r>
            <a:r>
              <a:rPr lang="en-CA" sz="4500" b="1" dirty="0" err="1" smtClean="0"/>
              <a:t>ሀበኒ</a:t>
            </a:r>
            <a:r>
              <a:rPr lang="en-CA" sz="4500" b="1" dirty="0" smtClean="0"/>
              <a:t> </a:t>
            </a:r>
            <a:r>
              <a:rPr lang="en-CA" sz="4500" b="1" dirty="0" err="1" smtClean="0"/>
              <a:t>እግበር</a:t>
            </a:r>
            <a:r>
              <a:rPr lang="en-CA" sz="4500" b="1" dirty="0" smtClean="0"/>
              <a:t> </a:t>
            </a:r>
            <a:r>
              <a:rPr lang="en-CA" sz="4500" b="1" dirty="0" err="1" smtClean="0"/>
              <a:t>ፍሬ</a:t>
            </a:r>
            <a:r>
              <a:rPr lang="en-CA" sz="4500" b="1" dirty="0" smtClean="0"/>
              <a:t> </a:t>
            </a:r>
            <a:r>
              <a:rPr lang="en-CA" sz="4500" b="1" dirty="0" err="1" smtClean="0"/>
              <a:t>ዘያሰምረከ</a:t>
            </a:r>
            <a:r>
              <a:rPr lang="en-CA" sz="4500" b="1" dirty="0" smtClean="0"/>
              <a:t> ፥ </a:t>
            </a:r>
            <a:r>
              <a:rPr lang="en-CA" sz="4500" b="1" dirty="0" err="1" smtClean="0"/>
              <a:t>ከመ</a:t>
            </a:r>
            <a:r>
              <a:rPr lang="en-CA" sz="4500" b="1" dirty="0" smtClean="0"/>
              <a:t> </a:t>
            </a:r>
            <a:r>
              <a:rPr lang="en-CA" sz="4500" b="1" dirty="0" err="1" smtClean="0"/>
              <a:t>አስተርኢ</a:t>
            </a:r>
            <a:r>
              <a:rPr lang="en-CA" sz="4500" b="1" dirty="0" smtClean="0"/>
              <a:t> </a:t>
            </a:r>
            <a:r>
              <a:rPr lang="en-CA" sz="4500" b="1" dirty="0" err="1" smtClean="0"/>
              <a:t>በስብሐቲከ</a:t>
            </a:r>
            <a:r>
              <a:rPr lang="en-CA" sz="4500" b="1" dirty="0" smtClean="0"/>
              <a:t> </a:t>
            </a:r>
            <a:r>
              <a:rPr lang="en-CA" sz="4500" b="1" dirty="0" err="1" smtClean="0"/>
              <a:t>ወእሕየው</a:t>
            </a:r>
            <a:r>
              <a:rPr lang="en-CA" sz="4500" b="1" dirty="0" smtClean="0"/>
              <a:t> </a:t>
            </a:r>
            <a:r>
              <a:rPr lang="en-CA" sz="4500" b="1" dirty="0" err="1" smtClean="0"/>
              <a:t>ለከ</a:t>
            </a:r>
            <a:r>
              <a:rPr lang="en-CA" sz="4500" b="1" dirty="0" smtClean="0"/>
              <a:t> </a:t>
            </a:r>
            <a:r>
              <a:rPr lang="en-CA" sz="4500" b="1" dirty="0" err="1" smtClean="0"/>
              <a:t>እንዘ</a:t>
            </a:r>
            <a:r>
              <a:rPr lang="en-CA" sz="4500" b="1" dirty="0" smtClean="0"/>
              <a:t> </a:t>
            </a:r>
            <a:r>
              <a:rPr lang="en-CA" sz="4500" b="1" dirty="0" err="1" smtClean="0"/>
              <a:t>እገብር</a:t>
            </a:r>
            <a:endParaRPr lang="en-CA" sz="4500" b="1" dirty="0"/>
          </a:p>
        </p:txBody>
      </p:sp>
      <p:sp>
        <p:nvSpPr>
          <p:cNvPr id="8" name="TextBox 7"/>
          <p:cNvSpPr txBox="1"/>
          <p:nvPr/>
        </p:nvSpPr>
        <p:spPr>
          <a:xfrm>
            <a:off x="4066454" y="-16203"/>
            <a:ext cx="4134571" cy="6878806"/>
          </a:xfrm>
          <a:prstGeom prst="rect">
            <a:avLst/>
          </a:prstGeom>
          <a:noFill/>
        </p:spPr>
        <p:txBody>
          <a:bodyPr wrap="square" rtlCol="0">
            <a:spAutoFit/>
          </a:bodyPr>
          <a:lstStyle/>
          <a:p>
            <a:r>
              <a:rPr lang="en-CA" sz="4500" b="1" dirty="0" smtClean="0">
                <a:solidFill>
                  <a:srgbClr val="FFFF00"/>
                </a:solidFill>
              </a:rPr>
              <a:t>ይ.ሕ.</a:t>
            </a:r>
            <a:r>
              <a:rPr lang="en-CA" sz="1400" b="1" dirty="0" smtClean="0">
                <a:solidFill>
                  <a:srgbClr val="FFC000"/>
                </a:solidFill>
              </a:rPr>
              <a:t>117. </a:t>
            </a:r>
            <a:r>
              <a:rPr lang="en-CA" sz="4400" dirty="0" err="1" smtClean="0"/>
              <a:t>ቅዱስ</a:t>
            </a:r>
            <a:r>
              <a:rPr lang="en-CA" sz="4400" dirty="0" smtClean="0"/>
              <a:t>  </a:t>
            </a:r>
            <a:r>
              <a:rPr lang="en-CA" sz="4400" dirty="0" err="1" smtClean="0"/>
              <a:t>ቅዱስ</a:t>
            </a:r>
            <a:r>
              <a:rPr lang="en-CA" sz="4400" dirty="0" smtClean="0"/>
              <a:t> </a:t>
            </a:r>
            <a:r>
              <a:rPr lang="en-CA" sz="4400" dirty="0" err="1" smtClean="0"/>
              <a:t>ቅዱስ</a:t>
            </a:r>
            <a:r>
              <a:rPr lang="en-CA" sz="4400" dirty="0"/>
              <a:t> </a:t>
            </a:r>
            <a:r>
              <a:rPr lang="en-CA" sz="4400" dirty="0" err="1" smtClean="0"/>
              <a:t>ሥሉስ</a:t>
            </a:r>
            <a:r>
              <a:rPr lang="en-CA" sz="4400" dirty="0" smtClean="0"/>
              <a:t> </a:t>
            </a:r>
            <a:r>
              <a:rPr lang="en-CA" sz="4400" dirty="0" err="1" smtClean="0"/>
              <a:t>ዘይምር</a:t>
            </a:r>
            <a:endParaRPr lang="en-CA" sz="4400" dirty="0" smtClean="0"/>
          </a:p>
          <a:p>
            <a:r>
              <a:rPr lang="en-CA" sz="4400" dirty="0" err="1" smtClean="0"/>
              <a:t>መር</a:t>
            </a:r>
            <a:r>
              <a:rPr lang="en-CA" sz="4400" dirty="0" smtClean="0"/>
              <a:t>፥ </a:t>
            </a:r>
            <a:r>
              <a:rPr lang="en-CA" sz="4400" dirty="0" err="1" smtClean="0"/>
              <a:t>እዚ</a:t>
            </a:r>
            <a:r>
              <a:rPr lang="en-CA" sz="4400" dirty="0" smtClean="0"/>
              <a:t> </a:t>
            </a:r>
            <a:r>
              <a:rPr lang="en-CA" sz="4400" dirty="0" err="1" smtClean="0"/>
              <a:t>ሥጋን</a:t>
            </a:r>
            <a:r>
              <a:rPr lang="en-CA" sz="4400" dirty="0" smtClean="0"/>
              <a:t> </a:t>
            </a:r>
            <a:r>
              <a:rPr lang="en-CA" sz="4400" dirty="0" err="1" smtClean="0"/>
              <a:t>ደምን</a:t>
            </a:r>
            <a:r>
              <a:rPr lang="en-CA" sz="4400" dirty="0" smtClean="0"/>
              <a:t> </a:t>
            </a:r>
            <a:r>
              <a:rPr lang="en-CA" sz="4400" dirty="0" err="1" smtClean="0"/>
              <a:t>ብዘይኵነኔ</a:t>
            </a:r>
            <a:r>
              <a:rPr lang="en-CA" sz="4400" dirty="0" smtClean="0"/>
              <a:t> </a:t>
            </a:r>
            <a:r>
              <a:rPr lang="en-CA" sz="4400" dirty="0" err="1" smtClean="0"/>
              <a:t>ንሕይወት</a:t>
            </a:r>
            <a:r>
              <a:rPr lang="en-CA" sz="4400" dirty="0" smtClean="0"/>
              <a:t> </a:t>
            </a:r>
            <a:r>
              <a:rPr lang="en-CA" sz="4400" dirty="0" err="1" smtClean="0"/>
              <a:t>ክኾነኒ</a:t>
            </a:r>
            <a:r>
              <a:rPr lang="en-CA" sz="4400" dirty="0" smtClean="0"/>
              <a:t> </a:t>
            </a:r>
            <a:r>
              <a:rPr lang="en-CA" sz="4400" dirty="0" err="1" smtClean="0"/>
              <a:t>ሃበኒ</a:t>
            </a:r>
            <a:r>
              <a:rPr lang="en-CA" sz="4400" dirty="0" smtClean="0"/>
              <a:t>። </a:t>
            </a:r>
            <a:r>
              <a:rPr lang="en-CA" sz="4400" dirty="0" err="1" smtClean="0"/>
              <a:t>ኣብ</a:t>
            </a:r>
            <a:r>
              <a:rPr lang="en-CA" sz="4400" dirty="0" smtClean="0"/>
              <a:t> </a:t>
            </a:r>
            <a:r>
              <a:rPr lang="en-CA" sz="4400" dirty="0" err="1" smtClean="0"/>
              <a:t>ክብርኻ</a:t>
            </a:r>
            <a:r>
              <a:rPr lang="en-CA" sz="4400" dirty="0" smtClean="0"/>
              <a:t> </a:t>
            </a:r>
            <a:r>
              <a:rPr lang="en-CA" sz="4400" dirty="0" err="1" smtClean="0"/>
              <a:t>ምእንቲ</a:t>
            </a:r>
            <a:r>
              <a:rPr lang="en-CA" sz="4400" dirty="0" smtClean="0"/>
              <a:t> </a:t>
            </a:r>
            <a:r>
              <a:rPr lang="en-CA" sz="4400" dirty="0" err="1" smtClean="0"/>
              <a:t>ክርአ</a:t>
            </a:r>
            <a:r>
              <a:rPr lang="en-CA" sz="4400" dirty="0" smtClean="0"/>
              <a:t>፥ </a:t>
            </a:r>
            <a:r>
              <a:rPr lang="en-CA" sz="4400" dirty="0" err="1" smtClean="0"/>
              <a:t>ናትካ</a:t>
            </a:r>
            <a:r>
              <a:rPr lang="en-CA" sz="4400" dirty="0" smtClean="0"/>
              <a:t> </a:t>
            </a:r>
            <a:r>
              <a:rPr lang="en-CA" sz="4400" dirty="0" err="1" smtClean="0"/>
              <a:t>ፍቓድ</a:t>
            </a:r>
            <a:r>
              <a:rPr lang="en-CA" sz="4400" dirty="0" smtClean="0"/>
              <a:t> </a:t>
            </a:r>
            <a:r>
              <a:rPr lang="en-CA" sz="4400" dirty="0" err="1" smtClean="0"/>
              <a:t>እናገበርኩ</a:t>
            </a:r>
            <a:r>
              <a:rPr lang="en-CA" sz="4400" dirty="0" smtClean="0"/>
              <a:t> </a:t>
            </a:r>
            <a:r>
              <a:rPr lang="en-CA" sz="4400" dirty="0" err="1" smtClean="0"/>
              <a:t>ድማ</a:t>
            </a:r>
            <a:r>
              <a:rPr lang="en-CA" sz="4400" dirty="0" smtClean="0"/>
              <a:t> </a:t>
            </a:r>
            <a:r>
              <a:rPr lang="en-CA" sz="4400" dirty="0" err="1"/>
              <a:t>ምእንቲ</a:t>
            </a:r>
            <a:r>
              <a:rPr lang="en-CA" sz="4400" dirty="0"/>
              <a:t> </a:t>
            </a:r>
            <a:r>
              <a:rPr lang="en-CA" sz="4400" dirty="0" err="1"/>
              <a:t>ንዓኻ</a:t>
            </a:r>
            <a:r>
              <a:rPr lang="en-CA" sz="4400" dirty="0"/>
              <a:t> </a:t>
            </a:r>
            <a:r>
              <a:rPr lang="en-CA" sz="4400" dirty="0" err="1" smtClean="0"/>
              <a:t>ክነብር</a:t>
            </a:r>
            <a:r>
              <a:rPr lang="en-CA" sz="4400" dirty="0" smtClean="0"/>
              <a:t>፥ </a:t>
            </a:r>
            <a:r>
              <a:rPr lang="en-CA" sz="4400" dirty="0" err="1" smtClean="0"/>
              <a:t>ዘሥምረካ</a:t>
            </a:r>
            <a:r>
              <a:rPr lang="en-CA" sz="4400" dirty="0"/>
              <a:t> </a:t>
            </a:r>
            <a:r>
              <a:rPr lang="en-CA" sz="4400" dirty="0" err="1"/>
              <a:t>ፍረ</a:t>
            </a:r>
            <a:r>
              <a:rPr lang="en-CA" sz="4400" dirty="0"/>
              <a:t> </a:t>
            </a:r>
            <a:r>
              <a:rPr lang="en-CA" sz="4400" dirty="0" err="1"/>
              <a:t>ሃበኒ</a:t>
            </a:r>
            <a:r>
              <a:rPr lang="en-CA" sz="4400" dirty="0"/>
              <a:t>። </a:t>
            </a:r>
          </a:p>
        </p:txBody>
      </p:sp>
      <p:sp>
        <p:nvSpPr>
          <p:cNvPr id="7" name="Rectangle 6"/>
          <p:cNvSpPr/>
          <p:nvPr/>
        </p:nvSpPr>
        <p:spPr>
          <a:xfrm>
            <a:off x="7983734" y="51913"/>
            <a:ext cx="4306143" cy="6518708"/>
          </a:xfrm>
          <a:prstGeom prst="rect">
            <a:avLst/>
          </a:prstGeom>
        </p:spPr>
        <p:txBody>
          <a:bodyPr wrap="square">
            <a:spAutoFit/>
          </a:bodyPr>
          <a:lstStyle/>
          <a:p>
            <a:pPr marL="40639" marR="40639">
              <a:lnSpc>
                <a:spcPct val="145000"/>
              </a:lnSpc>
              <a:spcBef>
                <a:spcPts val="600"/>
              </a:spcBef>
              <a:buClr>
                <a:srgbClr val="0329D6"/>
              </a:buClr>
              <a:buFont typeface="Arial"/>
              <a:defRPr sz="2800"/>
            </a:pPr>
            <a:r>
              <a:rPr lang="en-US" sz="3200" b="1" dirty="0" smtClean="0">
                <a:solidFill>
                  <a:srgbClr val="FFFF00"/>
                </a:solidFill>
                <a:uFill>
                  <a:solidFill>
                    <a:srgbClr val="0329D6"/>
                  </a:solidFill>
                </a:uFill>
              </a:rPr>
              <a:t>People:</a:t>
            </a:r>
            <a:r>
              <a:rPr lang="en-US" sz="1400" b="1" dirty="0" smtClean="0">
                <a:solidFill>
                  <a:srgbClr val="FFC000"/>
                </a:solidFill>
                <a:uFill>
                  <a:solidFill>
                    <a:srgbClr val="0329D6"/>
                  </a:solidFill>
                </a:uFill>
              </a:rPr>
              <a:t>117.</a:t>
            </a:r>
            <a:r>
              <a:rPr lang="en-US" sz="3200" dirty="0" smtClean="0">
                <a:solidFill>
                  <a:schemeClr val="tx1">
                    <a:lumMod val="95000"/>
                  </a:schemeClr>
                </a:solidFill>
                <a:uFill>
                  <a:solidFill>
                    <a:srgbClr val="0329D6"/>
                  </a:solidFill>
                </a:uFill>
              </a:rPr>
              <a:t>Holy </a:t>
            </a:r>
            <a:r>
              <a:rPr lang="en-US" sz="3200" dirty="0">
                <a:solidFill>
                  <a:schemeClr val="tx1">
                    <a:lumMod val="95000"/>
                  </a:schemeClr>
                </a:solidFill>
                <a:uFill>
                  <a:solidFill>
                    <a:srgbClr val="0329D6"/>
                  </a:solidFill>
                </a:uFill>
              </a:rPr>
              <a:t>Holy Holy Trinity ineffable, grant me to receive this body and this blood for life and not for condemnation.  Grant me to bring forth fruit that shall be well pleasing </a:t>
            </a:r>
            <a:r>
              <a:rPr lang="en-US" sz="3200" dirty="0" smtClean="0">
                <a:solidFill>
                  <a:schemeClr val="tx1">
                    <a:lumMod val="95000"/>
                  </a:schemeClr>
                </a:solidFill>
                <a:uFill>
                  <a:solidFill>
                    <a:srgbClr val="0329D6"/>
                  </a:solidFill>
                </a:uFill>
              </a:rPr>
              <a:t>unto</a:t>
            </a:r>
            <a:endParaRPr lang="en-US" sz="3200" dirty="0">
              <a:solidFill>
                <a:schemeClr val="tx1">
                  <a:lumMod val="95000"/>
                </a:schemeClr>
              </a:solidFill>
            </a:endParaRPr>
          </a:p>
        </p:txBody>
      </p:sp>
    </p:spTree>
    <p:extLst>
      <p:ext uri="{BB962C8B-B14F-4D97-AF65-F5344CB8AC3E}">
        <p14:creationId xmlns:p14="http://schemas.microsoft.com/office/powerpoint/2010/main" val="3710612015"/>
      </p:ext>
    </p:extLst>
  </p:cSld>
  <p:clrMapOvr>
    <a:masterClrMapping/>
  </p:clrMapOvr>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7738" y="-4577"/>
            <a:ext cx="4383405" cy="7017306"/>
          </a:xfrm>
          <a:prstGeom prst="rect">
            <a:avLst/>
          </a:prstGeom>
          <a:noFill/>
        </p:spPr>
        <p:txBody>
          <a:bodyPr wrap="square" rtlCol="0">
            <a:spAutoFit/>
          </a:bodyPr>
          <a:lstStyle/>
          <a:p>
            <a:r>
              <a:rPr lang="en-CA" sz="4500" b="1" dirty="0" err="1" smtClean="0"/>
              <a:t>ዘዚአከ</a:t>
            </a:r>
            <a:r>
              <a:rPr lang="en-CA" sz="4500" b="1" dirty="0" smtClean="0"/>
              <a:t> </a:t>
            </a:r>
            <a:r>
              <a:rPr lang="en-CA" sz="4500" b="1" dirty="0" err="1" smtClean="0"/>
              <a:t>ፈቃደ</a:t>
            </a:r>
            <a:r>
              <a:rPr lang="en-CA" sz="4500" b="1" dirty="0" smtClean="0"/>
              <a:t>። </a:t>
            </a:r>
          </a:p>
          <a:p>
            <a:r>
              <a:rPr lang="en-CA" sz="1400" b="1" dirty="0" smtClean="0">
                <a:solidFill>
                  <a:srgbClr val="FFC000"/>
                </a:solidFill>
              </a:rPr>
              <a:t>፻፲፰. </a:t>
            </a:r>
            <a:r>
              <a:rPr lang="en-CA" sz="4500" b="1" dirty="0" err="1" smtClean="0"/>
              <a:t>በተአምኖ</a:t>
            </a:r>
            <a:r>
              <a:rPr lang="en-CA" sz="4500" b="1" dirty="0" smtClean="0"/>
              <a:t> </a:t>
            </a:r>
            <a:r>
              <a:rPr lang="en-CA" sz="4500" b="1" dirty="0" err="1" smtClean="0"/>
              <a:t>እጼውዐከ</a:t>
            </a:r>
            <a:r>
              <a:rPr lang="en-CA" sz="4500" b="1" dirty="0" smtClean="0"/>
              <a:t> </a:t>
            </a:r>
            <a:r>
              <a:rPr lang="en-CA" sz="4500" b="1" dirty="0" err="1" smtClean="0"/>
              <a:t>አበ</a:t>
            </a:r>
            <a:r>
              <a:rPr lang="en-CA" sz="4500" b="1" dirty="0" smtClean="0"/>
              <a:t> ፥ </a:t>
            </a:r>
            <a:r>
              <a:rPr lang="en-CA" sz="4500" b="1" dirty="0" err="1" smtClean="0"/>
              <a:t>ወእጼውዕ</a:t>
            </a:r>
            <a:r>
              <a:rPr lang="en-CA" sz="4500" b="1" dirty="0" smtClean="0"/>
              <a:t> </a:t>
            </a:r>
            <a:r>
              <a:rPr lang="en-CA" sz="4500" b="1" dirty="0" err="1" smtClean="0"/>
              <a:t>መንግሥተከ</a:t>
            </a:r>
            <a:r>
              <a:rPr lang="en-CA" sz="4500" b="1" dirty="0" smtClean="0"/>
              <a:t> ፥ </a:t>
            </a:r>
          </a:p>
          <a:p>
            <a:r>
              <a:rPr lang="en-CA" sz="4500" b="1" dirty="0" err="1" smtClean="0"/>
              <a:t>ይትቀደስ</a:t>
            </a:r>
            <a:r>
              <a:rPr lang="en-CA" sz="4500" b="1" dirty="0" smtClean="0"/>
              <a:t> ፥ </a:t>
            </a:r>
            <a:r>
              <a:rPr lang="en-CA" sz="4500" b="1" dirty="0" err="1" smtClean="0"/>
              <a:t>እግዚኦ</a:t>
            </a:r>
            <a:r>
              <a:rPr lang="en-CA" sz="4500" b="1" dirty="0" smtClean="0"/>
              <a:t> </a:t>
            </a:r>
            <a:r>
              <a:rPr lang="en-CA" sz="4500" b="1" dirty="0" err="1" smtClean="0"/>
              <a:t>ስመከ</a:t>
            </a:r>
            <a:r>
              <a:rPr lang="en-CA" sz="4500" b="1" dirty="0" smtClean="0"/>
              <a:t> </a:t>
            </a:r>
            <a:r>
              <a:rPr lang="en-CA" sz="4500" b="1" dirty="0" err="1" smtClean="0"/>
              <a:t>በላዕሌነ</a:t>
            </a:r>
            <a:r>
              <a:rPr lang="en-CA" sz="4500" b="1" dirty="0" smtClean="0"/>
              <a:t> ፥ </a:t>
            </a:r>
          </a:p>
          <a:p>
            <a:r>
              <a:rPr lang="en-CA" sz="4500" b="1" dirty="0" err="1" smtClean="0">
                <a:solidFill>
                  <a:srgbClr val="FFFF00"/>
                </a:solidFill>
              </a:rPr>
              <a:t>እስመ</a:t>
            </a:r>
            <a:r>
              <a:rPr lang="en-CA" sz="4500" b="1" dirty="0" smtClean="0">
                <a:solidFill>
                  <a:srgbClr val="FFFF00"/>
                </a:solidFill>
              </a:rPr>
              <a:t> </a:t>
            </a:r>
            <a:r>
              <a:rPr lang="en-CA" sz="4500" b="1" dirty="0" err="1" smtClean="0">
                <a:solidFill>
                  <a:srgbClr val="FFFF00"/>
                </a:solidFill>
              </a:rPr>
              <a:t>ኃያል</a:t>
            </a:r>
            <a:r>
              <a:rPr lang="en-CA" sz="4500" b="1" dirty="0" smtClean="0">
                <a:solidFill>
                  <a:srgbClr val="FFFF00"/>
                </a:solidFill>
              </a:rPr>
              <a:t> </a:t>
            </a:r>
            <a:r>
              <a:rPr lang="en-CA" sz="4500" b="1" dirty="0" err="1" smtClean="0">
                <a:solidFill>
                  <a:srgbClr val="FFFF00"/>
                </a:solidFill>
              </a:rPr>
              <a:t>አንተ</a:t>
            </a:r>
            <a:r>
              <a:rPr lang="en-CA" sz="4500" b="1" dirty="0" smtClean="0">
                <a:solidFill>
                  <a:srgbClr val="FFFF00"/>
                </a:solidFill>
              </a:rPr>
              <a:t> </a:t>
            </a:r>
            <a:r>
              <a:rPr lang="en-CA" sz="4500" b="1" dirty="0" err="1" smtClean="0">
                <a:solidFill>
                  <a:srgbClr val="FFFF00"/>
                </a:solidFill>
              </a:rPr>
              <a:t>እኵት</a:t>
            </a:r>
            <a:r>
              <a:rPr lang="en-CA" sz="4500" b="1" dirty="0" smtClean="0">
                <a:solidFill>
                  <a:srgbClr val="FFFF00"/>
                </a:solidFill>
              </a:rPr>
              <a:t> </a:t>
            </a:r>
            <a:r>
              <a:rPr lang="en-CA" sz="4500" b="1" dirty="0" err="1" smtClean="0">
                <a:solidFill>
                  <a:srgbClr val="FFFF00"/>
                </a:solidFill>
              </a:rPr>
              <a:t>ወሥቡሕ</a:t>
            </a:r>
            <a:r>
              <a:rPr lang="en-CA" sz="4500" b="1" dirty="0" smtClean="0">
                <a:solidFill>
                  <a:srgbClr val="FFFF00"/>
                </a:solidFill>
              </a:rPr>
              <a:t> </a:t>
            </a:r>
            <a:r>
              <a:rPr lang="en-CA" sz="4500" b="1" dirty="0" err="1" smtClean="0">
                <a:solidFill>
                  <a:srgbClr val="FFFF00"/>
                </a:solidFill>
              </a:rPr>
              <a:t>ወለከ</a:t>
            </a:r>
            <a:r>
              <a:rPr lang="en-CA" sz="4500" b="1" dirty="0" smtClean="0">
                <a:solidFill>
                  <a:srgbClr val="FFFF00"/>
                </a:solidFill>
              </a:rPr>
              <a:t> </a:t>
            </a:r>
            <a:r>
              <a:rPr lang="en-CA" sz="4500" b="1" dirty="0" err="1" smtClean="0">
                <a:solidFill>
                  <a:srgbClr val="FFFF00"/>
                </a:solidFill>
              </a:rPr>
              <a:t>ስብሓት</a:t>
            </a:r>
            <a:r>
              <a:rPr lang="en-CA" sz="4500" b="1" dirty="0" smtClean="0">
                <a:solidFill>
                  <a:srgbClr val="FFFF00"/>
                </a:solidFill>
              </a:rPr>
              <a:t> </a:t>
            </a:r>
            <a:r>
              <a:rPr lang="en-CA" sz="4500" b="1" dirty="0" err="1" smtClean="0">
                <a:solidFill>
                  <a:srgbClr val="FFFF00"/>
                </a:solidFill>
              </a:rPr>
              <a:t>ለዓለመ</a:t>
            </a:r>
            <a:r>
              <a:rPr lang="en-CA" sz="4500" b="1" dirty="0" smtClean="0">
                <a:solidFill>
                  <a:srgbClr val="FFFF00"/>
                </a:solidFill>
              </a:rPr>
              <a:t> </a:t>
            </a:r>
            <a:r>
              <a:rPr lang="en-CA" sz="4500" b="1" dirty="0" err="1" smtClean="0">
                <a:solidFill>
                  <a:srgbClr val="FFFF00"/>
                </a:solidFill>
              </a:rPr>
              <a:t>ዓለም</a:t>
            </a:r>
            <a:r>
              <a:rPr lang="en-CA" sz="4500" b="1" dirty="0" smtClean="0">
                <a:solidFill>
                  <a:srgbClr val="FFFF00"/>
                </a:solidFill>
              </a:rPr>
              <a:t>።</a:t>
            </a:r>
            <a:endParaRPr lang="en-CA" sz="4500" b="1" dirty="0">
              <a:solidFill>
                <a:srgbClr val="FFFF00"/>
              </a:solidFill>
            </a:endParaRPr>
          </a:p>
        </p:txBody>
      </p:sp>
      <p:sp>
        <p:nvSpPr>
          <p:cNvPr id="8" name="TextBox 7"/>
          <p:cNvSpPr txBox="1"/>
          <p:nvPr/>
        </p:nvSpPr>
        <p:spPr>
          <a:xfrm>
            <a:off x="4026449" y="-10488"/>
            <a:ext cx="4151716" cy="7017306"/>
          </a:xfrm>
          <a:prstGeom prst="rect">
            <a:avLst/>
          </a:prstGeom>
          <a:noFill/>
        </p:spPr>
        <p:txBody>
          <a:bodyPr wrap="square" rtlCol="0">
            <a:spAutoFit/>
          </a:bodyPr>
          <a:lstStyle/>
          <a:p>
            <a:r>
              <a:rPr lang="en-CA" sz="1400" dirty="0" smtClean="0">
                <a:solidFill>
                  <a:srgbClr val="FFC000"/>
                </a:solidFill>
              </a:rPr>
              <a:t>118. </a:t>
            </a:r>
            <a:r>
              <a:rPr lang="en-CA" sz="4500" dirty="0" err="1" smtClean="0"/>
              <a:t>ብእምነት</a:t>
            </a:r>
            <a:r>
              <a:rPr lang="en-CA" sz="4500" dirty="0" smtClean="0"/>
              <a:t> </a:t>
            </a:r>
            <a:r>
              <a:rPr lang="en-CA" sz="4500" dirty="0" err="1" smtClean="0"/>
              <a:t>አቦ</a:t>
            </a:r>
            <a:r>
              <a:rPr lang="en-CA" sz="4500" dirty="0" smtClean="0"/>
              <a:t> </a:t>
            </a:r>
            <a:r>
              <a:rPr lang="en-CA" sz="4500" dirty="0" err="1" smtClean="0"/>
              <a:t>ኢለ</a:t>
            </a:r>
            <a:r>
              <a:rPr lang="en-CA" sz="4500" dirty="0" smtClean="0"/>
              <a:t> </a:t>
            </a:r>
            <a:r>
              <a:rPr lang="en-CA" sz="4500" dirty="0" err="1" smtClean="0"/>
              <a:t>እጽውዓካ</a:t>
            </a:r>
            <a:r>
              <a:rPr lang="en-CA" sz="4500" dirty="0" smtClean="0"/>
              <a:t>፥ </a:t>
            </a:r>
            <a:r>
              <a:rPr lang="en-CA" sz="4500" dirty="0" err="1" smtClean="0"/>
              <a:t>መንግሥትኻውን</a:t>
            </a:r>
            <a:r>
              <a:rPr lang="en-CA" sz="4500" dirty="0" smtClean="0"/>
              <a:t> </a:t>
            </a:r>
            <a:r>
              <a:rPr lang="en-CA" sz="4500" dirty="0" err="1" smtClean="0"/>
              <a:t>እጽውዕ</a:t>
            </a:r>
            <a:r>
              <a:rPr lang="en-CA" sz="4500" dirty="0" smtClean="0"/>
              <a:t>፥ </a:t>
            </a:r>
            <a:r>
              <a:rPr lang="en-CA" sz="4500" dirty="0" err="1" smtClean="0"/>
              <a:t>ስለዚ</a:t>
            </a:r>
            <a:r>
              <a:rPr lang="en-CA" sz="4500" dirty="0" smtClean="0"/>
              <a:t> ፥ ኦ </a:t>
            </a:r>
            <a:r>
              <a:rPr lang="en-CA" sz="4500" dirty="0" err="1" smtClean="0"/>
              <a:t>ጐይታ</a:t>
            </a:r>
            <a:r>
              <a:rPr lang="en-CA" sz="4500" dirty="0" smtClean="0"/>
              <a:t> ፥ </a:t>
            </a:r>
            <a:r>
              <a:rPr lang="en-CA" sz="4500" dirty="0" err="1" smtClean="0"/>
              <a:t>ስምካ</a:t>
            </a:r>
            <a:r>
              <a:rPr lang="en-CA" sz="4500" dirty="0" smtClean="0"/>
              <a:t> </a:t>
            </a:r>
            <a:r>
              <a:rPr lang="en-CA" sz="4500" dirty="0" err="1" smtClean="0"/>
              <a:t>ኣባና</a:t>
            </a:r>
            <a:r>
              <a:rPr lang="en-CA" sz="4500" dirty="0" smtClean="0"/>
              <a:t> </a:t>
            </a:r>
            <a:r>
              <a:rPr lang="en-CA" sz="4500" dirty="0" err="1" smtClean="0"/>
              <a:t>ይቀደስ</a:t>
            </a:r>
            <a:r>
              <a:rPr lang="en-CA" sz="4500" dirty="0" smtClean="0"/>
              <a:t>፥ </a:t>
            </a:r>
            <a:r>
              <a:rPr lang="en-CA" sz="4500" dirty="0" err="1" smtClean="0">
                <a:solidFill>
                  <a:srgbClr val="FFFF00"/>
                </a:solidFill>
              </a:rPr>
              <a:t>ንስኻ</a:t>
            </a:r>
            <a:r>
              <a:rPr lang="en-CA" sz="4500" dirty="0" smtClean="0">
                <a:solidFill>
                  <a:srgbClr val="FFFF00"/>
                </a:solidFill>
              </a:rPr>
              <a:t> </a:t>
            </a:r>
            <a:r>
              <a:rPr lang="en-CA" sz="4500" dirty="0" err="1" smtClean="0">
                <a:solidFill>
                  <a:srgbClr val="FFFF00"/>
                </a:solidFill>
              </a:rPr>
              <a:t>ሓያልን</a:t>
            </a:r>
            <a:r>
              <a:rPr lang="en-CA" sz="4500" dirty="0" smtClean="0">
                <a:solidFill>
                  <a:srgbClr val="FFFF00"/>
                </a:solidFill>
              </a:rPr>
              <a:t> </a:t>
            </a:r>
            <a:r>
              <a:rPr lang="en-CA" sz="4500" dirty="0" err="1" smtClean="0">
                <a:solidFill>
                  <a:srgbClr val="FFFF00"/>
                </a:solidFill>
              </a:rPr>
              <a:t>ምስጉንን</a:t>
            </a:r>
            <a:r>
              <a:rPr lang="en-CA" sz="4500" dirty="0" smtClean="0">
                <a:solidFill>
                  <a:srgbClr val="FFFF00"/>
                </a:solidFill>
              </a:rPr>
              <a:t> </a:t>
            </a:r>
            <a:r>
              <a:rPr lang="en-CA" sz="4500" dirty="0" err="1" smtClean="0">
                <a:solidFill>
                  <a:srgbClr val="FFFF00"/>
                </a:solidFill>
              </a:rPr>
              <a:t>ስቡሕን</a:t>
            </a:r>
            <a:r>
              <a:rPr lang="en-CA" sz="4500" dirty="0" smtClean="0">
                <a:solidFill>
                  <a:srgbClr val="FFFF00"/>
                </a:solidFill>
              </a:rPr>
              <a:t> </a:t>
            </a:r>
            <a:r>
              <a:rPr lang="en-CA" sz="4500" dirty="0" err="1" smtClean="0">
                <a:solidFill>
                  <a:srgbClr val="FFFF00"/>
                </a:solidFill>
              </a:rPr>
              <a:t>ኢኻ</a:t>
            </a:r>
            <a:r>
              <a:rPr lang="en-CA" sz="4500" dirty="0" smtClean="0">
                <a:solidFill>
                  <a:srgbClr val="FFFF00"/>
                </a:solidFill>
              </a:rPr>
              <a:t> </a:t>
            </a:r>
            <a:r>
              <a:rPr lang="en-CA" sz="4500" dirty="0" err="1" smtClean="0">
                <a:solidFill>
                  <a:srgbClr val="FFFF00"/>
                </a:solidFill>
              </a:rPr>
              <a:t>እሞ</a:t>
            </a:r>
            <a:r>
              <a:rPr lang="en-CA" sz="4500" dirty="0" smtClean="0">
                <a:solidFill>
                  <a:srgbClr val="FFFF00"/>
                </a:solidFill>
              </a:rPr>
              <a:t>፥ </a:t>
            </a:r>
            <a:r>
              <a:rPr lang="en-CA" sz="4500" dirty="0" err="1" smtClean="0">
                <a:solidFill>
                  <a:srgbClr val="FFFF00"/>
                </a:solidFill>
              </a:rPr>
              <a:t>ንዘልዓለም</a:t>
            </a:r>
            <a:r>
              <a:rPr lang="en-CA" sz="4500" dirty="0" smtClean="0">
                <a:solidFill>
                  <a:srgbClr val="FFFF00"/>
                </a:solidFill>
              </a:rPr>
              <a:t> </a:t>
            </a:r>
            <a:r>
              <a:rPr lang="en-CA" sz="4500" dirty="0" err="1" smtClean="0">
                <a:solidFill>
                  <a:srgbClr val="FFFF00"/>
                </a:solidFill>
              </a:rPr>
              <a:t>ዓለም</a:t>
            </a:r>
            <a:r>
              <a:rPr lang="en-CA" sz="4500" dirty="0" smtClean="0">
                <a:solidFill>
                  <a:srgbClr val="FFFF00"/>
                </a:solidFill>
              </a:rPr>
              <a:t> </a:t>
            </a:r>
            <a:r>
              <a:rPr lang="en-CA" sz="4500" dirty="0" err="1" smtClean="0">
                <a:solidFill>
                  <a:srgbClr val="FFFF00"/>
                </a:solidFill>
              </a:rPr>
              <a:t>ምስጋና</a:t>
            </a:r>
            <a:r>
              <a:rPr lang="en-CA" sz="4500" dirty="0" smtClean="0">
                <a:solidFill>
                  <a:srgbClr val="FFFF00"/>
                </a:solidFill>
              </a:rPr>
              <a:t> </a:t>
            </a:r>
            <a:r>
              <a:rPr lang="en-CA" sz="4500" dirty="0" err="1" smtClean="0">
                <a:solidFill>
                  <a:srgbClr val="FFFF00"/>
                </a:solidFill>
              </a:rPr>
              <a:t>ንዓኻ</a:t>
            </a:r>
            <a:r>
              <a:rPr lang="en-CA" sz="4500" dirty="0" smtClean="0">
                <a:solidFill>
                  <a:srgbClr val="FFFF00"/>
                </a:solidFill>
              </a:rPr>
              <a:t> </a:t>
            </a:r>
            <a:r>
              <a:rPr lang="en-CA" sz="4500" dirty="0" err="1" smtClean="0">
                <a:solidFill>
                  <a:srgbClr val="FFFF00"/>
                </a:solidFill>
              </a:rPr>
              <a:t>ይኹን</a:t>
            </a:r>
            <a:r>
              <a:rPr lang="en-CA" sz="4500" dirty="0" smtClean="0">
                <a:solidFill>
                  <a:srgbClr val="FFFF00"/>
                </a:solidFill>
              </a:rPr>
              <a:t>። </a:t>
            </a:r>
            <a:endParaRPr lang="en-CA" sz="4500" dirty="0">
              <a:solidFill>
                <a:srgbClr val="FFFF00"/>
              </a:solidFill>
            </a:endParaRPr>
          </a:p>
        </p:txBody>
      </p:sp>
      <p:sp>
        <p:nvSpPr>
          <p:cNvPr id="9" name="Rectangle 8"/>
          <p:cNvSpPr/>
          <p:nvPr/>
        </p:nvSpPr>
        <p:spPr>
          <a:xfrm>
            <a:off x="7986410" y="-125376"/>
            <a:ext cx="4306143" cy="7309693"/>
          </a:xfrm>
          <a:prstGeom prst="rect">
            <a:avLst/>
          </a:prstGeom>
        </p:spPr>
        <p:txBody>
          <a:bodyPr wrap="square">
            <a:spAutoFit/>
          </a:bodyPr>
          <a:lstStyle/>
          <a:p>
            <a:pPr marL="40639" marR="40639">
              <a:lnSpc>
                <a:spcPct val="145000"/>
              </a:lnSpc>
              <a:spcBef>
                <a:spcPts val="600"/>
              </a:spcBef>
              <a:buClr>
                <a:srgbClr val="0329D6"/>
              </a:buClr>
              <a:buFont typeface="Arial"/>
              <a:defRPr sz="2800"/>
            </a:pPr>
            <a:r>
              <a:rPr lang="en-US" sz="2800" dirty="0" smtClean="0">
                <a:solidFill>
                  <a:schemeClr val="tx1">
                    <a:lumMod val="95000"/>
                  </a:schemeClr>
                </a:solidFill>
                <a:uFill>
                  <a:solidFill>
                    <a:srgbClr val="0329D6"/>
                  </a:solidFill>
                </a:uFill>
              </a:rPr>
              <a:t>Thee</a:t>
            </a:r>
            <a:r>
              <a:rPr lang="en-US" sz="2800" dirty="0">
                <a:solidFill>
                  <a:schemeClr val="tx1">
                    <a:lumMod val="95000"/>
                  </a:schemeClr>
                </a:solidFill>
                <a:uFill>
                  <a:solidFill>
                    <a:srgbClr val="0329D6"/>
                  </a:solidFill>
                </a:uFill>
              </a:rPr>
              <a:t>, to the end that I may appear in Thy glory and live unto Thee doing Thy will.</a:t>
            </a:r>
          </a:p>
          <a:p>
            <a:pPr marL="40639" marR="40639">
              <a:lnSpc>
                <a:spcPct val="145000"/>
              </a:lnSpc>
              <a:spcBef>
                <a:spcPts val="600"/>
              </a:spcBef>
              <a:buClr>
                <a:srgbClr val="0329D6"/>
              </a:buClr>
              <a:buFont typeface="Arial"/>
              <a:defRPr sz="1800">
                <a:solidFill>
                  <a:srgbClr val="0329D6"/>
                </a:solidFill>
                <a:uFill>
                  <a:solidFill>
                    <a:srgbClr val="0329D6"/>
                  </a:solidFill>
                </a:uFill>
              </a:defRPr>
            </a:pPr>
            <a:r>
              <a:rPr lang="en-US" sz="1400" dirty="0" smtClean="0">
                <a:solidFill>
                  <a:srgbClr val="FFC000"/>
                </a:solidFill>
              </a:rPr>
              <a:t>118. </a:t>
            </a:r>
            <a:r>
              <a:rPr lang="en-US" sz="2800" dirty="0" smtClean="0">
                <a:solidFill>
                  <a:schemeClr val="tx1">
                    <a:lumMod val="95000"/>
                  </a:schemeClr>
                </a:solidFill>
              </a:rPr>
              <a:t>In </a:t>
            </a:r>
            <a:r>
              <a:rPr lang="en-US" sz="2800" dirty="0">
                <a:solidFill>
                  <a:schemeClr val="tx1">
                    <a:lumMod val="95000"/>
                  </a:schemeClr>
                </a:solidFill>
              </a:rPr>
              <a:t>faith I call upon Thee, Father, and call upon Thy Kingdom; </a:t>
            </a:r>
            <a:r>
              <a:rPr lang="en-US" sz="2900" dirty="0">
                <a:solidFill>
                  <a:srgbClr val="FFFF00"/>
                </a:solidFill>
              </a:rPr>
              <a:t>hallowed, Lord, be they name upon us, for might art Thou, praised and glorious, and to Thee be glory, world without end. </a:t>
            </a:r>
          </a:p>
        </p:txBody>
      </p:sp>
    </p:spTree>
    <p:extLst>
      <p:ext uri="{BB962C8B-B14F-4D97-AF65-F5344CB8AC3E}">
        <p14:creationId xmlns:p14="http://schemas.microsoft.com/office/powerpoint/2010/main" val="3852908110"/>
      </p:ext>
    </p:extLst>
  </p:cSld>
  <p:clrMapOvr>
    <a:masterClrMapping/>
  </p:clrMapOvr>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290" y="-4577"/>
            <a:ext cx="4371975" cy="7017306"/>
          </a:xfrm>
          <a:prstGeom prst="rect">
            <a:avLst/>
          </a:prstGeom>
          <a:noFill/>
        </p:spPr>
        <p:txBody>
          <a:bodyPr wrap="square" rtlCol="0">
            <a:spAutoFit/>
          </a:bodyPr>
          <a:lstStyle/>
          <a:p>
            <a:r>
              <a:rPr lang="en-CA" sz="5000" b="1" dirty="0" err="1" smtClean="0">
                <a:solidFill>
                  <a:srgbClr val="92D050"/>
                </a:solidFill>
              </a:rPr>
              <a:t>ይ.ዲ</a:t>
            </a:r>
            <a:r>
              <a:rPr lang="en-CA" sz="5000" b="1" dirty="0" smtClean="0">
                <a:solidFill>
                  <a:srgbClr val="92D050"/>
                </a:solidFill>
              </a:rPr>
              <a:t>. </a:t>
            </a:r>
            <a:r>
              <a:rPr lang="en-CA" sz="5000" b="1" dirty="0" err="1" smtClean="0"/>
              <a:t>ነአኵቶ</a:t>
            </a:r>
            <a:r>
              <a:rPr lang="en-CA" sz="5000" b="1" dirty="0" smtClean="0"/>
              <a:t> </a:t>
            </a:r>
          </a:p>
          <a:p>
            <a:r>
              <a:rPr lang="en-CA" sz="5000" b="1" dirty="0" err="1" smtClean="0"/>
              <a:t>ለእግዚአብሔር</a:t>
            </a:r>
            <a:r>
              <a:rPr lang="en-CA" sz="5000" b="1" dirty="0" smtClean="0"/>
              <a:t> </a:t>
            </a:r>
            <a:r>
              <a:rPr lang="en-CA" sz="5000" b="1" dirty="0" err="1" smtClean="0"/>
              <a:t>ቅድሳቶ</a:t>
            </a:r>
            <a:r>
              <a:rPr lang="en-CA" sz="5000" b="1" dirty="0" smtClean="0"/>
              <a:t> </a:t>
            </a:r>
            <a:r>
              <a:rPr lang="en-CA" sz="5000" b="1" dirty="0" err="1" smtClean="0"/>
              <a:t>ነሢአነ</a:t>
            </a:r>
            <a:r>
              <a:rPr lang="en-CA" sz="5000" b="1" dirty="0" smtClean="0"/>
              <a:t>፥ </a:t>
            </a:r>
          </a:p>
          <a:p>
            <a:r>
              <a:rPr lang="en-CA" sz="5000" b="1" dirty="0" err="1" smtClean="0"/>
              <a:t>ከመ</a:t>
            </a:r>
            <a:r>
              <a:rPr lang="en-CA" sz="5000" b="1" dirty="0" smtClean="0"/>
              <a:t> </a:t>
            </a:r>
            <a:r>
              <a:rPr lang="en-CA" sz="5000" b="1" dirty="0" err="1" smtClean="0"/>
              <a:t>ለሕይወተ</a:t>
            </a:r>
            <a:r>
              <a:rPr lang="en-CA" sz="5000" b="1" dirty="0" smtClean="0"/>
              <a:t> </a:t>
            </a:r>
          </a:p>
          <a:p>
            <a:r>
              <a:rPr lang="en-CA" sz="5000" b="1" dirty="0" err="1" smtClean="0"/>
              <a:t>ነፍስ</a:t>
            </a:r>
            <a:r>
              <a:rPr lang="en-CA" sz="5000" b="1" dirty="0" smtClean="0"/>
              <a:t> </a:t>
            </a:r>
            <a:r>
              <a:rPr lang="en-CA" sz="5000" b="1" dirty="0" err="1" smtClean="0"/>
              <a:t>ይኵነነ</a:t>
            </a:r>
            <a:r>
              <a:rPr lang="en-CA" sz="5000" b="1" dirty="0" smtClean="0"/>
              <a:t> </a:t>
            </a:r>
            <a:r>
              <a:rPr lang="en-CA" sz="5000" b="1" dirty="0" err="1" smtClean="0"/>
              <a:t>ፈውሰ</a:t>
            </a:r>
            <a:r>
              <a:rPr lang="en-CA" sz="5000" b="1" dirty="0" smtClean="0"/>
              <a:t>፥ </a:t>
            </a:r>
          </a:p>
          <a:p>
            <a:r>
              <a:rPr lang="en-CA" sz="5000" b="1" dirty="0" err="1" smtClean="0"/>
              <a:t>ዘተመጦነ</a:t>
            </a:r>
            <a:r>
              <a:rPr lang="en-CA" sz="5000" b="1" dirty="0" smtClean="0"/>
              <a:t> </a:t>
            </a:r>
            <a:r>
              <a:rPr lang="en-CA" sz="5000" b="1" dirty="0" err="1" smtClean="0"/>
              <a:t>ንስእል</a:t>
            </a:r>
            <a:r>
              <a:rPr lang="en-CA" sz="5000" b="1" dirty="0" smtClean="0"/>
              <a:t> </a:t>
            </a:r>
            <a:r>
              <a:rPr lang="en-CA" sz="5000" b="1" dirty="0" err="1" smtClean="0"/>
              <a:t>ወንትማሐፀን</a:t>
            </a:r>
            <a:r>
              <a:rPr lang="en-CA" sz="5000" b="1" dirty="0" smtClean="0"/>
              <a:t>፥ </a:t>
            </a:r>
            <a:r>
              <a:rPr lang="en-CA" sz="5000" b="1" dirty="0" err="1" smtClean="0"/>
              <a:t>እንዘ</a:t>
            </a:r>
            <a:r>
              <a:rPr lang="en-CA" sz="5000" b="1" dirty="0" smtClean="0"/>
              <a:t> </a:t>
            </a:r>
            <a:r>
              <a:rPr lang="en-CA" sz="5000" b="1" dirty="0" err="1" smtClean="0"/>
              <a:t>ንሴብሖ</a:t>
            </a:r>
            <a:r>
              <a:rPr lang="en-CA" sz="5000" b="1" dirty="0"/>
              <a:t> </a:t>
            </a:r>
            <a:r>
              <a:rPr lang="en-CA" sz="5000" b="1" dirty="0" smtClean="0"/>
              <a:t> </a:t>
            </a:r>
            <a:r>
              <a:rPr lang="en-CA" sz="5000" b="1" dirty="0" err="1" smtClean="0"/>
              <a:t>ለእግዚአ</a:t>
            </a:r>
            <a:endParaRPr lang="en-CA" sz="5000" b="1" dirty="0" smtClean="0"/>
          </a:p>
          <a:p>
            <a:r>
              <a:rPr lang="en-CA" sz="5000" b="1" dirty="0" err="1" smtClean="0"/>
              <a:t>ብሔር</a:t>
            </a:r>
            <a:r>
              <a:rPr lang="en-CA" sz="5000" b="1" dirty="0" smtClean="0"/>
              <a:t> </a:t>
            </a:r>
            <a:r>
              <a:rPr lang="en-CA" sz="5000" b="1" dirty="0" err="1" smtClean="0"/>
              <a:t>አምላክነ</a:t>
            </a:r>
            <a:r>
              <a:rPr lang="en-CA" sz="5000" b="1" dirty="0" smtClean="0"/>
              <a:t>። </a:t>
            </a:r>
            <a:endParaRPr lang="en-CA" sz="5000" b="1" dirty="0">
              <a:solidFill>
                <a:srgbClr val="FFFF00"/>
              </a:solidFill>
            </a:endParaRPr>
          </a:p>
        </p:txBody>
      </p:sp>
      <p:sp>
        <p:nvSpPr>
          <p:cNvPr id="8" name="TextBox 7"/>
          <p:cNvSpPr txBox="1"/>
          <p:nvPr/>
        </p:nvSpPr>
        <p:spPr>
          <a:xfrm>
            <a:off x="4117889" y="-10488"/>
            <a:ext cx="4151716" cy="6555641"/>
          </a:xfrm>
          <a:prstGeom prst="rect">
            <a:avLst/>
          </a:prstGeom>
          <a:noFill/>
        </p:spPr>
        <p:txBody>
          <a:bodyPr wrap="square" rtlCol="0">
            <a:spAutoFit/>
          </a:bodyPr>
          <a:lstStyle/>
          <a:p>
            <a:r>
              <a:rPr lang="en-CA" sz="4200" dirty="0" err="1" smtClean="0">
                <a:solidFill>
                  <a:srgbClr val="92D050"/>
                </a:solidFill>
              </a:rPr>
              <a:t>ይ.ዲ</a:t>
            </a:r>
            <a:r>
              <a:rPr lang="en-CA" sz="4200" dirty="0" smtClean="0">
                <a:solidFill>
                  <a:srgbClr val="92D050"/>
                </a:solidFill>
              </a:rPr>
              <a:t>. </a:t>
            </a:r>
            <a:r>
              <a:rPr lang="en-CA" sz="4200" dirty="0" err="1" smtClean="0"/>
              <a:t>ነመስግኖ</a:t>
            </a:r>
            <a:r>
              <a:rPr lang="en-CA" sz="4200" dirty="0" smtClean="0"/>
              <a:t> ፥ </a:t>
            </a:r>
            <a:r>
              <a:rPr lang="en-CA" sz="4200" dirty="0" err="1" smtClean="0"/>
              <a:t>ዝተ</a:t>
            </a:r>
            <a:endParaRPr lang="en-CA" sz="4200" dirty="0" smtClean="0"/>
          </a:p>
          <a:p>
            <a:r>
              <a:rPr lang="en-CA" sz="4200" dirty="0" err="1" smtClean="0"/>
              <a:t>ቐበልናዮ</a:t>
            </a:r>
            <a:r>
              <a:rPr lang="en-CA" sz="4200" dirty="0" smtClean="0"/>
              <a:t> </a:t>
            </a:r>
            <a:r>
              <a:rPr lang="en-CA" sz="4200" dirty="0" err="1" smtClean="0"/>
              <a:t>ንሕይወት</a:t>
            </a:r>
            <a:r>
              <a:rPr lang="en-CA" sz="4200" dirty="0" smtClean="0"/>
              <a:t> </a:t>
            </a:r>
            <a:r>
              <a:rPr lang="en-CA" sz="4200" dirty="0" err="1" smtClean="0"/>
              <a:t>ነፍሲ</a:t>
            </a:r>
            <a:r>
              <a:rPr lang="en-CA" sz="4200" dirty="0" smtClean="0"/>
              <a:t>፥ </a:t>
            </a:r>
            <a:r>
              <a:rPr lang="en-CA" sz="4200" dirty="0" err="1" smtClean="0"/>
              <a:t>ፈውሲ</a:t>
            </a:r>
            <a:r>
              <a:rPr lang="en-CA" sz="4200" dirty="0" smtClean="0"/>
              <a:t> </a:t>
            </a:r>
            <a:r>
              <a:rPr lang="en-CA" sz="4200" dirty="0" err="1" smtClean="0"/>
              <a:t>ይኾነና</a:t>
            </a:r>
            <a:r>
              <a:rPr lang="en-CA" sz="4200" dirty="0" smtClean="0"/>
              <a:t> ፥ </a:t>
            </a:r>
            <a:r>
              <a:rPr lang="en-CA" sz="4200" dirty="0" err="1" smtClean="0"/>
              <a:t>ሥጋኡን</a:t>
            </a:r>
            <a:r>
              <a:rPr lang="en-CA" sz="4200" dirty="0" smtClean="0"/>
              <a:t> </a:t>
            </a:r>
            <a:r>
              <a:rPr lang="en-CA" sz="4200" dirty="0" err="1" smtClean="0"/>
              <a:t>ደሙን</a:t>
            </a:r>
            <a:r>
              <a:rPr lang="en-CA" sz="4200" dirty="0" smtClean="0"/>
              <a:t> </a:t>
            </a:r>
            <a:r>
              <a:rPr lang="en-CA" sz="4200" dirty="0" err="1" smtClean="0"/>
              <a:t>ተቐቢ</a:t>
            </a:r>
            <a:endParaRPr lang="en-CA" sz="4200" dirty="0" smtClean="0"/>
          </a:p>
          <a:p>
            <a:r>
              <a:rPr lang="en-CA" sz="4200" dirty="0" err="1" smtClean="0"/>
              <a:t>ልና</a:t>
            </a:r>
            <a:r>
              <a:rPr lang="en-CA" sz="4200" dirty="0" smtClean="0"/>
              <a:t> </a:t>
            </a:r>
            <a:r>
              <a:rPr lang="en-CA" sz="4200" dirty="0" err="1" smtClean="0"/>
              <a:t>ንእግዚኣብሔር</a:t>
            </a:r>
            <a:r>
              <a:rPr lang="en-CA" sz="4200" dirty="0" smtClean="0"/>
              <a:t> </a:t>
            </a:r>
            <a:r>
              <a:rPr lang="en-CA" sz="4200" dirty="0" err="1" smtClean="0"/>
              <a:t>ነመስግኖ</a:t>
            </a:r>
            <a:r>
              <a:rPr lang="en-CA" sz="4200" dirty="0" smtClean="0"/>
              <a:t> </a:t>
            </a:r>
            <a:r>
              <a:rPr lang="en-CA" sz="4200" dirty="0" err="1" smtClean="0"/>
              <a:t>ኣሎና</a:t>
            </a:r>
            <a:r>
              <a:rPr lang="en-CA" sz="4200" dirty="0" smtClean="0"/>
              <a:t>። </a:t>
            </a:r>
            <a:r>
              <a:rPr lang="en-CA" sz="4200" dirty="0" err="1" smtClean="0"/>
              <a:t>እዞም</a:t>
            </a:r>
            <a:r>
              <a:rPr lang="en-CA" sz="4200" dirty="0" smtClean="0"/>
              <a:t> </a:t>
            </a:r>
            <a:r>
              <a:rPr lang="en-CA" sz="4200" dirty="0" err="1" smtClean="0"/>
              <a:t>ዘትቐበልና</a:t>
            </a:r>
            <a:r>
              <a:rPr lang="en-CA" sz="4200" dirty="0" smtClean="0"/>
              <a:t>  </a:t>
            </a:r>
            <a:r>
              <a:rPr lang="en-CA" sz="4200" dirty="0" err="1" smtClean="0"/>
              <a:t>ንእግዚኣብ</a:t>
            </a:r>
            <a:endParaRPr lang="en-CA" sz="4200" dirty="0" smtClean="0"/>
          </a:p>
          <a:p>
            <a:r>
              <a:rPr lang="en-CA" sz="4200" dirty="0" err="1" smtClean="0"/>
              <a:t>ሔር</a:t>
            </a:r>
            <a:r>
              <a:rPr lang="en-CA" sz="4200" dirty="0" smtClean="0"/>
              <a:t> </a:t>
            </a:r>
            <a:r>
              <a:rPr lang="en-CA" sz="4200" dirty="0" err="1" smtClean="0"/>
              <a:t>ኣምላኽና</a:t>
            </a:r>
            <a:r>
              <a:rPr lang="en-CA" sz="4200" dirty="0" smtClean="0"/>
              <a:t> ፥ </a:t>
            </a:r>
            <a:r>
              <a:rPr lang="en-CA" sz="4200" dirty="0" err="1" smtClean="0"/>
              <a:t>እናመ</a:t>
            </a:r>
            <a:endParaRPr lang="en-CA" sz="4200" dirty="0" smtClean="0"/>
          </a:p>
          <a:p>
            <a:r>
              <a:rPr lang="en-CA" sz="4200" dirty="0" err="1" smtClean="0"/>
              <a:t>ስገንናዮ</a:t>
            </a:r>
            <a:r>
              <a:rPr lang="en-CA" sz="4200" dirty="0" smtClean="0"/>
              <a:t>፥ </a:t>
            </a:r>
            <a:r>
              <a:rPr lang="en-CA" sz="4200" dirty="0" err="1" smtClean="0"/>
              <a:t>ንልምንን</a:t>
            </a:r>
            <a:r>
              <a:rPr lang="en-CA" sz="4200" dirty="0" smtClean="0"/>
              <a:t> </a:t>
            </a:r>
            <a:r>
              <a:rPr lang="en-CA" sz="4200" dirty="0" err="1" smtClean="0"/>
              <a:t>ንምሕጸንን</a:t>
            </a:r>
            <a:r>
              <a:rPr lang="en-CA" sz="4200" dirty="0" smtClean="0"/>
              <a:t> </a:t>
            </a:r>
            <a:r>
              <a:rPr lang="en-CA" sz="4200" dirty="0" err="1" smtClean="0"/>
              <a:t>እሎና</a:t>
            </a:r>
            <a:r>
              <a:rPr lang="en-CA" sz="4200" dirty="0" smtClean="0"/>
              <a:t>። </a:t>
            </a:r>
            <a:endParaRPr lang="en-CA" sz="4200" dirty="0">
              <a:solidFill>
                <a:srgbClr val="FFFF00"/>
              </a:solidFill>
            </a:endParaRPr>
          </a:p>
        </p:txBody>
      </p:sp>
      <p:sp>
        <p:nvSpPr>
          <p:cNvPr id="9" name="Rectangle 8"/>
          <p:cNvSpPr/>
          <p:nvPr/>
        </p:nvSpPr>
        <p:spPr>
          <a:xfrm>
            <a:off x="8094995" y="-125376"/>
            <a:ext cx="4306143" cy="7094314"/>
          </a:xfrm>
          <a:prstGeom prst="rect">
            <a:avLst/>
          </a:prstGeom>
        </p:spPr>
        <p:txBody>
          <a:bodyPr wrap="square">
            <a:spAutoFit/>
          </a:bodyPr>
          <a:lstStyle/>
          <a:p>
            <a:pPr marL="40639" marR="40639">
              <a:lnSpc>
                <a:spcPct val="135000"/>
              </a:lnSpc>
              <a:spcBef>
                <a:spcPts val="600"/>
              </a:spcBef>
              <a:buClr>
                <a:srgbClr val="D84800"/>
              </a:buClr>
              <a:buFont typeface="Arial"/>
              <a:defRPr sz="2800"/>
            </a:pPr>
            <a:r>
              <a:rPr lang="en-US" sz="3400" b="1" dirty="0">
                <a:solidFill>
                  <a:srgbClr val="92D050"/>
                </a:solidFill>
                <a:uFill>
                  <a:solidFill>
                    <a:srgbClr val="D84800"/>
                  </a:solidFill>
                </a:uFill>
              </a:rPr>
              <a:t>Deacon:-</a:t>
            </a:r>
            <a:r>
              <a:rPr lang="en-US" sz="3400" dirty="0">
                <a:solidFill>
                  <a:srgbClr val="92D050"/>
                </a:solidFill>
              </a:rPr>
              <a:t>  </a:t>
            </a:r>
            <a:r>
              <a:rPr lang="en-US" sz="3400" dirty="0"/>
              <a:t>We thank God for that we have partaken of His Holy things; we pray and trust that that which we have received may be healing for the life of the soul while we glorify the Lord our God.</a:t>
            </a:r>
          </a:p>
        </p:txBody>
      </p:sp>
    </p:spTree>
    <p:extLst>
      <p:ext uri="{BB962C8B-B14F-4D97-AF65-F5344CB8AC3E}">
        <p14:creationId xmlns:p14="http://schemas.microsoft.com/office/powerpoint/2010/main" val="2813781891"/>
      </p:ext>
    </p:extLst>
  </p:cSld>
  <p:clrMapOvr>
    <a:masterClrMapping/>
  </p:clrMapOvr>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2647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1435" y="-4577"/>
            <a:ext cx="4509135" cy="7017306"/>
          </a:xfrm>
          <a:prstGeom prst="rect">
            <a:avLst/>
          </a:prstGeom>
          <a:noFill/>
        </p:spPr>
        <p:txBody>
          <a:bodyPr wrap="square" rtlCol="0">
            <a:spAutoFit/>
          </a:bodyPr>
          <a:lstStyle/>
          <a:p>
            <a:r>
              <a:rPr lang="en-CA" sz="5000" b="1" dirty="0" err="1" smtClean="0">
                <a:solidFill>
                  <a:srgbClr val="FF0000"/>
                </a:solidFill>
              </a:rPr>
              <a:t>ይ.ካ</a:t>
            </a:r>
            <a:r>
              <a:rPr lang="en-CA" sz="5000" b="1" dirty="0" smtClean="0">
                <a:solidFill>
                  <a:srgbClr val="FF0000"/>
                </a:solidFill>
              </a:rPr>
              <a:t>. </a:t>
            </a:r>
            <a:r>
              <a:rPr lang="en-CA" sz="5000" b="1" dirty="0" err="1" smtClean="0"/>
              <a:t>ኣሌዕለከ</a:t>
            </a:r>
            <a:r>
              <a:rPr lang="en-CA" sz="5000" b="1" dirty="0" smtClean="0"/>
              <a:t> </a:t>
            </a:r>
            <a:r>
              <a:rPr lang="en-CA" sz="5000" b="1" dirty="0" err="1" smtClean="0"/>
              <a:t>ንጉሥየ</a:t>
            </a:r>
            <a:r>
              <a:rPr lang="en-CA" sz="5000" b="1" dirty="0" smtClean="0"/>
              <a:t> </a:t>
            </a:r>
            <a:r>
              <a:rPr lang="en-CA" sz="5000" b="1" dirty="0" err="1" smtClean="0"/>
              <a:t>ወአምላኪየ</a:t>
            </a:r>
            <a:r>
              <a:rPr lang="en-CA" sz="5000" b="1" dirty="0" smtClean="0"/>
              <a:t> </a:t>
            </a:r>
            <a:r>
              <a:rPr lang="en-CA" sz="5000" b="1" dirty="0" err="1" smtClean="0"/>
              <a:t>ወእባርክ</a:t>
            </a:r>
            <a:r>
              <a:rPr lang="en-CA" sz="5000" b="1" dirty="0" smtClean="0"/>
              <a:t> </a:t>
            </a:r>
            <a:r>
              <a:rPr lang="en-CA" sz="5000" b="1" dirty="0" err="1" smtClean="0"/>
              <a:t>ለስምከ</a:t>
            </a:r>
            <a:r>
              <a:rPr lang="en-CA" sz="5000" b="1" dirty="0" smtClean="0"/>
              <a:t> </a:t>
            </a:r>
            <a:r>
              <a:rPr lang="en-CA" sz="5000" b="1" dirty="0" err="1" smtClean="0"/>
              <a:t>ለዓለም</a:t>
            </a:r>
            <a:r>
              <a:rPr lang="en-CA" sz="5000" b="1" dirty="0" smtClean="0"/>
              <a:t>፥ </a:t>
            </a:r>
            <a:r>
              <a:rPr lang="en-CA" sz="5000" b="1" dirty="0" err="1" smtClean="0"/>
              <a:t>ወለዓለመ</a:t>
            </a:r>
            <a:r>
              <a:rPr lang="en-CA" sz="5000" b="1" dirty="0" smtClean="0"/>
              <a:t> </a:t>
            </a:r>
            <a:r>
              <a:rPr lang="en-CA" sz="5000" b="1" dirty="0" err="1" smtClean="0"/>
              <a:t>ዓለም</a:t>
            </a:r>
            <a:r>
              <a:rPr lang="en-CA" sz="5000" b="1" dirty="0" smtClean="0"/>
              <a:t>።</a:t>
            </a:r>
          </a:p>
          <a:p>
            <a:r>
              <a:rPr lang="en-CA" sz="5000" b="1" dirty="0" err="1" smtClean="0">
                <a:solidFill>
                  <a:srgbClr val="FFFF00"/>
                </a:solidFill>
              </a:rPr>
              <a:t>ይ.ሕ</a:t>
            </a:r>
            <a:r>
              <a:rPr lang="en-CA" sz="5000" b="1" dirty="0" smtClean="0">
                <a:solidFill>
                  <a:srgbClr val="FFFF00"/>
                </a:solidFill>
              </a:rPr>
              <a:t>. </a:t>
            </a:r>
            <a:r>
              <a:rPr lang="en-CA" sz="5000" b="1" dirty="0" err="1" smtClean="0"/>
              <a:t>አቡነ</a:t>
            </a:r>
            <a:r>
              <a:rPr lang="en-CA" sz="5000" b="1" dirty="0" smtClean="0"/>
              <a:t> </a:t>
            </a:r>
            <a:r>
              <a:rPr lang="en-CA" sz="5000" b="1" dirty="0" err="1" smtClean="0"/>
              <a:t>ዘበሰማያት</a:t>
            </a:r>
            <a:r>
              <a:rPr lang="en-CA" sz="5000" b="1" dirty="0" smtClean="0"/>
              <a:t> </a:t>
            </a:r>
            <a:r>
              <a:rPr lang="en-CA" sz="5000" b="1" dirty="0" err="1" smtClean="0"/>
              <a:t>ኢታብአነ</a:t>
            </a:r>
            <a:r>
              <a:rPr lang="en-CA" sz="5000" b="1" dirty="0" smtClean="0"/>
              <a:t> </a:t>
            </a:r>
            <a:r>
              <a:rPr lang="en-CA" sz="5000" b="1" dirty="0" err="1" smtClean="0"/>
              <a:t>እግዚኦ</a:t>
            </a:r>
            <a:r>
              <a:rPr lang="en-CA" sz="5000" b="1" dirty="0" smtClean="0"/>
              <a:t> </a:t>
            </a:r>
            <a:r>
              <a:rPr lang="en-CA" sz="5000" b="1" dirty="0" err="1" smtClean="0"/>
              <a:t>ውስተ</a:t>
            </a:r>
            <a:r>
              <a:rPr lang="en-CA" sz="5000" b="1" dirty="0" smtClean="0"/>
              <a:t> </a:t>
            </a:r>
            <a:r>
              <a:rPr lang="en-CA" sz="5000" b="1" dirty="0" err="1" smtClean="0"/>
              <a:t>መንሱት</a:t>
            </a:r>
            <a:r>
              <a:rPr lang="en-CA" sz="5000" b="1" dirty="0" smtClean="0"/>
              <a:t>።</a:t>
            </a:r>
            <a:endParaRPr lang="en-CA" sz="5000" b="1" dirty="0"/>
          </a:p>
        </p:txBody>
      </p:sp>
      <p:sp>
        <p:nvSpPr>
          <p:cNvPr id="8" name="TextBox 7"/>
          <p:cNvSpPr txBox="1"/>
          <p:nvPr/>
        </p:nvSpPr>
        <p:spPr>
          <a:xfrm>
            <a:off x="4226474" y="-10488"/>
            <a:ext cx="4151716" cy="7017306"/>
          </a:xfrm>
          <a:prstGeom prst="rect">
            <a:avLst/>
          </a:prstGeom>
          <a:noFill/>
        </p:spPr>
        <p:txBody>
          <a:bodyPr wrap="square" rtlCol="0">
            <a:spAutoFit/>
          </a:bodyPr>
          <a:lstStyle/>
          <a:p>
            <a:r>
              <a:rPr lang="en-CA" sz="5000" dirty="0" err="1" smtClean="0">
                <a:solidFill>
                  <a:srgbClr val="FF0000"/>
                </a:solidFill>
              </a:rPr>
              <a:t>ይ.ካ</a:t>
            </a:r>
            <a:r>
              <a:rPr lang="en-CA" sz="5000" dirty="0" smtClean="0">
                <a:solidFill>
                  <a:srgbClr val="FF0000"/>
                </a:solidFill>
              </a:rPr>
              <a:t>. </a:t>
            </a:r>
            <a:r>
              <a:rPr lang="en-CA" sz="5000" dirty="0" smtClean="0"/>
              <a:t>ኦ </a:t>
            </a:r>
            <a:r>
              <a:rPr lang="en-CA" sz="5000" dirty="0" err="1" smtClean="0"/>
              <a:t>ንጉሠይን</a:t>
            </a:r>
            <a:r>
              <a:rPr lang="en-CA" sz="5000" dirty="0" smtClean="0"/>
              <a:t> </a:t>
            </a:r>
            <a:r>
              <a:rPr lang="en-CA" sz="5000" dirty="0" err="1" smtClean="0"/>
              <a:t>ኣምላኸይን</a:t>
            </a:r>
            <a:r>
              <a:rPr lang="en-CA" sz="5000" dirty="0" smtClean="0"/>
              <a:t> </a:t>
            </a:r>
            <a:r>
              <a:rPr lang="en-CA" sz="5000" dirty="0" err="1" smtClean="0"/>
              <a:t>ልዕል</a:t>
            </a:r>
            <a:r>
              <a:rPr lang="en-CA" sz="5000" dirty="0" smtClean="0"/>
              <a:t> </a:t>
            </a:r>
            <a:r>
              <a:rPr lang="en-CA" sz="5000" dirty="0" err="1" smtClean="0"/>
              <a:t>አብለካ</a:t>
            </a:r>
            <a:r>
              <a:rPr lang="en-CA" sz="5000" dirty="0" smtClean="0"/>
              <a:t> </a:t>
            </a:r>
            <a:r>
              <a:rPr lang="en-CA" sz="5000" dirty="0" err="1" smtClean="0"/>
              <a:t>ኣሎኹ</a:t>
            </a:r>
            <a:r>
              <a:rPr lang="en-CA" sz="5000" dirty="0" smtClean="0"/>
              <a:t>። </a:t>
            </a:r>
            <a:r>
              <a:rPr lang="en-CA" sz="5000" dirty="0" err="1" smtClean="0"/>
              <a:t>ኩሉ</a:t>
            </a:r>
            <a:r>
              <a:rPr lang="en-CA" sz="5000" dirty="0" smtClean="0"/>
              <a:t> </a:t>
            </a:r>
            <a:r>
              <a:rPr lang="en-CA" sz="5000" dirty="0" err="1" smtClean="0"/>
              <a:t>ሳዕን</a:t>
            </a:r>
            <a:r>
              <a:rPr lang="en-CA" sz="5000" dirty="0" smtClean="0"/>
              <a:t> </a:t>
            </a:r>
            <a:r>
              <a:rPr lang="en-CA" sz="5000" dirty="0" err="1" smtClean="0"/>
              <a:t>ንዘለዓለምን</a:t>
            </a:r>
            <a:r>
              <a:rPr lang="en-CA" sz="5000" dirty="0" smtClean="0"/>
              <a:t>።</a:t>
            </a:r>
          </a:p>
          <a:p>
            <a:r>
              <a:rPr lang="en-CA" sz="5000" dirty="0" err="1" smtClean="0">
                <a:solidFill>
                  <a:srgbClr val="FFFF00"/>
                </a:solidFill>
              </a:rPr>
              <a:t>ይ.ሕ</a:t>
            </a:r>
            <a:r>
              <a:rPr lang="en-CA" sz="5000" dirty="0" smtClean="0">
                <a:solidFill>
                  <a:srgbClr val="FFFF00"/>
                </a:solidFill>
              </a:rPr>
              <a:t>. </a:t>
            </a:r>
            <a:r>
              <a:rPr lang="en-CA" sz="5000" dirty="0" err="1" smtClean="0"/>
              <a:t>ኣብ</a:t>
            </a:r>
            <a:r>
              <a:rPr lang="en-CA" sz="5000" dirty="0" smtClean="0"/>
              <a:t> </a:t>
            </a:r>
            <a:r>
              <a:rPr lang="en-CA" sz="5000" dirty="0" err="1" smtClean="0"/>
              <a:t>ሰማያት</a:t>
            </a:r>
            <a:r>
              <a:rPr lang="en-CA" sz="5000" dirty="0" smtClean="0"/>
              <a:t> </a:t>
            </a:r>
            <a:r>
              <a:rPr lang="en-CA" sz="5000" dirty="0" err="1" smtClean="0"/>
              <a:t>እትነብር</a:t>
            </a:r>
            <a:r>
              <a:rPr lang="en-CA" sz="5000" dirty="0" smtClean="0"/>
              <a:t> </a:t>
            </a:r>
            <a:r>
              <a:rPr lang="en-CA" sz="5000" dirty="0" err="1" smtClean="0"/>
              <a:t>ኣቦና</a:t>
            </a:r>
            <a:r>
              <a:rPr lang="en-CA" sz="5000" dirty="0" smtClean="0"/>
              <a:t>፥ ኦ </a:t>
            </a:r>
            <a:r>
              <a:rPr lang="en-CA" sz="5000" dirty="0" err="1" smtClean="0"/>
              <a:t>ጐይታ</a:t>
            </a:r>
            <a:r>
              <a:rPr lang="en-CA" sz="5000" dirty="0" smtClean="0"/>
              <a:t>፥ </a:t>
            </a:r>
            <a:r>
              <a:rPr lang="en-CA" sz="5000" dirty="0" err="1" smtClean="0"/>
              <a:t>ኣብ</a:t>
            </a:r>
            <a:r>
              <a:rPr lang="en-CA" sz="5000" dirty="0" smtClean="0"/>
              <a:t> </a:t>
            </a:r>
            <a:r>
              <a:rPr lang="en-CA" sz="5000" dirty="0" err="1" smtClean="0"/>
              <a:t>ፈተና</a:t>
            </a:r>
            <a:r>
              <a:rPr lang="en-CA" sz="5000" dirty="0" smtClean="0"/>
              <a:t> </a:t>
            </a:r>
            <a:r>
              <a:rPr lang="en-CA" sz="5000" dirty="0" err="1" smtClean="0"/>
              <a:t>ኣይተእትወና</a:t>
            </a:r>
            <a:r>
              <a:rPr lang="en-CA" sz="5000" dirty="0" smtClean="0"/>
              <a:t>።</a:t>
            </a:r>
            <a:endParaRPr lang="en-CA" sz="5000" dirty="0"/>
          </a:p>
        </p:txBody>
      </p:sp>
      <p:sp>
        <p:nvSpPr>
          <p:cNvPr id="9" name="Rectangle 8"/>
          <p:cNvSpPr/>
          <p:nvPr/>
        </p:nvSpPr>
        <p:spPr>
          <a:xfrm>
            <a:off x="8094995" y="-125376"/>
            <a:ext cx="4306143" cy="7725192"/>
          </a:xfrm>
          <a:prstGeom prst="rect">
            <a:avLst/>
          </a:prstGeom>
        </p:spPr>
        <p:txBody>
          <a:bodyPr wrap="square">
            <a:spAutoFit/>
          </a:bodyPr>
          <a:lstStyle/>
          <a:p>
            <a:pPr marL="40639" marR="40639">
              <a:lnSpc>
                <a:spcPct val="135000"/>
              </a:lnSpc>
              <a:spcBef>
                <a:spcPts val="600"/>
              </a:spcBef>
              <a:buClr>
                <a:srgbClr val="D84800"/>
              </a:buClr>
              <a:buFont typeface="Arial"/>
              <a:defRPr sz="2800"/>
            </a:pPr>
            <a:r>
              <a:rPr lang="en-US" sz="3600" b="1" dirty="0" smtClean="0">
                <a:solidFill>
                  <a:srgbClr val="D84800"/>
                </a:solidFill>
                <a:uFill>
                  <a:solidFill>
                    <a:srgbClr val="D84800"/>
                  </a:solidFill>
                </a:uFill>
              </a:rPr>
              <a:t>Priest:</a:t>
            </a:r>
            <a:r>
              <a:rPr lang="en-US" sz="3600" dirty="0" smtClean="0"/>
              <a:t>  </a:t>
            </a:r>
            <a:r>
              <a:rPr lang="en-US" sz="3600" dirty="0"/>
              <a:t>I will extol Thee, my King and my God, and I will bless Thy name forever and ever</a:t>
            </a:r>
            <a:r>
              <a:rPr lang="en-US" sz="3600" dirty="0" smtClean="0"/>
              <a:t>.</a:t>
            </a:r>
          </a:p>
          <a:p>
            <a:pPr marL="40639" marR="40639">
              <a:lnSpc>
                <a:spcPct val="135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Our </a:t>
            </a:r>
            <a:r>
              <a:rPr lang="en-US" sz="3600" dirty="0">
                <a:solidFill>
                  <a:schemeClr val="tx1">
                    <a:lumMod val="95000"/>
                  </a:schemeClr>
                </a:solidFill>
                <a:uFill>
                  <a:solidFill>
                    <a:srgbClr val="0329D6"/>
                  </a:solidFill>
                </a:uFill>
              </a:rPr>
              <a:t>Father who art in heaven, lead us not, Lord, into temptation. </a:t>
            </a:r>
          </a:p>
          <a:p>
            <a:pPr marL="40639" marR="40639">
              <a:lnSpc>
                <a:spcPct val="135000"/>
              </a:lnSpc>
              <a:spcBef>
                <a:spcPts val="600"/>
              </a:spcBef>
              <a:buClr>
                <a:srgbClr val="D84800"/>
              </a:buClr>
              <a:buFont typeface="Arial"/>
              <a:defRPr sz="2800"/>
            </a:pPr>
            <a:endParaRPr lang="en-US" sz="3600" dirty="0">
              <a:solidFill>
                <a:srgbClr val="0329D6"/>
              </a:solidFill>
              <a:uFill>
                <a:solidFill>
                  <a:srgbClr val="0329D6"/>
                </a:solidFill>
              </a:uFill>
            </a:endParaRPr>
          </a:p>
        </p:txBody>
      </p:sp>
    </p:spTree>
    <p:extLst>
      <p:ext uri="{BB962C8B-B14F-4D97-AF65-F5344CB8AC3E}">
        <p14:creationId xmlns:p14="http://schemas.microsoft.com/office/powerpoint/2010/main" val="2899345469"/>
      </p:ext>
    </p:extLst>
  </p:cSld>
  <p:clrMapOvr>
    <a:masterClrMapping/>
  </p:clrMapOvr>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601213"/>
            <a:ext cx="4076597" cy="5042278"/>
          </a:xfrm>
          <a:prstGeom prst="rect">
            <a:avLst/>
          </a:prstGeom>
          <a:noFill/>
        </p:spPr>
        <p:txBody>
          <a:bodyPr wrap="square" rtlCol="0">
            <a:spAutoFit/>
          </a:bodyPr>
          <a:lstStyle/>
          <a:p>
            <a:pPr>
              <a:lnSpc>
                <a:spcPct val="150000"/>
              </a:lnSpc>
            </a:pPr>
            <a:r>
              <a:rPr lang="en-CA" sz="5500" b="1" dirty="0" err="1" smtClean="0">
                <a:solidFill>
                  <a:srgbClr val="92D050"/>
                </a:solidFill>
              </a:rPr>
              <a:t>ይ.ዲ</a:t>
            </a:r>
            <a:r>
              <a:rPr lang="en-CA" sz="5500" b="1" dirty="0" smtClean="0">
                <a:solidFill>
                  <a:srgbClr val="92D050"/>
                </a:solidFill>
              </a:rPr>
              <a:t>. </a:t>
            </a:r>
            <a:r>
              <a:rPr lang="en-CA" sz="5500" b="1" dirty="0" err="1" smtClean="0"/>
              <a:t>ተመጦነ</a:t>
            </a:r>
            <a:r>
              <a:rPr lang="en-CA" sz="5500" b="1" dirty="0" smtClean="0"/>
              <a:t> </a:t>
            </a:r>
            <a:r>
              <a:rPr lang="en-CA" sz="5500" b="1" dirty="0" err="1" smtClean="0"/>
              <a:t>እምሥጋሁ</a:t>
            </a:r>
            <a:r>
              <a:rPr lang="en-CA" sz="5500" b="1" dirty="0" smtClean="0"/>
              <a:t> </a:t>
            </a:r>
            <a:r>
              <a:rPr lang="en-CA" sz="5500" b="1" dirty="0" err="1" smtClean="0"/>
              <a:t>ቅዱስ</a:t>
            </a:r>
            <a:r>
              <a:rPr lang="en-CA" sz="5500" b="1" dirty="0" smtClean="0"/>
              <a:t> </a:t>
            </a:r>
            <a:r>
              <a:rPr lang="en-CA" sz="5500" b="1" dirty="0" err="1" smtClean="0"/>
              <a:t>ወእምደሙ</a:t>
            </a:r>
            <a:r>
              <a:rPr lang="en-CA" sz="5500" b="1" dirty="0"/>
              <a:t> </a:t>
            </a:r>
            <a:r>
              <a:rPr lang="en-CA" sz="5500" b="1" dirty="0" err="1" smtClean="0"/>
              <a:t>ክቡር</a:t>
            </a:r>
            <a:r>
              <a:rPr lang="en-CA" sz="5500" b="1" dirty="0" smtClean="0"/>
              <a:t> </a:t>
            </a:r>
            <a:r>
              <a:rPr lang="en-CA" sz="5500" b="1" dirty="0" err="1" smtClean="0"/>
              <a:t>ለክርስቶስ</a:t>
            </a:r>
            <a:r>
              <a:rPr lang="en-CA" sz="5500" b="1" dirty="0" smtClean="0"/>
              <a:t>።</a:t>
            </a:r>
            <a:endParaRPr lang="en-CA" sz="5500" b="1" dirty="0">
              <a:solidFill>
                <a:srgbClr val="FFFF00"/>
              </a:solidFill>
            </a:endParaRPr>
          </a:p>
        </p:txBody>
      </p:sp>
      <p:sp>
        <p:nvSpPr>
          <p:cNvPr id="8" name="TextBox 7"/>
          <p:cNvSpPr txBox="1"/>
          <p:nvPr/>
        </p:nvSpPr>
        <p:spPr>
          <a:xfrm>
            <a:off x="4196251" y="475287"/>
            <a:ext cx="4151716" cy="6440225"/>
          </a:xfrm>
          <a:prstGeom prst="rect">
            <a:avLst/>
          </a:prstGeom>
          <a:noFill/>
        </p:spPr>
        <p:txBody>
          <a:bodyPr wrap="square" rtlCol="0">
            <a:spAutoFit/>
          </a:bodyPr>
          <a:lstStyle/>
          <a:p>
            <a:pPr>
              <a:lnSpc>
                <a:spcPct val="150000"/>
              </a:lnSpc>
            </a:pPr>
            <a:r>
              <a:rPr lang="en-CA" sz="5500" dirty="0" err="1" smtClean="0">
                <a:solidFill>
                  <a:srgbClr val="92D050"/>
                </a:solidFill>
              </a:rPr>
              <a:t>ይ.ዲ</a:t>
            </a:r>
            <a:r>
              <a:rPr lang="en-CA" sz="5500" dirty="0" smtClean="0">
                <a:solidFill>
                  <a:srgbClr val="92D050"/>
                </a:solidFill>
              </a:rPr>
              <a:t>. </a:t>
            </a:r>
            <a:r>
              <a:rPr lang="en-CA" sz="5500" dirty="0" err="1" smtClean="0"/>
              <a:t>ንክርስቶስ</a:t>
            </a:r>
            <a:r>
              <a:rPr lang="en-CA" sz="5500" dirty="0" smtClean="0"/>
              <a:t> </a:t>
            </a:r>
            <a:r>
              <a:rPr lang="en-CA" sz="5500" dirty="0" err="1" smtClean="0"/>
              <a:t>ካብ</a:t>
            </a:r>
            <a:r>
              <a:rPr lang="en-CA" sz="5500" dirty="0" smtClean="0"/>
              <a:t> </a:t>
            </a:r>
            <a:r>
              <a:rPr lang="en-CA" sz="5500" dirty="0" err="1" smtClean="0"/>
              <a:t>ቅዱስ</a:t>
            </a:r>
            <a:r>
              <a:rPr lang="en-CA" sz="5500" dirty="0" smtClean="0"/>
              <a:t> </a:t>
            </a:r>
            <a:r>
              <a:rPr lang="en-CA" sz="5500" dirty="0" err="1" smtClean="0"/>
              <a:t>ሥጋኡን</a:t>
            </a:r>
            <a:r>
              <a:rPr lang="en-CA" sz="5500" dirty="0" smtClean="0"/>
              <a:t> </a:t>
            </a:r>
            <a:r>
              <a:rPr lang="en-CA" sz="5500" dirty="0" err="1" smtClean="0"/>
              <a:t>ካብ</a:t>
            </a:r>
            <a:r>
              <a:rPr lang="en-CA" sz="5500" dirty="0" smtClean="0"/>
              <a:t> </a:t>
            </a:r>
            <a:r>
              <a:rPr lang="en-CA" sz="5500" dirty="0" err="1" smtClean="0"/>
              <a:t>ክቡር</a:t>
            </a:r>
            <a:r>
              <a:rPr lang="en-CA" sz="5500" dirty="0" smtClean="0"/>
              <a:t> </a:t>
            </a:r>
            <a:r>
              <a:rPr lang="en-CA" sz="5500" dirty="0" err="1" smtClean="0"/>
              <a:t>ደሙን</a:t>
            </a:r>
            <a:r>
              <a:rPr lang="en-CA" sz="5500" dirty="0" smtClean="0"/>
              <a:t> </a:t>
            </a:r>
            <a:r>
              <a:rPr lang="en-CA" sz="5500" dirty="0" err="1" smtClean="0"/>
              <a:t>ተቐበልና</a:t>
            </a:r>
            <a:r>
              <a:rPr lang="en-CA" sz="5500" dirty="0"/>
              <a:t>።</a:t>
            </a:r>
            <a:r>
              <a:rPr lang="en-CA" sz="5500" dirty="0" smtClean="0"/>
              <a:t> </a:t>
            </a:r>
            <a:endParaRPr lang="en-CA" sz="5500" dirty="0">
              <a:solidFill>
                <a:srgbClr val="FFFF00"/>
              </a:solidFill>
            </a:endParaRPr>
          </a:p>
        </p:txBody>
      </p:sp>
      <p:sp>
        <p:nvSpPr>
          <p:cNvPr id="9" name="Rectangle 8"/>
          <p:cNvSpPr/>
          <p:nvPr/>
        </p:nvSpPr>
        <p:spPr>
          <a:xfrm>
            <a:off x="8156695" y="1069059"/>
            <a:ext cx="4035305" cy="478592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000" b="1" dirty="0" smtClean="0">
                <a:solidFill>
                  <a:srgbClr val="92D050"/>
                </a:solidFill>
              </a:rPr>
              <a:t>Deacon:</a:t>
            </a:r>
            <a:r>
              <a:rPr lang="en-US" sz="4000" dirty="0" smtClean="0">
                <a:solidFill>
                  <a:srgbClr val="92D050"/>
                </a:solidFill>
              </a:rPr>
              <a:t> </a:t>
            </a:r>
            <a:r>
              <a:rPr lang="en-US" sz="4000" dirty="0" smtClean="0"/>
              <a:t>We </a:t>
            </a:r>
            <a:r>
              <a:rPr lang="en-US" sz="4000" dirty="0"/>
              <a:t>have received of the holy body and the precious blood of Christ.</a:t>
            </a:r>
          </a:p>
        </p:txBody>
      </p:sp>
    </p:spTree>
    <p:extLst>
      <p:ext uri="{BB962C8B-B14F-4D97-AF65-F5344CB8AC3E}">
        <p14:creationId xmlns:p14="http://schemas.microsoft.com/office/powerpoint/2010/main" val="1226215828"/>
      </p:ext>
    </p:extLst>
  </p:cSld>
  <p:clrMapOvr>
    <a:masterClrMapping/>
  </p:clrMapOvr>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2647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1435" y="-4577"/>
            <a:ext cx="4509135" cy="6463308"/>
          </a:xfrm>
          <a:prstGeom prst="rect">
            <a:avLst/>
          </a:prstGeom>
          <a:noFill/>
        </p:spPr>
        <p:txBody>
          <a:bodyPr wrap="square" rtlCol="0">
            <a:spAutoFit/>
          </a:bodyPr>
          <a:lstStyle/>
          <a:p>
            <a:r>
              <a:rPr lang="en-CA" sz="5000" b="1" dirty="0" err="1" smtClean="0">
                <a:solidFill>
                  <a:srgbClr val="FF0000"/>
                </a:solidFill>
              </a:rPr>
              <a:t>ይ.ካ</a:t>
            </a:r>
            <a:r>
              <a:rPr lang="en-CA" sz="5000" b="1" dirty="0" smtClean="0">
                <a:solidFill>
                  <a:srgbClr val="FF0000"/>
                </a:solidFill>
              </a:rPr>
              <a:t>. </a:t>
            </a:r>
            <a:r>
              <a:rPr lang="en-CA" sz="5000" b="1" dirty="0" err="1" smtClean="0"/>
              <a:t>ኵሎ</a:t>
            </a:r>
            <a:r>
              <a:rPr lang="en-CA" sz="5000" b="1" dirty="0" smtClean="0"/>
              <a:t> </a:t>
            </a:r>
            <a:r>
              <a:rPr lang="en-CA" sz="5000" b="1" dirty="0" err="1" smtClean="0"/>
              <a:t>አሚረ</a:t>
            </a:r>
            <a:r>
              <a:rPr lang="en-CA" sz="5000" b="1" dirty="0" smtClean="0"/>
              <a:t> </a:t>
            </a:r>
            <a:r>
              <a:rPr lang="en-CA" sz="5000" b="1" dirty="0" err="1" smtClean="0"/>
              <a:t>እባርከከ</a:t>
            </a:r>
            <a:r>
              <a:rPr lang="en-CA" sz="5000" b="1" dirty="0" smtClean="0"/>
              <a:t> </a:t>
            </a:r>
            <a:r>
              <a:rPr lang="en-CA" sz="5000" b="1" dirty="0" err="1" smtClean="0"/>
              <a:t>ወእሴብሕ</a:t>
            </a:r>
            <a:r>
              <a:rPr lang="en-CA" sz="5000" b="1" dirty="0" smtClean="0"/>
              <a:t> </a:t>
            </a:r>
            <a:r>
              <a:rPr lang="en-CA" sz="5000" b="1" dirty="0" err="1" smtClean="0"/>
              <a:t>ለስምከ</a:t>
            </a:r>
            <a:r>
              <a:rPr lang="en-CA" sz="5000" b="1" dirty="0" smtClean="0"/>
              <a:t> </a:t>
            </a:r>
            <a:r>
              <a:rPr lang="en-CA" sz="5000" b="1" dirty="0" err="1" smtClean="0"/>
              <a:t>ለዓለም</a:t>
            </a:r>
            <a:r>
              <a:rPr lang="en-CA" sz="5000" b="1" dirty="0" smtClean="0"/>
              <a:t> </a:t>
            </a:r>
            <a:r>
              <a:rPr lang="en-CA" sz="5000" b="1" dirty="0" err="1" smtClean="0"/>
              <a:t>ወለዓለመ</a:t>
            </a:r>
            <a:r>
              <a:rPr lang="en-CA" sz="5000" b="1" dirty="0" smtClean="0"/>
              <a:t> </a:t>
            </a:r>
            <a:r>
              <a:rPr lang="en-CA" sz="5000" b="1" dirty="0" err="1" smtClean="0"/>
              <a:t>ዓለም</a:t>
            </a:r>
            <a:r>
              <a:rPr lang="en-CA" sz="5000" b="1" dirty="0" smtClean="0"/>
              <a:t>።</a:t>
            </a:r>
          </a:p>
          <a:p>
            <a:endParaRPr lang="en-CA" sz="1400" b="1" dirty="0" smtClean="0"/>
          </a:p>
          <a:p>
            <a:r>
              <a:rPr lang="en-CA" sz="5000" b="1" dirty="0" err="1" smtClean="0">
                <a:solidFill>
                  <a:srgbClr val="FFFF00"/>
                </a:solidFill>
              </a:rPr>
              <a:t>ይ.ሕ</a:t>
            </a:r>
            <a:r>
              <a:rPr lang="en-CA" sz="5000" b="1" dirty="0" smtClean="0">
                <a:solidFill>
                  <a:srgbClr val="FFFF00"/>
                </a:solidFill>
              </a:rPr>
              <a:t>. </a:t>
            </a:r>
            <a:r>
              <a:rPr lang="en-CA" sz="5000" b="1" dirty="0" err="1" smtClean="0"/>
              <a:t>አቡነ</a:t>
            </a:r>
            <a:r>
              <a:rPr lang="en-CA" sz="5000" b="1" dirty="0" smtClean="0"/>
              <a:t> </a:t>
            </a:r>
            <a:r>
              <a:rPr lang="en-CA" sz="5000" b="1" dirty="0" err="1" smtClean="0"/>
              <a:t>ዘበሰማያት</a:t>
            </a:r>
            <a:r>
              <a:rPr lang="en-CA" sz="5000" b="1" dirty="0" smtClean="0"/>
              <a:t> </a:t>
            </a:r>
            <a:r>
              <a:rPr lang="en-CA" sz="5000" b="1" dirty="0" err="1" smtClean="0"/>
              <a:t>ኢታብአነ</a:t>
            </a:r>
            <a:r>
              <a:rPr lang="en-CA" sz="5000" b="1" dirty="0" smtClean="0"/>
              <a:t> </a:t>
            </a:r>
            <a:r>
              <a:rPr lang="en-CA" sz="5000" b="1" dirty="0" err="1" smtClean="0"/>
              <a:t>እግዚኦ</a:t>
            </a:r>
            <a:r>
              <a:rPr lang="en-CA" sz="5000" b="1" dirty="0" smtClean="0"/>
              <a:t> </a:t>
            </a:r>
            <a:r>
              <a:rPr lang="en-CA" sz="5000" b="1" dirty="0" err="1" smtClean="0"/>
              <a:t>ውስተ</a:t>
            </a:r>
            <a:r>
              <a:rPr lang="en-CA" sz="5000" b="1" dirty="0" smtClean="0"/>
              <a:t> </a:t>
            </a:r>
            <a:r>
              <a:rPr lang="en-CA" sz="5000" b="1" dirty="0" err="1" smtClean="0"/>
              <a:t>መንሱት</a:t>
            </a:r>
            <a:r>
              <a:rPr lang="en-CA" sz="5000" b="1" dirty="0" smtClean="0"/>
              <a:t>።</a:t>
            </a:r>
            <a:endParaRPr lang="en-CA" sz="5000" b="1" dirty="0"/>
          </a:p>
        </p:txBody>
      </p:sp>
      <p:sp>
        <p:nvSpPr>
          <p:cNvPr id="8" name="TextBox 7"/>
          <p:cNvSpPr txBox="1"/>
          <p:nvPr/>
        </p:nvSpPr>
        <p:spPr>
          <a:xfrm>
            <a:off x="4226474" y="-10488"/>
            <a:ext cx="4151716" cy="7017306"/>
          </a:xfrm>
          <a:prstGeom prst="rect">
            <a:avLst/>
          </a:prstGeom>
          <a:noFill/>
        </p:spPr>
        <p:txBody>
          <a:bodyPr wrap="square" rtlCol="0">
            <a:spAutoFit/>
          </a:bodyPr>
          <a:lstStyle/>
          <a:p>
            <a:r>
              <a:rPr lang="en-CA" sz="5000" dirty="0" err="1" smtClean="0">
                <a:solidFill>
                  <a:srgbClr val="FF0000"/>
                </a:solidFill>
              </a:rPr>
              <a:t>ይ.ካ</a:t>
            </a:r>
            <a:r>
              <a:rPr lang="en-CA" sz="5000" dirty="0" smtClean="0">
                <a:solidFill>
                  <a:srgbClr val="FF0000"/>
                </a:solidFill>
              </a:rPr>
              <a:t>. </a:t>
            </a:r>
            <a:r>
              <a:rPr lang="en-CA" sz="5000" dirty="0" err="1" smtClean="0"/>
              <a:t>ኵሉ</a:t>
            </a:r>
            <a:r>
              <a:rPr lang="en-CA" sz="5000" dirty="0" smtClean="0"/>
              <a:t> </a:t>
            </a:r>
            <a:r>
              <a:rPr lang="en-CA" sz="5000" dirty="0" err="1" smtClean="0"/>
              <a:t>መዓልቲ</a:t>
            </a:r>
            <a:r>
              <a:rPr lang="en-CA" sz="5000" dirty="0" smtClean="0"/>
              <a:t> </a:t>
            </a:r>
            <a:r>
              <a:rPr lang="en-CA" sz="5000" dirty="0" err="1" smtClean="0"/>
              <a:t>እባርኸካ</a:t>
            </a:r>
            <a:r>
              <a:rPr lang="en-CA" sz="5000" dirty="0" smtClean="0"/>
              <a:t>፥ </a:t>
            </a:r>
            <a:r>
              <a:rPr lang="en-CA" sz="5000" dirty="0" err="1" smtClean="0"/>
              <a:t>ንስምካ</a:t>
            </a:r>
            <a:endParaRPr lang="en-CA" sz="5000" dirty="0" smtClean="0"/>
          </a:p>
          <a:p>
            <a:r>
              <a:rPr lang="en-CA" sz="5000" dirty="0" err="1" smtClean="0"/>
              <a:t>ውን</a:t>
            </a:r>
            <a:r>
              <a:rPr lang="en-CA" sz="5000" dirty="0" smtClean="0"/>
              <a:t> </a:t>
            </a:r>
            <a:r>
              <a:rPr lang="en-CA" sz="5000" dirty="0" err="1" smtClean="0"/>
              <a:t>ምስጋና</a:t>
            </a:r>
            <a:r>
              <a:rPr lang="en-CA" sz="5000" dirty="0" smtClean="0"/>
              <a:t> </a:t>
            </a:r>
            <a:r>
              <a:rPr lang="en-CA" sz="5000" dirty="0" err="1" smtClean="0"/>
              <a:t>አቕርብ</a:t>
            </a:r>
            <a:r>
              <a:rPr lang="en-CA" sz="5000" dirty="0" smtClean="0"/>
              <a:t> </a:t>
            </a:r>
            <a:r>
              <a:rPr lang="en-CA" sz="5000" dirty="0" err="1" smtClean="0"/>
              <a:t>ንዘልዓለም</a:t>
            </a:r>
            <a:r>
              <a:rPr lang="en-CA" sz="5000" dirty="0" smtClean="0"/>
              <a:t> </a:t>
            </a:r>
            <a:r>
              <a:rPr lang="en-CA" sz="5000" dirty="0" err="1" smtClean="0"/>
              <a:t>ዓለም</a:t>
            </a:r>
            <a:r>
              <a:rPr lang="en-CA" sz="5000" dirty="0" smtClean="0"/>
              <a:t>።</a:t>
            </a:r>
          </a:p>
          <a:p>
            <a:r>
              <a:rPr lang="en-CA" sz="5000" dirty="0" err="1" smtClean="0">
                <a:solidFill>
                  <a:srgbClr val="FFFF00"/>
                </a:solidFill>
              </a:rPr>
              <a:t>ይ.ሕ</a:t>
            </a:r>
            <a:r>
              <a:rPr lang="en-CA" sz="5000" dirty="0" smtClean="0">
                <a:solidFill>
                  <a:srgbClr val="FFFF00"/>
                </a:solidFill>
              </a:rPr>
              <a:t>. </a:t>
            </a:r>
            <a:r>
              <a:rPr lang="en-CA" sz="5000" dirty="0" err="1" smtClean="0"/>
              <a:t>ኣብ</a:t>
            </a:r>
            <a:r>
              <a:rPr lang="en-CA" sz="5000" dirty="0" smtClean="0"/>
              <a:t> </a:t>
            </a:r>
            <a:r>
              <a:rPr lang="en-CA" sz="5000" dirty="0" err="1" smtClean="0"/>
              <a:t>ሰማያት</a:t>
            </a:r>
            <a:r>
              <a:rPr lang="en-CA" sz="5000" dirty="0" smtClean="0"/>
              <a:t> </a:t>
            </a:r>
            <a:r>
              <a:rPr lang="en-CA" sz="5000" dirty="0" err="1" smtClean="0"/>
              <a:t>እትነብር</a:t>
            </a:r>
            <a:r>
              <a:rPr lang="en-CA" sz="5000" dirty="0" smtClean="0"/>
              <a:t> </a:t>
            </a:r>
            <a:r>
              <a:rPr lang="en-CA" sz="5000" dirty="0" err="1" smtClean="0"/>
              <a:t>ኣቦና</a:t>
            </a:r>
            <a:r>
              <a:rPr lang="en-CA" sz="5000" dirty="0" smtClean="0"/>
              <a:t>፥ ኦ </a:t>
            </a:r>
            <a:r>
              <a:rPr lang="en-CA" sz="5000" dirty="0" err="1" smtClean="0"/>
              <a:t>ጐይታ</a:t>
            </a:r>
            <a:r>
              <a:rPr lang="en-CA" sz="5000" dirty="0" smtClean="0"/>
              <a:t>፥ </a:t>
            </a:r>
            <a:r>
              <a:rPr lang="en-CA" sz="5000" dirty="0" err="1" smtClean="0"/>
              <a:t>ኣብ</a:t>
            </a:r>
            <a:r>
              <a:rPr lang="en-CA" sz="5000" dirty="0" smtClean="0"/>
              <a:t> </a:t>
            </a:r>
            <a:r>
              <a:rPr lang="en-CA" sz="5000" dirty="0" err="1" smtClean="0"/>
              <a:t>ፈተና</a:t>
            </a:r>
            <a:r>
              <a:rPr lang="en-CA" sz="5000" dirty="0" smtClean="0"/>
              <a:t> </a:t>
            </a:r>
            <a:r>
              <a:rPr lang="en-CA" sz="5000" dirty="0" err="1" smtClean="0"/>
              <a:t>ኣይተእትወና</a:t>
            </a:r>
            <a:r>
              <a:rPr lang="en-CA" sz="5000" dirty="0" smtClean="0"/>
              <a:t>።</a:t>
            </a:r>
            <a:endParaRPr lang="en-CA" sz="5000" dirty="0"/>
          </a:p>
        </p:txBody>
      </p:sp>
      <p:sp>
        <p:nvSpPr>
          <p:cNvPr id="9" name="Rectangle 8"/>
          <p:cNvSpPr/>
          <p:nvPr/>
        </p:nvSpPr>
        <p:spPr>
          <a:xfrm>
            <a:off x="8094995" y="-125376"/>
            <a:ext cx="4237975" cy="6884962"/>
          </a:xfrm>
          <a:prstGeom prst="rect">
            <a:avLst/>
          </a:prstGeom>
        </p:spPr>
        <p:txBody>
          <a:bodyPr wrap="square">
            <a:spAutoFit/>
          </a:bodyPr>
          <a:lstStyle/>
          <a:p>
            <a:pPr marL="40639" marR="40639">
              <a:lnSpc>
                <a:spcPct val="150000"/>
              </a:lnSpc>
              <a:spcBef>
                <a:spcPts val="600"/>
              </a:spcBef>
              <a:buClr>
                <a:srgbClr val="D84800"/>
              </a:buClr>
              <a:buFont typeface="Arial"/>
              <a:defRPr sz="2800"/>
            </a:pPr>
            <a:r>
              <a:rPr lang="en-US" sz="3600" b="1" dirty="0" smtClean="0">
                <a:solidFill>
                  <a:srgbClr val="D84800"/>
                </a:solidFill>
                <a:uFill>
                  <a:solidFill>
                    <a:srgbClr val="D84800"/>
                  </a:solidFill>
                </a:uFill>
              </a:rPr>
              <a:t>Priest:</a:t>
            </a:r>
            <a:r>
              <a:rPr lang="en-US" sz="3600" dirty="0" smtClean="0"/>
              <a:t>  </a:t>
            </a:r>
            <a:r>
              <a:rPr lang="en-US" sz="3600" dirty="0"/>
              <a:t>Every day will I bless Thee, and I will praise  Thy name forever and ever</a:t>
            </a:r>
            <a:r>
              <a:rPr lang="en-US" sz="3600" dirty="0" smtClean="0"/>
              <a:t>.</a:t>
            </a:r>
          </a:p>
          <a:p>
            <a:pPr marL="40639" marR="40639">
              <a:lnSpc>
                <a:spcPct val="150000"/>
              </a:lnSpc>
              <a:spcBef>
                <a:spcPts val="600"/>
              </a:spcBef>
              <a:buClr>
                <a:srgbClr val="D84800"/>
              </a:buClr>
              <a:buFont typeface="Arial"/>
              <a:defRPr sz="2800"/>
            </a:pPr>
            <a:endParaRPr lang="en-US" sz="1400" dirty="0"/>
          </a:p>
          <a:p>
            <a:pPr marL="40639" marR="40639">
              <a:lnSpc>
                <a:spcPct val="135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Our </a:t>
            </a:r>
            <a:r>
              <a:rPr lang="en-US" sz="3600" dirty="0">
                <a:solidFill>
                  <a:schemeClr val="tx1">
                    <a:lumMod val="95000"/>
                  </a:schemeClr>
                </a:solidFill>
                <a:uFill>
                  <a:solidFill>
                    <a:srgbClr val="0329D6"/>
                  </a:solidFill>
                </a:uFill>
              </a:rPr>
              <a:t>Father who art in heaven, lead us not, Lord, into temptation. </a:t>
            </a:r>
          </a:p>
        </p:txBody>
      </p:sp>
    </p:spTree>
    <p:extLst>
      <p:ext uri="{BB962C8B-B14F-4D97-AF65-F5344CB8AC3E}">
        <p14:creationId xmlns:p14="http://schemas.microsoft.com/office/powerpoint/2010/main" val="565629016"/>
      </p:ext>
    </p:extLst>
  </p:cSld>
  <p:clrMapOvr>
    <a:masterClrMapping/>
  </p:clrMapOvr>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715" y="274674"/>
            <a:ext cx="4429125" cy="5042278"/>
          </a:xfrm>
          <a:prstGeom prst="rect">
            <a:avLst/>
          </a:prstGeom>
          <a:noFill/>
        </p:spPr>
        <p:txBody>
          <a:bodyPr wrap="square" rtlCol="0">
            <a:spAutoFit/>
          </a:bodyPr>
          <a:lstStyle/>
          <a:p>
            <a:pPr>
              <a:lnSpc>
                <a:spcPct val="150000"/>
              </a:lnSpc>
            </a:pPr>
            <a:r>
              <a:rPr lang="en-CA" sz="5500" b="1" dirty="0" err="1" smtClean="0">
                <a:solidFill>
                  <a:srgbClr val="92D050"/>
                </a:solidFill>
              </a:rPr>
              <a:t>ይ.ዲ</a:t>
            </a:r>
            <a:r>
              <a:rPr lang="en-CA" sz="5500" b="1" dirty="0" smtClean="0">
                <a:solidFill>
                  <a:srgbClr val="92D050"/>
                </a:solidFill>
              </a:rPr>
              <a:t>. </a:t>
            </a:r>
            <a:r>
              <a:rPr lang="en-CA" sz="5500" b="1" dirty="0" err="1" smtClean="0"/>
              <a:t>ወናእኵቶ</a:t>
            </a:r>
            <a:r>
              <a:rPr lang="en-CA" sz="5500" b="1" dirty="0" smtClean="0"/>
              <a:t> </a:t>
            </a:r>
            <a:r>
              <a:rPr lang="en-CA" sz="5500" b="1" dirty="0" err="1" smtClean="0"/>
              <a:t>ይደልወነ</a:t>
            </a:r>
            <a:r>
              <a:rPr lang="en-CA" sz="5500" b="1" dirty="0" smtClean="0"/>
              <a:t> </a:t>
            </a:r>
            <a:r>
              <a:rPr lang="en-CA" sz="5500" b="1" dirty="0" err="1" smtClean="0"/>
              <a:t>ከመ</a:t>
            </a:r>
            <a:r>
              <a:rPr lang="en-CA" sz="5500" b="1" dirty="0" smtClean="0"/>
              <a:t> </a:t>
            </a:r>
            <a:r>
              <a:rPr lang="en-CA" sz="5500" b="1" dirty="0" err="1" smtClean="0"/>
              <a:t>ንሳተፍ</a:t>
            </a:r>
            <a:r>
              <a:rPr lang="en-CA" sz="5500" b="1" dirty="0" smtClean="0"/>
              <a:t> </a:t>
            </a:r>
            <a:r>
              <a:rPr lang="en-CA" sz="5500" b="1" dirty="0" err="1" smtClean="0"/>
              <a:t>ምሥጢረ</a:t>
            </a:r>
            <a:r>
              <a:rPr lang="en-CA" sz="5500" b="1" dirty="0" smtClean="0"/>
              <a:t> </a:t>
            </a:r>
            <a:r>
              <a:rPr lang="en-CA" sz="5500" b="1" dirty="0" err="1" smtClean="0"/>
              <a:t>ክብርተ</a:t>
            </a:r>
            <a:r>
              <a:rPr lang="en-CA" sz="5500" b="1" dirty="0" smtClean="0"/>
              <a:t> </a:t>
            </a:r>
            <a:r>
              <a:rPr lang="en-CA" sz="5500" b="1" dirty="0" err="1" smtClean="0"/>
              <a:t>ወቅድስተ</a:t>
            </a:r>
            <a:endParaRPr lang="en-CA" sz="5500" b="1" dirty="0">
              <a:solidFill>
                <a:srgbClr val="FFFF00"/>
              </a:solidFill>
            </a:endParaRPr>
          </a:p>
        </p:txBody>
      </p:sp>
      <p:sp>
        <p:nvSpPr>
          <p:cNvPr id="8" name="TextBox 7"/>
          <p:cNvSpPr txBox="1"/>
          <p:nvPr/>
        </p:nvSpPr>
        <p:spPr>
          <a:xfrm>
            <a:off x="4196251" y="475287"/>
            <a:ext cx="4151716" cy="6017032"/>
          </a:xfrm>
          <a:prstGeom prst="rect">
            <a:avLst/>
          </a:prstGeom>
          <a:noFill/>
        </p:spPr>
        <p:txBody>
          <a:bodyPr wrap="square" rtlCol="0">
            <a:spAutoFit/>
          </a:bodyPr>
          <a:lstStyle/>
          <a:p>
            <a:r>
              <a:rPr lang="en-CA" sz="5500" dirty="0" err="1" smtClean="0">
                <a:solidFill>
                  <a:srgbClr val="92D050"/>
                </a:solidFill>
              </a:rPr>
              <a:t>ይ.ዲ</a:t>
            </a:r>
            <a:r>
              <a:rPr lang="en-CA" sz="5500" dirty="0" smtClean="0">
                <a:solidFill>
                  <a:srgbClr val="92D050"/>
                </a:solidFill>
              </a:rPr>
              <a:t>. </a:t>
            </a:r>
            <a:r>
              <a:rPr lang="en-CA" sz="5500" dirty="0" err="1" smtClean="0"/>
              <a:t>ክብርትን</a:t>
            </a:r>
            <a:r>
              <a:rPr lang="en-CA" sz="5500" dirty="0" smtClean="0"/>
              <a:t> </a:t>
            </a:r>
            <a:r>
              <a:rPr lang="en-CA" sz="5500" dirty="0" err="1" smtClean="0"/>
              <a:t>ቅድስትን</a:t>
            </a:r>
            <a:r>
              <a:rPr lang="en-CA" sz="5500" dirty="0" smtClean="0"/>
              <a:t> </a:t>
            </a:r>
            <a:r>
              <a:rPr lang="en-CA" sz="5500" dirty="0" err="1" smtClean="0"/>
              <a:t>ምሥጢር</a:t>
            </a:r>
            <a:r>
              <a:rPr lang="en-CA" sz="5500" dirty="0" smtClean="0"/>
              <a:t> (</a:t>
            </a:r>
            <a:r>
              <a:rPr lang="en-CA" sz="5500" dirty="0" err="1" smtClean="0"/>
              <a:t>ሥጋኡን</a:t>
            </a:r>
            <a:r>
              <a:rPr lang="en-CA" sz="5500" dirty="0" smtClean="0"/>
              <a:t> </a:t>
            </a:r>
            <a:r>
              <a:rPr lang="en-CA" sz="5500" dirty="0" err="1" smtClean="0"/>
              <a:t>ደሙን</a:t>
            </a:r>
            <a:r>
              <a:rPr lang="en-CA" sz="5500" dirty="0" smtClean="0"/>
              <a:t>) </a:t>
            </a:r>
            <a:r>
              <a:rPr lang="en-CA" sz="5500" dirty="0" err="1" smtClean="0"/>
              <a:t>ክንቅበልን</a:t>
            </a:r>
            <a:r>
              <a:rPr lang="en-CA" sz="5500" dirty="0" smtClean="0"/>
              <a:t> </a:t>
            </a:r>
            <a:r>
              <a:rPr lang="en-CA" sz="5500" dirty="0" err="1" smtClean="0"/>
              <a:t>ከነመስግንን</a:t>
            </a:r>
            <a:r>
              <a:rPr lang="en-CA" sz="5500" dirty="0" smtClean="0"/>
              <a:t> </a:t>
            </a:r>
            <a:r>
              <a:rPr lang="en-CA" sz="5500" dirty="0" err="1" smtClean="0"/>
              <a:t>ይግብኣና</a:t>
            </a:r>
            <a:r>
              <a:rPr lang="en-CA" sz="5500" dirty="0" smtClean="0"/>
              <a:t> </a:t>
            </a:r>
            <a:r>
              <a:rPr lang="en-CA" sz="5500" dirty="0" err="1" smtClean="0"/>
              <a:t>እዩ</a:t>
            </a:r>
            <a:r>
              <a:rPr lang="en-CA" sz="5500" dirty="0" smtClean="0"/>
              <a:t>። </a:t>
            </a:r>
            <a:endParaRPr lang="en-CA" sz="5500" dirty="0">
              <a:solidFill>
                <a:srgbClr val="FFFF00"/>
              </a:solidFill>
            </a:endParaRPr>
          </a:p>
        </p:txBody>
      </p:sp>
      <p:sp>
        <p:nvSpPr>
          <p:cNvPr id="9" name="Rectangle 8"/>
          <p:cNvSpPr/>
          <p:nvPr/>
        </p:nvSpPr>
        <p:spPr>
          <a:xfrm>
            <a:off x="8206122" y="274674"/>
            <a:ext cx="4035305" cy="6044732"/>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4000" b="1" dirty="0" smtClean="0">
                <a:solidFill>
                  <a:srgbClr val="92D050"/>
                </a:solidFill>
              </a:rPr>
              <a:t>Deacon:</a:t>
            </a:r>
            <a:r>
              <a:rPr lang="en-US" sz="4000" dirty="0" smtClean="0">
                <a:solidFill>
                  <a:srgbClr val="92D050"/>
                </a:solidFill>
              </a:rPr>
              <a:t> </a:t>
            </a:r>
            <a:r>
              <a:rPr lang="en-US" sz="4000" dirty="0"/>
              <a:t>And let us give thanks unto Him that </a:t>
            </a:r>
            <a:r>
              <a:rPr lang="en-US" sz="4000" dirty="0" err="1"/>
              <a:t>maketh</a:t>
            </a:r>
            <a:r>
              <a:rPr lang="en-US" sz="4000" dirty="0"/>
              <a:t> us meet to communicate in the precious and holy mystery.</a:t>
            </a:r>
          </a:p>
        </p:txBody>
      </p:sp>
    </p:spTree>
    <p:extLst>
      <p:ext uri="{BB962C8B-B14F-4D97-AF65-F5344CB8AC3E}">
        <p14:creationId xmlns:p14="http://schemas.microsoft.com/office/powerpoint/2010/main" val="353928288"/>
      </p:ext>
    </p:extLst>
  </p:cSld>
  <p:clrMapOvr>
    <a:masterClrMapping/>
  </p:clrMapOvr>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4036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45" y="-118877"/>
            <a:ext cx="4509135" cy="7232749"/>
          </a:xfrm>
          <a:prstGeom prst="rect">
            <a:avLst/>
          </a:prstGeom>
          <a:noFill/>
        </p:spPr>
        <p:txBody>
          <a:bodyPr wrap="square" rtlCol="0">
            <a:spAutoFit/>
          </a:bodyPr>
          <a:lstStyle/>
          <a:p>
            <a:r>
              <a:rPr lang="en-CA" sz="5000" b="1" dirty="0" err="1" smtClean="0">
                <a:solidFill>
                  <a:srgbClr val="FF0000"/>
                </a:solidFill>
              </a:rPr>
              <a:t>ይ.ካ</a:t>
            </a:r>
            <a:r>
              <a:rPr lang="en-CA" sz="5000" b="1" dirty="0" smtClean="0">
                <a:solidFill>
                  <a:srgbClr val="FF0000"/>
                </a:solidFill>
              </a:rPr>
              <a:t>. </a:t>
            </a:r>
            <a:r>
              <a:rPr lang="en-CA" sz="5000" b="1" dirty="0" err="1" smtClean="0"/>
              <a:t>ስብሐተ</a:t>
            </a:r>
            <a:r>
              <a:rPr lang="en-CA" sz="5000" b="1" dirty="0" smtClean="0"/>
              <a:t> </a:t>
            </a:r>
            <a:r>
              <a:rPr lang="en-CA" sz="5000" b="1" dirty="0" err="1" smtClean="0"/>
              <a:t>እግዚአብሔር</a:t>
            </a:r>
            <a:r>
              <a:rPr lang="en-CA" sz="5000" b="1" dirty="0" smtClean="0"/>
              <a:t> </a:t>
            </a:r>
            <a:r>
              <a:rPr lang="en-CA" sz="5000" b="1" dirty="0" err="1" smtClean="0"/>
              <a:t>ይነግር</a:t>
            </a:r>
            <a:r>
              <a:rPr lang="en-CA" sz="5000" b="1" dirty="0" smtClean="0"/>
              <a:t> </a:t>
            </a:r>
            <a:r>
              <a:rPr lang="en-CA" sz="5000" b="1" dirty="0" err="1" smtClean="0"/>
              <a:t>አፉየ</a:t>
            </a:r>
            <a:r>
              <a:rPr lang="en-CA" sz="5000" b="1" dirty="0" smtClean="0"/>
              <a:t>፥ </a:t>
            </a:r>
            <a:r>
              <a:rPr lang="en-CA" sz="5000" b="1" dirty="0" err="1" smtClean="0"/>
              <a:t>ወኩሎ</a:t>
            </a:r>
            <a:r>
              <a:rPr lang="en-CA" sz="5000" b="1" dirty="0" smtClean="0"/>
              <a:t> </a:t>
            </a:r>
            <a:r>
              <a:rPr lang="en-CA" sz="5000" b="1" dirty="0" err="1" smtClean="0"/>
              <a:t>ዘሥጋ</a:t>
            </a:r>
            <a:r>
              <a:rPr lang="en-CA" sz="5000" b="1" dirty="0" smtClean="0"/>
              <a:t> </a:t>
            </a:r>
            <a:r>
              <a:rPr lang="en-CA" sz="5000" b="1" dirty="0" err="1" smtClean="0"/>
              <a:t>ይባርክ</a:t>
            </a:r>
            <a:r>
              <a:rPr lang="en-CA" sz="5000" b="1" dirty="0" smtClean="0"/>
              <a:t>፥ </a:t>
            </a:r>
            <a:r>
              <a:rPr lang="en-CA" sz="5000" b="1" dirty="0" err="1" smtClean="0"/>
              <a:t>ለስሙ</a:t>
            </a:r>
            <a:r>
              <a:rPr lang="en-CA" sz="5000" b="1" dirty="0" smtClean="0"/>
              <a:t> </a:t>
            </a:r>
            <a:r>
              <a:rPr lang="en-CA" sz="5000" b="1" dirty="0" err="1" smtClean="0"/>
              <a:t>ቅዱስ</a:t>
            </a:r>
            <a:r>
              <a:rPr lang="en-CA" sz="5000" b="1" dirty="0" smtClean="0"/>
              <a:t> </a:t>
            </a:r>
            <a:r>
              <a:rPr lang="en-CA" sz="5000" b="1" dirty="0" err="1" smtClean="0"/>
              <a:t>ለዓለም</a:t>
            </a:r>
            <a:r>
              <a:rPr lang="en-CA" sz="5000" b="1" dirty="0" smtClean="0"/>
              <a:t> </a:t>
            </a:r>
            <a:r>
              <a:rPr lang="en-CA" sz="5000" b="1" dirty="0" err="1" smtClean="0"/>
              <a:t>ወለዓለመ</a:t>
            </a:r>
            <a:r>
              <a:rPr lang="en-CA" sz="5000" b="1" dirty="0" smtClean="0"/>
              <a:t> </a:t>
            </a:r>
            <a:r>
              <a:rPr lang="en-CA" sz="5000" b="1" dirty="0" err="1" smtClean="0"/>
              <a:t>ዓለም</a:t>
            </a:r>
            <a:r>
              <a:rPr lang="en-CA" sz="5000" b="1" dirty="0" smtClean="0"/>
              <a:t>።</a:t>
            </a:r>
          </a:p>
          <a:p>
            <a:endParaRPr lang="en-CA" sz="1400" b="1" dirty="0" smtClean="0"/>
          </a:p>
          <a:p>
            <a:r>
              <a:rPr lang="en-CA" sz="5000" b="1" dirty="0" err="1" smtClean="0">
                <a:solidFill>
                  <a:srgbClr val="FFFF00"/>
                </a:solidFill>
              </a:rPr>
              <a:t>ይ.ሕ</a:t>
            </a:r>
            <a:r>
              <a:rPr lang="en-CA" sz="5000" b="1" dirty="0" smtClean="0">
                <a:solidFill>
                  <a:srgbClr val="FFFF00"/>
                </a:solidFill>
              </a:rPr>
              <a:t>. </a:t>
            </a:r>
            <a:r>
              <a:rPr lang="en-CA" sz="5000" b="1" dirty="0" err="1" smtClean="0"/>
              <a:t>አቡነ</a:t>
            </a:r>
            <a:r>
              <a:rPr lang="en-CA" sz="5000" b="1" dirty="0" smtClean="0"/>
              <a:t>  </a:t>
            </a:r>
            <a:r>
              <a:rPr lang="en-CA" sz="5000" b="1" dirty="0" err="1" smtClean="0"/>
              <a:t>ዘበሰማ</a:t>
            </a:r>
            <a:endParaRPr lang="en-CA" sz="5000" b="1" dirty="0" smtClean="0"/>
          </a:p>
          <a:p>
            <a:r>
              <a:rPr lang="en-CA" sz="5000" b="1" dirty="0" err="1" smtClean="0"/>
              <a:t>ያት</a:t>
            </a:r>
            <a:r>
              <a:rPr lang="en-CA" sz="5000" b="1" dirty="0" smtClean="0"/>
              <a:t> </a:t>
            </a:r>
            <a:r>
              <a:rPr lang="en-CA" sz="5000" b="1" dirty="0" err="1" smtClean="0"/>
              <a:t>ኢታብአነ</a:t>
            </a:r>
            <a:r>
              <a:rPr lang="en-CA" sz="5000" b="1" dirty="0" smtClean="0"/>
              <a:t> </a:t>
            </a:r>
            <a:r>
              <a:rPr lang="en-CA" sz="5000" b="1" dirty="0" err="1" smtClean="0"/>
              <a:t>እግዚኦ</a:t>
            </a:r>
            <a:r>
              <a:rPr lang="en-CA" sz="5000" b="1" dirty="0" smtClean="0"/>
              <a:t> </a:t>
            </a:r>
            <a:r>
              <a:rPr lang="en-CA" sz="5000" b="1" dirty="0" err="1" smtClean="0"/>
              <a:t>ውስተ</a:t>
            </a:r>
            <a:r>
              <a:rPr lang="en-CA" sz="5000" b="1" dirty="0" smtClean="0"/>
              <a:t> </a:t>
            </a:r>
            <a:r>
              <a:rPr lang="en-CA" sz="5000" b="1" dirty="0" err="1" smtClean="0"/>
              <a:t>መንሱት</a:t>
            </a:r>
            <a:r>
              <a:rPr lang="en-CA" sz="5000" b="1" dirty="0" smtClean="0"/>
              <a:t>።</a:t>
            </a:r>
            <a:endParaRPr lang="en-CA" sz="5000" b="1" dirty="0"/>
          </a:p>
        </p:txBody>
      </p:sp>
      <p:sp>
        <p:nvSpPr>
          <p:cNvPr id="8" name="TextBox 7"/>
          <p:cNvSpPr txBox="1"/>
          <p:nvPr/>
        </p:nvSpPr>
        <p:spPr>
          <a:xfrm>
            <a:off x="4401167" y="-23221"/>
            <a:ext cx="4011313" cy="7017306"/>
          </a:xfrm>
          <a:prstGeom prst="rect">
            <a:avLst/>
          </a:prstGeom>
          <a:noFill/>
        </p:spPr>
        <p:txBody>
          <a:bodyPr wrap="square" rtlCol="0">
            <a:spAutoFit/>
          </a:bodyPr>
          <a:lstStyle/>
          <a:p>
            <a:r>
              <a:rPr lang="en-CA" sz="4500" dirty="0" err="1" smtClean="0">
                <a:solidFill>
                  <a:srgbClr val="FF0000"/>
                </a:solidFill>
              </a:rPr>
              <a:t>ይ.ካ</a:t>
            </a:r>
            <a:r>
              <a:rPr lang="en-CA" sz="4500" dirty="0" smtClean="0">
                <a:solidFill>
                  <a:srgbClr val="FF0000"/>
                </a:solidFill>
              </a:rPr>
              <a:t>. </a:t>
            </a:r>
            <a:r>
              <a:rPr lang="en-CA" sz="4500" dirty="0" err="1" smtClean="0"/>
              <a:t>ኣፈይ</a:t>
            </a:r>
            <a:r>
              <a:rPr lang="en-CA" sz="4500" dirty="0" smtClean="0"/>
              <a:t> </a:t>
            </a:r>
            <a:r>
              <a:rPr lang="en-CA" sz="4500" dirty="0" err="1" smtClean="0"/>
              <a:t>ምስጋና</a:t>
            </a:r>
            <a:r>
              <a:rPr lang="en-CA" sz="4500" dirty="0" smtClean="0"/>
              <a:t> </a:t>
            </a:r>
            <a:r>
              <a:rPr lang="en-CA" sz="4500" dirty="0" err="1" smtClean="0"/>
              <a:t>እግዚኣብሔር</a:t>
            </a:r>
            <a:r>
              <a:rPr lang="en-CA" sz="4500" dirty="0" smtClean="0"/>
              <a:t>  </a:t>
            </a:r>
            <a:r>
              <a:rPr lang="en-CA" sz="4500" dirty="0" err="1" smtClean="0"/>
              <a:t>ይዛረ</a:t>
            </a:r>
            <a:endParaRPr lang="en-CA" sz="4500" dirty="0" smtClean="0"/>
          </a:p>
          <a:p>
            <a:r>
              <a:rPr lang="en-CA" sz="4500" dirty="0" smtClean="0"/>
              <a:t>ብ ፥ </a:t>
            </a:r>
            <a:r>
              <a:rPr lang="en-CA" sz="4500" dirty="0" err="1" smtClean="0"/>
              <a:t>ሥጋ</a:t>
            </a:r>
            <a:r>
              <a:rPr lang="en-CA" sz="4500" dirty="0" smtClean="0"/>
              <a:t> </a:t>
            </a:r>
            <a:r>
              <a:rPr lang="en-CA" sz="4500" dirty="0" err="1" smtClean="0"/>
              <a:t>ዝለበሰ</a:t>
            </a:r>
            <a:r>
              <a:rPr lang="en-CA" sz="4500" dirty="0" smtClean="0"/>
              <a:t> </a:t>
            </a:r>
            <a:r>
              <a:rPr lang="en-CA" sz="4500" dirty="0" err="1" smtClean="0"/>
              <a:t>ኵሉ</a:t>
            </a:r>
            <a:r>
              <a:rPr lang="en-CA" sz="4500" dirty="0" smtClean="0"/>
              <a:t> </a:t>
            </a:r>
            <a:r>
              <a:rPr lang="en-CA" sz="4500" dirty="0" err="1" smtClean="0"/>
              <a:t>ድማ</a:t>
            </a:r>
            <a:r>
              <a:rPr lang="en-CA" sz="4500" dirty="0" smtClean="0"/>
              <a:t> </a:t>
            </a:r>
            <a:r>
              <a:rPr lang="en-CA" sz="4500" dirty="0" err="1" smtClean="0"/>
              <a:t>ንቕዱስ</a:t>
            </a:r>
            <a:r>
              <a:rPr lang="en-CA" sz="4500" dirty="0" smtClean="0"/>
              <a:t> </a:t>
            </a:r>
            <a:r>
              <a:rPr lang="en-CA" sz="4500" dirty="0" err="1" smtClean="0"/>
              <a:t>ስሙ</a:t>
            </a:r>
            <a:r>
              <a:rPr lang="en-CA" sz="4500" dirty="0" smtClean="0"/>
              <a:t> </a:t>
            </a:r>
            <a:r>
              <a:rPr lang="en-CA" sz="4500" dirty="0" err="1" smtClean="0"/>
              <a:t>የመስግን</a:t>
            </a:r>
            <a:r>
              <a:rPr lang="en-CA" sz="4500" dirty="0" smtClean="0"/>
              <a:t> </a:t>
            </a:r>
            <a:r>
              <a:rPr lang="en-CA" sz="4500" dirty="0" err="1" smtClean="0"/>
              <a:t>ንዘልዓለም</a:t>
            </a:r>
            <a:r>
              <a:rPr lang="en-CA" sz="4500" dirty="0" smtClean="0"/>
              <a:t> </a:t>
            </a:r>
            <a:r>
              <a:rPr lang="en-CA" sz="4500" dirty="0" err="1" smtClean="0"/>
              <a:t>ዓለም</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ኣብ</a:t>
            </a:r>
            <a:r>
              <a:rPr lang="en-CA" sz="4500" dirty="0" smtClean="0"/>
              <a:t> </a:t>
            </a:r>
            <a:r>
              <a:rPr lang="en-CA" sz="4500" dirty="0" err="1" smtClean="0"/>
              <a:t>ሰማያት</a:t>
            </a:r>
            <a:r>
              <a:rPr lang="en-CA" sz="4500" dirty="0" smtClean="0"/>
              <a:t> </a:t>
            </a:r>
            <a:r>
              <a:rPr lang="en-CA" sz="4500" dirty="0" err="1" smtClean="0"/>
              <a:t>እትነብር</a:t>
            </a:r>
            <a:r>
              <a:rPr lang="en-CA" sz="4500" dirty="0" smtClean="0"/>
              <a:t> </a:t>
            </a:r>
            <a:r>
              <a:rPr lang="en-CA" sz="4500" dirty="0" err="1" smtClean="0"/>
              <a:t>ኣቦና</a:t>
            </a:r>
            <a:r>
              <a:rPr lang="en-CA" sz="4500" dirty="0" smtClean="0"/>
              <a:t>፥ ኦ </a:t>
            </a:r>
            <a:r>
              <a:rPr lang="en-CA" sz="4500" dirty="0" err="1" smtClean="0"/>
              <a:t>ጐይታ</a:t>
            </a:r>
            <a:r>
              <a:rPr lang="en-CA" sz="4500" dirty="0" smtClean="0"/>
              <a:t>፥ </a:t>
            </a:r>
            <a:r>
              <a:rPr lang="en-CA" sz="4500" dirty="0" err="1" smtClean="0"/>
              <a:t>ኣብ</a:t>
            </a:r>
            <a:r>
              <a:rPr lang="en-CA" sz="4500" dirty="0" smtClean="0"/>
              <a:t> </a:t>
            </a:r>
            <a:r>
              <a:rPr lang="en-CA" sz="4500" dirty="0" err="1" smtClean="0"/>
              <a:t>ፈተና</a:t>
            </a:r>
            <a:r>
              <a:rPr lang="en-CA" sz="4500" dirty="0" smtClean="0"/>
              <a:t> </a:t>
            </a:r>
            <a:r>
              <a:rPr lang="en-CA" sz="4500" dirty="0" err="1" smtClean="0"/>
              <a:t>ኣይተእትወና</a:t>
            </a:r>
            <a:r>
              <a:rPr lang="en-CA" sz="4500" dirty="0" smtClean="0"/>
              <a:t>።</a:t>
            </a:r>
            <a:endParaRPr lang="en-CA" sz="4500" dirty="0"/>
          </a:p>
        </p:txBody>
      </p:sp>
      <p:sp>
        <p:nvSpPr>
          <p:cNvPr id="9" name="Rectangle 8"/>
          <p:cNvSpPr/>
          <p:nvPr/>
        </p:nvSpPr>
        <p:spPr>
          <a:xfrm>
            <a:off x="8181408" y="91794"/>
            <a:ext cx="4237975" cy="6561796"/>
          </a:xfrm>
          <a:prstGeom prst="rect">
            <a:avLst/>
          </a:prstGeom>
        </p:spPr>
        <p:txBody>
          <a:bodyPr wrap="square">
            <a:spAutoFit/>
          </a:bodyPr>
          <a:lstStyle/>
          <a:p>
            <a:pPr marL="40639" marR="40639">
              <a:spcBef>
                <a:spcPts val="600"/>
              </a:spcBef>
              <a:buClr>
                <a:srgbClr val="000000"/>
              </a:buClr>
              <a:buFont typeface="Arial"/>
              <a:defRPr sz="2000"/>
            </a:pPr>
            <a:r>
              <a:rPr lang="en-US" sz="3600" b="1" dirty="0" smtClean="0">
                <a:solidFill>
                  <a:srgbClr val="D84800"/>
                </a:solidFill>
                <a:uFill>
                  <a:solidFill>
                    <a:srgbClr val="D84800"/>
                  </a:solidFill>
                </a:uFill>
              </a:rPr>
              <a:t>Priest:</a:t>
            </a:r>
            <a:r>
              <a:rPr lang="en-US" sz="3600" dirty="0" smtClean="0"/>
              <a:t>  </a:t>
            </a:r>
            <a:r>
              <a:rPr lang="en-US" sz="3600" dirty="0"/>
              <a:t>My mouth shall speak the </a:t>
            </a:r>
            <a:endParaRPr lang="en-US" sz="3600" dirty="0" smtClean="0"/>
          </a:p>
          <a:p>
            <a:pPr marL="40639" marR="40639">
              <a:spcBef>
                <a:spcPts val="600"/>
              </a:spcBef>
              <a:buClr>
                <a:srgbClr val="000000"/>
              </a:buClr>
              <a:buFont typeface="Arial"/>
              <a:defRPr sz="2000"/>
            </a:pPr>
            <a:r>
              <a:rPr lang="en-US" sz="3600" dirty="0" smtClean="0"/>
              <a:t>praise </a:t>
            </a:r>
            <a:r>
              <a:rPr lang="en-US" sz="3600" dirty="0"/>
              <a:t>of the Lord, and let all flesh bless His Holy name for ever and ever.</a:t>
            </a:r>
          </a:p>
          <a:p>
            <a:pPr marL="40639" marR="40639">
              <a:lnSpc>
                <a:spcPct val="135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Our </a:t>
            </a:r>
            <a:r>
              <a:rPr lang="en-US" sz="3600" dirty="0">
                <a:solidFill>
                  <a:schemeClr val="tx1">
                    <a:lumMod val="95000"/>
                  </a:schemeClr>
                </a:solidFill>
                <a:uFill>
                  <a:solidFill>
                    <a:srgbClr val="0329D6"/>
                  </a:solidFill>
                </a:uFill>
              </a:rPr>
              <a:t>Father who art in heaven, lead us not, Lord, into temptation. </a:t>
            </a:r>
          </a:p>
        </p:txBody>
      </p:sp>
    </p:spTree>
    <p:extLst>
      <p:ext uri="{BB962C8B-B14F-4D97-AF65-F5344CB8AC3E}">
        <p14:creationId xmlns:p14="http://schemas.microsoft.com/office/powerpoint/2010/main" val="1015756933"/>
      </p:ext>
    </p:extLst>
  </p:cSld>
  <p:clrMapOvr>
    <a:masterClrMapping/>
  </p:clrMapOvr>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4226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45" y="156791"/>
            <a:ext cx="4312808" cy="5232202"/>
          </a:xfrm>
          <a:prstGeom prst="rect">
            <a:avLst/>
          </a:prstGeom>
          <a:noFill/>
        </p:spPr>
        <p:txBody>
          <a:bodyPr wrap="square" rtlCol="0">
            <a:spAutoFit/>
          </a:bodyPr>
          <a:lstStyle/>
          <a:p>
            <a:r>
              <a:rPr lang="en-CA" sz="2000" b="1" dirty="0" smtClean="0">
                <a:solidFill>
                  <a:srgbClr val="FFC000"/>
                </a:solidFill>
              </a:rPr>
              <a:t>                    </a:t>
            </a:r>
            <a:r>
              <a:rPr lang="en-CA" sz="2000" b="1" dirty="0" err="1" smtClean="0">
                <a:solidFill>
                  <a:srgbClr val="FFC000"/>
                </a:solidFill>
              </a:rPr>
              <a:t>ኀዳፌ</a:t>
            </a:r>
            <a:r>
              <a:rPr lang="en-CA" sz="2000" b="1" dirty="0" smtClean="0">
                <a:solidFill>
                  <a:srgbClr val="FFC000"/>
                </a:solidFill>
              </a:rPr>
              <a:t> </a:t>
            </a:r>
            <a:r>
              <a:rPr lang="en-CA" sz="2000" b="1" dirty="0" err="1" smtClean="0">
                <a:solidFill>
                  <a:srgbClr val="FFC000"/>
                </a:solidFill>
              </a:rPr>
              <a:t>ነፍሥ</a:t>
            </a:r>
            <a:endParaRPr lang="en-CA" sz="5000" b="1" dirty="0" smtClean="0">
              <a:solidFill>
                <a:srgbClr val="FF0000"/>
              </a:solidFill>
            </a:endParaRPr>
          </a:p>
          <a:p>
            <a:r>
              <a:rPr lang="en-CA" sz="5000" b="1" dirty="0" err="1" smtClean="0">
                <a:solidFill>
                  <a:srgbClr val="FF0000"/>
                </a:solidFill>
              </a:rPr>
              <a:t>ይ.ካ</a:t>
            </a:r>
            <a:r>
              <a:rPr lang="en-CA" sz="5000" b="1" dirty="0" smtClean="0">
                <a:solidFill>
                  <a:srgbClr val="FF0000"/>
                </a:solidFill>
              </a:rPr>
              <a:t>.</a:t>
            </a:r>
          </a:p>
          <a:p>
            <a:r>
              <a:rPr lang="en-CA" sz="1400" b="1" dirty="0" smtClean="0">
                <a:solidFill>
                  <a:srgbClr val="FFC000"/>
                </a:solidFill>
              </a:rPr>
              <a:t>139. </a:t>
            </a:r>
            <a:r>
              <a:rPr lang="en-CA" sz="5000" dirty="0" err="1" smtClean="0"/>
              <a:t>ወካዕበ</a:t>
            </a:r>
            <a:r>
              <a:rPr lang="en-CA" sz="5000" dirty="0" smtClean="0"/>
              <a:t> </a:t>
            </a:r>
            <a:r>
              <a:rPr lang="en-CA" sz="5000" dirty="0" err="1" smtClean="0"/>
              <a:t>ናስተበቍዕ</a:t>
            </a:r>
            <a:r>
              <a:rPr lang="en-CA" sz="5000" dirty="0" smtClean="0"/>
              <a:t> </a:t>
            </a:r>
            <a:r>
              <a:rPr lang="en-CA" sz="5000" dirty="0" err="1" smtClean="0"/>
              <a:t>ዘኵሎ</a:t>
            </a:r>
            <a:r>
              <a:rPr lang="en-CA" sz="5000" dirty="0" smtClean="0"/>
              <a:t> </a:t>
            </a:r>
            <a:r>
              <a:rPr lang="en-CA" sz="5000" dirty="0" err="1" smtClean="0"/>
              <a:t>ይእኅዝ</a:t>
            </a:r>
            <a:r>
              <a:rPr lang="en-CA" sz="5000" dirty="0" smtClean="0"/>
              <a:t> </a:t>
            </a:r>
          </a:p>
          <a:p>
            <a:r>
              <a:rPr lang="en-CA" sz="5000" dirty="0" err="1" smtClean="0"/>
              <a:t>እግዚአብሔር</a:t>
            </a:r>
            <a:r>
              <a:rPr lang="en-CA" sz="5000" dirty="0" smtClean="0"/>
              <a:t> </a:t>
            </a:r>
            <a:r>
              <a:rPr lang="en-CA" sz="5000" dirty="0" err="1" smtClean="0"/>
              <a:t>አብ</a:t>
            </a:r>
            <a:r>
              <a:rPr lang="en-CA" sz="5000" dirty="0" smtClean="0"/>
              <a:t> </a:t>
            </a:r>
            <a:r>
              <a:rPr lang="en-CA" sz="5000" dirty="0" err="1" smtClean="0"/>
              <a:t>ለእግዚእ</a:t>
            </a:r>
            <a:r>
              <a:rPr lang="en-CA" sz="5000" dirty="0" smtClean="0"/>
              <a:t> </a:t>
            </a:r>
            <a:r>
              <a:rPr lang="en-CA" sz="5000" dirty="0" err="1" smtClean="0"/>
              <a:t>ወመድኃኒነ</a:t>
            </a:r>
            <a:r>
              <a:rPr lang="en-CA" sz="5000" dirty="0" smtClean="0"/>
              <a:t> </a:t>
            </a:r>
            <a:r>
              <a:rPr lang="en-CA" sz="5000" dirty="0" err="1" smtClean="0"/>
              <a:t>ኢየሱስ</a:t>
            </a:r>
            <a:r>
              <a:rPr lang="en-CA" sz="5000" dirty="0" smtClean="0"/>
              <a:t> </a:t>
            </a:r>
            <a:r>
              <a:rPr lang="en-CA" sz="5000" dirty="0" err="1" smtClean="0"/>
              <a:t>ክርስቶስ</a:t>
            </a:r>
            <a:r>
              <a:rPr lang="en-CA" sz="5000" dirty="0" smtClean="0"/>
              <a:t>።</a:t>
            </a:r>
          </a:p>
          <a:p>
            <a:endParaRPr lang="en-CA" sz="1400" b="1" dirty="0" smtClean="0"/>
          </a:p>
        </p:txBody>
      </p:sp>
      <p:sp>
        <p:nvSpPr>
          <p:cNvPr id="8" name="TextBox 7"/>
          <p:cNvSpPr txBox="1"/>
          <p:nvPr/>
        </p:nvSpPr>
        <p:spPr>
          <a:xfrm>
            <a:off x="4329953" y="-23221"/>
            <a:ext cx="4170212" cy="6555641"/>
          </a:xfrm>
          <a:prstGeom prst="rect">
            <a:avLst/>
          </a:prstGeom>
          <a:noFill/>
        </p:spPr>
        <p:txBody>
          <a:bodyPr wrap="square" rtlCol="0">
            <a:spAutoFit/>
          </a:bodyPr>
          <a:lstStyle/>
          <a:p>
            <a:r>
              <a:rPr lang="en-CA" sz="2000" dirty="0" smtClean="0">
                <a:solidFill>
                  <a:srgbClr val="FFC000"/>
                </a:solidFill>
              </a:rPr>
              <a:t>             </a:t>
            </a:r>
            <a:r>
              <a:rPr lang="en-CA" sz="2000" dirty="0" err="1" smtClean="0">
                <a:solidFill>
                  <a:srgbClr val="FFC000"/>
                </a:solidFill>
              </a:rPr>
              <a:t>መንጽሒ</a:t>
            </a:r>
            <a:r>
              <a:rPr lang="en-CA" sz="2000" dirty="0" smtClean="0">
                <a:solidFill>
                  <a:srgbClr val="FFC000"/>
                </a:solidFill>
              </a:rPr>
              <a:t> </a:t>
            </a:r>
            <a:r>
              <a:rPr lang="en-CA" sz="2000" dirty="0" err="1">
                <a:solidFill>
                  <a:srgbClr val="FFC000"/>
                </a:solidFill>
              </a:rPr>
              <a:t>ነፍሲ</a:t>
            </a:r>
            <a:endParaRPr lang="en-CA" sz="2000" dirty="0">
              <a:solidFill>
                <a:srgbClr val="FFC000"/>
              </a:solidFill>
            </a:endParaRPr>
          </a:p>
          <a:p>
            <a:r>
              <a:rPr lang="en-CA" sz="5000" dirty="0" err="1" smtClean="0">
                <a:solidFill>
                  <a:srgbClr val="FF0000"/>
                </a:solidFill>
              </a:rPr>
              <a:t>ይ.ካ</a:t>
            </a:r>
            <a:r>
              <a:rPr lang="en-CA" sz="5000" dirty="0" smtClean="0">
                <a:solidFill>
                  <a:srgbClr val="FF0000"/>
                </a:solidFill>
              </a:rPr>
              <a:t>. </a:t>
            </a:r>
          </a:p>
          <a:p>
            <a:r>
              <a:rPr lang="en-CA" sz="1400" dirty="0" smtClean="0">
                <a:solidFill>
                  <a:srgbClr val="FFC000"/>
                </a:solidFill>
              </a:rPr>
              <a:t>139. </a:t>
            </a:r>
            <a:r>
              <a:rPr lang="en-CA" sz="5000" b="1" dirty="0" err="1" smtClean="0"/>
              <a:t>ከም</a:t>
            </a:r>
            <a:r>
              <a:rPr lang="en-CA" sz="5000" b="1" dirty="0" smtClean="0"/>
              <a:t> </a:t>
            </a:r>
            <a:r>
              <a:rPr lang="en-CA" sz="5000" b="1" dirty="0" err="1" smtClean="0"/>
              <a:t>ብሓድሽ</a:t>
            </a:r>
            <a:r>
              <a:rPr lang="en-CA" sz="5000" b="1" dirty="0" smtClean="0"/>
              <a:t> ፥ </a:t>
            </a:r>
            <a:r>
              <a:rPr lang="en-CA" sz="5000" b="1" dirty="0" err="1" smtClean="0"/>
              <a:t>ኹሉ</a:t>
            </a:r>
            <a:r>
              <a:rPr lang="en-CA" sz="5000" b="1" dirty="0" smtClean="0"/>
              <a:t> </a:t>
            </a:r>
            <a:r>
              <a:rPr lang="en-CA" sz="5000" b="1" dirty="0" err="1" smtClean="0"/>
              <a:t>ንዝሕዝ</a:t>
            </a:r>
            <a:r>
              <a:rPr lang="en-CA" sz="5000" b="1" dirty="0" smtClean="0"/>
              <a:t>    </a:t>
            </a:r>
            <a:r>
              <a:rPr lang="en-CA" sz="5000" b="1" dirty="0" err="1" smtClean="0"/>
              <a:t>እግዚኣብሄር</a:t>
            </a:r>
            <a:r>
              <a:rPr lang="en-CA" sz="5000" b="1" dirty="0" smtClean="0"/>
              <a:t>፥</a:t>
            </a:r>
          </a:p>
          <a:p>
            <a:r>
              <a:rPr lang="en-CA" sz="5000" b="1" dirty="0" err="1" smtClean="0"/>
              <a:t>ኣቦ</a:t>
            </a:r>
            <a:r>
              <a:rPr lang="en-CA" sz="5000" b="1" dirty="0" smtClean="0"/>
              <a:t> </a:t>
            </a:r>
            <a:r>
              <a:rPr lang="en-CA" sz="5000" b="1" dirty="0" err="1" smtClean="0"/>
              <a:t>ጐይታንን</a:t>
            </a:r>
            <a:r>
              <a:rPr lang="en-CA" sz="5000" b="1" dirty="0" smtClean="0"/>
              <a:t> </a:t>
            </a:r>
          </a:p>
          <a:p>
            <a:r>
              <a:rPr lang="en-CA" sz="5000" b="1" dirty="0" err="1" smtClean="0"/>
              <a:t>መድኃኒናን</a:t>
            </a:r>
            <a:r>
              <a:rPr lang="en-CA" sz="5000" b="1" dirty="0" smtClean="0"/>
              <a:t> </a:t>
            </a:r>
            <a:r>
              <a:rPr lang="en-CA" sz="5000" b="1" dirty="0" err="1" smtClean="0"/>
              <a:t>ኢየሱስ</a:t>
            </a:r>
            <a:r>
              <a:rPr lang="en-CA" sz="5000" b="1" dirty="0" smtClean="0"/>
              <a:t> </a:t>
            </a:r>
            <a:r>
              <a:rPr lang="en-CA" sz="5000" b="1" dirty="0" err="1" smtClean="0"/>
              <a:t>ክርስቶስ</a:t>
            </a:r>
            <a:r>
              <a:rPr lang="en-CA" sz="5000" b="1" dirty="0" smtClean="0"/>
              <a:t> </a:t>
            </a:r>
            <a:r>
              <a:rPr lang="en-CA" sz="5000" b="1" dirty="0" err="1" smtClean="0"/>
              <a:t>ንልምን</a:t>
            </a:r>
            <a:r>
              <a:rPr lang="en-CA" sz="5000" b="1" dirty="0" smtClean="0"/>
              <a:t> </a:t>
            </a:r>
            <a:r>
              <a:rPr lang="en-CA" sz="5000" b="1" dirty="0" err="1" smtClean="0"/>
              <a:t>ኣሎና</a:t>
            </a:r>
            <a:r>
              <a:rPr lang="en-CA" sz="5000" b="1" dirty="0" smtClean="0"/>
              <a:t>። </a:t>
            </a:r>
          </a:p>
        </p:txBody>
      </p:sp>
      <p:sp>
        <p:nvSpPr>
          <p:cNvPr id="9" name="Rectangle 8"/>
          <p:cNvSpPr/>
          <p:nvPr/>
        </p:nvSpPr>
        <p:spPr>
          <a:xfrm>
            <a:off x="8242421" y="91794"/>
            <a:ext cx="3851137" cy="6093976"/>
          </a:xfrm>
          <a:prstGeom prst="rect">
            <a:avLst/>
          </a:prstGeom>
        </p:spPr>
        <p:txBody>
          <a:bodyPr wrap="square">
            <a:spAutoFit/>
          </a:bodyPr>
          <a:lstStyle/>
          <a:p>
            <a:pPr marL="40639" marR="40639">
              <a:spcBef>
                <a:spcPts val="600"/>
              </a:spcBef>
              <a:buClr>
                <a:srgbClr val="000000"/>
              </a:buClr>
              <a:defRPr sz="2000"/>
            </a:pPr>
            <a:r>
              <a:rPr lang="en-US" sz="2000" dirty="0" smtClean="0">
                <a:solidFill>
                  <a:srgbClr val="FFC000"/>
                </a:solidFill>
              </a:rPr>
              <a:t>                Pilot </a:t>
            </a:r>
            <a:r>
              <a:rPr lang="en-US" sz="2000" dirty="0">
                <a:solidFill>
                  <a:srgbClr val="FFC000"/>
                </a:solidFill>
              </a:rPr>
              <a:t>of the soul</a:t>
            </a:r>
            <a:endParaRPr lang="en-US" sz="2000" b="1" dirty="0">
              <a:solidFill>
                <a:srgbClr val="FFC000"/>
              </a:solidFill>
              <a:uFill>
                <a:solidFill>
                  <a:srgbClr val="D84800"/>
                </a:solidFill>
              </a:uFill>
            </a:endParaRPr>
          </a:p>
          <a:p>
            <a:pPr marL="40639" marR="40639">
              <a:spcBef>
                <a:spcPts val="600"/>
              </a:spcBef>
              <a:buClr>
                <a:srgbClr val="000000"/>
              </a:buClr>
              <a:buFont typeface="Arial"/>
              <a:defRPr sz="2000"/>
            </a:pPr>
            <a:r>
              <a:rPr lang="en-US" sz="4500" b="1" dirty="0" smtClean="0">
                <a:solidFill>
                  <a:srgbClr val="FF0000"/>
                </a:solidFill>
                <a:uFill>
                  <a:solidFill>
                    <a:srgbClr val="D84800"/>
                  </a:solidFill>
                </a:uFill>
              </a:rPr>
              <a:t>Priest:</a:t>
            </a:r>
            <a:r>
              <a:rPr lang="en-US" sz="4500" dirty="0" smtClean="0">
                <a:solidFill>
                  <a:srgbClr val="FF0000"/>
                </a:solidFill>
              </a:rPr>
              <a:t> </a:t>
            </a:r>
            <a:r>
              <a:rPr lang="en-US" sz="1400" dirty="0" smtClean="0">
                <a:solidFill>
                  <a:srgbClr val="FFC000"/>
                </a:solidFill>
              </a:rPr>
              <a:t>139. </a:t>
            </a:r>
            <a:r>
              <a:rPr lang="en-US" sz="4500" dirty="0" smtClean="0"/>
              <a:t>Again </a:t>
            </a:r>
          </a:p>
          <a:p>
            <a:pPr marL="40639" marR="40639">
              <a:spcBef>
                <a:spcPts val="600"/>
              </a:spcBef>
              <a:buClr>
                <a:srgbClr val="000000"/>
              </a:buClr>
              <a:buFont typeface="Arial"/>
              <a:defRPr sz="2000"/>
            </a:pPr>
            <a:r>
              <a:rPr lang="en-US" sz="4500" dirty="0" smtClean="0"/>
              <a:t>we </a:t>
            </a:r>
            <a:r>
              <a:rPr lang="en-US" sz="4500" dirty="0"/>
              <a:t>offer our supplication to </a:t>
            </a:r>
            <a:r>
              <a:rPr lang="en-US" sz="4500" dirty="0" smtClean="0"/>
              <a:t>the almighty </a:t>
            </a:r>
            <a:r>
              <a:rPr lang="en-US" sz="4500" dirty="0"/>
              <a:t>God, Father of the Lord </a:t>
            </a:r>
            <a:r>
              <a:rPr lang="en-US" sz="4500" dirty="0" smtClean="0"/>
              <a:t>and </a:t>
            </a:r>
            <a:r>
              <a:rPr lang="en-US" sz="4500" dirty="0" err="1" smtClean="0"/>
              <a:t>Saviour</a:t>
            </a:r>
            <a:r>
              <a:rPr lang="en-US" sz="4500" dirty="0" smtClean="0"/>
              <a:t> </a:t>
            </a:r>
            <a:r>
              <a:rPr lang="en-US" sz="4500" dirty="0"/>
              <a:t>Jesus Christ</a:t>
            </a:r>
            <a:r>
              <a:rPr lang="en-US" sz="4500" dirty="0" smtClean="0"/>
              <a:t>.</a:t>
            </a:r>
          </a:p>
        </p:txBody>
      </p:sp>
    </p:spTree>
    <p:extLst>
      <p:ext uri="{BB962C8B-B14F-4D97-AF65-F5344CB8AC3E}">
        <p14:creationId xmlns:p14="http://schemas.microsoft.com/office/powerpoint/2010/main" val="2834849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039427" cy="6801862"/>
          </a:xfrm>
          <a:prstGeom prst="rect">
            <a:avLst/>
          </a:prstGeom>
        </p:spPr>
        <p:txBody>
          <a:bodyPr wrap="square">
            <a:spAutoFit/>
          </a:bodyPr>
          <a:lstStyle/>
          <a:p>
            <a:r>
              <a:rPr lang="en-CA" sz="4000" dirty="0" err="1">
                <a:solidFill>
                  <a:srgbClr val="FFC000"/>
                </a:solidFill>
              </a:rPr>
              <a:t>መእተዊ</a:t>
            </a:r>
            <a:r>
              <a:rPr lang="en-CA" sz="4000" dirty="0">
                <a:solidFill>
                  <a:srgbClr val="FFC000"/>
                </a:solidFill>
              </a:rPr>
              <a:t> </a:t>
            </a:r>
          </a:p>
          <a:p>
            <a:r>
              <a:rPr lang="en-CA" sz="4400" dirty="0" err="1">
                <a:solidFill>
                  <a:srgbClr val="FF0000"/>
                </a:solidFill>
              </a:rPr>
              <a:t>ይ.ካ</a:t>
            </a:r>
            <a:r>
              <a:rPr lang="en-CA" sz="4400" dirty="0">
                <a:solidFill>
                  <a:srgbClr val="FF0000"/>
                </a:solidFill>
              </a:rPr>
              <a:t>. </a:t>
            </a:r>
            <a:r>
              <a:rPr lang="en-CA" sz="1400" dirty="0">
                <a:solidFill>
                  <a:schemeClr val="accent4">
                    <a:lumMod val="60000"/>
                    <a:lumOff val="40000"/>
                  </a:schemeClr>
                </a:solidFill>
              </a:rPr>
              <a:t>፩. </a:t>
            </a:r>
            <a:r>
              <a:rPr lang="en-CA" sz="4400" dirty="0" err="1"/>
              <a:t>ሚመጠን</a:t>
            </a:r>
            <a:r>
              <a:rPr lang="en-CA" sz="4400" dirty="0"/>
              <a:t> </a:t>
            </a:r>
            <a:r>
              <a:rPr lang="en-CA" sz="4400" dirty="0" err="1"/>
              <a:t>ግርምት</a:t>
            </a:r>
            <a:r>
              <a:rPr lang="en-CA" sz="4400" dirty="0"/>
              <a:t> </a:t>
            </a:r>
            <a:r>
              <a:rPr lang="en-CA" sz="4400" dirty="0" err="1"/>
              <a:t>ዛቲ</a:t>
            </a:r>
            <a:r>
              <a:rPr lang="en-CA" sz="4400" dirty="0"/>
              <a:t> </a:t>
            </a:r>
            <a:r>
              <a:rPr lang="en-CA" sz="4400" dirty="0" err="1"/>
              <a:t>ዕለት</a:t>
            </a:r>
            <a:r>
              <a:rPr lang="en-CA" sz="4400" dirty="0"/>
              <a:t> </a:t>
            </a:r>
            <a:r>
              <a:rPr lang="en-CA" sz="4400" dirty="0" err="1"/>
              <a:t>ወዕፅብት</a:t>
            </a:r>
            <a:r>
              <a:rPr lang="en-CA" sz="4400" dirty="0"/>
              <a:t> </a:t>
            </a:r>
            <a:r>
              <a:rPr lang="en-CA" sz="4400" dirty="0" err="1"/>
              <a:t>ዛቲ</a:t>
            </a:r>
            <a:r>
              <a:rPr lang="en-CA" sz="4400" dirty="0"/>
              <a:t> </a:t>
            </a:r>
            <a:r>
              <a:rPr lang="en-CA" sz="4400" dirty="0" err="1"/>
              <a:t>ሰዓት</a:t>
            </a:r>
            <a:r>
              <a:rPr lang="en-CA" sz="4400" dirty="0"/>
              <a:t> </a:t>
            </a:r>
            <a:r>
              <a:rPr lang="en-CA" sz="4400" dirty="0" err="1"/>
              <a:t>እንተ</a:t>
            </a:r>
            <a:r>
              <a:rPr lang="en-CA" sz="4400" dirty="0"/>
              <a:t> </a:t>
            </a:r>
            <a:r>
              <a:rPr lang="en-CA" sz="4400" dirty="0" err="1"/>
              <a:t>ባቲ</a:t>
            </a:r>
            <a:r>
              <a:rPr lang="en-CA" sz="4400" dirty="0"/>
              <a:t> </a:t>
            </a:r>
            <a:r>
              <a:rPr lang="en-CA" sz="4400" dirty="0" err="1"/>
              <a:t>ይወርድ</a:t>
            </a:r>
            <a:r>
              <a:rPr lang="en-CA" sz="4400" dirty="0"/>
              <a:t> </a:t>
            </a:r>
            <a:r>
              <a:rPr lang="en-CA" sz="4400" dirty="0" err="1"/>
              <a:t>መንፈስ</a:t>
            </a:r>
            <a:r>
              <a:rPr lang="en-CA" sz="4400" dirty="0"/>
              <a:t> </a:t>
            </a:r>
            <a:r>
              <a:rPr lang="en-CA" sz="4400" dirty="0" err="1"/>
              <a:t>ቅዱስ</a:t>
            </a:r>
            <a:r>
              <a:rPr lang="en-CA" sz="4400" dirty="0"/>
              <a:t> </a:t>
            </a:r>
            <a:r>
              <a:rPr lang="en-CA" sz="4400" dirty="0" err="1"/>
              <a:t>እመልዕልተ</a:t>
            </a:r>
            <a:r>
              <a:rPr lang="en-CA" sz="4400" dirty="0"/>
              <a:t> </a:t>
            </a:r>
            <a:r>
              <a:rPr lang="en-CA" sz="4400" dirty="0" err="1"/>
              <a:t>ሰማያት</a:t>
            </a:r>
            <a:r>
              <a:rPr lang="en-CA" sz="4400" dirty="0"/>
              <a:t> </a:t>
            </a:r>
            <a:r>
              <a:rPr lang="en-CA" sz="4400" dirty="0" err="1"/>
              <a:t>ወይጼልሎ</a:t>
            </a:r>
            <a:r>
              <a:rPr lang="en-CA" sz="4400" dirty="0"/>
              <a:t> </a:t>
            </a:r>
            <a:r>
              <a:rPr lang="en-CA" sz="4400" dirty="0" err="1"/>
              <a:t>ለዝንቱ</a:t>
            </a:r>
            <a:r>
              <a:rPr lang="en-CA" sz="4400" dirty="0"/>
              <a:t> </a:t>
            </a:r>
            <a:r>
              <a:rPr lang="en-CA" sz="4400" dirty="0" err="1"/>
              <a:t>መሥዋዕት</a:t>
            </a:r>
            <a:r>
              <a:rPr lang="en-CA" sz="4400" dirty="0"/>
              <a:t> </a:t>
            </a:r>
            <a:r>
              <a:rPr lang="en-CA" sz="4400" dirty="0" err="1" smtClean="0"/>
              <a:t>ወይቄድሶ</a:t>
            </a:r>
            <a:r>
              <a:rPr lang="en-CA" sz="4400" dirty="0" smtClean="0"/>
              <a:t>።</a:t>
            </a:r>
            <a:endParaRPr lang="en-CA" sz="4400" dirty="0"/>
          </a:p>
        </p:txBody>
      </p:sp>
      <p:sp>
        <p:nvSpPr>
          <p:cNvPr id="19" name="Rectangle 18"/>
          <p:cNvSpPr/>
          <p:nvPr/>
        </p:nvSpPr>
        <p:spPr>
          <a:xfrm>
            <a:off x="4014715" y="69183"/>
            <a:ext cx="4054247" cy="6863417"/>
          </a:xfrm>
          <a:prstGeom prst="rect">
            <a:avLst/>
          </a:prstGeom>
        </p:spPr>
        <p:txBody>
          <a:bodyPr wrap="square">
            <a:spAutoFit/>
          </a:bodyPr>
          <a:lstStyle/>
          <a:p>
            <a:r>
              <a:rPr lang="en-CA" sz="4000" dirty="0" err="1">
                <a:solidFill>
                  <a:srgbClr val="FFC000"/>
                </a:solidFill>
              </a:rPr>
              <a:t>መእተዊ</a:t>
            </a:r>
            <a:r>
              <a:rPr lang="en-CA" sz="4000" dirty="0">
                <a:solidFill>
                  <a:srgbClr val="FFC000"/>
                </a:solidFill>
              </a:rPr>
              <a:t> </a:t>
            </a:r>
          </a:p>
          <a:p>
            <a:r>
              <a:rPr lang="en-CA" sz="4000" dirty="0" err="1">
                <a:solidFill>
                  <a:srgbClr val="FF0000"/>
                </a:solidFill>
              </a:rPr>
              <a:t>ይ.ካ</a:t>
            </a:r>
            <a:r>
              <a:rPr lang="en-CA" sz="4000" dirty="0">
                <a:solidFill>
                  <a:srgbClr val="FF0000"/>
                </a:solidFill>
              </a:rPr>
              <a:t>.</a:t>
            </a:r>
            <a:r>
              <a:rPr lang="en-CA" sz="1400" dirty="0">
                <a:solidFill>
                  <a:srgbClr val="FF0000"/>
                </a:solidFill>
              </a:rPr>
              <a:t> </a:t>
            </a:r>
            <a:r>
              <a:rPr lang="en-CA" sz="1400" dirty="0">
                <a:solidFill>
                  <a:schemeClr val="accent4">
                    <a:lumMod val="60000"/>
                    <a:lumOff val="40000"/>
                  </a:schemeClr>
                </a:solidFill>
              </a:rPr>
              <a:t>1. </a:t>
            </a:r>
            <a:r>
              <a:rPr lang="en-CA" sz="4000" dirty="0" err="1"/>
              <a:t>ብስም</a:t>
            </a:r>
            <a:r>
              <a:rPr lang="en-CA" sz="4000" dirty="0"/>
              <a:t> </a:t>
            </a:r>
            <a:r>
              <a:rPr lang="en-CA" sz="4000" dirty="0" err="1"/>
              <a:t>ኣብን</a:t>
            </a:r>
            <a:r>
              <a:rPr lang="en-CA" sz="4000" dirty="0"/>
              <a:t> </a:t>
            </a:r>
            <a:r>
              <a:rPr lang="en-CA" sz="4000" dirty="0" err="1"/>
              <a:t>ወልድን</a:t>
            </a:r>
            <a:r>
              <a:rPr lang="en-CA" sz="4000" dirty="0"/>
              <a:t> </a:t>
            </a:r>
            <a:r>
              <a:rPr lang="en-CA" sz="4000" dirty="0" err="1"/>
              <a:t>መንፈስ</a:t>
            </a:r>
            <a:r>
              <a:rPr lang="en-CA" sz="4000" dirty="0"/>
              <a:t> </a:t>
            </a:r>
            <a:r>
              <a:rPr lang="en-CA" sz="4000" dirty="0" err="1"/>
              <a:t>ቅዱስን</a:t>
            </a:r>
            <a:r>
              <a:rPr lang="en-CA" sz="4000" dirty="0"/>
              <a:t> </a:t>
            </a:r>
            <a:r>
              <a:rPr lang="en-CA" sz="4000" dirty="0" err="1"/>
              <a:t>ሓደ</a:t>
            </a:r>
            <a:r>
              <a:rPr lang="en-CA" sz="4000" dirty="0"/>
              <a:t> </a:t>
            </a:r>
            <a:r>
              <a:rPr lang="en-CA" sz="4000" dirty="0" err="1"/>
              <a:t>ኣምላኽ</a:t>
            </a:r>
            <a:r>
              <a:rPr lang="en-CA" sz="4000" dirty="0"/>
              <a:t>። </a:t>
            </a:r>
            <a:r>
              <a:rPr lang="en-CA" sz="4000" dirty="0" err="1"/>
              <a:t>መንፈስ</a:t>
            </a:r>
            <a:r>
              <a:rPr lang="en-CA" sz="4000" dirty="0"/>
              <a:t> </a:t>
            </a:r>
            <a:r>
              <a:rPr lang="en-CA" sz="4000" dirty="0" err="1"/>
              <a:t>ቅዱስ</a:t>
            </a:r>
            <a:r>
              <a:rPr lang="en-CA" sz="4000" dirty="0"/>
              <a:t> </a:t>
            </a:r>
            <a:r>
              <a:rPr lang="en-CA" sz="4000" dirty="0" err="1"/>
              <a:t>ብእኣ</a:t>
            </a:r>
            <a:r>
              <a:rPr lang="en-CA" sz="4000" dirty="0"/>
              <a:t> </a:t>
            </a:r>
            <a:r>
              <a:rPr lang="en-CA" sz="4000" dirty="0" err="1"/>
              <a:t>ካብ</a:t>
            </a:r>
            <a:r>
              <a:rPr lang="en-CA" sz="4000" dirty="0"/>
              <a:t> </a:t>
            </a:r>
            <a:r>
              <a:rPr lang="en-CA" sz="4000" dirty="0" err="1"/>
              <a:t>ሰማየ</a:t>
            </a:r>
            <a:r>
              <a:rPr lang="en-CA" sz="4000" dirty="0"/>
              <a:t> </a:t>
            </a:r>
            <a:r>
              <a:rPr lang="en-CA" sz="4000" dirty="0" err="1"/>
              <a:t>ሰማያት</a:t>
            </a:r>
            <a:r>
              <a:rPr lang="en-CA" sz="4000" dirty="0"/>
              <a:t> </a:t>
            </a:r>
            <a:r>
              <a:rPr lang="en-CA" sz="4000" dirty="0" err="1"/>
              <a:t>ወሪዱ</a:t>
            </a:r>
            <a:r>
              <a:rPr lang="en-CA" sz="4000" dirty="0"/>
              <a:t> </a:t>
            </a:r>
            <a:r>
              <a:rPr lang="en-CA" sz="4000" dirty="0" err="1"/>
              <a:t>ነዚ</a:t>
            </a:r>
            <a:r>
              <a:rPr lang="en-CA" sz="4000" dirty="0"/>
              <a:t> </a:t>
            </a:r>
            <a:r>
              <a:rPr lang="en-CA" sz="4000" dirty="0" err="1" smtClean="0"/>
              <a:t>መሥ</a:t>
            </a:r>
            <a:endParaRPr lang="en-CA" sz="4000" dirty="0" smtClean="0"/>
          </a:p>
          <a:p>
            <a:r>
              <a:rPr lang="en-CA" sz="4000" dirty="0" err="1" smtClean="0"/>
              <a:t>ዋዕቲ</a:t>
            </a:r>
            <a:r>
              <a:rPr lang="en-CA" sz="4000" dirty="0" smtClean="0"/>
              <a:t> </a:t>
            </a:r>
            <a:r>
              <a:rPr lang="en-CA" sz="4000" dirty="0" err="1"/>
              <a:t>ዜጽልለላን</a:t>
            </a:r>
            <a:r>
              <a:rPr lang="en-CA" sz="4000" dirty="0"/>
              <a:t> </a:t>
            </a:r>
            <a:r>
              <a:rPr lang="en-CA" sz="4000" dirty="0" err="1" smtClean="0"/>
              <a:t>ዝቕድ</a:t>
            </a:r>
            <a:endParaRPr lang="en-CA" sz="4000" dirty="0" smtClean="0"/>
          </a:p>
          <a:p>
            <a:r>
              <a:rPr lang="en-CA" sz="4000" dirty="0" err="1" smtClean="0"/>
              <a:t>ሰላን</a:t>
            </a:r>
            <a:r>
              <a:rPr lang="en-CA" sz="4000" dirty="0"/>
              <a:t>፣ </a:t>
            </a:r>
            <a:r>
              <a:rPr lang="en-CA" sz="4000" dirty="0" err="1"/>
              <a:t>እዛ</a:t>
            </a:r>
            <a:r>
              <a:rPr lang="en-CA" sz="4000" dirty="0"/>
              <a:t> </a:t>
            </a:r>
            <a:r>
              <a:rPr lang="en-CA" sz="4000" dirty="0" err="1"/>
              <a:t>ዕለት</a:t>
            </a:r>
            <a:r>
              <a:rPr lang="en-CA" sz="4000" dirty="0"/>
              <a:t> </a:t>
            </a:r>
            <a:r>
              <a:rPr lang="en-CA" sz="4000" dirty="0" err="1"/>
              <a:t>እዚኣ</a:t>
            </a:r>
            <a:r>
              <a:rPr lang="en-CA" sz="4000" dirty="0"/>
              <a:t> </a:t>
            </a:r>
            <a:r>
              <a:rPr lang="en-CA" sz="4000" dirty="0" err="1"/>
              <a:t>ክንደይ</a:t>
            </a:r>
            <a:r>
              <a:rPr lang="en-CA" sz="4000" dirty="0"/>
              <a:t> </a:t>
            </a:r>
            <a:r>
              <a:rPr lang="en-CA" sz="4000" dirty="0" err="1"/>
              <a:t>እተፍርህ</a:t>
            </a:r>
            <a:r>
              <a:rPr lang="en-CA" sz="4000" dirty="0"/>
              <a:t> </a:t>
            </a:r>
            <a:r>
              <a:rPr lang="en-CA" sz="4000" dirty="0" err="1"/>
              <a:t>እያ</a:t>
            </a:r>
            <a:r>
              <a:rPr lang="en-CA" sz="4000" dirty="0"/>
              <a:t>፣ </a:t>
            </a:r>
            <a:r>
              <a:rPr lang="en-CA" sz="4000" dirty="0" err="1"/>
              <a:t>እዛ</a:t>
            </a:r>
            <a:r>
              <a:rPr lang="en-CA" sz="4000" dirty="0"/>
              <a:t> </a:t>
            </a:r>
            <a:r>
              <a:rPr lang="en-CA" sz="4000" dirty="0" err="1"/>
              <a:t>ሰዓት</a:t>
            </a:r>
            <a:r>
              <a:rPr lang="en-CA" sz="4000" dirty="0"/>
              <a:t> </a:t>
            </a:r>
            <a:r>
              <a:rPr lang="en-CA" sz="4000" dirty="0" err="1"/>
              <a:t>እዚኣ’ኸ</a:t>
            </a:r>
            <a:r>
              <a:rPr lang="en-CA" sz="4000" dirty="0"/>
              <a:t> </a:t>
            </a:r>
            <a:r>
              <a:rPr lang="en-CA" sz="4000" dirty="0" err="1" smtClean="0"/>
              <a:t>ክን</a:t>
            </a:r>
            <a:endParaRPr lang="en-CA" sz="4000" dirty="0" smtClean="0"/>
          </a:p>
          <a:p>
            <a:r>
              <a:rPr lang="en-CA" sz="4000" dirty="0" err="1" smtClean="0"/>
              <a:t>ደይ</a:t>
            </a:r>
            <a:r>
              <a:rPr lang="en-CA" sz="4000" dirty="0" smtClean="0"/>
              <a:t> </a:t>
            </a:r>
            <a:r>
              <a:rPr lang="en-CA" sz="4000" dirty="0" err="1"/>
              <a:t>እትስደምም</a:t>
            </a:r>
            <a:r>
              <a:rPr lang="en-CA" sz="4000" dirty="0"/>
              <a:t> </a:t>
            </a:r>
            <a:r>
              <a:rPr lang="en-CA" sz="4000" dirty="0" err="1"/>
              <a:t>እያ</a:t>
            </a:r>
            <a:r>
              <a:rPr lang="en-CA" sz="4000" dirty="0" smtClean="0"/>
              <a:t>።</a:t>
            </a:r>
            <a:endParaRPr lang="en-CA" sz="4000" dirty="0"/>
          </a:p>
        </p:txBody>
      </p:sp>
      <p:sp>
        <p:nvSpPr>
          <p:cNvPr id="20" name="Rectangle 19"/>
          <p:cNvSpPr/>
          <p:nvPr/>
        </p:nvSpPr>
        <p:spPr>
          <a:xfrm>
            <a:off x="8026197" y="12476"/>
            <a:ext cx="4288515" cy="7020383"/>
          </a:xfrm>
          <a:prstGeom prst="rect">
            <a:avLst/>
          </a:prstGeom>
        </p:spPr>
        <p:txBody>
          <a:bodyPr wrap="square">
            <a:spAutoFit/>
          </a:bodyPr>
          <a:lstStyle/>
          <a:p>
            <a:pPr marL="40639" marR="40639">
              <a:lnSpc>
                <a:spcPct val="140000"/>
              </a:lnSpc>
              <a:spcBef>
                <a:spcPts val="600"/>
              </a:spcBef>
              <a:buClr>
                <a:srgbClr val="FF2600"/>
              </a:buClr>
              <a:buFont typeface="Arial"/>
              <a:defRPr sz="2800"/>
            </a:pPr>
            <a:r>
              <a:rPr lang="en-US" sz="3000" dirty="0">
                <a:solidFill>
                  <a:srgbClr val="FFC000"/>
                </a:solidFill>
                <a:uFill>
                  <a:solidFill>
                    <a:srgbClr val="FF2600"/>
                  </a:solidFill>
                </a:uFill>
              </a:rPr>
              <a:t>PREPARATORY SERVICE</a:t>
            </a:r>
          </a:p>
          <a:p>
            <a:pPr marL="40639" marR="40639">
              <a:lnSpc>
                <a:spcPct val="140000"/>
              </a:lnSpc>
              <a:spcBef>
                <a:spcPts val="600"/>
              </a:spcBef>
              <a:buClr>
                <a:srgbClr val="FF2600"/>
              </a:buClr>
              <a:buFont typeface="Arial"/>
              <a:defRPr sz="2800"/>
            </a:pPr>
            <a:r>
              <a:rPr lang="en-US" sz="3600" dirty="0" smtClean="0">
                <a:solidFill>
                  <a:srgbClr val="FF0000"/>
                </a:solidFill>
                <a:uFill>
                  <a:solidFill>
                    <a:srgbClr val="FF2600"/>
                  </a:solidFill>
                </a:uFill>
              </a:rPr>
              <a:t>Priest </a:t>
            </a:r>
            <a:r>
              <a:rPr lang="en-US" sz="3600" dirty="0">
                <a:solidFill>
                  <a:srgbClr val="FF0000"/>
                </a:solidFill>
                <a:uFill>
                  <a:solidFill>
                    <a:srgbClr val="FF2600"/>
                  </a:solidFill>
                </a:uFill>
              </a:rPr>
              <a:t>: </a:t>
            </a:r>
            <a:r>
              <a:rPr lang="en-US" sz="1400" dirty="0">
                <a:solidFill>
                  <a:schemeClr val="accent4">
                    <a:lumMod val="60000"/>
                    <a:lumOff val="40000"/>
                  </a:schemeClr>
                </a:solidFill>
                <a:uFill>
                  <a:solidFill>
                    <a:srgbClr val="FF2600"/>
                  </a:solidFill>
                </a:uFill>
              </a:rPr>
              <a:t>1. </a:t>
            </a:r>
            <a:r>
              <a:rPr lang="en-US" sz="3600" dirty="0" smtClean="0">
                <a:uFill>
                  <a:solidFill>
                    <a:srgbClr val="FF2600"/>
                  </a:solidFill>
                </a:uFill>
              </a:rPr>
              <a:t>How </a:t>
            </a:r>
            <a:r>
              <a:rPr lang="en-US" sz="3600" dirty="0">
                <a:uFill>
                  <a:solidFill>
                    <a:srgbClr val="FF2600"/>
                  </a:solidFill>
                </a:uFill>
              </a:rPr>
              <a:t>awesome is </a:t>
            </a:r>
            <a:r>
              <a:rPr lang="en-US" sz="3600" dirty="0" smtClean="0">
                <a:uFill>
                  <a:solidFill>
                    <a:srgbClr val="FF2600"/>
                  </a:solidFill>
                </a:uFill>
              </a:rPr>
              <a:t>this day </a:t>
            </a:r>
            <a:r>
              <a:rPr lang="en-US" sz="3600" dirty="0">
                <a:uFill>
                  <a:solidFill>
                    <a:srgbClr val="FF2600"/>
                  </a:solidFill>
                </a:uFill>
              </a:rPr>
              <a:t>and how marvelous this </a:t>
            </a:r>
            <a:r>
              <a:rPr lang="en-US" sz="3600" dirty="0" err="1">
                <a:uFill>
                  <a:solidFill>
                    <a:srgbClr val="FF2600"/>
                  </a:solidFill>
                </a:uFill>
              </a:rPr>
              <a:t>hourwherein</a:t>
            </a:r>
            <a:r>
              <a:rPr lang="en-US" sz="3600" dirty="0">
                <a:uFill>
                  <a:solidFill>
                    <a:srgbClr val="FF2600"/>
                  </a:solidFill>
                </a:uFill>
              </a:rPr>
              <a:t> the Holy Spirit </a:t>
            </a:r>
            <a:r>
              <a:rPr lang="en-US" sz="3600" dirty="0" smtClean="0">
                <a:uFill>
                  <a:solidFill>
                    <a:srgbClr val="FF2600"/>
                  </a:solidFill>
                </a:uFill>
              </a:rPr>
              <a:t>will descend from </a:t>
            </a:r>
            <a:r>
              <a:rPr lang="en-US" sz="3600" dirty="0">
                <a:uFill>
                  <a:solidFill>
                    <a:srgbClr val="FF2600"/>
                  </a:solidFill>
                </a:uFill>
              </a:rPr>
              <a:t>heaven and overshadow </a:t>
            </a:r>
            <a:r>
              <a:rPr lang="en-US" sz="3600" dirty="0" smtClean="0">
                <a:uFill>
                  <a:solidFill>
                    <a:srgbClr val="FF2600"/>
                  </a:solidFill>
                </a:uFill>
              </a:rPr>
              <a:t>and hallow this sacrifice.</a:t>
            </a:r>
          </a:p>
        </p:txBody>
      </p:sp>
    </p:spTree>
    <p:extLst>
      <p:ext uri="{BB962C8B-B14F-4D97-AF65-F5344CB8AC3E}">
        <p14:creationId xmlns:p14="http://schemas.microsoft.com/office/powerpoint/2010/main" val="41779240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99235"/>
            <a:ext cx="4107613" cy="7171194"/>
          </a:xfrm>
          <a:prstGeom prst="rect">
            <a:avLst/>
          </a:prstGeom>
        </p:spPr>
        <p:txBody>
          <a:bodyPr wrap="square">
            <a:spAutoFit/>
          </a:bodyPr>
          <a:lstStyle/>
          <a:p>
            <a:r>
              <a:rPr lang="en-CA" sz="1400" dirty="0" smtClean="0">
                <a:solidFill>
                  <a:srgbClr val="FFC000"/>
                </a:solidFill>
              </a:rPr>
              <a:t>፴፰</a:t>
            </a:r>
            <a:r>
              <a:rPr lang="en-CA" sz="1400" dirty="0">
                <a:solidFill>
                  <a:srgbClr val="FFC000"/>
                </a:solidFill>
              </a:rPr>
              <a:t>. </a:t>
            </a:r>
            <a:r>
              <a:rPr lang="en-CA" sz="3800" dirty="0" err="1"/>
              <a:t>አርኅቅ</a:t>
            </a:r>
            <a:r>
              <a:rPr lang="en-CA" sz="3800" dirty="0"/>
              <a:t> </a:t>
            </a:r>
            <a:r>
              <a:rPr lang="en-CA" sz="3800" dirty="0" err="1"/>
              <a:t>እግዚኦ</a:t>
            </a:r>
            <a:r>
              <a:rPr lang="en-CA" sz="3800" dirty="0"/>
              <a:t> </a:t>
            </a:r>
            <a:r>
              <a:rPr lang="en-CA" sz="3800" dirty="0" err="1" smtClean="0"/>
              <a:t>እምኔየ</a:t>
            </a:r>
            <a:r>
              <a:rPr lang="en-CA" sz="3800" dirty="0" smtClean="0"/>
              <a:t> </a:t>
            </a:r>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ርእሱ</a:t>
            </a:r>
            <a:r>
              <a:rPr lang="en-CA" sz="2000" dirty="0">
                <a:solidFill>
                  <a:srgbClr val="FFC000"/>
                </a:solidFill>
              </a:rPr>
              <a:t>) </a:t>
            </a:r>
            <a:r>
              <a:rPr lang="en-CA" sz="2000" dirty="0" smtClean="0">
                <a:solidFill>
                  <a:srgbClr val="FFC000"/>
                </a:solidFill>
              </a:rPr>
              <a:t> </a:t>
            </a:r>
            <a:r>
              <a:rPr lang="en-CA" sz="3800" dirty="0" err="1" smtClean="0"/>
              <a:t>ወእምነ</a:t>
            </a:r>
            <a:r>
              <a:rPr lang="en-CA" sz="3800" dirty="0" smtClean="0"/>
              <a:t> </a:t>
            </a:r>
            <a:r>
              <a:rPr lang="en-CA" sz="3800" dirty="0" err="1"/>
              <a:t>ኵሉ</a:t>
            </a:r>
            <a:r>
              <a:rPr lang="en-CA" sz="3800" dirty="0"/>
              <a:t> </a:t>
            </a:r>
            <a:r>
              <a:rPr lang="en-CA" sz="3800" dirty="0" err="1"/>
              <a:t>ሕዝብከ</a:t>
            </a:r>
            <a:r>
              <a:rPr lang="en-CA" sz="40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3800" dirty="0" err="1"/>
              <a:t>ወእምዝንቱ</a:t>
            </a:r>
            <a:r>
              <a:rPr lang="en-CA" sz="3800" dirty="0"/>
              <a:t>  </a:t>
            </a:r>
            <a:r>
              <a:rPr lang="en-CA" sz="3800" dirty="0" err="1"/>
              <a:t>መካን</a:t>
            </a:r>
            <a:r>
              <a:rPr lang="en-CA" sz="3800" dirty="0"/>
              <a:t> </a:t>
            </a:r>
            <a:r>
              <a:rPr lang="en-CA" sz="3800" dirty="0" err="1"/>
              <a:t>ቅዱስ</a:t>
            </a:r>
            <a:r>
              <a:rPr lang="en-CA" sz="3800" dirty="0"/>
              <a:t> </a:t>
            </a:r>
            <a:r>
              <a:rPr lang="en-CA" sz="3800" dirty="0" err="1"/>
              <a:t>ዘዚአከ</a:t>
            </a:r>
            <a:r>
              <a:rPr lang="en-CA" sz="3800" dirty="0"/>
              <a:t> </a:t>
            </a:r>
            <a:r>
              <a:rPr lang="en-CA" sz="3800" dirty="0" err="1"/>
              <a:t>ቡራኬ</a:t>
            </a:r>
            <a:r>
              <a:rPr lang="en-CA" sz="3800" dirty="0"/>
              <a:t> </a:t>
            </a:r>
            <a:r>
              <a:rPr lang="en-CA" sz="3800" dirty="0" err="1"/>
              <a:t>ላዕለ</a:t>
            </a:r>
            <a:r>
              <a:rPr lang="en-CA" sz="3800" dirty="0"/>
              <a:t> </a:t>
            </a:r>
            <a:r>
              <a:rPr lang="en-CA" sz="3800" dirty="0" err="1"/>
              <a:t>እለ</a:t>
            </a:r>
            <a:r>
              <a:rPr lang="en-CA" sz="3800" dirty="0"/>
              <a:t> </a:t>
            </a:r>
            <a:r>
              <a:rPr lang="en-CA" sz="3800" dirty="0" err="1"/>
              <a:t>ሀለዉ</a:t>
            </a:r>
            <a:r>
              <a:rPr lang="en-CA" sz="3800" dirty="0"/>
              <a:t> </a:t>
            </a:r>
            <a:r>
              <a:rPr lang="en-CA" sz="3800" dirty="0" err="1" smtClean="0"/>
              <a:t>በምሥዋዕ</a:t>
            </a:r>
            <a:r>
              <a:rPr lang="en-CA" sz="3800" dirty="0" smtClean="0"/>
              <a:t>። </a:t>
            </a:r>
            <a:r>
              <a:rPr lang="en-CA" sz="2000" dirty="0" smtClean="0">
                <a:solidFill>
                  <a:srgbClr val="FFC000"/>
                </a:solidFill>
              </a:rPr>
              <a:t>(</a:t>
            </a:r>
            <a:r>
              <a:rPr lang="en-CA" sz="2000" dirty="0" err="1" smtClean="0">
                <a:solidFill>
                  <a:srgbClr val="FFC000"/>
                </a:solidFill>
              </a:rPr>
              <a:t>በውሳጤ</a:t>
            </a:r>
            <a:r>
              <a:rPr lang="en-CA" sz="2000" dirty="0" smtClean="0">
                <a:solidFill>
                  <a:srgbClr val="FFC000"/>
                </a:solidFill>
              </a:rPr>
              <a:t> </a:t>
            </a:r>
            <a:r>
              <a:rPr lang="en-CA" sz="2000" dirty="0" err="1" smtClean="0">
                <a:solidFill>
                  <a:srgbClr val="FFC000"/>
                </a:solidFill>
              </a:rPr>
              <a:t>መቅደስ</a:t>
            </a:r>
            <a:r>
              <a:rPr lang="en-CA" sz="2000" dirty="0" smtClean="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3800" dirty="0" err="1" smtClean="0"/>
              <a:t>ኵሎ</a:t>
            </a:r>
            <a:r>
              <a:rPr lang="en-CA" sz="3800" dirty="0" smtClean="0"/>
              <a:t> </a:t>
            </a:r>
            <a:r>
              <a:rPr lang="en-CA" sz="3800" dirty="0" err="1"/>
              <a:t>ሠናያተ</a:t>
            </a:r>
            <a:r>
              <a:rPr lang="en-CA" sz="3800" dirty="0"/>
              <a:t> </a:t>
            </a:r>
            <a:r>
              <a:rPr lang="en-CA" sz="3800" dirty="0" err="1"/>
              <a:t>ዘይሤኒ</a:t>
            </a:r>
            <a:r>
              <a:rPr lang="en-CA" sz="3800" dirty="0"/>
              <a:t> </a:t>
            </a:r>
            <a:r>
              <a:rPr lang="en-CA" sz="3800" dirty="0" err="1"/>
              <a:t>ወዘይኄይስ</a:t>
            </a:r>
            <a:r>
              <a:rPr lang="en-CA" sz="3800" dirty="0"/>
              <a:t> </a:t>
            </a:r>
            <a:r>
              <a:rPr lang="en-CA" sz="3800" dirty="0" err="1"/>
              <a:t>አዝዝ</a:t>
            </a:r>
            <a:r>
              <a:rPr lang="en-CA" sz="3800" dirty="0"/>
              <a:t> </a:t>
            </a:r>
            <a:r>
              <a:rPr lang="en-CA" sz="3800" dirty="0" err="1"/>
              <a:t>ለነ</a:t>
            </a:r>
            <a:r>
              <a:rPr lang="en-CA" sz="3800" dirty="0"/>
              <a:t> </a:t>
            </a:r>
            <a:r>
              <a:rPr lang="en-CA" sz="3800" dirty="0" err="1"/>
              <a:t>እስመ</a:t>
            </a:r>
            <a:r>
              <a:rPr lang="en-CA" sz="3800" dirty="0"/>
              <a:t> </a:t>
            </a:r>
            <a:r>
              <a:rPr lang="en-CA" sz="3800" dirty="0" err="1"/>
              <a:t>አንተ</a:t>
            </a:r>
            <a:r>
              <a:rPr lang="en-CA" sz="3800" dirty="0"/>
              <a:t> </a:t>
            </a:r>
            <a:r>
              <a:rPr lang="en-CA" sz="3800" dirty="0" err="1" smtClean="0"/>
              <a:t>ዘወሀብ</a:t>
            </a:r>
            <a:endParaRPr lang="en-CA" sz="3800" dirty="0" smtClean="0"/>
          </a:p>
          <a:p>
            <a:r>
              <a:rPr lang="en-CA" sz="3800" dirty="0" err="1" smtClean="0"/>
              <a:t>ከነ</a:t>
            </a:r>
            <a:r>
              <a:rPr lang="en-CA" sz="3800" dirty="0" smtClean="0"/>
              <a:t> </a:t>
            </a:r>
            <a:r>
              <a:rPr lang="en-CA" sz="3800" dirty="0" err="1"/>
              <a:t>ሥልጣነ</a:t>
            </a:r>
            <a:r>
              <a:rPr lang="en-CA" sz="3800" dirty="0"/>
              <a:t> </a:t>
            </a:r>
            <a:r>
              <a:rPr lang="en-CA" sz="3800" dirty="0" err="1"/>
              <a:t>ከመ</a:t>
            </a:r>
            <a:r>
              <a:rPr lang="en-CA" sz="3800" dirty="0"/>
              <a:t> </a:t>
            </a:r>
            <a:r>
              <a:rPr lang="en-CA" sz="3800" dirty="0" err="1"/>
              <a:t>ንኪድ</a:t>
            </a:r>
            <a:r>
              <a:rPr lang="en-CA" sz="3800" dirty="0"/>
              <a:t> </a:t>
            </a:r>
            <a:r>
              <a:rPr lang="en-CA" sz="3800" dirty="0" err="1"/>
              <a:t>ከይሴ</a:t>
            </a:r>
            <a:r>
              <a:rPr lang="en-CA" sz="3800" dirty="0"/>
              <a:t> </a:t>
            </a:r>
            <a:r>
              <a:rPr lang="en-CA" sz="3800" dirty="0" err="1"/>
              <a:t>ወአቃርብት</a:t>
            </a:r>
            <a:r>
              <a:rPr lang="en-CA" sz="3800" dirty="0"/>
              <a:t> </a:t>
            </a:r>
            <a:r>
              <a:rPr lang="en-CA" sz="3800" dirty="0" err="1"/>
              <a:t>ወዲበ</a:t>
            </a:r>
            <a:r>
              <a:rPr lang="en-CA" sz="3800" dirty="0"/>
              <a:t> </a:t>
            </a:r>
            <a:r>
              <a:rPr lang="en-CA" sz="3800" dirty="0" err="1"/>
              <a:t>ኵሉ</a:t>
            </a:r>
            <a:r>
              <a:rPr lang="en-CA" sz="3800" dirty="0"/>
              <a:t> </a:t>
            </a:r>
            <a:r>
              <a:rPr lang="en-CA" sz="3800" dirty="0" err="1"/>
              <a:t>ኃይለ</a:t>
            </a:r>
            <a:r>
              <a:rPr lang="en-CA" sz="3800" dirty="0"/>
              <a:t> </a:t>
            </a:r>
            <a:r>
              <a:rPr lang="en-CA" sz="3800" dirty="0" err="1"/>
              <a:t>ጸላዒ</a:t>
            </a:r>
            <a:r>
              <a:rPr lang="en-CA" sz="4000" dirty="0" smtClean="0"/>
              <a:t>።</a:t>
            </a:r>
            <a:endParaRPr lang="en-CA" sz="4000" dirty="0"/>
          </a:p>
        </p:txBody>
      </p:sp>
      <p:sp>
        <p:nvSpPr>
          <p:cNvPr id="19" name="Rectangle 18"/>
          <p:cNvSpPr/>
          <p:nvPr/>
        </p:nvSpPr>
        <p:spPr>
          <a:xfrm>
            <a:off x="3959995" y="-22961"/>
            <a:ext cx="4297958" cy="6863417"/>
          </a:xfrm>
          <a:prstGeom prst="rect">
            <a:avLst/>
          </a:prstGeom>
        </p:spPr>
        <p:txBody>
          <a:bodyPr wrap="square">
            <a:spAutoFit/>
          </a:bodyPr>
          <a:lstStyle/>
          <a:p>
            <a:r>
              <a:rPr lang="en-CA" sz="1400" dirty="0" smtClean="0">
                <a:solidFill>
                  <a:srgbClr val="FFC000"/>
                </a:solidFill>
              </a:rPr>
              <a:t>38</a:t>
            </a:r>
            <a:r>
              <a:rPr lang="en-CA" sz="1400" dirty="0">
                <a:solidFill>
                  <a:srgbClr val="FFC000"/>
                </a:solidFill>
              </a:rPr>
              <a:t>. </a:t>
            </a:r>
            <a:r>
              <a:rPr lang="en-CA" sz="4000" dirty="0"/>
              <a:t>ኦ </a:t>
            </a:r>
            <a:r>
              <a:rPr lang="en-CA" sz="4000" dirty="0" err="1"/>
              <a:t>ጐይታ</a:t>
            </a:r>
            <a:r>
              <a:rPr lang="en-CA" sz="4000" dirty="0"/>
              <a:t>፥ </a:t>
            </a:r>
            <a:r>
              <a:rPr lang="en-CA" sz="4000" dirty="0" err="1"/>
              <a:t>ካባይ</a:t>
            </a:r>
            <a:r>
              <a:rPr lang="en-CA" sz="4000" dirty="0"/>
              <a:t> </a:t>
            </a:r>
            <a:endParaRPr lang="en-CA" sz="4000" dirty="0" smtClean="0"/>
          </a:p>
          <a:p>
            <a:r>
              <a:rPr lang="en-CA" sz="4000" dirty="0" err="1" smtClean="0"/>
              <a:t>ኣርሕቕ</a:t>
            </a:r>
            <a:r>
              <a:rPr lang="en-CA" sz="4000" dirty="0" smtClean="0"/>
              <a:t> </a:t>
            </a:r>
            <a:r>
              <a:rPr lang="en-CA" sz="2000" dirty="0">
                <a:solidFill>
                  <a:srgbClr val="FFC000"/>
                </a:solidFill>
              </a:rPr>
              <a:t>(</a:t>
            </a:r>
            <a:r>
              <a:rPr lang="en-CA" sz="2000" dirty="0" err="1">
                <a:solidFill>
                  <a:srgbClr val="FFC000"/>
                </a:solidFill>
              </a:rPr>
              <a:t>ንርእሱ</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ካብ</a:t>
            </a:r>
            <a:r>
              <a:rPr lang="en-CA" sz="4000" dirty="0"/>
              <a:t> </a:t>
            </a:r>
            <a:r>
              <a:rPr lang="en-CA" sz="4000" dirty="0" err="1"/>
              <a:t>ኵሉ</a:t>
            </a:r>
            <a:r>
              <a:rPr lang="en-CA" sz="4000" dirty="0"/>
              <a:t> </a:t>
            </a:r>
            <a:r>
              <a:rPr lang="en-CA" sz="4000" dirty="0" err="1"/>
              <a:t>ሕዝብኻውን</a:t>
            </a:r>
            <a:r>
              <a:rPr lang="en-CA" sz="4000" dirty="0"/>
              <a:t> </a:t>
            </a:r>
            <a:r>
              <a:rPr lang="en-CA" sz="4000" dirty="0" err="1"/>
              <a:t>ኣርሕቕ</a:t>
            </a:r>
            <a:r>
              <a:rPr lang="en-CA" sz="4000" dirty="0"/>
              <a:t> </a:t>
            </a:r>
            <a:endParaRPr lang="en-CA" sz="4000" dirty="0" smtClean="0"/>
          </a:p>
          <a:p>
            <a:r>
              <a:rPr lang="en-CA" sz="2000" dirty="0" smtClean="0">
                <a:solidFill>
                  <a:srgbClr val="FFC000"/>
                </a:solidFill>
              </a:rPr>
              <a:t>(</a:t>
            </a:r>
            <a:r>
              <a:rPr lang="en-CA" sz="2000" dirty="0" err="1">
                <a:solidFill>
                  <a:srgbClr val="FFC000"/>
                </a:solidFill>
              </a:rPr>
              <a:t>ንህዝቢ</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ካብዚ</a:t>
            </a:r>
            <a:r>
              <a:rPr lang="en-CA" sz="4000" dirty="0"/>
              <a:t> </a:t>
            </a:r>
            <a:r>
              <a:rPr lang="en-CA" sz="4000" dirty="0" err="1"/>
              <a:t>ናትካ</a:t>
            </a:r>
            <a:r>
              <a:rPr lang="en-CA" sz="4000" dirty="0"/>
              <a:t> </a:t>
            </a:r>
            <a:r>
              <a:rPr lang="en-CA" sz="4000" dirty="0" err="1"/>
              <a:t>ቅዱስ</a:t>
            </a:r>
            <a:r>
              <a:rPr lang="en-CA" sz="4000" dirty="0"/>
              <a:t> </a:t>
            </a:r>
            <a:r>
              <a:rPr lang="en-CA" sz="4000" dirty="0" err="1"/>
              <a:t>ቦታ</a:t>
            </a:r>
            <a:r>
              <a:rPr lang="en-CA" sz="4000" dirty="0"/>
              <a:t> </a:t>
            </a:r>
            <a:r>
              <a:rPr lang="en-CA" sz="4000" dirty="0" err="1"/>
              <a:t>እዚውን</a:t>
            </a:r>
            <a:r>
              <a:rPr lang="en-CA" sz="4000" dirty="0"/>
              <a:t> </a:t>
            </a:r>
            <a:r>
              <a:rPr lang="en-CA" sz="2000" dirty="0">
                <a:solidFill>
                  <a:srgbClr val="FFC000"/>
                </a:solidFill>
              </a:rPr>
              <a:t>(</a:t>
            </a:r>
            <a:r>
              <a:rPr lang="en-CA" sz="2000" dirty="0" err="1">
                <a:solidFill>
                  <a:srgbClr val="FFC000"/>
                </a:solidFill>
              </a:rPr>
              <a:t>ኣብ</a:t>
            </a:r>
            <a:r>
              <a:rPr lang="en-CA" sz="2000" dirty="0">
                <a:solidFill>
                  <a:srgbClr val="FFC000"/>
                </a:solidFill>
              </a:rPr>
              <a:t> </a:t>
            </a:r>
            <a:r>
              <a:rPr lang="en-CA" sz="2000" dirty="0" err="1">
                <a:solidFill>
                  <a:srgbClr val="FFC000"/>
                </a:solidFill>
              </a:rPr>
              <a:t>ዙርያ</a:t>
            </a:r>
            <a:r>
              <a:rPr lang="en-CA" sz="2000" dirty="0">
                <a:solidFill>
                  <a:srgbClr val="FFC000"/>
                </a:solidFill>
              </a:rPr>
              <a:t> </a:t>
            </a:r>
            <a:r>
              <a:rPr lang="en-CA" sz="2000" dirty="0" err="1">
                <a:solidFill>
                  <a:srgbClr val="FFC000"/>
                </a:solidFill>
              </a:rPr>
              <a:t>መ</a:t>
            </a:r>
            <a:r>
              <a:rPr lang="en-CA" sz="2000" dirty="0" err="1" smtClean="0">
                <a:solidFill>
                  <a:srgbClr val="FFC000"/>
                </a:solidFill>
              </a:rPr>
              <a:t>ንበር</a:t>
            </a:r>
            <a:r>
              <a:rPr lang="en-CA" sz="2000" dirty="0" smtClean="0">
                <a:solidFill>
                  <a:srgbClr val="FFC000"/>
                </a:solidFill>
              </a:rPr>
              <a:t> </a:t>
            </a:r>
            <a:r>
              <a:rPr lang="en-CA" sz="2000" dirty="0" err="1">
                <a:solidFill>
                  <a:srgbClr val="FFC000"/>
                </a:solidFill>
              </a:rPr>
              <a:t>ዘለዉ</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ዝጥዕምን</a:t>
            </a:r>
            <a:r>
              <a:rPr lang="en-CA" sz="4000" dirty="0"/>
              <a:t> </a:t>
            </a:r>
            <a:r>
              <a:rPr lang="en-CA" sz="4000" dirty="0" err="1"/>
              <a:t>ዝሓይሽን</a:t>
            </a:r>
            <a:r>
              <a:rPr lang="en-CA" sz="4000" dirty="0"/>
              <a:t> </a:t>
            </a:r>
            <a:r>
              <a:rPr lang="en-CA" sz="4000" dirty="0" err="1"/>
              <a:t>ኵሉ</a:t>
            </a:r>
            <a:r>
              <a:rPr lang="en-CA" sz="4000" dirty="0"/>
              <a:t> </a:t>
            </a:r>
            <a:r>
              <a:rPr lang="en-CA" sz="4000" dirty="0" err="1"/>
              <a:t>ነገር</a:t>
            </a:r>
            <a:r>
              <a:rPr lang="en-CA" sz="4000" dirty="0"/>
              <a:t> </a:t>
            </a:r>
            <a:r>
              <a:rPr lang="en-CA" sz="4000" dirty="0" err="1" smtClean="0"/>
              <a:t>ኣዝዘ</a:t>
            </a:r>
            <a:endParaRPr lang="en-CA" sz="4000" dirty="0" smtClean="0"/>
          </a:p>
          <a:p>
            <a:r>
              <a:rPr lang="en-CA" sz="4000" dirty="0" err="1" smtClean="0"/>
              <a:t>ልና</a:t>
            </a:r>
            <a:r>
              <a:rPr lang="en-CA" sz="4000" dirty="0"/>
              <a:t>። </a:t>
            </a:r>
            <a:r>
              <a:rPr lang="en-CA" sz="4000" dirty="0" err="1"/>
              <a:t>ተመንን</a:t>
            </a:r>
            <a:r>
              <a:rPr lang="en-CA" sz="4000" dirty="0"/>
              <a:t> </a:t>
            </a:r>
            <a:r>
              <a:rPr lang="en-CA" sz="4000" dirty="0" err="1" smtClean="0"/>
              <a:t>ዕንቅርቢት</a:t>
            </a:r>
            <a:endParaRPr lang="en-CA" sz="4000" dirty="0" smtClean="0"/>
          </a:p>
          <a:p>
            <a:r>
              <a:rPr lang="en-CA" sz="4000" dirty="0" smtClean="0"/>
              <a:t>ን</a:t>
            </a:r>
            <a:r>
              <a:rPr lang="en-CA" sz="4000" dirty="0"/>
              <a:t>፡ </a:t>
            </a:r>
            <a:r>
              <a:rPr lang="en-CA" sz="4000" dirty="0" err="1"/>
              <a:t>ኵሉ</a:t>
            </a:r>
            <a:r>
              <a:rPr lang="en-CA" sz="4000" dirty="0"/>
              <a:t> </a:t>
            </a:r>
            <a:r>
              <a:rPr lang="en-CA" sz="4000" dirty="0" err="1"/>
              <a:t>ሓይሊ</a:t>
            </a:r>
            <a:r>
              <a:rPr lang="en-CA" sz="4000" dirty="0"/>
              <a:t> </a:t>
            </a:r>
            <a:r>
              <a:rPr lang="en-CA" sz="4000" dirty="0" err="1"/>
              <a:t>ጸላእን</a:t>
            </a:r>
            <a:r>
              <a:rPr lang="en-CA" sz="4000" dirty="0"/>
              <a:t> </a:t>
            </a:r>
            <a:r>
              <a:rPr lang="en-CA" sz="4000" dirty="0" err="1"/>
              <a:t>ክንረግጽ</a:t>
            </a:r>
            <a:r>
              <a:rPr lang="en-CA" sz="4000" dirty="0"/>
              <a:t> </a:t>
            </a:r>
            <a:r>
              <a:rPr lang="en-CA" sz="4000" dirty="0" err="1"/>
              <a:t>ሥልጣን</a:t>
            </a:r>
            <a:r>
              <a:rPr lang="en-CA" sz="4000" dirty="0"/>
              <a:t> </a:t>
            </a:r>
            <a:r>
              <a:rPr lang="en-CA" sz="4000" dirty="0" err="1" smtClean="0"/>
              <a:t>ዝሃብ</a:t>
            </a:r>
            <a:endParaRPr lang="en-CA" sz="4000" dirty="0" smtClean="0"/>
          </a:p>
          <a:p>
            <a:r>
              <a:rPr lang="en-CA" sz="4000" dirty="0" err="1" smtClean="0"/>
              <a:t>ካና</a:t>
            </a:r>
            <a:r>
              <a:rPr lang="en-CA" sz="4000" dirty="0" smtClean="0"/>
              <a:t> </a:t>
            </a:r>
            <a:r>
              <a:rPr lang="en-CA" sz="4000" dirty="0" err="1"/>
              <a:t>ንስኻ</a:t>
            </a:r>
            <a:r>
              <a:rPr lang="en-CA" sz="4000" dirty="0"/>
              <a:t> </a:t>
            </a:r>
            <a:r>
              <a:rPr lang="en-CA" sz="4000" dirty="0" err="1"/>
              <a:t>ኢኻ</a:t>
            </a:r>
            <a:r>
              <a:rPr lang="en-CA" sz="4000" dirty="0"/>
              <a:t> </a:t>
            </a:r>
            <a:r>
              <a:rPr lang="en-CA" sz="4000" dirty="0" err="1"/>
              <a:t>እሞ</a:t>
            </a:r>
            <a:r>
              <a:rPr lang="en-CA" sz="4000" dirty="0" smtClean="0"/>
              <a:t>፥</a:t>
            </a:r>
            <a:endParaRPr lang="en-CA" sz="4000" dirty="0"/>
          </a:p>
        </p:txBody>
      </p:sp>
      <p:sp>
        <p:nvSpPr>
          <p:cNvPr id="20" name="Rectangle 19"/>
          <p:cNvSpPr/>
          <p:nvPr/>
        </p:nvSpPr>
        <p:spPr>
          <a:xfrm>
            <a:off x="8154208" y="-22961"/>
            <a:ext cx="4088452" cy="7017306"/>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38</a:t>
            </a:r>
            <a:r>
              <a:rPr lang="en-US" sz="1400" dirty="0">
                <a:solidFill>
                  <a:srgbClr val="FFC000"/>
                </a:solidFill>
                <a:uFill>
                  <a:solidFill>
                    <a:srgbClr val="D84800"/>
                  </a:solidFill>
                </a:uFill>
              </a:rPr>
              <a:t>. </a:t>
            </a:r>
            <a:r>
              <a:rPr lang="en-US" sz="3200" dirty="0">
                <a:uFill>
                  <a:solidFill>
                    <a:srgbClr val="D84800"/>
                  </a:solidFill>
                </a:uFill>
              </a:rPr>
              <a:t>R</a:t>
            </a:r>
            <a:r>
              <a:rPr lang="en-US" sz="3200" dirty="0" smtClean="0">
                <a:uFill>
                  <a:solidFill>
                    <a:srgbClr val="D84800"/>
                  </a:solidFill>
                </a:uFill>
              </a:rPr>
              <a:t>emove </a:t>
            </a:r>
            <a:r>
              <a:rPr lang="en-US" sz="3200" dirty="0">
                <a:uFill>
                  <a:solidFill>
                    <a:srgbClr val="D84800"/>
                  </a:solidFill>
                </a:uFill>
              </a:rPr>
              <a:t>far from me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himself),</a:t>
            </a:r>
            <a:r>
              <a:rPr lang="en-US" sz="3200" dirty="0">
                <a:uFill>
                  <a:solidFill>
                    <a:srgbClr val="D84800"/>
                  </a:solidFill>
                </a:uFill>
              </a:rPr>
              <a:t>and from all Thy people </a:t>
            </a:r>
            <a:r>
              <a:rPr lang="en-US" sz="2000" dirty="0" smtClean="0">
                <a:solidFill>
                  <a:srgbClr val="FFC000"/>
                </a:solidFill>
                <a:uFill>
                  <a:solidFill>
                    <a:srgbClr val="D84800"/>
                  </a:solidFill>
                </a:uFill>
              </a:rPr>
              <a:t>(Benediction over the people</a:t>
            </a:r>
            <a:r>
              <a:rPr lang="en-US" sz="2000" dirty="0">
                <a:solidFill>
                  <a:srgbClr val="FFC000"/>
                </a:solidFill>
                <a:uFill>
                  <a:solidFill>
                    <a:srgbClr val="D84800"/>
                  </a:solidFill>
                </a:uFill>
              </a:rPr>
              <a:t>), </a:t>
            </a:r>
            <a:r>
              <a:rPr lang="en-US" sz="3200" dirty="0">
                <a:uFill>
                  <a:solidFill>
                    <a:srgbClr val="D84800"/>
                  </a:solidFill>
                </a:uFill>
              </a:rPr>
              <a:t>and from this Thy holy </a:t>
            </a:r>
            <a:r>
              <a:rPr lang="en-US" sz="3200" dirty="0" smtClean="0">
                <a:uFill>
                  <a:solidFill>
                    <a:srgbClr val="D84800"/>
                  </a:solidFill>
                </a:uFill>
              </a:rPr>
              <a:t>place.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those things which are on </a:t>
            </a:r>
            <a:r>
              <a:rPr lang="en-US" sz="2000" dirty="0" smtClean="0">
                <a:solidFill>
                  <a:srgbClr val="FFC000"/>
                </a:solidFill>
                <a:uFill>
                  <a:solidFill>
                    <a:srgbClr val="D84800"/>
                  </a:solidFill>
                </a:uFill>
              </a:rPr>
              <a:t>the altar</a:t>
            </a:r>
            <a:r>
              <a:rPr lang="en-US" sz="2000" dirty="0">
                <a:solidFill>
                  <a:srgbClr val="FFC000"/>
                </a:solidFill>
                <a:uFill>
                  <a:solidFill>
                    <a:srgbClr val="D84800"/>
                  </a:solidFill>
                </a:uFill>
              </a:rPr>
              <a:t>). </a:t>
            </a:r>
            <a:r>
              <a:rPr lang="en-US" sz="3000" dirty="0">
                <a:uFill>
                  <a:solidFill>
                    <a:srgbClr val="D84800"/>
                  </a:solidFill>
                </a:uFill>
              </a:rPr>
              <a:t>All good things, that are </a:t>
            </a:r>
            <a:r>
              <a:rPr lang="en-US" sz="3000" dirty="0" smtClean="0">
                <a:uFill>
                  <a:solidFill>
                    <a:srgbClr val="D84800"/>
                  </a:solidFill>
                </a:uFill>
              </a:rPr>
              <a:t>expedient and </a:t>
            </a:r>
            <a:r>
              <a:rPr lang="en-US" sz="3000" dirty="0">
                <a:uFill>
                  <a:solidFill>
                    <a:srgbClr val="D84800"/>
                  </a:solidFill>
                </a:uFill>
              </a:rPr>
              <a:t>excellent, command Thou for us, </a:t>
            </a:r>
            <a:r>
              <a:rPr lang="en-US" sz="3000" dirty="0" smtClean="0">
                <a:uFill>
                  <a:solidFill>
                    <a:srgbClr val="D84800"/>
                  </a:solidFill>
                </a:uFill>
              </a:rPr>
              <a:t>for Thou </a:t>
            </a:r>
            <a:r>
              <a:rPr lang="en-US" sz="3000" dirty="0">
                <a:uFill>
                  <a:solidFill>
                    <a:srgbClr val="D84800"/>
                  </a:solidFill>
                </a:uFill>
              </a:rPr>
              <a:t>art He Who has given us power </a:t>
            </a:r>
            <a:r>
              <a:rPr lang="en-US" sz="3000" dirty="0" smtClean="0">
                <a:uFill>
                  <a:solidFill>
                    <a:srgbClr val="D84800"/>
                  </a:solidFill>
                </a:uFill>
              </a:rPr>
              <a:t>to tread </a:t>
            </a:r>
            <a:r>
              <a:rPr lang="en-US" sz="3000" dirty="0">
                <a:uFill>
                  <a:solidFill>
                    <a:srgbClr val="D84800"/>
                  </a:solidFill>
                </a:uFill>
              </a:rPr>
              <a:t>upon serpents and scorpions and </a:t>
            </a:r>
            <a:r>
              <a:rPr lang="en-US" sz="3000" dirty="0" smtClean="0">
                <a:uFill>
                  <a:solidFill>
                    <a:srgbClr val="D84800"/>
                  </a:solidFill>
                </a:uFill>
              </a:rPr>
              <a:t>upon all </a:t>
            </a:r>
            <a:r>
              <a:rPr lang="en-US" sz="3000" dirty="0">
                <a:uFill>
                  <a:solidFill>
                    <a:srgbClr val="D84800"/>
                  </a:solidFill>
                </a:uFill>
              </a:rPr>
              <a:t>the power of the enemy</a:t>
            </a:r>
            <a:r>
              <a:rPr lang="en-US" sz="3000" dirty="0" smtClean="0">
                <a:uFill>
                  <a:solidFill>
                    <a:srgbClr val="D84800"/>
                  </a:solidFill>
                </a:uFill>
              </a:rPr>
              <a:t>.</a:t>
            </a:r>
          </a:p>
        </p:txBody>
      </p:sp>
    </p:spTree>
    <p:extLst>
      <p:ext uri="{BB962C8B-B14F-4D97-AF65-F5344CB8AC3E}">
        <p14:creationId xmlns:p14="http://schemas.microsoft.com/office/powerpoint/2010/main" val="4145732896"/>
      </p:ext>
    </p:extLst>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21524" y="0"/>
            <a:ext cx="23350" cy="683110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579" y="0"/>
            <a:ext cx="4509135" cy="6001643"/>
          </a:xfrm>
          <a:prstGeom prst="rect">
            <a:avLst/>
          </a:prstGeom>
          <a:noFill/>
        </p:spPr>
        <p:txBody>
          <a:bodyPr wrap="square" rtlCol="0">
            <a:spAutoFit/>
          </a:bodyPr>
          <a:lstStyle/>
          <a:p>
            <a:r>
              <a:rPr lang="en-CA" sz="1400" b="1" dirty="0" smtClean="0">
                <a:solidFill>
                  <a:srgbClr val="FFC000"/>
                </a:solidFill>
              </a:rPr>
              <a:t>፻፵፩.  </a:t>
            </a:r>
            <a:r>
              <a:rPr lang="en-CA" sz="4800" dirty="0" err="1" smtClean="0"/>
              <a:t>ነአኵተከ</a:t>
            </a:r>
            <a:r>
              <a:rPr lang="en-CA" sz="4800" dirty="0" smtClean="0"/>
              <a:t> </a:t>
            </a:r>
            <a:r>
              <a:rPr lang="en-CA" sz="4800" dirty="0" err="1" smtClean="0"/>
              <a:t>እስመ</a:t>
            </a:r>
            <a:r>
              <a:rPr lang="en-CA" sz="4800" dirty="0" smtClean="0"/>
              <a:t> </a:t>
            </a:r>
            <a:r>
              <a:rPr lang="en-CA" sz="4800" dirty="0" err="1" smtClean="0"/>
              <a:t>ከፈልከነ</a:t>
            </a:r>
            <a:r>
              <a:rPr lang="en-CA" sz="4800" dirty="0" smtClean="0"/>
              <a:t> </a:t>
            </a:r>
            <a:r>
              <a:rPr lang="en-CA" sz="4800" dirty="0" err="1" smtClean="0"/>
              <a:t>ንንሣእ</a:t>
            </a:r>
            <a:r>
              <a:rPr lang="en-CA" sz="4800" dirty="0" smtClean="0"/>
              <a:t> </a:t>
            </a:r>
            <a:r>
              <a:rPr lang="en-CA" sz="4800" dirty="0" err="1" smtClean="0"/>
              <a:t>ዘእምቅዱስ</a:t>
            </a:r>
            <a:r>
              <a:rPr lang="en-CA" sz="4800" dirty="0" smtClean="0"/>
              <a:t> </a:t>
            </a:r>
          </a:p>
          <a:p>
            <a:r>
              <a:rPr lang="en-CA" sz="4800" dirty="0" err="1" smtClean="0"/>
              <a:t>ምሥጢርከ</a:t>
            </a:r>
            <a:r>
              <a:rPr lang="en-CA" sz="4800" dirty="0" smtClean="0"/>
              <a:t> </a:t>
            </a:r>
            <a:r>
              <a:rPr lang="en-CA" sz="4800" dirty="0" err="1" smtClean="0"/>
              <a:t>ኢይኩን</a:t>
            </a:r>
            <a:r>
              <a:rPr lang="en-CA" sz="4800" dirty="0" smtClean="0"/>
              <a:t> </a:t>
            </a:r>
            <a:r>
              <a:rPr lang="en-CA" sz="4800" dirty="0" err="1" smtClean="0"/>
              <a:t>ለርስሐት</a:t>
            </a:r>
            <a:r>
              <a:rPr lang="en-CA" sz="4800" dirty="0" smtClean="0"/>
              <a:t> </a:t>
            </a:r>
            <a:r>
              <a:rPr lang="en-CA" sz="4800" dirty="0" err="1" smtClean="0"/>
              <a:t>ወኢለኵነኔ</a:t>
            </a:r>
            <a:r>
              <a:rPr lang="en-CA" sz="4800" dirty="0" smtClean="0"/>
              <a:t> </a:t>
            </a:r>
            <a:r>
              <a:rPr lang="en-CA" sz="4800" dirty="0" err="1" smtClean="0"/>
              <a:t>አላ</a:t>
            </a:r>
            <a:r>
              <a:rPr lang="en-CA" sz="4800" dirty="0" smtClean="0"/>
              <a:t> </a:t>
            </a:r>
            <a:r>
              <a:rPr lang="en-CA" sz="4800" dirty="0" err="1" smtClean="0"/>
              <a:t>ለሐድሶ</a:t>
            </a:r>
            <a:r>
              <a:rPr lang="en-CA" sz="4800" dirty="0" smtClean="0"/>
              <a:t> </a:t>
            </a:r>
            <a:r>
              <a:rPr lang="en-CA" sz="4800" dirty="0" err="1" smtClean="0"/>
              <a:t>ነፍስ</a:t>
            </a:r>
            <a:r>
              <a:rPr lang="en-CA" sz="4800" dirty="0" smtClean="0"/>
              <a:t> </a:t>
            </a:r>
            <a:r>
              <a:rPr lang="en-CA" sz="4800" dirty="0" err="1" smtClean="0"/>
              <a:t>ወሥጋ</a:t>
            </a:r>
            <a:r>
              <a:rPr lang="en-CA" sz="4800" dirty="0" smtClean="0"/>
              <a:t> </a:t>
            </a:r>
            <a:r>
              <a:rPr lang="en-CA" sz="4800" dirty="0" err="1" smtClean="0"/>
              <a:t>ወመንፈስ</a:t>
            </a:r>
            <a:r>
              <a:rPr lang="en-CA" sz="4800" dirty="0" smtClean="0"/>
              <a:t> ፥ </a:t>
            </a:r>
          </a:p>
          <a:p>
            <a:endParaRPr lang="en-CA" sz="4800" dirty="0"/>
          </a:p>
        </p:txBody>
      </p:sp>
      <p:sp>
        <p:nvSpPr>
          <p:cNvPr id="8" name="TextBox 7"/>
          <p:cNvSpPr txBox="1"/>
          <p:nvPr/>
        </p:nvSpPr>
        <p:spPr>
          <a:xfrm>
            <a:off x="4121525" y="-113139"/>
            <a:ext cx="4606962" cy="7017306"/>
          </a:xfrm>
          <a:prstGeom prst="rect">
            <a:avLst/>
          </a:prstGeom>
          <a:noFill/>
        </p:spPr>
        <p:txBody>
          <a:bodyPr wrap="square" rtlCol="0">
            <a:spAutoFit/>
          </a:bodyPr>
          <a:lstStyle/>
          <a:p>
            <a:r>
              <a:rPr lang="en-CA" sz="1400" dirty="0" smtClean="0">
                <a:solidFill>
                  <a:srgbClr val="FFC000"/>
                </a:solidFill>
              </a:rPr>
              <a:t>140. </a:t>
            </a:r>
            <a:r>
              <a:rPr lang="en-CA" sz="5000" b="1" dirty="0" err="1" smtClean="0"/>
              <a:t>ካብ</a:t>
            </a:r>
            <a:r>
              <a:rPr lang="en-CA" sz="5000" b="1" dirty="0" smtClean="0"/>
              <a:t> </a:t>
            </a:r>
            <a:r>
              <a:rPr lang="en-CA" sz="5000" b="1" dirty="0" err="1" smtClean="0"/>
              <a:t>ቅዱስ</a:t>
            </a:r>
            <a:r>
              <a:rPr lang="en-CA" sz="5000" b="1" dirty="0" smtClean="0"/>
              <a:t> </a:t>
            </a:r>
            <a:r>
              <a:rPr lang="en-CA" sz="5000" b="1" dirty="0" err="1" smtClean="0"/>
              <a:t>ምሥጢር</a:t>
            </a:r>
            <a:r>
              <a:rPr lang="en-CA" sz="5000" b="1" dirty="0" smtClean="0"/>
              <a:t> </a:t>
            </a:r>
            <a:r>
              <a:rPr lang="en-CA" sz="5000" b="1" dirty="0" err="1" smtClean="0"/>
              <a:t>ክንቅበል</a:t>
            </a:r>
            <a:r>
              <a:rPr lang="en-CA" sz="5000" b="1" dirty="0" smtClean="0"/>
              <a:t> </a:t>
            </a:r>
            <a:r>
              <a:rPr lang="en-CA" sz="5000" b="1" dirty="0" err="1" smtClean="0"/>
              <a:t>ስለ</a:t>
            </a:r>
            <a:r>
              <a:rPr lang="en-CA" sz="5000" b="1" dirty="0" smtClean="0"/>
              <a:t> </a:t>
            </a:r>
            <a:r>
              <a:rPr lang="en-CA" sz="5000" b="1" dirty="0" err="1" smtClean="0"/>
              <a:t>ዝኸፈልካና</a:t>
            </a:r>
            <a:r>
              <a:rPr lang="en-CA" sz="5000" b="1" dirty="0" smtClean="0"/>
              <a:t> </a:t>
            </a:r>
            <a:r>
              <a:rPr lang="en-CA" sz="5000" b="1" dirty="0" err="1" smtClean="0"/>
              <a:t>ነመስግነካ</a:t>
            </a:r>
            <a:r>
              <a:rPr lang="en-CA" sz="5000" b="1" dirty="0" smtClean="0"/>
              <a:t> </a:t>
            </a:r>
            <a:r>
              <a:rPr lang="en-CA" sz="5000" b="1" dirty="0" err="1" smtClean="0"/>
              <a:t>ኣሎና</a:t>
            </a:r>
            <a:r>
              <a:rPr lang="en-CA" sz="5000" b="1" dirty="0" smtClean="0"/>
              <a:t>። </a:t>
            </a:r>
            <a:r>
              <a:rPr lang="en-CA" sz="5000" b="1" dirty="0" err="1" smtClean="0"/>
              <a:t>ነፍስን</a:t>
            </a:r>
            <a:r>
              <a:rPr lang="en-CA" sz="5000" b="1" dirty="0" smtClean="0"/>
              <a:t> </a:t>
            </a:r>
            <a:r>
              <a:rPr lang="en-CA" sz="5000" b="1" dirty="0" err="1" smtClean="0"/>
              <a:t>ሥጋን</a:t>
            </a:r>
            <a:r>
              <a:rPr lang="en-CA" sz="5000" b="1" dirty="0" smtClean="0"/>
              <a:t> </a:t>
            </a:r>
            <a:r>
              <a:rPr lang="en-CA" sz="5000" b="1" dirty="0" err="1" smtClean="0"/>
              <a:t>መንፈስን</a:t>
            </a:r>
            <a:r>
              <a:rPr lang="en-CA" sz="5000" b="1" dirty="0" smtClean="0"/>
              <a:t> </a:t>
            </a:r>
            <a:r>
              <a:rPr lang="en-CA" sz="5000" b="1" dirty="0" err="1" smtClean="0"/>
              <a:t>ንምሕዳስ</a:t>
            </a:r>
            <a:r>
              <a:rPr lang="en-CA" sz="5000" b="1" dirty="0" smtClean="0"/>
              <a:t> </a:t>
            </a:r>
            <a:r>
              <a:rPr lang="en-CA" sz="5000" b="1" dirty="0" err="1" smtClean="0"/>
              <a:t>ይዅነልና</a:t>
            </a:r>
            <a:r>
              <a:rPr lang="en-CA" sz="5000" b="1" dirty="0" smtClean="0"/>
              <a:t> </a:t>
            </a:r>
            <a:r>
              <a:rPr lang="en-CA" sz="5000" b="1" dirty="0" err="1" smtClean="0"/>
              <a:t>እምበር</a:t>
            </a:r>
            <a:r>
              <a:rPr lang="en-CA" sz="5000" b="1" dirty="0" smtClean="0"/>
              <a:t> </a:t>
            </a:r>
            <a:r>
              <a:rPr lang="en-CA" sz="5000" b="1" dirty="0" err="1" smtClean="0"/>
              <a:t>ንምርሳሕን</a:t>
            </a:r>
            <a:r>
              <a:rPr lang="en-CA" sz="5000" b="1" dirty="0" smtClean="0"/>
              <a:t> </a:t>
            </a:r>
            <a:r>
              <a:rPr lang="en-CA" sz="5000" b="1" dirty="0" err="1" smtClean="0"/>
              <a:t>ንወቐሳን</a:t>
            </a:r>
            <a:r>
              <a:rPr lang="en-CA" sz="5000" b="1" dirty="0" smtClean="0"/>
              <a:t> </a:t>
            </a:r>
            <a:r>
              <a:rPr lang="en-CA" sz="5000" b="1" dirty="0" err="1" smtClean="0"/>
              <a:t>ኣይኹነና</a:t>
            </a:r>
            <a:r>
              <a:rPr lang="en-CA" sz="5000" b="1" dirty="0" smtClean="0"/>
              <a:t>።</a:t>
            </a:r>
            <a:endParaRPr lang="en-CA" sz="5000" dirty="0"/>
          </a:p>
        </p:txBody>
      </p:sp>
      <p:sp>
        <p:nvSpPr>
          <p:cNvPr id="9" name="Rectangle 8"/>
          <p:cNvSpPr/>
          <p:nvPr/>
        </p:nvSpPr>
        <p:spPr>
          <a:xfrm>
            <a:off x="8242421" y="91794"/>
            <a:ext cx="4108704" cy="6524863"/>
          </a:xfrm>
          <a:prstGeom prst="rect">
            <a:avLst/>
          </a:prstGeom>
        </p:spPr>
        <p:txBody>
          <a:bodyPr wrap="square">
            <a:spAutoFit/>
          </a:bodyPr>
          <a:lstStyle/>
          <a:p>
            <a:pPr marL="40639" marR="40639">
              <a:spcBef>
                <a:spcPts val="600"/>
              </a:spcBef>
              <a:buClr>
                <a:srgbClr val="000000"/>
              </a:buClr>
              <a:buFont typeface="Arial"/>
              <a:defRPr sz="2000"/>
            </a:pPr>
            <a:r>
              <a:rPr lang="en-US" sz="1400" dirty="0" smtClean="0">
                <a:solidFill>
                  <a:srgbClr val="FFC000"/>
                </a:solidFill>
                <a:uFill>
                  <a:solidFill>
                    <a:srgbClr val="0329D6"/>
                  </a:solidFill>
                </a:uFill>
              </a:rPr>
              <a:t>140</a:t>
            </a:r>
            <a:r>
              <a:rPr lang="en-US" sz="1400" dirty="0">
                <a:solidFill>
                  <a:srgbClr val="FFC000"/>
                </a:solidFill>
                <a:uFill>
                  <a:solidFill>
                    <a:srgbClr val="0329D6"/>
                  </a:solidFill>
                </a:uFill>
              </a:rPr>
              <a:t>. </a:t>
            </a:r>
            <a:r>
              <a:rPr lang="en-US" sz="3800" dirty="0">
                <a:solidFill>
                  <a:schemeClr val="tx1">
                    <a:lumMod val="95000"/>
                  </a:schemeClr>
                </a:solidFill>
                <a:uFill>
                  <a:solidFill>
                    <a:srgbClr val="0329D6"/>
                  </a:solidFill>
                </a:uFill>
              </a:rPr>
              <a:t>We give Thee thanks, for Thou </a:t>
            </a:r>
            <a:r>
              <a:rPr lang="en-US" sz="3800" dirty="0" smtClean="0">
                <a:solidFill>
                  <a:schemeClr val="tx1">
                    <a:lumMod val="95000"/>
                  </a:schemeClr>
                </a:solidFill>
                <a:uFill>
                  <a:solidFill>
                    <a:srgbClr val="0329D6"/>
                  </a:solidFill>
                </a:uFill>
              </a:rPr>
              <a:t>has granted </a:t>
            </a:r>
            <a:r>
              <a:rPr lang="en-US" sz="3800" dirty="0">
                <a:solidFill>
                  <a:schemeClr val="tx1">
                    <a:lumMod val="95000"/>
                  </a:schemeClr>
                </a:solidFill>
                <a:uFill>
                  <a:solidFill>
                    <a:srgbClr val="0329D6"/>
                  </a:solidFill>
                </a:uFill>
              </a:rPr>
              <a:t>us to take of Thy holy mystery. </a:t>
            </a:r>
            <a:r>
              <a:rPr lang="en-US" sz="3800" dirty="0" smtClean="0">
                <a:solidFill>
                  <a:schemeClr val="tx1">
                    <a:lumMod val="95000"/>
                  </a:schemeClr>
                </a:solidFill>
                <a:uFill>
                  <a:solidFill>
                    <a:srgbClr val="0329D6"/>
                  </a:solidFill>
                </a:uFill>
              </a:rPr>
              <a:t>Let it </a:t>
            </a:r>
            <a:r>
              <a:rPr lang="en-US" sz="3800" dirty="0">
                <a:solidFill>
                  <a:schemeClr val="tx1">
                    <a:lumMod val="95000"/>
                  </a:schemeClr>
                </a:solidFill>
                <a:uFill>
                  <a:solidFill>
                    <a:srgbClr val="0329D6"/>
                  </a:solidFill>
                </a:uFill>
              </a:rPr>
              <a:t>not be unto me an occasion of guilt nor </a:t>
            </a:r>
            <a:r>
              <a:rPr lang="en-US" sz="3800" dirty="0" smtClean="0">
                <a:solidFill>
                  <a:schemeClr val="tx1">
                    <a:lumMod val="95000"/>
                  </a:schemeClr>
                </a:solidFill>
                <a:uFill>
                  <a:solidFill>
                    <a:srgbClr val="0329D6"/>
                  </a:solidFill>
                </a:uFill>
              </a:rPr>
              <a:t>of judgement</a:t>
            </a:r>
            <a:r>
              <a:rPr lang="en-US" sz="3800" dirty="0">
                <a:solidFill>
                  <a:schemeClr val="tx1">
                    <a:lumMod val="95000"/>
                  </a:schemeClr>
                </a:solidFill>
                <a:uFill>
                  <a:solidFill>
                    <a:srgbClr val="0329D6"/>
                  </a:solidFill>
                </a:uFill>
              </a:rPr>
              <a:t>, but for the renewal of soul</a:t>
            </a:r>
            <a:r>
              <a:rPr lang="en-US" sz="3800" dirty="0" smtClean="0">
                <a:solidFill>
                  <a:schemeClr val="tx1">
                    <a:lumMod val="95000"/>
                  </a:schemeClr>
                </a:solidFill>
                <a:uFill>
                  <a:solidFill>
                    <a:srgbClr val="0329D6"/>
                  </a:solidFill>
                </a:uFill>
              </a:rPr>
              <a:t>, body </a:t>
            </a:r>
            <a:r>
              <a:rPr lang="en-US" sz="3800" dirty="0">
                <a:solidFill>
                  <a:schemeClr val="tx1">
                    <a:lumMod val="95000"/>
                  </a:schemeClr>
                </a:solidFill>
                <a:uFill>
                  <a:solidFill>
                    <a:srgbClr val="0329D6"/>
                  </a:solidFill>
                </a:uFill>
              </a:rPr>
              <a:t>and spirit; </a:t>
            </a:r>
            <a:endParaRPr lang="en-US" sz="3800" dirty="0" smtClean="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2069811683"/>
      </p:ext>
    </p:extLst>
  </p:cSld>
  <p:clrMapOvr>
    <a:masterClrMapping/>
  </p:clrMapOvr>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94628" y="0"/>
            <a:ext cx="23350" cy="683110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579" y="0"/>
            <a:ext cx="4090945" cy="6524863"/>
          </a:xfrm>
          <a:prstGeom prst="rect">
            <a:avLst/>
          </a:prstGeom>
          <a:noFill/>
        </p:spPr>
        <p:txBody>
          <a:bodyPr wrap="square" rtlCol="0">
            <a:spAutoFit/>
          </a:bodyPr>
          <a:lstStyle/>
          <a:p>
            <a:r>
              <a:rPr lang="en-CA" sz="5000" dirty="0" smtClean="0"/>
              <a:t>በ፩ዱ </a:t>
            </a:r>
            <a:r>
              <a:rPr lang="en-CA" sz="5000" dirty="0" err="1" smtClean="0"/>
              <a:t>ወልድከ</a:t>
            </a:r>
            <a:r>
              <a:rPr lang="en-CA" sz="5000" dirty="0" smtClean="0"/>
              <a:t>  </a:t>
            </a:r>
            <a:r>
              <a:rPr lang="en-CA" sz="5000" dirty="0" err="1" smtClean="0"/>
              <a:t>ዘቦቱ</a:t>
            </a:r>
            <a:r>
              <a:rPr lang="en-CA" sz="5000" dirty="0" smtClean="0"/>
              <a:t> </a:t>
            </a:r>
            <a:r>
              <a:rPr lang="en-CA" sz="5000" dirty="0" err="1" smtClean="0"/>
              <a:t>ለከ</a:t>
            </a:r>
            <a:r>
              <a:rPr lang="en-CA" sz="5000" dirty="0" smtClean="0"/>
              <a:t> </a:t>
            </a:r>
            <a:r>
              <a:rPr lang="en-CA" sz="5000" dirty="0" err="1" smtClean="0"/>
              <a:t>ምስሌሁ</a:t>
            </a:r>
            <a:r>
              <a:rPr lang="en-CA" sz="5000" dirty="0" smtClean="0"/>
              <a:t> </a:t>
            </a:r>
            <a:r>
              <a:rPr lang="en-CA" sz="5000" dirty="0" err="1" smtClean="0"/>
              <a:t>ወምስለ</a:t>
            </a:r>
            <a:r>
              <a:rPr lang="en-CA" sz="5000" dirty="0" smtClean="0"/>
              <a:t> </a:t>
            </a:r>
            <a:r>
              <a:rPr lang="en-CA" sz="5000" dirty="0" err="1" smtClean="0"/>
              <a:t>ቅዱስ</a:t>
            </a:r>
            <a:r>
              <a:rPr lang="en-CA" sz="5000" dirty="0" smtClean="0"/>
              <a:t> </a:t>
            </a:r>
            <a:r>
              <a:rPr lang="en-CA" sz="5000" dirty="0" err="1" smtClean="0"/>
              <a:t>መንፈስ</a:t>
            </a:r>
            <a:r>
              <a:rPr lang="en-CA" sz="5000" dirty="0" smtClean="0"/>
              <a:t> ፥ </a:t>
            </a:r>
            <a:r>
              <a:rPr lang="en-CA" sz="5000" dirty="0" err="1" smtClean="0"/>
              <a:t>ስብሐት</a:t>
            </a:r>
            <a:r>
              <a:rPr lang="en-CA" sz="5000" dirty="0" smtClean="0"/>
              <a:t> </a:t>
            </a:r>
            <a:r>
              <a:rPr lang="en-CA" sz="5000" dirty="0" err="1" smtClean="0"/>
              <a:t>ወእኂዝ</a:t>
            </a:r>
            <a:r>
              <a:rPr lang="en-CA" sz="5000" dirty="0"/>
              <a:t>፥</a:t>
            </a:r>
            <a:r>
              <a:rPr lang="en-CA" sz="5000" dirty="0" smtClean="0"/>
              <a:t> </a:t>
            </a:r>
            <a:r>
              <a:rPr lang="en-CA" sz="5000" dirty="0" err="1" smtClean="0">
                <a:solidFill>
                  <a:srgbClr val="FFC000"/>
                </a:solidFill>
              </a:rPr>
              <a:t>ይእዜኒ</a:t>
            </a:r>
            <a:r>
              <a:rPr lang="en-CA" sz="5000" dirty="0" smtClean="0">
                <a:solidFill>
                  <a:srgbClr val="FFC000"/>
                </a:solidFill>
              </a:rPr>
              <a:t> </a:t>
            </a:r>
            <a:r>
              <a:rPr lang="en-CA" sz="5000" dirty="0" err="1" smtClean="0">
                <a:solidFill>
                  <a:srgbClr val="FFC000"/>
                </a:solidFill>
              </a:rPr>
              <a:t>ወዘልፈኒ</a:t>
            </a:r>
            <a:r>
              <a:rPr lang="en-CA" sz="5000" dirty="0" smtClean="0">
                <a:solidFill>
                  <a:srgbClr val="FFC000"/>
                </a:solidFill>
              </a:rPr>
              <a:t> </a:t>
            </a:r>
            <a:r>
              <a:rPr lang="en-CA" sz="5000" dirty="0" err="1" smtClean="0">
                <a:solidFill>
                  <a:srgbClr val="FFC000"/>
                </a:solidFill>
              </a:rPr>
              <a:t>ወለዓለመ</a:t>
            </a:r>
            <a:r>
              <a:rPr lang="en-CA" sz="5000" dirty="0" smtClean="0">
                <a:solidFill>
                  <a:srgbClr val="FFC000"/>
                </a:solidFill>
              </a:rPr>
              <a:t> </a:t>
            </a:r>
            <a:r>
              <a:rPr lang="en-CA" sz="5000" dirty="0" err="1" smtClean="0">
                <a:solidFill>
                  <a:srgbClr val="FFC000"/>
                </a:solidFill>
              </a:rPr>
              <a:t>ዓለም</a:t>
            </a:r>
            <a:r>
              <a:rPr lang="en-CA" sz="5000" dirty="0" smtClean="0">
                <a:solidFill>
                  <a:srgbClr val="FFC000"/>
                </a:solidFill>
              </a:rPr>
              <a:t> </a:t>
            </a:r>
            <a:r>
              <a:rPr lang="en-CA" sz="5000" dirty="0" err="1" smtClean="0">
                <a:solidFill>
                  <a:srgbClr val="FFC000"/>
                </a:solidFill>
              </a:rPr>
              <a:t>አሜን</a:t>
            </a:r>
            <a:r>
              <a:rPr lang="en-CA" sz="5000" dirty="0" smtClean="0">
                <a:solidFill>
                  <a:srgbClr val="FFC000"/>
                </a:solidFill>
              </a:rPr>
              <a:t>።</a:t>
            </a:r>
          </a:p>
          <a:p>
            <a:endParaRPr lang="en-CA" sz="1400" dirty="0" smtClean="0">
              <a:solidFill>
                <a:srgbClr val="FFC000"/>
              </a:solidFill>
            </a:endParaRPr>
          </a:p>
          <a:p>
            <a:r>
              <a:rPr lang="en-US" sz="5400" dirty="0" err="1">
                <a:solidFill>
                  <a:srgbClr val="FFFF00"/>
                </a:solidFill>
              </a:rPr>
              <a:t>ይ.ሕ</a:t>
            </a:r>
            <a:r>
              <a:rPr lang="en-US" sz="5400" dirty="0">
                <a:solidFill>
                  <a:srgbClr val="FFFF00"/>
                </a:solidFill>
              </a:rPr>
              <a:t>. </a:t>
            </a:r>
            <a:r>
              <a:rPr lang="en-US" sz="5400" dirty="0" err="1" smtClean="0"/>
              <a:t>አሜን</a:t>
            </a:r>
            <a:endParaRPr lang="en-US" sz="5400" dirty="0"/>
          </a:p>
        </p:txBody>
      </p:sp>
      <p:sp>
        <p:nvSpPr>
          <p:cNvPr id="8" name="TextBox 7"/>
          <p:cNvSpPr txBox="1"/>
          <p:nvPr/>
        </p:nvSpPr>
        <p:spPr>
          <a:xfrm>
            <a:off x="4141697" y="-113139"/>
            <a:ext cx="4170322" cy="7078861"/>
          </a:xfrm>
          <a:prstGeom prst="rect">
            <a:avLst/>
          </a:prstGeom>
          <a:noFill/>
        </p:spPr>
        <p:txBody>
          <a:bodyPr wrap="square" rtlCol="0">
            <a:spAutoFit/>
          </a:bodyPr>
          <a:lstStyle/>
          <a:p>
            <a:r>
              <a:rPr lang="en-CA" sz="5000" b="1" dirty="0" err="1" smtClean="0"/>
              <a:t>ብሓደ</a:t>
            </a:r>
            <a:r>
              <a:rPr lang="en-CA" sz="5000" b="1" dirty="0" smtClean="0"/>
              <a:t> </a:t>
            </a:r>
            <a:r>
              <a:rPr lang="en-CA" sz="5000" b="1" dirty="0" err="1" smtClean="0"/>
              <a:t>ወድኻ</a:t>
            </a:r>
            <a:r>
              <a:rPr lang="en-CA" sz="5000" b="1" dirty="0" smtClean="0"/>
              <a:t> </a:t>
            </a:r>
            <a:r>
              <a:rPr lang="en-CA" sz="5000" b="1" dirty="0" err="1" smtClean="0"/>
              <a:t>ምስኡን</a:t>
            </a:r>
            <a:r>
              <a:rPr lang="en-CA" sz="5000" b="1" dirty="0" smtClean="0"/>
              <a:t> </a:t>
            </a:r>
            <a:r>
              <a:rPr lang="en-CA" sz="5000" b="1" dirty="0" err="1" smtClean="0"/>
              <a:t>ምስ</a:t>
            </a:r>
            <a:r>
              <a:rPr lang="en-CA" sz="5000" b="1" dirty="0" smtClean="0"/>
              <a:t> </a:t>
            </a:r>
            <a:r>
              <a:rPr lang="en-CA" sz="5000" b="1" dirty="0" err="1" smtClean="0"/>
              <a:t>መንፈስ</a:t>
            </a:r>
            <a:r>
              <a:rPr lang="en-CA" sz="5000" b="1" dirty="0" smtClean="0"/>
              <a:t> </a:t>
            </a:r>
            <a:r>
              <a:rPr lang="en-CA" sz="5000" b="1" dirty="0" err="1" smtClean="0"/>
              <a:t>ቅዱስን</a:t>
            </a:r>
            <a:r>
              <a:rPr lang="en-CA" sz="5000" b="1" dirty="0" smtClean="0"/>
              <a:t> </a:t>
            </a:r>
            <a:r>
              <a:rPr lang="en-CA" sz="5000" b="1" dirty="0" err="1" smtClean="0"/>
              <a:t>ክብርን</a:t>
            </a:r>
            <a:r>
              <a:rPr lang="en-CA" sz="5000" b="1" dirty="0" smtClean="0"/>
              <a:t> </a:t>
            </a:r>
            <a:r>
              <a:rPr lang="en-CA" sz="5000" b="1" dirty="0" err="1" smtClean="0"/>
              <a:t>ሥልጣንን</a:t>
            </a:r>
            <a:r>
              <a:rPr lang="en-CA" sz="5000" b="1" dirty="0" smtClean="0"/>
              <a:t> </a:t>
            </a:r>
            <a:r>
              <a:rPr lang="en-CA" sz="5000" b="1" dirty="0" err="1" smtClean="0"/>
              <a:t>ብእኡ</a:t>
            </a:r>
            <a:r>
              <a:rPr lang="en-CA" sz="5000" b="1" dirty="0" smtClean="0"/>
              <a:t> </a:t>
            </a:r>
            <a:r>
              <a:rPr lang="en-CA" sz="5000" b="1" dirty="0" err="1" smtClean="0"/>
              <a:t>ዘሎካ</a:t>
            </a:r>
            <a:r>
              <a:rPr lang="en-CA" sz="5000" b="1" dirty="0" smtClean="0"/>
              <a:t> </a:t>
            </a:r>
          </a:p>
          <a:p>
            <a:r>
              <a:rPr lang="en-CA" sz="5000" b="1" dirty="0" err="1" smtClean="0"/>
              <a:t>ሎምን</a:t>
            </a:r>
            <a:r>
              <a:rPr lang="en-CA" sz="5000" b="1" dirty="0" smtClean="0"/>
              <a:t> </a:t>
            </a:r>
            <a:r>
              <a:rPr lang="en-CA" sz="5000" b="1" dirty="0" err="1" smtClean="0"/>
              <a:t>ኵሉ</a:t>
            </a:r>
            <a:r>
              <a:rPr lang="en-CA" sz="5000" b="1" dirty="0" smtClean="0"/>
              <a:t> </a:t>
            </a:r>
            <a:r>
              <a:rPr lang="en-CA" sz="5000" b="1" dirty="0" err="1" smtClean="0"/>
              <a:t>ሳዕን</a:t>
            </a:r>
            <a:r>
              <a:rPr lang="en-CA" sz="5000" b="1" dirty="0" smtClean="0"/>
              <a:t> </a:t>
            </a:r>
            <a:r>
              <a:rPr lang="en-CA" sz="5000" b="1" dirty="0" err="1" smtClean="0"/>
              <a:t>ንዘለዓለም</a:t>
            </a:r>
            <a:r>
              <a:rPr lang="en-CA" sz="5000" b="1" dirty="0" smtClean="0"/>
              <a:t> </a:t>
            </a:r>
            <a:r>
              <a:rPr lang="en-CA" sz="5000" b="1" dirty="0" err="1" smtClean="0"/>
              <a:t>ዓለም</a:t>
            </a:r>
            <a:r>
              <a:rPr lang="en-CA" sz="5000" b="1" dirty="0" smtClean="0"/>
              <a:t> </a:t>
            </a:r>
            <a:r>
              <a:rPr lang="en-CA" sz="5000" b="1" dirty="0" err="1" smtClean="0"/>
              <a:t>ኣሜን</a:t>
            </a:r>
            <a:r>
              <a:rPr lang="en-CA" sz="5000" b="1" dirty="0" smtClean="0"/>
              <a:t>።</a:t>
            </a:r>
          </a:p>
          <a:p>
            <a:r>
              <a:rPr lang="en-US" sz="5400" dirty="0" err="1">
                <a:solidFill>
                  <a:srgbClr val="FFFF00"/>
                </a:solidFill>
              </a:rPr>
              <a:t>ይ.ሕ</a:t>
            </a:r>
            <a:r>
              <a:rPr lang="en-US" sz="5400" dirty="0">
                <a:solidFill>
                  <a:srgbClr val="FFFF00"/>
                </a:solidFill>
              </a:rPr>
              <a:t>. </a:t>
            </a:r>
            <a:r>
              <a:rPr lang="en-US" sz="5400" dirty="0" err="1"/>
              <a:t>ኣ</a:t>
            </a:r>
            <a:r>
              <a:rPr lang="en-US" sz="5400" dirty="0" err="1" smtClean="0"/>
              <a:t>ሜን</a:t>
            </a:r>
            <a:endParaRPr lang="en-US" sz="5400" dirty="0"/>
          </a:p>
        </p:txBody>
      </p:sp>
      <p:sp>
        <p:nvSpPr>
          <p:cNvPr id="9" name="Rectangle 8"/>
          <p:cNvSpPr/>
          <p:nvPr/>
        </p:nvSpPr>
        <p:spPr>
          <a:xfrm>
            <a:off x="8242420" y="91794"/>
            <a:ext cx="3873379" cy="6601807"/>
          </a:xfrm>
          <a:prstGeom prst="rect">
            <a:avLst/>
          </a:prstGeom>
        </p:spPr>
        <p:txBody>
          <a:bodyPr wrap="square">
            <a:spAutoFit/>
          </a:bodyPr>
          <a:lstStyle/>
          <a:p>
            <a:pPr marL="40639" marR="40639">
              <a:spcBef>
                <a:spcPts val="600"/>
              </a:spcBef>
              <a:buClr>
                <a:srgbClr val="000000"/>
              </a:buClr>
              <a:buFont typeface="Arial"/>
              <a:defRPr sz="2000"/>
            </a:pPr>
            <a:r>
              <a:rPr lang="en-US" sz="3800" dirty="0" smtClean="0">
                <a:solidFill>
                  <a:schemeClr val="tx1">
                    <a:lumMod val="95000"/>
                  </a:schemeClr>
                </a:solidFill>
                <a:uFill>
                  <a:solidFill>
                    <a:srgbClr val="0329D6"/>
                  </a:solidFill>
                </a:uFill>
              </a:rPr>
              <a:t>through </a:t>
            </a:r>
            <a:r>
              <a:rPr lang="en-US" sz="3800" dirty="0">
                <a:solidFill>
                  <a:schemeClr val="tx1">
                    <a:lumMod val="95000"/>
                  </a:schemeClr>
                </a:solidFill>
                <a:uFill>
                  <a:solidFill>
                    <a:srgbClr val="0329D6"/>
                  </a:solidFill>
                </a:uFill>
              </a:rPr>
              <a:t>Thine </a:t>
            </a:r>
            <a:endParaRPr lang="en-US" sz="3800" dirty="0" smtClean="0">
              <a:solidFill>
                <a:schemeClr val="tx1">
                  <a:lumMod val="95000"/>
                </a:schemeClr>
              </a:solidFill>
              <a:uFill>
                <a:solidFill>
                  <a:srgbClr val="0329D6"/>
                </a:solidFill>
              </a:uFill>
            </a:endParaRPr>
          </a:p>
          <a:p>
            <a:pPr marL="40639" marR="40639">
              <a:spcBef>
                <a:spcPts val="600"/>
              </a:spcBef>
              <a:defRPr sz="2800"/>
            </a:pPr>
            <a:r>
              <a:rPr lang="en-US" sz="3800" dirty="0" smtClean="0">
                <a:solidFill>
                  <a:schemeClr val="tx1">
                    <a:lumMod val="95000"/>
                  </a:schemeClr>
                </a:solidFill>
                <a:uFill>
                  <a:solidFill>
                    <a:srgbClr val="0329D6"/>
                  </a:solidFill>
                </a:uFill>
              </a:rPr>
              <a:t>only begotten </a:t>
            </a:r>
            <a:r>
              <a:rPr lang="en-US" sz="3800" dirty="0">
                <a:solidFill>
                  <a:schemeClr val="tx1">
                    <a:lumMod val="95000"/>
                  </a:schemeClr>
                </a:solidFill>
                <a:uFill>
                  <a:solidFill>
                    <a:srgbClr val="0329D6"/>
                  </a:solidFill>
                </a:uFill>
              </a:rPr>
              <a:t>Son through Whom to Thee </a:t>
            </a:r>
            <a:r>
              <a:rPr lang="en-US" sz="3800" dirty="0" smtClean="0">
                <a:solidFill>
                  <a:schemeClr val="tx1">
                    <a:lumMod val="95000"/>
                  </a:schemeClr>
                </a:solidFill>
                <a:uFill>
                  <a:solidFill>
                    <a:srgbClr val="0329D6"/>
                  </a:solidFill>
                </a:uFill>
              </a:rPr>
              <a:t>with Him </a:t>
            </a:r>
            <a:r>
              <a:rPr lang="en-US" sz="3800" dirty="0">
                <a:solidFill>
                  <a:schemeClr val="tx1">
                    <a:lumMod val="95000"/>
                  </a:schemeClr>
                </a:solidFill>
                <a:uFill>
                  <a:solidFill>
                    <a:srgbClr val="0329D6"/>
                  </a:solidFill>
                </a:uFill>
              </a:rPr>
              <a:t>and with the Holy Spirit be glory, </a:t>
            </a:r>
            <a:r>
              <a:rPr lang="en-US" sz="3800" dirty="0" smtClean="0">
                <a:solidFill>
                  <a:schemeClr val="tx1">
                    <a:lumMod val="95000"/>
                  </a:schemeClr>
                </a:solidFill>
                <a:uFill>
                  <a:solidFill>
                    <a:srgbClr val="0329D6"/>
                  </a:solidFill>
                </a:uFill>
              </a:rPr>
              <a:t>and dominion</a:t>
            </a:r>
            <a:r>
              <a:rPr lang="en-US" sz="3800" dirty="0">
                <a:solidFill>
                  <a:schemeClr val="tx1">
                    <a:lumMod val="95000"/>
                  </a:schemeClr>
                </a:solidFill>
                <a:uFill>
                  <a:solidFill>
                    <a:srgbClr val="0329D6"/>
                  </a:solidFill>
                </a:uFill>
              </a:rPr>
              <a:t>, both now and ever and unto </a:t>
            </a:r>
            <a:r>
              <a:rPr lang="en-US" sz="3800" dirty="0" smtClean="0">
                <a:solidFill>
                  <a:schemeClr val="tx1">
                    <a:lumMod val="95000"/>
                  </a:schemeClr>
                </a:solidFill>
                <a:uFill>
                  <a:solidFill>
                    <a:srgbClr val="0329D6"/>
                  </a:solidFill>
                </a:uFill>
              </a:rPr>
              <a:t>the ages </a:t>
            </a:r>
            <a:r>
              <a:rPr lang="en-US" sz="3800" dirty="0">
                <a:solidFill>
                  <a:schemeClr val="tx1">
                    <a:lumMod val="95000"/>
                  </a:schemeClr>
                </a:solidFill>
                <a:uFill>
                  <a:solidFill>
                    <a:srgbClr val="0329D6"/>
                  </a:solidFill>
                </a:uFill>
              </a:rPr>
              <a:t>of ages. </a:t>
            </a:r>
            <a:r>
              <a:rPr lang="en-US" sz="3600" dirty="0">
                <a:solidFill>
                  <a:srgbClr val="FFFF00"/>
                </a:solidFill>
              </a:rPr>
              <a:t>People: </a:t>
            </a:r>
            <a:r>
              <a:rPr lang="en-US" sz="3600" dirty="0"/>
              <a:t>Amen. </a:t>
            </a:r>
          </a:p>
        </p:txBody>
      </p:sp>
    </p:spTree>
    <p:extLst>
      <p:ext uri="{BB962C8B-B14F-4D97-AF65-F5344CB8AC3E}">
        <p14:creationId xmlns:p14="http://schemas.microsoft.com/office/powerpoint/2010/main" val="2082151234"/>
      </p:ext>
    </p:extLst>
  </p:cSld>
  <p:clrMapOvr>
    <a:masterClrMapping/>
  </p:clrMapOvr>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863417"/>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endParaRPr lang="en-CA" sz="4400" dirty="0" smtClean="0">
              <a:solidFill>
                <a:srgbClr val="92D050"/>
              </a:solidFill>
            </a:endParaRPr>
          </a:p>
          <a:p>
            <a:r>
              <a:rPr lang="en-CA" sz="1400" dirty="0" smtClean="0">
                <a:solidFill>
                  <a:srgbClr val="FFC000"/>
                </a:solidFill>
              </a:rPr>
              <a:t>159. </a:t>
            </a:r>
            <a:r>
              <a:rPr lang="en-CA" sz="4400" dirty="0" err="1" smtClean="0"/>
              <a:t>ብኢድ</a:t>
            </a:r>
            <a:r>
              <a:rPr lang="en-CA" sz="4400" dirty="0" smtClean="0"/>
              <a:t> </a:t>
            </a:r>
            <a:r>
              <a:rPr lang="en-CA" sz="4400" dirty="0" err="1"/>
              <a:t>ኣገልጋሊኡ</a:t>
            </a:r>
            <a:r>
              <a:rPr lang="en-CA" sz="4400" dirty="0"/>
              <a:t> </a:t>
            </a:r>
            <a:r>
              <a:rPr lang="en-CA" sz="4400" dirty="0" err="1"/>
              <a:t>ካህን</a:t>
            </a:r>
            <a:r>
              <a:rPr lang="en-CA" sz="4400" dirty="0"/>
              <a:t> </a:t>
            </a:r>
            <a:r>
              <a:rPr lang="en-CA" sz="4400" dirty="0" err="1"/>
              <a:t>ምእንቲ</a:t>
            </a:r>
            <a:r>
              <a:rPr lang="en-CA" sz="4400" dirty="0"/>
              <a:t> </a:t>
            </a:r>
            <a:r>
              <a:rPr lang="en-CA" sz="4400" dirty="0" err="1" smtClean="0"/>
              <a:t>ክባርኸ</a:t>
            </a:r>
            <a:endParaRPr lang="en-CA" sz="4400" dirty="0" smtClean="0"/>
          </a:p>
          <a:p>
            <a:r>
              <a:rPr lang="en-CA" sz="4400" dirty="0" err="1" smtClean="0"/>
              <a:t>ኩም</a:t>
            </a:r>
            <a:r>
              <a:rPr lang="en-CA" sz="4400" dirty="0" smtClean="0"/>
              <a:t> </a:t>
            </a:r>
            <a:r>
              <a:rPr lang="en-CA" sz="4400" dirty="0" err="1"/>
              <a:t>ኣብ</a:t>
            </a:r>
            <a:r>
              <a:rPr lang="en-CA" sz="4400" dirty="0"/>
              <a:t> </a:t>
            </a:r>
            <a:r>
              <a:rPr lang="en-CA" sz="4400" dirty="0" err="1"/>
              <a:t>ቅድሚ</a:t>
            </a:r>
            <a:r>
              <a:rPr lang="en-CA" sz="4400" dirty="0"/>
              <a:t> </a:t>
            </a:r>
            <a:r>
              <a:rPr lang="en-CA" sz="4400" dirty="0" err="1" smtClean="0"/>
              <a:t>እግ</a:t>
            </a:r>
            <a:endParaRPr lang="en-CA" sz="4400" dirty="0" smtClean="0"/>
          </a:p>
          <a:p>
            <a:r>
              <a:rPr lang="en-CA" sz="4400" dirty="0" err="1" smtClean="0"/>
              <a:t>ዚኣብሔር</a:t>
            </a:r>
            <a:r>
              <a:rPr lang="en-CA" sz="4400" dirty="0" smtClean="0"/>
              <a:t> </a:t>
            </a:r>
            <a:r>
              <a:rPr lang="en-CA" sz="4400" dirty="0" err="1" smtClean="0"/>
              <a:t>ኣምላኽና</a:t>
            </a:r>
            <a:r>
              <a:rPr lang="en-CA" sz="4400" dirty="0" smtClean="0"/>
              <a:t> </a:t>
            </a:r>
            <a:r>
              <a:rPr lang="en-CA" sz="4400" dirty="0" err="1"/>
              <a:t>ኣርእስኩም</a:t>
            </a:r>
            <a:r>
              <a:rPr lang="en-CA" sz="4400" dirty="0"/>
              <a:t> </a:t>
            </a:r>
            <a:r>
              <a:rPr lang="en-CA" sz="4400" dirty="0" err="1"/>
              <a:t>ኣድንኑ</a:t>
            </a:r>
            <a:r>
              <a:rPr lang="en-CA" sz="4400" dirty="0" smtClean="0"/>
              <a:t>።</a:t>
            </a:r>
          </a:p>
          <a:p>
            <a:r>
              <a:rPr lang="en-CA" sz="4400" dirty="0" err="1" smtClean="0">
                <a:solidFill>
                  <a:srgbClr val="FFFF00"/>
                </a:solidFill>
              </a:rPr>
              <a:t>ይ.ሕ</a:t>
            </a:r>
            <a:r>
              <a:rPr lang="en-CA" sz="4400" dirty="0" smtClean="0">
                <a:solidFill>
                  <a:srgbClr val="FFFF00"/>
                </a:solidFill>
              </a:rPr>
              <a:t>.</a:t>
            </a:r>
          </a:p>
          <a:p>
            <a:r>
              <a:rPr lang="en-CA" sz="4400" dirty="0" smtClean="0">
                <a:solidFill>
                  <a:srgbClr val="FFFF00"/>
                </a:solidFill>
              </a:rPr>
              <a:t> </a:t>
            </a:r>
            <a:r>
              <a:rPr lang="en-CA" sz="4400" dirty="0" err="1"/>
              <a:t>ኣሜን</a:t>
            </a:r>
            <a:r>
              <a:rPr lang="en-CA" sz="4400" dirty="0"/>
              <a:t> </a:t>
            </a:r>
            <a:r>
              <a:rPr lang="en-CA" sz="4400" dirty="0" err="1"/>
              <a:t>እግዚኣብሄር</a:t>
            </a:r>
            <a:r>
              <a:rPr lang="en-CA" sz="4400" dirty="0"/>
              <a:t> </a:t>
            </a:r>
            <a:r>
              <a:rPr lang="en-CA" sz="4400" dirty="0" err="1"/>
              <a:t>ይባርኸና</a:t>
            </a:r>
            <a:r>
              <a:rPr lang="en-CA" sz="4400" dirty="0"/>
              <a:t> </a:t>
            </a:r>
            <a:r>
              <a:rPr lang="en-CA" sz="4400" dirty="0" err="1"/>
              <a:t>ይቕረ’ውን</a:t>
            </a:r>
            <a:r>
              <a:rPr lang="en-CA" sz="4400" dirty="0"/>
              <a:t> </a:t>
            </a:r>
            <a:r>
              <a:rPr lang="en-CA" sz="4400" dirty="0" err="1"/>
              <a:t>ይበለልና</a:t>
            </a:r>
            <a:r>
              <a:rPr lang="en-CA" sz="4400" dirty="0"/>
              <a:t>።</a:t>
            </a:r>
          </a:p>
        </p:txBody>
      </p:sp>
      <p:sp>
        <p:nvSpPr>
          <p:cNvPr id="20" name="Rectangle 19"/>
          <p:cNvSpPr/>
          <p:nvPr/>
        </p:nvSpPr>
        <p:spPr>
          <a:xfrm>
            <a:off x="7986411" y="-53936"/>
            <a:ext cx="4186826" cy="6609502"/>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100" b="1" dirty="0">
                <a:solidFill>
                  <a:srgbClr val="92D050"/>
                </a:solidFill>
              </a:rPr>
              <a:t>Deacon</a:t>
            </a:r>
            <a:r>
              <a:rPr lang="en-US" sz="3100" b="1" dirty="0" smtClean="0">
                <a:solidFill>
                  <a:srgbClr val="92D050"/>
                </a:solidFill>
              </a:rPr>
              <a:t>:</a:t>
            </a:r>
            <a:r>
              <a:rPr lang="en-US" sz="3100" dirty="0" smtClean="0">
                <a:solidFill>
                  <a:srgbClr val="92D050"/>
                </a:solidFill>
              </a:rPr>
              <a:t> </a:t>
            </a:r>
            <a:r>
              <a:rPr lang="en-US" sz="1400" dirty="0" smtClean="0">
                <a:solidFill>
                  <a:srgbClr val="FFC000"/>
                </a:solidFill>
              </a:rPr>
              <a:t>159. </a:t>
            </a:r>
            <a:r>
              <a:rPr lang="en-US" sz="3100" dirty="0" smtClean="0"/>
              <a:t>Bow </a:t>
            </a:r>
            <a:r>
              <a:rPr lang="en-US" sz="3100" dirty="0"/>
              <a:t>your heads in front of the Lord our God, that He may bless you at the hand of His servant the priest.</a:t>
            </a:r>
          </a:p>
          <a:p>
            <a:pPr marL="40639" marR="40639">
              <a:lnSpc>
                <a:spcPct val="150000"/>
              </a:lnSpc>
              <a:spcBef>
                <a:spcPts val="600"/>
              </a:spcBef>
              <a:buClr>
                <a:srgbClr val="0329D6"/>
              </a:buClr>
              <a:buFont typeface="Arial"/>
              <a:defRPr sz="2800"/>
            </a:pPr>
            <a:r>
              <a:rPr lang="en-US" sz="3100" b="1" dirty="0">
                <a:solidFill>
                  <a:srgbClr val="FFFF00"/>
                </a:solidFill>
                <a:uFill>
                  <a:solidFill>
                    <a:srgbClr val="0329D6"/>
                  </a:solidFill>
                </a:uFill>
              </a:rPr>
              <a:t>People</a:t>
            </a:r>
            <a:r>
              <a:rPr lang="en-US" sz="3100" b="1" dirty="0" smtClean="0">
                <a:solidFill>
                  <a:srgbClr val="FFFF00"/>
                </a:solidFill>
                <a:uFill>
                  <a:solidFill>
                    <a:srgbClr val="0329D6"/>
                  </a:solidFill>
                </a:uFill>
              </a:rPr>
              <a:t>:</a:t>
            </a:r>
            <a:r>
              <a:rPr lang="en-US" sz="3100" dirty="0" smtClean="0">
                <a:solidFill>
                  <a:srgbClr val="FFFF00"/>
                </a:solidFill>
                <a:uFill>
                  <a:solidFill>
                    <a:srgbClr val="0329D6"/>
                  </a:solidFill>
                </a:uFill>
              </a:rPr>
              <a:t>  </a:t>
            </a:r>
            <a:r>
              <a:rPr lang="en-US" sz="3100" dirty="0" smtClean="0">
                <a:solidFill>
                  <a:schemeClr val="tx1">
                    <a:lumMod val="95000"/>
                  </a:schemeClr>
                </a:solidFill>
                <a:uFill>
                  <a:solidFill>
                    <a:srgbClr val="0329D6"/>
                  </a:solidFill>
                </a:uFill>
              </a:rPr>
              <a:t>Amen</a:t>
            </a:r>
            <a:r>
              <a:rPr lang="en-US" sz="3100" dirty="0">
                <a:solidFill>
                  <a:schemeClr val="tx1">
                    <a:lumMod val="95000"/>
                  </a:schemeClr>
                </a:solidFill>
                <a:uFill>
                  <a:solidFill>
                    <a:srgbClr val="0329D6"/>
                  </a:solidFill>
                </a:uFill>
              </a:rPr>
              <a:t>, may He bless us at the hand of His servant the priest. </a:t>
            </a:r>
          </a:p>
        </p:txBody>
      </p:sp>
      <p:sp>
        <p:nvSpPr>
          <p:cNvPr id="2" name="Rectangle 1"/>
          <p:cNvSpPr/>
          <p:nvPr/>
        </p:nvSpPr>
        <p:spPr>
          <a:xfrm>
            <a:off x="-22423" y="79624"/>
            <a:ext cx="4137223" cy="6740307"/>
          </a:xfrm>
          <a:prstGeom prst="rect">
            <a:avLst/>
          </a:prstGeom>
        </p:spPr>
        <p:txBody>
          <a:bodyPr wrap="square">
            <a:spAutoFit/>
          </a:bodyPr>
          <a:lstStyle/>
          <a:p>
            <a:r>
              <a:rPr lang="en-CA" sz="6000" dirty="0" err="1">
                <a:solidFill>
                  <a:srgbClr val="92D050"/>
                </a:solidFill>
              </a:rPr>
              <a:t>ይ.ዲ</a:t>
            </a:r>
            <a:r>
              <a:rPr lang="en-CA" sz="6000" dirty="0">
                <a:solidFill>
                  <a:srgbClr val="92D050"/>
                </a:solidFill>
              </a:rPr>
              <a:t>. </a:t>
            </a:r>
            <a:r>
              <a:rPr lang="en-CA" sz="1400" b="1" dirty="0" smtClean="0">
                <a:solidFill>
                  <a:srgbClr val="FFC000"/>
                </a:solidFill>
              </a:rPr>
              <a:t>፻፶፱. </a:t>
            </a:r>
            <a:r>
              <a:rPr lang="en-CA" sz="4600" b="1" dirty="0" err="1" smtClean="0"/>
              <a:t>አድንኑ</a:t>
            </a:r>
            <a:r>
              <a:rPr lang="en-CA" sz="4600" b="1" dirty="0" smtClean="0"/>
              <a:t> </a:t>
            </a:r>
            <a:r>
              <a:rPr lang="en-CA" sz="4600" b="1" dirty="0" err="1" smtClean="0"/>
              <a:t>አርእስቲክሙ</a:t>
            </a:r>
            <a:r>
              <a:rPr lang="en-CA" sz="4600" b="1" dirty="0" smtClean="0"/>
              <a:t> </a:t>
            </a:r>
          </a:p>
          <a:p>
            <a:r>
              <a:rPr lang="en-CA" sz="4600" b="1" dirty="0" err="1" smtClean="0"/>
              <a:t>ቅድመ</a:t>
            </a:r>
            <a:r>
              <a:rPr lang="en-CA" sz="4600" b="1" dirty="0" smtClean="0"/>
              <a:t> </a:t>
            </a:r>
            <a:r>
              <a:rPr lang="en-CA" sz="4600" b="1" dirty="0" err="1" smtClean="0"/>
              <a:t>እግዚአብሔር</a:t>
            </a:r>
            <a:r>
              <a:rPr lang="en-CA" sz="4600" b="1" dirty="0" smtClean="0"/>
              <a:t> </a:t>
            </a:r>
            <a:r>
              <a:rPr lang="en-CA" sz="4600" b="1" dirty="0" err="1"/>
              <a:t>አምላክነ</a:t>
            </a:r>
            <a:r>
              <a:rPr lang="en-CA" sz="4600" b="1" dirty="0"/>
              <a:t> </a:t>
            </a:r>
            <a:r>
              <a:rPr lang="en-CA" sz="4600" b="1" dirty="0" err="1"/>
              <a:t>በእደ</a:t>
            </a:r>
            <a:r>
              <a:rPr lang="en-CA" sz="4600" b="1" dirty="0"/>
              <a:t> </a:t>
            </a:r>
            <a:r>
              <a:rPr lang="en-CA" sz="4600" b="1" dirty="0" err="1"/>
              <a:t>ገብሩ</a:t>
            </a:r>
            <a:r>
              <a:rPr lang="en-CA" sz="4600" b="1" dirty="0"/>
              <a:t> </a:t>
            </a:r>
            <a:r>
              <a:rPr lang="en-CA" sz="4600" b="1" dirty="0" err="1"/>
              <a:t>ካህን</a:t>
            </a:r>
            <a:r>
              <a:rPr lang="en-CA" sz="4600" b="1" dirty="0"/>
              <a:t> </a:t>
            </a:r>
            <a:r>
              <a:rPr lang="en-CA" sz="4600" b="1" dirty="0" err="1"/>
              <a:t>ከመ</a:t>
            </a:r>
            <a:r>
              <a:rPr lang="en-CA" sz="4600" b="1" dirty="0"/>
              <a:t> </a:t>
            </a:r>
            <a:r>
              <a:rPr lang="en-CA" sz="4600" b="1" dirty="0" err="1"/>
              <a:t>ይባርከነ</a:t>
            </a:r>
            <a:r>
              <a:rPr lang="en-CA" sz="4600" b="1" dirty="0" smtClean="0"/>
              <a:t>።</a:t>
            </a:r>
          </a:p>
          <a:p>
            <a:endParaRPr lang="en-CA" sz="4000" dirty="0" smtClean="0">
              <a:solidFill>
                <a:srgbClr val="FFFF00"/>
              </a:solidFill>
            </a:endParaRPr>
          </a:p>
          <a:p>
            <a:r>
              <a:rPr lang="en-CA" sz="6000" dirty="0" err="1" smtClean="0">
                <a:solidFill>
                  <a:srgbClr val="FFFF00"/>
                </a:solidFill>
              </a:rPr>
              <a:t>ይ.ሕ</a:t>
            </a:r>
            <a:r>
              <a:rPr lang="en-CA" sz="6000" dirty="0">
                <a:solidFill>
                  <a:srgbClr val="FFFF00"/>
                </a:solidFill>
              </a:rPr>
              <a:t>. </a:t>
            </a:r>
            <a:endParaRPr lang="en-CA" sz="6000" dirty="0" smtClean="0">
              <a:solidFill>
                <a:srgbClr val="FFFF00"/>
              </a:solidFill>
            </a:endParaRPr>
          </a:p>
          <a:p>
            <a:r>
              <a:rPr lang="en-CA" sz="4400" b="1" dirty="0" err="1" smtClean="0"/>
              <a:t>አሜን</a:t>
            </a:r>
            <a:r>
              <a:rPr lang="en-CA" sz="4400" b="1" dirty="0" smtClean="0"/>
              <a:t> </a:t>
            </a:r>
            <a:r>
              <a:rPr lang="en-CA" sz="4400" b="1" dirty="0" err="1" smtClean="0"/>
              <a:t>እግዚአብሔር</a:t>
            </a:r>
            <a:r>
              <a:rPr lang="en-CA" sz="4400" b="1" dirty="0" smtClean="0"/>
              <a:t> </a:t>
            </a:r>
            <a:r>
              <a:rPr lang="en-CA" sz="4400" b="1" dirty="0" err="1"/>
              <a:t>ይባርከነ</a:t>
            </a:r>
            <a:r>
              <a:rPr lang="en-CA" sz="4400" b="1" dirty="0"/>
              <a:t> </a:t>
            </a:r>
            <a:r>
              <a:rPr lang="en-CA" sz="4400" b="1" dirty="0" err="1"/>
              <a:t>ወይሣሃለነ</a:t>
            </a:r>
            <a:r>
              <a:rPr lang="en-CA" sz="4400" b="1" dirty="0"/>
              <a:t>።</a:t>
            </a:r>
          </a:p>
        </p:txBody>
      </p:sp>
    </p:spTree>
    <p:extLst>
      <p:ext uri="{BB962C8B-B14F-4D97-AF65-F5344CB8AC3E}">
        <p14:creationId xmlns:p14="http://schemas.microsoft.com/office/powerpoint/2010/main" val="66899584"/>
      </p:ext>
    </p:extLst>
  </p:cSld>
  <p:clrMapOvr>
    <a:masterClrMapping/>
  </p:clrMapOvr>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832640"/>
          </a:xfrm>
          <a:prstGeom prst="rect">
            <a:avLst/>
          </a:prstGeom>
        </p:spPr>
        <p:txBody>
          <a:bodyPr wrap="square">
            <a:spAutoFit/>
          </a:bodyPr>
          <a:lstStyle/>
          <a:p>
            <a:r>
              <a:rPr lang="en-CA" sz="4000" dirty="0" smtClean="0">
                <a:solidFill>
                  <a:srgbClr val="FF0000"/>
                </a:solidFill>
              </a:rPr>
              <a:t>ይ.ካ.</a:t>
            </a:r>
            <a:r>
              <a:rPr lang="en-CA" sz="1400" dirty="0" smtClean="0">
                <a:solidFill>
                  <a:srgbClr val="FFC000"/>
                </a:solidFill>
              </a:rPr>
              <a:t>160. </a:t>
            </a:r>
            <a:r>
              <a:rPr lang="en-CA" sz="3800" dirty="0" smtClean="0"/>
              <a:t>ኦ </a:t>
            </a:r>
            <a:r>
              <a:rPr lang="en-CA" sz="3800" dirty="0" err="1" smtClean="0"/>
              <a:t>ጐይታ</a:t>
            </a:r>
            <a:r>
              <a:rPr lang="en-CA" sz="3800" dirty="0"/>
              <a:t> </a:t>
            </a:r>
            <a:r>
              <a:rPr lang="en-CA" sz="3800" dirty="0" err="1" smtClean="0"/>
              <a:t>ሕዝብኻ</a:t>
            </a:r>
            <a:r>
              <a:rPr lang="en-CA" sz="3800" dirty="0" smtClean="0"/>
              <a:t> </a:t>
            </a:r>
            <a:r>
              <a:rPr lang="en-CA" sz="3800" dirty="0" err="1"/>
              <a:t>ኣድሕን</a:t>
            </a:r>
            <a:r>
              <a:rPr lang="en-CA" sz="3800" dirty="0"/>
              <a:t> </a:t>
            </a:r>
            <a:r>
              <a:rPr lang="en-CA" sz="3800" dirty="0" err="1"/>
              <a:t>ርስትኻ’ውን</a:t>
            </a:r>
            <a:r>
              <a:rPr lang="en-CA" sz="3800" dirty="0"/>
              <a:t> </a:t>
            </a:r>
            <a:r>
              <a:rPr lang="en-CA" sz="3800" dirty="0" err="1" smtClean="0"/>
              <a:t>ባርኽ</a:t>
            </a:r>
            <a:r>
              <a:rPr lang="en-CA" sz="3800" dirty="0" smtClean="0"/>
              <a:t>። </a:t>
            </a:r>
            <a:r>
              <a:rPr lang="en-CA" sz="2000" dirty="0">
                <a:solidFill>
                  <a:srgbClr val="FFC000"/>
                </a:solidFill>
              </a:rPr>
              <a:t>(</a:t>
            </a:r>
            <a:r>
              <a:rPr lang="en-CA" sz="2000" dirty="0" err="1">
                <a:solidFill>
                  <a:srgbClr val="FFC000"/>
                </a:solidFill>
              </a:rPr>
              <a:t>ቡራኬ</a:t>
            </a:r>
            <a:r>
              <a:rPr lang="en-CA" sz="2000" dirty="0">
                <a:solidFill>
                  <a:srgbClr val="FFC000"/>
                </a:solidFill>
              </a:rPr>
              <a:t> 3 </a:t>
            </a:r>
            <a:r>
              <a:rPr lang="en-CA" sz="2000" dirty="0" err="1">
                <a:solidFill>
                  <a:srgbClr val="FFC000"/>
                </a:solidFill>
              </a:rPr>
              <a:t>ግዜ</a:t>
            </a:r>
            <a:r>
              <a:rPr lang="en-CA" sz="2000" dirty="0">
                <a:solidFill>
                  <a:srgbClr val="FFC000"/>
                </a:solidFill>
              </a:rPr>
              <a:t>) </a:t>
            </a:r>
            <a:r>
              <a:rPr lang="en-CA" sz="4000" dirty="0" err="1"/>
              <a:t>ክሳዕ</a:t>
            </a:r>
            <a:r>
              <a:rPr lang="en-CA" sz="4000" dirty="0"/>
              <a:t> </a:t>
            </a:r>
            <a:r>
              <a:rPr lang="en-CA" sz="4000" dirty="0" err="1" smtClean="0"/>
              <a:t>ዘለኣለም</a:t>
            </a:r>
            <a:r>
              <a:rPr lang="en-CA" sz="4000" dirty="0" smtClean="0"/>
              <a:t> </a:t>
            </a:r>
            <a:r>
              <a:rPr lang="en-CA" sz="4000" dirty="0" err="1"/>
              <a:t>ጓስዮምን</a:t>
            </a:r>
            <a:r>
              <a:rPr lang="en-CA" sz="4000" dirty="0"/>
              <a:t> </a:t>
            </a:r>
            <a:r>
              <a:rPr lang="en-CA" sz="4000" dirty="0" err="1"/>
              <a:t>ልዕል</a:t>
            </a:r>
            <a:r>
              <a:rPr lang="en-CA" sz="4000" dirty="0"/>
              <a:t> </a:t>
            </a:r>
            <a:r>
              <a:rPr lang="en-CA" sz="4000" dirty="0" err="1" smtClean="0"/>
              <a:t>ኣብሎምን</a:t>
            </a:r>
            <a:r>
              <a:rPr lang="en-CA" sz="4000" dirty="0"/>
              <a:t>፥ </a:t>
            </a:r>
            <a:r>
              <a:rPr lang="en-CA" sz="4000" dirty="0" err="1"/>
              <a:t>ብኽቡር</a:t>
            </a:r>
            <a:r>
              <a:rPr lang="en-CA" sz="4000" dirty="0"/>
              <a:t> </a:t>
            </a:r>
            <a:r>
              <a:rPr lang="en-CA" sz="4000" dirty="0" err="1"/>
              <a:t>ደም</a:t>
            </a:r>
            <a:r>
              <a:rPr lang="en-CA" sz="4000" dirty="0"/>
              <a:t> </a:t>
            </a:r>
            <a:r>
              <a:rPr lang="en-CA" sz="4000" dirty="0" err="1"/>
              <a:t>ሓደ</a:t>
            </a:r>
            <a:r>
              <a:rPr lang="en-CA" sz="4000" dirty="0"/>
              <a:t> </a:t>
            </a:r>
            <a:r>
              <a:rPr lang="en-CA" sz="4000" dirty="0" err="1"/>
              <a:t>ወድኻ</a:t>
            </a:r>
            <a:r>
              <a:rPr lang="en-CA" sz="4000" dirty="0"/>
              <a:t>፥ </a:t>
            </a:r>
            <a:r>
              <a:rPr lang="en-CA" sz="4000" dirty="0" err="1" smtClean="0"/>
              <a:t>ጐይታ</a:t>
            </a:r>
            <a:endParaRPr lang="en-CA" sz="4000" dirty="0" smtClean="0"/>
          </a:p>
          <a:p>
            <a:r>
              <a:rPr lang="en-CA" sz="4000" dirty="0" err="1" smtClean="0"/>
              <a:t>ናን</a:t>
            </a:r>
            <a:r>
              <a:rPr lang="en-CA" sz="4000" dirty="0" smtClean="0"/>
              <a:t> </a:t>
            </a:r>
            <a:r>
              <a:rPr lang="en-CA" sz="4000" dirty="0" err="1"/>
              <a:t>መድኃኒናን</a:t>
            </a:r>
            <a:r>
              <a:rPr lang="en-CA" sz="4000" dirty="0"/>
              <a:t> </a:t>
            </a:r>
            <a:r>
              <a:rPr lang="en-CA" sz="4000" dirty="0" err="1"/>
              <a:t>ኢየሱስ</a:t>
            </a:r>
            <a:r>
              <a:rPr lang="en-CA" sz="4000" dirty="0"/>
              <a:t> </a:t>
            </a:r>
            <a:r>
              <a:rPr lang="en-CA" sz="4000" dirty="0" err="1" smtClean="0"/>
              <a:t>ክርስቶስ</a:t>
            </a:r>
            <a:r>
              <a:rPr lang="en-CA" sz="4000" dirty="0" smtClean="0"/>
              <a:t> </a:t>
            </a:r>
            <a:r>
              <a:rPr lang="en-CA" sz="4000" dirty="0" err="1"/>
              <a:t>ዘጥረኻያን</a:t>
            </a:r>
            <a:r>
              <a:rPr lang="en-CA" sz="4000" dirty="0"/>
              <a:t>፥ </a:t>
            </a:r>
            <a:r>
              <a:rPr lang="en-CA" sz="4000" dirty="0" err="1"/>
              <a:t>በጃ</a:t>
            </a:r>
            <a:r>
              <a:rPr lang="en-CA" sz="4000" dirty="0"/>
              <a:t> </a:t>
            </a:r>
            <a:r>
              <a:rPr lang="en-CA" sz="4000" dirty="0" err="1"/>
              <a:t>ዝኾንካያን</a:t>
            </a:r>
            <a:r>
              <a:rPr lang="en-CA" sz="4000" dirty="0"/>
              <a:t> </a:t>
            </a:r>
            <a:r>
              <a:rPr lang="en-CA" sz="4000" dirty="0" err="1" smtClean="0"/>
              <a:t>ነገሥታ</a:t>
            </a:r>
            <a:endParaRPr lang="en-CA" sz="4000" dirty="0" smtClean="0"/>
          </a:p>
          <a:p>
            <a:r>
              <a:rPr lang="en-CA" sz="4000" dirty="0" err="1" smtClean="0"/>
              <a:t>ትን</a:t>
            </a:r>
            <a:r>
              <a:rPr lang="en-CA" sz="4000" dirty="0" smtClean="0"/>
              <a:t> </a:t>
            </a:r>
            <a:r>
              <a:rPr lang="en-CA" sz="4000" dirty="0" err="1"/>
              <a:t>መኳንንትን</a:t>
            </a:r>
            <a:r>
              <a:rPr lang="en-CA" sz="4000" dirty="0"/>
              <a:t> </a:t>
            </a:r>
            <a:r>
              <a:rPr lang="en-CA" sz="4000" dirty="0" err="1" smtClean="0"/>
              <a:t>ንዝተባ</a:t>
            </a:r>
            <a:endParaRPr lang="en-CA" sz="4000" dirty="0" smtClean="0"/>
          </a:p>
          <a:p>
            <a:r>
              <a:rPr lang="en-CA" sz="4000" dirty="0" err="1" smtClean="0"/>
              <a:t>ህሉ</a:t>
            </a:r>
            <a:r>
              <a:rPr lang="en-CA" sz="4000" dirty="0" smtClean="0"/>
              <a:t> </a:t>
            </a:r>
            <a:r>
              <a:rPr lang="en-CA" sz="4000" dirty="0" err="1" smtClean="0"/>
              <a:t>ካህናትን</a:t>
            </a:r>
            <a:r>
              <a:rPr lang="en-CA" sz="4000" dirty="0" smtClean="0"/>
              <a:t>፡</a:t>
            </a:r>
            <a:endParaRPr lang="en-CA" sz="4000" dirty="0"/>
          </a:p>
        </p:txBody>
      </p:sp>
      <p:sp>
        <p:nvSpPr>
          <p:cNvPr id="20" name="Rectangle 19"/>
          <p:cNvSpPr/>
          <p:nvPr/>
        </p:nvSpPr>
        <p:spPr>
          <a:xfrm>
            <a:off x="8077795" y="-53936"/>
            <a:ext cx="4186826" cy="6740307"/>
          </a:xfrm>
          <a:prstGeom prst="rect">
            <a:avLst/>
          </a:prstGeom>
        </p:spPr>
        <p:txBody>
          <a:bodyPr wrap="square">
            <a:spAutoFit/>
          </a:bodyPr>
          <a:lstStyle/>
          <a:p>
            <a:r>
              <a:rPr lang="en-US" sz="3600" dirty="0" smtClean="0">
                <a:solidFill>
                  <a:srgbClr val="FF0000"/>
                </a:solidFill>
              </a:rPr>
              <a:t>Priest:</a:t>
            </a:r>
            <a:r>
              <a:rPr lang="en-US" sz="1400" dirty="0" smtClean="0">
                <a:solidFill>
                  <a:srgbClr val="FFC000"/>
                </a:solidFill>
              </a:rPr>
              <a:t>160. </a:t>
            </a:r>
            <a:r>
              <a:rPr lang="en-US" sz="3600" dirty="0" smtClean="0"/>
              <a:t>O </a:t>
            </a:r>
            <a:r>
              <a:rPr lang="en-US" sz="3600" dirty="0"/>
              <a:t>Lord, save Thy people and bless Thy inheritance. </a:t>
            </a:r>
            <a:endParaRPr lang="en-US" sz="3600" dirty="0" smtClean="0"/>
          </a:p>
          <a:p>
            <a:r>
              <a:rPr lang="en-US" sz="2000" dirty="0" smtClean="0">
                <a:solidFill>
                  <a:srgbClr val="FFC000"/>
                </a:solidFill>
              </a:rPr>
              <a:t>(Benediction 3 </a:t>
            </a:r>
            <a:r>
              <a:rPr lang="en-US" sz="2000" dirty="0">
                <a:solidFill>
                  <a:srgbClr val="FFC000"/>
                </a:solidFill>
              </a:rPr>
              <a:t>Times)  </a:t>
            </a:r>
            <a:r>
              <a:rPr lang="en-US" sz="3600" dirty="0"/>
              <a:t>Feed Them, lift them up for ever, and keep Thy church which Thou didst purchase and ransom with the precious blood of Thy only-begotten Son, our Lord and our </a:t>
            </a:r>
            <a:r>
              <a:rPr lang="en-US" sz="3600" dirty="0" smtClean="0"/>
              <a:t>God</a:t>
            </a:r>
            <a:endParaRPr lang="en-US" sz="3600" dirty="0"/>
          </a:p>
        </p:txBody>
      </p:sp>
      <p:sp>
        <p:nvSpPr>
          <p:cNvPr id="2" name="Rectangle 1"/>
          <p:cNvSpPr/>
          <p:nvPr/>
        </p:nvSpPr>
        <p:spPr>
          <a:xfrm>
            <a:off x="-22422" y="47134"/>
            <a:ext cx="4063082" cy="6863417"/>
          </a:xfrm>
          <a:prstGeom prst="rect">
            <a:avLst/>
          </a:prstGeom>
        </p:spPr>
        <p:txBody>
          <a:bodyPr wrap="square">
            <a:spAutoFit/>
          </a:bodyPr>
          <a:lstStyle/>
          <a:p>
            <a:r>
              <a:rPr lang="en-CA" sz="4000" dirty="0" err="1">
                <a:solidFill>
                  <a:srgbClr val="FF0000"/>
                </a:solidFill>
              </a:rPr>
              <a:t>ይ.ካ</a:t>
            </a:r>
            <a:r>
              <a:rPr lang="en-CA" sz="4000" dirty="0" smtClean="0">
                <a:solidFill>
                  <a:srgbClr val="FF0000"/>
                </a:solidFill>
              </a:rPr>
              <a:t>.</a:t>
            </a:r>
            <a:r>
              <a:rPr lang="en-CA" sz="1400" dirty="0" smtClean="0">
                <a:solidFill>
                  <a:srgbClr val="FFC000"/>
                </a:solidFill>
              </a:rPr>
              <a:t>፻፷.</a:t>
            </a:r>
            <a:r>
              <a:rPr lang="en-CA" sz="4000" dirty="0" smtClean="0"/>
              <a:t>ኦ </a:t>
            </a:r>
            <a:r>
              <a:rPr lang="en-CA" sz="4000" dirty="0" err="1"/>
              <a:t>እግዚኦ</a:t>
            </a:r>
            <a:r>
              <a:rPr lang="en-CA" sz="4000" dirty="0"/>
              <a:t> </a:t>
            </a:r>
            <a:r>
              <a:rPr lang="en-CA" sz="4000" dirty="0" err="1"/>
              <a:t>አድኅን</a:t>
            </a:r>
            <a:r>
              <a:rPr lang="en-CA" sz="4000" dirty="0"/>
              <a:t> </a:t>
            </a:r>
            <a:r>
              <a:rPr lang="en-CA" sz="4000" dirty="0" err="1"/>
              <a:t>ሕዝበከ</a:t>
            </a:r>
            <a:r>
              <a:rPr lang="en-CA" sz="4000" dirty="0"/>
              <a:t> </a:t>
            </a:r>
            <a:r>
              <a:rPr lang="en-CA" sz="4000" dirty="0" err="1"/>
              <a:t>ወባርክ</a:t>
            </a:r>
            <a:r>
              <a:rPr lang="en-CA" sz="4000" dirty="0"/>
              <a:t> </a:t>
            </a:r>
            <a:r>
              <a:rPr lang="en-CA" sz="4000" dirty="0" err="1"/>
              <a:t>ርስተከ</a:t>
            </a:r>
            <a:r>
              <a:rPr lang="en-CA" sz="40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፫ </a:t>
            </a:r>
            <a:r>
              <a:rPr lang="en-CA" sz="2000" dirty="0" err="1">
                <a:solidFill>
                  <a:srgbClr val="FFC000"/>
                </a:solidFill>
              </a:rPr>
              <a:t>ጊዜ</a:t>
            </a:r>
            <a:r>
              <a:rPr lang="en-CA" sz="2000" dirty="0">
                <a:solidFill>
                  <a:srgbClr val="FFC000"/>
                </a:solidFill>
              </a:rPr>
              <a:t>) </a:t>
            </a:r>
            <a:r>
              <a:rPr lang="en-CA" sz="4000" dirty="0" err="1"/>
              <a:t>ረዓዮሙ</a:t>
            </a:r>
            <a:r>
              <a:rPr lang="en-CA" sz="4000" dirty="0"/>
              <a:t> </a:t>
            </a:r>
            <a:r>
              <a:rPr lang="en-CA" sz="4000" dirty="0" err="1" smtClean="0"/>
              <a:t>ወአልዕ</a:t>
            </a:r>
            <a:endParaRPr lang="en-CA" sz="4000" dirty="0" smtClean="0"/>
          </a:p>
          <a:p>
            <a:r>
              <a:rPr lang="en-CA" sz="4000" dirty="0" err="1" smtClean="0"/>
              <a:t>ሎሙ</a:t>
            </a:r>
            <a:r>
              <a:rPr lang="en-CA" sz="4000" dirty="0" smtClean="0"/>
              <a:t> </a:t>
            </a:r>
            <a:r>
              <a:rPr lang="en-CA" sz="4000" dirty="0" err="1"/>
              <a:t>እስከ</a:t>
            </a:r>
            <a:r>
              <a:rPr lang="en-CA" sz="4000" dirty="0"/>
              <a:t> </a:t>
            </a:r>
            <a:r>
              <a:rPr lang="en-CA" sz="4000" dirty="0" err="1"/>
              <a:t>ለዓለም</a:t>
            </a:r>
            <a:r>
              <a:rPr lang="en-CA" sz="4000" dirty="0"/>
              <a:t>። </a:t>
            </a:r>
            <a:r>
              <a:rPr lang="en-CA" sz="4000" dirty="0" err="1"/>
              <a:t>ወዕቀባ</a:t>
            </a:r>
            <a:r>
              <a:rPr lang="en-CA" sz="4000" dirty="0"/>
              <a:t> </a:t>
            </a:r>
            <a:r>
              <a:rPr lang="en-CA" sz="4000" dirty="0" err="1"/>
              <a:t>ለቤተ</a:t>
            </a:r>
            <a:r>
              <a:rPr lang="en-CA" sz="4000" dirty="0"/>
              <a:t> </a:t>
            </a:r>
            <a:r>
              <a:rPr lang="en-CA" sz="4000" dirty="0" err="1" smtClean="0"/>
              <a:t>ክርስቲያ</a:t>
            </a:r>
            <a:endParaRPr lang="en-CA" sz="4000" dirty="0" smtClean="0"/>
          </a:p>
          <a:p>
            <a:r>
              <a:rPr lang="en-CA" sz="4000" dirty="0" err="1" smtClean="0"/>
              <a:t>ኒከ</a:t>
            </a:r>
            <a:r>
              <a:rPr lang="en-CA" sz="4000" dirty="0" smtClean="0"/>
              <a:t> </a:t>
            </a:r>
            <a:r>
              <a:rPr lang="en-CA" sz="4000" dirty="0" err="1"/>
              <a:t>ቅድስት</a:t>
            </a:r>
            <a:r>
              <a:rPr lang="en-CA" sz="4000" dirty="0"/>
              <a:t> </a:t>
            </a:r>
            <a:r>
              <a:rPr lang="en-CA" sz="4000" dirty="0" err="1"/>
              <a:t>እንተ</a:t>
            </a:r>
            <a:r>
              <a:rPr lang="en-CA" sz="4000" dirty="0"/>
              <a:t> </a:t>
            </a:r>
            <a:r>
              <a:rPr lang="en-CA" sz="4000" dirty="0" err="1" smtClean="0"/>
              <a:t>አጥረ</a:t>
            </a:r>
            <a:endParaRPr lang="en-CA" sz="4000" dirty="0" smtClean="0"/>
          </a:p>
          <a:p>
            <a:r>
              <a:rPr lang="en-CA" sz="4000" dirty="0" err="1" smtClean="0"/>
              <a:t>ይካ</a:t>
            </a:r>
            <a:r>
              <a:rPr lang="en-CA" sz="4000" dirty="0"/>
              <a:t>፡ </a:t>
            </a:r>
            <a:r>
              <a:rPr lang="en-CA" sz="4000" dirty="0" err="1"/>
              <a:t>ወቤዘውካ</a:t>
            </a:r>
            <a:r>
              <a:rPr lang="en-CA" sz="4000" dirty="0"/>
              <a:t> </a:t>
            </a:r>
            <a:r>
              <a:rPr lang="en-CA" sz="4000" dirty="0" err="1"/>
              <a:t>በደሙ</a:t>
            </a:r>
            <a:r>
              <a:rPr lang="en-CA" sz="4000" dirty="0"/>
              <a:t> </a:t>
            </a:r>
            <a:r>
              <a:rPr lang="en-CA" sz="4000" dirty="0" err="1"/>
              <a:t>ክቡር</a:t>
            </a:r>
            <a:r>
              <a:rPr lang="en-CA" sz="4000" dirty="0"/>
              <a:t> </a:t>
            </a:r>
            <a:r>
              <a:rPr lang="en-CA" sz="4000" dirty="0" err="1"/>
              <a:t>ለዋሕድ</a:t>
            </a:r>
            <a:r>
              <a:rPr lang="en-CA" sz="4000" dirty="0"/>
              <a:t> </a:t>
            </a:r>
            <a:r>
              <a:rPr lang="en-CA" sz="4000" dirty="0" err="1"/>
              <a:t>ወልድከ</a:t>
            </a:r>
            <a:r>
              <a:rPr lang="en-CA" sz="4000" dirty="0"/>
              <a:t> </a:t>
            </a:r>
            <a:r>
              <a:rPr lang="en-CA" sz="4000" dirty="0" err="1"/>
              <a:t>እግዚእነ</a:t>
            </a:r>
            <a:r>
              <a:rPr lang="en-CA" sz="4000" dirty="0"/>
              <a:t> </a:t>
            </a:r>
            <a:r>
              <a:rPr lang="en-CA" sz="4000" dirty="0" err="1"/>
              <a:t>ወአምላክነ</a:t>
            </a:r>
            <a:r>
              <a:rPr lang="en-CA" sz="4000" dirty="0"/>
              <a:t> </a:t>
            </a:r>
            <a:r>
              <a:rPr lang="en-CA" sz="4000" dirty="0" err="1" smtClean="0"/>
              <a:t>ወመድኃኒነ</a:t>
            </a:r>
            <a:r>
              <a:rPr lang="en-CA" sz="4000" dirty="0" smtClean="0"/>
              <a:t> </a:t>
            </a:r>
            <a:r>
              <a:rPr lang="en-CA" sz="4000" dirty="0" err="1"/>
              <a:t>ኢየሱስ</a:t>
            </a:r>
            <a:r>
              <a:rPr lang="en-CA" sz="4000" dirty="0"/>
              <a:t> </a:t>
            </a:r>
            <a:r>
              <a:rPr lang="en-CA" sz="4000" dirty="0" err="1" smtClean="0"/>
              <a:t>ክር</a:t>
            </a:r>
            <a:endParaRPr lang="en-CA" sz="4000" dirty="0" smtClean="0"/>
          </a:p>
          <a:p>
            <a:r>
              <a:rPr lang="en-CA" sz="4000" dirty="0" err="1" smtClean="0"/>
              <a:t>ስቶስ</a:t>
            </a:r>
            <a:r>
              <a:rPr lang="en-CA" sz="4000" dirty="0" smtClean="0"/>
              <a:t>።</a:t>
            </a:r>
            <a:endParaRPr lang="en-CA" sz="4000" dirty="0"/>
          </a:p>
        </p:txBody>
      </p:sp>
    </p:spTree>
    <p:extLst>
      <p:ext uri="{BB962C8B-B14F-4D97-AF65-F5344CB8AC3E}">
        <p14:creationId xmlns:p14="http://schemas.microsoft.com/office/powerpoint/2010/main" val="3512244965"/>
      </p:ext>
    </p:extLst>
  </p:cSld>
  <p:clrMapOvr>
    <a:masterClrMapping/>
  </p:clrMapOvr>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863417"/>
          </a:xfrm>
          <a:prstGeom prst="rect">
            <a:avLst/>
          </a:prstGeom>
        </p:spPr>
        <p:txBody>
          <a:bodyPr wrap="square">
            <a:spAutoFit/>
          </a:bodyPr>
          <a:lstStyle/>
          <a:p>
            <a:r>
              <a:rPr lang="en-CA" sz="4000" dirty="0" err="1" smtClean="0"/>
              <a:t>ምእመናንን</a:t>
            </a:r>
            <a:r>
              <a:rPr lang="en-CA" sz="4000" dirty="0" smtClean="0"/>
              <a:t>፥ </a:t>
            </a:r>
            <a:r>
              <a:rPr lang="en-CA" sz="4000" dirty="0" err="1"/>
              <a:t>ንንጹኅ</a:t>
            </a:r>
            <a:r>
              <a:rPr lang="en-CA" sz="4000" dirty="0"/>
              <a:t> </a:t>
            </a:r>
            <a:r>
              <a:rPr lang="en-CA" sz="4000" dirty="0" err="1"/>
              <a:t>ዘመድን</a:t>
            </a:r>
            <a:r>
              <a:rPr lang="en-CA" sz="4000" dirty="0"/>
              <a:t> </a:t>
            </a:r>
            <a:r>
              <a:rPr lang="en-CA" sz="4000" dirty="0" err="1"/>
              <a:t>ንቅዱስ</a:t>
            </a:r>
            <a:r>
              <a:rPr lang="en-CA" sz="4000" dirty="0"/>
              <a:t> </a:t>
            </a:r>
            <a:r>
              <a:rPr lang="en-CA" sz="4000" dirty="0" err="1"/>
              <a:t>ሕዝብን</a:t>
            </a:r>
            <a:r>
              <a:rPr lang="en-CA" sz="4000" dirty="0"/>
              <a:t> </a:t>
            </a:r>
            <a:r>
              <a:rPr lang="en-CA" sz="4000" dirty="0" err="1"/>
              <a:t>መሕደሪ</a:t>
            </a:r>
            <a:r>
              <a:rPr lang="en-CA" sz="4000" dirty="0"/>
              <a:t> </a:t>
            </a:r>
            <a:r>
              <a:rPr lang="en-CA" sz="4000" dirty="0" err="1"/>
              <a:t>ክትከውን</a:t>
            </a:r>
            <a:r>
              <a:rPr lang="en-CA" sz="4000" dirty="0"/>
              <a:t> </a:t>
            </a:r>
            <a:r>
              <a:rPr lang="en-CA" sz="4000" dirty="0" err="1" smtClean="0"/>
              <a:t>ዝጸ</a:t>
            </a:r>
            <a:endParaRPr lang="en-CA" sz="4000" dirty="0" smtClean="0"/>
          </a:p>
          <a:p>
            <a:r>
              <a:rPr lang="en-CA" sz="4000" dirty="0" err="1" smtClean="0"/>
              <a:t>ዋዕካያ</a:t>
            </a:r>
            <a:r>
              <a:rPr lang="en-CA" sz="4000" dirty="0" smtClean="0"/>
              <a:t> </a:t>
            </a:r>
            <a:r>
              <a:rPr lang="en-CA" sz="4000" dirty="0" err="1"/>
              <a:t>ቅድስቲ</a:t>
            </a:r>
            <a:r>
              <a:rPr lang="en-CA" sz="4000" dirty="0"/>
              <a:t> </a:t>
            </a:r>
            <a:r>
              <a:rPr lang="en-CA" sz="4000" dirty="0" err="1"/>
              <a:t>ቤተ</a:t>
            </a:r>
            <a:r>
              <a:rPr lang="en-CA" sz="4000" dirty="0"/>
              <a:t> </a:t>
            </a:r>
            <a:r>
              <a:rPr lang="en-CA" sz="4000" dirty="0" err="1"/>
              <a:t>ክርስትያን</a:t>
            </a:r>
            <a:r>
              <a:rPr lang="en-CA" sz="4000" dirty="0"/>
              <a:t> </a:t>
            </a:r>
            <a:r>
              <a:rPr lang="en-CA" sz="4000" dirty="0" err="1"/>
              <a:t>ሓልዋ</a:t>
            </a:r>
            <a:r>
              <a:rPr lang="en-CA" sz="4000" dirty="0"/>
              <a:t>። </a:t>
            </a:r>
            <a:endParaRPr lang="en-CA" sz="4000" dirty="0" smtClean="0"/>
          </a:p>
          <a:p>
            <a:r>
              <a:rPr lang="en-CA" sz="1400" dirty="0" smtClean="0">
                <a:solidFill>
                  <a:srgbClr val="FFC000"/>
                </a:solidFill>
              </a:rPr>
              <a:t>161.</a:t>
            </a:r>
            <a:r>
              <a:rPr lang="en-CA" sz="4000" dirty="0" smtClean="0"/>
              <a:t> </a:t>
            </a:r>
            <a:r>
              <a:rPr lang="en-CA" sz="4000" dirty="0" err="1" smtClean="0"/>
              <a:t>ናብ’ዛ</a:t>
            </a:r>
            <a:r>
              <a:rPr lang="en-CA" sz="4000" dirty="0" smtClean="0"/>
              <a:t> </a:t>
            </a:r>
            <a:r>
              <a:rPr lang="en-CA" sz="4000" dirty="0" err="1"/>
              <a:t>ቅድስት</a:t>
            </a:r>
            <a:r>
              <a:rPr lang="en-CA" sz="4000" dirty="0"/>
              <a:t> </a:t>
            </a:r>
            <a:r>
              <a:rPr lang="en-CA" sz="4000" dirty="0" err="1"/>
              <a:t>ቤተ</a:t>
            </a:r>
            <a:r>
              <a:rPr lang="en-CA" sz="4000" dirty="0"/>
              <a:t> </a:t>
            </a:r>
            <a:r>
              <a:rPr lang="en-CA" sz="4000" dirty="0" err="1" smtClean="0"/>
              <a:t>ክርስትያን</a:t>
            </a:r>
            <a:r>
              <a:rPr lang="en-CA" sz="4000" dirty="0" smtClean="0"/>
              <a:t> </a:t>
            </a:r>
            <a:r>
              <a:rPr lang="en-CA" sz="4000" dirty="0" err="1" smtClean="0"/>
              <a:t>ዝመጻእኩምን</a:t>
            </a:r>
            <a:r>
              <a:rPr lang="en-CA" sz="4000" dirty="0" smtClean="0"/>
              <a:t> ፡ </a:t>
            </a:r>
            <a:r>
              <a:rPr lang="en-CA" sz="4000" dirty="0" err="1"/>
              <a:t>ዝተኣከብኩምን</a:t>
            </a:r>
            <a:r>
              <a:rPr lang="en-CA" sz="4000" dirty="0"/>
              <a:t>፡ </a:t>
            </a:r>
            <a:r>
              <a:rPr lang="en-CA" sz="4000" dirty="0" err="1" smtClean="0"/>
              <a:t>ዝጸሌ</a:t>
            </a:r>
            <a:endParaRPr lang="en-CA" sz="4000" dirty="0" smtClean="0"/>
          </a:p>
          <a:p>
            <a:r>
              <a:rPr lang="en-CA" sz="4000" dirty="0" err="1" smtClean="0"/>
              <a:t>ኹምን</a:t>
            </a:r>
            <a:r>
              <a:rPr lang="en-CA" sz="4000" dirty="0"/>
              <a:t>፡ </a:t>
            </a:r>
            <a:r>
              <a:rPr lang="en-CA" sz="4000" dirty="0" err="1"/>
              <a:t>ናይ</a:t>
            </a:r>
            <a:r>
              <a:rPr lang="en-CA" sz="4000" dirty="0"/>
              <a:t> </a:t>
            </a:r>
            <a:r>
              <a:rPr lang="en-CA" sz="4000" dirty="0" err="1"/>
              <a:t>ጐይታና</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ቅዱስ</a:t>
            </a:r>
            <a:r>
              <a:rPr lang="en-CA" sz="4000" dirty="0"/>
              <a:t> </a:t>
            </a:r>
            <a:r>
              <a:rPr lang="en-CA" sz="4000" dirty="0" err="1"/>
              <a:t>ሥጋኡ</a:t>
            </a:r>
            <a:r>
              <a:rPr lang="en-CA" sz="4000" dirty="0"/>
              <a:t> </a:t>
            </a:r>
            <a:r>
              <a:rPr lang="en-CA" sz="4000" dirty="0" err="1"/>
              <a:t>ዝበላዕኩምን</a:t>
            </a:r>
            <a:r>
              <a:rPr lang="en-CA" sz="4000" dirty="0" smtClean="0"/>
              <a:t>፡</a:t>
            </a:r>
            <a:endParaRPr lang="en-CA" sz="4000" dirty="0"/>
          </a:p>
        </p:txBody>
      </p:sp>
      <p:sp>
        <p:nvSpPr>
          <p:cNvPr id="20" name="Rectangle 19"/>
          <p:cNvSpPr/>
          <p:nvPr/>
        </p:nvSpPr>
        <p:spPr>
          <a:xfrm>
            <a:off x="7986411" y="-53936"/>
            <a:ext cx="4186826" cy="6740307"/>
          </a:xfrm>
          <a:prstGeom prst="rect">
            <a:avLst/>
          </a:prstGeom>
        </p:spPr>
        <p:txBody>
          <a:bodyPr wrap="square">
            <a:spAutoFit/>
          </a:bodyPr>
          <a:lstStyle/>
          <a:p>
            <a:r>
              <a:rPr lang="en-US" sz="3600" dirty="0"/>
              <a:t>and our Savior Jesus Christ;</a:t>
            </a:r>
            <a:endParaRPr lang="en-CA" sz="3600" dirty="0"/>
          </a:p>
          <a:p>
            <a:r>
              <a:rPr lang="en-US" sz="1400" dirty="0" smtClean="0">
                <a:solidFill>
                  <a:srgbClr val="FFC000"/>
                </a:solidFill>
              </a:rPr>
              <a:t>161. </a:t>
            </a:r>
            <a:r>
              <a:rPr lang="en-US" sz="3600" dirty="0" smtClean="0"/>
              <a:t>And </a:t>
            </a:r>
            <a:r>
              <a:rPr lang="en-US" sz="3600" dirty="0"/>
              <a:t>which Thou hast called to be a </a:t>
            </a:r>
            <a:r>
              <a:rPr lang="en-US" sz="3600" dirty="0" smtClean="0"/>
              <a:t>dwelling-place </a:t>
            </a:r>
            <a:r>
              <a:rPr lang="en-US" sz="3600" dirty="0"/>
              <a:t>for kings and rulers for pure kindred and holy people, you who have come and gathered and prayed in his holy church, and you who </a:t>
            </a:r>
            <a:r>
              <a:rPr lang="en-US" sz="3600" dirty="0" smtClean="0"/>
              <a:t>have</a:t>
            </a:r>
            <a:endParaRPr lang="en-US" sz="3600" dirty="0"/>
          </a:p>
        </p:txBody>
      </p:sp>
      <p:sp>
        <p:nvSpPr>
          <p:cNvPr id="2" name="Rectangle 1"/>
          <p:cNvSpPr/>
          <p:nvPr/>
        </p:nvSpPr>
        <p:spPr>
          <a:xfrm>
            <a:off x="-22422" y="47134"/>
            <a:ext cx="4063082" cy="6863417"/>
          </a:xfrm>
          <a:prstGeom prst="rect">
            <a:avLst/>
          </a:prstGeom>
        </p:spPr>
        <p:txBody>
          <a:bodyPr wrap="square">
            <a:spAutoFit/>
          </a:bodyPr>
          <a:lstStyle/>
          <a:p>
            <a:r>
              <a:rPr lang="en-CA" sz="1400" dirty="0" smtClean="0">
                <a:solidFill>
                  <a:srgbClr val="FFC000"/>
                </a:solidFill>
              </a:rPr>
              <a:t>፻፷፩.</a:t>
            </a:r>
            <a:r>
              <a:rPr lang="en-CA" sz="4000" dirty="0" smtClean="0"/>
              <a:t>ወጸዋዕካ </a:t>
            </a:r>
            <a:r>
              <a:rPr lang="en-CA" sz="4000" dirty="0" err="1"/>
              <a:t>ትኩን</a:t>
            </a:r>
            <a:endParaRPr lang="en-CA" sz="4000" dirty="0"/>
          </a:p>
          <a:p>
            <a:r>
              <a:rPr lang="en-CA" sz="4000" dirty="0" err="1" smtClean="0"/>
              <a:t>ማኅደረ</a:t>
            </a:r>
            <a:r>
              <a:rPr lang="en-CA" sz="4000" dirty="0" smtClean="0"/>
              <a:t> </a:t>
            </a:r>
            <a:r>
              <a:rPr lang="en-CA" sz="4000" dirty="0" err="1"/>
              <a:t>ለነገሥት</a:t>
            </a:r>
            <a:r>
              <a:rPr lang="en-CA" sz="4000" dirty="0"/>
              <a:t> </a:t>
            </a:r>
            <a:r>
              <a:rPr lang="en-CA" sz="4000" dirty="0" err="1" smtClean="0"/>
              <a:t>ወለመ</a:t>
            </a:r>
            <a:endParaRPr lang="en-CA" sz="4000" dirty="0" smtClean="0"/>
          </a:p>
          <a:p>
            <a:r>
              <a:rPr lang="en-CA" sz="4000" dirty="0" err="1" smtClean="0"/>
              <a:t>ኳንንት</a:t>
            </a:r>
            <a:r>
              <a:rPr lang="en-CA" sz="4000" dirty="0" smtClean="0"/>
              <a:t> </a:t>
            </a:r>
            <a:r>
              <a:rPr lang="en-CA" sz="4000" dirty="0" err="1"/>
              <a:t>ለዘመድ</a:t>
            </a:r>
            <a:r>
              <a:rPr lang="en-CA" sz="4000" dirty="0"/>
              <a:t> </a:t>
            </a:r>
            <a:r>
              <a:rPr lang="en-CA" sz="4000" dirty="0" err="1"/>
              <a:t>ንጹሕ</a:t>
            </a:r>
            <a:r>
              <a:rPr lang="en-CA" sz="4000" dirty="0"/>
              <a:t> </a:t>
            </a:r>
            <a:r>
              <a:rPr lang="en-CA" sz="4000" dirty="0" err="1"/>
              <a:t>ወለሕዝብ</a:t>
            </a:r>
            <a:r>
              <a:rPr lang="en-CA" sz="4000" dirty="0"/>
              <a:t> </a:t>
            </a:r>
            <a:r>
              <a:rPr lang="en-CA" sz="4000" dirty="0" err="1"/>
              <a:t>ቅዱስ</a:t>
            </a:r>
            <a:r>
              <a:rPr lang="en-CA" sz="4000" dirty="0"/>
              <a:t>፥ </a:t>
            </a:r>
            <a:r>
              <a:rPr lang="en-CA" sz="4000" dirty="0" err="1"/>
              <a:t>እለ</a:t>
            </a:r>
            <a:r>
              <a:rPr lang="en-CA" sz="4000" dirty="0"/>
              <a:t> </a:t>
            </a:r>
            <a:r>
              <a:rPr lang="en-CA" sz="4000" dirty="0" err="1"/>
              <a:t>መጻእክሙ</a:t>
            </a:r>
            <a:r>
              <a:rPr lang="en-CA" sz="4000" dirty="0"/>
              <a:t> </a:t>
            </a:r>
            <a:r>
              <a:rPr lang="en-CA" sz="4000" dirty="0" err="1"/>
              <a:t>ወእለ</a:t>
            </a:r>
            <a:r>
              <a:rPr lang="en-CA" sz="4000" dirty="0"/>
              <a:t> </a:t>
            </a:r>
            <a:r>
              <a:rPr lang="en-CA" sz="4000" dirty="0" err="1" smtClean="0"/>
              <a:t>ተጋባ</a:t>
            </a:r>
            <a:endParaRPr lang="en-CA" sz="4000" dirty="0" smtClean="0"/>
          </a:p>
          <a:p>
            <a:r>
              <a:rPr lang="en-CA" sz="4000" dirty="0" err="1" smtClean="0"/>
              <a:t>እክሙ</a:t>
            </a:r>
            <a:r>
              <a:rPr lang="en-CA" sz="4000" dirty="0" smtClean="0"/>
              <a:t> </a:t>
            </a:r>
            <a:r>
              <a:rPr lang="en-CA" sz="4000" dirty="0" err="1"/>
              <a:t>ወእለ</a:t>
            </a:r>
            <a:r>
              <a:rPr lang="en-CA" sz="4000" dirty="0"/>
              <a:t> </a:t>
            </a:r>
            <a:r>
              <a:rPr lang="en-CA" sz="4000" dirty="0" err="1"/>
              <a:t>ጸለይክሙ</a:t>
            </a:r>
            <a:r>
              <a:rPr lang="en-CA" sz="4000" dirty="0"/>
              <a:t> </a:t>
            </a:r>
            <a:r>
              <a:rPr lang="en-CA" sz="4000" dirty="0" err="1"/>
              <a:t>ውስተ</a:t>
            </a:r>
            <a:r>
              <a:rPr lang="en-CA" sz="4000" dirty="0"/>
              <a:t> </a:t>
            </a:r>
            <a:r>
              <a:rPr lang="en-CA" sz="4000" dirty="0" err="1"/>
              <a:t>ዛቲ</a:t>
            </a:r>
            <a:r>
              <a:rPr lang="en-CA" sz="4000" dirty="0"/>
              <a:t> </a:t>
            </a:r>
            <a:r>
              <a:rPr lang="en-CA" sz="4000" dirty="0" err="1"/>
              <a:t>ቅድስት</a:t>
            </a:r>
            <a:r>
              <a:rPr lang="en-CA" sz="4000" dirty="0"/>
              <a:t> </a:t>
            </a:r>
            <a:r>
              <a:rPr lang="en-CA" sz="4000" dirty="0" err="1"/>
              <a:t>ቤተ</a:t>
            </a:r>
            <a:r>
              <a:rPr lang="en-CA" sz="4000" dirty="0"/>
              <a:t> </a:t>
            </a:r>
            <a:r>
              <a:rPr lang="en-CA" sz="4000" dirty="0" err="1"/>
              <a:t>ክርስቲያን</a:t>
            </a:r>
            <a:r>
              <a:rPr lang="en-CA" sz="4000" dirty="0"/>
              <a:t>  </a:t>
            </a:r>
            <a:r>
              <a:rPr lang="en-CA" sz="4000" dirty="0" err="1"/>
              <a:t>እለ</a:t>
            </a:r>
            <a:r>
              <a:rPr lang="en-CA" sz="4000" dirty="0"/>
              <a:t> </a:t>
            </a:r>
            <a:r>
              <a:rPr lang="en-CA" sz="4000" dirty="0" err="1" smtClean="0"/>
              <a:t>በላዕክ</a:t>
            </a:r>
            <a:endParaRPr lang="en-CA" sz="4000" dirty="0" smtClean="0"/>
          </a:p>
          <a:p>
            <a:r>
              <a:rPr lang="en-CA" sz="4000" dirty="0" smtClean="0"/>
              <a:t>ሙ </a:t>
            </a:r>
            <a:r>
              <a:rPr lang="en-CA" sz="4000" dirty="0" err="1"/>
              <a:t>ሥጋሁ</a:t>
            </a:r>
            <a:r>
              <a:rPr lang="en-CA" sz="4000" dirty="0"/>
              <a:t> </a:t>
            </a:r>
            <a:r>
              <a:rPr lang="en-CA" sz="4000" dirty="0" err="1"/>
              <a:t>ቅዱሰ</a:t>
            </a:r>
            <a:r>
              <a:rPr lang="en-CA" sz="4000" dirty="0"/>
              <a:t> </a:t>
            </a:r>
            <a:r>
              <a:rPr lang="en-CA" sz="4000" dirty="0" err="1"/>
              <a:t>ወእለ</a:t>
            </a:r>
            <a:r>
              <a:rPr lang="en-CA" sz="4000" dirty="0"/>
              <a:t> </a:t>
            </a:r>
            <a:r>
              <a:rPr lang="en-CA" sz="4000" dirty="0" err="1"/>
              <a:t>ሰተይክሙ</a:t>
            </a:r>
            <a:r>
              <a:rPr lang="en-CA" sz="4000" dirty="0"/>
              <a:t> </a:t>
            </a:r>
            <a:r>
              <a:rPr lang="en-CA" sz="4000" dirty="0" err="1"/>
              <a:t>ደሞ</a:t>
            </a:r>
            <a:r>
              <a:rPr lang="en-CA" sz="4000" dirty="0"/>
              <a:t> </a:t>
            </a:r>
            <a:r>
              <a:rPr lang="en-CA" sz="4000" dirty="0" err="1"/>
              <a:t>ክቡረ</a:t>
            </a:r>
            <a:r>
              <a:rPr lang="en-CA" sz="4000" dirty="0"/>
              <a:t> </a:t>
            </a:r>
            <a:r>
              <a:rPr lang="en-CA" sz="4000" dirty="0" err="1"/>
              <a:t>ለእግዚእነ</a:t>
            </a:r>
            <a:r>
              <a:rPr lang="en-CA" sz="4000" dirty="0"/>
              <a:t> </a:t>
            </a:r>
            <a:r>
              <a:rPr lang="en-CA" sz="4000" dirty="0" err="1" smtClean="0"/>
              <a:t>ኢየሱስ</a:t>
            </a:r>
            <a:endParaRPr lang="en-CA" sz="4000" dirty="0"/>
          </a:p>
        </p:txBody>
      </p:sp>
    </p:spTree>
    <p:extLst>
      <p:ext uri="{BB962C8B-B14F-4D97-AF65-F5344CB8AC3E}">
        <p14:creationId xmlns:p14="http://schemas.microsoft.com/office/powerpoint/2010/main" val="3534225846"/>
      </p:ext>
    </p:extLst>
  </p:cSld>
  <p:clrMapOvr>
    <a:masterClrMapping/>
  </p:clrMapOvr>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205459" cy="6863417"/>
          </a:xfrm>
          <a:prstGeom prst="rect">
            <a:avLst/>
          </a:prstGeom>
        </p:spPr>
        <p:txBody>
          <a:bodyPr wrap="square">
            <a:spAutoFit/>
          </a:bodyPr>
          <a:lstStyle/>
          <a:p>
            <a:r>
              <a:rPr lang="en-CA" sz="4000" dirty="0" err="1" smtClean="0"/>
              <a:t>ክቡር</a:t>
            </a:r>
            <a:r>
              <a:rPr lang="en-CA" sz="4000" dirty="0" smtClean="0"/>
              <a:t> </a:t>
            </a:r>
            <a:r>
              <a:rPr lang="en-CA" sz="4000" dirty="0" err="1"/>
              <a:t>ደሙ</a:t>
            </a:r>
            <a:r>
              <a:rPr lang="en-CA" sz="4000" dirty="0"/>
              <a:t> </a:t>
            </a:r>
            <a:r>
              <a:rPr lang="en-CA" sz="4000" dirty="0" err="1" smtClean="0"/>
              <a:t>ዝሰቴኹም</a:t>
            </a:r>
            <a:endParaRPr lang="en-CA" sz="4000" dirty="0" smtClean="0"/>
          </a:p>
          <a:p>
            <a:r>
              <a:rPr lang="en-CA" sz="4000" dirty="0" smtClean="0"/>
              <a:t>ን</a:t>
            </a:r>
            <a:r>
              <a:rPr lang="en-CA" sz="4000" dirty="0"/>
              <a:t>፣ </a:t>
            </a:r>
            <a:r>
              <a:rPr lang="en-CA" sz="4000" dirty="0" err="1"/>
              <a:t>ብፍልጠት</a:t>
            </a:r>
            <a:r>
              <a:rPr lang="en-CA" sz="4000" dirty="0"/>
              <a:t> </a:t>
            </a:r>
            <a:r>
              <a:rPr lang="en-CA" sz="4000" dirty="0" err="1"/>
              <a:t>ይኹን</a:t>
            </a:r>
            <a:r>
              <a:rPr lang="en-CA" sz="4000" dirty="0"/>
              <a:t> </a:t>
            </a:r>
            <a:r>
              <a:rPr lang="en-CA" sz="4000" dirty="0" err="1"/>
              <a:t>ብዘይፍልጠት</a:t>
            </a:r>
            <a:r>
              <a:rPr lang="en-CA" sz="4000" dirty="0"/>
              <a:t> </a:t>
            </a:r>
            <a:r>
              <a:rPr lang="en-CA" sz="4000" dirty="0" err="1" smtClean="0"/>
              <a:t>ዝገበርኩ</a:t>
            </a:r>
            <a:endParaRPr lang="en-CA" sz="4000" dirty="0" smtClean="0"/>
          </a:p>
          <a:p>
            <a:r>
              <a:rPr lang="en-CA" sz="4000" dirty="0" err="1" smtClean="0"/>
              <a:t>ምዎ</a:t>
            </a:r>
            <a:r>
              <a:rPr lang="en-CA" sz="4000" dirty="0" smtClean="0"/>
              <a:t> </a:t>
            </a:r>
            <a:r>
              <a:rPr lang="en-CA" sz="4000" dirty="0" err="1"/>
              <a:t>ኃጢኣትኩም</a:t>
            </a:r>
            <a:r>
              <a:rPr lang="en-CA" sz="4000" dirty="0"/>
              <a:t> </a:t>
            </a:r>
            <a:r>
              <a:rPr lang="en-CA" sz="4000" dirty="0" err="1" smtClean="0"/>
              <a:t>ይሕ</a:t>
            </a:r>
            <a:endParaRPr lang="en-CA" sz="4000" dirty="0" smtClean="0"/>
          </a:p>
          <a:p>
            <a:r>
              <a:rPr lang="en-CA" sz="4000" dirty="0" err="1" smtClean="0"/>
              <a:t>ደገልኩም</a:t>
            </a:r>
            <a:r>
              <a:rPr lang="en-CA" sz="4000" dirty="0"/>
              <a:t>። </a:t>
            </a:r>
            <a:r>
              <a:rPr lang="en-CA" sz="4000" dirty="0" err="1"/>
              <a:t>ምእንቲ</a:t>
            </a:r>
            <a:r>
              <a:rPr lang="en-CA" sz="4000" dirty="0"/>
              <a:t> </a:t>
            </a:r>
            <a:r>
              <a:rPr lang="en-CA" sz="4000" dirty="0" err="1"/>
              <a:t>ሥጋኡ</a:t>
            </a:r>
            <a:r>
              <a:rPr lang="en-CA" sz="4000" dirty="0"/>
              <a:t> </a:t>
            </a:r>
            <a:r>
              <a:rPr lang="en-CA" sz="4000" dirty="0" err="1"/>
              <a:t>ሥጋ</a:t>
            </a:r>
            <a:r>
              <a:rPr lang="en-CA" sz="4000" dirty="0"/>
              <a:t> </a:t>
            </a:r>
            <a:r>
              <a:rPr lang="en-CA" sz="4000" dirty="0" err="1"/>
              <a:t>መለኮትን</a:t>
            </a:r>
            <a:r>
              <a:rPr lang="en-CA" sz="4000" dirty="0"/>
              <a:t>፡ </a:t>
            </a:r>
            <a:r>
              <a:rPr lang="en-CA" sz="4000" dirty="0" err="1"/>
              <a:t>ምእንቲ</a:t>
            </a:r>
            <a:r>
              <a:rPr lang="en-CA" sz="4000" dirty="0"/>
              <a:t> </a:t>
            </a:r>
            <a:r>
              <a:rPr lang="en-CA" sz="4000" dirty="0" err="1"/>
              <a:t>ደሙ</a:t>
            </a:r>
            <a:r>
              <a:rPr lang="en-CA" sz="4000" dirty="0"/>
              <a:t> </a:t>
            </a:r>
            <a:r>
              <a:rPr lang="en-CA" sz="4000" dirty="0" err="1"/>
              <a:t>ደም</a:t>
            </a:r>
            <a:r>
              <a:rPr lang="en-CA" sz="4000" dirty="0"/>
              <a:t> </a:t>
            </a:r>
            <a:r>
              <a:rPr lang="en-CA" sz="4000" dirty="0" err="1"/>
              <a:t>ሕግን</a:t>
            </a:r>
            <a:r>
              <a:rPr lang="en-CA" sz="4000" dirty="0"/>
              <a:t> </a:t>
            </a:r>
            <a:r>
              <a:rPr lang="en-CA" sz="4000" dirty="0" err="1"/>
              <a:t>ሥርዓትን</a:t>
            </a:r>
            <a:r>
              <a:rPr lang="en-CA" sz="4000" dirty="0"/>
              <a:t>፣ </a:t>
            </a:r>
            <a:r>
              <a:rPr lang="en-CA" sz="4000" dirty="0" err="1"/>
              <a:t>ኢየሱስ</a:t>
            </a:r>
            <a:r>
              <a:rPr lang="en-CA" sz="4000" dirty="0"/>
              <a:t> </a:t>
            </a:r>
            <a:r>
              <a:rPr lang="en-CA" sz="4000" dirty="0" err="1" smtClean="0"/>
              <a:t>ክር</a:t>
            </a:r>
            <a:endParaRPr lang="en-CA" sz="4000" dirty="0" smtClean="0"/>
          </a:p>
          <a:p>
            <a:r>
              <a:rPr lang="en-CA" sz="4000" dirty="0" err="1" smtClean="0"/>
              <a:t>ስቶስ</a:t>
            </a:r>
            <a:r>
              <a:rPr lang="en-CA" sz="4000" dirty="0" smtClean="0"/>
              <a:t> </a:t>
            </a:r>
            <a:r>
              <a:rPr lang="en-CA" sz="4000" dirty="0" err="1"/>
              <a:t>ወዲ</a:t>
            </a:r>
            <a:r>
              <a:rPr lang="en-CA" sz="4000" dirty="0"/>
              <a:t> </a:t>
            </a:r>
            <a:r>
              <a:rPr lang="en-CA" sz="4000" dirty="0" err="1"/>
              <a:t>እግዚኣብሄር</a:t>
            </a:r>
            <a:r>
              <a:rPr lang="en-CA" sz="4000" dirty="0"/>
              <a:t> </a:t>
            </a:r>
            <a:r>
              <a:rPr lang="en-CA" sz="4000" dirty="0" err="1"/>
              <a:t>ጐይታ</a:t>
            </a:r>
            <a:r>
              <a:rPr lang="en-CA" sz="4000" dirty="0"/>
              <a:t> </a:t>
            </a:r>
            <a:r>
              <a:rPr lang="en-CA" sz="4000" dirty="0" err="1"/>
              <a:t>ሠራዊትን</a:t>
            </a:r>
            <a:r>
              <a:rPr lang="en-CA" sz="4000" dirty="0"/>
              <a:t> </a:t>
            </a:r>
            <a:r>
              <a:rPr lang="en-CA" sz="4000" dirty="0" err="1"/>
              <a:t>ወዲ</a:t>
            </a:r>
            <a:r>
              <a:rPr lang="en-CA" sz="4000" dirty="0"/>
              <a:t> </a:t>
            </a:r>
            <a:r>
              <a:rPr lang="en-CA" sz="4000" dirty="0" err="1"/>
              <a:t>ንጽሕቲ</a:t>
            </a:r>
            <a:r>
              <a:rPr lang="en-CA" sz="4000" dirty="0"/>
              <a:t> </a:t>
            </a:r>
            <a:r>
              <a:rPr lang="en-CA" sz="4000" dirty="0" err="1" smtClean="0"/>
              <a:t>ማርያምን</a:t>
            </a:r>
            <a:endParaRPr lang="en-CA" sz="4000" dirty="0"/>
          </a:p>
        </p:txBody>
      </p:sp>
      <p:sp>
        <p:nvSpPr>
          <p:cNvPr id="20" name="Rectangle 19"/>
          <p:cNvSpPr/>
          <p:nvPr/>
        </p:nvSpPr>
        <p:spPr>
          <a:xfrm>
            <a:off x="7986411" y="-53936"/>
            <a:ext cx="4186826" cy="6740307"/>
          </a:xfrm>
          <a:prstGeom prst="rect">
            <a:avLst/>
          </a:prstGeom>
        </p:spPr>
        <p:txBody>
          <a:bodyPr wrap="square">
            <a:spAutoFit/>
          </a:bodyPr>
          <a:lstStyle/>
          <a:p>
            <a:r>
              <a:rPr lang="en-US" sz="3600" dirty="0"/>
              <a:t>eaten then holy body and drunk the precious blood of our Lord Jesus Christ.  May He forgive your sins, which you have committed wittingly or unwittingly. </a:t>
            </a:r>
            <a:endParaRPr lang="en-CA" sz="3600" dirty="0"/>
          </a:p>
          <a:p>
            <a:r>
              <a:rPr lang="en-US" sz="3600" dirty="0"/>
              <a:t>May he forgive you your past sins and keep you from future ones, for the sake </a:t>
            </a:r>
            <a:r>
              <a:rPr lang="en-US" sz="3600" dirty="0" smtClean="0"/>
              <a:t>of</a:t>
            </a:r>
            <a:endParaRPr lang="en-US" sz="3600" dirty="0"/>
          </a:p>
        </p:txBody>
      </p:sp>
      <p:sp>
        <p:nvSpPr>
          <p:cNvPr id="2" name="Rectangle 1"/>
          <p:cNvSpPr/>
          <p:nvPr/>
        </p:nvSpPr>
        <p:spPr>
          <a:xfrm>
            <a:off x="-22422" y="47134"/>
            <a:ext cx="4063082" cy="6863417"/>
          </a:xfrm>
          <a:prstGeom prst="rect">
            <a:avLst/>
          </a:prstGeom>
        </p:spPr>
        <p:txBody>
          <a:bodyPr wrap="square">
            <a:spAutoFit/>
          </a:bodyPr>
          <a:lstStyle/>
          <a:p>
            <a:r>
              <a:rPr lang="en-CA" sz="4400" dirty="0" err="1"/>
              <a:t>ክርስቶስ</a:t>
            </a:r>
            <a:r>
              <a:rPr lang="en-CA" sz="4400" dirty="0"/>
              <a:t> </a:t>
            </a:r>
            <a:r>
              <a:rPr lang="en-CA" sz="4400" dirty="0" err="1"/>
              <a:t>ይሥረይ</a:t>
            </a:r>
            <a:endParaRPr lang="en-CA" sz="4400" dirty="0"/>
          </a:p>
          <a:p>
            <a:r>
              <a:rPr lang="en-CA" sz="4400" dirty="0" err="1" smtClean="0"/>
              <a:t>ለክሙ</a:t>
            </a:r>
            <a:r>
              <a:rPr lang="en-CA" sz="4400" dirty="0" smtClean="0"/>
              <a:t> </a:t>
            </a:r>
            <a:r>
              <a:rPr lang="en-CA" sz="4400" dirty="0" err="1"/>
              <a:t>ኃጢአተክሙ</a:t>
            </a:r>
            <a:r>
              <a:rPr lang="en-CA" sz="4400" dirty="0"/>
              <a:t> </a:t>
            </a:r>
            <a:r>
              <a:rPr lang="en-CA" sz="4400" dirty="0" err="1"/>
              <a:t>ዘገበርክሙ</a:t>
            </a:r>
            <a:r>
              <a:rPr lang="en-CA" sz="4400" dirty="0"/>
              <a:t> </a:t>
            </a:r>
            <a:r>
              <a:rPr lang="en-CA" sz="4400" dirty="0" err="1"/>
              <a:t>እመሂ</a:t>
            </a:r>
            <a:r>
              <a:rPr lang="en-CA" sz="4400" dirty="0"/>
              <a:t> </a:t>
            </a:r>
            <a:r>
              <a:rPr lang="en-CA" sz="4400" dirty="0" err="1" smtClean="0"/>
              <a:t>ዘገበርክሙ</a:t>
            </a:r>
            <a:r>
              <a:rPr lang="en-CA" sz="4400" dirty="0" smtClean="0"/>
              <a:t> </a:t>
            </a:r>
            <a:r>
              <a:rPr lang="en-CA" sz="4400" dirty="0" err="1"/>
              <a:t>እመሂ</a:t>
            </a:r>
            <a:r>
              <a:rPr lang="en-CA" sz="4400" dirty="0"/>
              <a:t> </a:t>
            </a:r>
            <a:r>
              <a:rPr lang="en-CA" sz="4400" dirty="0" err="1"/>
              <a:t>በአእምሮ</a:t>
            </a:r>
            <a:r>
              <a:rPr lang="en-CA" sz="4400" dirty="0"/>
              <a:t> </a:t>
            </a:r>
            <a:r>
              <a:rPr lang="en-CA" sz="4400" dirty="0" err="1"/>
              <a:t>አው</a:t>
            </a:r>
            <a:r>
              <a:rPr lang="en-CA" sz="4400" dirty="0"/>
              <a:t> </a:t>
            </a:r>
            <a:r>
              <a:rPr lang="en-CA" sz="4400" dirty="0" err="1" smtClean="0"/>
              <a:t>በኢያእ</a:t>
            </a:r>
            <a:endParaRPr lang="en-CA" sz="4400" dirty="0" smtClean="0"/>
          </a:p>
          <a:p>
            <a:r>
              <a:rPr lang="en-CA" sz="4400" dirty="0" err="1" smtClean="0"/>
              <a:t>ምሮ</a:t>
            </a:r>
            <a:r>
              <a:rPr lang="en-CA" sz="4400" dirty="0"/>
              <a:t>። </a:t>
            </a:r>
            <a:r>
              <a:rPr lang="en-CA" sz="4400" dirty="0" err="1"/>
              <a:t>በዘኀለፈ</a:t>
            </a:r>
            <a:r>
              <a:rPr lang="en-CA" sz="4400" dirty="0"/>
              <a:t> </a:t>
            </a:r>
            <a:r>
              <a:rPr lang="en-CA" sz="4400" dirty="0" err="1" smtClean="0"/>
              <a:t>ይም</a:t>
            </a:r>
            <a:endParaRPr lang="en-CA" sz="4400" dirty="0" smtClean="0"/>
          </a:p>
          <a:p>
            <a:r>
              <a:rPr lang="en-CA" sz="4400" dirty="0" err="1" smtClean="0"/>
              <a:t>ሐርክሙ</a:t>
            </a:r>
            <a:r>
              <a:rPr lang="en-CA" sz="4400" dirty="0" smtClean="0"/>
              <a:t> </a:t>
            </a:r>
            <a:r>
              <a:rPr lang="en-CA" sz="4400" dirty="0" err="1" smtClean="0"/>
              <a:t>ወበዘይመ</a:t>
            </a:r>
            <a:endParaRPr lang="en-CA" sz="4400" dirty="0" smtClean="0"/>
          </a:p>
          <a:p>
            <a:r>
              <a:rPr lang="en-CA" sz="4400" dirty="0" err="1" smtClean="0"/>
              <a:t>ጽእ</a:t>
            </a:r>
            <a:r>
              <a:rPr lang="en-CA" sz="4400" dirty="0" smtClean="0"/>
              <a:t> </a:t>
            </a:r>
            <a:r>
              <a:rPr lang="en-CA" sz="4400" dirty="0" err="1" smtClean="0"/>
              <a:t>ይዕቀብክሙ</a:t>
            </a:r>
            <a:r>
              <a:rPr lang="en-CA" sz="4400" dirty="0" smtClean="0"/>
              <a:t> </a:t>
            </a:r>
            <a:r>
              <a:rPr lang="en-CA" sz="4400" dirty="0" err="1"/>
              <a:t>በእንተ</a:t>
            </a:r>
            <a:r>
              <a:rPr lang="en-CA" sz="4400" dirty="0"/>
              <a:t> </a:t>
            </a:r>
            <a:r>
              <a:rPr lang="en-CA" sz="4400" dirty="0" err="1"/>
              <a:t>ሥጋሁ</a:t>
            </a:r>
            <a:r>
              <a:rPr lang="en-CA" sz="4400" dirty="0"/>
              <a:t> </a:t>
            </a:r>
            <a:r>
              <a:rPr lang="en-CA" sz="4400" dirty="0" err="1"/>
              <a:t>ሥጋ</a:t>
            </a:r>
            <a:r>
              <a:rPr lang="en-CA" sz="4400" dirty="0"/>
              <a:t> </a:t>
            </a:r>
            <a:r>
              <a:rPr lang="en-CA" sz="4400" dirty="0" err="1"/>
              <a:t>መለኮት</a:t>
            </a:r>
            <a:r>
              <a:rPr lang="en-CA" sz="4400" dirty="0"/>
              <a:t> </a:t>
            </a:r>
            <a:r>
              <a:rPr lang="en-CA" sz="4400" dirty="0" err="1" smtClean="0"/>
              <a:t>ወበእንተ</a:t>
            </a:r>
            <a:endParaRPr lang="en-CA" sz="4400" dirty="0"/>
          </a:p>
        </p:txBody>
      </p:sp>
    </p:spTree>
    <p:extLst>
      <p:ext uri="{BB962C8B-B14F-4D97-AF65-F5344CB8AC3E}">
        <p14:creationId xmlns:p14="http://schemas.microsoft.com/office/powerpoint/2010/main" val="2492741648"/>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2338" cy="5016758"/>
          </a:xfrm>
          <a:prstGeom prst="rect">
            <a:avLst/>
          </a:prstGeom>
        </p:spPr>
        <p:txBody>
          <a:bodyPr wrap="square">
            <a:spAutoFit/>
          </a:bodyPr>
          <a:lstStyle/>
          <a:p>
            <a:r>
              <a:rPr lang="en-CA" sz="4000" dirty="0" err="1" smtClean="0"/>
              <a:t>ብድንግልና</a:t>
            </a:r>
            <a:r>
              <a:rPr lang="en-CA" sz="4000" dirty="0" smtClean="0"/>
              <a:t> </a:t>
            </a:r>
            <a:r>
              <a:rPr lang="en-CA" sz="4000" dirty="0" err="1"/>
              <a:t>ሕልናን</a:t>
            </a:r>
            <a:r>
              <a:rPr lang="en-CA" sz="4000" dirty="0"/>
              <a:t> </a:t>
            </a:r>
            <a:r>
              <a:rPr lang="en-CA" sz="4000" dirty="0" err="1"/>
              <a:t>ብድንግልና</a:t>
            </a:r>
            <a:r>
              <a:rPr lang="en-CA" sz="4000" dirty="0"/>
              <a:t> </a:t>
            </a:r>
            <a:r>
              <a:rPr lang="en-CA" sz="4000" dirty="0" err="1"/>
              <a:t>ሥጋን’ውን</a:t>
            </a:r>
            <a:r>
              <a:rPr lang="en-CA" sz="4000" dirty="0"/>
              <a:t> </a:t>
            </a:r>
            <a:r>
              <a:rPr lang="en-CA" sz="4000" dirty="0" err="1"/>
              <a:t>ጽንዕቲ</a:t>
            </a:r>
            <a:r>
              <a:rPr lang="en-CA" sz="4000" dirty="0"/>
              <a:t> </a:t>
            </a:r>
            <a:r>
              <a:rPr lang="en-CA" sz="4000" dirty="0" err="1"/>
              <a:t>ዝኾነት</a:t>
            </a:r>
            <a:r>
              <a:rPr lang="en-CA" sz="4000" dirty="0"/>
              <a:t>፣ </a:t>
            </a:r>
            <a:r>
              <a:rPr lang="en-CA" sz="4000" dirty="0" err="1" smtClean="0"/>
              <a:t>ኃጢኣ</a:t>
            </a:r>
            <a:endParaRPr lang="en-CA" sz="4000" dirty="0" smtClean="0"/>
          </a:p>
          <a:p>
            <a:r>
              <a:rPr lang="en-CA" sz="4000" dirty="0" err="1" smtClean="0"/>
              <a:t>ትኩም</a:t>
            </a:r>
            <a:r>
              <a:rPr lang="en-CA" sz="4000" dirty="0" smtClean="0"/>
              <a:t> </a:t>
            </a:r>
            <a:r>
              <a:rPr lang="en-CA" sz="4000" dirty="0" err="1"/>
              <a:t>ይኅደገልኩም</a:t>
            </a:r>
            <a:r>
              <a:rPr lang="en-CA" sz="4000" dirty="0"/>
              <a:t>፥ </a:t>
            </a:r>
            <a:r>
              <a:rPr lang="en-CA" sz="4000" dirty="0" err="1"/>
              <a:t>ብዝሓልፈ</a:t>
            </a:r>
            <a:r>
              <a:rPr lang="en-CA" sz="4000" dirty="0"/>
              <a:t> </a:t>
            </a:r>
            <a:r>
              <a:rPr lang="en-CA" sz="4000" dirty="0" err="1" smtClean="0"/>
              <a:t>ይምሓርኩ</a:t>
            </a:r>
            <a:endParaRPr lang="en-CA" sz="4000" dirty="0" smtClean="0"/>
          </a:p>
          <a:p>
            <a:r>
              <a:rPr lang="en-CA" sz="4000" dirty="0" smtClean="0"/>
              <a:t>ም</a:t>
            </a:r>
            <a:r>
              <a:rPr lang="en-CA" sz="4000" dirty="0"/>
              <a:t>፡ </a:t>
            </a:r>
            <a:r>
              <a:rPr lang="en-CA" sz="4000" dirty="0" err="1"/>
              <a:t>ብዝመጽእ</a:t>
            </a:r>
            <a:r>
              <a:rPr lang="en-CA" sz="4000" dirty="0"/>
              <a:t> </a:t>
            </a:r>
            <a:r>
              <a:rPr lang="en-CA" sz="4000" dirty="0" err="1"/>
              <a:t>ከኣ</a:t>
            </a:r>
            <a:r>
              <a:rPr lang="en-CA" sz="4000" dirty="0"/>
              <a:t> </a:t>
            </a:r>
            <a:r>
              <a:rPr lang="en-CA" sz="4000" dirty="0" err="1" smtClean="0"/>
              <a:t>ይሓ</a:t>
            </a:r>
            <a:endParaRPr lang="en-CA" sz="4000" dirty="0" smtClean="0"/>
          </a:p>
          <a:p>
            <a:r>
              <a:rPr lang="en-CA" sz="4000" dirty="0" err="1" smtClean="0"/>
              <a:t>ልኹም</a:t>
            </a:r>
            <a:r>
              <a:rPr lang="en-CA" sz="4000" dirty="0" smtClean="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a:t>
            </a:r>
          </a:p>
        </p:txBody>
      </p:sp>
      <p:sp>
        <p:nvSpPr>
          <p:cNvPr id="20" name="Rectangle 19"/>
          <p:cNvSpPr/>
          <p:nvPr/>
        </p:nvSpPr>
        <p:spPr>
          <a:xfrm>
            <a:off x="8044248" y="-47559"/>
            <a:ext cx="4186826" cy="5796523"/>
          </a:xfrm>
          <a:prstGeom prst="rect">
            <a:avLst/>
          </a:prstGeom>
        </p:spPr>
        <p:txBody>
          <a:bodyPr wrap="square">
            <a:spAutoFit/>
          </a:bodyPr>
          <a:lstStyle/>
          <a:p>
            <a:r>
              <a:rPr lang="en-US" sz="3600" dirty="0" smtClean="0"/>
              <a:t>his </a:t>
            </a:r>
            <a:r>
              <a:rPr lang="en-US" sz="3600" dirty="0"/>
              <a:t>body, the divine body, and for the sake of His blood, </a:t>
            </a:r>
            <a:endParaRPr lang="en-US" sz="3600" dirty="0" smtClean="0"/>
          </a:p>
          <a:p>
            <a:r>
              <a:rPr lang="en-US" sz="3600" dirty="0" smtClean="0"/>
              <a:t>the </a:t>
            </a:r>
            <a:r>
              <a:rPr lang="en-US" sz="3600" dirty="0"/>
              <a:t>blood of the </a:t>
            </a:r>
            <a:r>
              <a:rPr lang="en-US" sz="3600" dirty="0" smtClean="0"/>
              <a:t>covenant </a:t>
            </a:r>
            <a:r>
              <a:rPr lang="en-US" sz="3600" dirty="0"/>
              <a:t>of Jesus Christ the Son of her </a:t>
            </a:r>
            <a:endParaRPr lang="en-US" sz="3600" dirty="0" smtClean="0"/>
          </a:p>
          <a:p>
            <a:r>
              <a:rPr lang="en-US" sz="3600" dirty="0" smtClean="0"/>
              <a:t>conscience </a:t>
            </a:r>
            <a:r>
              <a:rPr lang="en-US" sz="3600" dirty="0"/>
              <a:t>and body, world without end.  Amen. </a:t>
            </a:r>
            <a:endParaRPr lang="en-CA" sz="3600" dirty="0"/>
          </a:p>
          <a:p>
            <a:pPr marL="40639" marR="40639">
              <a:lnSpc>
                <a:spcPct val="125000"/>
              </a:lnSpc>
              <a:spcBef>
                <a:spcPts val="600"/>
              </a:spcBef>
              <a:buClr>
                <a:srgbClr val="000000"/>
              </a:buClr>
              <a:buFont typeface="Arial"/>
              <a:defRPr sz="2800"/>
            </a:pPr>
            <a:endParaRPr lang="en-US" sz="3600" dirty="0"/>
          </a:p>
        </p:txBody>
      </p:sp>
      <p:sp>
        <p:nvSpPr>
          <p:cNvPr id="2" name="Rectangle 1"/>
          <p:cNvSpPr/>
          <p:nvPr/>
        </p:nvSpPr>
        <p:spPr>
          <a:xfrm>
            <a:off x="-22422" y="47134"/>
            <a:ext cx="4063082" cy="6186309"/>
          </a:xfrm>
          <a:prstGeom prst="rect">
            <a:avLst/>
          </a:prstGeom>
        </p:spPr>
        <p:txBody>
          <a:bodyPr wrap="square">
            <a:spAutoFit/>
          </a:bodyPr>
          <a:lstStyle/>
          <a:p>
            <a:r>
              <a:rPr lang="en-CA" sz="4400" dirty="0" err="1"/>
              <a:t>ደሙ</a:t>
            </a:r>
            <a:r>
              <a:rPr lang="en-CA" sz="4400" dirty="0"/>
              <a:t> </a:t>
            </a:r>
            <a:r>
              <a:rPr lang="en-CA" sz="4400" dirty="0" err="1"/>
              <a:t>ደመ</a:t>
            </a:r>
            <a:r>
              <a:rPr lang="en-CA" sz="4400" dirty="0"/>
              <a:t> </a:t>
            </a:r>
            <a:r>
              <a:rPr lang="en-CA" sz="4400" dirty="0" err="1"/>
              <a:t>ሕግ</a:t>
            </a:r>
            <a:endParaRPr lang="en-CA" sz="4400" dirty="0"/>
          </a:p>
          <a:p>
            <a:r>
              <a:rPr lang="en-CA" sz="4400" dirty="0" err="1" smtClean="0"/>
              <a:t>ወሥርዓት</a:t>
            </a:r>
            <a:r>
              <a:rPr lang="en-CA" sz="4400" dirty="0" smtClean="0"/>
              <a:t> </a:t>
            </a:r>
            <a:r>
              <a:rPr lang="en-CA" sz="4400" dirty="0" err="1"/>
              <a:t>ኢየሱስ</a:t>
            </a:r>
            <a:r>
              <a:rPr lang="en-CA" sz="4400" dirty="0"/>
              <a:t> </a:t>
            </a:r>
            <a:r>
              <a:rPr lang="en-CA" sz="4400" dirty="0" err="1"/>
              <a:t>ክርስቶስ</a:t>
            </a:r>
            <a:r>
              <a:rPr lang="en-CA" sz="4400" dirty="0"/>
              <a:t> </a:t>
            </a:r>
            <a:r>
              <a:rPr lang="en-CA" sz="4400" dirty="0" err="1"/>
              <a:t>ወልደ</a:t>
            </a:r>
            <a:r>
              <a:rPr lang="en-CA" sz="4400" dirty="0"/>
              <a:t> </a:t>
            </a:r>
            <a:r>
              <a:rPr lang="en-CA" sz="4400" dirty="0" err="1" smtClean="0"/>
              <a:t>እግዚአብሔር</a:t>
            </a:r>
            <a:r>
              <a:rPr lang="en-CA" sz="4400" dirty="0" smtClean="0"/>
              <a:t> </a:t>
            </a:r>
            <a:r>
              <a:rPr lang="en-CA" sz="4400" dirty="0" err="1" smtClean="0"/>
              <a:t>ፀባዖት</a:t>
            </a:r>
            <a:r>
              <a:rPr lang="en-CA" sz="4400" dirty="0" smtClean="0"/>
              <a:t> </a:t>
            </a:r>
            <a:r>
              <a:rPr lang="en-CA" sz="4400" dirty="0" err="1" smtClean="0"/>
              <a:t>ወልደ</a:t>
            </a:r>
            <a:r>
              <a:rPr lang="en-CA" sz="4400" dirty="0" smtClean="0"/>
              <a:t> </a:t>
            </a:r>
            <a:r>
              <a:rPr lang="en-CA" sz="4400" dirty="0" err="1" smtClean="0"/>
              <a:t>ማርያም</a:t>
            </a:r>
            <a:r>
              <a:rPr lang="en-CA" sz="4400" dirty="0" smtClean="0"/>
              <a:t> </a:t>
            </a:r>
            <a:r>
              <a:rPr lang="en-CA" sz="4400" dirty="0" err="1" smtClean="0"/>
              <a:t>ንጽሕት</a:t>
            </a:r>
            <a:r>
              <a:rPr lang="en-CA" sz="4400" dirty="0" smtClean="0"/>
              <a:t> </a:t>
            </a:r>
            <a:r>
              <a:rPr lang="en-CA" sz="4400" dirty="0" err="1" smtClean="0"/>
              <a:t>በድንግል</a:t>
            </a:r>
            <a:r>
              <a:rPr lang="en-CA" sz="4400" dirty="0" smtClean="0"/>
              <a:t> </a:t>
            </a:r>
            <a:r>
              <a:rPr lang="en-CA" sz="4400" dirty="0" err="1" smtClean="0"/>
              <a:t>ሕልና</a:t>
            </a:r>
            <a:r>
              <a:rPr lang="en-CA" sz="4400" dirty="0" smtClean="0"/>
              <a:t> </a:t>
            </a:r>
            <a:r>
              <a:rPr lang="en-CA" sz="4400" dirty="0" err="1" smtClean="0"/>
              <a:t>ወበድንግልና</a:t>
            </a:r>
            <a:r>
              <a:rPr lang="en-CA" sz="4400" dirty="0" smtClean="0"/>
              <a:t> </a:t>
            </a:r>
            <a:r>
              <a:rPr lang="en-CA" sz="4400" dirty="0" err="1" smtClean="0"/>
              <a:t>ሥጋ</a:t>
            </a:r>
            <a:r>
              <a:rPr lang="en-CA" sz="4400" dirty="0" smtClean="0"/>
              <a:t> </a:t>
            </a:r>
            <a:r>
              <a:rPr lang="en-CA" sz="4400" dirty="0" err="1" smtClean="0"/>
              <a:t>ኅትምት</a:t>
            </a:r>
            <a:r>
              <a:rPr lang="en-CA" sz="4400" dirty="0" smtClean="0"/>
              <a:t> </a:t>
            </a:r>
            <a:r>
              <a:rPr lang="en-CA" sz="4400" dirty="0" err="1" smtClean="0"/>
              <a:t>ለዓለመ</a:t>
            </a:r>
            <a:r>
              <a:rPr lang="en-CA" sz="4400" dirty="0" smtClean="0"/>
              <a:t> </a:t>
            </a:r>
            <a:r>
              <a:rPr lang="en-CA" sz="4400" dirty="0" err="1" smtClean="0"/>
              <a:t>ዓለም</a:t>
            </a:r>
            <a:r>
              <a:rPr lang="en-CA" sz="4400" dirty="0" smtClean="0"/>
              <a:t> </a:t>
            </a:r>
            <a:r>
              <a:rPr lang="en-CA" sz="4400" dirty="0" err="1" smtClean="0"/>
              <a:t>ኣሜን</a:t>
            </a:r>
            <a:r>
              <a:rPr lang="en-CA" sz="4400" dirty="0" smtClean="0"/>
              <a:t>።</a:t>
            </a:r>
            <a:endParaRPr lang="en-CA" sz="4400" dirty="0"/>
          </a:p>
        </p:txBody>
      </p:sp>
    </p:spTree>
    <p:extLst>
      <p:ext uri="{BB962C8B-B14F-4D97-AF65-F5344CB8AC3E}">
        <p14:creationId xmlns:p14="http://schemas.microsoft.com/office/powerpoint/2010/main" val="1010279822"/>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97536"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smtClean="0">
                <a:solidFill>
                  <a:srgbClr val="FFC000"/>
                </a:solidFill>
              </a:rPr>
              <a:t>163. </a:t>
            </a:r>
            <a:r>
              <a:rPr lang="en-CA" sz="4000" dirty="0" err="1" smtClean="0"/>
              <a:t>እግዚኣብሄር</a:t>
            </a:r>
            <a:r>
              <a:rPr lang="en-CA" sz="4000" dirty="0" smtClean="0"/>
              <a:t> </a:t>
            </a:r>
            <a:r>
              <a:rPr lang="en-CA" sz="4000" dirty="0" err="1"/>
              <a:t>ምስ</a:t>
            </a:r>
            <a:r>
              <a:rPr lang="en-CA" sz="4000" dirty="0"/>
              <a:t> </a:t>
            </a:r>
            <a:r>
              <a:rPr lang="en-CA" sz="4000" dirty="0" err="1"/>
              <a:t>ኵልኹም</a:t>
            </a:r>
            <a:r>
              <a:rPr lang="en-CA" sz="4000" dirty="0"/>
              <a:t> </a:t>
            </a:r>
            <a:r>
              <a:rPr lang="en-CA" sz="4000" dirty="0" err="1"/>
              <a:t>ይዅን</a:t>
            </a:r>
            <a:r>
              <a:rPr lang="en-CA" sz="4000" dirty="0"/>
              <a:t>።</a:t>
            </a:r>
          </a:p>
          <a:p>
            <a:r>
              <a:rPr lang="en-CA" sz="4000" dirty="0" err="1">
                <a:solidFill>
                  <a:srgbClr val="FFFF00"/>
                </a:solidFill>
              </a:rPr>
              <a:t>ይ.ሕ</a:t>
            </a:r>
            <a:r>
              <a:rPr lang="en-CA" sz="4000" dirty="0">
                <a:solidFill>
                  <a:srgbClr val="FFFF00"/>
                </a:solidFill>
              </a:rPr>
              <a:t>. </a:t>
            </a:r>
            <a:endParaRPr lang="en-CA" sz="4000" dirty="0" smtClean="0">
              <a:solidFill>
                <a:srgbClr val="FFFF00"/>
              </a:solidFill>
            </a:endParaRPr>
          </a:p>
          <a:p>
            <a:r>
              <a:rPr lang="en-CA" sz="4000" dirty="0" smtClean="0"/>
              <a:t> </a:t>
            </a:r>
            <a:r>
              <a:rPr lang="en-CA" sz="1400" dirty="0" smtClean="0">
                <a:solidFill>
                  <a:srgbClr val="FFC000"/>
                </a:solidFill>
              </a:rPr>
              <a:t>164.  </a:t>
            </a:r>
            <a:r>
              <a:rPr lang="en-CA" sz="4000" dirty="0" err="1" smtClean="0"/>
              <a:t>ምስ</a:t>
            </a:r>
            <a:r>
              <a:rPr lang="en-CA" sz="4000" dirty="0" smtClean="0"/>
              <a:t> </a:t>
            </a:r>
            <a:r>
              <a:rPr lang="en-CA" sz="4000" dirty="0" err="1"/>
              <a:t>መንፈስካ</a:t>
            </a:r>
            <a:r>
              <a:rPr lang="en-CA" sz="4000" dirty="0"/>
              <a:t>።</a:t>
            </a:r>
          </a:p>
          <a:p>
            <a:r>
              <a:rPr lang="en-CA" sz="4000" dirty="0" smtClean="0"/>
              <a:t> </a:t>
            </a:r>
            <a:r>
              <a:rPr lang="en-CA" sz="4000" dirty="0" err="1" smtClean="0"/>
              <a:t>ኣሜን</a:t>
            </a:r>
            <a:r>
              <a:rPr lang="en-CA" sz="4000" dirty="0" smtClean="0"/>
              <a:t> </a:t>
            </a:r>
            <a:r>
              <a:rPr lang="en-CA" sz="4000" dirty="0" err="1"/>
              <a:t>እግዚኣብሄር</a:t>
            </a:r>
            <a:r>
              <a:rPr lang="en-CA" sz="4000" dirty="0"/>
              <a:t> </a:t>
            </a:r>
            <a:r>
              <a:rPr lang="en-CA" sz="4000" dirty="0" smtClean="0"/>
              <a:t>  </a:t>
            </a:r>
            <a:r>
              <a:rPr lang="en-CA" sz="4000" dirty="0" err="1" smtClean="0"/>
              <a:t>ንባሮትካ</a:t>
            </a:r>
            <a:r>
              <a:rPr lang="en-CA" sz="4000" dirty="0" smtClean="0"/>
              <a:t> </a:t>
            </a:r>
            <a:r>
              <a:rPr lang="en-CA" sz="4000" dirty="0" err="1"/>
              <a:t>ብሰላም</a:t>
            </a:r>
            <a:r>
              <a:rPr lang="en-CA" sz="4000" dirty="0"/>
              <a:t> </a:t>
            </a:r>
            <a:r>
              <a:rPr lang="en-CA" sz="4000" dirty="0" err="1"/>
              <a:t>ባርኸና</a:t>
            </a:r>
            <a:r>
              <a:rPr lang="en-CA" sz="4000" dirty="0"/>
              <a:t>። </a:t>
            </a:r>
            <a:r>
              <a:rPr lang="en-CA" sz="4000" dirty="0" err="1" smtClean="0"/>
              <a:t>ዝተቐበልናዮ</a:t>
            </a:r>
            <a:r>
              <a:rPr lang="en-CA" sz="4000" dirty="0" smtClean="0"/>
              <a:t> </a:t>
            </a:r>
            <a:r>
              <a:rPr lang="en-CA" sz="4000" dirty="0" err="1"/>
              <a:t>ሥጋኻን</a:t>
            </a:r>
            <a:r>
              <a:rPr lang="en-CA" sz="4000" dirty="0"/>
              <a:t> </a:t>
            </a:r>
            <a:r>
              <a:rPr lang="en-CA" sz="4000" dirty="0" err="1"/>
              <a:t>ደምካን</a:t>
            </a:r>
            <a:r>
              <a:rPr lang="en-CA" sz="4000" dirty="0"/>
              <a:t> </a:t>
            </a:r>
            <a:r>
              <a:rPr lang="en-CA" sz="4000" dirty="0" err="1"/>
              <a:t>ንሕድገት</a:t>
            </a:r>
            <a:r>
              <a:rPr lang="en-CA" sz="4000" dirty="0"/>
              <a:t> </a:t>
            </a:r>
            <a:r>
              <a:rPr lang="en-CA" sz="4000" dirty="0" err="1"/>
              <a:t>ኃጢኣት</a:t>
            </a:r>
            <a:r>
              <a:rPr lang="en-CA" sz="4000" dirty="0"/>
              <a:t> </a:t>
            </a:r>
            <a:r>
              <a:rPr lang="en-CA" sz="4000" dirty="0" err="1" smtClean="0"/>
              <a:t>ይዅ</a:t>
            </a:r>
            <a:endParaRPr lang="en-CA" sz="4000" dirty="0" smtClean="0"/>
          </a:p>
          <a:p>
            <a:r>
              <a:rPr lang="en-CA" sz="4000" dirty="0" err="1" smtClean="0"/>
              <a:t>ነና</a:t>
            </a:r>
            <a:r>
              <a:rPr lang="en-CA" sz="4000" dirty="0"/>
              <a:t>። </a:t>
            </a:r>
            <a:r>
              <a:rPr lang="en-CA" sz="4000" dirty="0" err="1"/>
              <a:t>ኵሉ</a:t>
            </a:r>
            <a:r>
              <a:rPr lang="en-CA" sz="4000" dirty="0"/>
              <a:t> </a:t>
            </a:r>
            <a:r>
              <a:rPr lang="en-CA" sz="4000" dirty="0" err="1"/>
              <a:t>ኃይሊ</a:t>
            </a:r>
            <a:r>
              <a:rPr lang="en-CA" sz="4000" dirty="0"/>
              <a:t> </a:t>
            </a:r>
            <a:r>
              <a:rPr lang="en-CA" sz="4000" dirty="0" err="1"/>
              <a:t>ጸላኢ</a:t>
            </a:r>
            <a:r>
              <a:rPr lang="en-CA" sz="4000" dirty="0"/>
              <a:t>፣ </a:t>
            </a:r>
            <a:r>
              <a:rPr lang="en-CA" sz="4000" dirty="0" err="1"/>
              <a:t>ብመንፈስ</a:t>
            </a:r>
            <a:r>
              <a:rPr lang="en-CA" sz="4000" dirty="0"/>
              <a:t> </a:t>
            </a:r>
            <a:r>
              <a:rPr lang="en-CA" sz="4000" dirty="0" err="1" smtClean="0"/>
              <a:t>ክንረግጽ</a:t>
            </a:r>
            <a:endParaRPr lang="en-CA" sz="4000" dirty="0"/>
          </a:p>
        </p:txBody>
      </p:sp>
      <p:sp>
        <p:nvSpPr>
          <p:cNvPr id="20" name="Rectangle 19"/>
          <p:cNvSpPr/>
          <p:nvPr/>
        </p:nvSpPr>
        <p:spPr>
          <a:xfrm>
            <a:off x="7986410" y="-53936"/>
            <a:ext cx="4205589" cy="6170920"/>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163. </a:t>
            </a:r>
            <a:r>
              <a:rPr lang="en-US" sz="3600" dirty="0" smtClean="0"/>
              <a:t>The </a:t>
            </a:r>
            <a:r>
              <a:rPr lang="en-US" sz="3600" dirty="0"/>
              <a:t>Lord </a:t>
            </a:r>
            <a:endParaRPr lang="en-US" sz="3600" dirty="0" smtClean="0"/>
          </a:p>
          <a:p>
            <a:pPr marL="40639" marR="40639">
              <a:spcBef>
                <a:spcPts val="600"/>
              </a:spcBef>
              <a:buClr>
                <a:srgbClr val="000000"/>
              </a:buClr>
              <a:buFont typeface="Arial"/>
              <a:defRPr sz="2800"/>
            </a:pPr>
            <a:r>
              <a:rPr lang="en-US" sz="3600" dirty="0" smtClean="0"/>
              <a:t>be </a:t>
            </a:r>
            <a:r>
              <a:rPr lang="en-US" sz="3600" dirty="0"/>
              <a:t>with you all.</a:t>
            </a:r>
          </a:p>
          <a:p>
            <a:pPr marL="40639" marR="40639">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a:t>
            </a:r>
            <a:r>
              <a:rPr lang="en-US" sz="3600" dirty="0" smtClean="0">
                <a:solidFill>
                  <a:srgbClr val="FFFF00"/>
                </a:solidFill>
                <a:uFill>
                  <a:solidFill>
                    <a:srgbClr val="0329D6"/>
                  </a:solidFill>
                </a:uFill>
              </a:rPr>
              <a:t>  </a:t>
            </a:r>
            <a:endParaRPr lang="en-US" sz="3600" dirty="0">
              <a:solidFill>
                <a:srgbClr val="FFFF00"/>
              </a:solidFill>
              <a:uFill>
                <a:solidFill>
                  <a:srgbClr val="0329D6"/>
                </a:solidFill>
              </a:uFill>
            </a:endParaRPr>
          </a:p>
          <a:p>
            <a:pPr marL="40639" marR="40639">
              <a:spcBef>
                <a:spcPts val="600"/>
              </a:spcBef>
              <a:buClr>
                <a:srgbClr val="0329D6"/>
              </a:buClr>
              <a:buFont typeface="Arial"/>
              <a:defRPr sz="2800"/>
            </a:pPr>
            <a:r>
              <a:rPr lang="en-US" sz="1400" dirty="0" smtClean="0">
                <a:solidFill>
                  <a:srgbClr val="FFC000"/>
                </a:solidFill>
                <a:uFill>
                  <a:solidFill>
                    <a:srgbClr val="0329D6"/>
                  </a:solidFill>
                </a:uFill>
              </a:rPr>
              <a:t>164. </a:t>
            </a:r>
            <a:r>
              <a:rPr lang="en-US" sz="3600" dirty="0" smtClean="0">
                <a:solidFill>
                  <a:schemeClr val="tx1">
                    <a:lumMod val="95000"/>
                  </a:schemeClr>
                </a:solidFill>
                <a:uFill>
                  <a:solidFill>
                    <a:srgbClr val="0329D6"/>
                  </a:solidFill>
                </a:uFill>
              </a:rPr>
              <a:t>And </a:t>
            </a:r>
            <a:r>
              <a:rPr lang="en-US" sz="3600" dirty="0">
                <a:solidFill>
                  <a:schemeClr val="tx1">
                    <a:lumMod val="95000"/>
                  </a:schemeClr>
                </a:solidFill>
                <a:uFill>
                  <a:solidFill>
                    <a:srgbClr val="0329D6"/>
                  </a:solidFill>
                </a:uFill>
              </a:rPr>
              <a:t>with thy spirit, </a:t>
            </a:r>
          </a:p>
          <a:p>
            <a:pPr marL="40639" marR="40639">
              <a:spcBef>
                <a:spcPts val="600"/>
              </a:spcBef>
              <a:buClr>
                <a:srgbClr val="0329D6"/>
              </a:buClr>
              <a:defRPr sz="2000">
                <a:solidFill>
                  <a:srgbClr val="0329D6"/>
                </a:solidFill>
                <a:uFill>
                  <a:solidFill>
                    <a:srgbClr val="0329D6"/>
                  </a:solidFill>
                </a:uFill>
              </a:defRPr>
            </a:pPr>
            <a:r>
              <a:rPr lang="en-US" sz="3300" dirty="0" smtClean="0">
                <a:solidFill>
                  <a:schemeClr val="tx1">
                    <a:lumMod val="95000"/>
                  </a:schemeClr>
                </a:solidFill>
              </a:rPr>
              <a:t> Amen</a:t>
            </a:r>
            <a:r>
              <a:rPr lang="en-US" sz="3300" dirty="0">
                <a:solidFill>
                  <a:schemeClr val="tx1">
                    <a:lumMod val="95000"/>
                  </a:schemeClr>
                </a:solidFill>
              </a:rPr>
              <a:t>.  May God bless us, His servants, in peace.  Remission be unto us who </a:t>
            </a:r>
            <a:r>
              <a:rPr lang="en-US" sz="3300" dirty="0" smtClean="0">
                <a:solidFill>
                  <a:schemeClr val="tx1">
                    <a:lumMod val="95000"/>
                  </a:schemeClr>
                </a:solidFill>
              </a:rPr>
              <a:t>have received Thy </a:t>
            </a:r>
            <a:r>
              <a:rPr lang="en-US" sz="3300" dirty="0">
                <a:solidFill>
                  <a:schemeClr val="tx1">
                    <a:lumMod val="95000"/>
                  </a:schemeClr>
                </a:solidFill>
              </a:rPr>
              <a:t>body and Thy blood.  Enable us by the Spirit to </a:t>
            </a:r>
            <a:r>
              <a:rPr lang="en-US" sz="3300" dirty="0" smtClean="0">
                <a:solidFill>
                  <a:schemeClr val="tx1">
                    <a:lumMod val="95000"/>
                  </a:schemeClr>
                </a:solidFill>
              </a:rPr>
              <a:t>tread</a:t>
            </a:r>
            <a:endParaRPr lang="en-US" sz="3600" dirty="0">
              <a:solidFill>
                <a:srgbClr val="FF0000"/>
              </a:solidFill>
            </a:endParaRPr>
          </a:p>
        </p:txBody>
      </p:sp>
      <p:sp>
        <p:nvSpPr>
          <p:cNvPr id="2" name="Rectangle 1"/>
          <p:cNvSpPr/>
          <p:nvPr/>
        </p:nvSpPr>
        <p:spPr>
          <a:xfrm>
            <a:off x="-22423" y="-62079"/>
            <a:ext cx="4132510"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smtClean="0">
                <a:solidFill>
                  <a:srgbClr val="FFC000"/>
                </a:solidFill>
              </a:rPr>
              <a:t>፻፷፫. </a:t>
            </a:r>
            <a:r>
              <a:rPr lang="en-CA" sz="4000" dirty="0" err="1" smtClean="0"/>
              <a:t>እግዚአብሔር</a:t>
            </a:r>
            <a:r>
              <a:rPr lang="en-CA" sz="4000" dirty="0" smtClean="0"/>
              <a:t> </a:t>
            </a:r>
            <a:r>
              <a:rPr lang="en-CA" sz="4000" dirty="0" err="1"/>
              <a:t>ምስለ</a:t>
            </a:r>
            <a:r>
              <a:rPr lang="en-CA" sz="4000" dirty="0"/>
              <a:t> </a:t>
            </a:r>
            <a:r>
              <a:rPr lang="en-CA" sz="4000" dirty="0" err="1"/>
              <a:t>ኵልክሙ</a:t>
            </a:r>
            <a:r>
              <a:rPr lang="en-CA" sz="4000" dirty="0"/>
              <a:t>።</a:t>
            </a:r>
          </a:p>
          <a:p>
            <a:r>
              <a:rPr lang="en-CA" sz="4000" dirty="0" err="1">
                <a:solidFill>
                  <a:srgbClr val="FFFF00"/>
                </a:solidFill>
              </a:rPr>
              <a:t>ይ.ሕ</a:t>
            </a:r>
            <a:r>
              <a:rPr lang="en-CA" sz="4000" dirty="0">
                <a:solidFill>
                  <a:srgbClr val="FFFF00"/>
                </a:solidFill>
              </a:rPr>
              <a:t>. </a:t>
            </a:r>
            <a:endParaRPr lang="en-CA" sz="4000" dirty="0" smtClean="0">
              <a:solidFill>
                <a:srgbClr val="FFFF00"/>
              </a:solidFill>
            </a:endParaRPr>
          </a:p>
          <a:p>
            <a:r>
              <a:rPr lang="en-CA" sz="4000" dirty="0" smtClean="0"/>
              <a:t> </a:t>
            </a:r>
            <a:r>
              <a:rPr lang="en-CA" sz="1400" dirty="0" smtClean="0">
                <a:solidFill>
                  <a:srgbClr val="FFC000"/>
                </a:solidFill>
              </a:rPr>
              <a:t>፻፷፬. </a:t>
            </a:r>
            <a:r>
              <a:rPr lang="en-CA" sz="4000" dirty="0" err="1" smtClean="0"/>
              <a:t>ምስለ</a:t>
            </a:r>
            <a:r>
              <a:rPr lang="en-CA" sz="4000" dirty="0" smtClean="0"/>
              <a:t> </a:t>
            </a:r>
            <a:r>
              <a:rPr lang="en-CA" sz="4000" dirty="0" err="1"/>
              <a:t>መንፈስከ</a:t>
            </a:r>
            <a:r>
              <a:rPr lang="en-CA" sz="4000" dirty="0"/>
              <a:t>።</a:t>
            </a:r>
          </a:p>
          <a:p>
            <a:r>
              <a:rPr lang="en-CA" sz="4000" dirty="0" smtClean="0"/>
              <a:t> </a:t>
            </a:r>
            <a:r>
              <a:rPr lang="en-CA" sz="4000" dirty="0" err="1" smtClean="0"/>
              <a:t>ኣሜን</a:t>
            </a:r>
            <a:r>
              <a:rPr lang="en-CA" sz="4000" dirty="0" smtClean="0"/>
              <a:t> </a:t>
            </a:r>
            <a:r>
              <a:rPr lang="en-CA" sz="4000" dirty="0" err="1" smtClean="0"/>
              <a:t>እግዚአብ</a:t>
            </a:r>
            <a:endParaRPr lang="en-CA" sz="4000" dirty="0" smtClean="0"/>
          </a:p>
          <a:p>
            <a:r>
              <a:rPr lang="en-CA" sz="4000" dirty="0" err="1" smtClean="0"/>
              <a:t>ሔር</a:t>
            </a:r>
            <a:r>
              <a:rPr lang="en-CA" sz="4000" dirty="0" smtClean="0"/>
              <a:t> </a:t>
            </a:r>
            <a:r>
              <a:rPr lang="en-CA" sz="4000" dirty="0" err="1"/>
              <a:t>ይባርከነ</a:t>
            </a:r>
            <a:r>
              <a:rPr lang="en-CA" sz="4000" dirty="0"/>
              <a:t> </a:t>
            </a:r>
            <a:r>
              <a:rPr lang="en-CA" sz="4000" dirty="0" err="1" smtClean="0"/>
              <a:t>ለአግብር</a:t>
            </a:r>
            <a:endParaRPr lang="en-CA" sz="4000" dirty="0" smtClean="0"/>
          </a:p>
          <a:p>
            <a:r>
              <a:rPr lang="en-CA" sz="4000" dirty="0" err="1" smtClean="0"/>
              <a:t>ቲሁ</a:t>
            </a:r>
            <a:r>
              <a:rPr lang="en-CA" sz="4000" dirty="0" smtClean="0"/>
              <a:t> </a:t>
            </a:r>
            <a:r>
              <a:rPr lang="en-CA" sz="4000" dirty="0" err="1"/>
              <a:t>በሰላም</a:t>
            </a:r>
            <a:r>
              <a:rPr lang="en-CA" sz="4000" dirty="0"/>
              <a:t> </a:t>
            </a:r>
            <a:r>
              <a:rPr lang="en-CA" sz="4000" dirty="0" err="1"/>
              <a:t>ሥርየተ</a:t>
            </a:r>
            <a:r>
              <a:rPr lang="en-CA" sz="4000" dirty="0"/>
              <a:t> </a:t>
            </a:r>
            <a:r>
              <a:rPr lang="en-CA" sz="4000" dirty="0" err="1"/>
              <a:t>ይኵነነ</a:t>
            </a:r>
            <a:r>
              <a:rPr lang="en-CA" sz="4000" dirty="0"/>
              <a:t>፥ </a:t>
            </a:r>
            <a:r>
              <a:rPr lang="en-CA" sz="4000" dirty="0" err="1" smtClean="0"/>
              <a:t>ዘተመጦነ</a:t>
            </a:r>
            <a:r>
              <a:rPr lang="en-CA" sz="4000" dirty="0"/>
              <a:t> </a:t>
            </a:r>
            <a:r>
              <a:rPr lang="en-CA" sz="4000" dirty="0" err="1" smtClean="0"/>
              <a:t>ሥጋከ</a:t>
            </a:r>
            <a:r>
              <a:rPr lang="en-CA" sz="4000" dirty="0" smtClean="0"/>
              <a:t> </a:t>
            </a:r>
            <a:r>
              <a:rPr lang="en-CA" sz="4000" dirty="0" err="1"/>
              <a:t>ወደምከ</a:t>
            </a:r>
            <a:r>
              <a:rPr lang="en-CA" sz="4000" dirty="0"/>
              <a:t>፣ </a:t>
            </a:r>
            <a:r>
              <a:rPr lang="en-CA" sz="4000" dirty="0" err="1"/>
              <a:t>አብሐነ</a:t>
            </a:r>
            <a:r>
              <a:rPr lang="en-CA" sz="4000" dirty="0"/>
              <a:t>። </a:t>
            </a:r>
            <a:r>
              <a:rPr lang="en-CA" sz="4000" dirty="0" err="1"/>
              <a:t>በመንፈስ</a:t>
            </a:r>
            <a:r>
              <a:rPr lang="en-CA" sz="4000" dirty="0"/>
              <a:t> </a:t>
            </a:r>
            <a:r>
              <a:rPr lang="en-CA" sz="4000" dirty="0" err="1"/>
              <a:t>ንኪድ</a:t>
            </a:r>
            <a:r>
              <a:rPr lang="en-CA" sz="4000" dirty="0"/>
              <a:t> </a:t>
            </a:r>
            <a:r>
              <a:rPr lang="en-CA" sz="4000" dirty="0" err="1"/>
              <a:t>ኵሎ</a:t>
            </a:r>
            <a:r>
              <a:rPr lang="en-CA" sz="4000" dirty="0"/>
              <a:t> </a:t>
            </a:r>
            <a:r>
              <a:rPr lang="en-CA" sz="4000" dirty="0" err="1"/>
              <a:t>ኃይሎ</a:t>
            </a:r>
            <a:r>
              <a:rPr lang="en-CA" sz="4000" dirty="0"/>
              <a:t> </a:t>
            </a:r>
            <a:r>
              <a:rPr lang="en-CA" sz="4000" dirty="0" err="1"/>
              <a:t>ለጸላኢ</a:t>
            </a:r>
            <a:r>
              <a:rPr lang="en-CA" sz="4000" dirty="0"/>
              <a:t>። </a:t>
            </a:r>
            <a:r>
              <a:rPr lang="en-CA" sz="4000" dirty="0" err="1" smtClean="0"/>
              <a:t>በረከተ</a:t>
            </a:r>
            <a:endParaRPr lang="en-CA" sz="4000" dirty="0"/>
          </a:p>
        </p:txBody>
      </p:sp>
    </p:spTree>
    <p:extLst>
      <p:ext uri="{BB962C8B-B14F-4D97-AF65-F5344CB8AC3E}">
        <p14:creationId xmlns:p14="http://schemas.microsoft.com/office/powerpoint/2010/main" val="484966629"/>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8" y="-28097"/>
            <a:ext cx="4171591" cy="6863417"/>
          </a:xfrm>
          <a:prstGeom prst="rect">
            <a:avLst/>
          </a:prstGeom>
        </p:spPr>
        <p:txBody>
          <a:bodyPr wrap="square">
            <a:spAutoFit/>
          </a:bodyPr>
          <a:lstStyle/>
          <a:p>
            <a:r>
              <a:rPr lang="en-CA" sz="4000" dirty="0" err="1" smtClean="0"/>
              <a:t>ሥልጣን</a:t>
            </a:r>
            <a:r>
              <a:rPr lang="en-CA" sz="4000" dirty="0" smtClean="0"/>
              <a:t> </a:t>
            </a:r>
            <a:r>
              <a:rPr lang="en-CA" sz="4000" dirty="0" err="1" smtClean="0"/>
              <a:t>ሃበና</a:t>
            </a:r>
            <a:r>
              <a:rPr lang="en-CA" sz="4000" dirty="0" smtClean="0"/>
              <a:t>። </a:t>
            </a:r>
            <a:r>
              <a:rPr lang="en-CA" sz="4000" dirty="0" err="1" smtClean="0"/>
              <a:t>ምሕረት</a:t>
            </a:r>
            <a:r>
              <a:rPr lang="en-CA" sz="4000" dirty="0" smtClean="0"/>
              <a:t> </a:t>
            </a:r>
            <a:r>
              <a:rPr lang="en-CA" sz="4000" dirty="0" err="1" smtClean="0"/>
              <a:t>ዝመልአት</a:t>
            </a:r>
            <a:r>
              <a:rPr lang="en-CA" sz="4000" dirty="0" smtClean="0"/>
              <a:t> </a:t>
            </a:r>
            <a:r>
              <a:rPr lang="en-CA" sz="4000" dirty="0" err="1" smtClean="0"/>
              <a:t>በረኸት</a:t>
            </a:r>
            <a:r>
              <a:rPr lang="en-CA" sz="4000" dirty="0" smtClean="0"/>
              <a:t> </a:t>
            </a:r>
            <a:r>
              <a:rPr lang="en-CA" sz="4000" dirty="0" err="1" smtClean="0"/>
              <a:t>ቅድስቲ</a:t>
            </a:r>
            <a:r>
              <a:rPr lang="en-CA" sz="4000" dirty="0" smtClean="0"/>
              <a:t> </a:t>
            </a:r>
            <a:r>
              <a:rPr lang="en-CA" sz="4000" dirty="0" err="1" smtClean="0"/>
              <a:t>ኢድካ</a:t>
            </a:r>
            <a:r>
              <a:rPr lang="en-CA" sz="4000" dirty="0" smtClean="0"/>
              <a:t> </a:t>
            </a:r>
            <a:r>
              <a:rPr lang="en-CA" sz="4000" dirty="0" err="1" smtClean="0"/>
              <a:t>ንእኣ</a:t>
            </a:r>
            <a:r>
              <a:rPr lang="en-CA" sz="4000" dirty="0" smtClean="0"/>
              <a:t> </a:t>
            </a:r>
            <a:r>
              <a:rPr lang="en-CA" sz="4000" dirty="0" err="1" smtClean="0"/>
              <a:t>ኵላትና</a:t>
            </a:r>
            <a:r>
              <a:rPr lang="en-CA" sz="4000" dirty="0" smtClean="0"/>
              <a:t> </a:t>
            </a:r>
            <a:r>
              <a:rPr lang="en-CA" sz="4000" dirty="0" err="1" smtClean="0"/>
              <a:t>ንጽበ</a:t>
            </a:r>
            <a:r>
              <a:rPr lang="en-CA" sz="4000" dirty="0" smtClean="0"/>
              <a:t> </a:t>
            </a:r>
            <a:r>
              <a:rPr lang="en-CA" sz="4000" dirty="0" err="1" smtClean="0"/>
              <a:t>ኣሎና</a:t>
            </a:r>
            <a:r>
              <a:rPr lang="en-CA" sz="4000" dirty="0" smtClean="0"/>
              <a:t>። </a:t>
            </a:r>
            <a:r>
              <a:rPr lang="en-CA" sz="4000" dirty="0" err="1" smtClean="0"/>
              <a:t>ካብ</a:t>
            </a:r>
            <a:r>
              <a:rPr lang="en-CA" sz="4000" dirty="0" smtClean="0"/>
              <a:t> </a:t>
            </a:r>
            <a:r>
              <a:rPr lang="en-CA" sz="4000" dirty="0" err="1" smtClean="0"/>
              <a:t>ክፉእ</a:t>
            </a:r>
            <a:r>
              <a:rPr lang="en-CA" sz="4000" dirty="0" smtClean="0"/>
              <a:t> </a:t>
            </a:r>
            <a:r>
              <a:rPr lang="en-CA" sz="4000" dirty="0" err="1" smtClean="0"/>
              <a:t>ምግባር</a:t>
            </a:r>
            <a:r>
              <a:rPr lang="en-CA" sz="4000" dirty="0" smtClean="0"/>
              <a:t> </a:t>
            </a:r>
            <a:r>
              <a:rPr lang="en-CA" sz="4000" dirty="0" err="1" smtClean="0"/>
              <a:t>ኩሉ</a:t>
            </a:r>
            <a:r>
              <a:rPr lang="en-CA" sz="4000" dirty="0" smtClean="0"/>
              <a:t> </a:t>
            </a:r>
            <a:r>
              <a:rPr lang="en-CA" sz="4000" dirty="0" err="1" smtClean="0"/>
              <a:t>ኣርሕቐና</a:t>
            </a:r>
            <a:r>
              <a:rPr lang="en-CA" sz="4000" dirty="0" smtClean="0"/>
              <a:t>፣ </a:t>
            </a:r>
            <a:r>
              <a:rPr lang="en-CA" sz="4000" dirty="0" err="1" smtClean="0"/>
              <a:t>ኣብ</a:t>
            </a:r>
            <a:r>
              <a:rPr lang="en-CA" sz="4000" dirty="0" smtClean="0"/>
              <a:t> </a:t>
            </a:r>
            <a:r>
              <a:rPr lang="en-CA" sz="4000" dirty="0" err="1" smtClean="0"/>
              <a:t>ኩሉ</a:t>
            </a:r>
            <a:r>
              <a:rPr lang="en-CA" sz="4000" dirty="0" smtClean="0"/>
              <a:t> </a:t>
            </a:r>
            <a:r>
              <a:rPr lang="en-CA" sz="4000" dirty="0" err="1" smtClean="0"/>
              <a:t>ምግባር</a:t>
            </a:r>
            <a:r>
              <a:rPr lang="en-CA" sz="4000" dirty="0" smtClean="0"/>
              <a:t> </a:t>
            </a:r>
            <a:r>
              <a:rPr lang="en-CA" sz="4000" dirty="0" err="1" smtClean="0"/>
              <a:t>ሠናይ</a:t>
            </a:r>
            <a:r>
              <a:rPr lang="en-CA" sz="4000" dirty="0" smtClean="0"/>
              <a:t> </a:t>
            </a:r>
            <a:r>
              <a:rPr lang="en-CA" sz="4000" dirty="0" err="1" smtClean="0"/>
              <a:t>ከኣ</a:t>
            </a:r>
            <a:r>
              <a:rPr lang="en-CA" sz="4000" dirty="0" smtClean="0"/>
              <a:t> </a:t>
            </a:r>
            <a:r>
              <a:rPr lang="en-CA" sz="4000" dirty="0" err="1" smtClean="0"/>
              <a:t>ጸምብረና</a:t>
            </a:r>
            <a:r>
              <a:rPr lang="en-CA" sz="4000" dirty="0" smtClean="0"/>
              <a:t>። </a:t>
            </a:r>
          </a:p>
          <a:p>
            <a:r>
              <a:rPr lang="en-CA" sz="1400" dirty="0" smtClean="0">
                <a:solidFill>
                  <a:srgbClr val="FFC000"/>
                </a:solidFill>
              </a:rPr>
              <a:t>165.</a:t>
            </a:r>
            <a:r>
              <a:rPr lang="en-CA" sz="4000" dirty="0" smtClean="0"/>
              <a:t>ቅዱስ </a:t>
            </a:r>
            <a:r>
              <a:rPr lang="en-CA" sz="4000" dirty="0" err="1" smtClean="0"/>
              <a:t>ሥጋኡን</a:t>
            </a:r>
            <a:r>
              <a:rPr lang="en-CA" sz="4000" dirty="0" smtClean="0"/>
              <a:t> </a:t>
            </a:r>
            <a:r>
              <a:rPr lang="en-CA" sz="4000" dirty="0" err="1" smtClean="0"/>
              <a:t>ክቡር</a:t>
            </a:r>
            <a:r>
              <a:rPr lang="en-CA" sz="4000" dirty="0" smtClean="0"/>
              <a:t> </a:t>
            </a:r>
            <a:r>
              <a:rPr lang="en-CA" sz="4000" dirty="0" err="1" smtClean="0"/>
              <a:t>ደሙን</a:t>
            </a:r>
            <a:r>
              <a:rPr lang="en-CA" sz="4000" dirty="0" smtClean="0"/>
              <a:t> </a:t>
            </a:r>
            <a:r>
              <a:rPr lang="en-CA" sz="4000" dirty="0" err="1" smtClean="0"/>
              <a:t>ዝሃበና</a:t>
            </a:r>
            <a:r>
              <a:rPr lang="en-CA" sz="4000" dirty="0" smtClean="0"/>
              <a:t> </a:t>
            </a:r>
            <a:r>
              <a:rPr lang="en-CA" sz="4000" dirty="0" err="1" smtClean="0"/>
              <a:t>ቡሩኽ</a:t>
            </a:r>
            <a:r>
              <a:rPr lang="en-CA" sz="4000" dirty="0" smtClean="0"/>
              <a:t> </a:t>
            </a:r>
            <a:r>
              <a:rPr lang="en-CA" sz="4000" dirty="0" err="1" smtClean="0"/>
              <a:t>እዩ</a:t>
            </a:r>
            <a:r>
              <a:rPr lang="en-CA" sz="4000" dirty="0" smtClean="0"/>
              <a:t>። </a:t>
            </a:r>
          </a:p>
        </p:txBody>
      </p:sp>
      <p:sp>
        <p:nvSpPr>
          <p:cNvPr id="20" name="Rectangle 19"/>
          <p:cNvSpPr/>
          <p:nvPr/>
        </p:nvSpPr>
        <p:spPr>
          <a:xfrm>
            <a:off x="7986411" y="-53936"/>
            <a:ext cx="4205590" cy="6894195"/>
          </a:xfrm>
          <a:prstGeom prst="rect">
            <a:avLst/>
          </a:prstGeom>
        </p:spPr>
        <p:txBody>
          <a:bodyPr wrap="square">
            <a:spAutoFit/>
          </a:bodyPr>
          <a:lstStyle/>
          <a:p>
            <a:pPr marL="40639" marR="40639">
              <a:spcBef>
                <a:spcPts val="600"/>
              </a:spcBef>
              <a:buClr>
                <a:srgbClr val="000000"/>
              </a:buClr>
              <a:defRPr sz="2800"/>
            </a:pPr>
            <a:r>
              <a:rPr lang="en-US" sz="3300" dirty="0" smtClean="0">
                <a:solidFill>
                  <a:schemeClr val="tx1">
                    <a:lumMod val="95000"/>
                  </a:schemeClr>
                </a:solidFill>
              </a:rPr>
              <a:t>Upon</a:t>
            </a:r>
            <a:r>
              <a:rPr lang="en-US" sz="3600" dirty="0" smtClean="0">
                <a:solidFill>
                  <a:srgbClr val="FF0000"/>
                </a:solidFill>
              </a:rPr>
              <a:t> </a:t>
            </a:r>
            <a:r>
              <a:rPr lang="en-US" sz="3300" dirty="0" smtClean="0"/>
              <a:t>all </a:t>
            </a:r>
            <a:r>
              <a:rPr lang="en-US" sz="3300" dirty="0"/>
              <a:t>the power of the enemy.  We all hope for the blessing of Thy holy hand, which is full of mercy. </a:t>
            </a:r>
            <a:endParaRPr lang="en-US" sz="3300" dirty="0" smtClean="0"/>
          </a:p>
          <a:p>
            <a:pPr marL="40639" marR="40639">
              <a:spcBef>
                <a:spcPts val="600"/>
              </a:spcBef>
              <a:buClr>
                <a:srgbClr val="0329D6"/>
              </a:buClr>
              <a:buFont typeface="Arial"/>
              <a:defRPr sz="2800"/>
            </a:pPr>
            <a:r>
              <a:rPr lang="en-US" sz="3300" dirty="0">
                <a:solidFill>
                  <a:schemeClr val="tx1">
                    <a:lumMod val="95000"/>
                  </a:schemeClr>
                </a:solidFill>
                <a:uFill>
                  <a:solidFill>
                    <a:srgbClr val="0329D6"/>
                  </a:solidFill>
                </a:uFill>
              </a:rPr>
              <a:t>From all evil works keep us apart, and in all good works unite us. </a:t>
            </a:r>
            <a:endParaRPr lang="en-US" sz="3300" dirty="0" smtClean="0">
              <a:solidFill>
                <a:schemeClr val="tx1">
                  <a:lumMod val="95000"/>
                </a:schemeClr>
              </a:solidFill>
              <a:uFill>
                <a:solidFill>
                  <a:srgbClr val="0329D6"/>
                </a:solidFill>
              </a:uFill>
            </a:endParaRPr>
          </a:p>
          <a:p>
            <a:pPr marL="40639" marR="40639">
              <a:spcBef>
                <a:spcPts val="600"/>
              </a:spcBef>
              <a:buClr>
                <a:srgbClr val="0329D6"/>
              </a:buClr>
              <a:buFont typeface="Arial"/>
              <a:defRPr sz="2800"/>
            </a:pPr>
            <a:r>
              <a:rPr lang="en-US" sz="1400" dirty="0" smtClean="0">
                <a:solidFill>
                  <a:srgbClr val="FFC000"/>
                </a:solidFill>
                <a:uFill>
                  <a:solidFill>
                    <a:srgbClr val="0329D6"/>
                  </a:solidFill>
                </a:uFill>
              </a:rPr>
              <a:t>165. </a:t>
            </a:r>
            <a:r>
              <a:rPr lang="en-US" sz="3300" dirty="0" smtClean="0">
                <a:solidFill>
                  <a:schemeClr val="tx1">
                    <a:lumMod val="95000"/>
                  </a:schemeClr>
                </a:solidFill>
                <a:uFill>
                  <a:solidFill>
                    <a:srgbClr val="0329D6"/>
                  </a:solidFill>
                </a:uFill>
              </a:rPr>
              <a:t>Blessed </a:t>
            </a:r>
            <a:r>
              <a:rPr lang="en-US" sz="3300" dirty="0">
                <a:solidFill>
                  <a:schemeClr val="tx1">
                    <a:lumMod val="95000"/>
                  </a:schemeClr>
                </a:solidFill>
                <a:uFill>
                  <a:solidFill>
                    <a:srgbClr val="0329D6"/>
                  </a:solidFill>
                </a:uFill>
              </a:rPr>
              <a:t>be He that hath given us His holy body </a:t>
            </a:r>
            <a:r>
              <a:rPr lang="en-US" sz="3300" dirty="0" smtClean="0">
                <a:solidFill>
                  <a:schemeClr val="tx1">
                    <a:lumMod val="95000"/>
                  </a:schemeClr>
                </a:solidFill>
                <a:uFill>
                  <a:solidFill>
                    <a:srgbClr val="0329D6"/>
                  </a:solidFill>
                </a:uFill>
              </a:rPr>
              <a:t>and</a:t>
            </a:r>
            <a:r>
              <a:rPr lang="en-US" sz="3300" u="sng" dirty="0">
                <a:solidFill>
                  <a:schemeClr val="tx1">
                    <a:lumMod val="95000"/>
                  </a:schemeClr>
                </a:solidFill>
                <a:uFill>
                  <a:solidFill>
                    <a:srgbClr val="0329D6"/>
                  </a:solidFill>
                </a:uFill>
              </a:rPr>
              <a:t> </a:t>
            </a:r>
            <a:r>
              <a:rPr lang="en-US" sz="3300" dirty="0" smtClean="0">
                <a:solidFill>
                  <a:schemeClr val="tx1">
                    <a:lumMod val="95000"/>
                  </a:schemeClr>
                </a:solidFill>
                <a:uFill>
                  <a:solidFill>
                    <a:srgbClr val="0329D6"/>
                  </a:solidFill>
                </a:uFill>
              </a:rPr>
              <a:t>His </a:t>
            </a:r>
            <a:r>
              <a:rPr lang="en-US" sz="3300" dirty="0">
                <a:solidFill>
                  <a:schemeClr val="tx1">
                    <a:lumMod val="95000"/>
                  </a:schemeClr>
                </a:solidFill>
                <a:uFill>
                  <a:solidFill>
                    <a:srgbClr val="0329D6"/>
                  </a:solidFill>
                </a:uFill>
              </a:rPr>
              <a:t>precious blood.  </a:t>
            </a:r>
            <a:endParaRPr lang="en-US" sz="3300" dirty="0" smtClean="0">
              <a:solidFill>
                <a:schemeClr val="tx1">
                  <a:lumMod val="95000"/>
                </a:schemeClr>
              </a:solidFill>
              <a:uFill>
                <a:solidFill>
                  <a:srgbClr val="0329D6"/>
                </a:solidFill>
              </a:uFill>
            </a:endParaRPr>
          </a:p>
        </p:txBody>
      </p:sp>
      <p:sp>
        <p:nvSpPr>
          <p:cNvPr id="2" name="Rectangle 1"/>
          <p:cNvSpPr/>
          <p:nvPr/>
        </p:nvSpPr>
        <p:spPr>
          <a:xfrm>
            <a:off x="-22423" y="-62079"/>
            <a:ext cx="4026011" cy="6863417"/>
          </a:xfrm>
          <a:prstGeom prst="rect">
            <a:avLst/>
          </a:prstGeom>
        </p:spPr>
        <p:txBody>
          <a:bodyPr wrap="square">
            <a:spAutoFit/>
          </a:bodyPr>
          <a:lstStyle/>
          <a:p>
            <a:r>
              <a:rPr lang="en-CA" sz="4400" dirty="0" err="1" smtClean="0"/>
              <a:t>እዴከ</a:t>
            </a:r>
            <a:r>
              <a:rPr lang="en-CA" sz="4400" dirty="0" smtClean="0"/>
              <a:t> </a:t>
            </a:r>
            <a:r>
              <a:rPr lang="en-CA" sz="4400" dirty="0" err="1" smtClean="0"/>
              <a:t>ቅድስት</a:t>
            </a:r>
            <a:r>
              <a:rPr lang="en-CA" sz="4400" dirty="0" smtClean="0"/>
              <a:t> </a:t>
            </a:r>
            <a:r>
              <a:rPr lang="en-CA" sz="4400" dirty="0" err="1" smtClean="0"/>
              <a:t>እንተ</a:t>
            </a:r>
            <a:r>
              <a:rPr lang="en-CA" sz="4400" dirty="0" smtClean="0"/>
              <a:t> </a:t>
            </a:r>
            <a:r>
              <a:rPr lang="en-CA" sz="4400" dirty="0" err="1" smtClean="0"/>
              <a:t>ምልዕተ</a:t>
            </a:r>
            <a:r>
              <a:rPr lang="en-CA" sz="4400" dirty="0" smtClean="0"/>
              <a:t> </a:t>
            </a:r>
            <a:r>
              <a:rPr lang="en-CA" sz="4400" dirty="0" err="1" smtClean="0"/>
              <a:t>ምሕረት</a:t>
            </a:r>
            <a:r>
              <a:rPr lang="en-CA" sz="4400" dirty="0" smtClean="0"/>
              <a:t> </a:t>
            </a:r>
            <a:r>
              <a:rPr lang="en-CA" sz="4400" dirty="0" err="1" smtClean="0"/>
              <a:t>ኪያሃ</a:t>
            </a:r>
            <a:r>
              <a:rPr lang="en-CA" sz="4400" dirty="0" smtClean="0"/>
              <a:t> </a:t>
            </a:r>
            <a:r>
              <a:rPr lang="en-CA" sz="4400" dirty="0" err="1" smtClean="0"/>
              <a:t>ንሴፎ</a:t>
            </a:r>
            <a:r>
              <a:rPr lang="en-CA" sz="4400" dirty="0" smtClean="0"/>
              <a:t> </a:t>
            </a:r>
            <a:r>
              <a:rPr lang="en-CA" sz="4400" dirty="0" err="1" smtClean="0"/>
              <a:t>ኵልነ</a:t>
            </a:r>
            <a:r>
              <a:rPr lang="en-CA" sz="4400" dirty="0" smtClean="0"/>
              <a:t>። </a:t>
            </a:r>
            <a:r>
              <a:rPr lang="en-CA" sz="4400" dirty="0" err="1" smtClean="0"/>
              <a:t>እምኵሉ</a:t>
            </a:r>
            <a:r>
              <a:rPr lang="en-CA" sz="4400" dirty="0" smtClean="0"/>
              <a:t> </a:t>
            </a:r>
            <a:r>
              <a:rPr lang="en-CA" sz="4400" dirty="0" err="1" smtClean="0"/>
              <a:t>ምግባረ</a:t>
            </a:r>
            <a:r>
              <a:rPr lang="en-CA" sz="4400" dirty="0" smtClean="0"/>
              <a:t> </a:t>
            </a:r>
            <a:r>
              <a:rPr lang="en-CA" sz="4400" dirty="0" err="1" smtClean="0"/>
              <a:t>እኵይ</a:t>
            </a:r>
            <a:r>
              <a:rPr lang="en-CA" sz="4400" dirty="0" smtClean="0"/>
              <a:t> </a:t>
            </a:r>
            <a:r>
              <a:rPr lang="en-CA" sz="4400" dirty="0" err="1" smtClean="0"/>
              <a:t>ኣግኅሠነ</a:t>
            </a:r>
            <a:r>
              <a:rPr lang="en-CA" sz="4400" dirty="0" smtClean="0"/>
              <a:t> </a:t>
            </a:r>
            <a:r>
              <a:rPr lang="en-CA" sz="4400" dirty="0" err="1" smtClean="0"/>
              <a:t>ወውስተ</a:t>
            </a:r>
            <a:r>
              <a:rPr lang="en-CA" sz="4400" dirty="0" smtClean="0"/>
              <a:t> </a:t>
            </a:r>
            <a:r>
              <a:rPr lang="en-CA" sz="4400" dirty="0" err="1" smtClean="0"/>
              <a:t>ኵሉ</a:t>
            </a:r>
            <a:r>
              <a:rPr lang="en-CA" sz="4400" dirty="0" smtClean="0"/>
              <a:t> </a:t>
            </a:r>
            <a:r>
              <a:rPr lang="en-CA" sz="4400" dirty="0" err="1" smtClean="0"/>
              <a:t>ምግባረ</a:t>
            </a:r>
            <a:r>
              <a:rPr lang="en-CA" sz="4400" dirty="0" smtClean="0"/>
              <a:t> </a:t>
            </a:r>
            <a:r>
              <a:rPr lang="en-CA" sz="4400" dirty="0" err="1" smtClean="0"/>
              <a:t>ሠናይ</a:t>
            </a:r>
            <a:r>
              <a:rPr lang="en-CA" sz="4400" dirty="0" smtClean="0"/>
              <a:t> </a:t>
            </a:r>
            <a:r>
              <a:rPr lang="en-CA" sz="4400" dirty="0" err="1" smtClean="0"/>
              <a:t>ደምረነ</a:t>
            </a:r>
            <a:r>
              <a:rPr lang="en-CA" sz="4400" dirty="0" smtClean="0"/>
              <a:t>። </a:t>
            </a:r>
          </a:p>
          <a:p>
            <a:r>
              <a:rPr lang="en-CA" sz="1400" dirty="0" smtClean="0">
                <a:solidFill>
                  <a:srgbClr val="FFC000"/>
                </a:solidFill>
              </a:rPr>
              <a:t>፻፷፭. </a:t>
            </a:r>
            <a:r>
              <a:rPr lang="en-CA" sz="4400" dirty="0" err="1" smtClean="0"/>
              <a:t>ቡሩከ</a:t>
            </a:r>
            <a:r>
              <a:rPr lang="en-CA" sz="4400" dirty="0" smtClean="0"/>
              <a:t> </a:t>
            </a:r>
            <a:r>
              <a:rPr lang="en-CA" sz="4400" dirty="0" err="1" smtClean="0"/>
              <a:t>ዘወሀበነ</a:t>
            </a:r>
            <a:r>
              <a:rPr lang="en-CA" sz="4400" dirty="0" smtClean="0"/>
              <a:t> </a:t>
            </a:r>
            <a:r>
              <a:rPr lang="en-CA" sz="4400" dirty="0" err="1" smtClean="0"/>
              <a:t>ሥጋሁ</a:t>
            </a:r>
            <a:r>
              <a:rPr lang="en-CA" sz="4400" dirty="0" smtClean="0"/>
              <a:t> </a:t>
            </a:r>
            <a:r>
              <a:rPr lang="en-CA" sz="4400" dirty="0" err="1" smtClean="0"/>
              <a:t>ቅዱሰ</a:t>
            </a:r>
            <a:r>
              <a:rPr lang="en-CA" sz="4400" dirty="0" smtClean="0"/>
              <a:t> </a:t>
            </a:r>
            <a:r>
              <a:rPr lang="en-CA" sz="4400" dirty="0" err="1" smtClean="0"/>
              <a:t>ወደሞ</a:t>
            </a:r>
            <a:r>
              <a:rPr lang="en-CA" sz="4400" dirty="0" smtClean="0"/>
              <a:t> </a:t>
            </a:r>
            <a:r>
              <a:rPr lang="en-CA" sz="4400" dirty="0" err="1" smtClean="0"/>
              <a:t>ክቡረ</a:t>
            </a:r>
            <a:r>
              <a:rPr lang="en-CA" sz="4400" dirty="0" smtClean="0"/>
              <a:t>። </a:t>
            </a:r>
          </a:p>
        </p:txBody>
      </p:sp>
    </p:spTree>
    <p:extLst>
      <p:ext uri="{BB962C8B-B14F-4D97-AF65-F5344CB8AC3E}">
        <p14:creationId xmlns:p14="http://schemas.microsoft.com/office/powerpoint/2010/main" val="2709804553"/>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8" y="-28097"/>
            <a:ext cx="4171591" cy="6863417"/>
          </a:xfrm>
          <a:prstGeom prst="rect">
            <a:avLst/>
          </a:prstGeom>
        </p:spPr>
        <p:txBody>
          <a:bodyPr wrap="square">
            <a:spAutoFit/>
          </a:bodyPr>
          <a:lstStyle/>
          <a:p>
            <a:r>
              <a:rPr lang="en-CA" sz="4000" dirty="0" err="1" smtClean="0"/>
              <a:t>ብኃይሊ</a:t>
            </a:r>
            <a:r>
              <a:rPr lang="en-CA" sz="4000" dirty="0" smtClean="0"/>
              <a:t> </a:t>
            </a:r>
            <a:r>
              <a:rPr lang="en-CA" sz="4000" dirty="0" err="1" smtClean="0"/>
              <a:t>መስቀሉ</a:t>
            </a:r>
            <a:r>
              <a:rPr lang="en-CA" sz="4000" dirty="0" smtClean="0"/>
              <a:t> </a:t>
            </a:r>
            <a:r>
              <a:rPr lang="en-CA" sz="4000" dirty="0" err="1" smtClean="0"/>
              <a:t>ንኢየሱስ</a:t>
            </a:r>
            <a:r>
              <a:rPr lang="en-CA" sz="4000" dirty="0" smtClean="0"/>
              <a:t> </a:t>
            </a:r>
            <a:r>
              <a:rPr lang="en-CA" sz="4000" dirty="0" err="1" smtClean="0"/>
              <a:t>ክርስቶስ</a:t>
            </a:r>
            <a:r>
              <a:rPr lang="en-CA" sz="4000" dirty="0" smtClean="0"/>
              <a:t> </a:t>
            </a:r>
            <a:r>
              <a:rPr lang="en-CA" sz="4000" dirty="0" err="1" smtClean="0"/>
              <a:t>ጸጋ</a:t>
            </a:r>
            <a:r>
              <a:rPr lang="en-CA" sz="4000" dirty="0" smtClean="0"/>
              <a:t> </a:t>
            </a:r>
            <a:r>
              <a:rPr lang="en-CA" sz="4000" dirty="0" err="1" smtClean="0"/>
              <a:t>ተቐቢልና</a:t>
            </a:r>
            <a:r>
              <a:rPr lang="en-CA" sz="4000" dirty="0" smtClean="0"/>
              <a:t> </a:t>
            </a:r>
            <a:r>
              <a:rPr lang="en-CA" sz="4000" dirty="0" err="1" smtClean="0"/>
              <a:t>ሕይወትውን</a:t>
            </a:r>
            <a:r>
              <a:rPr lang="en-CA" sz="4000" dirty="0" smtClean="0"/>
              <a:t> </a:t>
            </a:r>
            <a:r>
              <a:rPr lang="en-CA" sz="4000" dirty="0" err="1" smtClean="0"/>
              <a:t>ረኺብና</a:t>
            </a:r>
            <a:r>
              <a:rPr lang="en-CA" sz="4000" dirty="0" smtClean="0"/>
              <a:t> </a:t>
            </a:r>
            <a:r>
              <a:rPr lang="en-CA" sz="4000" dirty="0" err="1" smtClean="0"/>
              <a:t>ኢና</a:t>
            </a:r>
            <a:r>
              <a:rPr lang="en-CA" sz="4000" dirty="0" smtClean="0"/>
              <a:t>። ኦ </a:t>
            </a:r>
            <a:r>
              <a:rPr lang="en-CA" sz="4000" dirty="0" err="1" smtClean="0"/>
              <a:t>ጐይታ</a:t>
            </a:r>
            <a:r>
              <a:rPr lang="en-CA" sz="4000" dirty="0" smtClean="0"/>
              <a:t> </a:t>
            </a:r>
            <a:r>
              <a:rPr lang="en-CA" sz="4000" dirty="0" err="1" smtClean="0"/>
              <a:t>ካብ</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ዝተረኽበ</a:t>
            </a:r>
            <a:r>
              <a:rPr lang="en-CA" sz="4000" dirty="0" smtClean="0"/>
              <a:t> </a:t>
            </a:r>
            <a:r>
              <a:rPr lang="en-CA" sz="4000" dirty="0" err="1" smtClean="0"/>
              <a:t>ጸጋ</a:t>
            </a:r>
            <a:r>
              <a:rPr lang="en-CA" sz="4000" dirty="0" smtClean="0"/>
              <a:t> </a:t>
            </a:r>
            <a:r>
              <a:rPr lang="en-CA" sz="4000" dirty="0" err="1" smtClean="0"/>
              <a:t>ተቐቢልና</a:t>
            </a:r>
            <a:r>
              <a:rPr lang="en-CA" sz="4000" dirty="0" smtClean="0"/>
              <a:t> </a:t>
            </a:r>
            <a:r>
              <a:rPr lang="en-CA" sz="4000" dirty="0" err="1" smtClean="0"/>
              <a:t>ንኣኻ</a:t>
            </a:r>
            <a:r>
              <a:rPr lang="en-CA" sz="4000" dirty="0" smtClean="0"/>
              <a:t> </a:t>
            </a:r>
            <a:r>
              <a:rPr lang="en-CA" sz="4000" dirty="0" err="1" smtClean="0"/>
              <a:t>ነመስግን</a:t>
            </a:r>
            <a:r>
              <a:rPr lang="en-CA" sz="4000" dirty="0" smtClean="0"/>
              <a:t> </a:t>
            </a:r>
            <a:r>
              <a:rPr lang="en-CA" sz="4000" dirty="0" err="1" smtClean="0"/>
              <a:t>ኣሎና</a:t>
            </a:r>
            <a:r>
              <a:rPr lang="en-CA" sz="4000" dirty="0" smtClean="0"/>
              <a:t>።</a:t>
            </a:r>
          </a:p>
          <a:p>
            <a:endParaRPr lang="en-CA" sz="4000" dirty="0"/>
          </a:p>
          <a:p>
            <a:r>
              <a:rPr lang="en-CA" sz="4000" dirty="0" err="1">
                <a:solidFill>
                  <a:srgbClr val="92D050"/>
                </a:solidFill>
              </a:rPr>
              <a:t>ይ.ዲ</a:t>
            </a:r>
            <a:r>
              <a:rPr lang="en-CA" sz="4000" dirty="0">
                <a:solidFill>
                  <a:srgbClr val="92D050"/>
                </a:solidFill>
              </a:rPr>
              <a:t>. </a:t>
            </a:r>
            <a:endParaRPr lang="en-CA" sz="4000" dirty="0" smtClean="0">
              <a:solidFill>
                <a:srgbClr val="92D050"/>
              </a:solidFill>
            </a:endParaRPr>
          </a:p>
          <a:p>
            <a:r>
              <a:rPr lang="en-CA" sz="4000" dirty="0" err="1" smtClean="0"/>
              <a:t>ብሰላም</a:t>
            </a:r>
            <a:r>
              <a:rPr lang="en-CA" sz="4000" dirty="0" smtClean="0"/>
              <a:t> </a:t>
            </a:r>
            <a:r>
              <a:rPr lang="en-CA" sz="4000" dirty="0" err="1"/>
              <a:t>እተዉ</a:t>
            </a:r>
            <a:r>
              <a:rPr lang="en-CA" sz="4000" dirty="0"/>
              <a:t>።</a:t>
            </a:r>
          </a:p>
          <a:p>
            <a:endParaRPr lang="en-CA" sz="4000" dirty="0"/>
          </a:p>
        </p:txBody>
      </p:sp>
      <p:sp>
        <p:nvSpPr>
          <p:cNvPr id="20" name="Rectangle 19"/>
          <p:cNvSpPr/>
          <p:nvPr/>
        </p:nvSpPr>
        <p:spPr>
          <a:xfrm>
            <a:off x="7986410" y="-53936"/>
            <a:ext cx="4296715" cy="7925246"/>
          </a:xfrm>
          <a:prstGeom prst="rect">
            <a:avLst/>
          </a:prstGeom>
        </p:spPr>
        <p:txBody>
          <a:bodyPr wrap="square">
            <a:spAutoFit/>
          </a:bodyPr>
          <a:lstStyle/>
          <a:p>
            <a:pPr marL="40639" marR="40639">
              <a:spcBef>
                <a:spcPts val="600"/>
              </a:spcBef>
              <a:buClr>
                <a:srgbClr val="0329D6"/>
              </a:buClr>
              <a:buFont typeface="Arial"/>
              <a:defRPr sz="2800"/>
            </a:pPr>
            <a:r>
              <a:rPr lang="en-US" sz="3300" dirty="0" smtClean="0">
                <a:solidFill>
                  <a:schemeClr val="tx1">
                    <a:lumMod val="95000"/>
                  </a:schemeClr>
                </a:solidFill>
                <a:uFill>
                  <a:solidFill>
                    <a:srgbClr val="0329D6"/>
                  </a:solidFill>
                </a:uFill>
              </a:rPr>
              <a:t>We </a:t>
            </a:r>
            <a:r>
              <a:rPr lang="en-US" sz="3300" dirty="0">
                <a:solidFill>
                  <a:schemeClr val="tx1">
                    <a:lumMod val="95000"/>
                  </a:schemeClr>
                </a:solidFill>
                <a:uFill>
                  <a:solidFill>
                    <a:srgbClr val="0329D6"/>
                  </a:solidFill>
                </a:uFill>
              </a:rPr>
              <a:t>have received grace and we have found life by the power of the cross of Jesus Christ.</a:t>
            </a:r>
          </a:p>
          <a:p>
            <a:pPr marL="40639" marR="40639">
              <a:spcBef>
                <a:spcPts val="600"/>
              </a:spcBef>
              <a:buClr>
                <a:srgbClr val="0329D6"/>
              </a:buClr>
              <a:buFont typeface="Arial"/>
              <a:defRPr sz="2000">
                <a:solidFill>
                  <a:srgbClr val="0329D6"/>
                </a:solidFill>
                <a:uFill>
                  <a:solidFill>
                    <a:srgbClr val="0329D6"/>
                  </a:solidFill>
                </a:uFill>
              </a:defRPr>
            </a:pPr>
            <a:r>
              <a:rPr lang="en-US" sz="3300" dirty="0">
                <a:solidFill>
                  <a:schemeClr val="tx1">
                    <a:lumMod val="95000"/>
                  </a:schemeClr>
                </a:solidFill>
              </a:rPr>
              <a:t>     Unto Thee, Lord, do we give thanks, for that we have received grace from the Holy Spirit</a:t>
            </a:r>
            <a:r>
              <a:rPr lang="en-US" sz="33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endParaRPr lang="en-US" sz="3300" dirty="0" smtClean="0">
              <a:solidFill>
                <a:schemeClr val="tx1">
                  <a:lumMod val="95000"/>
                </a:schemeClr>
              </a:solidFill>
            </a:endParaRPr>
          </a:p>
          <a:p>
            <a:pPr marL="40639" marR="40639">
              <a:spcBef>
                <a:spcPts val="600"/>
              </a:spcBef>
              <a:buClr>
                <a:srgbClr val="0329D6"/>
              </a:buClr>
              <a:defRPr sz="2000">
                <a:solidFill>
                  <a:srgbClr val="0329D6"/>
                </a:solidFill>
                <a:uFill>
                  <a:solidFill>
                    <a:srgbClr val="0329D6"/>
                  </a:solidFill>
                </a:uFill>
              </a:defRPr>
            </a:pPr>
            <a:r>
              <a:rPr lang="en-US" sz="3600" dirty="0">
                <a:solidFill>
                  <a:srgbClr val="92D050"/>
                </a:solidFill>
              </a:rPr>
              <a:t>Deacon</a:t>
            </a:r>
            <a:r>
              <a:rPr lang="en-US" sz="3600" dirty="0" smtClean="0">
                <a:solidFill>
                  <a:srgbClr val="92D050"/>
                </a:solidFill>
              </a:rPr>
              <a:t>:</a:t>
            </a:r>
          </a:p>
          <a:p>
            <a:pPr marL="40639" marR="40639">
              <a:spcBef>
                <a:spcPts val="600"/>
              </a:spcBef>
              <a:buClr>
                <a:srgbClr val="0329D6"/>
              </a:buClr>
              <a:defRPr sz="2000">
                <a:solidFill>
                  <a:srgbClr val="0329D6"/>
                </a:solidFill>
                <a:uFill>
                  <a:solidFill>
                    <a:srgbClr val="0329D6"/>
                  </a:solidFill>
                </a:uFill>
              </a:defRPr>
            </a:pPr>
            <a:r>
              <a:rPr lang="en-US" sz="3600" dirty="0" smtClean="0">
                <a:solidFill>
                  <a:srgbClr val="92D050"/>
                </a:solidFill>
              </a:rPr>
              <a:t>  </a:t>
            </a:r>
            <a:r>
              <a:rPr lang="en-US" sz="3600" dirty="0">
                <a:solidFill>
                  <a:schemeClr val="tx1">
                    <a:lumMod val="95000"/>
                  </a:schemeClr>
                </a:solidFill>
              </a:rPr>
              <a:t>Go ye   in peace. </a:t>
            </a:r>
          </a:p>
          <a:p>
            <a:pPr marL="40639" marR="40639">
              <a:spcBef>
                <a:spcPts val="600"/>
              </a:spcBef>
              <a:buClr>
                <a:srgbClr val="0329D6"/>
              </a:buClr>
              <a:buFont typeface="Arial"/>
              <a:defRPr sz="2000">
                <a:solidFill>
                  <a:srgbClr val="0329D6"/>
                </a:solidFill>
                <a:uFill>
                  <a:solidFill>
                    <a:srgbClr val="0329D6"/>
                  </a:solidFill>
                </a:uFill>
              </a:defRPr>
            </a:pPr>
            <a:endParaRPr lang="en-US" sz="3300" dirty="0">
              <a:solidFill>
                <a:schemeClr val="tx1">
                  <a:lumMod val="95000"/>
                </a:schemeClr>
              </a:solidFill>
            </a:endParaRPr>
          </a:p>
          <a:p>
            <a:pPr marL="40639" marR="40639">
              <a:spcBef>
                <a:spcPts val="600"/>
              </a:spcBef>
              <a:buClr>
                <a:srgbClr val="0329D6"/>
              </a:buClr>
              <a:defRPr sz="2000">
                <a:solidFill>
                  <a:srgbClr val="0329D6"/>
                </a:solidFill>
                <a:uFill>
                  <a:solidFill>
                    <a:srgbClr val="0329D6"/>
                  </a:solidFill>
                </a:uFill>
              </a:defRPr>
            </a:pPr>
            <a:endParaRPr lang="en-US" sz="3600" dirty="0">
              <a:solidFill>
                <a:schemeClr val="tx1">
                  <a:lumMod val="95000"/>
                </a:schemeClr>
              </a:solidFill>
            </a:endParaRPr>
          </a:p>
          <a:p>
            <a:pPr marL="40639" marR="40639">
              <a:spcBef>
                <a:spcPts val="600"/>
              </a:spcBef>
              <a:buClr>
                <a:srgbClr val="0329D6"/>
              </a:buClr>
              <a:defRPr sz="2000">
                <a:solidFill>
                  <a:srgbClr val="0329D6"/>
                </a:solidFill>
                <a:uFill>
                  <a:solidFill>
                    <a:srgbClr val="0329D6"/>
                  </a:solidFill>
                </a:uFill>
              </a:defRPr>
            </a:pPr>
            <a:endParaRPr lang="en-US" sz="3600" dirty="0">
              <a:solidFill>
                <a:schemeClr val="tx1">
                  <a:lumMod val="95000"/>
                </a:schemeClr>
              </a:solidFill>
            </a:endParaRPr>
          </a:p>
        </p:txBody>
      </p:sp>
      <p:sp>
        <p:nvSpPr>
          <p:cNvPr id="2" name="Rectangle 1"/>
          <p:cNvSpPr/>
          <p:nvPr/>
        </p:nvSpPr>
        <p:spPr>
          <a:xfrm>
            <a:off x="-22423" y="-62079"/>
            <a:ext cx="4113656" cy="6124754"/>
          </a:xfrm>
          <a:prstGeom prst="rect">
            <a:avLst/>
          </a:prstGeom>
        </p:spPr>
        <p:txBody>
          <a:bodyPr wrap="square">
            <a:spAutoFit/>
          </a:bodyPr>
          <a:lstStyle/>
          <a:p>
            <a:r>
              <a:rPr lang="en-CA" sz="4400" dirty="0" err="1" smtClean="0"/>
              <a:t>ጸጋ</a:t>
            </a:r>
            <a:r>
              <a:rPr lang="en-CA" sz="4400" dirty="0" smtClean="0"/>
              <a:t> </a:t>
            </a:r>
            <a:r>
              <a:rPr lang="en-CA" sz="4400" dirty="0" err="1" smtClean="0"/>
              <a:t>ነሣእነ</a:t>
            </a:r>
            <a:r>
              <a:rPr lang="en-CA" sz="4400" dirty="0" smtClean="0"/>
              <a:t> </a:t>
            </a:r>
            <a:r>
              <a:rPr lang="en-CA" sz="4400" dirty="0" err="1" smtClean="0"/>
              <a:t>ወሕይወተ</a:t>
            </a:r>
            <a:r>
              <a:rPr lang="en-CA" sz="4400" dirty="0" smtClean="0"/>
              <a:t> </a:t>
            </a:r>
            <a:r>
              <a:rPr lang="en-CA" sz="4400" dirty="0" err="1" smtClean="0"/>
              <a:t>ረከብርነ</a:t>
            </a:r>
            <a:r>
              <a:rPr lang="en-CA" sz="4400" dirty="0" smtClean="0"/>
              <a:t> </a:t>
            </a:r>
            <a:r>
              <a:rPr lang="en-CA" sz="4400" dirty="0" err="1" smtClean="0"/>
              <a:t>ብኃይለ</a:t>
            </a:r>
            <a:r>
              <a:rPr lang="en-CA" sz="4400" dirty="0" smtClean="0"/>
              <a:t> </a:t>
            </a:r>
            <a:r>
              <a:rPr lang="en-CA" sz="4400" dirty="0" err="1" smtClean="0"/>
              <a:t>መስቀሉ</a:t>
            </a:r>
            <a:r>
              <a:rPr lang="en-CA" sz="4400" dirty="0" smtClean="0"/>
              <a:t> </a:t>
            </a:r>
            <a:r>
              <a:rPr lang="en-CA" sz="4400" dirty="0" err="1" smtClean="0"/>
              <a:t>ለኢየሱስ</a:t>
            </a:r>
            <a:r>
              <a:rPr lang="en-CA" sz="4400" dirty="0" smtClean="0"/>
              <a:t> </a:t>
            </a:r>
            <a:r>
              <a:rPr lang="en-CA" sz="4400" dirty="0" err="1" smtClean="0"/>
              <a:t>ክርስቶስ</a:t>
            </a:r>
            <a:r>
              <a:rPr lang="en-CA" sz="4400" dirty="0" smtClean="0"/>
              <a:t>። </a:t>
            </a:r>
            <a:r>
              <a:rPr lang="en-CA" sz="4400" dirty="0" err="1" smtClean="0"/>
              <a:t>ኪያከ</a:t>
            </a:r>
            <a:r>
              <a:rPr lang="en-CA" sz="4400" dirty="0" smtClean="0"/>
              <a:t> </a:t>
            </a:r>
            <a:r>
              <a:rPr lang="en-CA" sz="4400" dirty="0" err="1" smtClean="0"/>
              <a:t>እግዚኦ</a:t>
            </a:r>
            <a:r>
              <a:rPr lang="en-CA" sz="4400" dirty="0" smtClean="0"/>
              <a:t> </a:t>
            </a:r>
            <a:r>
              <a:rPr lang="en-CA" sz="4400" dirty="0" err="1" smtClean="0"/>
              <a:t>ነአኵት</a:t>
            </a:r>
            <a:r>
              <a:rPr lang="en-CA" sz="4400" dirty="0" smtClean="0"/>
              <a:t> </a:t>
            </a:r>
            <a:r>
              <a:rPr lang="en-CA" sz="4400" dirty="0" err="1" smtClean="0"/>
              <a:t>ነሢአነ</a:t>
            </a:r>
            <a:r>
              <a:rPr lang="en-CA" sz="4400" dirty="0" smtClean="0"/>
              <a:t> </a:t>
            </a:r>
            <a:r>
              <a:rPr lang="en-CA" sz="4000" dirty="0" err="1" smtClean="0"/>
              <a:t>ጸጋ</a:t>
            </a:r>
            <a:r>
              <a:rPr lang="en-CA" sz="4000" dirty="0" smtClean="0"/>
              <a:t> </a:t>
            </a:r>
            <a:r>
              <a:rPr lang="en-CA" sz="4000" dirty="0" err="1" smtClean="0"/>
              <a:t>ዘእመንፈስ</a:t>
            </a:r>
            <a:r>
              <a:rPr lang="en-CA" sz="4000" dirty="0" smtClean="0"/>
              <a:t> </a:t>
            </a:r>
            <a:r>
              <a:rPr lang="en-CA" sz="4000" dirty="0" err="1" smtClean="0"/>
              <a:t>ቅዱስ</a:t>
            </a:r>
            <a:r>
              <a:rPr lang="en-CA" sz="4000" dirty="0" smtClean="0"/>
              <a:t>።</a:t>
            </a:r>
          </a:p>
          <a:p>
            <a:endParaRPr lang="en-CA" sz="4400" dirty="0"/>
          </a:p>
          <a:p>
            <a:r>
              <a:rPr lang="en-CA" sz="4400" dirty="0" err="1">
                <a:solidFill>
                  <a:srgbClr val="92D050"/>
                </a:solidFill>
              </a:rPr>
              <a:t>ይ.ዲ</a:t>
            </a:r>
            <a:r>
              <a:rPr lang="en-CA" sz="4400" dirty="0" smtClean="0">
                <a:solidFill>
                  <a:srgbClr val="92D050"/>
                </a:solidFill>
              </a:rPr>
              <a:t>.</a:t>
            </a:r>
          </a:p>
          <a:p>
            <a:r>
              <a:rPr lang="en-CA" sz="4400" dirty="0" smtClean="0"/>
              <a:t> </a:t>
            </a:r>
            <a:r>
              <a:rPr lang="en-CA" sz="4400" dirty="0" err="1"/>
              <a:t>እትዉ</a:t>
            </a:r>
            <a:r>
              <a:rPr lang="en-CA" sz="4400" dirty="0"/>
              <a:t> </a:t>
            </a:r>
            <a:r>
              <a:rPr lang="en-CA" sz="4400" dirty="0" err="1"/>
              <a:t>በሰላም</a:t>
            </a:r>
            <a:r>
              <a:rPr lang="en-CA" sz="4400" dirty="0" smtClean="0"/>
              <a:t>።</a:t>
            </a:r>
            <a:endParaRPr lang="en-CA" sz="4400" dirty="0"/>
          </a:p>
        </p:txBody>
      </p:sp>
    </p:spTree>
    <p:extLst>
      <p:ext uri="{BB962C8B-B14F-4D97-AF65-F5344CB8AC3E}">
        <p14:creationId xmlns:p14="http://schemas.microsoft.com/office/powerpoint/2010/main" val="103250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8232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63795"/>
            <a:ext cx="4176377" cy="6924973"/>
          </a:xfrm>
          <a:prstGeom prst="rect">
            <a:avLst/>
          </a:prstGeom>
        </p:spPr>
        <p:txBody>
          <a:bodyPr wrap="square">
            <a:spAutoFit/>
          </a:bodyPr>
          <a:lstStyle/>
          <a:p>
            <a:r>
              <a:rPr lang="en-CA" sz="1400" dirty="0" smtClean="0">
                <a:solidFill>
                  <a:srgbClr val="FFC000"/>
                </a:solidFill>
              </a:rPr>
              <a:t>፴፱</a:t>
            </a:r>
            <a:r>
              <a:rPr lang="en-CA" sz="1400" dirty="0">
                <a:solidFill>
                  <a:srgbClr val="FFC000"/>
                </a:solidFill>
              </a:rPr>
              <a:t>. </a:t>
            </a:r>
            <a:r>
              <a:rPr lang="en-CA" sz="1400" dirty="0" smtClean="0">
                <a:solidFill>
                  <a:srgbClr val="FFC000"/>
                </a:solidFill>
              </a:rPr>
              <a:t> </a:t>
            </a:r>
            <a:r>
              <a:rPr lang="en-CA" sz="3700" dirty="0" err="1" smtClean="0"/>
              <a:t>ኢታብኣነ</a:t>
            </a:r>
            <a:r>
              <a:rPr lang="en-CA" sz="3700" dirty="0" smtClean="0"/>
              <a:t>  </a:t>
            </a:r>
            <a:r>
              <a:rPr lang="en-CA" sz="3700" dirty="0" err="1" smtClean="0"/>
              <a:t>ውስተ</a:t>
            </a:r>
            <a:r>
              <a:rPr lang="en-CA" sz="3700" dirty="0" smtClean="0"/>
              <a:t>  </a:t>
            </a:r>
            <a:r>
              <a:rPr lang="en-CA" sz="3700" dirty="0" err="1" smtClean="0"/>
              <a:t>መን</a:t>
            </a:r>
            <a:endParaRPr lang="en-CA" sz="3700" dirty="0" smtClean="0"/>
          </a:p>
          <a:p>
            <a:r>
              <a:rPr lang="en-CA" sz="3700" dirty="0" err="1" smtClean="0"/>
              <a:t>ሱት</a:t>
            </a:r>
            <a:r>
              <a:rPr lang="en-CA" sz="3700" dirty="0" smtClean="0"/>
              <a:t> </a:t>
            </a:r>
            <a:r>
              <a:rPr lang="en-CA" sz="3700" dirty="0" err="1"/>
              <a:t>አላ</a:t>
            </a:r>
            <a:r>
              <a:rPr lang="en-CA" sz="3700" dirty="0"/>
              <a:t> </a:t>
            </a:r>
            <a:r>
              <a:rPr lang="en-CA" sz="3700" dirty="0" err="1"/>
              <a:t>አድኅነነ</a:t>
            </a:r>
            <a:r>
              <a:rPr lang="en-CA" sz="3700" dirty="0"/>
              <a:t> </a:t>
            </a:r>
            <a:r>
              <a:rPr lang="en-CA" sz="3700" dirty="0" err="1" smtClean="0"/>
              <a:t>ወባልሐነ</a:t>
            </a:r>
            <a:r>
              <a:rPr lang="en-CA" sz="3700" dirty="0" smtClean="0"/>
              <a:t> </a:t>
            </a:r>
            <a:r>
              <a:rPr lang="en-CA" sz="3700" dirty="0" err="1"/>
              <a:t>እምኵሉ</a:t>
            </a:r>
            <a:r>
              <a:rPr lang="en-CA" sz="3700" dirty="0"/>
              <a:t> </a:t>
            </a:r>
            <a:r>
              <a:rPr lang="en-CA" sz="3700" dirty="0" err="1"/>
              <a:t>እኩይ</a:t>
            </a:r>
            <a:r>
              <a:rPr lang="en-CA" sz="3700" dirty="0"/>
              <a:t> </a:t>
            </a:r>
            <a:r>
              <a:rPr lang="en-CA" sz="3700" dirty="0" err="1"/>
              <a:t>በጸጋ</a:t>
            </a:r>
            <a:r>
              <a:rPr lang="en-CA" sz="3700" dirty="0"/>
              <a:t> </a:t>
            </a:r>
            <a:r>
              <a:rPr lang="en-CA" sz="3700" dirty="0" err="1" smtClean="0"/>
              <a:t>ወሣ</a:t>
            </a:r>
            <a:endParaRPr lang="en-CA" sz="3700" dirty="0" smtClean="0"/>
          </a:p>
          <a:p>
            <a:r>
              <a:rPr lang="en-CA" sz="3700" dirty="0" err="1" smtClean="0"/>
              <a:t>ህል</a:t>
            </a:r>
            <a:r>
              <a:rPr lang="en-CA" sz="3700" dirty="0" smtClean="0"/>
              <a:t> </a:t>
            </a:r>
            <a:r>
              <a:rPr lang="en-CA" sz="3700" dirty="0" err="1"/>
              <a:t>ዘለፍቅረ</a:t>
            </a:r>
            <a:r>
              <a:rPr lang="en-CA" sz="3700" dirty="0"/>
              <a:t> </a:t>
            </a:r>
            <a:r>
              <a:rPr lang="en-CA" sz="3700" dirty="0" err="1"/>
              <a:t>ሰብእ</a:t>
            </a:r>
            <a:r>
              <a:rPr lang="en-CA" sz="3700" dirty="0"/>
              <a:t> </a:t>
            </a:r>
            <a:r>
              <a:rPr lang="en-CA" sz="3700" dirty="0" err="1" smtClean="0"/>
              <a:t>ዘበወ</a:t>
            </a:r>
            <a:endParaRPr lang="en-CA" sz="3700" dirty="0" smtClean="0"/>
          </a:p>
          <a:p>
            <a:r>
              <a:rPr lang="en-CA" sz="3700" dirty="0" err="1" smtClean="0"/>
              <a:t>ልድከ</a:t>
            </a:r>
            <a:r>
              <a:rPr lang="en-CA" sz="3700" dirty="0" smtClean="0"/>
              <a:t> </a:t>
            </a:r>
            <a:r>
              <a:rPr lang="en-CA" sz="3700" dirty="0" err="1"/>
              <a:t>ዋሕድ</a:t>
            </a:r>
            <a:r>
              <a:rPr lang="en-CA" sz="3700" dirty="0"/>
              <a:t> </a:t>
            </a:r>
            <a:r>
              <a:rPr lang="en-CA" sz="3700" dirty="0" err="1"/>
              <a:t>እግዚእነ</a:t>
            </a:r>
            <a:r>
              <a:rPr lang="en-CA" sz="3700" dirty="0"/>
              <a:t> </a:t>
            </a:r>
            <a:r>
              <a:rPr lang="en-CA" sz="3700" dirty="0" err="1" smtClean="0"/>
              <a:t>ወአ</a:t>
            </a:r>
            <a:endParaRPr lang="en-CA" sz="3700" dirty="0" smtClean="0"/>
          </a:p>
          <a:p>
            <a:r>
              <a:rPr lang="en-CA" sz="3700" dirty="0" err="1" smtClean="0"/>
              <a:t>ምላክነ</a:t>
            </a:r>
            <a:r>
              <a:rPr lang="en-CA" sz="3700" dirty="0" smtClean="0"/>
              <a:t> </a:t>
            </a:r>
            <a:r>
              <a:rPr lang="en-CA" sz="3700" dirty="0" err="1"/>
              <a:t>ወመንኀኒነ</a:t>
            </a:r>
            <a:r>
              <a:rPr lang="en-CA" sz="3700" dirty="0"/>
              <a:t> </a:t>
            </a:r>
            <a:r>
              <a:rPr lang="en-CA" sz="3700" dirty="0" err="1"/>
              <a:t>ኢየሱስ</a:t>
            </a:r>
            <a:r>
              <a:rPr lang="en-CA" sz="3700" dirty="0"/>
              <a:t> </a:t>
            </a:r>
            <a:r>
              <a:rPr lang="en-CA" sz="3700" dirty="0" err="1"/>
              <a:t>ክርስቶስ</a:t>
            </a:r>
            <a:r>
              <a:rPr lang="en-CA" sz="3700" dirty="0"/>
              <a:t> </a:t>
            </a:r>
            <a:r>
              <a:rPr lang="en-CA" sz="3700" dirty="0" err="1"/>
              <a:t>ዘቦቱ</a:t>
            </a:r>
            <a:r>
              <a:rPr lang="en-CA" sz="3700" dirty="0"/>
              <a:t> </a:t>
            </a:r>
            <a:r>
              <a:rPr lang="en-CA" sz="3700" dirty="0" err="1"/>
              <a:t>ለከ</a:t>
            </a:r>
            <a:r>
              <a:rPr lang="en-CA" sz="3700" dirty="0"/>
              <a:t> </a:t>
            </a:r>
            <a:r>
              <a:rPr lang="en-CA" sz="3700" dirty="0" err="1" smtClean="0"/>
              <a:t>ስብ</a:t>
            </a:r>
            <a:endParaRPr lang="en-CA" sz="3700" dirty="0" smtClean="0"/>
          </a:p>
          <a:p>
            <a:r>
              <a:rPr lang="en-CA" sz="3700" dirty="0" err="1" smtClean="0"/>
              <a:t>ሐት</a:t>
            </a:r>
            <a:r>
              <a:rPr lang="en-CA" sz="3700" dirty="0" smtClean="0"/>
              <a:t> </a:t>
            </a:r>
            <a:r>
              <a:rPr lang="en-CA" sz="3700" dirty="0" err="1"/>
              <a:t>ወክብር</a:t>
            </a:r>
            <a:r>
              <a:rPr lang="en-CA" sz="3700" dirty="0"/>
              <a:t> </a:t>
            </a:r>
            <a:r>
              <a:rPr lang="en-CA" sz="3700" dirty="0" err="1"/>
              <a:t>ወእዘዝ</a:t>
            </a:r>
            <a:r>
              <a:rPr lang="en-CA" sz="3700" dirty="0"/>
              <a:t> </a:t>
            </a:r>
            <a:r>
              <a:rPr lang="en-CA" sz="3700" dirty="0" err="1"/>
              <a:t>ይደሉ</a:t>
            </a:r>
            <a:r>
              <a:rPr lang="en-CA" sz="3700" dirty="0"/>
              <a:t> </a:t>
            </a:r>
            <a:r>
              <a:rPr lang="en-CA" sz="3700" dirty="0" err="1"/>
              <a:t>ምስሌሁ</a:t>
            </a:r>
            <a:r>
              <a:rPr lang="en-CA" sz="3700" dirty="0"/>
              <a:t>  </a:t>
            </a:r>
            <a:r>
              <a:rPr lang="en-CA" sz="3700" dirty="0" err="1"/>
              <a:t>ወምስለ</a:t>
            </a:r>
            <a:r>
              <a:rPr lang="en-CA" sz="3700" dirty="0"/>
              <a:t> </a:t>
            </a:r>
            <a:r>
              <a:rPr lang="en-CA" sz="3700" dirty="0" err="1"/>
              <a:t>መንፈስ</a:t>
            </a:r>
            <a:r>
              <a:rPr lang="en-CA" sz="3700" dirty="0"/>
              <a:t> </a:t>
            </a:r>
            <a:r>
              <a:rPr lang="en-CA" sz="3700" dirty="0" err="1"/>
              <a:t>ቅዱስ</a:t>
            </a:r>
            <a:r>
              <a:rPr lang="en-CA" sz="3700" dirty="0"/>
              <a:t> </a:t>
            </a:r>
            <a:r>
              <a:rPr lang="en-CA" sz="3700" dirty="0" err="1"/>
              <a:t>ማሕየዊ</a:t>
            </a:r>
            <a:r>
              <a:rPr lang="en-CA" sz="3700" dirty="0"/>
              <a:t> </a:t>
            </a:r>
            <a:r>
              <a:rPr lang="en-CA" sz="3700" dirty="0" err="1"/>
              <a:t>ዘዕሩይ</a:t>
            </a:r>
            <a:r>
              <a:rPr lang="en-CA" sz="3700" dirty="0"/>
              <a:t> </a:t>
            </a:r>
            <a:r>
              <a:rPr lang="en-CA" sz="3700" dirty="0" err="1"/>
              <a:t>ምስሌከ</a:t>
            </a:r>
            <a:r>
              <a:rPr lang="en-CA" sz="3700" dirty="0"/>
              <a:t>። </a:t>
            </a:r>
            <a:r>
              <a:rPr lang="en-CA" sz="3700" dirty="0" err="1"/>
              <a:t>ይዜኒ</a:t>
            </a:r>
            <a:r>
              <a:rPr lang="en-CA" sz="3700" dirty="0"/>
              <a:t> </a:t>
            </a:r>
            <a:r>
              <a:rPr lang="en-CA" sz="3700" dirty="0" err="1"/>
              <a:t>ወዘልፈኒ</a:t>
            </a:r>
            <a:r>
              <a:rPr lang="en-CA" sz="3700" dirty="0"/>
              <a:t> </a:t>
            </a:r>
            <a:r>
              <a:rPr lang="en-CA" sz="3700" dirty="0" err="1"/>
              <a:t>ወለዓለመ</a:t>
            </a:r>
            <a:r>
              <a:rPr lang="en-CA" sz="3700" dirty="0"/>
              <a:t> </a:t>
            </a:r>
            <a:r>
              <a:rPr lang="en-CA" sz="3700" dirty="0" err="1"/>
              <a:t>ዓለም</a:t>
            </a:r>
            <a:r>
              <a:rPr lang="en-CA" sz="3700" dirty="0"/>
              <a:t> </a:t>
            </a:r>
            <a:r>
              <a:rPr lang="en-CA" sz="3700" dirty="0" err="1"/>
              <a:t>አሜን</a:t>
            </a:r>
            <a:r>
              <a:rPr lang="en-CA" sz="3700" dirty="0"/>
              <a:t>።</a:t>
            </a:r>
          </a:p>
        </p:txBody>
      </p:sp>
      <p:sp>
        <p:nvSpPr>
          <p:cNvPr id="19" name="Rectangle 18"/>
          <p:cNvSpPr/>
          <p:nvPr/>
        </p:nvSpPr>
        <p:spPr>
          <a:xfrm>
            <a:off x="3959995" y="-22961"/>
            <a:ext cx="4333400" cy="6740307"/>
          </a:xfrm>
          <a:prstGeom prst="rect">
            <a:avLst/>
          </a:prstGeom>
        </p:spPr>
        <p:txBody>
          <a:bodyPr wrap="square">
            <a:spAutoFit/>
          </a:bodyPr>
          <a:lstStyle/>
          <a:p>
            <a:r>
              <a:rPr lang="en-CA" sz="1400" dirty="0" smtClean="0">
                <a:solidFill>
                  <a:srgbClr val="FFC000"/>
                </a:solidFill>
              </a:rPr>
              <a:t>39</a:t>
            </a:r>
            <a:r>
              <a:rPr lang="en-CA" sz="1400" dirty="0">
                <a:solidFill>
                  <a:srgbClr val="FFC000"/>
                </a:solidFill>
              </a:rPr>
              <a:t>. </a:t>
            </a:r>
            <a:r>
              <a:rPr lang="en-CA" sz="3600" dirty="0" err="1"/>
              <a:t>ካብ</a:t>
            </a:r>
            <a:r>
              <a:rPr lang="en-CA" sz="3600" dirty="0"/>
              <a:t> </a:t>
            </a:r>
            <a:r>
              <a:rPr lang="en-CA" sz="3600" dirty="0" err="1"/>
              <a:t>ኵሉ</a:t>
            </a:r>
            <a:r>
              <a:rPr lang="en-CA" sz="3600" dirty="0"/>
              <a:t> </a:t>
            </a:r>
            <a:r>
              <a:rPr lang="en-CA" sz="3600" dirty="0" err="1"/>
              <a:t>ኽፉእ</a:t>
            </a:r>
            <a:r>
              <a:rPr lang="en-CA" sz="3600" dirty="0"/>
              <a:t> </a:t>
            </a:r>
            <a:r>
              <a:rPr lang="en-CA" sz="3600" dirty="0" err="1" smtClean="0"/>
              <a:t>ኣድኅነና</a:t>
            </a:r>
            <a:r>
              <a:rPr lang="en-CA" sz="3600" dirty="0" smtClean="0"/>
              <a:t> </a:t>
            </a:r>
            <a:r>
              <a:rPr lang="en-CA" sz="3600" dirty="0" err="1"/>
              <a:t>ባልሃና</a:t>
            </a:r>
            <a:r>
              <a:rPr lang="en-CA" sz="3600" dirty="0"/>
              <a:t> </a:t>
            </a:r>
            <a:r>
              <a:rPr lang="en-CA" sz="3600" dirty="0" err="1"/>
              <a:t>እምበር</a:t>
            </a:r>
            <a:r>
              <a:rPr lang="en-CA" sz="3600" dirty="0"/>
              <a:t>፥ </a:t>
            </a:r>
            <a:r>
              <a:rPr lang="en-CA" sz="3600" dirty="0" err="1"/>
              <a:t>ናብ</a:t>
            </a:r>
            <a:r>
              <a:rPr lang="en-CA" sz="3600" dirty="0"/>
              <a:t> </a:t>
            </a:r>
            <a:r>
              <a:rPr lang="en-CA" sz="3600" dirty="0" err="1" smtClean="0"/>
              <a:t>ፈተና</a:t>
            </a:r>
            <a:r>
              <a:rPr lang="en-CA" sz="3600" dirty="0" smtClean="0"/>
              <a:t> </a:t>
            </a:r>
            <a:r>
              <a:rPr lang="en-CA" sz="3600" dirty="0" err="1"/>
              <a:t>ኣይተእትወና</a:t>
            </a:r>
            <a:r>
              <a:rPr lang="en-CA" sz="3600" dirty="0"/>
              <a:t>። </a:t>
            </a:r>
            <a:r>
              <a:rPr lang="en-CA" sz="3600" dirty="0" err="1" smtClean="0"/>
              <a:t>ሓደ</a:t>
            </a:r>
            <a:r>
              <a:rPr lang="en-CA" sz="3600" dirty="0"/>
              <a:t> </a:t>
            </a:r>
            <a:r>
              <a:rPr lang="en-CA" sz="3600" dirty="0" err="1" smtClean="0"/>
              <a:t>ወድኻ</a:t>
            </a:r>
            <a:r>
              <a:rPr lang="en-CA" sz="3600" dirty="0" smtClean="0"/>
              <a:t>  </a:t>
            </a:r>
            <a:r>
              <a:rPr lang="en-CA" sz="3600" dirty="0" err="1" smtClean="0"/>
              <a:t>ጐይታናን</a:t>
            </a:r>
            <a:r>
              <a:rPr lang="en-CA" sz="3600" dirty="0" smtClean="0"/>
              <a:t>  </a:t>
            </a:r>
            <a:r>
              <a:rPr lang="en-CA" sz="3600" dirty="0" err="1" smtClean="0"/>
              <a:t>ኣምላኽናን</a:t>
            </a:r>
            <a:r>
              <a:rPr lang="en-CA" sz="3600" dirty="0" smtClean="0"/>
              <a:t> </a:t>
            </a:r>
            <a:r>
              <a:rPr lang="en-CA" sz="3600" dirty="0" err="1" smtClean="0"/>
              <a:t>መድ</a:t>
            </a:r>
            <a:endParaRPr lang="en-CA" sz="3600" dirty="0" smtClean="0"/>
          </a:p>
          <a:p>
            <a:r>
              <a:rPr lang="en-CA" sz="3600" dirty="0" err="1" smtClean="0"/>
              <a:t>ኃኒናን</a:t>
            </a:r>
            <a:r>
              <a:rPr lang="en-CA" sz="3600" dirty="0" smtClean="0"/>
              <a:t> </a:t>
            </a:r>
            <a:r>
              <a:rPr lang="en-CA" sz="3600" dirty="0" err="1"/>
              <a:t>ኢየሱስ</a:t>
            </a:r>
            <a:r>
              <a:rPr lang="en-CA" sz="3600" dirty="0"/>
              <a:t> </a:t>
            </a:r>
            <a:r>
              <a:rPr lang="en-CA" sz="3600" dirty="0" err="1"/>
              <a:t>ክርስቶስ</a:t>
            </a:r>
            <a:r>
              <a:rPr lang="en-CA" sz="3600" dirty="0"/>
              <a:t> </a:t>
            </a:r>
            <a:r>
              <a:rPr lang="en-CA" sz="3600" dirty="0" err="1" smtClean="0"/>
              <a:t>ምእ</a:t>
            </a:r>
            <a:endParaRPr lang="en-CA" sz="3600" dirty="0" smtClean="0"/>
          </a:p>
          <a:p>
            <a:r>
              <a:rPr lang="en-CA" sz="3600" dirty="0" err="1" smtClean="0"/>
              <a:t>ንቲ</a:t>
            </a:r>
            <a:r>
              <a:rPr lang="en-CA" sz="3600" dirty="0" smtClean="0"/>
              <a:t> </a:t>
            </a:r>
            <a:r>
              <a:rPr lang="en-CA" sz="3600" dirty="0" err="1"/>
              <a:t>ፍቕሪ</a:t>
            </a:r>
            <a:r>
              <a:rPr lang="en-CA" sz="3600" dirty="0"/>
              <a:t> </a:t>
            </a:r>
            <a:r>
              <a:rPr lang="en-CA" sz="3600" dirty="0" err="1"/>
              <a:t>ሰብ</a:t>
            </a:r>
            <a:r>
              <a:rPr lang="en-CA" sz="3600" dirty="0"/>
              <a:t> </a:t>
            </a:r>
            <a:r>
              <a:rPr lang="en-CA" sz="3600" dirty="0" err="1"/>
              <a:t>ኢሉ</a:t>
            </a:r>
            <a:r>
              <a:rPr lang="en-CA" sz="3600" dirty="0"/>
              <a:t> </a:t>
            </a:r>
            <a:r>
              <a:rPr lang="en-CA" sz="3600" dirty="0" err="1" smtClean="0"/>
              <a:t>ብዝገበሮ</a:t>
            </a:r>
            <a:r>
              <a:rPr lang="en-CA" sz="3600" dirty="0" smtClean="0"/>
              <a:t> </a:t>
            </a:r>
            <a:r>
              <a:rPr lang="en-CA" sz="3600" dirty="0" err="1"/>
              <a:t>ምሕረትን</a:t>
            </a:r>
            <a:r>
              <a:rPr lang="en-CA" sz="3600" dirty="0"/>
              <a:t> </a:t>
            </a:r>
            <a:r>
              <a:rPr lang="en-CA" sz="3600" dirty="0" err="1"/>
              <a:t>ይቕሬታን</a:t>
            </a:r>
            <a:r>
              <a:rPr lang="en-CA" sz="3600" dirty="0"/>
              <a:t>፥ </a:t>
            </a:r>
            <a:r>
              <a:rPr lang="en-CA" sz="3600" dirty="0" err="1"/>
              <a:t>ምሳኻ</a:t>
            </a:r>
            <a:r>
              <a:rPr lang="en-CA" sz="3600" dirty="0"/>
              <a:t> </a:t>
            </a:r>
            <a:r>
              <a:rPr lang="en-CA" sz="3600" dirty="0" err="1"/>
              <a:t>ማዕረ</a:t>
            </a:r>
            <a:r>
              <a:rPr lang="en-CA" sz="3600" dirty="0"/>
              <a:t> </a:t>
            </a:r>
            <a:r>
              <a:rPr lang="en-CA" sz="3600" dirty="0" err="1"/>
              <a:t>ምስ</a:t>
            </a:r>
            <a:r>
              <a:rPr lang="en-CA" sz="3600" dirty="0"/>
              <a:t> </a:t>
            </a:r>
            <a:r>
              <a:rPr lang="en-CA" sz="3600" dirty="0" err="1"/>
              <a:t>ዝኾነ</a:t>
            </a:r>
            <a:r>
              <a:rPr lang="en-CA" sz="3600" dirty="0"/>
              <a:t> </a:t>
            </a:r>
            <a:r>
              <a:rPr lang="en-CA" sz="3600" dirty="0" err="1"/>
              <a:t>መሕወዩ</a:t>
            </a:r>
            <a:r>
              <a:rPr lang="en-CA" sz="3600" dirty="0"/>
              <a:t> </a:t>
            </a:r>
            <a:r>
              <a:rPr lang="en-CA" sz="3600" dirty="0" err="1"/>
              <a:t>መንፈስ</a:t>
            </a:r>
            <a:r>
              <a:rPr lang="en-CA" sz="3600" dirty="0"/>
              <a:t> </a:t>
            </a:r>
            <a:r>
              <a:rPr lang="en-CA" sz="3600" dirty="0" err="1"/>
              <a:t>ቅዱስን</a:t>
            </a:r>
            <a:r>
              <a:rPr lang="en-CA" sz="3600" dirty="0"/>
              <a:t> </a:t>
            </a:r>
            <a:r>
              <a:rPr lang="en-CA" sz="3600" dirty="0" err="1"/>
              <a:t>ምስጋናን</a:t>
            </a:r>
            <a:r>
              <a:rPr lang="en-CA" sz="3600" dirty="0"/>
              <a:t> </a:t>
            </a:r>
            <a:r>
              <a:rPr lang="en-CA" sz="3600" dirty="0" err="1"/>
              <a:t>ክብርን</a:t>
            </a:r>
            <a:r>
              <a:rPr lang="en-CA" sz="3600" dirty="0"/>
              <a:t> </a:t>
            </a:r>
            <a:r>
              <a:rPr lang="en-CA" sz="3600" dirty="0" err="1"/>
              <a:t>ጽንዓትን</a:t>
            </a:r>
            <a:r>
              <a:rPr lang="en-CA" sz="3600" dirty="0"/>
              <a:t> </a:t>
            </a:r>
            <a:r>
              <a:rPr lang="en-CA" sz="3600" dirty="0" err="1"/>
              <a:t>ብእኡ</a:t>
            </a:r>
            <a:r>
              <a:rPr lang="en-CA" sz="3600" dirty="0"/>
              <a:t> </a:t>
            </a:r>
            <a:r>
              <a:rPr lang="en-CA" sz="3600" dirty="0" err="1"/>
              <a:t>ዘሎካ</a:t>
            </a:r>
            <a:r>
              <a:rPr lang="en-CA" sz="3600" dirty="0"/>
              <a:t>፥ </a:t>
            </a:r>
            <a:r>
              <a:rPr lang="en-CA" sz="3600" dirty="0" err="1"/>
              <a:t>ሎምን</a:t>
            </a:r>
            <a:r>
              <a:rPr lang="en-CA" sz="3600" dirty="0"/>
              <a:t> </a:t>
            </a:r>
            <a:r>
              <a:rPr lang="en-CA" sz="3600" dirty="0" err="1"/>
              <a:t>ኵሉ</a:t>
            </a:r>
            <a:r>
              <a:rPr lang="en-CA" sz="3600" dirty="0"/>
              <a:t> </a:t>
            </a:r>
            <a:r>
              <a:rPr lang="en-CA" sz="3600" dirty="0" err="1"/>
              <a:t>ሳዕን</a:t>
            </a:r>
            <a:r>
              <a:rPr lang="en-CA" sz="3600" dirty="0"/>
              <a:t> </a:t>
            </a:r>
            <a:r>
              <a:rPr lang="en-CA" sz="3600" dirty="0" err="1"/>
              <a:t>ንዘለዓለም</a:t>
            </a:r>
            <a:r>
              <a:rPr lang="en-CA" sz="3600" dirty="0"/>
              <a:t> </a:t>
            </a:r>
            <a:r>
              <a:rPr lang="en-CA" sz="3600" dirty="0" err="1"/>
              <a:t>ዓለምን</a:t>
            </a:r>
            <a:r>
              <a:rPr lang="en-CA" sz="3600" dirty="0"/>
              <a:t> </a:t>
            </a:r>
            <a:r>
              <a:rPr lang="en-CA" sz="3600" dirty="0" err="1"/>
              <a:t>ኣሜን</a:t>
            </a:r>
            <a:r>
              <a:rPr lang="en-CA" sz="3600" dirty="0"/>
              <a:t>።</a:t>
            </a:r>
          </a:p>
        </p:txBody>
      </p:sp>
      <p:sp>
        <p:nvSpPr>
          <p:cNvPr id="20" name="Rectangle 19"/>
          <p:cNvSpPr/>
          <p:nvPr/>
        </p:nvSpPr>
        <p:spPr>
          <a:xfrm>
            <a:off x="8125855" y="-22961"/>
            <a:ext cx="4200825" cy="674030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39.</a:t>
            </a:r>
            <a:r>
              <a:rPr lang="en-US" sz="2700" dirty="0" smtClean="0">
                <a:uFill>
                  <a:solidFill>
                    <a:srgbClr val="D84800"/>
                  </a:solidFill>
                </a:uFill>
              </a:rPr>
              <a:t>Lead </a:t>
            </a:r>
            <a:r>
              <a:rPr lang="en-US" sz="2700" dirty="0">
                <a:uFill>
                  <a:solidFill>
                    <a:srgbClr val="D84800"/>
                  </a:solidFill>
                </a:uFill>
              </a:rPr>
              <a:t>us lest we wander </a:t>
            </a:r>
            <a:r>
              <a:rPr lang="en-US" sz="2700" dirty="0" smtClean="0">
                <a:uFill>
                  <a:solidFill>
                    <a:srgbClr val="D84800"/>
                  </a:solidFill>
                </a:uFill>
              </a:rPr>
              <a:t>into temptation</a:t>
            </a:r>
            <a:r>
              <a:rPr lang="en-US" sz="2700" dirty="0">
                <a:uFill>
                  <a:solidFill>
                    <a:srgbClr val="D84800"/>
                  </a:solidFill>
                </a:uFill>
              </a:rPr>
              <a:t>, but deliver us and rescue </a:t>
            </a:r>
            <a:r>
              <a:rPr lang="en-US" sz="2700" dirty="0" smtClean="0">
                <a:uFill>
                  <a:solidFill>
                    <a:srgbClr val="D84800"/>
                  </a:solidFill>
                </a:uFill>
              </a:rPr>
              <a:t>us from </a:t>
            </a:r>
            <a:r>
              <a:rPr lang="en-US" sz="2700" dirty="0">
                <a:uFill>
                  <a:solidFill>
                    <a:srgbClr val="D84800"/>
                  </a:solidFill>
                </a:uFill>
              </a:rPr>
              <a:t>all evil in </a:t>
            </a:r>
            <a:r>
              <a:rPr lang="en-US" sz="2700" dirty="0" smtClean="0">
                <a:uFill>
                  <a:solidFill>
                    <a:srgbClr val="D84800"/>
                  </a:solidFill>
                </a:uFill>
              </a:rPr>
              <a:t>the grace </a:t>
            </a:r>
            <a:r>
              <a:rPr lang="en-US" sz="2700" dirty="0">
                <a:uFill>
                  <a:solidFill>
                    <a:srgbClr val="D84800"/>
                  </a:solidFill>
                </a:uFill>
              </a:rPr>
              <a:t>and lovingkindness, shown by the love </a:t>
            </a:r>
            <a:r>
              <a:rPr lang="en-US" sz="2700" dirty="0" smtClean="0">
                <a:uFill>
                  <a:solidFill>
                    <a:srgbClr val="D84800"/>
                  </a:solidFill>
                </a:uFill>
              </a:rPr>
              <a:t>towards mankind </a:t>
            </a:r>
            <a:r>
              <a:rPr lang="en-US" sz="2700" dirty="0">
                <a:uFill>
                  <a:solidFill>
                    <a:srgbClr val="D84800"/>
                  </a:solidFill>
                </a:uFill>
              </a:rPr>
              <a:t>of Thine only-begotten Son, </a:t>
            </a:r>
            <a:r>
              <a:rPr lang="en-US" sz="2700" dirty="0" smtClean="0">
                <a:uFill>
                  <a:solidFill>
                    <a:srgbClr val="D84800"/>
                  </a:solidFill>
                </a:uFill>
              </a:rPr>
              <a:t>our Lord</a:t>
            </a:r>
            <a:r>
              <a:rPr lang="en-US" sz="2700" dirty="0">
                <a:uFill>
                  <a:solidFill>
                    <a:srgbClr val="D84800"/>
                  </a:solidFill>
                </a:uFill>
              </a:rPr>
              <a:t>, God, and </a:t>
            </a:r>
            <a:r>
              <a:rPr lang="en-US" sz="2700" dirty="0" err="1">
                <a:uFill>
                  <a:solidFill>
                    <a:srgbClr val="D84800"/>
                  </a:solidFill>
                </a:uFill>
              </a:rPr>
              <a:t>Saviour</a:t>
            </a:r>
            <a:r>
              <a:rPr lang="en-US" sz="2700" dirty="0">
                <a:uFill>
                  <a:solidFill>
                    <a:srgbClr val="D84800"/>
                  </a:solidFill>
                </a:uFill>
              </a:rPr>
              <a:t> Jesus Christ</a:t>
            </a:r>
            <a:r>
              <a:rPr lang="en-US" sz="2700" dirty="0" smtClean="0">
                <a:uFill>
                  <a:solidFill>
                    <a:srgbClr val="D84800"/>
                  </a:solidFill>
                </a:uFill>
              </a:rPr>
              <a:t>, through </a:t>
            </a:r>
            <a:r>
              <a:rPr lang="en-US" sz="2700" dirty="0">
                <a:uFill>
                  <a:solidFill>
                    <a:srgbClr val="D84800"/>
                  </a:solidFill>
                </a:uFill>
              </a:rPr>
              <a:t>Whom to Thee with Him and </a:t>
            </a:r>
            <a:r>
              <a:rPr lang="en-US" sz="2700" dirty="0" smtClean="0">
                <a:uFill>
                  <a:solidFill>
                    <a:srgbClr val="D84800"/>
                  </a:solidFill>
                </a:uFill>
              </a:rPr>
              <a:t>with the </a:t>
            </a:r>
            <a:r>
              <a:rPr lang="en-US" sz="2700" dirty="0">
                <a:uFill>
                  <a:solidFill>
                    <a:srgbClr val="D84800"/>
                  </a:solidFill>
                </a:uFill>
              </a:rPr>
              <a:t>Holy Spirit, the life-giver, Who </a:t>
            </a:r>
            <a:r>
              <a:rPr lang="en-US" sz="2700" dirty="0" smtClean="0">
                <a:uFill>
                  <a:solidFill>
                    <a:srgbClr val="D84800"/>
                  </a:solidFill>
                </a:uFill>
              </a:rPr>
              <a:t>is coequal </a:t>
            </a:r>
            <a:r>
              <a:rPr lang="en-US" sz="2700" dirty="0">
                <a:uFill>
                  <a:solidFill>
                    <a:srgbClr val="D84800"/>
                  </a:solidFill>
                </a:uFill>
              </a:rPr>
              <a:t>with Thee are due glory, </a:t>
            </a:r>
            <a:r>
              <a:rPr lang="en-US" sz="2700" dirty="0" err="1">
                <a:uFill>
                  <a:solidFill>
                    <a:srgbClr val="D84800"/>
                  </a:solidFill>
                </a:uFill>
              </a:rPr>
              <a:t>honour</a:t>
            </a:r>
            <a:r>
              <a:rPr lang="en-US" sz="2700" dirty="0" smtClean="0">
                <a:uFill>
                  <a:solidFill>
                    <a:srgbClr val="D84800"/>
                  </a:solidFill>
                </a:uFill>
              </a:rPr>
              <a:t>, and </a:t>
            </a:r>
            <a:r>
              <a:rPr lang="en-US" sz="2700" dirty="0">
                <a:uFill>
                  <a:solidFill>
                    <a:srgbClr val="D84800"/>
                  </a:solidFill>
                </a:uFill>
              </a:rPr>
              <a:t>dominion, both now and ever, and </a:t>
            </a:r>
            <a:r>
              <a:rPr lang="en-US" sz="2700" dirty="0" smtClean="0">
                <a:uFill>
                  <a:solidFill>
                    <a:srgbClr val="D84800"/>
                  </a:solidFill>
                </a:uFill>
              </a:rPr>
              <a:t>unto ages </a:t>
            </a:r>
            <a:r>
              <a:rPr lang="en-US" sz="2700" dirty="0">
                <a:uFill>
                  <a:solidFill>
                    <a:srgbClr val="D84800"/>
                  </a:solidFill>
                </a:uFill>
              </a:rPr>
              <a:t>of ages. Amen.</a:t>
            </a:r>
            <a:endParaRPr lang="en-US" sz="2700" dirty="0"/>
          </a:p>
        </p:txBody>
      </p:sp>
    </p:spTree>
    <p:extLst>
      <p:ext uri="{BB962C8B-B14F-4D97-AF65-F5344CB8AC3E}">
        <p14:creationId xmlns:p14="http://schemas.microsoft.com/office/powerpoint/2010/main" val="32079253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endParaRPr lang="pt-BR" sz="4800" b="1" dirty="0" smtClean="0">
              <a:solidFill>
                <a:srgbClr val="92D050"/>
              </a:solidFill>
            </a:endParaRPr>
          </a:p>
          <a:p>
            <a:r>
              <a:rPr lang="en-CA" sz="1400" dirty="0">
                <a:solidFill>
                  <a:srgbClr val="FFC000"/>
                </a:solidFill>
              </a:rPr>
              <a:t>፵</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endParaRPr lang="en-CA" sz="4800" dirty="0" smtClean="0">
              <a:solidFill>
                <a:srgbClr val="92D050"/>
              </a:solidFill>
            </a:endParaRPr>
          </a:p>
          <a:p>
            <a:r>
              <a:rPr lang="en-CA" sz="1400" dirty="0">
                <a:solidFill>
                  <a:srgbClr val="FFC000"/>
                </a:solidFill>
              </a:rPr>
              <a:t>4</a:t>
            </a:r>
            <a:r>
              <a:rPr lang="en-CA" sz="1400" dirty="0" smtClean="0">
                <a:solidFill>
                  <a:srgbClr val="FFC000"/>
                </a:solidFill>
              </a:rPr>
              <a:t>0.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endParaRPr lang="en-US" sz="3200" dirty="0">
              <a:solidFill>
                <a:srgbClr val="92D050"/>
              </a:solidFill>
            </a:endParaRPr>
          </a:p>
          <a:p>
            <a:pPr marL="40639" marR="40639">
              <a:spcBef>
                <a:spcPts val="600"/>
              </a:spcBef>
              <a:buClr>
                <a:srgbClr val="D84800"/>
              </a:buClr>
              <a:buFont typeface="Arial"/>
              <a:defRPr sz="2800"/>
            </a:pPr>
            <a:r>
              <a:rPr lang="en-US" sz="3200" dirty="0">
                <a:solidFill>
                  <a:srgbClr val="FFC000"/>
                </a:solidFill>
              </a:rPr>
              <a:t> </a:t>
            </a:r>
            <a:r>
              <a:rPr lang="en-US" sz="1400" dirty="0">
                <a:solidFill>
                  <a:srgbClr val="FFC000"/>
                </a:solidFill>
              </a:rPr>
              <a:t>4</a:t>
            </a:r>
            <a:r>
              <a:rPr lang="en-US" sz="1400" dirty="0" smtClean="0">
                <a:solidFill>
                  <a:srgbClr val="FFC000"/>
                </a:solidFill>
              </a:rPr>
              <a:t>0.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241369"/>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21267"/>
            <a:ext cx="4263559" cy="6555641"/>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ጸሎተ</a:t>
            </a:r>
            <a:r>
              <a:rPr lang="en-CA" sz="2000" dirty="0">
                <a:solidFill>
                  <a:srgbClr val="FFC000"/>
                </a:solidFill>
              </a:rPr>
              <a:t> </a:t>
            </a:r>
            <a:r>
              <a:rPr lang="en-CA" sz="2000" dirty="0" err="1">
                <a:solidFill>
                  <a:srgbClr val="FFC000"/>
                </a:solidFill>
              </a:rPr>
              <a:t>መባእ</a:t>
            </a:r>
            <a:r>
              <a:rPr lang="en-CA" sz="2000" dirty="0">
                <a:solidFill>
                  <a:srgbClr val="FFC000"/>
                </a:solidFill>
              </a:rPr>
              <a:t> </a:t>
            </a:r>
            <a:r>
              <a:rPr lang="en-CA" sz="2000" dirty="0" err="1">
                <a:solidFill>
                  <a:srgbClr val="FFC000"/>
                </a:solidFill>
              </a:rPr>
              <a:t>ዘሐዋርያት</a:t>
            </a:r>
            <a:r>
              <a:rPr lang="en-CA" sz="2000" dirty="0">
                <a:solidFill>
                  <a:srgbClr val="FFC000"/>
                </a:solidFill>
              </a:rPr>
              <a:t>)</a:t>
            </a:r>
          </a:p>
          <a:p>
            <a:r>
              <a:rPr lang="en-CA" sz="4000" dirty="0" err="1" smtClean="0">
                <a:solidFill>
                  <a:srgbClr val="FF0000"/>
                </a:solidFill>
              </a:rPr>
              <a:t>ይ.ካ.ንፍቅ</a:t>
            </a:r>
            <a:r>
              <a:rPr lang="en-CA" sz="4000" dirty="0" smtClean="0"/>
              <a:t> </a:t>
            </a:r>
            <a:r>
              <a:rPr lang="en-CA" sz="1400" dirty="0">
                <a:solidFill>
                  <a:srgbClr val="FFC000"/>
                </a:solidFill>
              </a:rPr>
              <a:t>፵፩. </a:t>
            </a:r>
            <a:r>
              <a:rPr lang="en-CA" sz="4000" dirty="0" err="1" smtClean="0"/>
              <a:t>ወካዕበ</a:t>
            </a:r>
            <a:r>
              <a:rPr lang="en-CA" sz="4000" dirty="0" smtClean="0"/>
              <a:t> </a:t>
            </a:r>
            <a:r>
              <a:rPr lang="en-CA" sz="4000" dirty="0" err="1" smtClean="0"/>
              <a:t>ናስ</a:t>
            </a:r>
            <a:endParaRPr lang="en-CA" sz="4000" dirty="0" smtClean="0"/>
          </a:p>
          <a:p>
            <a:r>
              <a:rPr lang="en-CA" sz="4000" dirty="0" err="1" smtClean="0"/>
              <a:t>ተበቍዕ</a:t>
            </a:r>
            <a:r>
              <a:rPr lang="en-CA" sz="4000" dirty="0" smtClean="0"/>
              <a:t>  </a:t>
            </a:r>
            <a:r>
              <a:rPr lang="en-CA" sz="4000" dirty="0" err="1" smtClean="0"/>
              <a:t>ዘኵሎ</a:t>
            </a:r>
            <a:r>
              <a:rPr lang="en-CA" sz="4000" dirty="0" smtClean="0"/>
              <a:t>  </a:t>
            </a:r>
            <a:r>
              <a:rPr lang="en-CA" sz="4000" dirty="0" err="1" smtClean="0"/>
              <a:t>ይእኅዝ</a:t>
            </a:r>
            <a:r>
              <a:rPr lang="en-CA" sz="4000" dirty="0" smtClean="0"/>
              <a:t> </a:t>
            </a:r>
            <a:r>
              <a:rPr lang="en-CA" sz="4000" dirty="0" err="1"/>
              <a:t>እግዚአብሔር</a:t>
            </a:r>
            <a:r>
              <a:rPr lang="en-CA" sz="4000" dirty="0"/>
              <a:t> </a:t>
            </a:r>
            <a:r>
              <a:rPr lang="en-CA" sz="4000" dirty="0" err="1"/>
              <a:t>አብ</a:t>
            </a:r>
            <a:r>
              <a:rPr lang="en-CA" sz="4000" dirty="0"/>
              <a:t> </a:t>
            </a:r>
            <a:r>
              <a:rPr lang="en-CA" sz="4000" dirty="0" err="1" smtClean="0"/>
              <a:t>ለእግ</a:t>
            </a:r>
            <a:endParaRPr lang="en-CA" sz="4000" dirty="0" smtClean="0"/>
          </a:p>
          <a:p>
            <a:r>
              <a:rPr lang="en-CA" sz="4000" dirty="0" err="1" smtClean="0"/>
              <a:t>ዚእ</a:t>
            </a:r>
            <a:r>
              <a:rPr lang="en-CA" sz="4000" dirty="0" smtClean="0"/>
              <a:t> </a:t>
            </a:r>
            <a:r>
              <a:rPr lang="en-CA" sz="4000" dirty="0" err="1"/>
              <a:t>ወመድኃኒነ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በእንተ</a:t>
            </a:r>
            <a:r>
              <a:rPr lang="en-CA" sz="4000" dirty="0"/>
              <a:t> </a:t>
            </a:r>
            <a:r>
              <a:rPr lang="en-CA" sz="4000" dirty="0" err="1"/>
              <a:t>እለ</a:t>
            </a:r>
            <a:r>
              <a:rPr lang="en-CA" sz="4000" dirty="0"/>
              <a:t> </a:t>
            </a:r>
            <a:r>
              <a:rPr lang="en-CA" sz="4000" dirty="0" err="1" smtClean="0"/>
              <a:t>ያበ</a:t>
            </a:r>
            <a:endParaRPr lang="en-CA" sz="4000" dirty="0" smtClean="0"/>
          </a:p>
          <a:p>
            <a:r>
              <a:rPr lang="en-CA" sz="4000" dirty="0" err="1" smtClean="0"/>
              <a:t>ውኡ</a:t>
            </a:r>
            <a:r>
              <a:rPr lang="en-CA" sz="4000" dirty="0" smtClean="0"/>
              <a:t> </a:t>
            </a:r>
            <a:r>
              <a:rPr lang="en-CA" sz="4000" dirty="0" err="1"/>
              <a:t>መባአ</a:t>
            </a:r>
            <a:r>
              <a:rPr lang="en-CA" sz="4000" dirty="0"/>
              <a:t> </a:t>
            </a:r>
            <a:r>
              <a:rPr lang="en-CA" sz="4000" dirty="0" err="1"/>
              <a:t>በውስተ</a:t>
            </a:r>
            <a:r>
              <a:rPr lang="en-CA" sz="4000" dirty="0"/>
              <a:t> </a:t>
            </a:r>
            <a:r>
              <a:rPr lang="en-CA" sz="4000" dirty="0" err="1" smtClean="0"/>
              <a:t>ቅድ</a:t>
            </a:r>
            <a:endParaRPr lang="en-CA" sz="4000" dirty="0" smtClean="0"/>
          </a:p>
          <a:p>
            <a:r>
              <a:rPr lang="en-CA" sz="4000" dirty="0" err="1" smtClean="0"/>
              <a:t>ስት</a:t>
            </a:r>
            <a:r>
              <a:rPr lang="en-CA" sz="4000" dirty="0" smtClean="0"/>
              <a:t> </a:t>
            </a:r>
            <a:r>
              <a:rPr lang="en-CA" sz="4000" dirty="0" err="1"/>
              <a:t>አሐቲ</a:t>
            </a:r>
            <a:r>
              <a:rPr lang="en-CA" sz="4000" dirty="0"/>
              <a:t> </a:t>
            </a:r>
            <a:r>
              <a:rPr lang="en-CA" sz="4000" dirty="0" err="1"/>
              <a:t>እንተ</a:t>
            </a:r>
            <a:r>
              <a:rPr lang="en-CA" sz="4000" dirty="0"/>
              <a:t> </a:t>
            </a:r>
            <a:r>
              <a:rPr lang="en-CA" sz="4000" dirty="0" err="1"/>
              <a:t>ላዕለ</a:t>
            </a:r>
            <a:r>
              <a:rPr lang="en-CA" sz="4000" dirty="0"/>
              <a:t> </a:t>
            </a:r>
            <a:r>
              <a:rPr lang="en-CA" sz="4000" dirty="0" err="1"/>
              <a:t>ኵሉ</a:t>
            </a:r>
            <a:r>
              <a:rPr lang="en-CA" sz="4000" dirty="0"/>
              <a:t> </a:t>
            </a:r>
            <a:r>
              <a:rPr lang="en-CA" sz="4000" dirty="0" err="1"/>
              <a:t>ቤተ</a:t>
            </a:r>
            <a:r>
              <a:rPr lang="en-CA" sz="4000" dirty="0"/>
              <a:t> </a:t>
            </a:r>
            <a:r>
              <a:rPr lang="en-CA" sz="4000" dirty="0" err="1"/>
              <a:t>ክርስቲያን</a:t>
            </a:r>
            <a:r>
              <a:rPr lang="en-CA" sz="4000" dirty="0"/>
              <a:t>።</a:t>
            </a:r>
          </a:p>
          <a:p>
            <a:r>
              <a:rPr lang="en-CA" sz="4000" dirty="0" err="1"/>
              <a:t>መሥዋዕተ</a:t>
            </a:r>
            <a:r>
              <a:rPr lang="en-CA" sz="4000" dirty="0"/>
              <a:t> </a:t>
            </a:r>
            <a:r>
              <a:rPr lang="en-CA" sz="4000" dirty="0" err="1"/>
              <a:t>ቀዳምያተ</a:t>
            </a:r>
            <a:r>
              <a:rPr lang="en-CA" sz="4000" dirty="0"/>
              <a:t> </a:t>
            </a:r>
            <a:r>
              <a:rPr lang="en-CA" sz="4000" dirty="0" err="1"/>
              <a:t>ዐሥራተ</a:t>
            </a:r>
            <a:r>
              <a:rPr lang="en-CA" sz="4000" dirty="0"/>
              <a:t> </a:t>
            </a:r>
            <a:r>
              <a:rPr lang="en-CA" sz="4000" dirty="0" err="1"/>
              <a:t>አኰቴተ</a:t>
            </a:r>
            <a:r>
              <a:rPr lang="en-CA" sz="4000" dirty="0" smtClean="0"/>
              <a:t>፥</a:t>
            </a:r>
            <a:endParaRPr lang="en-CA" sz="4000" dirty="0"/>
          </a:p>
        </p:txBody>
      </p:sp>
      <p:sp>
        <p:nvSpPr>
          <p:cNvPr id="19" name="Rectangle 18"/>
          <p:cNvSpPr/>
          <p:nvPr/>
        </p:nvSpPr>
        <p:spPr>
          <a:xfrm>
            <a:off x="3995435" y="47919"/>
            <a:ext cx="4297958" cy="6494085"/>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ዝደረስዎ</a:t>
            </a:r>
            <a:r>
              <a:rPr lang="en-CA" sz="2000" dirty="0">
                <a:solidFill>
                  <a:srgbClr val="FFC000"/>
                </a:solidFill>
              </a:rPr>
              <a:t> </a:t>
            </a:r>
            <a:r>
              <a:rPr lang="en-CA" sz="2000" dirty="0" err="1">
                <a:solidFill>
                  <a:srgbClr val="FFC000"/>
                </a:solidFill>
              </a:rPr>
              <a:t>ጸሎተ</a:t>
            </a:r>
            <a:r>
              <a:rPr lang="en-CA" sz="2000" dirty="0">
                <a:solidFill>
                  <a:srgbClr val="FFC000"/>
                </a:solidFill>
              </a:rPr>
              <a:t> </a:t>
            </a:r>
            <a:r>
              <a:rPr lang="en-CA" sz="2000" dirty="0" err="1">
                <a:solidFill>
                  <a:srgbClr val="FFC000"/>
                </a:solidFill>
              </a:rPr>
              <a:t>መባእ</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4000" dirty="0" err="1">
                <a:solidFill>
                  <a:srgbClr val="FF0000"/>
                </a:solidFill>
              </a:rPr>
              <a:t>ንፍቅ</a:t>
            </a:r>
            <a:r>
              <a:rPr lang="en-CA" sz="4000" dirty="0">
                <a:solidFill>
                  <a:srgbClr val="FF0000"/>
                </a:solidFill>
              </a:rPr>
              <a:t> </a:t>
            </a:r>
            <a:r>
              <a:rPr lang="en-CA" sz="1400" dirty="0">
                <a:solidFill>
                  <a:srgbClr val="FFC000"/>
                </a:solidFill>
              </a:rPr>
              <a:t>41. </a:t>
            </a:r>
            <a:r>
              <a:rPr lang="en-CA" sz="1400" dirty="0" smtClean="0">
                <a:solidFill>
                  <a:srgbClr val="FFC000"/>
                </a:solidFill>
              </a:rPr>
              <a:t> </a:t>
            </a:r>
            <a:r>
              <a:rPr lang="en-CA" sz="4000" dirty="0" err="1" smtClean="0"/>
              <a:t>ከም</a:t>
            </a:r>
            <a:r>
              <a:rPr lang="en-CA" sz="4000" dirty="0" smtClean="0"/>
              <a:t>  </a:t>
            </a:r>
            <a:r>
              <a:rPr lang="en-CA" sz="4000" dirty="0" err="1" smtClean="0"/>
              <a:t>ብሓ</a:t>
            </a:r>
            <a:endParaRPr lang="en-CA" sz="4000" dirty="0" smtClean="0"/>
          </a:p>
          <a:p>
            <a:r>
              <a:rPr lang="en-CA" sz="4000" dirty="0" err="1" smtClean="0"/>
              <a:t>ድሽ</a:t>
            </a:r>
            <a:r>
              <a:rPr lang="en-CA" sz="4000" dirty="0" smtClean="0"/>
              <a:t> </a:t>
            </a:r>
            <a:r>
              <a:rPr lang="en-CA" sz="4000" dirty="0" err="1"/>
              <a:t>ኵሉ</a:t>
            </a:r>
            <a:r>
              <a:rPr lang="en-CA" sz="4000" dirty="0"/>
              <a:t> </a:t>
            </a:r>
            <a:r>
              <a:rPr lang="en-CA" sz="4000" dirty="0" err="1"/>
              <a:t>ንዝሓዘ</a:t>
            </a:r>
            <a:r>
              <a:rPr lang="en-CA" sz="4000" dirty="0"/>
              <a:t> </a:t>
            </a:r>
            <a:r>
              <a:rPr lang="en-CA" sz="4000" dirty="0" err="1" smtClean="0"/>
              <a:t>እግዚኣ</a:t>
            </a:r>
            <a:endParaRPr lang="en-CA" sz="4000" dirty="0" smtClean="0"/>
          </a:p>
          <a:p>
            <a:r>
              <a:rPr lang="en-CA" sz="4000" dirty="0" err="1" smtClean="0"/>
              <a:t>ብሄር</a:t>
            </a:r>
            <a:r>
              <a:rPr lang="en-CA" sz="4000" dirty="0" smtClean="0"/>
              <a:t> </a:t>
            </a:r>
            <a:r>
              <a:rPr lang="en-CA" sz="4000" dirty="0" err="1"/>
              <a:t>ኣቦኡ</a:t>
            </a:r>
            <a:r>
              <a:rPr lang="en-CA" sz="4000" dirty="0"/>
              <a:t> </a:t>
            </a:r>
            <a:r>
              <a:rPr lang="en-CA" sz="4000" dirty="0" err="1"/>
              <a:t>ንጐይታናን</a:t>
            </a:r>
            <a:r>
              <a:rPr lang="en-CA" sz="4000" dirty="0"/>
              <a:t> </a:t>
            </a:r>
            <a:r>
              <a:rPr lang="en-CA" sz="4000" dirty="0" err="1"/>
              <a:t>ኣምላኽናን</a:t>
            </a:r>
            <a:r>
              <a:rPr lang="en-CA" sz="4000" dirty="0"/>
              <a:t> </a:t>
            </a:r>
            <a:r>
              <a:rPr lang="en-CA" sz="4000" dirty="0" err="1"/>
              <a:t>መድሓኒናን</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ንልምን</a:t>
            </a:r>
            <a:r>
              <a:rPr lang="en-CA" sz="4000" dirty="0"/>
              <a:t> </a:t>
            </a:r>
            <a:r>
              <a:rPr lang="en-CA" sz="4000" dirty="0" err="1"/>
              <a:t>ኣሎና</a:t>
            </a:r>
            <a:r>
              <a:rPr lang="en-CA" sz="4000" dirty="0"/>
              <a:t>። </a:t>
            </a:r>
            <a:r>
              <a:rPr lang="en-CA" sz="4000" dirty="0" err="1"/>
              <a:t>ልዕሊ</a:t>
            </a:r>
            <a:r>
              <a:rPr lang="en-CA" sz="4000" dirty="0"/>
              <a:t> </a:t>
            </a:r>
            <a:r>
              <a:rPr lang="en-CA" sz="4000" dirty="0" err="1"/>
              <a:t>ዅሉ</a:t>
            </a:r>
            <a:r>
              <a:rPr lang="en-CA" sz="4000" dirty="0"/>
              <a:t> </a:t>
            </a:r>
            <a:r>
              <a:rPr lang="en-CA" sz="4000" dirty="0" err="1"/>
              <a:t>ኣብ</a:t>
            </a:r>
            <a:r>
              <a:rPr lang="en-CA" sz="4000" dirty="0"/>
              <a:t> </a:t>
            </a:r>
            <a:r>
              <a:rPr lang="en-CA" sz="4000" dirty="0" err="1"/>
              <a:t>ዝኾነት</a:t>
            </a:r>
            <a:r>
              <a:rPr lang="en-CA" sz="4000" dirty="0"/>
              <a:t> </a:t>
            </a:r>
            <a:r>
              <a:rPr lang="en-CA" sz="4000" dirty="0" err="1"/>
              <a:t>ሓንቲ</a:t>
            </a:r>
            <a:r>
              <a:rPr lang="en-CA" sz="4000" dirty="0"/>
              <a:t> </a:t>
            </a:r>
            <a:r>
              <a:rPr lang="en-CA" sz="4000" dirty="0" err="1"/>
              <a:t>ቅድስቲ</a:t>
            </a:r>
            <a:r>
              <a:rPr lang="en-CA" sz="4000" dirty="0"/>
              <a:t> </a:t>
            </a:r>
            <a:r>
              <a:rPr lang="en-CA" sz="4000" dirty="0" err="1"/>
              <a:t>ቤተ</a:t>
            </a:r>
            <a:r>
              <a:rPr lang="en-CA" sz="4000" dirty="0"/>
              <a:t> </a:t>
            </a:r>
            <a:r>
              <a:rPr lang="en-CA" sz="4000" dirty="0" err="1"/>
              <a:t>ክርስትያን</a:t>
            </a:r>
            <a:r>
              <a:rPr lang="en-CA" sz="4000" dirty="0"/>
              <a:t> </a:t>
            </a:r>
            <a:r>
              <a:rPr lang="en-CA" sz="4000" dirty="0" err="1"/>
              <a:t>ምእንቲ</a:t>
            </a:r>
            <a:r>
              <a:rPr lang="en-CA" sz="4000" dirty="0"/>
              <a:t> </a:t>
            </a:r>
            <a:r>
              <a:rPr lang="en-CA" sz="4000" dirty="0" err="1"/>
              <a:t>እቶም</a:t>
            </a:r>
            <a:r>
              <a:rPr lang="en-CA" sz="4000" dirty="0"/>
              <a:t> </a:t>
            </a:r>
            <a:r>
              <a:rPr lang="en-CA" sz="4000" dirty="0" err="1"/>
              <a:t>መባእን</a:t>
            </a:r>
            <a:r>
              <a:rPr lang="en-CA" sz="4000" dirty="0"/>
              <a:t> </a:t>
            </a:r>
            <a:r>
              <a:rPr lang="en-CA" sz="4000" dirty="0" err="1" smtClean="0"/>
              <a:t>መሥዋዕ</a:t>
            </a:r>
            <a:endParaRPr lang="en-CA" sz="4000" dirty="0" smtClean="0"/>
          </a:p>
          <a:p>
            <a:r>
              <a:rPr lang="en-CA" sz="3600" dirty="0" err="1" smtClean="0"/>
              <a:t>ትን</a:t>
            </a:r>
            <a:r>
              <a:rPr lang="en-CA" sz="3600" dirty="0"/>
              <a:t>፥ </a:t>
            </a:r>
            <a:r>
              <a:rPr lang="en-CA" sz="3600" dirty="0" err="1"/>
              <a:t>ቀዳምያትን</a:t>
            </a:r>
            <a:r>
              <a:rPr lang="en-CA" sz="3600" dirty="0"/>
              <a:t> </a:t>
            </a:r>
            <a:r>
              <a:rPr lang="en-CA" sz="3600" dirty="0" err="1" smtClean="0"/>
              <a:t>ዓሥራትን</a:t>
            </a:r>
            <a:r>
              <a:rPr lang="en-CA" sz="3600" dirty="0"/>
              <a:t>፥ </a:t>
            </a:r>
            <a:endParaRPr lang="en-CA" sz="3600" dirty="0" smtClean="0"/>
          </a:p>
        </p:txBody>
      </p:sp>
      <p:sp>
        <p:nvSpPr>
          <p:cNvPr id="20" name="Rectangle 19"/>
          <p:cNvSpPr/>
          <p:nvPr/>
        </p:nvSpPr>
        <p:spPr>
          <a:xfrm>
            <a:off x="8090415" y="-22961"/>
            <a:ext cx="4288173" cy="6571030"/>
          </a:xfrm>
          <a:prstGeom prst="rect">
            <a:avLst/>
          </a:prstGeom>
        </p:spPr>
        <p:txBody>
          <a:bodyPr wrap="square">
            <a:spAutoFit/>
          </a:bodyPr>
          <a:lstStyle/>
          <a:p>
            <a:pPr marL="40639" marR="40639">
              <a:spcBef>
                <a:spcPts val="600"/>
              </a:spcBef>
              <a:buClr>
                <a:srgbClr val="D84800"/>
              </a:buClr>
              <a:defRPr sz="2800"/>
            </a:pPr>
            <a:r>
              <a:rPr lang="en-US" sz="2000" dirty="0" smtClean="0">
                <a:solidFill>
                  <a:srgbClr val="FFC000"/>
                </a:solidFill>
                <a:uFill>
                  <a:solidFill>
                    <a:srgbClr val="D84800"/>
                  </a:solidFill>
                </a:uFill>
              </a:rPr>
              <a:t>The Apostles Prayer </a:t>
            </a:r>
            <a:r>
              <a:rPr lang="en-US" sz="2000" dirty="0">
                <a:solidFill>
                  <a:srgbClr val="FFC000"/>
                </a:solidFill>
                <a:uFill>
                  <a:solidFill>
                    <a:srgbClr val="D84800"/>
                  </a:solidFill>
                </a:uFill>
              </a:rPr>
              <a:t>of </a:t>
            </a:r>
            <a:r>
              <a:rPr lang="en-US" sz="2000" dirty="0" smtClean="0">
                <a:solidFill>
                  <a:srgbClr val="FFC000"/>
                </a:solidFill>
                <a:uFill>
                  <a:solidFill>
                    <a:srgbClr val="D84800"/>
                  </a:solidFill>
                </a:uFill>
              </a:rPr>
              <a:t>Oblation </a:t>
            </a:r>
          </a:p>
          <a:p>
            <a:pPr marL="40639" marR="40639">
              <a:spcBef>
                <a:spcPts val="600"/>
              </a:spcBef>
              <a:buClr>
                <a:srgbClr val="D84800"/>
              </a:buClr>
              <a:defRPr sz="2800"/>
            </a:pPr>
            <a:r>
              <a:rPr lang="en-US" sz="3300" dirty="0" err="1" smtClean="0">
                <a:solidFill>
                  <a:srgbClr val="FF0000"/>
                </a:solidFill>
                <a:uFill>
                  <a:solidFill>
                    <a:srgbClr val="D84800"/>
                  </a:solidFill>
                </a:uFill>
              </a:rPr>
              <a:t>Asst.Priest</a:t>
            </a:r>
            <a:r>
              <a:rPr lang="en-US" sz="3300" dirty="0" smtClean="0">
                <a:solidFill>
                  <a:srgbClr val="FF0000"/>
                </a:solidFill>
                <a:uFill>
                  <a:solidFill>
                    <a:srgbClr val="D84800"/>
                  </a:solidFill>
                </a:uFill>
              </a:rPr>
              <a:t>: </a:t>
            </a:r>
            <a:r>
              <a:rPr lang="en-US" sz="1400" dirty="0" smtClean="0">
                <a:solidFill>
                  <a:srgbClr val="FFC000"/>
                </a:solidFill>
                <a:uFill>
                  <a:solidFill>
                    <a:srgbClr val="D84800"/>
                  </a:solidFill>
                </a:uFill>
              </a:rPr>
              <a:t>41. </a:t>
            </a:r>
            <a:r>
              <a:rPr lang="en-US" sz="3300" dirty="0" smtClean="0">
                <a:uFill>
                  <a:solidFill>
                    <a:srgbClr val="D84800"/>
                  </a:solidFill>
                </a:uFill>
              </a:rPr>
              <a:t>And </a:t>
            </a:r>
            <a:r>
              <a:rPr lang="en-US" sz="3300" dirty="0">
                <a:uFill>
                  <a:solidFill>
                    <a:srgbClr val="D84800"/>
                  </a:solidFill>
                </a:uFill>
              </a:rPr>
              <a:t>again let us beseech </a:t>
            </a:r>
            <a:r>
              <a:rPr lang="en-US" sz="3300" dirty="0" smtClean="0">
                <a:uFill>
                  <a:solidFill>
                    <a:srgbClr val="D84800"/>
                  </a:solidFill>
                </a:uFill>
              </a:rPr>
              <a:t>the almighty </a:t>
            </a:r>
            <a:r>
              <a:rPr lang="en-US" sz="3300" dirty="0">
                <a:uFill>
                  <a:solidFill>
                    <a:srgbClr val="D84800"/>
                  </a:solidFill>
                </a:uFill>
              </a:rPr>
              <a:t>Lord, the Father of the Lord </a:t>
            </a:r>
            <a:r>
              <a:rPr lang="en-US" sz="3300" dirty="0" smtClean="0">
                <a:uFill>
                  <a:solidFill>
                    <a:srgbClr val="D84800"/>
                  </a:solidFill>
                </a:uFill>
              </a:rPr>
              <a:t>our </a:t>
            </a:r>
            <a:r>
              <a:rPr lang="en-US" sz="3300" dirty="0" err="1" smtClean="0">
                <a:uFill>
                  <a:solidFill>
                    <a:srgbClr val="D84800"/>
                  </a:solidFill>
                </a:uFill>
              </a:rPr>
              <a:t>Saviour</a:t>
            </a:r>
            <a:r>
              <a:rPr lang="en-US" sz="3300" dirty="0" smtClean="0">
                <a:uFill>
                  <a:solidFill>
                    <a:srgbClr val="D84800"/>
                  </a:solidFill>
                </a:uFill>
              </a:rPr>
              <a:t> </a:t>
            </a:r>
            <a:r>
              <a:rPr lang="en-US" sz="3300" dirty="0">
                <a:uFill>
                  <a:solidFill>
                    <a:srgbClr val="D84800"/>
                  </a:solidFill>
                </a:uFill>
              </a:rPr>
              <a:t>Jesus Christ, on behalf of </a:t>
            </a:r>
            <a:r>
              <a:rPr lang="en-US" sz="3300" dirty="0" smtClean="0">
                <a:uFill>
                  <a:solidFill>
                    <a:srgbClr val="D84800"/>
                  </a:solidFill>
                </a:uFill>
              </a:rPr>
              <a:t>those who </a:t>
            </a:r>
            <a:r>
              <a:rPr lang="en-US" sz="3300" dirty="0">
                <a:uFill>
                  <a:solidFill>
                    <a:srgbClr val="D84800"/>
                  </a:solidFill>
                </a:uFill>
              </a:rPr>
              <a:t>bring an oblation </a:t>
            </a:r>
            <a:r>
              <a:rPr lang="en-US" sz="3300" dirty="0" smtClean="0">
                <a:uFill>
                  <a:solidFill>
                    <a:srgbClr val="D84800"/>
                  </a:solidFill>
                </a:uFill>
              </a:rPr>
              <a:t>within </a:t>
            </a:r>
            <a:r>
              <a:rPr lang="en-US" sz="3300" dirty="0">
                <a:uFill>
                  <a:solidFill>
                    <a:srgbClr val="D84800"/>
                  </a:solidFill>
                </a:uFill>
              </a:rPr>
              <a:t>the one </a:t>
            </a:r>
            <a:r>
              <a:rPr lang="en-US" sz="3300" dirty="0" smtClean="0">
                <a:uFill>
                  <a:solidFill>
                    <a:srgbClr val="D84800"/>
                  </a:solidFill>
                </a:uFill>
              </a:rPr>
              <a:t>holy universal </a:t>
            </a:r>
            <a:r>
              <a:rPr lang="en-US" sz="3300" dirty="0">
                <a:uFill>
                  <a:solidFill>
                    <a:srgbClr val="D84800"/>
                  </a:solidFill>
                </a:uFill>
              </a:rPr>
              <a:t>church, a sacrifice, first-fruits</a:t>
            </a:r>
            <a:r>
              <a:rPr lang="en-US" sz="3300" dirty="0" smtClean="0">
                <a:uFill>
                  <a:solidFill>
                    <a:srgbClr val="D84800"/>
                  </a:solidFill>
                </a:uFill>
              </a:rPr>
              <a:t>, tithes</a:t>
            </a:r>
            <a:r>
              <a:rPr lang="en-US" sz="3300" dirty="0">
                <a:uFill>
                  <a:solidFill>
                    <a:srgbClr val="D84800"/>
                  </a:solidFill>
                </a:uFill>
              </a:rPr>
              <a:t>, a thank offering, a memorial, </a:t>
            </a:r>
            <a:r>
              <a:rPr lang="en-US" sz="3300" dirty="0" smtClean="0">
                <a:uFill>
                  <a:solidFill>
                    <a:srgbClr val="D84800"/>
                  </a:solidFill>
                </a:uFill>
              </a:rPr>
              <a:t>whether</a:t>
            </a:r>
          </a:p>
        </p:txBody>
      </p:sp>
    </p:spTree>
    <p:extLst>
      <p:ext uri="{BB962C8B-B14F-4D97-AF65-F5344CB8AC3E}">
        <p14:creationId xmlns:p14="http://schemas.microsoft.com/office/powerpoint/2010/main" val="12845731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065371" cy="6555641"/>
          </a:xfrm>
          <a:prstGeom prst="rect">
            <a:avLst/>
          </a:prstGeom>
        </p:spPr>
        <p:txBody>
          <a:bodyPr wrap="square">
            <a:spAutoFit/>
          </a:bodyPr>
          <a:lstStyle/>
          <a:p>
            <a:r>
              <a:rPr lang="en-CA" sz="4200" dirty="0" err="1" smtClean="0"/>
              <a:t>ተዝካር</a:t>
            </a:r>
            <a:r>
              <a:rPr lang="en-CA" sz="4200" dirty="0" smtClean="0"/>
              <a:t> </a:t>
            </a:r>
            <a:r>
              <a:rPr lang="en-CA" sz="4200" dirty="0" err="1" smtClean="0"/>
              <a:t>ዘብዙኅ</a:t>
            </a:r>
            <a:r>
              <a:rPr lang="en-CA" sz="4200" dirty="0" smtClean="0"/>
              <a:t> </a:t>
            </a:r>
            <a:r>
              <a:rPr lang="en-CA" sz="4200" dirty="0" err="1" smtClean="0"/>
              <a:t>ወዘኅዳጥ</a:t>
            </a:r>
            <a:r>
              <a:rPr lang="en-CA" sz="4200" dirty="0" smtClean="0"/>
              <a:t>፥ </a:t>
            </a:r>
            <a:r>
              <a:rPr lang="en-CA" sz="4200" dirty="0" err="1" smtClean="0"/>
              <a:t>ዘኅቡእ</a:t>
            </a:r>
            <a:r>
              <a:rPr lang="en-CA" sz="4200" dirty="0" smtClean="0"/>
              <a:t> </a:t>
            </a:r>
            <a:r>
              <a:rPr lang="en-CA" sz="4200" dirty="0" err="1" smtClean="0"/>
              <a:t>ወዘገሃድ</a:t>
            </a:r>
            <a:r>
              <a:rPr lang="en-CA" sz="4200" dirty="0" smtClean="0"/>
              <a:t>። </a:t>
            </a:r>
            <a:r>
              <a:rPr lang="en-CA" sz="4200" dirty="0" err="1" smtClean="0"/>
              <a:t>ወእለሂ</a:t>
            </a:r>
            <a:r>
              <a:rPr lang="en-CA" sz="4200" dirty="0" smtClean="0"/>
              <a:t> </a:t>
            </a:r>
            <a:r>
              <a:rPr lang="en-CA" sz="4200" dirty="0" err="1" smtClean="0"/>
              <a:t>ይፈቅዱ</a:t>
            </a:r>
            <a:r>
              <a:rPr lang="en-CA" sz="4200" dirty="0" smtClean="0"/>
              <a:t> </a:t>
            </a:r>
            <a:r>
              <a:rPr lang="en-CA" sz="4200" dirty="0" err="1" smtClean="0"/>
              <a:t>የሃቡ</a:t>
            </a:r>
            <a:r>
              <a:rPr lang="en-CA" sz="4200" dirty="0" smtClean="0"/>
              <a:t> </a:t>
            </a:r>
            <a:r>
              <a:rPr lang="en-CA" sz="4200" dirty="0" err="1" smtClean="0"/>
              <a:t>አልቦሙ</a:t>
            </a:r>
            <a:r>
              <a:rPr lang="en-CA" sz="4200" dirty="0" smtClean="0"/>
              <a:t> </a:t>
            </a:r>
            <a:r>
              <a:rPr lang="en-CA" sz="4200" dirty="0" err="1" smtClean="0"/>
              <a:t>ዘይሁቡ</a:t>
            </a:r>
            <a:r>
              <a:rPr lang="en-CA" sz="4200" dirty="0" smtClean="0"/>
              <a:t> </a:t>
            </a:r>
            <a:r>
              <a:rPr lang="en-CA" sz="4200" dirty="0" err="1" smtClean="0"/>
              <a:t>ይትወከፍ</a:t>
            </a:r>
            <a:r>
              <a:rPr lang="en-CA" sz="4200" dirty="0" smtClean="0"/>
              <a:t> </a:t>
            </a:r>
            <a:r>
              <a:rPr lang="en-CA" sz="4200" dirty="0" err="1" smtClean="0"/>
              <a:t>ፍትዋቶሙ</a:t>
            </a:r>
            <a:r>
              <a:rPr lang="en-CA" sz="4200" dirty="0" smtClean="0"/>
              <a:t> </a:t>
            </a:r>
            <a:r>
              <a:rPr lang="en-CA" sz="4200" dirty="0" err="1" smtClean="0"/>
              <a:t>ዘበሰማያት</a:t>
            </a:r>
            <a:r>
              <a:rPr lang="en-CA" sz="4200" dirty="0" smtClean="0"/>
              <a:t> </a:t>
            </a:r>
            <a:r>
              <a:rPr lang="en-CA" sz="4200" dirty="0" err="1" smtClean="0"/>
              <a:t>መንግሥተ</a:t>
            </a:r>
            <a:r>
              <a:rPr lang="en-CA" sz="4200" dirty="0" smtClean="0"/>
              <a:t> </a:t>
            </a:r>
            <a:r>
              <a:rPr lang="en-CA" sz="4200" dirty="0" err="1" smtClean="0"/>
              <a:t>ይጸጉ</a:t>
            </a:r>
            <a:r>
              <a:rPr lang="en-CA" sz="4200" dirty="0" smtClean="0"/>
              <a:t> </a:t>
            </a:r>
            <a:r>
              <a:rPr lang="en-CA" sz="4200" dirty="0" err="1" smtClean="0"/>
              <a:t>ዘለኵሉ</a:t>
            </a:r>
            <a:r>
              <a:rPr lang="en-CA" sz="4200" dirty="0" smtClean="0"/>
              <a:t> </a:t>
            </a:r>
            <a:r>
              <a:rPr lang="en-CA" sz="4200" dirty="0" err="1" smtClean="0"/>
              <a:t>ግብረ</a:t>
            </a:r>
            <a:r>
              <a:rPr lang="en-CA" sz="4200" dirty="0" smtClean="0"/>
              <a:t> </a:t>
            </a:r>
            <a:r>
              <a:rPr lang="en-CA" sz="4200" dirty="0" err="1" smtClean="0"/>
              <a:t>በረከት</a:t>
            </a:r>
            <a:r>
              <a:rPr lang="en-CA" sz="4200" dirty="0" smtClean="0"/>
              <a:t> </a:t>
            </a:r>
            <a:r>
              <a:rPr lang="en-CA" sz="4200" dirty="0" err="1" smtClean="0"/>
              <a:t>ሥልጣን</a:t>
            </a:r>
            <a:r>
              <a:rPr lang="en-CA" sz="4200" dirty="0" smtClean="0"/>
              <a:t> </a:t>
            </a:r>
            <a:r>
              <a:rPr lang="en-CA" sz="4200" dirty="0" err="1" smtClean="0"/>
              <a:t>ቦቱ</a:t>
            </a:r>
            <a:r>
              <a:rPr lang="en-CA" sz="4200" dirty="0" smtClean="0"/>
              <a:t> </a:t>
            </a:r>
            <a:r>
              <a:rPr lang="en-CA" sz="4200" dirty="0" err="1" smtClean="0"/>
              <a:t>እግዚአብ</a:t>
            </a:r>
            <a:endParaRPr lang="en-CA" sz="4200" dirty="0" smtClean="0"/>
          </a:p>
          <a:p>
            <a:r>
              <a:rPr lang="en-CA" sz="4200" dirty="0" err="1" smtClean="0"/>
              <a:t>ሔር</a:t>
            </a:r>
            <a:r>
              <a:rPr lang="en-CA" sz="4200" dirty="0" smtClean="0"/>
              <a:t> </a:t>
            </a:r>
            <a:r>
              <a:rPr lang="en-CA" sz="4200" dirty="0" err="1" smtClean="0"/>
              <a:t>አምላክነ</a:t>
            </a:r>
            <a:r>
              <a:rPr lang="en-CA" sz="4200" dirty="0" smtClean="0"/>
              <a:t>።</a:t>
            </a:r>
          </a:p>
        </p:txBody>
      </p:sp>
      <p:sp>
        <p:nvSpPr>
          <p:cNvPr id="19" name="Rectangle 18"/>
          <p:cNvSpPr/>
          <p:nvPr/>
        </p:nvSpPr>
        <p:spPr>
          <a:xfrm>
            <a:off x="3959995" y="-1697"/>
            <a:ext cx="4297958" cy="6863417"/>
          </a:xfrm>
          <a:prstGeom prst="rect">
            <a:avLst/>
          </a:prstGeom>
        </p:spPr>
        <p:txBody>
          <a:bodyPr wrap="square">
            <a:spAutoFit/>
          </a:bodyPr>
          <a:lstStyle/>
          <a:p>
            <a:r>
              <a:rPr lang="en-CA" sz="4000" dirty="0" err="1" smtClean="0"/>
              <a:t>ናይ</a:t>
            </a:r>
            <a:r>
              <a:rPr lang="en-CA" sz="4000" dirty="0" smtClean="0"/>
              <a:t> </a:t>
            </a:r>
            <a:r>
              <a:rPr lang="en-CA" sz="4000" dirty="0" err="1"/>
              <a:t>መዘከርታ</a:t>
            </a:r>
            <a:r>
              <a:rPr lang="en-CA" sz="4000" dirty="0"/>
              <a:t> </a:t>
            </a:r>
            <a:r>
              <a:rPr lang="en-CA" sz="4000" dirty="0" err="1"/>
              <a:t>ምስጋናን</a:t>
            </a:r>
            <a:r>
              <a:rPr lang="en-CA" sz="4000" dirty="0"/>
              <a:t>፥ </a:t>
            </a:r>
            <a:r>
              <a:rPr lang="en-CA" sz="4000" dirty="0" err="1"/>
              <a:t>ብዙሕን</a:t>
            </a:r>
            <a:r>
              <a:rPr lang="en-CA" sz="4000" dirty="0"/>
              <a:t> </a:t>
            </a:r>
            <a:r>
              <a:rPr lang="en-CA" sz="4000" dirty="0" err="1"/>
              <a:t>ውሑድን</a:t>
            </a:r>
            <a:r>
              <a:rPr lang="en-CA" sz="4000" dirty="0"/>
              <a:t>፥ </a:t>
            </a:r>
            <a:r>
              <a:rPr lang="en-CA" sz="4000" dirty="0" err="1"/>
              <a:t>ሕቡእን</a:t>
            </a:r>
            <a:r>
              <a:rPr lang="en-CA" sz="4000" dirty="0"/>
              <a:t> </a:t>
            </a:r>
            <a:r>
              <a:rPr lang="en-CA" sz="4000" dirty="0" err="1"/>
              <a:t>ግሁድን</a:t>
            </a:r>
            <a:r>
              <a:rPr lang="en-CA" sz="4000" dirty="0"/>
              <a:t>፥ </a:t>
            </a:r>
            <a:r>
              <a:rPr lang="en-CA" sz="4000" dirty="0" err="1"/>
              <a:t>ዘቕርቡ</a:t>
            </a:r>
            <a:r>
              <a:rPr lang="en-CA" sz="4000" dirty="0"/>
              <a:t>፥ </a:t>
            </a:r>
            <a:r>
              <a:rPr lang="en-CA" sz="4000" dirty="0" err="1"/>
              <a:t>ክህቡ</a:t>
            </a:r>
            <a:r>
              <a:rPr lang="en-CA" sz="4000" dirty="0"/>
              <a:t> </a:t>
            </a:r>
            <a:r>
              <a:rPr lang="en-CA" sz="4000" dirty="0" err="1"/>
              <a:t>እናደለዩ</a:t>
            </a:r>
            <a:r>
              <a:rPr lang="en-CA" sz="4000" dirty="0"/>
              <a:t> </a:t>
            </a:r>
            <a:r>
              <a:rPr lang="en-CA" sz="4000" dirty="0" err="1"/>
              <a:t>ዝህብዎ</a:t>
            </a:r>
            <a:r>
              <a:rPr lang="en-CA" sz="4000" dirty="0"/>
              <a:t> </a:t>
            </a:r>
            <a:r>
              <a:rPr lang="en-CA" sz="4000" dirty="0" err="1"/>
              <a:t>ንዘይብሎም</a:t>
            </a:r>
            <a:r>
              <a:rPr lang="en-CA" sz="4000" dirty="0"/>
              <a:t> </a:t>
            </a:r>
            <a:r>
              <a:rPr lang="en-CA" sz="4000" dirty="0" err="1"/>
              <a:t>ድልየቶም</a:t>
            </a:r>
            <a:r>
              <a:rPr lang="en-CA" sz="4000" dirty="0"/>
              <a:t> </a:t>
            </a:r>
            <a:r>
              <a:rPr lang="en-CA" sz="4000" dirty="0" err="1"/>
              <a:t>ኣብ</a:t>
            </a:r>
            <a:r>
              <a:rPr lang="en-CA" sz="4000" dirty="0"/>
              <a:t> </a:t>
            </a:r>
            <a:r>
              <a:rPr lang="en-CA" sz="4000" dirty="0" err="1"/>
              <a:t>መንግሥተ</a:t>
            </a:r>
            <a:r>
              <a:rPr lang="en-CA" sz="4000" dirty="0"/>
              <a:t> </a:t>
            </a:r>
            <a:r>
              <a:rPr lang="en-CA" sz="4000" dirty="0" err="1"/>
              <a:t>ሰማያት</a:t>
            </a:r>
            <a:r>
              <a:rPr lang="en-CA" sz="4000" dirty="0"/>
              <a:t> </a:t>
            </a:r>
            <a:r>
              <a:rPr lang="en-CA" sz="4000" dirty="0" err="1"/>
              <a:t>ይቀበለሎም</a:t>
            </a:r>
            <a:r>
              <a:rPr lang="en-CA" sz="4000" dirty="0"/>
              <a:t>። </a:t>
            </a:r>
            <a:r>
              <a:rPr lang="en-CA" sz="4000" dirty="0" err="1"/>
              <a:t>ንዅሉ</a:t>
            </a:r>
            <a:r>
              <a:rPr lang="en-CA" sz="4000" dirty="0"/>
              <a:t> </a:t>
            </a:r>
            <a:r>
              <a:rPr lang="en-CA" sz="4000" dirty="0" err="1"/>
              <a:t>ግብሪ</a:t>
            </a:r>
            <a:r>
              <a:rPr lang="en-CA" sz="4000" dirty="0"/>
              <a:t> </a:t>
            </a:r>
            <a:r>
              <a:rPr lang="en-CA" sz="4000" dirty="0" err="1"/>
              <a:t>በረኸት</a:t>
            </a:r>
            <a:r>
              <a:rPr lang="en-CA" sz="4000" dirty="0"/>
              <a:t> </a:t>
            </a:r>
            <a:r>
              <a:rPr lang="en-CA" sz="4000" dirty="0" err="1"/>
              <a:t>ሥልጣን</a:t>
            </a:r>
            <a:r>
              <a:rPr lang="en-CA" sz="4000" dirty="0"/>
              <a:t> </a:t>
            </a:r>
            <a:r>
              <a:rPr lang="en-CA" sz="4000" dirty="0" err="1"/>
              <a:t>ዘለዎ</a:t>
            </a:r>
            <a:r>
              <a:rPr lang="en-CA" sz="4000" dirty="0"/>
              <a:t> </a:t>
            </a:r>
            <a:r>
              <a:rPr lang="en-CA" sz="4000" dirty="0" err="1"/>
              <a:t>እግዚኣብሄር</a:t>
            </a:r>
            <a:r>
              <a:rPr lang="en-CA" sz="4000" dirty="0"/>
              <a:t> </a:t>
            </a:r>
            <a:r>
              <a:rPr lang="en-CA" sz="4000" dirty="0" err="1"/>
              <a:t>ኣምላኽና</a:t>
            </a:r>
            <a:r>
              <a:rPr lang="en-CA" sz="4000" dirty="0"/>
              <a:t> </a:t>
            </a:r>
            <a:r>
              <a:rPr lang="en-CA" sz="4000" dirty="0" err="1"/>
              <a:t>እዩ</a:t>
            </a:r>
            <a:r>
              <a:rPr lang="en-CA" sz="4000" dirty="0" smtClean="0"/>
              <a:t>።</a:t>
            </a:r>
            <a:endParaRPr lang="en-CA" sz="4000" dirty="0"/>
          </a:p>
        </p:txBody>
      </p:sp>
      <p:sp>
        <p:nvSpPr>
          <p:cNvPr id="20" name="Rectangle 19"/>
          <p:cNvSpPr/>
          <p:nvPr/>
        </p:nvSpPr>
        <p:spPr>
          <a:xfrm>
            <a:off x="8154208" y="-22961"/>
            <a:ext cx="4088452" cy="6186309"/>
          </a:xfrm>
          <a:prstGeom prst="rect">
            <a:avLst/>
          </a:prstGeom>
        </p:spPr>
        <p:txBody>
          <a:bodyPr wrap="square">
            <a:spAutoFit/>
          </a:bodyPr>
          <a:lstStyle/>
          <a:p>
            <a:pPr marL="40639" marR="40639">
              <a:spcBef>
                <a:spcPts val="600"/>
              </a:spcBef>
              <a:buClr>
                <a:srgbClr val="D84800"/>
              </a:buClr>
              <a:defRPr sz="2800"/>
            </a:pPr>
            <a:r>
              <a:rPr lang="en-US" sz="3300" dirty="0">
                <a:uFill>
                  <a:solidFill>
                    <a:srgbClr val="D84800"/>
                  </a:solidFill>
                </a:uFill>
              </a:rPr>
              <a:t>much or little, secretly or openly, and of those who wish </a:t>
            </a:r>
            <a:r>
              <a:rPr lang="en-US" sz="3300" dirty="0" smtClean="0">
                <a:uFill>
                  <a:solidFill>
                    <a:srgbClr val="D84800"/>
                  </a:solidFill>
                </a:uFill>
              </a:rPr>
              <a:t>to give</a:t>
            </a:r>
            <a:r>
              <a:rPr lang="en-US" sz="3300" dirty="0">
                <a:uFill>
                  <a:solidFill>
                    <a:srgbClr val="D84800"/>
                  </a:solidFill>
                </a:uFill>
              </a:rPr>
              <a:t>, and have </a:t>
            </a:r>
            <a:r>
              <a:rPr lang="en-US" sz="3300" dirty="0" smtClean="0">
                <a:uFill>
                  <a:solidFill>
                    <a:srgbClr val="D84800"/>
                  </a:solidFill>
                </a:uFill>
              </a:rPr>
              <a:t>not where with </a:t>
            </a:r>
            <a:r>
              <a:rPr lang="en-US" sz="3300" dirty="0">
                <a:uFill>
                  <a:solidFill>
                    <a:srgbClr val="D84800"/>
                  </a:solidFill>
                </a:uFill>
              </a:rPr>
              <a:t>to give, that He accept </a:t>
            </a:r>
            <a:r>
              <a:rPr lang="en-US" sz="3300" dirty="0" smtClean="0">
                <a:uFill>
                  <a:solidFill>
                    <a:srgbClr val="D84800"/>
                  </a:solidFill>
                </a:uFill>
              </a:rPr>
              <a:t>their ready </a:t>
            </a:r>
            <a:r>
              <a:rPr lang="en-US" sz="3300" dirty="0">
                <a:uFill>
                  <a:solidFill>
                    <a:srgbClr val="D84800"/>
                  </a:solidFill>
                </a:uFill>
              </a:rPr>
              <a:t>mind, that He grant to them </a:t>
            </a:r>
            <a:r>
              <a:rPr lang="en-US" sz="3300" dirty="0" smtClean="0">
                <a:uFill>
                  <a:solidFill>
                    <a:srgbClr val="D84800"/>
                  </a:solidFill>
                </a:uFill>
              </a:rPr>
              <a:t>the heavenly </a:t>
            </a:r>
            <a:r>
              <a:rPr lang="en-US" sz="3300" dirty="0">
                <a:uFill>
                  <a:solidFill>
                    <a:srgbClr val="D84800"/>
                  </a:solidFill>
                </a:uFill>
              </a:rPr>
              <a:t>kingdom : power over all </a:t>
            </a:r>
            <a:r>
              <a:rPr lang="en-US" sz="3300" dirty="0" smtClean="0">
                <a:uFill>
                  <a:solidFill>
                    <a:srgbClr val="D84800"/>
                  </a:solidFill>
                </a:uFill>
              </a:rPr>
              <a:t>works of </a:t>
            </a:r>
            <a:r>
              <a:rPr lang="en-US" sz="3300" dirty="0">
                <a:uFill>
                  <a:solidFill>
                    <a:srgbClr val="D84800"/>
                  </a:solidFill>
                </a:uFill>
              </a:rPr>
              <a:t>blessing belongs to the Lord our God</a:t>
            </a:r>
            <a:r>
              <a:rPr lang="en-US" sz="3300" dirty="0" smtClean="0">
                <a:uFill>
                  <a:solidFill>
                    <a:srgbClr val="D84800"/>
                  </a:solidFill>
                </a:uFill>
              </a:rPr>
              <a:t>.</a:t>
            </a:r>
          </a:p>
        </p:txBody>
      </p:sp>
    </p:spTree>
    <p:extLst>
      <p:ext uri="{BB962C8B-B14F-4D97-AF65-F5344CB8AC3E}">
        <p14:creationId xmlns:p14="http://schemas.microsoft.com/office/powerpoint/2010/main" val="42049439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263559" cy="6494085"/>
          </a:xfrm>
          <a:prstGeom prst="rect">
            <a:avLst/>
          </a:prstGeom>
        </p:spPr>
        <p:txBody>
          <a:bodyPr wrap="square">
            <a:spAutoFit/>
          </a:bodyPr>
          <a:lstStyle/>
          <a:p>
            <a:endParaRPr lang="en-CA" sz="2000" dirty="0" smtClean="0">
              <a:solidFill>
                <a:srgbClr val="92D050"/>
              </a:solidFill>
            </a:endParaRPr>
          </a:p>
          <a:p>
            <a:r>
              <a:rPr lang="en-CA" sz="4400" dirty="0" err="1" smtClean="0">
                <a:solidFill>
                  <a:srgbClr val="92D050"/>
                </a:solidFill>
              </a:rPr>
              <a:t>ይ.ዲ</a:t>
            </a:r>
            <a:r>
              <a:rPr lang="en-CA" sz="4400" dirty="0">
                <a:solidFill>
                  <a:srgbClr val="92D050"/>
                </a:solidFill>
              </a:rPr>
              <a:t>. </a:t>
            </a:r>
            <a:r>
              <a:rPr lang="en-CA" sz="4400" dirty="0" err="1" smtClean="0">
                <a:solidFill>
                  <a:srgbClr val="92D050"/>
                </a:solidFill>
              </a:rPr>
              <a:t>ንፍቅ</a:t>
            </a:r>
            <a:r>
              <a:rPr lang="en-CA" sz="4400" dirty="0" smtClean="0">
                <a:solidFill>
                  <a:srgbClr val="92D050"/>
                </a:solidFill>
              </a:rPr>
              <a:t>: </a:t>
            </a:r>
            <a:r>
              <a:rPr lang="en-CA" sz="1400" dirty="0">
                <a:solidFill>
                  <a:srgbClr val="FFC000"/>
                </a:solidFill>
              </a:rPr>
              <a:t>፵፪. </a:t>
            </a:r>
            <a:r>
              <a:rPr lang="en-CA" sz="4400" dirty="0" err="1"/>
              <a:t>ጸልዩ</a:t>
            </a:r>
            <a:r>
              <a:rPr lang="en-CA" sz="4400" dirty="0"/>
              <a:t> ፥ </a:t>
            </a:r>
            <a:r>
              <a:rPr lang="en-CA" sz="4400" dirty="0" err="1"/>
              <a:t>በእንተ</a:t>
            </a:r>
            <a:r>
              <a:rPr lang="en-CA" sz="4400" dirty="0"/>
              <a:t> </a:t>
            </a:r>
            <a:r>
              <a:rPr lang="en-CA" sz="4400" dirty="0" err="1"/>
              <a:t>እለ</a:t>
            </a:r>
            <a:r>
              <a:rPr lang="en-CA" sz="4400" dirty="0"/>
              <a:t> </a:t>
            </a:r>
            <a:r>
              <a:rPr lang="en-CA" sz="4400" dirty="0" err="1"/>
              <a:t>ያብውኡ</a:t>
            </a:r>
            <a:r>
              <a:rPr lang="en-CA" sz="4400" dirty="0"/>
              <a:t> </a:t>
            </a:r>
            <a:r>
              <a:rPr lang="en-CA" sz="4400" dirty="0" err="1"/>
              <a:t>መባአ</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፵፫. </a:t>
            </a:r>
            <a:r>
              <a:rPr lang="en-CA" sz="4400" dirty="0" err="1"/>
              <a:t>ተወከፍ</a:t>
            </a:r>
            <a:r>
              <a:rPr lang="en-CA" sz="4400" dirty="0"/>
              <a:t> </a:t>
            </a:r>
            <a:r>
              <a:rPr lang="en-CA" sz="4400" dirty="0" err="1"/>
              <a:t>መባኦሙ</a:t>
            </a:r>
            <a:r>
              <a:rPr lang="en-CA" sz="4400" dirty="0"/>
              <a:t> </a:t>
            </a:r>
            <a:r>
              <a:rPr lang="en-CA" sz="4400" dirty="0" err="1"/>
              <a:t>ለአኀው</a:t>
            </a:r>
            <a:r>
              <a:rPr lang="en-CA" sz="4400" dirty="0"/>
              <a:t>፥ </a:t>
            </a:r>
            <a:r>
              <a:rPr lang="en-CA" sz="4400" dirty="0" err="1"/>
              <a:t>ወተወከፍ</a:t>
            </a:r>
            <a:r>
              <a:rPr lang="en-CA" sz="4400" dirty="0"/>
              <a:t> </a:t>
            </a:r>
            <a:r>
              <a:rPr lang="en-CA" sz="4400" dirty="0" err="1"/>
              <a:t>መባኦን</a:t>
            </a:r>
            <a:r>
              <a:rPr lang="en-CA" sz="4400" dirty="0"/>
              <a:t> </a:t>
            </a:r>
            <a:r>
              <a:rPr lang="en-CA" sz="4400" dirty="0" err="1"/>
              <a:t>ለአኃት</a:t>
            </a:r>
            <a:r>
              <a:rPr lang="en-CA" sz="4400" dirty="0"/>
              <a:t>፥ </a:t>
            </a:r>
            <a:r>
              <a:rPr lang="en-CA" sz="4400" dirty="0" err="1"/>
              <a:t>ተወከፍ</a:t>
            </a:r>
            <a:r>
              <a:rPr lang="en-CA" sz="4400" dirty="0"/>
              <a:t> </a:t>
            </a:r>
            <a:r>
              <a:rPr lang="en-CA" sz="4400" dirty="0" err="1"/>
              <a:t>መባአነ</a:t>
            </a:r>
            <a:r>
              <a:rPr lang="en-CA" sz="4400" dirty="0"/>
              <a:t> </a:t>
            </a:r>
            <a:r>
              <a:rPr lang="en-CA" sz="4400" dirty="0" err="1"/>
              <a:t>ወቁርባነነ</a:t>
            </a:r>
            <a:r>
              <a:rPr lang="en-CA" sz="4400" dirty="0" smtClean="0"/>
              <a:t>።</a:t>
            </a:r>
          </a:p>
        </p:txBody>
      </p:sp>
      <p:sp>
        <p:nvSpPr>
          <p:cNvPr id="19" name="Rectangle 18"/>
          <p:cNvSpPr/>
          <p:nvPr/>
        </p:nvSpPr>
        <p:spPr>
          <a:xfrm>
            <a:off x="3959995" y="-1697"/>
            <a:ext cx="4297958" cy="7417415"/>
          </a:xfrm>
          <a:prstGeom prst="rect">
            <a:avLst/>
          </a:prstGeom>
        </p:spPr>
        <p:txBody>
          <a:bodyPr wrap="square">
            <a:spAutoFit/>
          </a:bodyPr>
          <a:lstStyle/>
          <a:p>
            <a:endParaRPr lang="en-CA" sz="2000" dirty="0" smtClean="0">
              <a:solidFill>
                <a:srgbClr val="92D050"/>
              </a:solidFill>
            </a:endParaRPr>
          </a:p>
          <a:p>
            <a:r>
              <a:rPr lang="en-CA" sz="4400" dirty="0" err="1" smtClean="0">
                <a:solidFill>
                  <a:srgbClr val="92D050"/>
                </a:solidFill>
              </a:rPr>
              <a:t>ይ.ዲ</a:t>
            </a:r>
            <a:r>
              <a:rPr lang="en-CA" sz="4400" dirty="0">
                <a:solidFill>
                  <a:srgbClr val="92D050"/>
                </a:solidFill>
              </a:rPr>
              <a:t>. </a:t>
            </a:r>
            <a:r>
              <a:rPr lang="en-CA" sz="4400" dirty="0" err="1" smtClean="0">
                <a:solidFill>
                  <a:srgbClr val="92D050"/>
                </a:solidFill>
              </a:rPr>
              <a:t>ንፍቅ</a:t>
            </a:r>
            <a:r>
              <a:rPr lang="en-CA" sz="4400" dirty="0">
                <a:solidFill>
                  <a:srgbClr val="92D050"/>
                </a:solidFill>
              </a:rPr>
              <a:t>:</a:t>
            </a:r>
            <a:r>
              <a:rPr lang="en-CA" sz="4400" dirty="0" smtClean="0">
                <a:solidFill>
                  <a:srgbClr val="92D050"/>
                </a:solidFill>
              </a:rPr>
              <a:t> </a:t>
            </a:r>
            <a:r>
              <a:rPr lang="en-CA" sz="1400" dirty="0">
                <a:solidFill>
                  <a:srgbClr val="FFC000"/>
                </a:solidFill>
              </a:rPr>
              <a:t>42. </a:t>
            </a:r>
            <a:r>
              <a:rPr lang="en-CA" sz="4400" dirty="0" err="1"/>
              <a:t>ምእንቲ</a:t>
            </a:r>
            <a:r>
              <a:rPr lang="en-CA" sz="4400" dirty="0"/>
              <a:t> </a:t>
            </a:r>
            <a:r>
              <a:rPr lang="en-CA" sz="4400" dirty="0" err="1"/>
              <a:t>እቶም</a:t>
            </a:r>
            <a:r>
              <a:rPr lang="en-CA" sz="4400" dirty="0"/>
              <a:t> </a:t>
            </a:r>
            <a:r>
              <a:rPr lang="en-CA" sz="4400" dirty="0" err="1"/>
              <a:t>መባእ</a:t>
            </a:r>
            <a:r>
              <a:rPr lang="en-CA" sz="4400" dirty="0"/>
              <a:t> </a:t>
            </a:r>
            <a:r>
              <a:rPr lang="en-CA" sz="4400" dirty="0" err="1"/>
              <a:t>ዘቕርቡ</a:t>
            </a:r>
            <a:r>
              <a:rPr lang="en-CA" sz="4400" dirty="0"/>
              <a:t> </a:t>
            </a:r>
            <a:r>
              <a:rPr lang="en-CA" sz="4400" dirty="0" err="1"/>
              <a:t>ጸልዩ</a:t>
            </a:r>
            <a:r>
              <a:rPr lang="en-CA" sz="4400" dirty="0" smtClean="0"/>
              <a:t>።</a:t>
            </a:r>
          </a:p>
          <a:p>
            <a:endParaRPr lang="en-CA" sz="2000" dirty="0"/>
          </a:p>
          <a:p>
            <a:r>
              <a:rPr lang="en-CA" sz="4400" dirty="0" err="1">
                <a:solidFill>
                  <a:srgbClr val="FFFF00"/>
                </a:solidFill>
              </a:rPr>
              <a:t>ይ.ሕ</a:t>
            </a:r>
            <a:r>
              <a:rPr lang="en-CA" sz="4400" dirty="0">
                <a:solidFill>
                  <a:srgbClr val="FFFF00"/>
                </a:solidFill>
              </a:rPr>
              <a:t>. </a:t>
            </a:r>
            <a:r>
              <a:rPr lang="en-CA" sz="1400" dirty="0">
                <a:solidFill>
                  <a:srgbClr val="FFC000"/>
                </a:solidFill>
              </a:rPr>
              <a:t>43. </a:t>
            </a:r>
            <a:r>
              <a:rPr lang="en-CA" sz="4400" dirty="0" err="1"/>
              <a:t>ነሕዋት</a:t>
            </a:r>
            <a:r>
              <a:rPr lang="en-CA" sz="4400" dirty="0"/>
              <a:t> </a:t>
            </a:r>
            <a:r>
              <a:rPr lang="en-CA" sz="4400" dirty="0" err="1"/>
              <a:t>መባኦም</a:t>
            </a:r>
            <a:r>
              <a:rPr lang="en-CA" sz="4400" dirty="0"/>
              <a:t> </a:t>
            </a:r>
            <a:r>
              <a:rPr lang="en-CA" sz="4400" dirty="0" err="1"/>
              <a:t>ተቐበል</a:t>
            </a:r>
            <a:r>
              <a:rPr lang="en-CA" sz="4400" dirty="0"/>
              <a:t>፥ </a:t>
            </a:r>
            <a:r>
              <a:rPr lang="en-CA" sz="4400" dirty="0" err="1"/>
              <a:t>ንኣሓት</a:t>
            </a:r>
            <a:r>
              <a:rPr lang="en-CA" sz="4400" dirty="0"/>
              <a:t> </a:t>
            </a:r>
            <a:r>
              <a:rPr lang="en-CA" sz="4400" dirty="0" err="1"/>
              <a:t>እውን</a:t>
            </a:r>
            <a:r>
              <a:rPr lang="en-CA" sz="4400" dirty="0"/>
              <a:t> </a:t>
            </a:r>
            <a:r>
              <a:rPr lang="en-CA" sz="4400" dirty="0" err="1"/>
              <a:t>መባአን</a:t>
            </a:r>
            <a:r>
              <a:rPr lang="en-CA" sz="4400" dirty="0"/>
              <a:t> </a:t>
            </a:r>
            <a:r>
              <a:rPr lang="en-CA" sz="4400" dirty="0" err="1"/>
              <a:t>ተቐበል</a:t>
            </a:r>
            <a:r>
              <a:rPr lang="en-CA" sz="4400" dirty="0"/>
              <a:t>፥ </a:t>
            </a:r>
            <a:r>
              <a:rPr lang="en-CA" sz="4400" dirty="0" err="1"/>
              <a:t>ንኣናውን</a:t>
            </a:r>
            <a:r>
              <a:rPr lang="en-CA" sz="4400" dirty="0"/>
              <a:t> </a:t>
            </a:r>
            <a:r>
              <a:rPr lang="en-CA" sz="4400" dirty="0" err="1"/>
              <a:t>መባእናን</a:t>
            </a:r>
            <a:r>
              <a:rPr lang="en-CA" sz="4400" dirty="0"/>
              <a:t> </a:t>
            </a:r>
            <a:r>
              <a:rPr lang="en-CA" sz="4400" dirty="0" err="1"/>
              <a:t>ቍርባንናን</a:t>
            </a:r>
            <a:r>
              <a:rPr lang="en-CA" sz="4400" dirty="0"/>
              <a:t> </a:t>
            </a:r>
            <a:r>
              <a:rPr lang="en-CA" sz="4400" dirty="0" err="1"/>
              <a:t>ተቐበል</a:t>
            </a:r>
            <a:r>
              <a:rPr lang="en-CA" sz="4400" dirty="0" smtClean="0"/>
              <a:t>።</a:t>
            </a:r>
          </a:p>
          <a:p>
            <a:endParaRPr lang="en-CA" sz="4000" dirty="0"/>
          </a:p>
        </p:txBody>
      </p:sp>
      <p:sp>
        <p:nvSpPr>
          <p:cNvPr id="20" name="Rectangle 19"/>
          <p:cNvSpPr/>
          <p:nvPr/>
        </p:nvSpPr>
        <p:spPr>
          <a:xfrm>
            <a:off x="8154208" y="-22961"/>
            <a:ext cx="4088452" cy="6370975"/>
          </a:xfrm>
          <a:prstGeom prst="rect">
            <a:avLst/>
          </a:prstGeom>
        </p:spPr>
        <p:txBody>
          <a:bodyPr wrap="square">
            <a:spAutoFit/>
          </a:bodyPr>
          <a:lstStyle/>
          <a:p>
            <a:pPr marL="40639" marR="40639">
              <a:spcBef>
                <a:spcPts val="600"/>
              </a:spcBef>
              <a:buClr>
                <a:srgbClr val="D84800"/>
              </a:buClr>
              <a:defRPr sz="2800"/>
            </a:pPr>
            <a:endParaRPr lang="en-US" sz="2000" dirty="0" smtClean="0">
              <a:solidFill>
                <a:srgbClr val="92D050"/>
              </a:solidFill>
              <a:uFill>
                <a:solidFill>
                  <a:srgbClr val="D84800"/>
                </a:solidFill>
              </a:uFill>
            </a:endParaRPr>
          </a:p>
          <a:p>
            <a:pPr marL="40639" marR="40639">
              <a:spcBef>
                <a:spcPts val="600"/>
              </a:spcBef>
              <a:buClr>
                <a:srgbClr val="D84800"/>
              </a:buClr>
              <a:defRPr sz="2800"/>
            </a:pPr>
            <a:r>
              <a:rPr lang="en-US" sz="3500" dirty="0" smtClean="0">
                <a:solidFill>
                  <a:srgbClr val="92D050"/>
                </a:solidFill>
                <a:uFill>
                  <a:solidFill>
                    <a:srgbClr val="D84800"/>
                  </a:solidFill>
                </a:uFill>
              </a:rPr>
              <a:t>Asst</a:t>
            </a:r>
            <a:r>
              <a:rPr lang="en-US" sz="3500" dirty="0">
                <a:solidFill>
                  <a:srgbClr val="92D050"/>
                </a:solidFill>
                <a:uFill>
                  <a:solidFill>
                    <a:srgbClr val="D84800"/>
                  </a:solidFill>
                </a:uFill>
              </a:rPr>
              <a:t>. </a:t>
            </a:r>
            <a:r>
              <a:rPr lang="en-US" sz="35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42. </a:t>
            </a:r>
            <a:r>
              <a:rPr lang="en-US" sz="3500" dirty="0">
                <a:uFill>
                  <a:solidFill>
                    <a:srgbClr val="D84800"/>
                  </a:solidFill>
                </a:uFill>
              </a:rPr>
              <a:t>Pray for them </a:t>
            </a:r>
            <a:r>
              <a:rPr lang="en-US" sz="3500" dirty="0" smtClean="0">
                <a:uFill>
                  <a:solidFill>
                    <a:srgbClr val="D84800"/>
                  </a:solidFill>
                </a:uFill>
              </a:rPr>
              <a:t>who bring </a:t>
            </a:r>
            <a:r>
              <a:rPr lang="en-US" sz="3500" dirty="0">
                <a:uFill>
                  <a:solidFill>
                    <a:srgbClr val="D84800"/>
                  </a:solidFill>
                </a:uFill>
              </a:rPr>
              <a:t>an </a:t>
            </a:r>
            <a:r>
              <a:rPr lang="en-US" sz="3500" dirty="0" smtClean="0">
                <a:uFill>
                  <a:solidFill>
                    <a:srgbClr val="D84800"/>
                  </a:solidFill>
                </a:uFill>
              </a:rPr>
              <a:t>oblation.</a:t>
            </a:r>
          </a:p>
          <a:p>
            <a:pPr marL="40639" marR="40639">
              <a:spcBef>
                <a:spcPts val="600"/>
              </a:spcBef>
              <a:buClr>
                <a:srgbClr val="D84800"/>
              </a:buClr>
              <a:defRPr sz="2800"/>
            </a:pPr>
            <a:endParaRPr lang="en-US" sz="2000" dirty="0" smtClean="0">
              <a:uFill>
                <a:solidFill>
                  <a:srgbClr val="D84800"/>
                </a:solidFill>
              </a:uFill>
            </a:endParaRPr>
          </a:p>
          <a:p>
            <a:pPr marL="40639" marR="40639">
              <a:spcBef>
                <a:spcPts val="600"/>
              </a:spcBef>
              <a:buClr>
                <a:srgbClr val="D84800"/>
              </a:buClr>
              <a:defRPr sz="2800"/>
            </a:pPr>
            <a:r>
              <a:rPr lang="en-US" sz="3800" dirty="0" smtClean="0">
                <a:solidFill>
                  <a:srgbClr val="FFFF00"/>
                </a:solidFill>
                <a:uFill>
                  <a:solidFill>
                    <a:srgbClr val="D84800"/>
                  </a:solidFill>
                </a:uFill>
              </a:rPr>
              <a:t>People: </a:t>
            </a:r>
            <a:r>
              <a:rPr lang="en-US" sz="1400" dirty="0" smtClean="0">
                <a:solidFill>
                  <a:srgbClr val="FFC000"/>
                </a:solidFill>
                <a:uFill>
                  <a:solidFill>
                    <a:srgbClr val="D84800"/>
                  </a:solidFill>
                </a:uFill>
              </a:rPr>
              <a:t>43. </a:t>
            </a:r>
            <a:r>
              <a:rPr lang="en-US" sz="3500" dirty="0">
                <a:uFill>
                  <a:solidFill>
                    <a:srgbClr val="D84800"/>
                  </a:solidFill>
                </a:uFill>
              </a:rPr>
              <a:t>Accept the oblation of </a:t>
            </a:r>
            <a:r>
              <a:rPr lang="en-US" sz="3500" dirty="0" smtClean="0">
                <a:uFill>
                  <a:solidFill>
                    <a:srgbClr val="D84800"/>
                  </a:solidFill>
                </a:uFill>
              </a:rPr>
              <a:t>our brethren</a:t>
            </a:r>
            <a:r>
              <a:rPr lang="en-US" sz="3500" dirty="0">
                <a:uFill>
                  <a:solidFill>
                    <a:srgbClr val="D84800"/>
                  </a:solidFill>
                </a:uFill>
              </a:rPr>
              <a:t>, accept the oblation of our sisters</a:t>
            </a:r>
            <a:r>
              <a:rPr lang="en-US" sz="3500" dirty="0" smtClean="0">
                <a:uFill>
                  <a:solidFill>
                    <a:srgbClr val="D84800"/>
                  </a:solidFill>
                </a:uFill>
              </a:rPr>
              <a:t>, and </a:t>
            </a:r>
            <a:r>
              <a:rPr lang="en-US" sz="3500" dirty="0">
                <a:uFill>
                  <a:solidFill>
                    <a:srgbClr val="D84800"/>
                  </a:solidFill>
                </a:uFill>
              </a:rPr>
              <a:t>ours also accept, our oblation and </a:t>
            </a:r>
            <a:r>
              <a:rPr lang="en-US" sz="3500" dirty="0" smtClean="0">
                <a:uFill>
                  <a:solidFill>
                    <a:srgbClr val="D84800"/>
                  </a:solidFill>
                </a:uFill>
              </a:rPr>
              <a:t>our offering.</a:t>
            </a:r>
          </a:p>
        </p:txBody>
      </p:sp>
    </p:spTree>
    <p:extLst>
      <p:ext uri="{BB962C8B-B14F-4D97-AF65-F5344CB8AC3E}">
        <p14:creationId xmlns:p14="http://schemas.microsoft.com/office/powerpoint/2010/main" val="12204990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4000" dirty="0" err="1" smtClean="0">
                <a:solidFill>
                  <a:srgbClr val="FF0000"/>
                </a:solidFill>
              </a:rPr>
              <a:t>ንፍቅ</a:t>
            </a:r>
            <a:r>
              <a:rPr lang="en-CA" sz="4000" dirty="0" smtClean="0">
                <a:solidFill>
                  <a:srgbClr val="FF0000"/>
                </a:solidFill>
              </a:rPr>
              <a:t>:  </a:t>
            </a:r>
            <a:r>
              <a:rPr lang="en-CA" sz="1400" dirty="0">
                <a:solidFill>
                  <a:srgbClr val="FFC000"/>
                </a:solidFill>
              </a:rPr>
              <a:t>፵፬.</a:t>
            </a:r>
            <a:r>
              <a:rPr lang="en-CA" sz="4000" dirty="0" smtClean="0"/>
              <a:t>እግዚአብ</a:t>
            </a:r>
          </a:p>
          <a:p>
            <a:r>
              <a:rPr lang="en-CA" sz="4000" dirty="0" err="1" smtClean="0"/>
              <a:t>ሔር</a:t>
            </a:r>
            <a:r>
              <a:rPr lang="en-CA" sz="4000" dirty="0" smtClean="0"/>
              <a:t> </a:t>
            </a:r>
            <a:r>
              <a:rPr lang="en-CA" sz="4000" dirty="0" err="1"/>
              <a:t>አምላክነ</a:t>
            </a:r>
            <a:r>
              <a:rPr lang="en-CA" sz="4000" dirty="0"/>
              <a:t> </a:t>
            </a:r>
            <a:r>
              <a:rPr lang="en-CA" sz="4000" dirty="0" err="1"/>
              <a:t>ዘ</a:t>
            </a:r>
            <a:r>
              <a:rPr lang="en-CA" sz="4000" dirty="0" err="1" smtClean="0"/>
              <a:t>ኵሎ</a:t>
            </a:r>
            <a:r>
              <a:rPr lang="en-CA" sz="4000" dirty="0" smtClean="0"/>
              <a:t> </a:t>
            </a:r>
            <a:r>
              <a:rPr lang="en-CA" sz="4000" dirty="0" err="1"/>
              <a:t>ትእኅዝ</a:t>
            </a:r>
            <a:r>
              <a:rPr lang="en-CA" sz="4000" dirty="0"/>
              <a:t> </a:t>
            </a:r>
            <a:r>
              <a:rPr lang="en-CA" sz="4000" dirty="0" err="1"/>
              <a:t>ንስእለከ</a:t>
            </a:r>
            <a:r>
              <a:rPr lang="en-CA" sz="4000" dirty="0"/>
              <a:t> </a:t>
            </a:r>
            <a:r>
              <a:rPr lang="en-CA" sz="4000" dirty="0" err="1" smtClean="0"/>
              <a:t>ወናስተ</a:t>
            </a:r>
            <a:endParaRPr lang="en-CA" sz="4000" dirty="0" smtClean="0"/>
          </a:p>
          <a:p>
            <a:r>
              <a:rPr lang="en-CA" sz="4000" dirty="0" err="1" smtClean="0"/>
              <a:t>በቍዐከ</a:t>
            </a:r>
            <a:r>
              <a:rPr lang="en-CA" sz="4000" dirty="0" smtClean="0"/>
              <a:t> </a:t>
            </a:r>
            <a:r>
              <a:rPr lang="en-CA" sz="4000" dirty="0" err="1"/>
              <a:t>በእንተ</a:t>
            </a:r>
            <a:r>
              <a:rPr lang="en-CA" sz="4000" dirty="0"/>
              <a:t> </a:t>
            </a:r>
            <a:r>
              <a:rPr lang="en-CA" sz="4000" dirty="0" err="1"/>
              <a:t>እለ</a:t>
            </a:r>
            <a:r>
              <a:rPr lang="en-CA" sz="4000" dirty="0"/>
              <a:t> </a:t>
            </a:r>
            <a:r>
              <a:rPr lang="en-CA" sz="4000" dirty="0" smtClean="0"/>
              <a:t> </a:t>
            </a:r>
            <a:r>
              <a:rPr lang="en-CA" sz="4000" dirty="0" err="1" smtClean="0"/>
              <a:t>ያበ</a:t>
            </a:r>
            <a:endParaRPr lang="en-CA" sz="4000" dirty="0" smtClean="0"/>
          </a:p>
          <a:p>
            <a:r>
              <a:rPr lang="en-CA" sz="4000" dirty="0" err="1" smtClean="0"/>
              <a:t>ውኡ</a:t>
            </a:r>
            <a:r>
              <a:rPr lang="en-CA" sz="4000" dirty="0" smtClean="0"/>
              <a:t> </a:t>
            </a:r>
            <a:r>
              <a:rPr lang="en-CA" sz="4000" dirty="0" err="1"/>
              <a:t>መባአ</a:t>
            </a:r>
            <a:r>
              <a:rPr lang="en-CA" sz="4000" dirty="0"/>
              <a:t> </a:t>
            </a:r>
            <a:r>
              <a:rPr lang="en-CA" sz="4000" dirty="0" err="1"/>
              <a:t>በውስተ</a:t>
            </a:r>
            <a:r>
              <a:rPr lang="en-CA" sz="4000" dirty="0"/>
              <a:t> </a:t>
            </a:r>
            <a:r>
              <a:rPr lang="en-CA" sz="4000" dirty="0" err="1" smtClean="0"/>
              <a:t>ቅድ</a:t>
            </a:r>
            <a:endParaRPr lang="en-CA" sz="4000" dirty="0" smtClean="0"/>
          </a:p>
          <a:p>
            <a:r>
              <a:rPr lang="en-CA" sz="4000" dirty="0" err="1" smtClean="0"/>
              <a:t>ስት</a:t>
            </a:r>
            <a:r>
              <a:rPr lang="en-CA" sz="4000" dirty="0" smtClean="0"/>
              <a:t> </a:t>
            </a:r>
            <a:r>
              <a:rPr lang="en-CA" sz="4000" dirty="0" err="1"/>
              <a:t>አሀቲ</a:t>
            </a:r>
            <a:r>
              <a:rPr lang="en-CA" sz="4000" dirty="0"/>
              <a:t> </a:t>
            </a:r>
            <a:r>
              <a:rPr lang="en-CA" sz="4000" dirty="0" err="1"/>
              <a:t>እንተ</a:t>
            </a:r>
            <a:r>
              <a:rPr lang="en-CA" sz="4000" dirty="0"/>
              <a:t> </a:t>
            </a:r>
            <a:r>
              <a:rPr lang="en-CA" sz="4000" dirty="0" err="1"/>
              <a:t>ላዕለ</a:t>
            </a:r>
            <a:r>
              <a:rPr lang="en-CA" sz="4000" dirty="0"/>
              <a:t> </a:t>
            </a:r>
            <a:r>
              <a:rPr lang="en-CA" sz="4000" dirty="0" err="1"/>
              <a:t>ኵሉ</a:t>
            </a:r>
            <a:r>
              <a:rPr lang="en-CA" sz="4000" dirty="0"/>
              <a:t> </a:t>
            </a:r>
            <a:r>
              <a:rPr lang="en-CA" sz="4000" dirty="0" err="1"/>
              <a:t>ቤተ</a:t>
            </a:r>
            <a:r>
              <a:rPr lang="en-CA" sz="4000" dirty="0"/>
              <a:t> </a:t>
            </a:r>
            <a:r>
              <a:rPr lang="en-CA" sz="4000" dirty="0" err="1"/>
              <a:t>ክርስቲያን</a:t>
            </a:r>
            <a:r>
              <a:rPr lang="en-CA" sz="4000" dirty="0"/>
              <a:t>። </a:t>
            </a:r>
            <a:r>
              <a:rPr lang="en-CA" sz="4000" dirty="0" err="1"/>
              <a:t>መሥዋዕተ</a:t>
            </a:r>
            <a:r>
              <a:rPr lang="en-CA" sz="4000" dirty="0"/>
              <a:t>፡ </a:t>
            </a:r>
            <a:r>
              <a:rPr lang="en-CA" sz="4000" dirty="0" err="1"/>
              <a:t>ቀዳምያተ</a:t>
            </a:r>
            <a:r>
              <a:rPr lang="en-CA" sz="4000" dirty="0"/>
              <a:t>፡ </a:t>
            </a:r>
            <a:r>
              <a:rPr lang="en-CA" sz="4000" dirty="0" err="1"/>
              <a:t>ዐሥራተ</a:t>
            </a:r>
            <a:r>
              <a:rPr lang="en-CA" sz="4000" dirty="0"/>
              <a:t>፥ </a:t>
            </a:r>
            <a:r>
              <a:rPr lang="en-CA" sz="4000" dirty="0" err="1"/>
              <a:t>አኰቴተ</a:t>
            </a:r>
            <a:r>
              <a:rPr lang="en-CA" sz="4000" dirty="0"/>
              <a:t>፡ </a:t>
            </a:r>
            <a:r>
              <a:rPr lang="en-CA" sz="4000" dirty="0" err="1" smtClean="0"/>
              <a:t>ተዝ</a:t>
            </a:r>
            <a:endParaRPr lang="en-CA" sz="4000" dirty="0" smtClean="0"/>
          </a:p>
          <a:p>
            <a:r>
              <a:rPr lang="en-CA" sz="4000" dirty="0" err="1" smtClean="0"/>
              <a:t>ካር</a:t>
            </a:r>
            <a:r>
              <a:rPr lang="en-CA" sz="4000" dirty="0" smtClean="0"/>
              <a:t> </a:t>
            </a:r>
            <a:r>
              <a:rPr lang="en-CA" sz="4000" dirty="0" err="1"/>
              <a:t>ዘብዙኅ</a:t>
            </a:r>
            <a:r>
              <a:rPr lang="en-CA" sz="4000" dirty="0"/>
              <a:t> </a:t>
            </a:r>
            <a:r>
              <a:rPr lang="en-CA" sz="4000" dirty="0" err="1"/>
              <a:t>ወዘኅዳጥ</a:t>
            </a:r>
            <a:r>
              <a:rPr lang="en-CA" sz="4000" dirty="0"/>
              <a:t>፣ </a:t>
            </a:r>
            <a:r>
              <a:rPr lang="en-CA" sz="4000" dirty="0" err="1"/>
              <a:t>ዘኅቡእ</a:t>
            </a:r>
            <a:r>
              <a:rPr lang="en-CA" sz="4000" dirty="0"/>
              <a:t> </a:t>
            </a:r>
            <a:r>
              <a:rPr lang="en-CA" sz="4000" dirty="0" err="1"/>
              <a:t>ወዘገሃድ</a:t>
            </a:r>
            <a:r>
              <a:rPr lang="en-CA" sz="4000" dirty="0"/>
              <a:t>። </a:t>
            </a:r>
          </a:p>
        </p:txBody>
      </p:sp>
      <p:sp>
        <p:nvSpPr>
          <p:cNvPr id="19" name="Rectangle 18"/>
          <p:cNvSpPr/>
          <p:nvPr/>
        </p:nvSpPr>
        <p:spPr>
          <a:xfrm>
            <a:off x="3959995" y="-1697"/>
            <a:ext cx="4297958" cy="6863417"/>
          </a:xfrm>
          <a:prstGeom prst="rect">
            <a:avLst/>
          </a:prstGeom>
        </p:spPr>
        <p:txBody>
          <a:bodyPr wrap="square">
            <a:spAutoFit/>
          </a:bodyPr>
          <a:lstStyle/>
          <a:p>
            <a:r>
              <a:rPr lang="en-CA" sz="4000" dirty="0" err="1" smtClean="0">
                <a:solidFill>
                  <a:srgbClr val="FF0000"/>
                </a:solidFill>
              </a:rPr>
              <a:t>ይ.ካ.ንፍቅ</a:t>
            </a:r>
            <a:r>
              <a:rPr lang="en-CA" sz="4000" dirty="0">
                <a:solidFill>
                  <a:srgbClr val="FF0000"/>
                </a:solidFill>
              </a:rPr>
              <a:t>:</a:t>
            </a:r>
            <a:r>
              <a:rPr lang="en-CA" sz="4000" dirty="0" smtClean="0">
                <a:solidFill>
                  <a:srgbClr val="FF0000"/>
                </a:solidFill>
              </a:rPr>
              <a:t> </a:t>
            </a:r>
            <a:r>
              <a:rPr lang="en-CA" sz="1400" dirty="0">
                <a:solidFill>
                  <a:srgbClr val="FFC000"/>
                </a:solidFill>
              </a:rPr>
              <a:t>44. </a:t>
            </a:r>
            <a:r>
              <a:rPr lang="en-CA" sz="4000" dirty="0"/>
              <a:t>ኦ </a:t>
            </a:r>
            <a:r>
              <a:rPr lang="en-CA" sz="4000" dirty="0" err="1" smtClean="0"/>
              <a:t>እግዚኣብ</a:t>
            </a:r>
            <a:endParaRPr lang="en-CA" sz="4000" dirty="0" smtClean="0"/>
          </a:p>
          <a:p>
            <a:r>
              <a:rPr lang="en-CA" sz="4000" dirty="0" err="1" smtClean="0"/>
              <a:t>ሄር</a:t>
            </a:r>
            <a:r>
              <a:rPr lang="en-CA" sz="4000" dirty="0" smtClean="0"/>
              <a:t> </a:t>
            </a:r>
            <a:r>
              <a:rPr lang="en-CA" sz="4000" dirty="0" err="1"/>
              <a:t>ኣምላኽና</a:t>
            </a:r>
            <a:r>
              <a:rPr lang="en-CA" sz="4000" dirty="0"/>
              <a:t>፥ </a:t>
            </a:r>
            <a:r>
              <a:rPr lang="en-CA" sz="4000" dirty="0" err="1"/>
              <a:t>ንኹሉ</a:t>
            </a:r>
            <a:r>
              <a:rPr lang="en-CA" sz="4000" dirty="0"/>
              <a:t> </a:t>
            </a:r>
            <a:r>
              <a:rPr lang="en-CA" sz="4000" dirty="0" err="1"/>
              <a:t>እትኅዝ</a:t>
            </a:r>
            <a:r>
              <a:rPr lang="en-CA" sz="4000" dirty="0"/>
              <a:t> </a:t>
            </a:r>
            <a:r>
              <a:rPr lang="en-CA" sz="4000" dirty="0" err="1"/>
              <a:t>ንልመነካ</a:t>
            </a:r>
            <a:r>
              <a:rPr lang="en-CA" sz="4000" dirty="0"/>
              <a:t> </a:t>
            </a:r>
            <a:r>
              <a:rPr lang="en-CA" sz="4000" dirty="0" err="1"/>
              <a:t>ኣሎና</a:t>
            </a:r>
            <a:r>
              <a:rPr lang="en-CA" sz="4000" dirty="0"/>
              <a:t>። </a:t>
            </a:r>
            <a:r>
              <a:rPr lang="en-CA" sz="4000" dirty="0" err="1"/>
              <a:t>ልዕሊ</a:t>
            </a:r>
            <a:r>
              <a:rPr lang="en-CA" sz="4000" dirty="0"/>
              <a:t> </a:t>
            </a:r>
            <a:r>
              <a:rPr lang="en-CA" sz="4000" dirty="0" err="1"/>
              <a:t>ዅሉ</a:t>
            </a:r>
            <a:r>
              <a:rPr lang="en-CA" sz="4000" dirty="0"/>
              <a:t> </a:t>
            </a:r>
            <a:r>
              <a:rPr lang="en-CA" sz="4000" dirty="0" err="1"/>
              <a:t>ኣብ</a:t>
            </a:r>
            <a:r>
              <a:rPr lang="en-CA" sz="4000" dirty="0"/>
              <a:t> </a:t>
            </a:r>
            <a:r>
              <a:rPr lang="en-CA" sz="4000" dirty="0" err="1"/>
              <a:t>ዝኾነት</a:t>
            </a:r>
            <a:r>
              <a:rPr lang="en-CA" sz="4000" dirty="0"/>
              <a:t> </a:t>
            </a:r>
            <a:r>
              <a:rPr lang="en-CA" sz="4000" dirty="0" err="1"/>
              <a:t>ኣብ</a:t>
            </a:r>
            <a:r>
              <a:rPr lang="en-CA" sz="4000" dirty="0"/>
              <a:t> </a:t>
            </a:r>
            <a:r>
              <a:rPr lang="en-CA" sz="4000" dirty="0" smtClean="0"/>
              <a:t> </a:t>
            </a:r>
            <a:r>
              <a:rPr lang="en-CA" sz="4000" dirty="0" err="1" smtClean="0"/>
              <a:t>ውሽጢ</a:t>
            </a:r>
            <a:r>
              <a:rPr lang="en-CA" sz="4000" dirty="0" smtClean="0"/>
              <a:t>  </a:t>
            </a:r>
            <a:r>
              <a:rPr lang="en-CA" sz="4000" dirty="0" err="1" smtClean="0"/>
              <a:t>ሓንቲ</a:t>
            </a:r>
            <a:r>
              <a:rPr lang="en-CA" sz="4000" dirty="0" smtClean="0"/>
              <a:t>  </a:t>
            </a:r>
            <a:r>
              <a:rPr lang="en-CA" sz="4000" dirty="0" err="1" smtClean="0"/>
              <a:t>ቅድ</a:t>
            </a:r>
            <a:endParaRPr lang="en-CA" sz="4000" dirty="0" smtClean="0"/>
          </a:p>
          <a:p>
            <a:r>
              <a:rPr lang="en-CA" sz="4000" dirty="0" err="1" smtClean="0"/>
              <a:t>ስቲ</a:t>
            </a:r>
            <a:r>
              <a:rPr lang="en-CA" sz="4000" dirty="0" smtClean="0"/>
              <a:t> </a:t>
            </a:r>
            <a:r>
              <a:rPr lang="en-CA" sz="4000" dirty="0" err="1"/>
              <a:t>ቤተ</a:t>
            </a:r>
            <a:r>
              <a:rPr lang="en-CA" sz="4000" dirty="0"/>
              <a:t> </a:t>
            </a:r>
            <a:r>
              <a:rPr lang="en-CA" sz="4000" dirty="0" err="1"/>
              <a:t>ክርስቲያን</a:t>
            </a:r>
            <a:r>
              <a:rPr lang="en-CA" sz="4000" dirty="0"/>
              <a:t> ፥ </a:t>
            </a:r>
            <a:r>
              <a:rPr lang="en-CA" sz="4000" dirty="0" err="1" smtClean="0"/>
              <a:t>ምእ</a:t>
            </a:r>
            <a:endParaRPr lang="en-CA" sz="4000" dirty="0" smtClean="0"/>
          </a:p>
          <a:p>
            <a:r>
              <a:rPr lang="en-CA" sz="4000" dirty="0" err="1" smtClean="0"/>
              <a:t>ንቲ</a:t>
            </a:r>
            <a:r>
              <a:rPr lang="en-CA" sz="4000" dirty="0" smtClean="0"/>
              <a:t> </a:t>
            </a:r>
            <a:r>
              <a:rPr lang="en-CA" sz="4000" dirty="0" err="1"/>
              <a:t>እቶም</a:t>
            </a:r>
            <a:r>
              <a:rPr lang="en-CA" sz="4000" dirty="0"/>
              <a:t> </a:t>
            </a:r>
            <a:r>
              <a:rPr lang="en-CA" sz="4000" dirty="0" smtClean="0"/>
              <a:t> </a:t>
            </a:r>
            <a:r>
              <a:rPr lang="en-CA" sz="4000" dirty="0" err="1" smtClean="0"/>
              <a:t>መባእን</a:t>
            </a:r>
            <a:r>
              <a:rPr lang="en-CA" sz="4000" dirty="0" smtClean="0"/>
              <a:t>  </a:t>
            </a:r>
            <a:r>
              <a:rPr lang="en-CA" sz="4000" dirty="0" err="1" smtClean="0"/>
              <a:t>መሥ</a:t>
            </a:r>
            <a:endParaRPr lang="en-CA" sz="4000" dirty="0" smtClean="0"/>
          </a:p>
          <a:p>
            <a:r>
              <a:rPr lang="en-CA" sz="4000" dirty="0" err="1" smtClean="0"/>
              <a:t>ዋዕትን</a:t>
            </a:r>
            <a:r>
              <a:rPr lang="en-CA" sz="4000" dirty="0"/>
              <a:t>፥ </a:t>
            </a:r>
            <a:r>
              <a:rPr lang="en-CA" sz="4000" dirty="0" err="1"/>
              <a:t>ቀዳምያትን</a:t>
            </a:r>
            <a:r>
              <a:rPr lang="en-CA" sz="4000" dirty="0"/>
              <a:t>፡ </a:t>
            </a:r>
            <a:r>
              <a:rPr lang="en-CA" sz="4000" dirty="0" err="1"/>
              <a:t>ዓስራትን</a:t>
            </a:r>
            <a:r>
              <a:rPr lang="en-CA" sz="4000" dirty="0"/>
              <a:t> </a:t>
            </a:r>
            <a:r>
              <a:rPr lang="en-CA" sz="4000" dirty="0" err="1"/>
              <a:t>ናይ</a:t>
            </a:r>
            <a:r>
              <a:rPr lang="en-CA" sz="4000" dirty="0"/>
              <a:t> </a:t>
            </a:r>
            <a:r>
              <a:rPr lang="en-CA" sz="4000" dirty="0" err="1"/>
              <a:t>መዘከርታ</a:t>
            </a:r>
            <a:r>
              <a:rPr lang="en-CA" sz="4000" dirty="0"/>
              <a:t> </a:t>
            </a:r>
            <a:r>
              <a:rPr lang="en-CA" sz="4000" dirty="0" err="1"/>
              <a:t>ምስጋናን</a:t>
            </a:r>
            <a:r>
              <a:rPr lang="en-CA" sz="4000" dirty="0"/>
              <a:t>፡ </a:t>
            </a:r>
            <a:r>
              <a:rPr lang="en-CA" sz="4000" dirty="0" err="1"/>
              <a:t>ብዙኅን</a:t>
            </a:r>
            <a:r>
              <a:rPr lang="en-CA" sz="4000" dirty="0"/>
              <a:t> </a:t>
            </a:r>
            <a:r>
              <a:rPr lang="en-CA" sz="4000" dirty="0" err="1" smtClean="0"/>
              <a:t>ውሑ</a:t>
            </a:r>
            <a:endParaRPr lang="en-CA" sz="4000" dirty="0" smtClean="0"/>
          </a:p>
          <a:p>
            <a:r>
              <a:rPr lang="en-CA" sz="4000" dirty="0" err="1" smtClean="0"/>
              <a:t>ድን</a:t>
            </a:r>
            <a:r>
              <a:rPr lang="en-CA" sz="4000" dirty="0" smtClean="0"/>
              <a:t> </a:t>
            </a:r>
            <a:r>
              <a:rPr lang="en-CA" sz="4000" dirty="0" err="1"/>
              <a:t>ሕቡእን</a:t>
            </a:r>
            <a:r>
              <a:rPr lang="en-CA" sz="4000" dirty="0"/>
              <a:t> </a:t>
            </a:r>
            <a:r>
              <a:rPr lang="en-CA" sz="4000" dirty="0" err="1" smtClean="0"/>
              <a:t>ግሁድን</a:t>
            </a:r>
            <a:endParaRPr lang="en-CA" sz="4000" dirty="0"/>
          </a:p>
        </p:txBody>
      </p:sp>
      <p:sp>
        <p:nvSpPr>
          <p:cNvPr id="20" name="Rectangle 19"/>
          <p:cNvSpPr/>
          <p:nvPr/>
        </p:nvSpPr>
        <p:spPr>
          <a:xfrm>
            <a:off x="8154207" y="-22961"/>
            <a:ext cx="4149859" cy="6801862"/>
          </a:xfrm>
          <a:prstGeom prst="rect">
            <a:avLst/>
          </a:prstGeom>
        </p:spPr>
        <p:txBody>
          <a:bodyPr wrap="square">
            <a:spAutoFit/>
          </a:bodyPr>
          <a:lstStyle/>
          <a:p>
            <a:pPr marL="40639" marR="40639">
              <a:spcBef>
                <a:spcPts val="600"/>
              </a:spcBef>
              <a:buClr>
                <a:srgbClr val="D84800"/>
              </a:buClr>
              <a:defRPr sz="2800"/>
            </a:pPr>
            <a:r>
              <a:rPr lang="en-US" sz="3300" dirty="0" smtClean="0">
                <a:solidFill>
                  <a:srgbClr val="FF0000"/>
                </a:solidFill>
                <a:uFill>
                  <a:solidFill>
                    <a:srgbClr val="D84800"/>
                  </a:solidFill>
                </a:uFill>
              </a:rPr>
              <a:t>Asst</a:t>
            </a:r>
            <a:r>
              <a:rPr lang="en-US" sz="3300" dirty="0">
                <a:solidFill>
                  <a:srgbClr val="FF0000"/>
                </a:solidFill>
                <a:uFill>
                  <a:solidFill>
                    <a:srgbClr val="D84800"/>
                  </a:solidFill>
                </a:uFill>
              </a:rPr>
              <a:t>. </a:t>
            </a: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44.</a:t>
            </a:r>
            <a:r>
              <a:rPr lang="en-US" sz="3300" dirty="0" smtClean="0">
                <a:uFill>
                  <a:solidFill>
                    <a:srgbClr val="D84800"/>
                  </a:solidFill>
                </a:uFill>
              </a:rPr>
              <a:t>L</a:t>
            </a:r>
            <a:r>
              <a:rPr lang="en-US" sz="3100" dirty="0" smtClean="0">
                <a:uFill>
                  <a:solidFill>
                    <a:srgbClr val="D84800"/>
                  </a:solidFill>
                </a:uFill>
              </a:rPr>
              <a:t>ord </a:t>
            </a:r>
            <a:r>
              <a:rPr lang="en-US" sz="3100" dirty="0">
                <a:uFill>
                  <a:solidFill>
                    <a:srgbClr val="D84800"/>
                  </a:solidFill>
                </a:uFill>
              </a:rPr>
              <a:t>our God Who </a:t>
            </a:r>
            <a:r>
              <a:rPr lang="en-US" sz="3100" dirty="0" smtClean="0">
                <a:uFill>
                  <a:solidFill>
                    <a:srgbClr val="D84800"/>
                  </a:solidFill>
                </a:uFill>
              </a:rPr>
              <a:t>art almighty</a:t>
            </a:r>
            <a:r>
              <a:rPr lang="en-US" sz="3100" dirty="0">
                <a:uFill>
                  <a:solidFill>
                    <a:srgbClr val="D84800"/>
                  </a:solidFill>
                </a:uFill>
              </a:rPr>
              <a:t>, we pray and beseech Thee </a:t>
            </a:r>
            <a:r>
              <a:rPr lang="en-US" sz="3100" dirty="0" smtClean="0">
                <a:uFill>
                  <a:solidFill>
                    <a:srgbClr val="D84800"/>
                  </a:solidFill>
                </a:uFill>
              </a:rPr>
              <a:t>for them </a:t>
            </a:r>
            <a:r>
              <a:rPr lang="en-US" sz="3100" dirty="0">
                <a:uFill>
                  <a:solidFill>
                    <a:srgbClr val="D84800"/>
                  </a:solidFill>
                </a:uFill>
              </a:rPr>
              <a:t>that bring an oblation within the </a:t>
            </a:r>
            <a:r>
              <a:rPr lang="en-US" sz="3100" dirty="0" smtClean="0">
                <a:uFill>
                  <a:solidFill>
                    <a:srgbClr val="D84800"/>
                  </a:solidFill>
                </a:uFill>
              </a:rPr>
              <a:t>one holy </a:t>
            </a:r>
            <a:r>
              <a:rPr lang="en-US" sz="3100" dirty="0">
                <a:uFill>
                  <a:solidFill>
                    <a:srgbClr val="D84800"/>
                  </a:solidFill>
                </a:uFill>
              </a:rPr>
              <a:t>universal church, a sacrifice, </a:t>
            </a:r>
            <a:r>
              <a:rPr lang="en-US" sz="3100" dirty="0" smtClean="0">
                <a:uFill>
                  <a:solidFill>
                    <a:srgbClr val="D84800"/>
                  </a:solidFill>
                </a:uFill>
              </a:rPr>
              <a:t>first fruits</a:t>
            </a:r>
            <a:r>
              <a:rPr lang="en-US" sz="3100" dirty="0">
                <a:uFill>
                  <a:solidFill>
                    <a:srgbClr val="D84800"/>
                  </a:solidFill>
                </a:uFill>
              </a:rPr>
              <a:t>, tithes, a thank-offering, a memorial</a:t>
            </a:r>
            <a:r>
              <a:rPr lang="en-US" sz="3100" dirty="0" smtClean="0">
                <a:uFill>
                  <a:solidFill>
                    <a:srgbClr val="D84800"/>
                  </a:solidFill>
                </a:uFill>
              </a:rPr>
              <a:t>, whether </a:t>
            </a:r>
            <a:r>
              <a:rPr lang="en-US" sz="3100" dirty="0">
                <a:uFill>
                  <a:solidFill>
                    <a:srgbClr val="D84800"/>
                  </a:solidFill>
                </a:uFill>
              </a:rPr>
              <a:t>much or little, in secret or openly</a:t>
            </a:r>
            <a:r>
              <a:rPr lang="en-US" sz="3100" dirty="0" smtClean="0">
                <a:uFill>
                  <a:solidFill>
                    <a:srgbClr val="D84800"/>
                  </a:solidFill>
                </a:uFill>
              </a:rPr>
              <a:t>, and </a:t>
            </a:r>
            <a:r>
              <a:rPr lang="en-US" sz="3100" dirty="0">
                <a:uFill>
                  <a:solidFill>
                    <a:srgbClr val="D84800"/>
                  </a:solidFill>
                </a:uFill>
              </a:rPr>
              <a:t>for those who wish to give and have </a:t>
            </a:r>
            <a:r>
              <a:rPr lang="en-US" sz="3100" dirty="0" smtClean="0">
                <a:uFill>
                  <a:solidFill>
                    <a:srgbClr val="D84800"/>
                  </a:solidFill>
                </a:uFill>
              </a:rPr>
              <a:t>not where with </a:t>
            </a:r>
            <a:r>
              <a:rPr lang="en-US" sz="3100" dirty="0">
                <a:uFill>
                  <a:solidFill>
                    <a:srgbClr val="D84800"/>
                  </a:solidFill>
                </a:uFill>
              </a:rPr>
              <a:t>to give, </a:t>
            </a:r>
            <a:endParaRPr lang="en-US" sz="3100" dirty="0" smtClean="0">
              <a:uFill>
                <a:solidFill>
                  <a:srgbClr val="D84800"/>
                </a:solidFill>
              </a:uFill>
            </a:endParaRPr>
          </a:p>
        </p:txBody>
      </p:sp>
    </p:spTree>
    <p:extLst>
      <p:ext uri="{BB962C8B-B14F-4D97-AF65-F5344CB8AC3E}">
        <p14:creationId xmlns:p14="http://schemas.microsoft.com/office/powerpoint/2010/main" val="21025668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247864"/>
          </a:xfrm>
          <a:prstGeom prst="rect">
            <a:avLst/>
          </a:prstGeom>
        </p:spPr>
        <p:txBody>
          <a:bodyPr wrap="square">
            <a:spAutoFit/>
          </a:bodyPr>
          <a:lstStyle/>
          <a:p>
            <a:r>
              <a:rPr lang="en-CA" sz="4000" dirty="0" err="1" smtClean="0"/>
              <a:t>ወለእለኒ</a:t>
            </a:r>
            <a:r>
              <a:rPr lang="en-CA" sz="4000" dirty="0" smtClean="0"/>
              <a:t> </a:t>
            </a:r>
            <a:r>
              <a:rPr lang="en-CA" sz="4000" dirty="0" err="1"/>
              <a:t>ይፈቅዱ</a:t>
            </a:r>
            <a:r>
              <a:rPr lang="en-CA" sz="4000" dirty="0"/>
              <a:t> </a:t>
            </a:r>
            <a:r>
              <a:rPr lang="en-CA" sz="4000" dirty="0" err="1"/>
              <a:t>የሀቡ</a:t>
            </a:r>
            <a:r>
              <a:rPr lang="en-CA" sz="4000" dirty="0"/>
              <a:t> </a:t>
            </a:r>
            <a:r>
              <a:rPr lang="en-CA" sz="4000" dirty="0" err="1"/>
              <a:t>አልቦሙ</a:t>
            </a:r>
            <a:r>
              <a:rPr lang="en-CA" sz="4000" dirty="0"/>
              <a:t> </a:t>
            </a:r>
            <a:r>
              <a:rPr lang="en-CA" sz="4000" dirty="0" err="1"/>
              <a:t>ዘይሁቡ</a:t>
            </a:r>
            <a:r>
              <a:rPr lang="en-CA" sz="4000" dirty="0"/>
              <a:t>፥ </a:t>
            </a:r>
            <a:r>
              <a:rPr lang="en-CA" sz="4000" dirty="0" err="1"/>
              <a:t>ተወኪፈከ</a:t>
            </a:r>
            <a:r>
              <a:rPr lang="en-CA" sz="4000" dirty="0"/>
              <a:t> </a:t>
            </a:r>
            <a:r>
              <a:rPr lang="en-CA" sz="4000" dirty="0" err="1"/>
              <a:t>ፍትወቶሙ</a:t>
            </a:r>
            <a:r>
              <a:rPr lang="en-CA" sz="4000" dirty="0"/>
              <a:t> </a:t>
            </a:r>
            <a:r>
              <a:rPr lang="en-CA" sz="4000" dirty="0" err="1"/>
              <a:t>ሀብ</a:t>
            </a:r>
            <a:r>
              <a:rPr lang="en-CA" sz="4000" dirty="0"/>
              <a:t> </a:t>
            </a:r>
            <a:r>
              <a:rPr lang="en-CA" sz="4000" dirty="0" err="1"/>
              <a:t>ለኵሎሙ</a:t>
            </a:r>
            <a:r>
              <a:rPr lang="en-CA" sz="4000" dirty="0"/>
              <a:t> </a:t>
            </a:r>
            <a:r>
              <a:rPr lang="en-CA" sz="4000" dirty="0" err="1"/>
              <a:t>ዕስበ</a:t>
            </a:r>
            <a:r>
              <a:rPr lang="en-CA" sz="4000" dirty="0"/>
              <a:t> </a:t>
            </a:r>
            <a:r>
              <a:rPr lang="en-CA" sz="4000" dirty="0" err="1"/>
              <a:t>በረከት</a:t>
            </a:r>
            <a:r>
              <a:rPr lang="en-CA" sz="4000" dirty="0"/>
              <a:t> </a:t>
            </a:r>
            <a:r>
              <a:rPr lang="en-CA" sz="4000" dirty="0" err="1"/>
              <a:t>ክፍለ</a:t>
            </a:r>
            <a:r>
              <a:rPr lang="en-CA" sz="4000" dirty="0"/>
              <a:t> </a:t>
            </a:r>
            <a:r>
              <a:rPr lang="en-CA" sz="4000" dirty="0" err="1"/>
              <a:t>ትኩን</a:t>
            </a:r>
            <a:r>
              <a:rPr lang="en-CA" sz="4000" dirty="0"/>
              <a:t>። </a:t>
            </a:r>
          </a:p>
          <a:p>
            <a:r>
              <a:rPr lang="en-CA" sz="4000" dirty="0"/>
              <a:t>በ፩ </a:t>
            </a:r>
            <a:r>
              <a:rPr lang="en-CA" sz="4000" dirty="0" err="1"/>
              <a:t>ወልድከ</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a:t>
            </a:r>
          </a:p>
        </p:txBody>
      </p:sp>
      <p:sp>
        <p:nvSpPr>
          <p:cNvPr id="19" name="Rectangle 18"/>
          <p:cNvSpPr/>
          <p:nvPr/>
        </p:nvSpPr>
        <p:spPr>
          <a:xfrm>
            <a:off x="3959995" y="-1697"/>
            <a:ext cx="4297958" cy="6694140"/>
          </a:xfrm>
          <a:prstGeom prst="rect">
            <a:avLst/>
          </a:prstGeom>
        </p:spPr>
        <p:txBody>
          <a:bodyPr wrap="square">
            <a:spAutoFit/>
          </a:bodyPr>
          <a:lstStyle/>
          <a:p>
            <a:r>
              <a:rPr lang="en-CA" sz="3900" dirty="0" err="1" smtClean="0"/>
              <a:t>ዝኾነ</a:t>
            </a:r>
            <a:r>
              <a:rPr lang="en-CA" sz="3900" dirty="0" smtClean="0"/>
              <a:t> </a:t>
            </a:r>
            <a:r>
              <a:rPr lang="en-CA" sz="3900" dirty="0" err="1"/>
              <a:t>ዘቕርቡ</a:t>
            </a:r>
            <a:r>
              <a:rPr lang="en-CA" sz="3900" dirty="0"/>
              <a:t>፣ </a:t>
            </a:r>
            <a:r>
              <a:rPr lang="en-CA" sz="3900" dirty="0" err="1"/>
              <a:t>ክህቡ</a:t>
            </a:r>
            <a:r>
              <a:rPr lang="en-CA" sz="3900" dirty="0"/>
              <a:t> </a:t>
            </a:r>
            <a:r>
              <a:rPr lang="en-CA" sz="3900" dirty="0" err="1"/>
              <a:t>እናደለዩ</a:t>
            </a:r>
            <a:r>
              <a:rPr lang="en-CA" sz="3900" dirty="0"/>
              <a:t> </a:t>
            </a:r>
            <a:r>
              <a:rPr lang="en-CA" sz="3900" dirty="0" smtClean="0"/>
              <a:t> </a:t>
            </a:r>
            <a:r>
              <a:rPr lang="en-CA" sz="3900" dirty="0" err="1" smtClean="0"/>
              <a:t>ዝህብዎ</a:t>
            </a:r>
            <a:r>
              <a:rPr lang="en-CA" sz="3900" dirty="0" smtClean="0"/>
              <a:t>  </a:t>
            </a:r>
            <a:r>
              <a:rPr lang="en-CA" sz="3900" dirty="0" err="1" smtClean="0"/>
              <a:t>ንዘይብ</a:t>
            </a:r>
            <a:endParaRPr lang="en-CA" sz="3900" dirty="0" smtClean="0"/>
          </a:p>
          <a:p>
            <a:r>
              <a:rPr lang="en-CA" sz="3900" dirty="0" err="1" smtClean="0"/>
              <a:t>ሎምውን</a:t>
            </a:r>
            <a:r>
              <a:rPr lang="en-CA" sz="3900" dirty="0" smtClean="0"/>
              <a:t> </a:t>
            </a:r>
            <a:r>
              <a:rPr lang="en-CA" sz="3900" dirty="0" err="1"/>
              <a:t>ድልየቶም</a:t>
            </a:r>
            <a:r>
              <a:rPr lang="en-CA" sz="3900" dirty="0"/>
              <a:t> </a:t>
            </a:r>
            <a:r>
              <a:rPr lang="en-CA" sz="3900" dirty="0" err="1" smtClean="0"/>
              <a:t>ተቐቢልካ</a:t>
            </a:r>
            <a:r>
              <a:rPr lang="en-CA" sz="3900" dirty="0" smtClean="0"/>
              <a:t> </a:t>
            </a:r>
            <a:r>
              <a:rPr lang="en-CA" sz="3900" dirty="0" err="1"/>
              <a:t>ብጽሒቶም</a:t>
            </a:r>
            <a:r>
              <a:rPr lang="en-CA" sz="3900" dirty="0"/>
              <a:t> </a:t>
            </a:r>
            <a:r>
              <a:rPr lang="en-CA" sz="3900" dirty="0" err="1" smtClean="0"/>
              <a:t>ክትከውን</a:t>
            </a:r>
            <a:r>
              <a:rPr lang="en-CA" sz="3900" dirty="0" smtClean="0"/>
              <a:t> </a:t>
            </a:r>
            <a:r>
              <a:rPr lang="en-CA" sz="3900" dirty="0" err="1"/>
              <a:t>ንዅሎም</a:t>
            </a:r>
            <a:r>
              <a:rPr lang="en-CA" sz="3900" dirty="0"/>
              <a:t> </a:t>
            </a:r>
            <a:r>
              <a:rPr lang="en-CA" sz="3900" dirty="0" err="1"/>
              <a:t>ዓስቢ</a:t>
            </a:r>
            <a:r>
              <a:rPr lang="en-CA" sz="3900" dirty="0"/>
              <a:t> </a:t>
            </a:r>
            <a:r>
              <a:rPr lang="en-CA" sz="3900" dirty="0" err="1"/>
              <a:t>በረኸት</a:t>
            </a:r>
            <a:r>
              <a:rPr lang="en-CA" sz="3900" dirty="0"/>
              <a:t> </a:t>
            </a:r>
            <a:r>
              <a:rPr lang="en-CA" sz="3900" dirty="0" err="1"/>
              <a:t>ሃቦም</a:t>
            </a:r>
            <a:r>
              <a:rPr lang="en-CA" sz="3900" dirty="0"/>
              <a:t>። </a:t>
            </a:r>
            <a:r>
              <a:rPr lang="en-CA" sz="3900" dirty="0" err="1"/>
              <a:t>ብሓደ</a:t>
            </a:r>
            <a:r>
              <a:rPr lang="en-CA" sz="3900" dirty="0"/>
              <a:t> </a:t>
            </a:r>
            <a:r>
              <a:rPr lang="en-CA" sz="3900" dirty="0" err="1"/>
              <a:t>ወድኻ</a:t>
            </a:r>
            <a:r>
              <a:rPr lang="en-CA" sz="3900" dirty="0"/>
              <a:t>፥ </a:t>
            </a:r>
            <a:r>
              <a:rPr lang="en-CA" sz="3900" dirty="0" err="1"/>
              <a:t>ምስኡን</a:t>
            </a:r>
            <a:r>
              <a:rPr lang="en-CA" sz="3900" dirty="0"/>
              <a:t> </a:t>
            </a:r>
            <a:r>
              <a:rPr lang="en-CA" sz="3900" dirty="0" err="1"/>
              <a:t>ምስ</a:t>
            </a:r>
            <a:r>
              <a:rPr lang="en-CA" sz="3900" dirty="0"/>
              <a:t> </a:t>
            </a:r>
            <a:r>
              <a:rPr lang="en-CA" sz="3900" dirty="0" err="1"/>
              <a:t>መንፈስ</a:t>
            </a:r>
            <a:r>
              <a:rPr lang="en-CA" sz="3900" dirty="0"/>
              <a:t> </a:t>
            </a:r>
            <a:r>
              <a:rPr lang="en-CA" sz="3900" dirty="0" err="1"/>
              <a:t>ቅዱስን</a:t>
            </a:r>
            <a:r>
              <a:rPr lang="en-CA" sz="3900" dirty="0"/>
              <a:t> </a:t>
            </a:r>
            <a:r>
              <a:rPr lang="en-CA" sz="3900" dirty="0" err="1"/>
              <a:t>ምስጋናን</a:t>
            </a:r>
            <a:r>
              <a:rPr lang="en-CA" sz="3900" dirty="0"/>
              <a:t> </a:t>
            </a:r>
            <a:r>
              <a:rPr lang="en-CA" sz="3900" dirty="0" err="1"/>
              <a:t>ክብርን</a:t>
            </a:r>
            <a:r>
              <a:rPr lang="en-CA" sz="3900" dirty="0"/>
              <a:t> </a:t>
            </a:r>
            <a:r>
              <a:rPr lang="en-CA" sz="3900" dirty="0" err="1"/>
              <a:t>ሥልጣንን</a:t>
            </a:r>
            <a:r>
              <a:rPr lang="en-CA" sz="3900" dirty="0"/>
              <a:t> </a:t>
            </a:r>
            <a:r>
              <a:rPr lang="en-CA" sz="3900" dirty="0" err="1"/>
              <a:t>ብእኡ</a:t>
            </a:r>
            <a:r>
              <a:rPr lang="en-CA" sz="3900" dirty="0"/>
              <a:t> </a:t>
            </a:r>
            <a:r>
              <a:rPr lang="en-CA" sz="3900" dirty="0" err="1"/>
              <a:t>ዘሎካ</a:t>
            </a:r>
            <a:r>
              <a:rPr lang="en-CA" sz="3900" dirty="0"/>
              <a:t> </a:t>
            </a:r>
            <a:r>
              <a:rPr lang="en-CA" sz="3900" dirty="0" err="1"/>
              <a:t>ሎምን</a:t>
            </a:r>
            <a:r>
              <a:rPr lang="en-CA" sz="3900" dirty="0"/>
              <a:t> </a:t>
            </a:r>
            <a:r>
              <a:rPr lang="en-CA" sz="3900" dirty="0" err="1"/>
              <a:t>ኵሉ</a:t>
            </a:r>
            <a:r>
              <a:rPr lang="en-CA" sz="3900" dirty="0"/>
              <a:t> </a:t>
            </a:r>
            <a:r>
              <a:rPr lang="en-CA" sz="3900" dirty="0" err="1"/>
              <a:t>ሳዕን</a:t>
            </a:r>
            <a:r>
              <a:rPr lang="en-CA" sz="3900" dirty="0"/>
              <a:t> </a:t>
            </a:r>
            <a:r>
              <a:rPr lang="en-CA" sz="3900" dirty="0" err="1"/>
              <a:t>ንዘለዓለም</a:t>
            </a:r>
            <a:r>
              <a:rPr lang="en-CA" sz="3900" dirty="0"/>
              <a:t> </a:t>
            </a:r>
            <a:r>
              <a:rPr lang="en-CA" sz="3900" dirty="0" err="1"/>
              <a:t>ዓለምን</a:t>
            </a:r>
            <a:r>
              <a:rPr lang="en-CA" sz="3900" dirty="0"/>
              <a:t> </a:t>
            </a:r>
            <a:r>
              <a:rPr lang="en-CA" sz="3900" dirty="0" err="1"/>
              <a:t>ኣሜን</a:t>
            </a:r>
            <a:r>
              <a:rPr lang="en-CA" sz="3900" dirty="0"/>
              <a:t>። </a:t>
            </a:r>
          </a:p>
        </p:txBody>
      </p:sp>
      <p:sp>
        <p:nvSpPr>
          <p:cNvPr id="20" name="Rectangle 19"/>
          <p:cNvSpPr/>
          <p:nvPr/>
        </p:nvSpPr>
        <p:spPr>
          <a:xfrm>
            <a:off x="8154208" y="-22961"/>
            <a:ext cx="4088452" cy="6294031"/>
          </a:xfrm>
          <a:prstGeom prst="rect">
            <a:avLst/>
          </a:prstGeom>
        </p:spPr>
        <p:txBody>
          <a:bodyPr wrap="square">
            <a:spAutoFit/>
          </a:bodyPr>
          <a:lstStyle/>
          <a:p>
            <a:pPr marL="40639" marR="40639">
              <a:spcBef>
                <a:spcPts val="600"/>
              </a:spcBef>
              <a:buClr>
                <a:srgbClr val="D84800"/>
              </a:buClr>
              <a:defRPr sz="2800"/>
            </a:pPr>
            <a:r>
              <a:rPr lang="en-US" sz="3100" dirty="0" smtClean="0">
                <a:uFill>
                  <a:solidFill>
                    <a:srgbClr val="D84800"/>
                  </a:solidFill>
                </a:uFill>
              </a:rPr>
              <a:t>Thine </a:t>
            </a:r>
            <a:r>
              <a:rPr lang="en-US" sz="3100" dirty="0">
                <a:uFill>
                  <a:solidFill>
                    <a:srgbClr val="D84800"/>
                  </a:solidFill>
                </a:uFill>
              </a:rPr>
              <a:t>acceptance </a:t>
            </a:r>
            <a:r>
              <a:rPr lang="en-US" sz="3100" dirty="0" smtClean="0">
                <a:uFill>
                  <a:solidFill>
                    <a:srgbClr val="D84800"/>
                  </a:solidFill>
                </a:uFill>
              </a:rPr>
              <a:t>of their </a:t>
            </a:r>
            <a:r>
              <a:rPr lang="en-US" sz="3100" dirty="0">
                <a:uFill>
                  <a:solidFill>
                    <a:srgbClr val="D84800"/>
                  </a:solidFill>
                </a:uFill>
              </a:rPr>
              <a:t>ready mind, grant Thou unto everyone : let the recompense of blessing be </a:t>
            </a:r>
            <a:r>
              <a:rPr lang="en-US" sz="3100" dirty="0" smtClean="0">
                <a:uFill>
                  <a:solidFill>
                    <a:srgbClr val="D84800"/>
                  </a:solidFill>
                </a:uFill>
              </a:rPr>
              <a:t>a portion </a:t>
            </a:r>
            <a:r>
              <a:rPr lang="en-US" sz="3100" dirty="0">
                <a:uFill>
                  <a:solidFill>
                    <a:srgbClr val="D84800"/>
                  </a:solidFill>
                </a:uFill>
              </a:rPr>
              <a:t>to all of them, through Thine </a:t>
            </a:r>
            <a:r>
              <a:rPr lang="en-US" sz="3100" dirty="0" smtClean="0">
                <a:uFill>
                  <a:solidFill>
                    <a:srgbClr val="D84800"/>
                  </a:solidFill>
                </a:uFill>
              </a:rPr>
              <a:t>only begotten </a:t>
            </a:r>
            <a:r>
              <a:rPr lang="en-US" sz="3100" dirty="0">
                <a:uFill>
                  <a:solidFill>
                    <a:srgbClr val="D84800"/>
                  </a:solidFill>
                </a:uFill>
              </a:rPr>
              <a:t>Son, through Whom to Thee </a:t>
            </a:r>
            <a:r>
              <a:rPr lang="en-US" sz="3100" dirty="0" smtClean="0">
                <a:uFill>
                  <a:solidFill>
                    <a:srgbClr val="D84800"/>
                  </a:solidFill>
                </a:uFill>
              </a:rPr>
              <a:t>with Him </a:t>
            </a:r>
            <a:r>
              <a:rPr lang="en-US" sz="3100" dirty="0">
                <a:uFill>
                  <a:solidFill>
                    <a:srgbClr val="D84800"/>
                  </a:solidFill>
                </a:uFill>
              </a:rPr>
              <a:t>and with the Holy Spirit be glory </a:t>
            </a:r>
            <a:r>
              <a:rPr lang="en-US" sz="3100" dirty="0" smtClean="0">
                <a:uFill>
                  <a:solidFill>
                    <a:srgbClr val="D84800"/>
                  </a:solidFill>
                </a:uFill>
              </a:rPr>
              <a:t>and dominion</a:t>
            </a:r>
            <a:r>
              <a:rPr lang="en-US" sz="3100" dirty="0">
                <a:uFill>
                  <a:solidFill>
                    <a:srgbClr val="D84800"/>
                  </a:solidFill>
                </a:uFill>
              </a:rPr>
              <a:t>, both now and ever and </a:t>
            </a:r>
            <a:r>
              <a:rPr lang="en-US" sz="3100" dirty="0" smtClean="0">
                <a:uFill>
                  <a:solidFill>
                    <a:srgbClr val="D84800"/>
                  </a:solidFill>
                </a:uFill>
              </a:rPr>
              <a:t>unto ages </a:t>
            </a:r>
            <a:r>
              <a:rPr lang="en-US" sz="3100" dirty="0">
                <a:uFill>
                  <a:solidFill>
                    <a:srgbClr val="D84800"/>
                  </a:solidFill>
                </a:uFill>
              </a:rPr>
              <a:t>of ages. Amen.</a:t>
            </a:r>
            <a:endParaRPr lang="en-US" sz="3100" dirty="0" smtClean="0">
              <a:uFill>
                <a:solidFill>
                  <a:srgbClr val="D84800"/>
                </a:solidFill>
              </a:uFill>
            </a:endParaRPr>
          </a:p>
        </p:txBody>
      </p:sp>
    </p:spTree>
    <p:extLst>
      <p:ext uri="{BB962C8B-B14F-4D97-AF65-F5344CB8AC3E}">
        <p14:creationId xmlns:p14="http://schemas.microsoft.com/office/powerpoint/2010/main" val="12308138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r>
              <a:rPr lang="pt-BR" sz="2000" b="1" dirty="0" smtClean="0">
                <a:solidFill>
                  <a:srgbClr val="FFC000"/>
                </a:solidFill>
              </a:rPr>
              <a:t>በትሑት ዜማ</a:t>
            </a:r>
          </a:p>
          <a:p>
            <a:r>
              <a:rPr lang="en-CA" sz="1400" dirty="0" smtClean="0">
                <a:solidFill>
                  <a:srgbClr val="FFC000"/>
                </a:solidFill>
              </a:rPr>
              <a:t>፵፭</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r>
              <a:rPr lang="pt-BR" sz="2000" b="1" dirty="0" smtClean="0">
                <a:solidFill>
                  <a:srgbClr val="FFC000"/>
                </a:solidFill>
              </a:rPr>
              <a:t>ብትሑት ዜማ</a:t>
            </a:r>
            <a:endParaRPr lang="en-CA" sz="4800" dirty="0" smtClean="0">
              <a:solidFill>
                <a:srgbClr val="92D050"/>
              </a:solidFill>
            </a:endParaRPr>
          </a:p>
          <a:p>
            <a:r>
              <a:rPr lang="en-CA" sz="1400" dirty="0" smtClean="0">
                <a:solidFill>
                  <a:srgbClr val="FFC000"/>
                </a:solidFill>
              </a:rPr>
              <a:t>4</a:t>
            </a:r>
            <a:r>
              <a:rPr lang="en-CA" sz="1400" dirty="0">
                <a:solidFill>
                  <a:srgbClr val="FFC000"/>
                </a:solidFill>
              </a:rPr>
              <a:t>5</a:t>
            </a:r>
            <a:r>
              <a:rPr lang="en-CA" sz="1400" dirty="0" smtClean="0">
                <a:solidFill>
                  <a:srgbClr val="FFC000"/>
                </a:solidFill>
              </a:rPr>
              <a:t>.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r>
              <a:rPr lang="en-US" sz="2000" dirty="0" smtClean="0">
                <a:solidFill>
                  <a:srgbClr val="FFC000"/>
                </a:solidFill>
              </a:rPr>
              <a:t>In short tune  </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4</a:t>
            </a:r>
            <a:r>
              <a:rPr lang="en-US" sz="1400" dirty="0">
                <a:solidFill>
                  <a:srgbClr val="FFC000"/>
                </a:solidFill>
              </a:rPr>
              <a:t>5</a:t>
            </a:r>
            <a:r>
              <a:rPr lang="en-US" sz="1400" dirty="0" smtClean="0">
                <a:solidFill>
                  <a:srgbClr val="FFC000"/>
                </a:solidFill>
              </a:rPr>
              <a:t>.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90186"/>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25565" y="8746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927" y="-63795"/>
            <a:ext cx="3965828" cy="6555641"/>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smtClean="0">
                <a:solidFill>
                  <a:srgbClr val="FFC000"/>
                </a:solidFill>
              </a:rPr>
              <a:t>እንፎራ</a:t>
            </a:r>
            <a:r>
              <a:rPr lang="en-CA" sz="2000" dirty="0" smtClean="0">
                <a:solidFill>
                  <a:srgbClr val="FFC000"/>
                </a:solidFill>
              </a:rPr>
              <a:t> </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፵፮. </a:t>
            </a:r>
            <a:r>
              <a:rPr lang="en-CA" sz="4000" dirty="0"/>
              <a:t>ኦ </a:t>
            </a:r>
            <a:r>
              <a:rPr lang="en-CA" sz="4000" dirty="0" err="1"/>
              <a:t>ሊቅየ</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ሱታፌ</a:t>
            </a:r>
            <a:r>
              <a:rPr lang="en-CA" sz="4000" dirty="0"/>
              <a:t> </a:t>
            </a:r>
            <a:r>
              <a:rPr lang="en-CA" sz="4000" dirty="0" err="1" smtClean="0"/>
              <a:t>ቀዳማ</a:t>
            </a:r>
            <a:endParaRPr lang="en-CA" sz="4000" dirty="0" smtClean="0"/>
          </a:p>
          <a:p>
            <a:r>
              <a:rPr lang="en-CA" sz="4000" dirty="0" smtClean="0"/>
              <a:t>ዊ </a:t>
            </a:r>
            <a:r>
              <a:rPr lang="en-CA" sz="4000" dirty="0" err="1"/>
              <a:t>ቃለ</a:t>
            </a:r>
            <a:r>
              <a:rPr lang="en-CA" sz="4000" dirty="0"/>
              <a:t> </a:t>
            </a:r>
            <a:r>
              <a:rPr lang="en-CA" sz="4000" dirty="0" err="1"/>
              <a:t>አብ</a:t>
            </a:r>
            <a:r>
              <a:rPr lang="en-CA" sz="4000" dirty="0"/>
              <a:t> </a:t>
            </a:r>
            <a:r>
              <a:rPr lang="en-CA" sz="4000" dirty="0" err="1"/>
              <a:t>ንጹሕ</a:t>
            </a:r>
            <a:r>
              <a:rPr lang="en-CA" sz="4000" dirty="0"/>
              <a:t>፥ </a:t>
            </a:r>
            <a:r>
              <a:rPr lang="en-CA" sz="4000" dirty="0" err="1"/>
              <a:t>ወቃለ</a:t>
            </a:r>
            <a:r>
              <a:rPr lang="en-CA" sz="4000" dirty="0"/>
              <a:t> </a:t>
            </a:r>
            <a:r>
              <a:rPr lang="en-CA" sz="4000" dirty="0" err="1"/>
              <a:t>መንፈስ</a:t>
            </a:r>
            <a:r>
              <a:rPr lang="en-CA" sz="4000" dirty="0"/>
              <a:t> </a:t>
            </a:r>
            <a:r>
              <a:rPr lang="en-CA" sz="4000" dirty="0" err="1"/>
              <a:t>ማሕየዊ</a:t>
            </a:r>
            <a:r>
              <a:rPr lang="en-CA" sz="4000" dirty="0"/>
              <a:t> </a:t>
            </a:r>
            <a:r>
              <a:rPr lang="en-CA" sz="4000" dirty="0" err="1"/>
              <a:t>አንተ</a:t>
            </a:r>
            <a:r>
              <a:rPr lang="en-CA" sz="4000" dirty="0"/>
              <a:t> </a:t>
            </a:r>
            <a:r>
              <a:rPr lang="en-CA" sz="4000" dirty="0" err="1"/>
              <a:t>ውእቱ</a:t>
            </a:r>
            <a:r>
              <a:rPr lang="en-CA" sz="4000" dirty="0"/>
              <a:t> </a:t>
            </a:r>
            <a:r>
              <a:rPr lang="en-CA" sz="4000" dirty="0" err="1"/>
              <a:t>ኅብስተ</a:t>
            </a:r>
            <a:r>
              <a:rPr lang="en-CA" sz="4000" dirty="0"/>
              <a:t> </a:t>
            </a:r>
            <a:r>
              <a:rPr lang="en-CA" sz="4000" dirty="0" err="1"/>
              <a:t>ሕይወት</a:t>
            </a:r>
            <a:r>
              <a:rPr lang="en-CA" sz="4000" dirty="0"/>
              <a:t> </a:t>
            </a:r>
            <a:r>
              <a:rPr lang="en-CA" sz="4000" dirty="0" err="1"/>
              <a:t>ዘወረድከ</a:t>
            </a:r>
            <a:r>
              <a:rPr lang="en-CA" sz="4000" dirty="0"/>
              <a:t> </a:t>
            </a:r>
            <a:r>
              <a:rPr lang="en-CA" sz="4000" dirty="0" err="1" smtClean="0"/>
              <a:t>እም</a:t>
            </a:r>
            <a:endParaRPr lang="en-CA" sz="4000" dirty="0" smtClean="0"/>
          </a:p>
          <a:p>
            <a:r>
              <a:rPr lang="en-CA" sz="4000" dirty="0" err="1" smtClean="0"/>
              <a:t>ሰማያት</a:t>
            </a:r>
            <a:r>
              <a:rPr lang="en-CA" sz="4000" dirty="0"/>
              <a:t>። </a:t>
            </a:r>
            <a:r>
              <a:rPr lang="en-CA" sz="4000" dirty="0" err="1" smtClean="0"/>
              <a:t>ወአቅደምከ</a:t>
            </a:r>
            <a:r>
              <a:rPr lang="en-CA" sz="4000" dirty="0" smtClean="0"/>
              <a:t> </a:t>
            </a:r>
            <a:r>
              <a:rPr lang="en-CA" sz="4000" dirty="0" err="1"/>
              <a:t>ነጊረ</a:t>
            </a:r>
            <a:r>
              <a:rPr lang="en-CA" sz="4000" dirty="0"/>
              <a:t> </a:t>
            </a:r>
            <a:r>
              <a:rPr lang="en-CA" sz="4000" dirty="0" err="1"/>
              <a:t>ከመ</a:t>
            </a:r>
            <a:r>
              <a:rPr lang="en-CA" sz="4000" dirty="0"/>
              <a:t> </a:t>
            </a:r>
            <a:r>
              <a:rPr lang="en-CA" sz="4000" dirty="0" err="1"/>
              <a:t>ትከውን</a:t>
            </a:r>
            <a:r>
              <a:rPr lang="en-CA" sz="4000" dirty="0"/>
              <a:t> </a:t>
            </a:r>
            <a:r>
              <a:rPr lang="en-CA" sz="4000" dirty="0" err="1"/>
              <a:t>በግዐ</a:t>
            </a:r>
            <a:r>
              <a:rPr lang="en-CA" sz="4000" dirty="0"/>
              <a:t> </a:t>
            </a:r>
            <a:r>
              <a:rPr lang="en-CA" sz="4000" dirty="0" err="1"/>
              <a:t>ዘአልቦ</a:t>
            </a:r>
            <a:r>
              <a:rPr lang="en-CA" sz="4000" dirty="0"/>
              <a:t> </a:t>
            </a:r>
            <a:r>
              <a:rPr lang="en-CA" sz="4000" dirty="0" err="1"/>
              <a:t>ነውር</a:t>
            </a:r>
            <a:r>
              <a:rPr lang="en-CA" sz="4000" dirty="0"/>
              <a:t> </a:t>
            </a:r>
            <a:r>
              <a:rPr lang="en-CA" sz="4000" dirty="0" err="1" smtClean="0"/>
              <a:t>በእ</a:t>
            </a:r>
            <a:endParaRPr lang="en-CA" sz="4000" dirty="0" smtClean="0"/>
          </a:p>
          <a:p>
            <a:r>
              <a:rPr lang="en-CA" sz="4000" dirty="0" err="1" smtClean="0"/>
              <a:t>ንተ</a:t>
            </a:r>
            <a:r>
              <a:rPr lang="en-CA" sz="4000" dirty="0" smtClean="0"/>
              <a:t> </a:t>
            </a:r>
            <a:r>
              <a:rPr lang="en-CA" sz="4000" dirty="0" err="1"/>
              <a:t>ሕይወተ</a:t>
            </a:r>
            <a:r>
              <a:rPr lang="en-CA" sz="4000" dirty="0"/>
              <a:t> </a:t>
            </a:r>
            <a:r>
              <a:rPr lang="en-CA" sz="4000" dirty="0" err="1"/>
              <a:t>ዓለም</a:t>
            </a:r>
            <a:r>
              <a:rPr lang="en-CA" sz="4000" dirty="0" smtClean="0"/>
              <a:t>።</a:t>
            </a:r>
          </a:p>
        </p:txBody>
      </p:sp>
      <p:sp>
        <p:nvSpPr>
          <p:cNvPr id="19" name="Rectangle 18"/>
          <p:cNvSpPr/>
          <p:nvPr/>
        </p:nvSpPr>
        <p:spPr>
          <a:xfrm>
            <a:off x="3795544" y="-1697"/>
            <a:ext cx="4499839" cy="6832640"/>
          </a:xfrm>
          <a:prstGeom prst="rect">
            <a:avLst/>
          </a:prstGeom>
        </p:spPr>
        <p:txBody>
          <a:bodyPr wrap="square">
            <a:spAutoFit/>
          </a:bodyPr>
          <a:lstStyle/>
          <a:p>
            <a:pPr algn="ctr"/>
            <a:r>
              <a:rPr lang="en-CA" sz="2000" dirty="0" err="1" smtClean="0">
                <a:solidFill>
                  <a:srgbClr val="FFC000"/>
                </a:solidFill>
              </a:rPr>
              <a:t>ጸሎት</a:t>
            </a:r>
            <a:r>
              <a:rPr lang="en-CA" sz="2000" dirty="0" smtClean="0">
                <a:solidFill>
                  <a:srgbClr val="FFC000"/>
                </a:solidFill>
              </a:rPr>
              <a:t> </a:t>
            </a:r>
            <a:r>
              <a:rPr lang="en-CA" sz="2000" dirty="0" err="1">
                <a:solidFill>
                  <a:srgbClr val="FFC000"/>
                </a:solidFill>
              </a:rPr>
              <a:t>እንፎራ</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ዝጸለ</a:t>
            </a:r>
            <a:r>
              <a:rPr lang="en-CA" sz="2000" dirty="0">
                <a:solidFill>
                  <a:srgbClr val="FFC000"/>
                </a:solidFill>
              </a:rPr>
              <a:t> </a:t>
            </a:r>
            <a:r>
              <a:rPr lang="en-CA" sz="2000" dirty="0" err="1" smtClean="0">
                <a:solidFill>
                  <a:srgbClr val="FFC000"/>
                </a:solidFill>
              </a:rPr>
              <a:t>ጸሎት</a:t>
            </a:r>
            <a:endParaRPr lang="en-CA" sz="2000" dirty="0">
              <a:solidFill>
                <a:srgbClr val="FFC000"/>
              </a:solidFill>
            </a:endParaRPr>
          </a:p>
          <a:p>
            <a:r>
              <a:rPr lang="en-CA" sz="3800" dirty="0" err="1">
                <a:solidFill>
                  <a:srgbClr val="FF0000"/>
                </a:solidFill>
              </a:rPr>
              <a:t>ይ.ካ</a:t>
            </a:r>
            <a:r>
              <a:rPr lang="en-CA" sz="3800" dirty="0">
                <a:solidFill>
                  <a:srgbClr val="FF0000"/>
                </a:solidFill>
              </a:rPr>
              <a:t>. </a:t>
            </a:r>
            <a:r>
              <a:rPr lang="en-CA" sz="1400" dirty="0">
                <a:solidFill>
                  <a:srgbClr val="FFC000"/>
                </a:solidFill>
              </a:rPr>
              <a:t>፵፮. </a:t>
            </a:r>
            <a:r>
              <a:rPr lang="en-CA" sz="3800" dirty="0"/>
              <a:t>ኦ </a:t>
            </a:r>
            <a:r>
              <a:rPr lang="en-CA" sz="3800" dirty="0" err="1"/>
              <a:t>ጐይታይ</a:t>
            </a:r>
            <a:r>
              <a:rPr lang="en-CA" sz="3800" dirty="0"/>
              <a:t> </a:t>
            </a:r>
            <a:r>
              <a:rPr lang="en-CA" sz="3800" dirty="0" err="1"/>
              <a:t>ኢየሱስ</a:t>
            </a:r>
            <a:r>
              <a:rPr lang="en-CA" sz="3800" dirty="0"/>
              <a:t> </a:t>
            </a:r>
            <a:r>
              <a:rPr lang="en-CA" sz="3800" dirty="0" err="1"/>
              <a:t>ክርስቶስ</a:t>
            </a:r>
            <a:r>
              <a:rPr lang="en-CA" sz="3800" dirty="0"/>
              <a:t>፥ </a:t>
            </a:r>
            <a:r>
              <a:rPr lang="en-CA" sz="3800" dirty="0" err="1"/>
              <a:t>ምስ</a:t>
            </a:r>
            <a:r>
              <a:rPr lang="en-CA" sz="3800" dirty="0"/>
              <a:t> </a:t>
            </a:r>
            <a:r>
              <a:rPr lang="en-CA" sz="3800" dirty="0" err="1"/>
              <a:t>ቀዳማይ</a:t>
            </a:r>
            <a:r>
              <a:rPr lang="en-CA" sz="3800" dirty="0"/>
              <a:t> </a:t>
            </a:r>
            <a:r>
              <a:rPr lang="en-CA" sz="3800" dirty="0" err="1"/>
              <a:t>ኣብ</a:t>
            </a:r>
            <a:r>
              <a:rPr lang="en-CA" sz="3800" dirty="0"/>
              <a:t> </a:t>
            </a:r>
            <a:r>
              <a:rPr lang="en-CA" sz="3800" dirty="0" err="1"/>
              <a:t>ሓደ</a:t>
            </a:r>
            <a:r>
              <a:rPr lang="en-CA" sz="3800" dirty="0"/>
              <a:t> </a:t>
            </a:r>
            <a:r>
              <a:rPr lang="en-CA" sz="3800" dirty="0" err="1"/>
              <a:t>ዝኾንካ</a:t>
            </a:r>
            <a:r>
              <a:rPr lang="en-CA" sz="3800" dirty="0"/>
              <a:t>፥ </a:t>
            </a:r>
            <a:r>
              <a:rPr lang="en-CA" sz="3800" dirty="0" err="1"/>
              <a:t>ንጹሕ</a:t>
            </a:r>
            <a:r>
              <a:rPr lang="en-CA" sz="3800" dirty="0"/>
              <a:t> </a:t>
            </a:r>
            <a:r>
              <a:rPr lang="en-CA" sz="3800" dirty="0" err="1"/>
              <a:t>ናይ</a:t>
            </a:r>
            <a:r>
              <a:rPr lang="en-CA" sz="3800" dirty="0"/>
              <a:t> </a:t>
            </a:r>
            <a:r>
              <a:rPr lang="en-CA" sz="3800" dirty="0" err="1"/>
              <a:t>ኣብ</a:t>
            </a:r>
            <a:r>
              <a:rPr lang="en-CA" sz="3800" dirty="0"/>
              <a:t> </a:t>
            </a:r>
            <a:r>
              <a:rPr lang="en-CA" sz="3800" dirty="0" err="1"/>
              <a:t>ቃል</a:t>
            </a:r>
            <a:r>
              <a:rPr lang="en-CA" sz="3800" dirty="0"/>
              <a:t>፥ </a:t>
            </a:r>
            <a:r>
              <a:rPr lang="en-CA" sz="3800" dirty="0" err="1"/>
              <a:t>ናይ</a:t>
            </a:r>
            <a:r>
              <a:rPr lang="en-CA" sz="3800" dirty="0"/>
              <a:t> </a:t>
            </a:r>
            <a:r>
              <a:rPr lang="en-CA" sz="3800" dirty="0" err="1"/>
              <a:t>መሕወዩ</a:t>
            </a:r>
            <a:r>
              <a:rPr lang="en-CA" sz="3800" dirty="0"/>
              <a:t> </a:t>
            </a:r>
            <a:r>
              <a:rPr lang="en-CA" sz="3800" dirty="0" err="1" smtClean="0"/>
              <a:t>መን</a:t>
            </a:r>
            <a:endParaRPr lang="en-CA" sz="3800" dirty="0" smtClean="0"/>
          </a:p>
          <a:p>
            <a:r>
              <a:rPr lang="en-CA" sz="3800" dirty="0" err="1" smtClean="0"/>
              <a:t>ፈስ</a:t>
            </a:r>
            <a:r>
              <a:rPr lang="en-CA" sz="3800" dirty="0" smtClean="0"/>
              <a:t> </a:t>
            </a:r>
            <a:r>
              <a:rPr lang="en-CA" sz="3800" dirty="0" err="1"/>
              <a:t>ቅዱስውን</a:t>
            </a:r>
            <a:r>
              <a:rPr lang="en-CA" sz="3800" dirty="0"/>
              <a:t> </a:t>
            </a:r>
            <a:r>
              <a:rPr lang="en-CA" sz="3800" dirty="0" err="1"/>
              <a:t>ቃል</a:t>
            </a:r>
            <a:r>
              <a:rPr lang="en-CA" sz="3800" dirty="0"/>
              <a:t>፥ </a:t>
            </a:r>
            <a:r>
              <a:rPr lang="en-CA" sz="3800" dirty="0" err="1"/>
              <a:t>ካብ</a:t>
            </a:r>
            <a:r>
              <a:rPr lang="en-CA" sz="3800" dirty="0"/>
              <a:t> </a:t>
            </a:r>
            <a:r>
              <a:rPr lang="en-CA" sz="3800" dirty="0" err="1"/>
              <a:t>ሰማያት</a:t>
            </a:r>
            <a:r>
              <a:rPr lang="en-CA" sz="3800" dirty="0"/>
              <a:t> </a:t>
            </a:r>
            <a:r>
              <a:rPr lang="en-CA" sz="3800" dirty="0" err="1"/>
              <a:t>ዝወረድካ</a:t>
            </a:r>
            <a:r>
              <a:rPr lang="en-CA" sz="3800" dirty="0"/>
              <a:t>፥ </a:t>
            </a:r>
            <a:r>
              <a:rPr lang="en-CA" sz="3800" dirty="0" err="1"/>
              <a:t>ናይ</a:t>
            </a:r>
            <a:r>
              <a:rPr lang="en-CA" sz="3800" dirty="0"/>
              <a:t> </a:t>
            </a:r>
            <a:endParaRPr lang="en-CA" sz="3800" dirty="0" smtClean="0"/>
          </a:p>
          <a:p>
            <a:r>
              <a:rPr lang="en-CA" sz="3800" dirty="0" err="1" smtClean="0"/>
              <a:t>ሕይወት</a:t>
            </a:r>
            <a:r>
              <a:rPr lang="en-CA" sz="3800" dirty="0" smtClean="0"/>
              <a:t> </a:t>
            </a:r>
            <a:r>
              <a:rPr lang="en-CA" sz="3800" dirty="0" err="1"/>
              <a:t>ኅብስቲ</a:t>
            </a:r>
            <a:r>
              <a:rPr lang="en-CA" sz="3800" dirty="0"/>
              <a:t> </a:t>
            </a:r>
            <a:r>
              <a:rPr lang="en-CA" sz="3800" dirty="0" err="1"/>
              <a:t>ንስኻ</a:t>
            </a:r>
            <a:r>
              <a:rPr lang="en-CA" sz="3800" dirty="0"/>
              <a:t> </a:t>
            </a:r>
            <a:r>
              <a:rPr lang="en-CA" sz="3800" dirty="0" err="1" smtClean="0"/>
              <a:t>ኢኻ</a:t>
            </a:r>
            <a:endParaRPr lang="en-CA" sz="3800" dirty="0" smtClean="0"/>
          </a:p>
          <a:p>
            <a:r>
              <a:rPr lang="en-CA" sz="3800" dirty="0" smtClean="0"/>
              <a:t>። </a:t>
            </a:r>
            <a:r>
              <a:rPr lang="en-CA" sz="3800" dirty="0" err="1"/>
              <a:t>ምእንቲ</a:t>
            </a:r>
            <a:r>
              <a:rPr lang="en-CA" sz="3800" dirty="0"/>
              <a:t> </a:t>
            </a:r>
            <a:r>
              <a:rPr lang="en-CA" sz="3800" dirty="0" err="1"/>
              <a:t>ድኅነት</a:t>
            </a:r>
            <a:r>
              <a:rPr lang="en-CA" sz="3800" dirty="0"/>
              <a:t> </a:t>
            </a:r>
            <a:r>
              <a:rPr lang="en-CA" sz="3800" dirty="0" err="1"/>
              <a:t>ዓለም</a:t>
            </a:r>
            <a:r>
              <a:rPr lang="en-CA" sz="3800" dirty="0"/>
              <a:t> </a:t>
            </a:r>
            <a:r>
              <a:rPr lang="en-CA" sz="3800" dirty="0" err="1"/>
              <a:t>ነውሪ</a:t>
            </a:r>
            <a:r>
              <a:rPr lang="en-CA" sz="3800" dirty="0"/>
              <a:t> </a:t>
            </a:r>
            <a:r>
              <a:rPr lang="en-CA" sz="3800" dirty="0" err="1"/>
              <a:t>ዘይብሉ</a:t>
            </a:r>
            <a:r>
              <a:rPr lang="en-CA" sz="3800" dirty="0"/>
              <a:t> </a:t>
            </a:r>
            <a:r>
              <a:rPr lang="en-CA" sz="3800" dirty="0" err="1"/>
              <a:t>መሥዋዕቲ</a:t>
            </a:r>
            <a:r>
              <a:rPr lang="en-CA" sz="3800" dirty="0"/>
              <a:t> </a:t>
            </a:r>
            <a:r>
              <a:rPr lang="en-CA" sz="3800" dirty="0" err="1"/>
              <a:t>ኸም</a:t>
            </a:r>
            <a:r>
              <a:rPr lang="en-CA" sz="3800" dirty="0"/>
              <a:t> </a:t>
            </a:r>
            <a:r>
              <a:rPr lang="en-CA" sz="3800" dirty="0" err="1"/>
              <a:t>እትኸውን</a:t>
            </a:r>
            <a:r>
              <a:rPr lang="en-CA" sz="3800" dirty="0"/>
              <a:t> </a:t>
            </a:r>
            <a:r>
              <a:rPr lang="en-CA" sz="3800" dirty="0" err="1"/>
              <a:t>እውን</a:t>
            </a:r>
            <a:r>
              <a:rPr lang="en-CA" sz="3800" dirty="0"/>
              <a:t> </a:t>
            </a:r>
            <a:r>
              <a:rPr lang="en-CA" sz="3800" dirty="0" err="1"/>
              <a:t>ኣቐዲምካ</a:t>
            </a:r>
            <a:r>
              <a:rPr lang="en-CA" sz="3800" dirty="0"/>
              <a:t> </a:t>
            </a:r>
            <a:r>
              <a:rPr lang="en-CA" sz="3800" dirty="0" err="1"/>
              <a:t>ነጊርካ</a:t>
            </a:r>
            <a:r>
              <a:rPr lang="en-CA" sz="3800" dirty="0"/>
              <a:t> </a:t>
            </a:r>
            <a:r>
              <a:rPr lang="en-CA" sz="3800" dirty="0" err="1"/>
              <a:t>ኢኻ</a:t>
            </a:r>
            <a:r>
              <a:rPr lang="en-CA" sz="3800" dirty="0" smtClean="0"/>
              <a:t>።</a:t>
            </a:r>
            <a:endParaRPr lang="en-CA" sz="3800" dirty="0"/>
          </a:p>
        </p:txBody>
      </p:sp>
      <p:sp>
        <p:nvSpPr>
          <p:cNvPr id="20" name="Rectangle 19"/>
          <p:cNvSpPr/>
          <p:nvPr/>
        </p:nvSpPr>
        <p:spPr>
          <a:xfrm>
            <a:off x="8154207" y="-55851"/>
            <a:ext cx="4149859" cy="7078861"/>
          </a:xfrm>
          <a:prstGeom prst="rect">
            <a:avLst/>
          </a:prstGeom>
        </p:spPr>
        <p:txBody>
          <a:bodyPr wrap="square">
            <a:spAutoFit/>
          </a:bodyPr>
          <a:lstStyle/>
          <a:p>
            <a:pPr marL="40639" marR="40639" algn="ctr">
              <a:spcBef>
                <a:spcPts val="600"/>
              </a:spcBef>
              <a:buClr>
                <a:srgbClr val="D84800"/>
              </a:buClr>
              <a:defRPr sz="2800"/>
            </a:pPr>
            <a:r>
              <a:rPr lang="en-US" sz="2000" dirty="0" smtClean="0">
                <a:solidFill>
                  <a:srgbClr val="FFC000"/>
                </a:solidFill>
                <a:uFill>
                  <a:solidFill>
                    <a:srgbClr val="D84800"/>
                  </a:solidFill>
                </a:uFill>
              </a:rPr>
              <a:t>The </a:t>
            </a:r>
            <a:r>
              <a:rPr lang="en-US" sz="2000" dirty="0">
                <a:solidFill>
                  <a:srgbClr val="FFC000"/>
                </a:solidFill>
                <a:uFill>
                  <a:solidFill>
                    <a:srgbClr val="D84800"/>
                  </a:solidFill>
                </a:uFill>
              </a:rPr>
              <a:t>Prayer </a:t>
            </a:r>
            <a:r>
              <a:rPr lang="en-US" sz="2000" dirty="0" smtClean="0">
                <a:solidFill>
                  <a:srgbClr val="FFC000"/>
                </a:solidFill>
                <a:uFill>
                  <a:solidFill>
                    <a:srgbClr val="D84800"/>
                  </a:solidFill>
                </a:uFill>
              </a:rPr>
              <a:t>of Oblation</a:t>
            </a:r>
            <a:endParaRPr lang="en-US" sz="2000" dirty="0">
              <a:solidFill>
                <a:srgbClr val="FFC000"/>
              </a:solidFill>
              <a:uFill>
                <a:solidFill>
                  <a:srgbClr val="D84800"/>
                </a:solidFill>
              </a:uFill>
            </a:endParaRPr>
          </a:p>
          <a:p>
            <a:pPr marL="40639" marR="40639">
              <a:spcBef>
                <a:spcPts val="600"/>
              </a:spcBef>
              <a:buClr>
                <a:srgbClr val="D84800"/>
              </a:buClr>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46.</a:t>
            </a:r>
            <a:r>
              <a:rPr lang="en-US" sz="3300" dirty="0" smtClean="0">
                <a:uFill>
                  <a:solidFill>
                    <a:srgbClr val="D84800"/>
                  </a:solidFill>
                </a:uFill>
              </a:rPr>
              <a:t>O </a:t>
            </a:r>
            <a:r>
              <a:rPr lang="en-US" sz="3300" dirty="0">
                <a:uFill>
                  <a:solidFill>
                    <a:srgbClr val="D84800"/>
                  </a:solidFill>
                </a:uFill>
              </a:rPr>
              <a:t>my Master, Jesus Christ, </a:t>
            </a:r>
            <a:r>
              <a:rPr lang="en-US" sz="3300" dirty="0" smtClean="0">
                <a:uFill>
                  <a:solidFill>
                    <a:srgbClr val="D84800"/>
                  </a:solidFill>
                </a:uFill>
              </a:rPr>
              <a:t>coeternal pure </a:t>
            </a:r>
            <a:r>
              <a:rPr lang="en-US" sz="3300" dirty="0">
                <a:uFill>
                  <a:solidFill>
                    <a:srgbClr val="D84800"/>
                  </a:solidFill>
                </a:uFill>
              </a:rPr>
              <a:t>Word of the Father, and Word of </a:t>
            </a:r>
            <a:r>
              <a:rPr lang="en-US" sz="3300" dirty="0" smtClean="0">
                <a:uFill>
                  <a:solidFill>
                    <a:srgbClr val="D84800"/>
                  </a:solidFill>
                </a:uFill>
              </a:rPr>
              <a:t>the Holy </a:t>
            </a:r>
            <a:r>
              <a:rPr lang="en-US" sz="3300" dirty="0">
                <a:uFill>
                  <a:solidFill>
                    <a:srgbClr val="D84800"/>
                  </a:solidFill>
                </a:uFill>
              </a:rPr>
              <a:t>Spirit, the life-giver, Thou art </a:t>
            </a:r>
            <a:r>
              <a:rPr lang="en-US" sz="3300" dirty="0" smtClean="0">
                <a:uFill>
                  <a:solidFill>
                    <a:srgbClr val="D84800"/>
                  </a:solidFill>
                </a:uFill>
              </a:rPr>
              <a:t>the bread </a:t>
            </a:r>
            <a:r>
              <a:rPr lang="en-US" sz="3300" dirty="0">
                <a:uFill>
                  <a:solidFill>
                    <a:srgbClr val="D84800"/>
                  </a:solidFill>
                </a:uFill>
              </a:rPr>
              <a:t>of life which came down </a:t>
            </a:r>
            <a:r>
              <a:rPr lang="en-US" sz="3300" dirty="0" smtClean="0">
                <a:uFill>
                  <a:solidFill>
                    <a:srgbClr val="D84800"/>
                  </a:solidFill>
                </a:uFill>
              </a:rPr>
              <a:t>from heaven</a:t>
            </a:r>
            <a:r>
              <a:rPr lang="en-US" sz="3300" dirty="0">
                <a:uFill>
                  <a:solidFill>
                    <a:srgbClr val="D84800"/>
                  </a:solidFill>
                </a:uFill>
              </a:rPr>
              <a:t>, and did foretell that Thou would </a:t>
            </a:r>
            <a:r>
              <a:rPr lang="en-US" sz="3300" dirty="0" smtClean="0">
                <a:uFill>
                  <a:solidFill>
                    <a:srgbClr val="D84800"/>
                  </a:solidFill>
                </a:uFill>
              </a:rPr>
              <a:t>be the </a:t>
            </a:r>
            <a:r>
              <a:rPr lang="en-US" sz="3300" dirty="0">
                <a:uFill>
                  <a:solidFill>
                    <a:srgbClr val="D84800"/>
                  </a:solidFill>
                </a:uFill>
              </a:rPr>
              <a:t>Lamb without spot for the life of </a:t>
            </a:r>
            <a:r>
              <a:rPr lang="en-US" sz="3300" dirty="0" smtClean="0">
                <a:uFill>
                  <a:solidFill>
                    <a:srgbClr val="D84800"/>
                  </a:solidFill>
                </a:uFill>
              </a:rPr>
              <a:t>the world.</a:t>
            </a:r>
          </a:p>
        </p:txBody>
      </p:sp>
    </p:spTree>
    <p:extLst>
      <p:ext uri="{BB962C8B-B14F-4D97-AF65-F5344CB8AC3E}">
        <p14:creationId xmlns:p14="http://schemas.microsoft.com/office/powerpoint/2010/main" val="3552929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3972935" cy="5047536"/>
          </a:xfrm>
          <a:prstGeom prst="rect">
            <a:avLst/>
          </a:prstGeom>
        </p:spPr>
        <p:txBody>
          <a:bodyPr wrap="square">
            <a:spAutoFit/>
          </a:bodyPr>
          <a:lstStyle/>
          <a:p>
            <a:r>
              <a:rPr lang="en-CA" sz="1400" dirty="0" smtClean="0">
                <a:solidFill>
                  <a:schemeClr val="accent4">
                    <a:lumMod val="60000"/>
                    <a:lumOff val="40000"/>
                  </a:schemeClr>
                </a:solidFill>
              </a:rPr>
              <a:t>፪</a:t>
            </a:r>
            <a:r>
              <a:rPr lang="en-CA" sz="1400" dirty="0">
                <a:solidFill>
                  <a:schemeClr val="accent4">
                    <a:lumMod val="60000"/>
                    <a:lumOff val="40000"/>
                  </a:schemeClr>
                </a:solidFill>
              </a:rPr>
              <a:t>. </a:t>
            </a:r>
            <a:r>
              <a:rPr lang="en-CA" sz="4600" dirty="0" err="1"/>
              <a:t>በጽሙና</a:t>
            </a:r>
            <a:r>
              <a:rPr lang="en-CA" sz="4600" dirty="0"/>
              <a:t> </a:t>
            </a:r>
            <a:r>
              <a:rPr lang="en-CA" sz="4600" dirty="0" err="1"/>
              <a:t>ወበፍርሃት</a:t>
            </a:r>
            <a:r>
              <a:rPr lang="en-CA" sz="4600" dirty="0"/>
              <a:t> </a:t>
            </a:r>
            <a:r>
              <a:rPr lang="en-CA" sz="4600" dirty="0" err="1"/>
              <a:t>ቁሙ</a:t>
            </a:r>
            <a:r>
              <a:rPr lang="en-CA" sz="4600" dirty="0"/>
              <a:t> </a:t>
            </a:r>
            <a:r>
              <a:rPr lang="en-CA" sz="4600" dirty="0" err="1"/>
              <a:t>ወጸልዩ</a:t>
            </a:r>
            <a:r>
              <a:rPr lang="en-CA" sz="4600" dirty="0"/>
              <a:t> </a:t>
            </a:r>
            <a:r>
              <a:rPr lang="en-CA" sz="4600" dirty="0" err="1"/>
              <a:t>ከመ</a:t>
            </a:r>
            <a:r>
              <a:rPr lang="en-CA" sz="4600" dirty="0"/>
              <a:t> </a:t>
            </a:r>
            <a:r>
              <a:rPr lang="en-CA" sz="4600" dirty="0" err="1"/>
              <a:t>ሰላሙ</a:t>
            </a:r>
            <a:r>
              <a:rPr lang="en-CA" sz="4600" dirty="0"/>
              <a:t> </a:t>
            </a:r>
            <a:r>
              <a:rPr lang="en-CA" sz="4600" dirty="0" err="1" smtClean="0"/>
              <a:t>ለእግዚአብሔር</a:t>
            </a:r>
            <a:r>
              <a:rPr lang="en-CA" sz="4600" dirty="0" smtClean="0"/>
              <a:t> </a:t>
            </a:r>
            <a:r>
              <a:rPr lang="en-CA" sz="4600" dirty="0" err="1"/>
              <a:t>የሀሉ</a:t>
            </a:r>
            <a:r>
              <a:rPr lang="en-CA" sz="4600" dirty="0"/>
              <a:t> </a:t>
            </a:r>
            <a:r>
              <a:rPr lang="en-CA" sz="4600" dirty="0" err="1"/>
              <a:t>ምስሌየ</a:t>
            </a:r>
            <a:r>
              <a:rPr lang="en-CA" sz="4600" dirty="0"/>
              <a:t> </a:t>
            </a:r>
            <a:r>
              <a:rPr lang="en-CA" sz="4600" dirty="0" err="1"/>
              <a:t>ወምስለ</a:t>
            </a:r>
            <a:r>
              <a:rPr lang="en-CA" sz="4600" dirty="0"/>
              <a:t> </a:t>
            </a:r>
            <a:r>
              <a:rPr lang="en-CA" sz="4600" dirty="0" err="1"/>
              <a:t>ኵልክሙ</a:t>
            </a:r>
            <a:r>
              <a:rPr lang="en-CA" sz="4600" dirty="0"/>
              <a:t>። </a:t>
            </a:r>
          </a:p>
          <a:p>
            <a:r>
              <a:rPr lang="en-CA" sz="4600" dirty="0" err="1">
                <a:solidFill>
                  <a:srgbClr val="FFFF00"/>
                </a:solidFill>
              </a:rPr>
              <a:t>ይ.ሕ</a:t>
            </a:r>
            <a:r>
              <a:rPr lang="en-CA" sz="4600" dirty="0">
                <a:solidFill>
                  <a:srgbClr val="FFFF00"/>
                </a:solidFill>
              </a:rPr>
              <a:t>. </a:t>
            </a:r>
            <a:r>
              <a:rPr lang="en-CA" sz="4600" dirty="0" err="1"/>
              <a:t>አሜን</a:t>
            </a:r>
            <a:r>
              <a:rPr lang="en-CA" sz="4600" dirty="0"/>
              <a:t>።</a:t>
            </a:r>
          </a:p>
        </p:txBody>
      </p:sp>
      <p:sp>
        <p:nvSpPr>
          <p:cNvPr id="19" name="Rectangle 18"/>
          <p:cNvSpPr/>
          <p:nvPr/>
        </p:nvSpPr>
        <p:spPr>
          <a:xfrm>
            <a:off x="4014715" y="69183"/>
            <a:ext cx="4054247" cy="4339650"/>
          </a:xfrm>
          <a:prstGeom prst="rect">
            <a:avLst/>
          </a:prstGeom>
        </p:spPr>
        <p:txBody>
          <a:bodyPr wrap="square">
            <a:spAutoFit/>
          </a:bodyPr>
          <a:lstStyle/>
          <a:p>
            <a:r>
              <a:rPr lang="en-CA" sz="1400" dirty="0" smtClean="0">
                <a:solidFill>
                  <a:schemeClr val="accent4">
                    <a:lumMod val="60000"/>
                    <a:lumOff val="40000"/>
                  </a:schemeClr>
                </a:solidFill>
              </a:rPr>
              <a:t>2</a:t>
            </a:r>
            <a:r>
              <a:rPr lang="en-CA" sz="1400" dirty="0">
                <a:solidFill>
                  <a:schemeClr val="accent4">
                    <a:lumMod val="60000"/>
                    <a:lumOff val="40000"/>
                  </a:schemeClr>
                </a:solidFill>
              </a:rPr>
              <a:t>. </a:t>
            </a:r>
            <a:r>
              <a:rPr lang="en-CA" sz="4600" dirty="0" err="1"/>
              <a:t>ሰላም</a:t>
            </a:r>
            <a:r>
              <a:rPr lang="en-CA" sz="4600" dirty="0"/>
              <a:t> </a:t>
            </a:r>
            <a:r>
              <a:rPr lang="en-CA" sz="4600" dirty="0" err="1"/>
              <a:t>እግዚኣብሄር</a:t>
            </a:r>
            <a:r>
              <a:rPr lang="en-CA" sz="4600" dirty="0"/>
              <a:t> </a:t>
            </a:r>
            <a:r>
              <a:rPr lang="en-CA" sz="4600" dirty="0" err="1"/>
              <a:t>ምሳይን</a:t>
            </a:r>
            <a:r>
              <a:rPr lang="en-CA" sz="4600" dirty="0"/>
              <a:t> </a:t>
            </a:r>
            <a:r>
              <a:rPr lang="en-CA" sz="4600" dirty="0" err="1"/>
              <a:t>ምስ</a:t>
            </a:r>
            <a:r>
              <a:rPr lang="en-CA" sz="4600" dirty="0"/>
              <a:t> </a:t>
            </a:r>
            <a:r>
              <a:rPr lang="en-CA" sz="4600" dirty="0" err="1" smtClean="0"/>
              <a:t>ኵልዅ</a:t>
            </a:r>
            <a:endParaRPr lang="en-CA" sz="4600" dirty="0" smtClean="0"/>
          </a:p>
          <a:p>
            <a:r>
              <a:rPr lang="en-CA" sz="4600" dirty="0" err="1" smtClean="0"/>
              <a:t>ምን</a:t>
            </a:r>
            <a:r>
              <a:rPr lang="en-CA" sz="4600" dirty="0" smtClean="0"/>
              <a:t> </a:t>
            </a:r>
            <a:r>
              <a:rPr lang="en-CA" sz="4600" dirty="0" err="1"/>
              <a:t>ምእንቲ</a:t>
            </a:r>
            <a:r>
              <a:rPr lang="en-CA" sz="4600" dirty="0"/>
              <a:t> </a:t>
            </a:r>
            <a:r>
              <a:rPr lang="en-CA" sz="4600" dirty="0" err="1"/>
              <a:t>ክህሉ</a:t>
            </a:r>
            <a:r>
              <a:rPr lang="en-CA" sz="4600" dirty="0"/>
              <a:t>፣ </a:t>
            </a:r>
            <a:r>
              <a:rPr lang="en-CA" sz="4600" dirty="0" err="1"/>
              <a:t>ብጽሞናን</a:t>
            </a:r>
            <a:r>
              <a:rPr lang="en-CA" sz="4600" dirty="0"/>
              <a:t> </a:t>
            </a:r>
            <a:r>
              <a:rPr lang="en-CA" sz="4600" dirty="0" err="1"/>
              <a:t>ብፍርሃትን</a:t>
            </a:r>
            <a:r>
              <a:rPr lang="en-CA" sz="4600" dirty="0"/>
              <a:t> </a:t>
            </a:r>
            <a:r>
              <a:rPr lang="en-CA" sz="4600" dirty="0" err="1"/>
              <a:t>ቁሙን</a:t>
            </a:r>
            <a:r>
              <a:rPr lang="en-CA" sz="4600" dirty="0"/>
              <a:t> </a:t>
            </a:r>
            <a:r>
              <a:rPr lang="en-CA" sz="4600" dirty="0" err="1"/>
              <a:t>ጸልዩን</a:t>
            </a:r>
            <a:r>
              <a:rPr lang="en-CA" sz="4600" dirty="0"/>
              <a:t>።</a:t>
            </a:r>
          </a:p>
          <a:p>
            <a:r>
              <a:rPr lang="en-CA" sz="4600" dirty="0">
                <a:solidFill>
                  <a:srgbClr val="FFFF00"/>
                </a:solidFill>
              </a:rPr>
              <a:t>ይ. ሕ. </a:t>
            </a:r>
            <a:r>
              <a:rPr lang="en-CA" sz="4600" dirty="0" err="1"/>
              <a:t>ኣሜን</a:t>
            </a:r>
            <a:r>
              <a:rPr lang="en-CA" sz="4600" dirty="0"/>
              <a:t>። </a:t>
            </a:r>
          </a:p>
        </p:txBody>
      </p:sp>
      <p:sp>
        <p:nvSpPr>
          <p:cNvPr id="20" name="Rectangle 19"/>
          <p:cNvSpPr/>
          <p:nvPr/>
        </p:nvSpPr>
        <p:spPr>
          <a:xfrm>
            <a:off x="8026197" y="12476"/>
            <a:ext cx="4288515" cy="4822859"/>
          </a:xfrm>
          <a:prstGeom prst="rect">
            <a:avLst/>
          </a:prstGeom>
        </p:spPr>
        <p:txBody>
          <a:bodyPr wrap="square">
            <a:spAutoFit/>
          </a:bodyPr>
          <a:lstStyle/>
          <a:p>
            <a:pPr marL="40639" marR="40639">
              <a:lnSpc>
                <a:spcPct val="140000"/>
              </a:lnSpc>
              <a:spcBef>
                <a:spcPts val="600"/>
              </a:spcBef>
              <a:buClr>
                <a:srgbClr val="FF2600"/>
              </a:buClr>
              <a:buFont typeface="Arial"/>
              <a:defRPr sz="2800"/>
            </a:pPr>
            <a:r>
              <a:rPr lang="en-US" sz="1400" dirty="0" smtClean="0">
                <a:solidFill>
                  <a:schemeClr val="accent4">
                    <a:lumMod val="60000"/>
                    <a:lumOff val="40000"/>
                  </a:schemeClr>
                </a:solidFill>
                <a:uFill>
                  <a:solidFill>
                    <a:srgbClr val="FF2600"/>
                  </a:solidFill>
                </a:uFill>
              </a:rPr>
              <a:t>2</a:t>
            </a:r>
            <a:r>
              <a:rPr lang="en-US" sz="1400" dirty="0">
                <a:solidFill>
                  <a:schemeClr val="accent4">
                    <a:lumMod val="60000"/>
                    <a:lumOff val="40000"/>
                  </a:schemeClr>
                </a:solidFill>
                <a:uFill>
                  <a:solidFill>
                    <a:srgbClr val="FF2600"/>
                  </a:solidFill>
                </a:uFill>
              </a:rPr>
              <a:t>. </a:t>
            </a:r>
            <a:r>
              <a:rPr lang="en-US" sz="3600" dirty="0">
                <a:uFill>
                  <a:solidFill>
                    <a:srgbClr val="FF2600"/>
                  </a:solidFill>
                </a:uFill>
              </a:rPr>
              <a:t>In quietness and in fear, </a:t>
            </a:r>
            <a:r>
              <a:rPr lang="en-US" sz="3600" dirty="0" err="1">
                <a:uFill>
                  <a:solidFill>
                    <a:srgbClr val="FF2600"/>
                  </a:solidFill>
                </a:uFill>
              </a:rPr>
              <a:t>ariseand</a:t>
            </a:r>
            <a:r>
              <a:rPr lang="en-US" sz="3600" dirty="0">
                <a:uFill>
                  <a:solidFill>
                    <a:srgbClr val="FF2600"/>
                  </a:solidFill>
                </a:uFill>
              </a:rPr>
              <a:t> pray that the peace of God </a:t>
            </a:r>
            <a:r>
              <a:rPr lang="en-US" sz="3600" dirty="0" smtClean="0">
                <a:uFill>
                  <a:solidFill>
                    <a:srgbClr val="FF2600"/>
                  </a:solidFill>
                </a:uFill>
              </a:rPr>
              <a:t>be with </a:t>
            </a:r>
            <a:r>
              <a:rPr lang="en-US" sz="3600" dirty="0">
                <a:uFill>
                  <a:solidFill>
                    <a:srgbClr val="FF2600"/>
                  </a:solidFill>
                </a:uFill>
              </a:rPr>
              <a:t>me and with all of you</a:t>
            </a:r>
            <a:r>
              <a:rPr lang="en-US" sz="3600" dirty="0" smtClean="0">
                <a:uFill>
                  <a:solidFill>
                    <a:srgbClr val="FF2600"/>
                  </a:solidFill>
                </a:uFill>
              </a:rPr>
              <a:t>.</a:t>
            </a:r>
            <a:endParaRPr lang="en-US" sz="3600" dirty="0"/>
          </a:p>
          <a:p>
            <a:pPr marL="40639" marR="40639">
              <a:lnSpc>
                <a:spcPct val="140000"/>
              </a:lnSpc>
              <a:spcBef>
                <a:spcPts val="600"/>
              </a:spcBef>
              <a:buClr>
                <a:srgbClr val="FF2600"/>
              </a:buClr>
              <a:buFont typeface="Arial"/>
              <a:defRPr sz="2800"/>
            </a:pPr>
            <a:r>
              <a:rPr lang="en-US" sz="3600" dirty="0" smtClean="0">
                <a:solidFill>
                  <a:srgbClr val="FFFF00"/>
                </a:solidFill>
                <a:uFill>
                  <a:solidFill>
                    <a:srgbClr val="FF2600"/>
                  </a:solidFill>
                </a:uFill>
              </a:rPr>
              <a:t>People: </a:t>
            </a:r>
            <a:r>
              <a:rPr lang="en-US" sz="3600" dirty="0" smtClean="0">
                <a:uFill>
                  <a:solidFill>
                    <a:srgbClr val="FF2600"/>
                  </a:solidFill>
                </a:uFill>
              </a:rPr>
              <a:t>Amen.</a:t>
            </a:r>
          </a:p>
        </p:txBody>
      </p:sp>
    </p:spTree>
    <p:extLst>
      <p:ext uri="{BB962C8B-B14F-4D97-AF65-F5344CB8AC3E}">
        <p14:creationId xmlns:p14="http://schemas.microsoft.com/office/powerpoint/2010/main" val="37609798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7478970"/>
          </a:xfrm>
          <a:prstGeom prst="rect">
            <a:avLst/>
          </a:prstGeom>
        </p:spPr>
        <p:txBody>
          <a:bodyPr wrap="square">
            <a:spAutoFit/>
          </a:bodyPr>
          <a:lstStyle/>
          <a:p>
            <a:r>
              <a:rPr lang="en-CA" sz="1400" dirty="0" smtClean="0">
                <a:solidFill>
                  <a:srgbClr val="FFC000"/>
                </a:solidFill>
              </a:rPr>
              <a:t>፵፯</a:t>
            </a:r>
            <a:r>
              <a:rPr lang="en-CA" sz="1400" dirty="0">
                <a:solidFill>
                  <a:srgbClr val="FFC000"/>
                </a:solidFill>
              </a:rPr>
              <a:t>. </a:t>
            </a:r>
            <a:r>
              <a:rPr lang="en-CA" sz="4000" dirty="0" err="1"/>
              <a:t>ይእዜኒ</a:t>
            </a:r>
            <a:r>
              <a:rPr lang="en-CA" sz="4000" dirty="0"/>
              <a:t> </a:t>
            </a:r>
            <a:r>
              <a:rPr lang="en-CA" sz="4000" dirty="0" err="1"/>
              <a:t>ንስእል</a:t>
            </a:r>
            <a:r>
              <a:rPr lang="en-CA" sz="4000" dirty="0"/>
              <a:t> </a:t>
            </a:r>
            <a:r>
              <a:rPr lang="en-CA" sz="4000" dirty="0" err="1" smtClean="0"/>
              <a:t>ወናስተ</a:t>
            </a:r>
            <a:endParaRPr lang="en-CA" sz="4000" dirty="0" smtClean="0"/>
          </a:p>
          <a:p>
            <a:r>
              <a:rPr lang="en-CA" sz="4000" dirty="0" err="1" smtClean="0"/>
              <a:t>በቍዕ</a:t>
            </a:r>
            <a:r>
              <a:rPr lang="en-CA" sz="4000" dirty="0" smtClean="0"/>
              <a:t> </a:t>
            </a:r>
            <a:r>
              <a:rPr lang="en-CA" sz="4000" dirty="0" err="1"/>
              <a:t>እምነ</a:t>
            </a:r>
            <a:r>
              <a:rPr lang="en-CA" sz="4000" dirty="0"/>
              <a:t> </a:t>
            </a:r>
            <a:r>
              <a:rPr lang="en-CA" sz="4000" dirty="0" err="1"/>
              <a:t>ኂሩተ</a:t>
            </a:r>
            <a:r>
              <a:rPr lang="en-CA" sz="4000" dirty="0"/>
              <a:t> </a:t>
            </a:r>
            <a:r>
              <a:rPr lang="en-CA" sz="4000" dirty="0" err="1" smtClean="0"/>
              <a:t>ሠናያ</a:t>
            </a:r>
            <a:endParaRPr lang="en-CA" sz="4000" dirty="0" smtClean="0"/>
          </a:p>
          <a:p>
            <a:r>
              <a:rPr lang="en-CA" sz="4000" dirty="0" err="1" smtClean="0"/>
              <a:t>ቲከ</a:t>
            </a:r>
            <a:r>
              <a:rPr lang="en-CA" sz="4000" dirty="0"/>
              <a:t>። </a:t>
            </a:r>
            <a:r>
              <a:rPr lang="en-CA" sz="4000" dirty="0" smtClean="0"/>
              <a:t>ኦ </a:t>
            </a:r>
            <a:r>
              <a:rPr lang="en-CA" sz="4000" dirty="0" err="1"/>
              <a:t>መፍቀሬ</a:t>
            </a:r>
            <a:r>
              <a:rPr lang="en-CA" sz="4000" dirty="0"/>
              <a:t> </a:t>
            </a:r>
            <a:r>
              <a:rPr lang="en-CA" sz="4000" dirty="0" err="1"/>
              <a:t>ሰብእ</a:t>
            </a:r>
            <a:r>
              <a:rPr lang="en-CA" sz="4000" dirty="0"/>
              <a:t> </a:t>
            </a:r>
            <a:r>
              <a:rPr lang="en-CA" sz="4000" dirty="0" err="1"/>
              <a:t>አርኢ</a:t>
            </a:r>
            <a:r>
              <a:rPr lang="en-CA" sz="4000" dirty="0"/>
              <a:t> </a:t>
            </a:r>
            <a:r>
              <a:rPr lang="en-CA" sz="4000" dirty="0" err="1"/>
              <a:t>ገጸከ</a:t>
            </a:r>
            <a:r>
              <a:rPr lang="en-CA" sz="4000" dirty="0"/>
              <a:t> </a:t>
            </a:r>
            <a:r>
              <a:rPr lang="en-CA" sz="4000" dirty="0" err="1"/>
              <a:t>ላዕለ</a:t>
            </a:r>
            <a:r>
              <a:rPr lang="en-CA" sz="4000" dirty="0"/>
              <a:t> </a:t>
            </a:r>
            <a:r>
              <a:rPr lang="en-CA" sz="4000" dirty="0" err="1"/>
              <a:t>ዝንቱ</a:t>
            </a:r>
            <a:r>
              <a:rPr lang="en-CA" sz="40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000" dirty="0" err="1"/>
              <a:t>ኅብስት</a:t>
            </a:r>
            <a:r>
              <a:rPr lang="en-CA" sz="4000" dirty="0"/>
              <a:t>፣ </a:t>
            </a:r>
            <a:r>
              <a:rPr lang="en-CA" sz="4000" dirty="0" err="1"/>
              <a:t>ወዲበ</a:t>
            </a:r>
            <a:r>
              <a:rPr lang="en-CA" sz="4000" dirty="0"/>
              <a:t> </a:t>
            </a:r>
            <a:r>
              <a:rPr lang="en-CA" sz="4000" dirty="0" err="1"/>
              <a:t>ዝንቱ</a:t>
            </a:r>
            <a:r>
              <a:rPr lang="en-CA" sz="40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000" dirty="0" err="1"/>
              <a:t>ጽዋዕ</a:t>
            </a:r>
            <a:r>
              <a:rPr lang="en-CA" sz="4000" dirty="0"/>
              <a:t>፥ </a:t>
            </a:r>
            <a:r>
              <a:rPr lang="en-CA" sz="4000" dirty="0" err="1" smtClean="0"/>
              <a:t>ዘአንበ</a:t>
            </a:r>
            <a:endParaRPr lang="en-CA" sz="4000" dirty="0" smtClean="0"/>
          </a:p>
          <a:p>
            <a:r>
              <a:rPr lang="en-CA" sz="4000" dirty="0" err="1" smtClean="0"/>
              <a:t>ርነ</a:t>
            </a:r>
            <a:r>
              <a:rPr lang="en-CA" sz="4000" dirty="0" smtClean="0"/>
              <a:t> </a:t>
            </a:r>
            <a:r>
              <a:rPr lang="en-CA" sz="4000" dirty="0" err="1"/>
              <a:t>ላዕለ</a:t>
            </a:r>
            <a:r>
              <a:rPr lang="en-CA" sz="4000" dirty="0"/>
              <a:t> </a:t>
            </a:r>
            <a:r>
              <a:rPr lang="en-CA" sz="4000" dirty="0" err="1"/>
              <a:t>ዝንቱ</a:t>
            </a:r>
            <a:r>
              <a:rPr lang="en-CA" sz="4000" dirty="0"/>
              <a:t> </a:t>
            </a:r>
            <a:r>
              <a:rPr lang="en-CA" sz="4000" dirty="0" err="1"/>
              <a:t>ታቦት</a:t>
            </a:r>
            <a:r>
              <a:rPr lang="en-CA" sz="4000" dirty="0"/>
              <a:t> </a:t>
            </a:r>
            <a:r>
              <a:rPr lang="en-CA" sz="4000" dirty="0" err="1"/>
              <a:t>መንፈሳዊ</a:t>
            </a:r>
            <a:r>
              <a:rPr lang="en-CA" sz="4000" dirty="0"/>
              <a:t> </a:t>
            </a:r>
            <a:r>
              <a:rPr lang="en-CA" sz="4000" dirty="0" err="1"/>
              <a:t>ዘለከ</a:t>
            </a:r>
            <a:r>
              <a:rPr lang="en-CA" sz="4000" dirty="0"/>
              <a:t>። </a:t>
            </a:r>
            <a:endParaRPr lang="en-CA" sz="4000" dirty="0" smtClean="0"/>
          </a:p>
          <a:p>
            <a:r>
              <a:rPr lang="en-CA" sz="1400" dirty="0" smtClean="0">
                <a:solidFill>
                  <a:srgbClr val="FFC000"/>
                </a:solidFill>
              </a:rPr>
              <a:t>፵፰</a:t>
            </a:r>
            <a:r>
              <a:rPr lang="en-CA" sz="1400" dirty="0">
                <a:solidFill>
                  <a:srgbClr val="FFC000"/>
                </a:solidFill>
              </a:rPr>
              <a:t>. </a:t>
            </a:r>
            <a:r>
              <a:rPr lang="en-CA" sz="4000" dirty="0" err="1"/>
              <a:t>ባርኮ</a:t>
            </a:r>
            <a:r>
              <a:rPr lang="en-CA" sz="4000" dirty="0"/>
              <a:t> </a:t>
            </a:r>
            <a:r>
              <a:rPr lang="en-CA" sz="4000" dirty="0" err="1"/>
              <a:t>ለዝንቱ</a:t>
            </a:r>
            <a:r>
              <a:rPr lang="en-CA" sz="4000" dirty="0"/>
              <a:t> </a:t>
            </a:r>
            <a:r>
              <a:rPr lang="en-CA" sz="4000" dirty="0" err="1"/>
              <a:t>ኅብስት</a:t>
            </a:r>
            <a:r>
              <a:rPr lang="en-CA" sz="4000" dirty="0"/>
              <a:t> </a:t>
            </a:r>
            <a:endParaRPr lang="en-CA" sz="4000" dirty="0" smtClean="0"/>
          </a:p>
          <a:p>
            <a:r>
              <a:rPr lang="en-CA" sz="2000" dirty="0" smtClean="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ኅብስት</a:t>
            </a:r>
            <a:r>
              <a:rPr lang="en-CA" sz="2000" dirty="0">
                <a:solidFill>
                  <a:srgbClr val="FFC000"/>
                </a:solidFill>
              </a:rPr>
              <a:t>) </a:t>
            </a:r>
            <a:r>
              <a:rPr lang="en-CA" sz="4000" dirty="0" err="1"/>
              <a:t>ወቀድሶ</a:t>
            </a:r>
            <a:r>
              <a:rPr lang="en-CA" sz="4000" dirty="0"/>
              <a:t> </a:t>
            </a:r>
            <a:r>
              <a:rPr lang="en-CA" sz="4000" dirty="0" err="1"/>
              <a:t>ለዝንቱ</a:t>
            </a:r>
            <a:r>
              <a:rPr lang="en-CA" sz="4000" dirty="0"/>
              <a:t> </a:t>
            </a:r>
            <a:r>
              <a:rPr lang="en-CA" sz="4000" dirty="0" err="1" smtClean="0"/>
              <a:t>ጽዋዕ</a:t>
            </a:r>
            <a:endParaRPr lang="en-CA" sz="4000" dirty="0" smtClean="0"/>
          </a:p>
          <a:p>
            <a:r>
              <a:rPr lang="en-CA" sz="4000" dirty="0" smtClean="0"/>
              <a:t>።</a:t>
            </a:r>
            <a:endParaRPr lang="en-CA" sz="4000" dirty="0"/>
          </a:p>
        </p:txBody>
      </p:sp>
      <p:sp>
        <p:nvSpPr>
          <p:cNvPr id="19" name="Rectangle 18"/>
          <p:cNvSpPr/>
          <p:nvPr/>
        </p:nvSpPr>
        <p:spPr>
          <a:xfrm>
            <a:off x="3959995" y="-1697"/>
            <a:ext cx="4355124" cy="6863417"/>
          </a:xfrm>
          <a:prstGeom prst="rect">
            <a:avLst/>
          </a:prstGeom>
        </p:spPr>
        <p:txBody>
          <a:bodyPr wrap="square">
            <a:spAutoFit/>
          </a:bodyPr>
          <a:lstStyle/>
          <a:p>
            <a:r>
              <a:rPr lang="en-CA" sz="1400" dirty="0" smtClean="0">
                <a:solidFill>
                  <a:srgbClr val="FFC000"/>
                </a:solidFill>
              </a:rPr>
              <a:t>፵፯</a:t>
            </a:r>
            <a:r>
              <a:rPr lang="en-CA" sz="1400" dirty="0">
                <a:solidFill>
                  <a:srgbClr val="FFC000"/>
                </a:solidFill>
              </a:rPr>
              <a:t>. </a:t>
            </a:r>
            <a:r>
              <a:rPr lang="en-CA" sz="4000" dirty="0" err="1"/>
              <a:t>ሕጂ</a:t>
            </a:r>
            <a:r>
              <a:rPr lang="en-CA" sz="4000" dirty="0"/>
              <a:t> </a:t>
            </a:r>
            <a:r>
              <a:rPr lang="en-CA" sz="4000" dirty="0" err="1"/>
              <a:t>ኸኣ</a:t>
            </a:r>
            <a:r>
              <a:rPr lang="en-CA" sz="4000" dirty="0"/>
              <a:t> </a:t>
            </a:r>
            <a:r>
              <a:rPr lang="en-CA" sz="4000" dirty="0" err="1"/>
              <a:t>ኻብ</a:t>
            </a:r>
            <a:r>
              <a:rPr lang="en-CA" sz="4000" dirty="0"/>
              <a:t> </a:t>
            </a:r>
            <a:r>
              <a:rPr lang="en-CA" sz="4000" dirty="0" err="1" smtClean="0"/>
              <a:t>ሕያውነት</a:t>
            </a:r>
            <a:endParaRPr lang="en-CA" sz="4000" dirty="0" smtClean="0"/>
          </a:p>
          <a:p>
            <a:r>
              <a:rPr lang="en-CA" sz="4000" dirty="0" smtClean="0"/>
              <a:t>ካ </a:t>
            </a:r>
            <a:r>
              <a:rPr lang="en-CA" sz="4000" dirty="0" err="1"/>
              <a:t>ሠናያት</a:t>
            </a:r>
            <a:r>
              <a:rPr lang="en-CA" sz="4000" dirty="0"/>
              <a:t> </a:t>
            </a:r>
            <a:r>
              <a:rPr lang="en-CA" sz="4000" dirty="0" err="1" smtClean="0"/>
              <a:t>ንልምንን</a:t>
            </a:r>
            <a:r>
              <a:rPr lang="en-CA" sz="4000" dirty="0" smtClean="0"/>
              <a:t> </a:t>
            </a:r>
            <a:r>
              <a:rPr lang="en-CA" sz="4000" dirty="0" err="1" smtClean="0"/>
              <a:t>ንምሕ</a:t>
            </a:r>
            <a:endParaRPr lang="en-CA" sz="4000" dirty="0" smtClean="0"/>
          </a:p>
          <a:p>
            <a:r>
              <a:rPr lang="en-CA" sz="4000" dirty="0" err="1" smtClean="0"/>
              <a:t>ጸንን</a:t>
            </a:r>
            <a:r>
              <a:rPr lang="en-CA" sz="4000" dirty="0" smtClean="0"/>
              <a:t> </a:t>
            </a:r>
            <a:r>
              <a:rPr lang="en-CA" sz="4000" dirty="0" err="1"/>
              <a:t>ኣሎና</a:t>
            </a:r>
            <a:r>
              <a:rPr lang="en-CA" sz="4000" dirty="0"/>
              <a:t>። </a:t>
            </a:r>
            <a:r>
              <a:rPr lang="en-CA" sz="4000" dirty="0" smtClean="0"/>
              <a:t>ኦ </a:t>
            </a:r>
            <a:r>
              <a:rPr lang="en-CA" sz="4000" dirty="0" err="1"/>
              <a:t>መፍቀር</a:t>
            </a:r>
            <a:r>
              <a:rPr lang="en-CA" sz="4000" dirty="0"/>
              <a:t> </a:t>
            </a:r>
            <a:r>
              <a:rPr lang="en-CA" sz="4000" dirty="0" err="1"/>
              <a:t>ሰብ</a:t>
            </a:r>
            <a:r>
              <a:rPr lang="en-CA" sz="4000" dirty="0"/>
              <a:t>፥ </a:t>
            </a:r>
            <a:r>
              <a:rPr lang="en-CA" sz="4000" dirty="0" err="1"/>
              <a:t>ኣብዚ</a:t>
            </a:r>
            <a:r>
              <a:rPr lang="en-CA" sz="4000" dirty="0"/>
              <a:t> </a:t>
            </a:r>
            <a:r>
              <a:rPr lang="en-CA" sz="4000" dirty="0" err="1"/>
              <a:t>ናትካ</a:t>
            </a:r>
            <a:r>
              <a:rPr lang="en-CA" sz="4000" dirty="0"/>
              <a:t> </a:t>
            </a:r>
            <a:r>
              <a:rPr lang="en-CA" sz="4000" dirty="0" err="1" smtClean="0"/>
              <a:t>መንፈሳ</a:t>
            </a:r>
            <a:endParaRPr lang="en-CA" sz="4000" dirty="0" smtClean="0"/>
          </a:p>
          <a:p>
            <a:r>
              <a:rPr lang="en-CA" sz="4000" dirty="0" smtClean="0"/>
              <a:t>ዊ </a:t>
            </a:r>
            <a:r>
              <a:rPr lang="en-CA" sz="4000" dirty="0" err="1"/>
              <a:t>ታቦት</a:t>
            </a:r>
            <a:r>
              <a:rPr lang="en-CA" sz="4000" dirty="0"/>
              <a:t>፥ </a:t>
            </a:r>
            <a:r>
              <a:rPr lang="en-CA" sz="4000" dirty="0" err="1"/>
              <a:t>ዘንበርናዮ</a:t>
            </a:r>
            <a:r>
              <a:rPr lang="en-CA" sz="4000" dirty="0"/>
              <a:t>፡ </a:t>
            </a:r>
            <a:r>
              <a:rPr lang="en-CA" sz="4000" dirty="0" err="1" smtClean="0"/>
              <a:t>ናብ</a:t>
            </a:r>
            <a:endParaRPr lang="en-CA" sz="4000" dirty="0" smtClean="0"/>
          </a:p>
          <a:p>
            <a:r>
              <a:rPr lang="en-CA" sz="4000" dirty="0" smtClean="0"/>
              <a:t>ዚ </a:t>
            </a:r>
            <a:r>
              <a:rPr lang="en-CA" sz="4000" dirty="0" err="1"/>
              <a:t>ኅብስቲ</a:t>
            </a:r>
            <a:r>
              <a:rPr lang="en-CA" sz="4000" dirty="0"/>
              <a:t> </a:t>
            </a:r>
            <a:r>
              <a:rPr lang="en-CA" sz="4000" dirty="0" err="1"/>
              <a:t>እዝን</a:t>
            </a:r>
            <a:r>
              <a:rPr lang="en-CA" sz="4000" dirty="0"/>
              <a:t> </a:t>
            </a:r>
            <a:r>
              <a:rPr lang="en-CA" sz="2000" dirty="0">
                <a:solidFill>
                  <a:srgbClr val="FFC000"/>
                </a:solidFill>
              </a:rPr>
              <a:t>( </a:t>
            </a:r>
            <a:r>
              <a:rPr lang="en-CA" sz="2000" dirty="0" err="1">
                <a:solidFill>
                  <a:srgbClr val="FFC000"/>
                </a:solidFill>
              </a:rPr>
              <a:t>ምልክታ</a:t>
            </a:r>
            <a:r>
              <a:rPr lang="en-CA" sz="2000" dirty="0">
                <a:solidFill>
                  <a:srgbClr val="FFC000"/>
                </a:solidFill>
              </a:rPr>
              <a:t>) </a:t>
            </a:r>
            <a:r>
              <a:rPr lang="en-CA" sz="4000" dirty="0" err="1"/>
              <a:t>ናብዚ</a:t>
            </a:r>
            <a:r>
              <a:rPr lang="en-CA" sz="4000" dirty="0"/>
              <a:t> </a:t>
            </a:r>
            <a:r>
              <a:rPr lang="en-CA" sz="4000" dirty="0" err="1"/>
              <a:t>ጽዋዕ</a:t>
            </a:r>
            <a:r>
              <a:rPr lang="en-CA" sz="4000" dirty="0"/>
              <a:t> </a:t>
            </a:r>
            <a:r>
              <a:rPr lang="en-CA" sz="4000" dirty="0" err="1"/>
              <a:t>እዝን</a:t>
            </a:r>
            <a:r>
              <a:rPr lang="en-CA" sz="2000" dirty="0">
                <a:solidFill>
                  <a:srgbClr val="FFC000"/>
                </a:solidFill>
              </a:rPr>
              <a:t>(</a:t>
            </a:r>
            <a:r>
              <a:rPr lang="en-CA" sz="2000" dirty="0" err="1">
                <a:solidFill>
                  <a:srgbClr val="FFC000"/>
                </a:solidFill>
              </a:rPr>
              <a:t>ምልክታ</a:t>
            </a:r>
            <a:r>
              <a:rPr lang="en-CA" sz="2000" dirty="0">
                <a:solidFill>
                  <a:srgbClr val="FFC000"/>
                </a:solidFill>
              </a:rPr>
              <a:t>) </a:t>
            </a:r>
            <a:r>
              <a:rPr lang="en-CA" sz="4000" dirty="0" err="1"/>
              <a:t>ገጽካ</a:t>
            </a:r>
            <a:r>
              <a:rPr lang="en-CA" sz="4000" dirty="0"/>
              <a:t> </a:t>
            </a:r>
            <a:r>
              <a:rPr lang="en-CA" sz="4000" dirty="0" err="1"/>
              <a:t>ኣርኢ</a:t>
            </a:r>
            <a:r>
              <a:rPr lang="en-CA" sz="4000" dirty="0" smtClean="0"/>
              <a:t>።</a:t>
            </a:r>
          </a:p>
          <a:p>
            <a:r>
              <a:rPr lang="en-CA" sz="1400" dirty="0" smtClean="0">
                <a:solidFill>
                  <a:srgbClr val="FFC000"/>
                </a:solidFill>
              </a:rPr>
              <a:t>፵፰</a:t>
            </a:r>
            <a:r>
              <a:rPr lang="en-CA" sz="1400" dirty="0">
                <a:solidFill>
                  <a:srgbClr val="FFC000"/>
                </a:solidFill>
              </a:rPr>
              <a:t>. </a:t>
            </a:r>
            <a:r>
              <a:rPr lang="en-CA" sz="4000" dirty="0" err="1"/>
              <a:t>ነዚ</a:t>
            </a:r>
            <a:r>
              <a:rPr lang="en-CA" sz="4000" dirty="0"/>
              <a:t> </a:t>
            </a:r>
            <a:r>
              <a:rPr lang="en-CA" sz="4000" dirty="0" err="1"/>
              <a:t>ኅብስቲ</a:t>
            </a:r>
            <a:r>
              <a:rPr lang="en-CA" sz="4000" dirty="0"/>
              <a:t> </a:t>
            </a:r>
            <a:r>
              <a:rPr lang="en-CA" sz="4000" dirty="0" err="1"/>
              <a:t>እዚ</a:t>
            </a:r>
            <a:r>
              <a:rPr lang="en-CA" sz="4000" dirty="0"/>
              <a:t> </a:t>
            </a:r>
            <a:r>
              <a:rPr lang="en-CA" sz="4000" dirty="0" err="1" smtClean="0"/>
              <a:t>ባርኮ</a:t>
            </a:r>
            <a:r>
              <a:rPr lang="en-CA" sz="4000" dirty="0" smtClean="0"/>
              <a:t>፥ </a:t>
            </a:r>
            <a:r>
              <a:rPr lang="en-CA" sz="2000" dirty="0" smtClean="0">
                <a:solidFill>
                  <a:srgbClr val="FFC000"/>
                </a:solidFill>
              </a:rPr>
              <a:t>(</a:t>
            </a:r>
            <a:r>
              <a:rPr lang="en-CA" sz="2000" dirty="0" err="1">
                <a:solidFill>
                  <a:srgbClr val="FFC000"/>
                </a:solidFill>
              </a:rPr>
              <a:t>ናብ</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ነዚ</a:t>
            </a:r>
            <a:r>
              <a:rPr lang="en-CA" sz="4000" dirty="0"/>
              <a:t> </a:t>
            </a:r>
            <a:r>
              <a:rPr lang="en-CA" sz="4000" dirty="0" err="1"/>
              <a:t>ጽዋዕ</a:t>
            </a:r>
            <a:r>
              <a:rPr lang="en-CA" sz="4000" dirty="0"/>
              <a:t> </a:t>
            </a:r>
            <a:r>
              <a:rPr lang="en-CA" sz="4000" dirty="0" err="1"/>
              <a:t>እዚውን</a:t>
            </a:r>
            <a:r>
              <a:rPr lang="en-CA" sz="4000" dirty="0"/>
              <a:t> </a:t>
            </a:r>
            <a:r>
              <a:rPr lang="en-CA" sz="4000" dirty="0" err="1"/>
              <a:t>ቀድሶ</a:t>
            </a:r>
            <a:r>
              <a:rPr lang="en-CA" sz="4000" dirty="0" smtClean="0"/>
              <a:t>፥</a:t>
            </a:r>
          </a:p>
        </p:txBody>
      </p:sp>
      <p:sp>
        <p:nvSpPr>
          <p:cNvPr id="20" name="Rectangle 19"/>
          <p:cNvSpPr/>
          <p:nvPr/>
        </p:nvSpPr>
        <p:spPr>
          <a:xfrm>
            <a:off x="8154207" y="-22961"/>
            <a:ext cx="4149859" cy="6771084"/>
          </a:xfrm>
          <a:prstGeom prst="rect">
            <a:avLst/>
          </a:prstGeom>
        </p:spPr>
        <p:txBody>
          <a:bodyPr wrap="square">
            <a:spAutoFit/>
          </a:bodyPr>
          <a:lstStyle/>
          <a:p>
            <a:pPr marL="40639" marR="40639">
              <a:spcBef>
                <a:spcPts val="600"/>
              </a:spcBef>
              <a:buClr>
                <a:srgbClr val="D84800"/>
              </a:buClr>
              <a:defRPr sz="2800"/>
            </a:pPr>
            <a:r>
              <a:rPr lang="en-US" sz="1400" dirty="0" smtClean="0">
                <a:solidFill>
                  <a:srgbClr val="FFC000"/>
                </a:solidFill>
                <a:uFill>
                  <a:solidFill>
                    <a:srgbClr val="D84800"/>
                  </a:solidFill>
                </a:uFill>
              </a:rPr>
              <a:t>47</a:t>
            </a:r>
            <a:r>
              <a:rPr lang="en-US" sz="1400" dirty="0">
                <a:solidFill>
                  <a:srgbClr val="FFC000"/>
                </a:solidFill>
                <a:uFill>
                  <a:solidFill>
                    <a:srgbClr val="D84800"/>
                  </a:solidFill>
                </a:uFill>
              </a:rPr>
              <a:t>. </a:t>
            </a:r>
            <a:r>
              <a:rPr lang="en-US" sz="3300" dirty="0">
                <a:uFill>
                  <a:solidFill>
                    <a:srgbClr val="D84800"/>
                  </a:solidFill>
                </a:uFill>
              </a:rPr>
              <a:t>We now pray and beseech of </a:t>
            </a:r>
            <a:r>
              <a:rPr lang="en-US" sz="3300" dirty="0" smtClean="0">
                <a:uFill>
                  <a:solidFill>
                    <a:srgbClr val="D84800"/>
                  </a:solidFill>
                </a:uFill>
              </a:rPr>
              <a:t>Thine excellent </a:t>
            </a:r>
            <a:r>
              <a:rPr lang="en-US" sz="3300" dirty="0">
                <a:uFill>
                  <a:solidFill>
                    <a:srgbClr val="D84800"/>
                  </a:solidFill>
                </a:uFill>
              </a:rPr>
              <a:t>goodness, O lover of man, </a:t>
            </a:r>
            <a:r>
              <a:rPr lang="en-US" sz="3300" dirty="0" smtClean="0">
                <a:uFill>
                  <a:solidFill>
                    <a:srgbClr val="D84800"/>
                  </a:solidFill>
                </a:uFill>
              </a:rPr>
              <a:t>make Thy </a:t>
            </a:r>
            <a:r>
              <a:rPr lang="en-US" sz="3300" dirty="0">
                <a:uFill>
                  <a:solidFill>
                    <a:srgbClr val="D84800"/>
                  </a:solidFill>
                </a:uFill>
              </a:rPr>
              <a:t>face to shine upon this </a:t>
            </a:r>
            <a:r>
              <a:rPr lang="en-US" sz="2000" dirty="0">
                <a:solidFill>
                  <a:srgbClr val="FFC000"/>
                </a:solidFill>
                <a:uFill>
                  <a:solidFill>
                    <a:srgbClr val="D84800"/>
                  </a:solidFill>
                </a:uFill>
              </a:rPr>
              <a:t>(pointing</a:t>
            </a:r>
            <a:r>
              <a:rPr lang="en-US" sz="2000" dirty="0" smtClean="0">
                <a:solidFill>
                  <a:srgbClr val="FFC000"/>
                </a:solidFill>
                <a:uFill>
                  <a:solidFill>
                    <a:srgbClr val="D84800"/>
                  </a:solidFill>
                </a:uFill>
              </a:rPr>
              <a:t>) </a:t>
            </a:r>
            <a:r>
              <a:rPr lang="en-US" sz="3300" dirty="0" smtClean="0">
                <a:uFill>
                  <a:solidFill>
                    <a:srgbClr val="D84800"/>
                  </a:solidFill>
                </a:uFill>
              </a:rPr>
              <a:t>bread</a:t>
            </a:r>
            <a:r>
              <a:rPr lang="en-US" sz="3300" dirty="0">
                <a:uFill>
                  <a:solidFill>
                    <a:srgbClr val="D84800"/>
                  </a:solidFill>
                </a:uFill>
              </a:rPr>
              <a:t>, and upon this </a:t>
            </a:r>
            <a:r>
              <a:rPr lang="en-US" sz="2000" dirty="0">
                <a:solidFill>
                  <a:srgbClr val="FFC000"/>
                </a:solidFill>
                <a:uFill>
                  <a:solidFill>
                    <a:srgbClr val="D84800"/>
                  </a:solidFill>
                </a:uFill>
              </a:rPr>
              <a:t>(pointing) </a:t>
            </a:r>
            <a:r>
              <a:rPr lang="en-US" sz="3300" dirty="0">
                <a:uFill>
                  <a:solidFill>
                    <a:srgbClr val="D84800"/>
                  </a:solidFill>
                </a:uFill>
              </a:rPr>
              <a:t>cup, </a:t>
            </a:r>
            <a:r>
              <a:rPr lang="en-US" sz="3300" dirty="0" smtClean="0">
                <a:uFill>
                  <a:solidFill>
                    <a:srgbClr val="D84800"/>
                  </a:solidFill>
                </a:uFill>
              </a:rPr>
              <a:t>which we </a:t>
            </a:r>
            <a:r>
              <a:rPr lang="en-US" sz="3300" dirty="0">
                <a:uFill>
                  <a:solidFill>
                    <a:srgbClr val="D84800"/>
                  </a:solidFill>
                </a:uFill>
              </a:rPr>
              <a:t>have set upon this spiritual ark of </a:t>
            </a:r>
            <a:r>
              <a:rPr lang="en-US" sz="3300" dirty="0" smtClean="0">
                <a:uFill>
                  <a:solidFill>
                    <a:srgbClr val="D84800"/>
                  </a:solidFill>
                </a:uFill>
              </a:rPr>
              <a:t>Thine.</a:t>
            </a:r>
          </a:p>
          <a:p>
            <a:pPr marL="40639" marR="40639">
              <a:spcBef>
                <a:spcPts val="600"/>
              </a:spcBef>
              <a:buClr>
                <a:srgbClr val="D84800"/>
              </a:buClr>
              <a:defRPr sz="2800"/>
            </a:pPr>
            <a:r>
              <a:rPr lang="en-US" sz="1400" dirty="0" smtClean="0">
                <a:solidFill>
                  <a:srgbClr val="FFC000"/>
                </a:solidFill>
                <a:uFill>
                  <a:solidFill>
                    <a:srgbClr val="D84800"/>
                  </a:solidFill>
                </a:uFill>
              </a:rPr>
              <a:t>48.</a:t>
            </a:r>
            <a:r>
              <a:rPr lang="en-US" sz="3300" dirty="0" smtClean="0">
                <a:uFill>
                  <a:solidFill>
                    <a:srgbClr val="D84800"/>
                  </a:solidFill>
                </a:uFill>
              </a:rPr>
              <a:t>Bless </a:t>
            </a:r>
            <a:r>
              <a:rPr lang="en-US" sz="3300" dirty="0">
                <a:uFill>
                  <a:solidFill>
                    <a:srgbClr val="D84800"/>
                  </a:solidFill>
                </a:uFill>
              </a:rPr>
              <a:t>this bread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the bread</a:t>
            </a:r>
            <a:r>
              <a:rPr lang="en-US" sz="2000" dirty="0" smtClean="0">
                <a:solidFill>
                  <a:srgbClr val="FFC000"/>
                </a:solidFill>
                <a:uFill>
                  <a:solidFill>
                    <a:srgbClr val="D84800"/>
                  </a:solidFill>
                </a:uFill>
              </a:rPr>
              <a:t>), </a:t>
            </a:r>
            <a:r>
              <a:rPr lang="en-US" sz="3300" dirty="0" smtClean="0">
                <a:uFill>
                  <a:solidFill>
                    <a:srgbClr val="D84800"/>
                  </a:solidFill>
                </a:uFill>
              </a:rPr>
              <a:t>and </a:t>
            </a:r>
            <a:r>
              <a:rPr lang="en-US" sz="3300" dirty="0">
                <a:uFill>
                  <a:solidFill>
                    <a:srgbClr val="D84800"/>
                  </a:solidFill>
                </a:uFill>
              </a:rPr>
              <a:t>hallow this </a:t>
            </a:r>
            <a:r>
              <a:rPr lang="en-US" sz="3300" dirty="0" smtClean="0">
                <a:uFill>
                  <a:solidFill>
                    <a:srgbClr val="D84800"/>
                  </a:solidFill>
                </a:uFill>
              </a:rPr>
              <a:t>cup.</a:t>
            </a:r>
          </a:p>
        </p:txBody>
      </p:sp>
    </p:spTree>
    <p:extLst>
      <p:ext uri="{BB962C8B-B14F-4D97-AF65-F5344CB8AC3E}">
        <p14:creationId xmlns:p14="http://schemas.microsoft.com/office/powerpoint/2010/main" val="20417056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324808"/>
          </a:xfrm>
          <a:prstGeom prst="rect">
            <a:avLst/>
          </a:prstGeom>
        </p:spPr>
        <p:txBody>
          <a:bodyPr wrap="square">
            <a:spAutoFit/>
          </a:bodyPr>
          <a:lstStyle/>
          <a:p>
            <a:r>
              <a:rPr lang="en-CA" sz="2000" dirty="0" smtClean="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4000" dirty="0" err="1"/>
              <a:t>ወእንጽሖሙ</a:t>
            </a:r>
            <a:r>
              <a:rPr lang="en-CA" sz="4000" dirty="0"/>
              <a:t> ለ፪ሆሙ </a:t>
            </a:r>
            <a:r>
              <a:rPr lang="en-CA" sz="2000" dirty="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፪ሆሙ)</a:t>
            </a:r>
            <a:r>
              <a:rPr lang="en-CA" sz="4000" dirty="0"/>
              <a:t>።</a:t>
            </a:r>
          </a:p>
          <a:p>
            <a:r>
              <a:rPr lang="en-CA" sz="1400" dirty="0">
                <a:solidFill>
                  <a:srgbClr val="FFC000"/>
                </a:solidFill>
              </a:rPr>
              <a:t>፵፱. </a:t>
            </a:r>
            <a:r>
              <a:rPr lang="en-CA" sz="4100" dirty="0" err="1"/>
              <a:t>ወሚጦ</a:t>
            </a:r>
            <a:r>
              <a:rPr lang="en-CA" sz="4100" dirty="0"/>
              <a:t> </a:t>
            </a:r>
            <a:r>
              <a:rPr lang="en-CA" sz="4100" dirty="0" err="1"/>
              <a:t>ለዝንቱ</a:t>
            </a:r>
            <a:r>
              <a:rPr lang="en-CA" sz="4100" dirty="0"/>
              <a:t> </a:t>
            </a:r>
            <a:r>
              <a:rPr lang="en-CA" sz="2000" dirty="0">
                <a:solidFill>
                  <a:srgbClr val="FFC000"/>
                </a:solidFill>
              </a:rPr>
              <a:t>( </a:t>
            </a:r>
            <a:r>
              <a:rPr lang="en-CA" sz="2000" dirty="0" err="1">
                <a:solidFill>
                  <a:srgbClr val="FFC000"/>
                </a:solidFill>
              </a:rPr>
              <a:t>እማሬ</a:t>
            </a:r>
            <a:r>
              <a:rPr lang="en-CA" sz="2000" dirty="0">
                <a:solidFill>
                  <a:srgbClr val="FFC000"/>
                </a:solidFill>
              </a:rPr>
              <a:t>) </a:t>
            </a:r>
            <a:r>
              <a:rPr lang="en-CA" sz="4100" dirty="0" err="1"/>
              <a:t>ኅብስት</a:t>
            </a:r>
            <a:r>
              <a:rPr lang="en-CA" sz="4100" dirty="0"/>
              <a:t>፥ </a:t>
            </a:r>
            <a:r>
              <a:rPr lang="en-CA" sz="4100" dirty="0" err="1"/>
              <a:t>ይኩን</a:t>
            </a:r>
            <a:r>
              <a:rPr lang="en-CA" sz="4100" dirty="0"/>
              <a:t> </a:t>
            </a:r>
            <a:r>
              <a:rPr lang="en-CA" sz="4100" dirty="0" err="1"/>
              <a:t>ሥጋከ</a:t>
            </a:r>
            <a:r>
              <a:rPr lang="en-CA" sz="4100" dirty="0"/>
              <a:t> </a:t>
            </a:r>
            <a:r>
              <a:rPr lang="en-CA" sz="4100" dirty="0" err="1"/>
              <a:t>ንጹሐ</a:t>
            </a:r>
            <a:r>
              <a:rPr lang="en-CA" sz="4100" dirty="0"/>
              <a:t>። </a:t>
            </a:r>
            <a:r>
              <a:rPr lang="en-CA" sz="4100" dirty="0" err="1"/>
              <a:t>ወዘተድመረ</a:t>
            </a:r>
            <a:r>
              <a:rPr lang="en-CA" sz="4100" dirty="0"/>
              <a:t> </a:t>
            </a:r>
            <a:r>
              <a:rPr lang="en-CA" sz="4100" dirty="0" err="1"/>
              <a:t>ውስተ</a:t>
            </a:r>
            <a:r>
              <a:rPr lang="en-CA" sz="4100" dirty="0"/>
              <a:t> </a:t>
            </a:r>
            <a:r>
              <a:rPr lang="en-CA" sz="4100" dirty="0" err="1"/>
              <a:t>ዝንቱ</a:t>
            </a:r>
            <a:r>
              <a:rPr lang="en-CA" sz="41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100" dirty="0" err="1"/>
              <a:t>ጽዋዕ</a:t>
            </a:r>
            <a:r>
              <a:rPr lang="en-CA" sz="4100" dirty="0"/>
              <a:t> </a:t>
            </a:r>
            <a:r>
              <a:rPr lang="en-CA" sz="4100" dirty="0" err="1"/>
              <a:t>ደመከ</a:t>
            </a:r>
            <a:r>
              <a:rPr lang="en-CA" sz="4100" dirty="0"/>
              <a:t> </a:t>
            </a:r>
            <a:r>
              <a:rPr lang="en-CA" sz="4100" dirty="0" err="1"/>
              <a:t>ክቡረ</a:t>
            </a:r>
            <a:r>
              <a:rPr lang="en-CA" sz="4100" dirty="0"/>
              <a:t>። </a:t>
            </a:r>
            <a:r>
              <a:rPr lang="en-CA" sz="4100" dirty="0" err="1"/>
              <a:t>ወይኩን</a:t>
            </a:r>
            <a:r>
              <a:rPr lang="en-CA" sz="4100" dirty="0"/>
              <a:t> </a:t>
            </a:r>
            <a:r>
              <a:rPr lang="en-CA" sz="4100" dirty="0" err="1"/>
              <a:t>ለኵልነ</a:t>
            </a:r>
            <a:r>
              <a:rPr lang="en-CA" sz="4100" dirty="0"/>
              <a:t> </a:t>
            </a:r>
            <a:r>
              <a:rPr lang="en-CA" sz="4100" dirty="0" err="1"/>
              <a:t>ዕሩገ</a:t>
            </a:r>
            <a:r>
              <a:rPr lang="en-CA" sz="4100" dirty="0"/>
              <a:t> </a:t>
            </a:r>
            <a:r>
              <a:rPr lang="en-CA" sz="4100" dirty="0" err="1"/>
              <a:t>ወፈውሰ</a:t>
            </a:r>
            <a:r>
              <a:rPr lang="en-CA" sz="4100" dirty="0"/>
              <a:t> ፡ </a:t>
            </a:r>
            <a:r>
              <a:rPr lang="en-CA" sz="4100" dirty="0" err="1"/>
              <a:t>ለመድኃኒተ</a:t>
            </a:r>
            <a:r>
              <a:rPr lang="en-CA" sz="4100" dirty="0"/>
              <a:t> </a:t>
            </a:r>
            <a:r>
              <a:rPr lang="en-CA" sz="4100" dirty="0" err="1"/>
              <a:t>ነፍስነ</a:t>
            </a:r>
            <a:r>
              <a:rPr lang="en-CA" sz="4100" dirty="0"/>
              <a:t> ፡ </a:t>
            </a:r>
            <a:r>
              <a:rPr lang="en-CA" sz="4100" dirty="0" err="1"/>
              <a:t>ወሥጋነ</a:t>
            </a:r>
            <a:r>
              <a:rPr lang="en-CA" sz="4100" dirty="0"/>
              <a:t>፡ </a:t>
            </a:r>
            <a:r>
              <a:rPr lang="en-CA" sz="4100" dirty="0" err="1"/>
              <a:t>ወመንፈስነ</a:t>
            </a:r>
            <a:r>
              <a:rPr lang="en-CA" sz="4100" dirty="0" smtClean="0"/>
              <a:t>።</a:t>
            </a:r>
            <a:endParaRPr lang="en-CA" sz="4100" dirty="0"/>
          </a:p>
        </p:txBody>
      </p:sp>
      <p:sp>
        <p:nvSpPr>
          <p:cNvPr id="19" name="Rectangle 18"/>
          <p:cNvSpPr/>
          <p:nvPr/>
        </p:nvSpPr>
        <p:spPr>
          <a:xfrm>
            <a:off x="3959994" y="-47743"/>
            <a:ext cx="4427487" cy="7171194"/>
          </a:xfrm>
          <a:prstGeom prst="rect">
            <a:avLst/>
          </a:prstGeom>
        </p:spPr>
        <p:txBody>
          <a:bodyPr wrap="square">
            <a:spAutoFit/>
          </a:bodyPr>
          <a:lstStyle/>
          <a:p>
            <a:r>
              <a:rPr lang="en-CA" sz="2000" dirty="0" smtClean="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ጽዋእ</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2000" dirty="0" smtClean="0">
                <a:solidFill>
                  <a:srgbClr val="FFC000"/>
                </a:solidFill>
              </a:rPr>
              <a:t>    </a:t>
            </a:r>
            <a:r>
              <a:rPr lang="en-CA" sz="4000" dirty="0" err="1" smtClean="0"/>
              <a:t>ንኽልቲኦም</a:t>
            </a:r>
            <a:endParaRPr lang="en-CA" sz="4000" dirty="0" smtClean="0"/>
          </a:p>
          <a:p>
            <a:r>
              <a:rPr lang="en-CA" sz="4000" dirty="0" err="1" smtClean="0"/>
              <a:t>ውን</a:t>
            </a:r>
            <a:r>
              <a:rPr lang="en-CA" sz="4000" dirty="0" smtClean="0"/>
              <a:t> </a:t>
            </a:r>
            <a:r>
              <a:rPr lang="en-CA" sz="4000" dirty="0" err="1"/>
              <a:t>ኣንጽሓዮም</a:t>
            </a:r>
            <a:r>
              <a:rPr lang="en-CA" sz="4000" dirty="0" smtClean="0"/>
              <a:t>።</a:t>
            </a:r>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ክልቲኡ</a:t>
            </a:r>
            <a:r>
              <a:rPr lang="en-CA" sz="2000" dirty="0">
                <a:solidFill>
                  <a:srgbClr val="FFC000"/>
                </a:solidFill>
              </a:rPr>
              <a:t>)</a:t>
            </a:r>
          </a:p>
          <a:p>
            <a:r>
              <a:rPr lang="en-CA" sz="1400" dirty="0">
                <a:solidFill>
                  <a:srgbClr val="FFC000"/>
                </a:solidFill>
              </a:rPr>
              <a:t>፵፱. </a:t>
            </a:r>
            <a:r>
              <a:rPr lang="en-CA" sz="4000" dirty="0" err="1"/>
              <a:t>ነዚ</a:t>
            </a:r>
            <a:r>
              <a:rPr lang="en-CA" sz="2000" dirty="0">
                <a:solidFill>
                  <a:srgbClr val="FFC000"/>
                </a:solidFill>
              </a:rPr>
              <a:t>( </a:t>
            </a:r>
            <a:r>
              <a:rPr lang="en-CA" sz="2000" dirty="0" err="1">
                <a:solidFill>
                  <a:srgbClr val="FFC000"/>
                </a:solidFill>
              </a:rPr>
              <a:t>ምልክታ</a:t>
            </a:r>
            <a:r>
              <a:rPr lang="en-CA" sz="2000" dirty="0">
                <a:solidFill>
                  <a:srgbClr val="FFC000"/>
                </a:solidFill>
              </a:rPr>
              <a:t>) </a:t>
            </a:r>
            <a:r>
              <a:rPr lang="en-CA" sz="3900" dirty="0" err="1"/>
              <a:t>ኅብስቲ</a:t>
            </a:r>
            <a:r>
              <a:rPr lang="en-CA" sz="3900" dirty="0"/>
              <a:t>፥ </a:t>
            </a:r>
            <a:r>
              <a:rPr lang="en-CA" sz="3900" dirty="0" err="1"/>
              <a:t>እዚ</a:t>
            </a:r>
            <a:r>
              <a:rPr lang="en-CA" sz="3900" dirty="0"/>
              <a:t> </a:t>
            </a:r>
            <a:r>
              <a:rPr lang="en-CA" sz="3900" dirty="0" err="1"/>
              <a:t>ንጹሕ</a:t>
            </a:r>
            <a:r>
              <a:rPr lang="en-CA" sz="3900" dirty="0"/>
              <a:t> </a:t>
            </a:r>
            <a:r>
              <a:rPr lang="en-CA" sz="3900" dirty="0" err="1"/>
              <a:t>ሥጋኻ</a:t>
            </a:r>
            <a:r>
              <a:rPr lang="en-CA" sz="3900" dirty="0"/>
              <a:t> </a:t>
            </a:r>
            <a:r>
              <a:rPr lang="en-CA" sz="3900" dirty="0" err="1"/>
              <a:t>ኪኸውን</a:t>
            </a:r>
            <a:r>
              <a:rPr lang="en-CA" sz="3900" dirty="0"/>
              <a:t> </a:t>
            </a:r>
            <a:r>
              <a:rPr lang="en-CA" sz="3900" dirty="0" err="1"/>
              <a:t>ለውጦ</a:t>
            </a:r>
            <a:r>
              <a:rPr lang="en-CA" sz="3900" dirty="0"/>
              <a:t>። </a:t>
            </a:r>
            <a:r>
              <a:rPr lang="en-CA" sz="3900" dirty="0" err="1"/>
              <a:t>ኣብዚ</a:t>
            </a:r>
            <a:r>
              <a:rPr lang="en-CA" sz="3900" dirty="0"/>
              <a:t> </a:t>
            </a:r>
            <a:r>
              <a:rPr lang="en-CA" sz="2000" dirty="0" smtClean="0">
                <a:solidFill>
                  <a:srgbClr val="FFC000"/>
                </a:solidFill>
              </a:rPr>
              <a:t>( </a:t>
            </a:r>
            <a:r>
              <a:rPr lang="en-CA" sz="2000" dirty="0" err="1">
                <a:solidFill>
                  <a:srgbClr val="FFC000"/>
                </a:solidFill>
              </a:rPr>
              <a:t>ምልክታ</a:t>
            </a:r>
            <a:r>
              <a:rPr lang="en-CA" sz="2000" dirty="0">
                <a:solidFill>
                  <a:srgbClr val="FFC000"/>
                </a:solidFill>
              </a:rPr>
              <a:t>) </a:t>
            </a:r>
            <a:r>
              <a:rPr lang="en-CA" sz="4000" dirty="0" err="1"/>
              <a:t>ዝዋዕ</a:t>
            </a:r>
            <a:r>
              <a:rPr lang="en-CA" sz="4000" dirty="0"/>
              <a:t> </a:t>
            </a:r>
            <a:r>
              <a:rPr lang="en-CA" sz="3900" dirty="0" err="1"/>
              <a:t>እዚ</a:t>
            </a:r>
            <a:r>
              <a:rPr lang="en-CA" sz="3900" dirty="0"/>
              <a:t> </a:t>
            </a:r>
            <a:r>
              <a:rPr lang="en-CA" sz="3900" dirty="0" err="1"/>
              <a:t>ዝተቐድሐ</a:t>
            </a:r>
            <a:r>
              <a:rPr lang="en-CA" sz="3900" dirty="0"/>
              <a:t> </a:t>
            </a:r>
            <a:r>
              <a:rPr lang="en-CA" sz="3900" dirty="0" err="1"/>
              <a:t>ወይኒ</a:t>
            </a:r>
            <a:r>
              <a:rPr lang="en-CA" sz="3900" dirty="0"/>
              <a:t> </a:t>
            </a:r>
            <a:r>
              <a:rPr lang="en-CA" sz="3900" dirty="0" err="1"/>
              <a:t>እውን</a:t>
            </a:r>
            <a:r>
              <a:rPr lang="en-CA" sz="3900" dirty="0"/>
              <a:t> </a:t>
            </a:r>
            <a:r>
              <a:rPr lang="en-CA" sz="3900" dirty="0" err="1"/>
              <a:t>ክቡር</a:t>
            </a:r>
            <a:r>
              <a:rPr lang="en-CA" sz="3900" dirty="0"/>
              <a:t> </a:t>
            </a:r>
            <a:r>
              <a:rPr lang="en-CA" sz="3900" dirty="0" err="1"/>
              <a:t>ደምካ</a:t>
            </a:r>
            <a:r>
              <a:rPr lang="en-CA" sz="3900" dirty="0"/>
              <a:t> </a:t>
            </a:r>
            <a:r>
              <a:rPr lang="en-CA" sz="3900" dirty="0" err="1" smtClean="0"/>
              <a:t>ይኹን</a:t>
            </a:r>
            <a:endParaRPr lang="en-CA" sz="3900" dirty="0" smtClean="0"/>
          </a:p>
          <a:p>
            <a:r>
              <a:rPr lang="en-CA" sz="3900" dirty="0" smtClean="0"/>
              <a:t>። </a:t>
            </a:r>
            <a:r>
              <a:rPr lang="en-CA" sz="3900" dirty="0" err="1"/>
              <a:t>ንኹላትና</a:t>
            </a:r>
            <a:r>
              <a:rPr lang="en-CA" sz="3900" dirty="0"/>
              <a:t>፥ </a:t>
            </a:r>
            <a:r>
              <a:rPr lang="en-CA" sz="3900" dirty="0" err="1" smtClean="0"/>
              <a:t>ንምድኃን</a:t>
            </a:r>
            <a:r>
              <a:rPr lang="en-CA" sz="3900" dirty="0" smtClean="0"/>
              <a:t> </a:t>
            </a:r>
            <a:r>
              <a:rPr lang="en-CA" sz="3900" dirty="0" err="1"/>
              <a:t>ነፍስናን</a:t>
            </a:r>
            <a:r>
              <a:rPr lang="en-CA" sz="3900" dirty="0"/>
              <a:t>፡ </a:t>
            </a:r>
            <a:r>
              <a:rPr lang="en-CA" sz="3900" dirty="0" err="1"/>
              <a:t>ሥጋናን</a:t>
            </a:r>
            <a:r>
              <a:rPr lang="en-CA" sz="3900" dirty="0"/>
              <a:t>፡ </a:t>
            </a:r>
            <a:r>
              <a:rPr lang="en-CA" sz="3900" dirty="0" err="1" smtClean="0"/>
              <a:t>መንፈስ</a:t>
            </a:r>
            <a:endParaRPr lang="en-CA" sz="3900" dirty="0" smtClean="0"/>
          </a:p>
          <a:p>
            <a:r>
              <a:rPr lang="en-CA" sz="3900" dirty="0" err="1" smtClean="0"/>
              <a:t>ናን</a:t>
            </a:r>
            <a:r>
              <a:rPr lang="en-CA" sz="3900" dirty="0"/>
              <a:t>፣ </a:t>
            </a:r>
            <a:r>
              <a:rPr lang="en-CA" sz="3900" dirty="0" err="1"/>
              <a:t>ዕሩግን</a:t>
            </a:r>
            <a:r>
              <a:rPr lang="en-CA" sz="3900" dirty="0"/>
              <a:t> </a:t>
            </a:r>
            <a:r>
              <a:rPr lang="en-CA" sz="3900" dirty="0" err="1"/>
              <a:t>ፈውስን</a:t>
            </a:r>
            <a:r>
              <a:rPr lang="en-CA" sz="3900" dirty="0"/>
              <a:t> </a:t>
            </a:r>
            <a:r>
              <a:rPr lang="en-CA" sz="3900" dirty="0" err="1"/>
              <a:t>ይኹን</a:t>
            </a:r>
            <a:r>
              <a:rPr lang="en-CA" sz="3900" dirty="0" smtClean="0"/>
              <a:t>።</a:t>
            </a:r>
            <a:endParaRPr lang="en-CA" sz="3900" dirty="0"/>
          </a:p>
        </p:txBody>
      </p:sp>
      <p:sp>
        <p:nvSpPr>
          <p:cNvPr id="20" name="Rectangle 19"/>
          <p:cNvSpPr/>
          <p:nvPr/>
        </p:nvSpPr>
        <p:spPr>
          <a:xfrm>
            <a:off x="8154207" y="-62429"/>
            <a:ext cx="4272423" cy="7078861"/>
          </a:xfrm>
          <a:prstGeom prst="rect">
            <a:avLst/>
          </a:prstGeom>
        </p:spPr>
        <p:txBody>
          <a:bodyPr wrap="square">
            <a:spAutoFit/>
          </a:bodyPr>
          <a:lstStyle/>
          <a:p>
            <a:pPr marL="40639" marR="40639">
              <a:spcBef>
                <a:spcPts val="600"/>
              </a:spcBef>
              <a:buClr>
                <a:srgbClr val="D84800"/>
              </a:buClr>
              <a:defRPr sz="2800"/>
            </a:pP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the cup), </a:t>
            </a:r>
            <a:r>
              <a:rPr lang="en-US" sz="3300" dirty="0">
                <a:uFill>
                  <a:solidFill>
                    <a:srgbClr val="D84800"/>
                  </a:solidFill>
                </a:uFill>
              </a:rPr>
              <a:t>and cleanse them both </a:t>
            </a:r>
            <a:r>
              <a:rPr lang="en-US" sz="2000" dirty="0" smtClean="0">
                <a:solidFill>
                  <a:srgbClr val="FFC000"/>
                </a:solidFill>
                <a:uFill>
                  <a:solidFill>
                    <a:srgbClr val="D84800"/>
                  </a:solidFill>
                </a:uFill>
              </a:rPr>
              <a:t>(Benediction over </a:t>
            </a:r>
            <a:r>
              <a:rPr lang="en-US" sz="2000" dirty="0">
                <a:solidFill>
                  <a:srgbClr val="FFC000"/>
                </a:solidFill>
                <a:uFill>
                  <a:solidFill>
                    <a:srgbClr val="D84800"/>
                  </a:solidFill>
                </a:uFill>
              </a:rPr>
              <a:t>both</a:t>
            </a:r>
            <a:r>
              <a:rPr lang="en-US" sz="2000" dirty="0" smtClean="0">
                <a:solidFill>
                  <a:srgbClr val="FFC000"/>
                </a:solidFill>
                <a:uFill>
                  <a:solidFill>
                    <a:srgbClr val="D84800"/>
                  </a:solidFill>
                </a:uFill>
              </a:rPr>
              <a:t>).</a:t>
            </a:r>
          </a:p>
          <a:p>
            <a:pPr marL="40639" marR="40639">
              <a:spcBef>
                <a:spcPts val="600"/>
              </a:spcBef>
              <a:buClr>
                <a:srgbClr val="D84800"/>
              </a:buClr>
              <a:defRPr sz="2800"/>
            </a:pPr>
            <a:r>
              <a:rPr lang="en-US" sz="1400" dirty="0" smtClean="0">
                <a:solidFill>
                  <a:srgbClr val="FFC000"/>
                </a:solidFill>
                <a:uFill>
                  <a:solidFill>
                    <a:srgbClr val="D84800"/>
                  </a:solidFill>
                </a:uFill>
              </a:rPr>
              <a:t>49</a:t>
            </a:r>
            <a:r>
              <a:rPr lang="en-US" sz="1400" dirty="0">
                <a:solidFill>
                  <a:srgbClr val="FFC000"/>
                </a:solidFill>
                <a:uFill>
                  <a:solidFill>
                    <a:srgbClr val="D84800"/>
                  </a:solidFill>
                </a:uFill>
              </a:rPr>
              <a:t>. </a:t>
            </a:r>
            <a:r>
              <a:rPr lang="en-US" sz="3300" dirty="0">
                <a:uFill>
                  <a:solidFill>
                    <a:srgbClr val="D84800"/>
                  </a:solidFill>
                </a:uFill>
              </a:rPr>
              <a:t>And change this </a:t>
            </a:r>
            <a:r>
              <a:rPr lang="en-US" sz="2000" dirty="0">
                <a:solidFill>
                  <a:srgbClr val="FFC000"/>
                </a:solidFill>
                <a:uFill>
                  <a:solidFill>
                    <a:srgbClr val="D84800"/>
                  </a:solidFill>
                </a:uFill>
              </a:rPr>
              <a:t>(pointing) </a:t>
            </a:r>
            <a:r>
              <a:rPr lang="en-US" sz="3300" dirty="0">
                <a:uFill>
                  <a:solidFill>
                    <a:srgbClr val="D84800"/>
                  </a:solidFill>
                </a:uFill>
              </a:rPr>
              <a:t>bread </a:t>
            </a:r>
            <a:r>
              <a:rPr lang="en-US" sz="3300" dirty="0" smtClean="0">
                <a:uFill>
                  <a:solidFill>
                    <a:srgbClr val="D84800"/>
                  </a:solidFill>
                </a:uFill>
              </a:rPr>
              <a:t>to become </a:t>
            </a:r>
            <a:r>
              <a:rPr lang="en-US" sz="3300" dirty="0">
                <a:uFill>
                  <a:solidFill>
                    <a:srgbClr val="D84800"/>
                  </a:solidFill>
                </a:uFill>
              </a:rPr>
              <a:t>Thy pure body, and what </a:t>
            </a:r>
            <a:r>
              <a:rPr lang="en-US" sz="3300" dirty="0" smtClean="0">
                <a:uFill>
                  <a:solidFill>
                    <a:srgbClr val="D84800"/>
                  </a:solidFill>
                </a:uFill>
              </a:rPr>
              <a:t>is mingled </a:t>
            </a:r>
            <a:r>
              <a:rPr lang="en-US" sz="3300" dirty="0">
                <a:uFill>
                  <a:solidFill>
                    <a:srgbClr val="D84800"/>
                  </a:solidFill>
                </a:uFill>
              </a:rPr>
              <a:t>in this </a:t>
            </a:r>
            <a:r>
              <a:rPr lang="en-US" sz="2000" dirty="0">
                <a:solidFill>
                  <a:srgbClr val="FFC000"/>
                </a:solidFill>
                <a:uFill>
                  <a:solidFill>
                    <a:srgbClr val="D84800"/>
                  </a:solidFill>
                </a:uFill>
              </a:rPr>
              <a:t>(pointing) </a:t>
            </a:r>
            <a:r>
              <a:rPr lang="en-US" sz="3300" dirty="0">
                <a:uFill>
                  <a:solidFill>
                    <a:srgbClr val="D84800"/>
                  </a:solidFill>
                </a:uFill>
              </a:rPr>
              <a:t>cup to </a:t>
            </a:r>
            <a:r>
              <a:rPr lang="en-US" sz="3300" dirty="0" smtClean="0">
                <a:uFill>
                  <a:solidFill>
                    <a:srgbClr val="D84800"/>
                  </a:solidFill>
                </a:uFill>
              </a:rPr>
              <a:t>become Thy </a:t>
            </a:r>
            <a:r>
              <a:rPr lang="en-US" sz="3300" dirty="0">
                <a:uFill>
                  <a:solidFill>
                    <a:srgbClr val="D84800"/>
                  </a:solidFill>
                </a:uFill>
              </a:rPr>
              <a:t>precious blood, let them be offered </a:t>
            </a:r>
            <a:r>
              <a:rPr lang="en-US" sz="3300" dirty="0" smtClean="0">
                <a:uFill>
                  <a:solidFill>
                    <a:srgbClr val="D84800"/>
                  </a:solidFill>
                </a:uFill>
              </a:rPr>
              <a:t>for us </a:t>
            </a:r>
            <a:r>
              <a:rPr lang="en-US" sz="3300" dirty="0">
                <a:uFill>
                  <a:solidFill>
                    <a:srgbClr val="D84800"/>
                  </a:solidFill>
                </a:uFill>
              </a:rPr>
              <a:t>all for healing and for the salvation </a:t>
            </a:r>
            <a:r>
              <a:rPr lang="en-US" sz="3300" dirty="0" smtClean="0">
                <a:uFill>
                  <a:solidFill>
                    <a:srgbClr val="D84800"/>
                  </a:solidFill>
                </a:uFill>
              </a:rPr>
              <a:t>of our </a:t>
            </a:r>
            <a:r>
              <a:rPr lang="en-US" sz="3300" dirty="0">
                <a:uFill>
                  <a:solidFill>
                    <a:srgbClr val="D84800"/>
                  </a:solidFill>
                </a:uFill>
              </a:rPr>
              <a:t>soul and our body and our </a:t>
            </a:r>
            <a:r>
              <a:rPr lang="en-US" sz="3300" dirty="0" smtClean="0">
                <a:uFill>
                  <a:solidFill>
                    <a:srgbClr val="D84800"/>
                  </a:solidFill>
                </a:uFill>
              </a:rPr>
              <a:t>spirit.</a:t>
            </a:r>
            <a:endParaRPr lang="en-US" sz="3100" dirty="0" smtClean="0">
              <a:uFill>
                <a:solidFill>
                  <a:srgbClr val="D84800"/>
                </a:solidFill>
              </a:uFill>
            </a:endParaRPr>
          </a:p>
        </p:txBody>
      </p:sp>
    </p:spTree>
    <p:extLst>
      <p:ext uri="{BB962C8B-B14F-4D97-AF65-F5344CB8AC3E}">
        <p14:creationId xmlns:p14="http://schemas.microsoft.com/office/powerpoint/2010/main" val="5720199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401753"/>
          </a:xfrm>
          <a:prstGeom prst="rect">
            <a:avLst/>
          </a:prstGeom>
        </p:spPr>
        <p:txBody>
          <a:bodyPr wrap="square">
            <a:spAutoFit/>
          </a:bodyPr>
          <a:lstStyle/>
          <a:p>
            <a:r>
              <a:rPr lang="en-CA" sz="1400" dirty="0" smtClean="0">
                <a:solidFill>
                  <a:srgbClr val="FFC000"/>
                </a:solidFill>
              </a:rPr>
              <a:t>፶</a:t>
            </a:r>
            <a:r>
              <a:rPr lang="en-CA" sz="1400" dirty="0">
                <a:solidFill>
                  <a:srgbClr val="FFC000"/>
                </a:solidFill>
              </a:rPr>
              <a:t>. </a:t>
            </a:r>
            <a:r>
              <a:rPr lang="en-CA" sz="4100" dirty="0" err="1"/>
              <a:t>አንተ</a:t>
            </a:r>
            <a:r>
              <a:rPr lang="en-CA" sz="4100" dirty="0"/>
              <a:t> </a:t>
            </a:r>
            <a:r>
              <a:rPr lang="en-CA" sz="4100" dirty="0" err="1"/>
              <a:t>ወእቱ</a:t>
            </a:r>
            <a:r>
              <a:rPr lang="en-CA" sz="4100" dirty="0"/>
              <a:t> </a:t>
            </a:r>
            <a:r>
              <a:rPr lang="en-CA" sz="4100" dirty="0" err="1"/>
              <a:t>ንጉሠ</a:t>
            </a:r>
            <a:r>
              <a:rPr lang="en-CA" sz="4100" dirty="0"/>
              <a:t> </a:t>
            </a:r>
            <a:r>
              <a:rPr lang="en-CA" sz="4100" dirty="0" err="1"/>
              <a:t>ኵልነ</a:t>
            </a:r>
            <a:r>
              <a:rPr lang="en-CA" sz="4100" dirty="0"/>
              <a:t> </a:t>
            </a:r>
            <a:r>
              <a:rPr lang="en-CA" sz="4100" dirty="0" err="1"/>
              <a:t>ክርስቶስ</a:t>
            </a:r>
            <a:r>
              <a:rPr lang="en-CA" sz="4100" dirty="0"/>
              <a:t> </a:t>
            </a:r>
            <a:r>
              <a:rPr lang="en-CA" sz="4100" dirty="0" err="1"/>
              <a:t>አምላከነ</a:t>
            </a:r>
            <a:r>
              <a:rPr lang="en-CA" sz="4100" dirty="0"/>
              <a:t> </a:t>
            </a:r>
            <a:r>
              <a:rPr lang="en-CA" sz="4100" dirty="0" err="1"/>
              <a:t>አምላክ</a:t>
            </a:r>
            <a:r>
              <a:rPr lang="en-CA" sz="4100" dirty="0"/>
              <a:t> </a:t>
            </a:r>
            <a:r>
              <a:rPr lang="en-CA" sz="4100" dirty="0" err="1"/>
              <a:t>ወለከ</a:t>
            </a:r>
            <a:r>
              <a:rPr lang="en-CA" sz="4100" dirty="0"/>
              <a:t> </a:t>
            </a:r>
            <a:r>
              <a:rPr lang="en-CA" sz="4100" dirty="0" err="1"/>
              <a:t>ንፌኑ</a:t>
            </a:r>
            <a:r>
              <a:rPr lang="en-CA" sz="4100" dirty="0"/>
              <a:t> </a:t>
            </a:r>
            <a:r>
              <a:rPr lang="en-CA" sz="4100" dirty="0" err="1"/>
              <a:t>ልዑለ</a:t>
            </a:r>
            <a:r>
              <a:rPr lang="en-CA" sz="4100" dirty="0"/>
              <a:t> </a:t>
            </a:r>
            <a:r>
              <a:rPr lang="en-CA" sz="4100" dirty="0" err="1"/>
              <a:t>ውዳሴ</a:t>
            </a:r>
            <a:r>
              <a:rPr lang="en-CA" sz="4100" dirty="0"/>
              <a:t> </a:t>
            </a:r>
            <a:r>
              <a:rPr lang="en-CA" sz="4100" dirty="0" err="1"/>
              <a:t>ወስብሐተ</a:t>
            </a:r>
            <a:r>
              <a:rPr lang="en-CA" sz="4100" dirty="0"/>
              <a:t> </a:t>
            </a:r>
            <a:r>
              <a:rPr lang="en-CA" sz="4100" dirty="0" err="1"/>
              <a:t>ወስግደተ</a:t>
            </a:r>
            <a:r>
              <a:rPr lang="en-CA" sz="4100" dirty="0"/>
              <a:t> </a:t>
            </a:r>
            <a:r>
              <a:rPr lang="en-CA" sz="4100" dirty="0" err="1"/>
              <a:t>ምስለ</a:t>
            </a:r>
            <a:r>
              <a:rPr lang="en-CA" sz="4100" dirty="0"/>
              <a:t> </a:t>
            </a:r>
            <a:r>
              <a:rPr lang="en-CA" sz="4100" dirty="0" err="1"/>
              <a:t>እቡከ</a:t>
            </a:r>
            <a:r>
              <a:rPr lang="en-CA" sz="4100" dirty="0"/>
              <a:t> </a:t>
            </a:r>
            <a:r>
              <a:rPr lang="en-CA" sz="4100" dirty="0" err="1"/>
              <a:t>ኄር</a:t>
            </a:r>
            <a:r>
              <a:rPr lang="en-CA" sz="4100" dirty="0"/>
              <a:t> </a:t>
            </a:r>
            <a:r>
              <a:rPr lang="en-CA" sz="4100" dirty="0" err="1"/>
              <a:t>ሰማያዊ</a:t>
            </a:r>
            <a:r>
              <a:rPr lang="en-CA" sz="4100" dirty="0"/>
              <a:t> </a:t>
            </a:r>
            <a:r>
              <a:rPr lang="en-CA" sz="4100" dirty="0" err="1"/>
              <a:t>ወመንፈስ</a:t>
            </a:r>
            <a:r>
              <a:rPr lang="en-CA" sz="4100" dirty="0"/>
              <a:t> </a:t>
            </a:r>
            <a:r>
              <a:rPr lang="en-CA" sz="4100" dirty="0" err="1"/>
              <a:t>ቅዱስ</a:t>
            </a:r>
            <a:r>
              <a:rPr lang="en-CA" sz="4100" dirty="0"/>
              <a:t> </a:t>
            </a:r>
            <a:r>
              <a:rPr lang="en-CA" sz="4100" dirty="0" err="1"/>
              <a:t>ማሕየዊ</a:t>
            </a:r>
            <a:r>
              <a:rPr lang="en-CA" sz="4100" dirty="0"/>
              <a:t> </a:t>
            </a:r>
            <a:r>
              <a:rPr lang="en-CA" sz="4100" dirty="0" err="1"/>
              <a:t>ዘዕሩይ</a:t>
            </a:r>
            <a:r>
              <a:rPr lang="en-CA" sz="4100" dirty="0"/>
              <a:t> </a:t>
            </a:r>
            <a:r>
              <a:rPr lang="en-CA" sz="4100" dirty="0" err="1"/>
              <a:t>ምስሌከ</a:t>
            </a:r>
            <a:r>
              <a:rPr lang="en-CA" sz="4100" dirty="0"/>
              <a:t>። </a:t>
            </a:r>
            <a:r>
              <a:rPr lang="en-CA" sz="4100" dirty="0" err="1"/>
              <a:t>ይእዜኒ</a:t>
            </a:r>
            <a:r>
              <a:rPr lang="en-CA" sz="4100" dirty="0"/>
              <a:t> </a:t>
            </a:r>
            <a:r>
              <a:rPr lang="en-CA" sz="4100" dirty="0" err="1"/>
              <a:t>ወዘልፈኒ</a:t>
            </a:r>
            <a:r>
              <a:rPr lang="en-CA" sz="4100" dirty="0"/>
              <a:t> </a:t>
            </a:r>
            <a:r>
              <a:rPr lang="en-CA" sz="4100" dirty="0" err="1"/>
              <a:t>ወለዓለመ</a:t>
            </a:r>
            <a:r>
              <a:rPr lang="en-CA" sz="4100" dirty="0"/>
              <a:t> </a:t>
            </a:r>
            <a:r>
              <a:rPr lang="en-CA" sz="4100" dirty="0" err="1"/>
              <a:t>ዓለም</a:t>
            </a:r>
            <a:r>
              <a:rPr lang="en-CA" sz="4100" dirty="0"/>
              <a:t> </a:t>
            </a:r>
            <a:r>
              <a:rPr lang="en-CA" sz="4100" dirty="0" err="1"/>
              <a:t>አሜን</a:t>
            </a:r>
            <a:r>
              <a:rPr lang="en-CA" sz="4100" dirty="0"/>
              <a:t>።</a:t>
            </a:r>
          </a:p>
        </p:txBody>
      </p:sp>
      <p:sp>
        <p:nvSpPr>
          <p:cNvPr id="19" name="Rectangle 18"/>
          <p:cNvSpPr/>
          <p:nvPr/>
        </p:nvSpPr>
        <p:spPr>
          <a:xfrm>
            <a:off x="3959995" y="-1697"/>
            <a:ext cx="4355124" cy="6863417"/>
          </a:xfrm>
          <a:prstGeom prst="rect">
            <a:avLst/>
          </a:prstGeom>
        </p:spPr>
        <p:txBody>
          <a:bodyPr wrap="square">
            <a:spAutoFit/>
          </a:bodyPr>
          <a:lstStyle/>
          <a:p>
            <a:r>
              <a:rPr lang="en-CA" sz="1400" dirty="0" smtClean="0">
                <a:solidFill>
                  <a:srgbClr val="FFC000"/>
                </a:solidFill>
              </a:rPr>
              <a:t>፶</a:t>
            </a:r>
            <a:r>
              <a:rPr lang="en-CA" sz="1400" dirty="0">
                <a:solidFill>
                  <a:srgbClr val="FFC000"/>
                </a:solidFill>
              </a:rPr>
              <a:t>. </a:t>
            </a:r>
            <a:r>
              <a:rPr lang="en-CA" sz="4000" dirty="0"/>
              <a:t>ኦ </a:t>
            </a:r>
            <a:r>
              <a:rPr lang="en-CA" sz="4000" dirty="0" err="1"/>
              <a:t>ክርስቶስ</a:t>
            </a:r>
            <a:r>
              <a:rPr lang="en-CA" sz="4000" dirty="0"/>
              <a:t> </a:t>
            </a:r>
            <a:r>
              <a:rPr lang="en-CA" sz="4000" dirty="0" err="1"/>
              <a:t>ኣምላኽና</a:t>
            </a:r>
            <a:r>
              <a:rPr lang="en-CA" sz="4000" dirty="0"/>
              <a:t>፣ </a:t>
            </a:r>
            <a:r>
              <a:rPr lang="en-CA" sz="4000" dirty="0" err="1"/>
              <a:t>ንጉሥ</a:t>
            </a:r>
            <a:r>
              <a:rPr lang="en-CA" sz="4000" dirty="0"/>
              <a:t> </a:t>
            </a:r>
            <a:r>
              <a:rPr lang="en-CA" sz="4000" dirty="0" err="1"/>
              <a:t>ኵልና</a:t>
            </a:r>
            <a:r>
              <a:rPr lang="en-CA" sz="4000" dirty="0"/>
              <a:t> </a:t>
            </a:r>
            <a:r>
              <a:rPr lang="en-CA" sz="4000" dirty="0" err="1"/>
              <a:t>ንስኻ</a:t>
            </a:r>
            <a:r>
              <a:rPr lang="en-CA" sz="4000" dirty="0"/>
              <a:t> </a:t>
            </a:r>
            <a:r>
              <a:rPr lang="en-CA" sz="4000" dirty="0" err="1"/>
              <a:t>ኢኻ</a:t>
            </a:r>
            <a:r>
              <a:rPr lang="en-CA" sz="4000" dirty="0"/>
              <a:t> </a:t>
            </a:r>
            <a:r>
              <a:rPr lang="en-CA" sz="4000" dirty="0" err="1"/>
              <a:t>እሞ</a:t>
            </a:r>
            <a:r>
              <a:rPr lang="en-CA" sz="4000" dirty="0"/>
              <a:t> </a:t>
            </a:r>
            <a:r>
              <a:rPr lang="en-CA" sz="4000" dirty="0" err="1"/>
              <a:t>ልዑል</a:t>
            </a:r>
            <a:r>
              <a:rPr lang="en-CA" sz="4000" dirty="0"/>
              <a:t> </a:t>
            </a:r>
            <a:r>
              <a:rPr lang="en-CA" sz="4000" dirty="0" err="1"/>
              <a:t>ምስጋናን</a:t>
            </a:r>
            <a:r>
              <a:rPr lang="en-CA" sz="4000" dirty="0"/>
              <a:t> </a:t>
            </a:r>
            <a:r>
              <a:rPr lang="en-CA" sz="4000" dirty="0" err="1"/>
              <a:t>ክብርን</a:t>
            </a:r>
            <a:r>
              <a:rPr lang="en-CA" sz="4000" dirty="0"/>
              <a:t> </a:t>
            </a:r>
            <a:r>
              <a:rPr lang="en-CA" sz="4000" dirty="0" err="1"/>
              <a:t>ስግደትን</a:t>
            </a:r>
            <a:r>
              <a:rPr lang="en-CA" sz="4000" dirty="0"/>
              <a:t> </a:t>
            </a:r>
            <a:r>
              <a:rPr lang="en-CA" sz="4000" dirty="0" err="1"/>
              <a:t>ንኣኻ</a:t>
            </a:r>
            <a:r>
              <a:rPr lang="en-CA" sz="4000" dirty="0"/>
              <a:t> </a:t>
            </a:r>
            <a:r>
              <a:rPr lang="en-CA" sz="4000" dirty="0" err="1"/>
              <a:t>ነቕርብ</a:t>
            </a:r>
            <a:r>
              <a:rPr lang="en-CA" sz="4000" dirty="0"/>
              <a:t> </a:t>
            </a:r>
            <a:r>
              <a:rPr lang="en-CA" sz="4000" dirty="0" err="1"/>
              <a:t>ኣሎና</a:t>
            </a:r>
            <a:r>
              <a:rPr lang="en-CA" sz="4000" dirty="0"/>
              <a:t>፥ </a:t>
            </a:r>
            <a:r>
              <a:rPr lang="en-CA" sz="4000" dirty="0" err="1"/>
              <a:t>ርኅሩህ</a:t>
            </a:r>
            <a:r>
              <a:rPr lang="en-CA" sz="4000" dirty="0"/>
              <a:t> </a:t>
            </a:r>
            <a:r>
              <a:rPr lang="en-CA" sz="4000" dirty="0" err="1"/>
              <a:t>ምስ</a:t>
            </a:r>
            <a:r>
              <a:rPr lang="en-CA" sz="4000" dirty="0"/>
              <a:t> </a:t>
            </a:r>
            <a:r>
              <a:rPr lang="en-CA" sz="4000" dirty="0" err="1"/>
              <a:t>ዝኾነ</a:t>
            </a:r>
            <a:r>
              <a:rPr lang="en-CA" sz="4000" dirty="0"/>
              <a:t> </a:t>
            </a:r>
            <a:r>
              <a:rPr lang="en-CA" sz="4000" dirty="0" err="1"/>
              <a:t>ሰማያዊ</a:t>
            </a:r>
            <a:r>
              <a:rPr lang="en-CA" sz="4000" dirty="0"/>
              <a:t> </a:t>
            </a:r>
            <a:r>
              <a:rPr lang="en-CA" sz="4000" dirty="0" err="1"/>
              <a:t>ኣቦኻ</a:t>
            </a:r>
            <a:r>
              <a:rPr lang="en-CA" sz="4000" dirty="0"/>
              <a:t>፥ </a:t>
            </a:r>
            <a:r>
              <a:rPr lang="en-CA" sz="4000" dirty="0" err="1"/>
              <a:t>ምሳኻ</a:t>
            </a:r>
            <a:r>
              <a:rPr lang="en-CA" sz="4000" dirty="0"/>
              <a:t> </a:t>
            </a:r>
            <a:r>
              <a:rPr lang="en-CA" sz="4000" dirty="0" err="1"/>
              <a:t>ማዕረን</a:t>
            </a:r>
            <a:r>
              <a:rPr lang="en-CA" sz="4000" dirty="0"/>
              <a:t> </a:t>
            </a:r>
            <a:r>
              <a:rPr lang="en-CA" sz="4000" dirty="0" err="1"/>
              <a:t>መኅወዩን</a:t>
            </a:r>
            <a:r>
              <a:rPr lang="en-CA" sz="4000" dirty="0"/>
              <a:t> </a:t>
            </a:r>
            <a:r>
              <a:rPr lang="en-CA" sz="4000" dirty="0" err="1"/>
              <a:t>ምስ</a:t>
            </a:r>
            <a:r>
              <a:rPr lang="en-CA" sz="4000" dirty="0"/>
              <a:t> </a:t>
            </a:r>
            <a:r>
              <a:rPr lang="en-CA" sz="4000" dirty="0" err="1"/>
              <a:t>ዝኾነ</a:t>
            </a:r>
            <a:r>
              <a:rPr lang="en-CA" sz="4000" dirty="0"/>
              <a:t> </a:t>
            </a:r>
            <a:r>
              <a:rPr lang="en-CA" sz="4000" dirty="0" err="1"/>
              <a:t>መንፈስ</a:t>
            </a:r>
            <a:r>
              <a:rPr lang="en-CA" sz="4000" dirty="0"/>
              <a:t> </a:t>
            </a:r>
            <a:r>
              <a:rPr lang="en-CA" sz="4000" dirty="0" err="1"/>
              <a:t>ቅዱስን</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ዓለምን</a:t>
            </a:r>
            <a:r>
              <a:rPr lang="en-CA" sz="4000" dirty="0"/>
              <a:t> </a:t>
            </a:r>
            <a:r>
              <a:rPr lang="en-CA" sz="4000" dirty="0" err="1"/>
              <a:t>ኣሜን</a:t>
            </a:r>
            <a:r>
              <a:rPr lang="en-CA" sz="4000" dirty="0"/>
              <a:t>።</a:t>
            </a:r>
          </a:p>
        </p:txBody>
      </p:sp>
      <p:sp>
        <p:nvSpPr>
          <p:cNvPr id="20" name="Rectangle 19"/>
          <p:cNvSpPr/>
          <p:nvPr/>
        </p:nvSpPr>
        <p:spPr>
          <a:xfrm>
            <a:off x="8154207" y="-22961"/>
            <a:ext cx="4149859" cy="6694140"/>
          </a:xfrm>
          <a:prstGeom prst="rect">
            <a:avLst/>
          </a:prstGeom>
        </p:spPr>
        <p:txBody>
          <a:bodyPr wrap="square">
            <a:spAutoFit/>
          </a:bodyPr>
          <a:lstStyle/>
          <a:p>
            <a:pPr marL="40639" marR="40639">
              <a:spcBef>
                <a:spcPts val="600"/>
              </a:spcBef>
              <a:buClr>
                <a:srgbClr val="D84800"/>
              </a:buClr>
              <a:defRPr sz="2800"/>
            </a:pPr>
            <a:r>
              <a:rPr lang="en-US" sz="1400" dirty="0" smtClean="0">
                <a:solidFill>
                  <a:srgbClr val="FFC000"/>
                </a:solidFill>
                <a:uFill>
                  <a:solidFill>
                    <a:srgbClr val="D84800"/>
                  </a:solidFill>
                </a:uFill>
              </a:rPr>
              <a:t>50. </a:t>
            </a:r>
            <a:r>
              <a:rPr lang="en-US" sz="3300" dirty="0">
                <a:uFill>
                  <a:solidFill>
                    <a:srgbClr val="D84800"/>
                  </a:solidFill>
                </a:uFill>
              </a:rPr>
              <a:t>Thou art the King of us all, </a:t>
            </a:r>
            <a:r>
              <a:rPr lang="en-US" sz="3300" dirty="0" smtClean="0">
                <a:uFill>
                  <a:solidFill>
                    <a:srgbClr val="D84800"/>
                  </a:solidFill>
                </a:uFill>
              </a:rPr>
              <a:t>Christ our </a:t>
            </a:r>
            <a:r>
              <a:rPr lang="en-US" sz="3300" dirty="0">
                <a:uFill>
                  <a:solidFill>
                    <a:srgbClr val="D84800"/>
                  </a:solidFill>
                </a:uFill>
              </a:rPr>
              <a:t>God, and to Thee we send up </a:t>
            </a:r>
            <a:r>
              <a:rPr lang="en-US" sz="3300" dirty="0" smtClean="0">
                <a:uFill>
                  <a:solidFill>
                    <a:srgbClr val="D84800"/>
                  </a:solidFill>
                </a:uFill>
              </a:rPr>
              <a:t>high praise </a:t>
            </a:r>
            <a:r>
              <a:rPr lang="en-US" sz="3300" dirty="0">
                <a:uFill>
                  <a:solidFill>
                    <a:srgbClr val="D84800"/>
                  </a:solidFill>
                </a:uFill>
              </a:rPr>
              <a:t>and glory and worship, with </a:t>
            </a:r>
            <a:r>
              <a:rPr lang="en-US" sz="3300" dirty="0" smtClean="0">
                <a:uFill>
                  <a:solidFill>
                    <a:srgbClr val="D84800"/>
                  </a:solidFill>
                </a:uFill>
              </a:rPr>
              <a:t>Thy good </a:t>
            </a:r>
            <a:r>
              <a:rPr lang="en-US" sz="3300" dirty="0">
                <a:uFill>
                  <a:solidFill>
                    <a:srgbClr val="D84800"/>
                  </a:solidFill>
                </a:uFill>
              </a:rPr>
              <a:t>heavenly Father and the Holy Spirit</a:t>
            </a:r>
            <a:r>
              <a:rPr lang="en-US" sz="3300" dirty="0" smtClean="0">
                <a:uFill>
                  <a:solidFill>
                    <a:srgbClr val="D84800"/>
                  </a:solidFill>
                </a:uFill>
              </a:rPr>
              <a:t>, the </a:t>
            </a:r>
            <a:r>
              <a:rPr lang="en-US" sz="3300" dirty="0">
                <a:uFill>
                  <a:solidFill>
                    <a:srgbClr val="D84800"/>
                  </a:solidFill>
                </a:uFill>
              </a:rPr>
              <a:t>life-giver, Who is coequal with Thee</a:t>
            </a:r>
            <a:r>
              <a:rPr lang="en-US" sz="3300" dirty="0" smtClean="0">
                <a:uFill>
                  <a:solidFill>
                    <a:srgbClr val="D84800"/>
                  </a:solidFill>
                </a:uFill>
              </a:rPr>
              <a:t>, both </a:t>
            </a:r>
            <a:r>
              <a:rPr lang="en-US" sz="3300" dirty="0">
                <a:uFill>
                  <a:solidFill>
                    <a:srgbClr val="D84800"/>
                  </a:solidFill>
                </a:uFill>
              </a:rPr>
              <a:t>now and ever and unto ages of ages</a:t>
            </a:r>
            <a:r>
              <a:rPr lang="en-US" sz="3300" dirty="0" smtClean="0">
                <a:uFill>
                  <a:solidFill>
                    <a:srgbClr val="D84800"/>
                  </a:solidFill>
                </a:uFill>
              </a:rPr>
              <a:t>. Amen</a:t>
            </a:r>
            <a:r>
              <a:rPr lang="en-US" sz="3300" dirty="0">
                <a:uFill>
                  <a:solidFill>
                    <a:srgbClr val="D84800"/>
                  </a:solidFill>
                </a:uFill>
              </a:rPr>
              <a:t>.</a:t>
            </a:r>
            <a:endParaRPr lang="en-US" sz="3100" dirty="0" smtClean="0">
              <a:uFill>
                <a:solidFill>
                  <a:srgbClr val="D84800"/>
                </a:solidFill>
              </a:uFill>
            </a:endParaRPr>
          </a:p>
        </p:txBody>
      </p:sp>
    </p:spTree>
    <p:extLst>
      <p:ext uri="{BB962C8B-B14F-4D97-AF65-F5344CB8AC3E}">
        <p14:creationId xmlns:p14="http://schemas.microsoft.com/office/powerpoint/2010/main" val="21749901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863417"/>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ይከድኖሙ</a:t>
            </a:r>
            <a:r>
              <a:rPr lang="en-CA" sz="2000" dirty="0">
                <a:solidFill>
                  <a:srgbClr val="FFC000"/>
                </a:solidFill>
              </a:rPr>
              <a:t> </a:t>
            </a:r>
            <a:r>
              <a:rPr lang="en-CA" sz="2000" dirty="0" err="1">
                <a:solidFill>
                  <a:srgbClr val="FFC000"/>
                </a:solidFill>
              </a:rPr>
              <a:t>ለኅብስት</a:t>
            </a:r>
            <a:r>
              <a:rPr lang="en-CA" sz="2000" dirty="0">
                <a:solidFill>
                  <a:srgbClr val="FFC000"/>
                </a:solidFill>
              </a:rPr>
              <a:t> </a:t>
            </a:r>
            <a:r>
              <a:rPr lang="en-CA" sz="2000" dirty="0" err="1">
                <a:solidFill>
                  <a:srgbClr val="FFC000"/>
                </a:solidFill>
              </a:rPr>
              <a:t>ወለጽዋዕ</a:t>
            </a:r>
            <a:r>
              <a:rPr lang="en-CA" sz="2000" dirty="0">
                <a:solidFill>
                  <a:srgbClr val="FFC000"/>
                </a:solidFill>
              </a:rPr>
              <a:t> </a:t>
            </a:r>
            <a:r>
              <a:rPr lang="en-CA" sz="2000" dirty="0" err="1">
                <a:solidFill>
                  <a:srgbClr val="FFC000"/>
                </a:solidFill>
              </a:rPr>
              <a:t>በመክድን</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ዘንተ</a:t>
            </a:r>
            <a:r>
              <a:rPr lang="en-CA" sz="2000" dirty="0">
                <a:solidFill>
                  <a:srgbClr val="FFC000"/>
                </a:solidFill>
              </a:rPr>
              <a:t> </a:t>
            </a:r>
            <a:r>
              <a:rPr lang="en-CA" sz="2000" dirty="0" err="1">
                <a:solidFill>
                  <a:srgbClr val="FFC000"/>
                </a:solidFill>
              </a:rPr>
              <a:t>ጸሎተ</a:t>
            </a:r>
            <a:r>
              <a:rPr lang="en-CA" sz="2000" dirty="0">
                <a:solidFill>
                  <a:srgbClr val="FFC000"/>
                </a:solidFill>
              </a:rPr>
              <a:t> </a:t>
            </a:r>
            <a:r>
              <a:rPr lang="en-CA" sz="2000" dirty="0" err="1">
                <a:solidFill>
                  <a:srgbClr val="FFC000"/>
                </a:solidFill>
              </a:rPr>
              <a:t>መግነዝ</a:t>
            </a:r>
            <a:r>
              <a:rPr lang="en-CA" sz="2000" dirty="0" smtClean="0">
                <a:solidFill>
                  <a:srgbClr val="FFC000"/>
                </a:solidFill>
              </a:rPr>
              <a:t>።</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፶፩. </a:t>
            </a:r>
            <a:r>
              <a:rPr lang="en-CA" sz="4000" dirty="0" err="1"/>
              <a:t>አንበርነ</a:t>
            </a:r>
            <a:r>
              <a:rPr lang="en-CA" sz="4000" dirty="0"/>
              <a:t> </a:t>
            </a:r>
            <a:r>
              <a:rPr lang="en-CA" sz="4000" dirty="0" err="1"/>
              <a:t>ዲበ</a:t>
            </a:r>
            <a:r>
              <a:rPr lang="en-CA" sz="4000" dirty="0"/>
              <a:t> </a:t>
            </a:r>
            <a:r>
              <a:rPr lang="en-CA" sz="4000" dirty="0" err="1"/>
              <a:t>ዝንቱ</a:t>
            </a:r>
            <a:r>
              <a:rPr lang="en-CA" sz="4000" dirty="0"/>
              <a:t> </a:t>
            </a:r>
            <a:r>
              <a:rPr lang="en-CA" sz="4000" dirty="0" err="1"/>
              <a:t>ፃሕል</a:t>
            </a:r>
            <a:r>
              <a:rPr lang="en-CA" sz="4000" dirty="0"/>
              <a:t> </a:t>
            </a:r>
            <a:r>
              <a:rPr lang="en-CA" sz="4000" dirty="0" err="1"/>
              <a:t>ቡሩክ</a:t>
            </a:r>
            <a:r>
              <a:rPr lang="en-CA" sz="4000" dirty="0"/>
              <a:t> </a:t>
            </a:r>
            <a:r>
              <a:rPr lang="en-CA" sz="4000" dirty="0" err="1"/>
              <a:t>በአምሳለ</a:t>
            </a:r>
            <a:r>
              <a:rPr lang="en-CA" sz="4000" dirty="0"/>
              <a:t> </a:t>
            </a:r>
            <a:r>
              <a:rPr lang="en-CA" sz="4000" dirty="0" err="1"/>
              <a:t>ምቃብር</a:t>
            </a:r>
            <a:r>
              <a:rPr lang="en-CA" sz="4000" dirty="0"/>
              <a:t> </a:t>
            </a:r>
            <a:r>
              <a:rPr lang="en-CA" sz="4000" dirty="0" err="1"/>
              <a:t>ዘነበርከ</a:t>
            </a:r>
            <a:r>
              <a:rPr lang="en-CA" sz="4000" dirty="0"/>
              <a:t> </a:t>
            </a:r>
            <a:r>
              <a:rPr lang="en-CA" sz="4000" dirty="0" err="1"/>
              <a:t>ውስቴቱ</a:t>
            </a:r>
            <a:r>
              <a:rPr lang="en-CA" sz="4000" dirty="0"/>
              <a:t> </a:t>
            </a:r>
            <a:r>
              <a:rPr lang="en-CA" sz="4000" dirty="0" err="1"/>
              <a:t>ሠሉሰ</a:t>
            </a:r>
            <a:r>
              <a:rPr lang="en-CA" sz="4000" dirty="0"/>
              <a:t> </a:t>
            </a:r>
            <a:r>
              <a:rPr lang="en-CA" sz="4000" dirty="0" err="1"/>
              <a:t>ዕለታተ</a:t>
            </a:r>
            <a:r>
              <a:rPr lang="en-CA" sz="4000" dirty="0"/>
              <a:t> </a:t>
            </a:r>
            <a:r>
              <a:rPr lang="en-CA" sz="4000" dirty="0" err="1"/>
              <a:t>ወሠሉሰ</a:t>
            </a:r>
            <a:r>
              <a:rPr lang="en-CA" sz="4000" dirty="0"/>
              <a:t> </a:t>
            </a:r>
            <a:r>
              <a:rPr lang="en-CA" sz="4000" dirty="0" err="1"/>
              <a:t>ለያልየ</a:t>
            </a:r>
            <a:r>
              <a:rPr lang="en-CA" sz="4000" dirty="0"/>
              <a:t>።</a:t>
            </a:r>
          </a:p>
          <a:p>
            <a:r>
              <a:rPr lang="en-CA" sz="1400" dirty="0">
                <a:solidFill>
                  <a:srgbClr val="FFC000"/>
                </a:solidFill>
              </a:rPr>
              <a:t>፶፪. </a:t>
            </a:r>
            <a:r>
              <a:rPr lang="en-CA" sz="4000" dirty="0" err="1"/>
              <a:t>ወረስዮን</a:t>
            </a:r>
            <a:r>
              <a:rPr lang="en-CA" sz="4000" dirty="0"/>
              <a:t> </a:t>
            </a:r>
            <a:r>
              <a:rPr lang="en-CA" sz="4000" dirty="0" err="1"/>
              <a:t>ለእደውየ</a:t>
            </a:r>
            <a:r>
              <a:rPr lang="en-CA" sz="4000" dirty="0"/>
              <a:t> </a:t>
            </a:r>
            <a:r>
              <a:rPr lang="en-CA" sz="4000" dirty="0" err="1"/>
              <a:t>አምሳለ</a:t>
            </a:r>
            <a:r>
              <a:rPr lang="en-CA" sz="4000" dirty="0"/>
              <a:t> </a:t>
            </a:r>
            <a:r>
              <a:rPr lang="en-CA" sz="4000" dirty="0" err="1"/>
              <a:t>እዴሆሙ</a:t>
            </a:r>
            <a:r>
              <a:rPr lang="en-CA" sz="4000" dirty="0"/>
              <a:t> </a:t>
            </a:r>
            <a:r>
              <a:rPr lang="en-CA" sz="4000" dirty="0" err="1"/>
              <a:t>ልዮሴፍ</a:t>
            </a:r>
            <a:r>
              <a:rPr lang="en-CA" sz="4000" dirty="0"/>
              <a:t> </a:t>
            </a:r>
            <a:r>
              <a:rPr lang="en-CA" sz="4000" dirty="0" err="1"/>
              <a:t>ወኒቆዲሞስ</a:t>
            </a:r>
            <a:r>
              <a:rPr lang="en-CA" sz="4000" dirty="0"/>
              <a:t> </a:t>
            </a:r>
            <a:r>
              <a:rPr lang="en-CA" sz="4000" dirty="0" err="1"/>
              <a:t>እለ</a:t>
            </a:r>
            <a:r>
              <a:rPr lang="en-CA" sz="4000" dirty="0"/>
              <a:t> </a:t>
            </a:r>
            <a:r>
              <a:rPr lang="en-CA" sz="4000" dirty="0" err="1"/>
              <a:t>ገነዝዎ</a:t>
            </a:r>
            <a:r>
              <a:rPr lang="en-CA" sz="4000" dirty="0"/>
              <a:t> </a:t>
            </a:r>
            <a:r>
              <a:rPr lang="en-CA" sz="4000" dirty="0" err="1"/>
              <a:t>ልሥጋከ</a:t>
            </a:r>
            <a:r>
              <a:rPr lang="en-CA" sz="4000" dirty="0"/>
              <a:t>። </a:t>
            </a:r>
            <a:r>
              <a:rPr lang="en-CA" sz="4000" dirty="0" err="1"/>
              <a:t>ወረከቡ</a:t>
            </a:r>
            <a:r>
              <a:rPr lang="en-CA" sz="4000" dirty="0"/>
              <a:t> </a:t>
            </a:r>
            <a:r>
              <a:rPr lang="en-CA" sz="4000" dirty="0" err="1"/>
              <a:t>በህየ</a:t>
            </a:r>
            <a:r>
              <a:rPr lang="en-CA" sz="4000" dirty="0"/>
              <a:t> </a:t>
            </a:r>
            <a:r>
              <a:rPr lang="en-CA" sz="4000" dirty="0" err="1" smtClean="0"/>
              <a:t>ናኅየ</a:t>
            </a:r>
            <a:endParaRPr lang="en-CA" sz="4000" dirty="0"/>
          </a:p>
        </p:txBody>
      </p:sp>
      <p:sp>
        <p:nvSpPr>
          <p:cNvPr id="19" name="Rectangle 18"/>
          <p:cNvSpPr/>
          <p:nvPr/>
        </p:nvSpPr>
        <p:spPr>
          <a:xfrm>
            <a:off x="3959995" y="-1697"/>
            <a:ext cx="4355124" cy="6863417"/>
          </a:xfrm>
          <a:prstGeom prst="rect">
            <a:avLst/>
          </a:prstGeom>
        </p:spPr>
        <p:txBody>
          <a:bodyPr wrap="square">
            <a:spAutoFit/>
          </a:bodyPr>
          <a:lstStyle/>
          <a:p>
            <a:r>
              <a:rPr lang="en-CA" sz="2000" dirty="0" err="1" smtClean="0">
                <a:solidFill>
                  <a:srgbClr val="FFC000"/>
                </a:solidFill>
              </a:rPr>
              <a:t>ብድኅርዚ</a:t>
            </a:r>
            <a:r>
              <a:rPr lang="en-CA" sz="2000" dirty="0" smtClean="0">
                <a:solidFill>
                  <a:srgbClr val="FFC000"/>
                </a:solidFill>
              </a:rPr>
              <a:t> </a:t>
            </a:r>
            <a:r>
              <a:rPr lang="en-CA" sz="2000" dirty="0" err="1">
                <a:solidFill>
                  <a:srgbClr val="FFC000"/>
                </a:solidFill>
              </a:rPr>
              <a:t>ነቲ</a:t>
            </a:r>
            <a:r>
              <a:rPr lang="en-CA" sz="2000" dirty="0">
                <a:solidFill>
                  <a:srgbClr val="FFC000"/>
                </a:solidFill>
              </a:rPr>
              <a:t> </a:t>
            </a:r>
            <a:r>
              <a:rPr lang="en-CA" sz="2000" dirty="0" err="1">
                <a:solidFill>
                  <a:srgbClr val="FFC000"/>
                </a:solidFill>
              </a:rPr>
              <a:t>ኅብስትን</a:t>
            </a:r>
            <a:r>
              <a:rPr lang="en-CA" sz="2000" dirty="0">
                <a:solidFill>
                  <a:srgbClr val="FFC000"/>
                </a:solidFill>
              </a:rPr>
              <a:t> </a:t>
            </a:r>
            <a:r>
              <a:rPr lang="en-CA" sz="2000" dirty="0" err="1">
                <a:solidFill>
                  <a:srgbClr val="FFC000"/>
                </a:solidFill>
              </a:rPr>
              <a:t>ጽዋዕን</a:t>
            </a:r>
            <a:r>
              <a:rPr lang="en-CA" sz="2000" dirty="0">
                <a:solidFill>
                  <a:srgbClr val="FFC000"/>
                </a:solidFill>
              </a:rPr>
              <a:t> </a:t>
            </a:r>
            <a:r>
              <a:rPr lang="en-CA" sz="2000" dirty="0" err="1">
                <a:solidFill>
                  <a:srgbClr val="FFC000"/>
                </a:solidFill>
              </a:rPr>
              <a:t>ብማኅፈድ</a:t>
            </a:r>
            <a:r>
              <a:rPr lang="en-CA" sz="2000" dirty="0">
                <a:solidFill>
                  <a:srgbClr val="FFC000"/>
                </a:solidFill>
              </a:rPr>
              <a:t> </a:t>
            </a:r>
            <a:r>
              <a:rPr lang="en-CA" sz="2000" dirty="0" err="1">
                <a:solidFill>
                  <a:srgbClr val="FFC000"/>
                </a:solidFill>
              </a:rPr>
              <a:t>ኪኸድኖ</a:t>
            </a:r>
            <a:r>
              <a:rPr lang="en-CA" sz="2000" dirty="0">
                <a:solidFill>
                  <a:srgbClr val="FFC000"/>
                </a:solidFill>
              </a:rPr>
              <a:t> </a:t>
            </a:r>
            <a:r>
              <a:rPr lang="en-CA" sz="2000" dirty="0" err="1">
                <a:solidFill>
                  <a:srgbClr val="FFC000"/>
                </a:solidFill>
              </a:rPr>
              <a:t>ኸሎ</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ጸሎት</a:t>
            </a:r>
            <a:r>
              <a:rPr lang="en-CA" sz="2000" dirty="0">
                <a:solidFill>
                  <a:srgbClr val="FFC000"/>
                </a:solidFill>
              </a:rPr>
              <a:t> </a:t>
            </a:r>
            <a:r>
              <a:rPr lang="en-CA" sz="2000" dirty="0" err="1">
                <a:solidFill>
                  <a:srgbClr val="FFC000"/>
                </a:solidFill>
              </a:rPr>
              <a:t>መግነዝ</a:t>
            </a:r>
            <a:r>
              <a:rPr lang="en-CA" sz="2000" dirty="0">
                <a:solidFill>
                  <a:srgbClr val="FFC000"/>
                </a:solidFill>
              </a:rPr>
              <a:t> </a:t>
            </a:r>
            <a:r>
              <a:rPr lang="en-CA" sz="2000" dirty="0" err="1">
                <a:solidFill>
                  <a:srgbClr val="FFC000"/>
                </a:solidFill>
              </a:rPr>
              <a:t>እዚ</a:t>
            </a:r>
            <a:r>
              <a:rPr lang="en-CA" sz="2000" dirty="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፶፩. </a:t>
            </a:r>
            <a:r>
              <a:rPr lang="en-CA" sz="4000" dirty="0" err="1"/>
              <a:t>በምሳል</a:t>
            </a:r>
            <a:r>
              <a:rPr lang="en-CA" sz="4000" dirty="0"/>
              <a:t> </a:t>
            </a:r>
            <a:r>
              <a:rPr lang="en-CA" sz="4000" dirty="0" err="1"/>
              <a:t>እቲ</a:t>
            </a:r>
            <a:r>
              <a:rPr lang="en-CA" sz="4000" dirty="0"/>
              <a:t> </a:t>
            </a:r>
            <a:r>
              <a:rPr lang="en-CA" sz="4000" dirty="0" err="1" smtClean="0"/>
              <a:t>ሠለስ</a:t>
            </a:r>
            <a:endParaRPr lang="en-CA" sz="4000" dirty="0" smtClean="0"/>
          </a:p>
          <a:p>
            <a:r>
              <a:rPr lang="en-CA" sz="4000" dirty="0" smtClean="0"/>
              <a:t>ተ </a:t>
            </a:r>
            <a:r>
              <a:rPr lang="en-CA" sz="4000" dirty="0" err="1"/>
              <a:t>መዓልትን</a:t>
            </a:r>
            <a:r>
              <a:rPr lang="en-CA" sz="4000" dirty="0"/>
              <a:t> </a:t>
            </a:r>
            <a:r>
              <a:rPr lang="en-CA" sz="4000" dirty="0" err="1"/>
              <a:t>ሠለስተ</a:t>
            </a:r>
            <a:r>
              <a:rPr lang="en-CA" sz="4000" dirty="0"/>
              <a:t> </a:t>
            </a:r>
            <a:r>
              <a:rPr lang="en-CA" sz="4000" dirty="0" err="1" smtClean="0"/>
              <a:t>ለይ</a:t>
            </a:r>
            <a:endParaRPr lang="en-CA" sz="4000" dirty="0" smtClean="0"/>
          </a:p>
          <a:p>
            <a:r>
              <a:rPr lang="en-CA" sz="4000" dirty="0" err="1" smtClean="0"/>
              <a:t>ትን</a:t>
            </a:r>
            <a:r>
              <a:rPr lang="en-CA" sz="4000" dirty="0" smtClean="0"/>
              <a:t> </a:t>
            </a:r>
            <a:r>
              <a:rPr lang="en-CA" sz="4000" dirty="0" err="1"/>
              <a:t>ዘነበርካሉ</a:t>
            </a:r>
            <a:r>
              <a:rPr lang="en-CA" sz="4000" dirty="0"/>
              <a:t> </a:t>
            </a:r>
            <a:r>
              <a:rPr lang="en-CA" sz="4000" dirty="0" err="1"/>
              <a:t>መቓብር</a:t>
            </a:r>
            <a:r>
              <a:rPr lang="en-CA" sz="4000" dirty="0"/>
              <a:t> ፥ </a:t>
            </a:r>
            <a:r>
              <a:rPr lang="en-CA" sz="4000" dirty="0" err="1"/>
              <a:t>ኣብዚ</a:t>
            </a:r>
            <a:r>
              <a:rPr lang="en-CA" sz="4000" dirty="0"/>
              <a:t> </a:t>
            </a:r>
            <a:r>
              <a:rPr lang="en-CA" sz="4000" dirty="0" err="1"/>
              <a:t>ቡሩኽ</a:t>
            </a:r>
            <a:r>
              <a:rPr lang="en-CA" sz="4000" dirty="0"/>
              <a:t> </a:t>
            </a:r>
            <a:r>
              <a:rPr lang="en-CA" sz="4000" dirty="0" err="1"/>
              <a:t>ፃሕሊ</a:t>
            </a:r>
            <a:r>
              <a:rPr lang="en-CA" sz="4000" dirty="0"/>
              <a:t> </a:t>
            </a:r>
            <a:r>
              <a:rPr lang="en-CA" sz="4000" dirty="0" err="1"/>
              <a:t>እዚ</a:t>
            </a:r>
            <a:r>
              <a:rPr lang="en-CA" sz="4000" dirty="0"/>
              <a:t> </a:t>
            </a:r>
            <a:r>
              <a:rPr lang="en-CA" sz="4000" dirty="0" err="1"/>
              <a:t>ኣምቢርና</a:t>
            </a:r>
            <a:r>
              <a:rPr lang="en-CA" sz="4000" dirty="0"/>
              <a:t> </a:t>
            </a:r>
            <a:r>
              <a:rPr lang="en-CA" sz="4000" dirty="0" err="1"/>
              <a:t>ኣሎና</a:t>
            </a:r>
            <a:r>
              <a:rPr lang="en-CA" sz="4000" dirty="0"/>
              <a:t>። </a:t>
            </a:r>
          </a:p>
          <a:p>
            <a:r>
              <a:rPr lang="en-CA" sz="1400" dirty="0">
                <a:solidFill>
                  <a:srgbClr val="FFC000"/>
                </a:solidFill>
              </a:rPr>
              <a:t>፶፪. </a:t>
            </a:r>
            <a:r>
              <a:rPr lang="en-CA" sz="4000" dirty="0" err="1"/>
              <a:t>ነእዳወይውን</a:t>
            </a:r>
            <a:r>
              <a:rPr lang="en-CA" sz="4000" dirty="0"/>
              <a:t> </a:t>
            </a:r>
            <a:r>
              <a:rPr lang="en-CA" sz="4000" dirty="0" err="1"/>
              <a:t>ሥጋኻ</a:t>
            </a:r>
            <a:r>
              <a:rPr lang="en-CA" sz="4000" dirty="0"/>
              <a:t> </a:t>
            </a:r>
            <a:r>
              <a:rPr lang="en-CA" sz="4000" dirty="0" err="1"/>
              <a:t>ኸም</a:t>
            </a:r>
            <a:r>
              <a:rPr lang="en-CA" sz="4000" dirty="0"/>
              <a:t> </a:t>
            </a:r>
            <a:r>
              <a:rPr lang="en-CA" sz="4000" dirty="0" err="1"/>
              <a:t>ዝገነዙ</a:t>
            </a:r>
            <a:r>
              <a:rPr lang="en-CA" sz="4000" dirty="0"/>
              <a:t>፥ </a:t>
            </a:r>
            <a:r>
              <a:rPr lang="en-CA" sz="4000" dirty="0" err="1"/>
              <a:t>ከም</a:t>
            </a:r>
            <a:r>
              <a:rPr lang="en-CA" sz="4000" dirty="0"/>
              <a:t> </a:t>
            </a:r>
            <a:r>
              <a:rPr lang="en-CA" sz="4000" dirty="0" err="1"/>
              <a:t>ኣእዳው</a:t>
            </a:r>
            <a:r>
              <a:rPr lang="en-CA" sz="4000" dirty="0"/>
              <a:t> </a:t>
            </a:r>
            <a:r>
              <a:rPr lang="en-CA" sz="4000" dirty="0" err="1"/>
              <a:t>ዮሴፍን</a:t>
            </a:r>
            <a:r>
              <a:rPr lang="en-CA" sz="4000" dirty="0"/>
              <a:t> </a:t>
            </a:r>
            <a:r>
              <a:rPr lang="en-CA" sz="4000" dirty="0" err="1"/>
              <a:t>ኒቆዲሞስን</a:t>
            </a:r>
            <a:r>
              <a:rPr lang="en-CA" sz="4000" dirty="0"/>
              <a:t> </a:t>
            </a:r>
            <a:r>
              <a:rPr lang="en-CA" sz="4000" dirty="0" err="1"/>
              <a:t>ግበረን</a:t>
            </a:r>
            <a:r>
              <a:rPr lang="en-CA" sz="4000" dirty="0"/>
              <a:t>። </a:t>
            </a:r>
            <a:r>
              <a:rPr lang="en-CA" sz="4000" dirty="0" err="1"/>
              <a:t>ብእኡ</a:t>
            </a:r>
            <a:r>
              <a:rPr lang="en-CA" sz="4000" dirty="0"/>
              <a:t> </a:t>
            </a:r>
            <a:r>
              <a:rPr lang="en-CA" sz="4000" dirty="0" err="1"/>
              <a:t>ቅሳነትን</a:t>
            </a:r>
            <a:r>
              <a:rPr lang="en-CA" sz="4000" dirty="0"/>
              <a:t> </a:t>
            </a:r>
            <a:r>
              <a:rPr lang="en-CA" sz="4000" dirty="0" err="1"/>
              <a:t>ዕረፍትን</a:t>
            </a:r>
            <a:r>
              <a:rPr lang="en-CA" sz="4000" dirty="0"/>
              <a:t> </a:t>
            </a:r>
            <a:r>
              <a:rPr lang="en-CA" sz="4000" dirty="0" err="1"/>
              <a:t>ክብርን</a:t>
            </a:r>
            <a:r>
              <a:rPr lang="en-CA" sz="4000" dirty="0"/>
              <a:t> </a:t>
            </a:r>
            <a:r>
              <a:rPr lang="en-CA" sz="4000" dirty="0" err="1" smtClean="0"/>
              <a:t>ካብ</a:t>
            </a:r>
            <a:endParaRPr lang="en-CA" sz="4000" dirty="0"/>
          </a:p>
        </p:txBody>
      </p:sp>
      <p:sp>
        <p:nvSpPr>
          <p:cNvPr id="20" name="Rectangle 19"/>
          <p:cNvSpPr/>
          <p:nvPr/>
        </p:nvSpPr>
        <p:spPr>
          <a:xfrm>
            <a:off x="8154207" y="-22961"/>
            <a:ext cx="4149859" cy="6755696"/>
          </a:xfrm>
          <a:prstGeom prst="rect">
            <a:avLst/>
          </a:prstGeom>
        </p:spPr>
        <p:txBody>
          <a:bodyPr wrap="square">
            <a:spAutoFit/>
          </a:bodyPr>
          <a:lstStyle/>
          <a:p>
            <a:pPr marL="40639" marR="40639">
              <a:spcBef>
                <a:spcPts val="600"/>
              </a:spcBef>
              <a:buClr>
                <a:srgbClr val="D84800"/>
              </a:buClr>
              <a:defRPr sz="2800"/>
            </a:pPr>
            <a:r>
              <a:rPr lang="en-US" sz="2000" dirty="0" smtClean="0">
                <a:solidFill>
                  <a:srgbClr val="FFC000"/>
                </a:solidFill>
                <a:uFill>
                  <a:solidFill>
                    <a:srgbClr val="D84800"/>
                  </a:solidFill>
                </a:uFill>
              </a:rPr>
              <a:t>And </a:t>
            </a:r>
            <a:r>
              <a:rPr lang="en-US" sz="2000" dirty="0">
                <a:solidFill>
                  <a:srgbClr val="FFC000"/>
                </a:solidFill>
                <a:uFill>
                  <a:solidFill>
                    <a:srgbClr val="D84800"/>
                  </a:solidFill>
                </a:uFill>
              </a:rPr>
              <a:t>then, while covering the </a:t>
            </a:r>
            <a:r>
              <a:rPr lang="en-US" sz="2000" dirty="0" smtClean="0">
                <a:solidFill>
                  <a:srgbClr val="FFC000"/>
                </a:solidFill>
                <a:uFill>
                  <a:solidFill>
                    <a:srgbClr val="D84800"/>
                  </a:solidFill>
                </a:uFill>
              </a:rPr>
              <a:t>bread and </a:t>
            </a:r>
            <a:r>
              <a:rPr lang="en-US" sz="2000" dirty="0">
                <a:solidFill>
                  <a:srgbClr val="FFC000"/>
                </a:solidFill>
                <a:uFill>
                  <a:solidFill>
                    <a:srgbClr val="D84800"/>
                  </a:solidFill>
                </a:uFill>
              </a:rPr>
              <a:t>the chalice with a covering, let him say</a:t>
            </a:r>
            <a:r>
              <a:rPr lang="en-US" sz="2000" dirty="0" smtClean="0">
                <a:solidFill>
                  <a:srgbClr val="FFC000"/>
                </a:solidFill>
                <a:uFill>
                  <a:solidFill>
                    <a:srgbClr val="D84800"/>
                  </a:solidFill>
                </a:uFill>
              </a:rPr>
              <a:t>“ The </a:t>
            </a:r>
            <a:r>
              <a:rPr lang="en-US" sz="2000" dirty="0">
                <a:solidFill>
                  <a:srgbClr val="FFC000"/>
                </a:solidFill>
                <a:uFill>
                  <a:solidFill>
                    <a:srgbClr val="D84800"/>
                  </a:solidFill>
                </a:uFill>
              </a:rPr>
              <a:t>Prayer of Wrappings</a:t>
            </a:r>
            <a:r>
              <a:rPr lang="en-US" sz="2000" dirty="0" smtClean="0">
                <a:solidFill>
                  <a:srgbClr val="FFC000"/>
                </a:solidFill>
                <a:uFill>
                  <a:solidFill>
                    <a:srgbClr val="D84800"/>
                  </a:solidFill>
                </a:uFill>
              </a:rPr>
              <a:t>.”</a:t>
            </a:r>
          </a:p>
          <a:p>
            <a:pPr marL="40639" marR="40639">
              <a:spcBef>
                <a:spcPts val="600"/>
              </a:spcBef>
              <a:buClr>
                <a:srgbClr val="D84800"/>
              </a:buClr>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51.</a:t>
            </a:r>
            <a:r>
              <a:rPr lang="en-US" sz="3300" dirty="0" smtClean="0">
                <a:solidFill>
                  <a:schemeClr val="tx1">
                    <a:lumMod val="95000"/>
                  </a:schemeClr>
                </a:solidFill>
                <a:uFill>
                  <a:solidFill>
                    <a:srgbClr val="D84800"/>
                  </a:solidFill>
                </a:uFill>
              </a:rPr>
              <a:t>We </a:t>
            </a:r>
            <a:r>
              <a:rPr lang="en-US" sz="3300" dirty="0">
                <a:solidFill>
                  <a:schemeClr val="tx1">
                    <a:lumMod val="95000"/>
                  </a:schemeClr>
                </a:solidFill>
                <a:uFill>
                  <a:solidFill>
                    <a:srgbClr val="D84800"/>
                  </a:solidFill>
                </a:uFill>
              </a:rPr>
              <a:t>place it upon this blessed paten </a:t>
            </a:r>
            <a:r>
              <a:rPr lang="en-US" sz="3300" dirty="0" smtClean="0">
                <a:solidFill>
                  <a:schemeClr val="tx1">
                    <a:lumMod val="95000"/>
                  </a:schemeClr>
                </a:solidFill>
                <a:uFill>
                  <a:solidFill>
                    <a:srgbClr val="D84800"/>
                  </a:solidFill>
                </a:uFill>
              </a:rPr>
              <a:t>in the </a:t>
            </a:r>
            <a:r>
              <a:rPr lang="en-US" sz="3300" dirty="0">
                <a:solidFill>
                  <a:schemeClr val="tx1">
                    <a:lumMod val="95000"/>
                  </a:schemeClr>
                </a:solidFill>
                <a:uFill>
                  <a:solidFill>
                    <a:srgbClr val="D84800"/>
                  </a:solidFill>
                </a:uFill>
              </a:rPr>
              <a:t>likeness of the tomb in which </a:t>
            </a:r>
            <a:r>
              <a:rPr lang="en-US" sz="3300" dirty="0" smtClean="0">
                <a:solidFill>
                  <a:schemeClr val="tx1">
                    <a:lumMod val="95000"/>
                  </a:schemeClr>
                </a:solidFill>
                <a:uFill>
                  <a:solidFill>
                    <a:srgbClr val="D84800"/>
                  </a:solidFill>
                </a:uFill>
              </a:rPr>
              <a:t>Thou passed </a:t>
            </a:r>
            <a:r>
              <a:rPr lang="en-US" sz="3300" dirty="0">
                <a:solidFill>
                  <a:schemeClr val="tx1">
                    <a:lumMod val="95000"/>
                  </a:schemeClr>
                </a:solidFill>
                <a:uFill>
                  <a:solidFill>
                    <a:srgbClr val="D84800"/>
                  </a:solidFill>
                </a:uFill>
              </a:rPr>
              <a:t>three days and three nights</a:t>
            </a:r>
            <a:r>
              <a:rPr lang="en-US" sz="3300" dirty="0" smtClean="0">
                <a:solidFill>
                  <a:schemeClr val="tx1">
                    <a:lumMod val="95000"/>
                  </a:schemeClr>
                </a:solidFill>
                <a:uFill>
                  <a:solidFill>
                    <a:srgbClr val="D84800"/>
                  </a:solidFill>
                </a:uFill>
              </a:rPr>
              <a:t>.</a:t>
            </a:r>
          </a:p>
          <a:p>
            <a:pPr marL="40639" marR="40639">
              <a:spcBef>
                <a:spcPts val="600"/>
              </a:spcBef>
              <a:buClr>
                <a:srgbClr val="D84800"/>
              </a:buClr>
              <a:defRPr sz="2800"/>
            </a:pPr>
            <a:r>
              <a:rPr lang="en-US" sz="1400" dirty="0" smtClean="0">
                <a:solidFill>
                  <a:srgbClr val="FFC000"/>
                </a:solidFill>
                <a:uFill>
                  <a:solidFill>
                    <a:srgbClr val="D84800"/>
                  </a:solidFill>
                </a:uFill>
              </a:rPr>
              <a:t>52</a:t>
            </a:r>
            <a:r>
              <a:rPr lang="en-US" sz="1400" dirty="0">
                <a:solidFill>
                  <a:srgbClr val="FFC000"/>
                </a:solidFill>
                <a:uFill>
                  <a:solidFill>
                    <a:srgbClr val="D84800"/>
                  </a:solidFill>
                </a:uFill>
              </a:rPr>
              <a:t>. </a:t>
            </a:r>
            <a:r>
              <a:rPr lang="en-US" sz="3300" dirty="0">
                <a:solidFill>
                  <a:schemeClr val="tx1">
                    <a:lumMod val="95000"/>
                  </a:schemeClr>
                </a:solidFill>
                <a:uFill>
                  <a:solidFill>
                    <a:srgbClr val="D84800"/>
                  </a:solidFill>
                </a:uFill>
              </a:rPr>
              <a:t>Let my hands be like the hands </a:t>
            </a:r>
            <a:r>
              <a:rPr lang="en-US" sz="3300" dirty="0" smtClean="0">
                <a:solidFill>
                  <a:schemeClr val="tx1">
                    <a:lumMod val="95000"/>
                  </a:schemeClr>
                </a:solidFill>
                <a:uFill>
                  <a:solidFill>
                    <a:srgbClr val="D84800"/>
                  </a:solidFill>
                </a:uFill>
              </a:rPr>
              <a:t>of Joseph </a:t>
            </a:r>
            <a:r>
              <a:rPr lang="en-US" sz="3300" dirty="0">
                <a:solidFill>
                  <a:schemeClr val="tx1">
                    <a:lumMod val="95000"/>
                  </a:schemeClr>
                </a:solidFill>
                <a:uFill>
                  <a:solidFill>
                    <a:srgbClr val="D84800"/>
                  </a:solidFill>
                </a:uFill>
              </a:rPr>
              <a:t>and Nicodemus who wrapped </a:t>
            </a:r>
            <a:r>
              <a:rPr lang="en-US" sz="3300" dirty="0" smtClean="0">
                <a:solidFill>
                  <a:schemeClr val="tx1">
                    <a:lumMod val="95000"/>
                  </a:schemeClr>
                </a:solidFill>
                <a:uFill>
                  <a:solidFill>
                    <a:srgbClr val="D84800"/>
                  </a:solidFill>
                </a:uFill>
              </a:rPr>
              <a:t>Thy body </a:t>
            </a:r>
            <a:r>
              <a:rPr lang="en-US" sz="3300" dirty="0">
                <a:solidFill>
                  <a:schemeClr val="tx1">
                    <a:lumMod val="95000"/>
                  </a:schemeClr>
                </a:solidFill>
                <a:uFill>
                  <a:solidFill>
                    <a:srgbClr val="D84800"/>
                  </a:solidFill>
                </a:uFill>
              </a:rPr>
              <a:t>and found </a:t>
            </a:r>
            <a:r>
              <a:rPr lang="en-US" sz="3300" dirty="0" smtClean="0">
                <a:solidFill>
                  <a:schemeClr val="tx1">
                    <a:lumMod val="95000"/>
                  </a:schemeClr>
                </a:solidFill>
                <a:uFill>
                  <a:solidFill>
                    <a:srgbClr val="D84800"/>
                  </a:solidFill>
                </a:uFill>
              </a:rPr>
              <a:t>there</a:t>
            </a:r>
          </a:p>
        </p:txBody>
      </p:sp>
    </p:spTree>
    <p:extLst>
      <p:ext uri="{BB962C8B-B14F-4D97-AF65-F5344CB8AC3E}">
        <p14:creationId xmlns:p14="http://schemas.microsoft.com/office/powerpoint/2010/main" val="20623131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7094250"/>
          </a:xfrm>
          <a:prstGeom prst="rect">
            <a:avLst/>
          </a:prstGeom>
        </p:spPr>
        <p:txBody>
          <a:bodyPr wrap="square">
            <a:spAutoFit/>
          </a:bodyPr>
          <a:lstStyle/>
          <a:p>
            <a:r>
              <a:rPr lang="en-CA" sz="3900" dirty="0" err="1" smtClean="0"/>
              <a:t>ወዕረፍተ</a:t>
            </a:r>
            <a:r>
              <a:rPr lang="en-CA" sz="3900" dirty="0" smtClean="0"/>
              <a:t> </a:t>
            </a:r>
            <a:r>
              <a:rPr lang="en-CA" sz="3900" dirty="0" err="1"/>
              <a:t>ወክብረ</a:t>
            </a:r>
            <a:r>
              <a:rPr lang="en-CA" sz="3900" dirty="0"/>
              <a:t> </a:t>
            </a:r>
            <a:r>
              <a:rPr lang="en-CA" sz="3900" dirty="0" err="1"/>
              <a:t>እምአብ</a:t>
            </a:r>
            <a:r>
              <a:rPr lang="en-CA" sz="3900" dirty="0"/>
              <a:t> </a:t>
            </a:r>
            <a:r>
              <a:rPr lang="en-CA" sz="3900" dirty="0" err="1"/>
              <a:t>ወወልድ</a:t>
            </a:r>
            <a:r>
              <a:rPr lang="en-CA" sz="3900" dirty="0"/>
              <a:t> </a:t>
            </a:r>
            <a:r>
              <a:rPr lang="en-CA" sz="3900" dirty="0" err="1"/>
              <a:t>ወመንፈስ</a:t>
            </a:r>
            <a:r>
              <a:rPr lang="en-CA" sz="3900" dirty="0"/>
              <a:t> </a:t>
            </a:r>
            <a:r>
              <a:rPr lang="en-CA" sz="3900" dirty="0" err="1"/>
              <a:t>ቅዱስ</a:t>
            </a:r>
            <a:r>
              <a:rPr lang="en-CA" sz="3900" dirty="0"/>
              <a:t>። </a:t>
            </a:r>
            <a:r>
              <a:rPr lang="en-CA" sz="3900" dirty="0" err="1"/>
              <a:t>ይእዜኒ</a:t>
            </a:r>
            <a:r>
              <a:rPr lang="en-CA" sz="3900" dirty="0"/>
              <a:t> </a:t>
            </a:r>
            <a:r>
              <a:rPr lang="en-CA" sz="3900" dirty="0" err="1"/>
              <a:t>ወዘልፈኒ</a:t>
            </a:r>
            <a:r>
              <a:rPr lang="en-CA" sz="3900" dirty="0"/>
              <a:t> </a:t>
            </a:r>
            <a:r>
              <a:rPr lang="en-CA" sz="3900" dirty="0" err="1"/>
              <a:t>ወለዓለመ</a:t>
            </a:r>
            <a:r>
              <a:rPr lang="en-CA" sz="3900" dirty="0"/>
              <a:t> </a:t>
            </a:r>
            <a:r>
              <a:rPr lang="en-CA" sz="3900" dirty="0" err="1"/>
              <a:t>ዓለም</a:t>
            </a:r>
            <a:r>
              <a:rPr lang="en-CA" sz="3900" dirty="0"/>
              <a:t> </a:t>
            </a:r>
            <a:r>
              <a:rPr lang="en-CA" sz="3900" dirty="0" err="1"/>
              <a:t>እሜን</a:t>
            </a:r>
            <a:r>
              <a:rPr lang="en-CA" sz="3900" dirty="0"/>
              <a:t>።</a:t>
            </a:r>
          </a:p>
          <a:p>
            <a:r>
              <a:rPr lang="en-CA" sz="2000" dirty="0">
                <a:solidFill>
                  <a:srgbClr val="FFC000"/>
                </a:solidFill>
              </a:rPr>
              <a:t>( </a:t>
            </a:r>
            <a:r>
              <a:rPr lang="en-CA" sz="2000" dirty="0" err="1">
                <a:solidFill>
                  <a:srgbClr val="FFC000"/>
                </a:solidFill>
              </a:rPr>
              <a:t>ወዲያቆን</a:t>
            </a:r>
            <a:r>
              <a:rPr lang="en-CA" sz="2000" dirty="0">
                <a:solidFill>
                  <a:srgbClr val="FFC000"/>
                </a:solidFill>
              </a:rPr>
              <a:t> </a:t>
            </a:r>
            <a:r>
              <a:rPr lang="en-CA" sz="2000" dirty="0" err="1">
                <a:solidFill>
                  <a:srgbClr val="FFC000"/>
                </a:solidFill>
              </a:rPr>
              <a:t>ይሚጥ</a:t>
            </a:r>
            <a:r>
              <a:rPr lang="en-CA" sz="2000" dirty="0">
                <a:solidFill>
                  <a:srgbClr val="FFC000"/>
                </a:solidFill>
              </a:rPr>
              <a:t> </a:t>
            </a:r>
            <a:r>
              <a:rPr lang="en-CA" sz="2000" dirty="0" err="1">
                <a:solidFill>
                  <a:srgbClr val="FFC000"/>
                </a:solidFill>
              </a:rPr>
              <a:t>ገጾ</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ምዕራብ</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፶፫. </a:t>
            </a:r>
            <a:r>
              <a:rPr lang="en-CA" sz="4000" dirty="0" err="1"/>
              <a:t>ትእዛዘ</a:t>
            </a:r>
            <a:r>
              <a:rPr lang="en-CA" sz="4000" dirty="0"/>
              <a:t> </a:t>
            </a:r>
            <a:r>
              <a:rPr lang="en-CA" sz="4000" dirty="0" err="1"/>
              <a:t>አበዊነ</a:t>
            </a:r>
            <a:r>
              <a:rPr lang="en-CA" sz="4000" dirty="0"/>
              <a:t> </a:t>
            </a:r>
            <a:r>
              <a:rPr lang="en-CA" sz="4000" dirty="0" err="1"/>
              <a:t>ሓዋርያት</a:t>
            </a:r>
            <a:r>
              <a:rPr lang="en-CA" sz="4000" dirty="0"/>
              <a:t> </a:t>
            </a:r>
            <a:r>
              <a:rPr lang="en-CA" sz="4000" dirty="0" err="1"/>
              <a:t>ኢያንብር</a:t>
            </a:r>
            <a:r>
              <a:rPr lang="en-CA" sz="4000" dirty="0"/>
              <a:t> </a:t>
            </a:r>
            <a:r>
              <a:rPr lang="en-CA" sz="4000" dirty="0" err="1"/>
              <a:t>ብእሲ</a:t>
            </a:r>
            <a:r>
              <a:rPr lang="en-CA" sz="4000" dirty="0"/>
              <a:t> </a:t>
            </a:r>
            <a:r>
              <a:rPr lang="en-CA" sz="4000" dirty="0" err="1"/>
              <a:t>ውስተ</a:t>
            </a:r>
            <a:r>
              <a:rPr lang="en-CA" sz="4000" dirty="0"/>
              <a:t> </a:t>
            </a:r>
            <a:r>
              <a:rPr lang="en-CA" sz="4000" dirty="0" err="1"/>
              <a:t>ልቡ</a:t>
            </a:r>
            <a:r>
              <a:rPr lang="en-CA" sz="4000" dirty="0"/>
              <a:t> </a:t>
            </a:r>
            <a:r>
              <a:rPr lang="en-CA" sz="4000" dirty="0" err="1"/>
              <a:t>ቂመ</a:t>
            </a:r>
            <a:r>
              <a:rPr lang="en-CA" sz="4000" dirty="0"/>
              <a:t> ፡ </a:t>
            </a:r>
            <a:r>
              <a:rPr lang="en-CA" sz="4000" dirty="0" err="1"/>
              <a:t>ወበቀለ</a:t>
            </a:r>
            <a:r>
              <a:rPr lang="en-CA" sz="4000" dirty="0"/>
              <a:t>፡ </a:t>
            </a:r>
            <a:r>
              <a:rPr lang="en-CA" sz="4000" dirty="0" err="1"/>
              <a:t>ወቅንዓተ</a:t>
            </a:r>
            <a:r>
              <a:rPr lang="en-CA" sz="4000" dirty="0"/>
              <a:t>፡ </a:t>
            </a:r>
            <a:r>
              <a:rPr lang="en-CA" sz="4000" dirty="0" err="1"/>
              <a:t>ወጽልአ</a:t>
            </a:r>
            <a:r>
              <a:rPr lang="en-CA" sz="4000" dirty="0"/>
              <a:t> </a:t>
            </a:r>
            <a:r>
              <a:rPr lang="en-CA" sz="4000" dirty="0" err="1"/>
              <a:t>ላዕለ</a:t>
            </a:r>
            <a:r>
              <a:rPr lang="en-CA" sz="4000" dirty="0"/>
              <a:t> </a:t>
            </a:r>
            <a:r>
              <a:rPr lang="en-CA" sz="4000" dirty="0" err="1"/>
              <a:t>ቢጹ</a:t>
            </a:r>
            <a:r>
              <a:rPr lang="en-CA" sz="4000" dirty="0"/>
              <a:t>፥ </a:t>
            </a:r>
            <a:r>
              <a:rPr lang="en-CA" sz="4000" dirty="0" err="1"/>
              <a:t>ወኢላዕለ</a:t>
            </a:r>
            <a:r>
              <a:rPr lang="en-CA" sz="4000" dirty="0"/>
              <a:t> </a:t>
            </a:r>
            <a:r>
              <a:rPr lang="en-CA" sz="4000" dirty="0" err="1"/>
              <a:t>መኑሂ</a:t>
            </a:r>
            <a:r>
              <a:rPr lang="en-CA" sz="4000" dirty="0" smtClean="0"/>
              <a:t>።</a:t>
            </a:r>
          </a:p>
        </p:txBody>
      </p:sp>
      <p:sp>
        <p:nvSpPr>
          <p:cNvPr id="19" name="Rectangle 18"/>
          <p:cNvSpPr/>
          <p:nvPr/>
        </p:nvSpPr>
        <p:spPr>
          <a:xfrm>
            <a:off x="3959995" y="-1697"/>
            <a:ext cx="4355124" cy="7017306"/>
          </a:xfrm>
          <a:prstGeom prst="rect">
            <a:avLst/>
          </a:prstGeom>
        </p:spPr>
        <p:txBody>
          <a:bodyPr wrap="square">
            <a:spAutoFit/>
          </a:bodyPr>
          <a:lstStyle/>
          <a:p>
            <a:r>
              <a:rPr lang="en-CA" sz="3900" dirty="0" err="1" smtClean="0"/>
              <a:t>ኣብን</a:t>
            </a:r>
            <a:r>
              <a:rPr lang="en-CA" sz="3900" dirty="0" smtClean="0"/>
              <a:t> </a:t>
            </a:r>
            <a:r>
              <a:rPr lang="en-CA" sz="3900" dirty="0" err="1"/>
              <a:t>ወልድን</a:t>
            </a:r>
            <a:r>
              <a:rPr lang="en-CA" sz="3900" dirty="0"/>
              <a:t> </a:t>
            </a:r>
            <a:r>
              <a:rPr lang="en-CA" sz="3900" dirty="0" err="1"/>
              <a:t>መንፈስ</a:t>
            </a:r>
            <a:r>
              <a:rPr lang="en-CA" sz="3900" dirty="0"/>
              <a:t> </a:t>
            </a:r>
            <a:r>
              <a:rPr lang="en-CA" sz="3900" dirty="0" err="1"/>
              <a:t>ቅዱስ</a:t>
            </a:r>
            <a:r>
              <a:rPr lang="en-CA" sz="3900" dirty="0"/>
              <a:t> </a:t>
            </a:r>
            <a:r>
              <a:rPr lang="en-CA" sz="3900" dirty="0" err="1"/>
              <a:t>ረኺቦም</a:t>
            </a:r>
            <a:r>
              <a:rPr lang="en-CA" sz="3900" dirty="0"/>
              <a:t> </a:t>
            </a:r>
            <a:r>
              <a:rPr lang="en-CA" sz="3900" dirty="0" err="1"/>
              <a:t>እዮም</a:t>
            </a:r>
            <a:r>
              <a:rPr lang="en-CA" sz="3900" dirty="0"/>
              <a:t>። </a:t>
            </a:r>
            <a:r>
              <a:rPr lang="en-CA" sz="3900" dirty="0" err="1"/>
              <a:t>ሎምን</a:t>
            </a:r>
            <a:r>
              <a:rPr lang="en-CA" sz="3900" dirty="0"/>
              <a:t> </a:t>
            </a:r>
            <a:r>
              <a:rPr lang="en-CA" sz="3900" dirty="0" err="1"/>
              <a:t>ኵሉ</a:t>
            </a:r>
            <a:r>
              <a:rPr lang="en-CA" sz="3900" dirty="0"/>
              <a:t> </a:t>
            </a:r>
            <a:r>
              <a:rPr lang="en-CA" sz="3900" dirty="0" err="1"/>
              <a:t>ሳዕን</a:t>
            </a:r>
            <a:r>
              <a:rPr lang="en-CA" sz="3900" dirty="0"/>
              <a:t> </a:t>
            </a:r>
            <a:r>
              <a:rPr lang="en-CA" sz="3900" dirty="0" err="1" smtClean="0"/>
              <a:t>ንዘለዓለ</a:t>
            </a:r>
            <a:endParaRPr lang="en-CA" sz="3900" dirty="0" smtClean="0"/>
          </a:p>
          <a:p>
            <a:r>
              <a:rPr lang="en-CA" sz="3900" dirty="0" smtClean="0"/>
              <a:t>ም </a:t>
            </a:r>
            <a:r>
              <a:rPr lang="en-CA" sz="3900" dirty="0" err="1"/>
              <a:t>ዓለምን</a:t>
            </a:r>
            <a:r>
              <a:rPr lang="en-CA" sz="3900" dirty="0"/>
              <a:t> </a:t>
            </a:r>
            <a:r>
              <a:rPr lang="en-CA" sz="3900" dirty="0" err="1"/>
              <a:t>ኣሜን</a:t>
            </a:r>
            <a:r>
              <a:rPr lang="en-CA" sz="3900" dirty="0"/>
              <a:t>። </a:t>
            </a:r>
          </a:p>
          <a:p>
            <a:r>
              <a:rPr lang="en-CA" sz="2000" dirty="0">
                <a:solidFill>
                  <a:srgbClr val="FFC000"/>
                </a:solidFill>
              </a:rPr>
              <a:t>(</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ምዕራብ</a:t>
            </a:r>
            <a:r>
              <a:rPr lang="en-CA" sz="2000" dirty="0">
                <a:solidFill>
                  <a:srgbClr val="FFC000"/>
                </a:solidFill>
              </a:rPr>
              <a:t> </a:t>
            </a:r>
            <a:r>
              <a:rPr lang="en-CA" sz="2000" dirty="0" err="1">
                <a:solidFill>
                  <a:srgbClr val="FFC000"/>
                </a:solidFill>
              </a:rPr>
              <a:t>መሊሱ</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፶፫. </a:t>
            </a:r>
            <a:r>
              <a:rPr lang="en-CA" sz="3900" dirty="0" err="1"/>
              <a:t>ትእዛዝ</a:t>
            </a:r>
            <a:r>
              <a:rPr lang="en-CA" sz="3900" dirty="0"/>
              <a:t> </a:t>
            </a:r>
            <a:r>
              <a:rPr lang="en-CA" sz="3900" dirty="0" err="1"/>
              <a:t>ኣቦታና</a:t>
            </a:r>
            <a:r>
              <a:rPr lang="en-CA" sz="3900" dirty="0"/>
              <a:t> </a:t>
            </a:r>
            <a:r>
              <a:rPr lang="en-CA" sz="3900" dirty="0" err="1"/>
              <a:t>ሓዋርያት</a:t>
            </a:r>
            <a:r>
              <a:rPr lang="en-CA" sz="3900" dirty="0"/>
              <a:t>፥ “</a:t>
            </a:r>
            <a:r>
              <a:rPr lang="en-CA" sz="3900" dirty="0" err="1"/>
              <a:t>ሰብ</a:t>
            </a:r>
            <a:r>
              <a:rPr lang="en-CA" sz="3900" dirty="0"/>
              <a:t> </a:t>
            </a:r>
            <a:r>
              <a:rPr lang="en-CA" sz="3900" dirty="0" err="1"/>
              <a:t>ኣብ</a:t>
            </a:r>
            <a:r>
              <a:rPr lang="en-CA" sz="3900" dirty="0"/>
              <a:t> </a:t>
            </a:r>
            <a:r>
              <a:rPr lang="en-CA" sz="3900" dirty="0" err="1"/>
              <a:t>ልዕሊ</a:t>
            </a:r>
            <a:r>
              <a:rPr lang="en-CA" sz="3900" dirty="0"/>
              <a:t> </a:t>
            </a:r>
            <a:r>
              <a:rPr lang="en-CA" sz="3900" dirty="0" err="1"/>
              <a:t>ብጻዩ</a:t>
            </a:r>
            <a:r>
              <a:rPr lang="en-CA" sz="3900" dirty="0"/>
              <a:t>፥ </a:t>
            </a:r>
            <a:r>
              <a:rPr lang="en-CA" sz="3900" dirty="0" err="1"/>
              <a:t>ወይ</a:t>
            </a:r>
            <a:r>
              <a:rPr lang="en-CA" sz="3900" dirty="0"/>
              <a:t> </a:t>
            </a:r>
            <a:r>
              <a:rPr lang="en-CA" sz="3900" dirty="0" err="1"/>
              <a:t>ኣብ</a:t>
            </a:r>
            <a:r>
              <a:rPr lang="en-CA" sz="3900" dirty="0"/>
              <a:t> </a:t>
            </a:r>
            <a:r>
              <a:rPr lang="en-CA" sz="3900" dirty="0" err="1"/>
              <a:t>ልዕሊ</a:t>
            </a:r>
            <a:r>
              <a:rPr lang="en-CA" sz="3900" dirty="0"/>
              <a:t> </a:t>
            </a:r>
            <a:r>
              <a:rPr lang="en-CA" sz="3900" dirty="0" err="1"/>
              <a:t>ዝኾነ</a:t>
            </a:r>
            <a:r>
              <a:rPr lang="en-CA" sz="3900" dirty="0"/>
              <a:t> </a:t>
            </a:r>
            <a:r>
              <a:rPr lang="en-CA" sz="3900" dirty="0" err="1"/>
              <a:t>ይኹን</a:t>
            </a:r>
            <a:r>
              <a:rPr lang="en-CA" sz="3900" dirty="0"/>
              <a:t>፥ </a:t>
            </a:r>
            <a:r>
              <a:rPr lang="en-CA" sz="3900" dirty="0" err="1"/>
              <a:t>ኣብ</a:t>
            </a:r>
            <a:r>
              <a:rPr lang="en-CA" sz="3900" dirty="0"/>
              <a:t> </a:t>
            </a:r>
            <a:r>
              <a:rPr lang="en-CA" sz="3900" dirty="0" err="1"/>
              <a:t>ልቡ</a:t>
            </a:r>
            <a:r>
              <a:rPr lang="en-CA" sz="3900" dirty="0"/>
              <a:t> </a:t>
            </a:r>
            <a:r>
              <a:rPr lang="en-CA" sz="3900" dirty="0" err="1"/>
              <a:t>ቂምን</a:t>
            </a:r>
            <a:r>
              <a:rPr lang="en-CA" sz="3900" dirty="0"/>
              <a:t> ፡ </a:t>
            </a:r>
            <a:r>
              <a:rPr lang="en-CA" sz="3900" dirty="0" err="1"/>
              <a:t>በቐልን</a:t>
            </a:r>
            <a:r>
              <a:rPr lang="en-CA" sz="3900" dirty="0"/>
              <a:t> ፡ </a:t>
            </a:r>
            <a:r>
              <a:rPr lang="en-CA" sz="3900" dirty="0" err="1"/>
              <a:t>ቅንኣትን</a:t>
            </a:r>
            <a:r>
              <a:rPr lang="en-CA" sz="3900" dirty="0"/>
              <a:t> ፡ </a:t>
            </a:r>
            <a:r>
              <a:rPr lang="en-CA" sz="3900" dirty="0" err="1"/>
              <a:t>ጽልእን</a:t>
            </a:r>
            <a:r>
              <a:rPr lang="en-CA" sz="3900" dirty="0"/>
              <a:t> </a:t>
            </a:r>
            <a:r>
              <a:rPr lang="en-CA" sz="3900" dirty="0" err="1"/>
              <a:t>ኣየሕድር</a:t>
            </a:r>
            <a:r>
              <a:rPr lang="en-CA" sz="3900" dirty="0" smtClean="0"/>
              <a:t>”።</a:t>
            </a:r>
          </a:p>
        </p:txBody>
      </p:sp>
      <p:sp>
        <p:nvSpPr>
          <p:cNvPr id="20" name="Rectangle 19"/>
          <p:cNvSpPr/>
          <p:nvPr/>
        </p:nvSpPr>
        <p:spPr>
          <a:xfrm>
            <a:off x="8154207" y="-22961"/>
            <a:ext cx="4149859" cy="6863417"/>
          </a:xfrm>
          <a:prstGeom prst="rect">
            <a:avLst/>
          </a:prstGeom>
        </p:spPr>
        <p:txBody>
          <a:bodyPr wrap="square">
            <a:spAutoFit/>
          </a:bodyPr>
          <a:lstStyle/>
          <a:p>
            <a:pPr marL="40639" marR="40639">
              <a:spcBef>
                <a:spcPts val="600"/>
              </a:spcBef>
              <a:buClr>
                <a:srgbClr val="D84800"/>
              </a:buClr>
              <a:defRPr sz="2800"/>
            </a:pPr>
            <a:r>
              <a:rPr lang="en-US" sz="3100" dirty="0" smtClean="0">
                <a:solidFill>
                  <a:schemeClr val="tx1">
                    <a:lumMod val="95000"/>
                  </a:schemeClr>
                </a:solidFill>
                <a:uFill>
                  <a:solidFill>
                    <a:srgbClr val="D84800"/>
                  </a:solidFill>
                </a:uFill>
              </a:rPr>
              <a:t>peace</a:t>
            </a:r>
            <a:r>
              <a:rPr lang="en-US" sz="3100" dirty="0">
                <a:solidFill>
                  <a:schemeClr val="tx1">
                    <a:lumMod val="95000"/>
                  </a:schemeClr>
                </a:solidFill>
                <a:uFill>
                  <a:solidFill>
                    <a:srgbClr val="D84800"/>
                  </a:solidFill>
                </a:uFill>
              </a:rPr>
              <a:t>, rest </a:t>
            </a:r>
            <a:r>
              <a:rPr lang="en-US" sz="3100" dirty="0" smtClean="0">
                <a:solidFill>
                  <a:schemeClr val="tx1">
                    <a:lumMod val="95000"/>
                  </a:schemeClr>
                </a:solidFill>
                <a:uFill>
                  <a:solidFill>
                    <a:srgbClr val="D84800"/>
                  </a:solidFill>
                </a:uFill>
              </a:rPr>
              <a:t>and </a:t>
            </a:r>
            <a:r>
              <a:rPr lang="en-US" sz="3100" dirty="0" err="1" smtClean="0">
                <a:solidFill>
                  <a:schemeClr val="tx1">
                    <a:lumMod val="95000"/>
                  </a:schemeClr>
                </a:solidFill>
                <a:uFill>
                  <a:solidFill>
                    <a:srgbClr val="D84800"/>
                  </a:solidFill>
                </a:uFill>
              </a:rPr>
              <a:t>honour</a:t>
            </a:r>
            <a:r>
              <a:rPr lang="en-US" sz="3100" dirty="0" smtClean="0">
                <a:solidFill>
                  <a:schemeClr val="tx1">
                    <a:lumMod val="95000"/>
                  </a:schemeClr>
                </a:solidFill>
                <a:uFill>
                  <a:solidFill>
                    <a:srgbClr val="D84800"/>
                  </a:solidFill>
                </a:uFill>
              </a:rPr>
              <a:t> </a:t>
            </a:r>
            <a:r>
              <a:rPr lang="en-US" sz="3100" dirty="0">
                <a:solidFill>
                  <a:schemeClr val="tx1">
                    <a:lumMod val="95000"/>
                  </a:schemeClr>
                </a:solidFill>
                <a:uFill>
                  <a:solidFill>
                    <a:srgbClr val="D84800"/>
                  </a:solidFill>
                </a:uFill>
              </a:rPr>
              <a:t>from the Father, the Son, and </a:t>
            </a:r>
            <a:r>
              <a:rPr lang="en-US" sz="3100" dirty="0" smtClean="0">
                <a:solidFill>
                  <a:schemeClr val="tx1">
                    <a:lumMod val="95000"/>
                  </a:schemeClr>
                </a:solidFill>
                <a:uFill>
                  <a:solidFill>
                    <a:srgbClr val="D84800"/>
                  </a:solidFill>
                </a:uFill>
              </a:rPr>
              <a:t>the Holy </a:t>
            </a:r>
            <a:r>
              <a:rPr lang="en-US" sz="3100" dirty="0">
                <a:solidFill>
                  <a:schemeClr val="tx1">
                    <a:lumMod val="95000"/>
                  </a:schemeClr>
                </a:solidFill>
                <a:uFill>
                  <a:solidFill>
                    <a:srgbClr val="D84800"/>
                  </a:solidFill>
                </a:uFill>
              </a:rPr>
              <a:t>Spirit, both now and ever and unto </a:t>
            </a:r>
            <a:r>
              <a:rPr lang="en-US" sz="3100" dirty="0" smtClean="0">
                <a:solidFill>
                  <a:schemeClr val="tx1">
                    <a:lumMod val="95000"/>
                  </a:schemeClr>
                </a:solidFill>
                <a:uFill>
                  <a:solidFill>
                    <a:srgbClr val="D84800"/>
                  </a:solidFill>
                </a:uFill>
              </a:rPr>
              <a:t>the ages </a:t>
            </a:r>
            <a:r>
              <a:rPr lang="en-US" sz="3100" dirty="0">
                <a:solidFill>
                  <a:schemeClr val="tx1">
                    <a:lumMod val="95000"/>
                  </a:schemeClr>
                </a:solidFill>
                <a:uFill>
                  <a:solidFill>
                    <a:srgbClr val="D84800"/>
                  </a:solidFill>
                </a:uFill>
              </a:rPr>
              <a:t>of ages. Amen</a:t>
            </a:r>
            <a:r>
              <a:rPr lang="en-US" sz="3100" dirty="0" smtClean="0">
                <a:solidFill>
                  <a:schemeClr val="tx1">
                    <a:lumMod val="95000"/>
                  </a:schemeClr>
                </a:solidFill>
                <a:uFill>
                  <a:solidFill>
                    <a:srgbClr val="D84800"/>
                  </a:solidFill>
                </a:uFill>
              </a:rPr>
              <a:t>.</a:t>
            </a:r>
          </a:p>
          <a:p>
            <a:pPr marL="40639" marR="40639">
              <a:spcBef>
                <a:spcPts val="600"/>
              </a:spcBef>
              <a:buClr>
                <a:srgbClr val="D84800"/>
              </a:buClr>
              <a:defRPr sz="2800"/>
            </a:pPr>
            <a:r>
              <a:rPr lang="en-US" sz="2000" dirty="0" smtClean="0">
                <a:solidFill>
                  <a:srgbClr val="FFC000"/>
                </a:solidFill>
                <a:uFill>
                  <a:solidFill>
                    <a:srgbClr val="D84800"/>
                  </a:solidFill>
                </a:uFill>
              </a:rPr>
              <a:t>The </a:t>
            </a:r>
            <a:r>
              <a:rPr lang="en-US" sz="2000" dirty="0">
                <a:solidFill>
                  <a:srgbClr val="FFC000"/>
                </a:solidFill>
                <a:uFill>
                  <a:solidFill>
                    <a:srgbClr val="D84800"/>
                  </a:solidFill>
                </a:uFill>
              </a:rPr>
              <a:t>deacon shall turn to the </a:t>
            </a:r>
            <a:r>
              <a:rPr lang="en-US" sz="2000" dirty="0" smtClean="0">
                <a:solidFill>
                  <a:srgbClr val="FFC000"/>
                </a:solidFill>
                <a:uFill>
                  <a:solidFill>
                    <a:srgbClr val="D84800"/>
                  </a:solidFill>
                </a:uFill>
              </a:rPr>
              <a:t>west and </a:t>
            </a:r>
            <a:r>
              <a:rPr lang="en-US" sz="2000" dirty="0">
                <a:solidFill>
                  <a:srgbClr val="FFC000"/>
                </a:solidFill>
                <a:uFill>
                  <a:solidFill>
                    <a:srgbClr val="D84800"/>
                  </a:solidFill>
                </a:uFill>
              </a:rPr>
              <a:t>say</a:t>
            </a:r>
            <a:r>
              <a:rPr lang="en-US" sz="2000" dirty="0" smtClean="0">
                <a:solidFill>
                  <a:srgbClr val="FFC000"/>
                </a:solidFill>
                <a:uFill>
                  <a:solidFill>
                    <a:srgbClr val="D84800"/>
                  </a:solidFill>
                </a:uFill>
              </a:rPr>
              <a:t>: </a:t>
            </a:r>
          </a:p>
          <a:p>
            <a:pPr marL="40639" marR="40639">
              <a:spcBef>
                <a:spcPts val="600"/>
              </a:spcBef>
              <a:buClr>
                <a:srgbClr val="D84800"/>
              </a:buClr>
              <a:defRPr sz="2800"/>
            </a:pPr>
            <a:r>
              <a:rPr lang="en-US" sz="30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53. </a:t>
            </a:r>
            <a:r>
              <a:rPr lang="en-US" sz="2900" dirty="0" smtClean="0">
                <a:solidFill>
                  <a:schemeClr val="tx1">
                    <a:lumMod val="95000"/>
                  </a:schemeClr>
                </a:solidFill>
                <a:uFill>
                  <a:solidFill>
                    <a:srgbClr val="D84800"/>
                  </a:solidFill>
                </a:uFill>
              </a:rPr>
              <a:t>This is the order of our, fathers the Apostles: Let none keep in his </a:t>
            </a:r>
            <a:r>
              <a:rPr lang="en-US" sz="2900" dirty="0" smtClean="0">
                <a:uFill>
                  <a:solidFill>
                    <a:srgbClr val="D84800"/>
                  </a:solidFill>
                </a:uFill>
              </a:rPr>
              <a:t>heart rancor or revenge or envy or hatred towards his </a:t>
            </a:r>
            <a:r>
              <a:rPr lang="en-US" sz="2900" dirty="0" err="1" smtClean="0">
                <a:uFill>
                  <a:solidFill>
                    <a:srgbClr val="D84800"/>
                  </a:solidFill>
                </a:uFill>
              </a:rPr>
              <a:t>neighbour</a:t>
            </a:r>
            <a:r>
              <a:rPr lang="en-US" sz="2900" dirty="0" smtClean="0">
                <a:uFill>
                  <a:solidFill>
                    <a:srgbClr val="D84800"/>
                  </a:solidFill>
                </a:uFill>
              </a:rPr>
              <a:t>, or towards anybody else.</a:t>
            </a:r>
          </a:p>
        </p:txBody>
      </p:sp>
    </p:spTree>
    <p:extLst>
      <p:ext uri="{BB962C8B-B14F-4D97-AF65-F5344CB8AC3E}">
        <p14:creationId xmlns:p14="http://schemas.microsoft.com/office/powerpoint/2010/main" val="16109773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740307"/>
          </a:xfrm>
          <a:prstGeom prst="rect">
            <a:avLst/>
          </a:prstGeom>
        </p:spPr>
        <p:txBody>
          <a:bodyPr wrap="square">
            <a:spAutoFit/>
          </a:bodyPr>
          <a:lstStyle/>
          <a:p>
            <a:endParaRPr lang="en-CA" sz="4400" dirty="0" smtClean="0"/>
          </a:p>
          <a:p>
            <a:r>
              <a:rPr lang="en-CA" sz="4400" dirty="0" err="1" smtClean="0">
                <a:solidFill>
                  <a:srgbClr val="92D050"/>
                </a:solidFill>
              </a:rPr>
              <a:t>ይ.ዲ</a:t>
            </a:r>
            <a:r>
              <a:rPr lang="en-CA" sz="4400" dirty="0">
                <a:solidFill>
                  <a:srgbClr val="92D050"/>
                </a:solidFill>
              </a:rPr>
              <a:t>. </a:t>
            </a:r>
            <a:r>
              <a:rPr lang="en-CA" sz="1400" dirty="0">
                <a:solidFill>
                  <a:srgbClr val="FFC000"/>
                </a:solidFill>
              </a:rPr>
              <a:t>፶፬. </a:t>
            </a:r>
            <a:r>
              <a:rPr lang="en-CA" sz="4400" dirty="0" err="1"/>
              <a:t>ስግዱ</a:t>
            </a:r>
            <a:r>
              <a:rPr lang="en-CA" sz="4400" dirty="0"/>
              <a:t> </a:t>
            </a:r>
            <a:r>
              <a:rPr lang="en-CA" sz="4400" dirty="0" err="1"/>
              <a:t>ለእግዚአብሔር</a:t>
            </a:r>
            <a:r>
              <a:rPr lang="en-CA" sz="4400" dirty="0"/>
              <a:t> </a:t>
            </a:r>
            <a:r>
              <a:rPr lang="en-CA" sz="4400" dirty="0" err="1"/>
              <a:t>በፍርሀት</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፶፭. </a:t>
            </a:r>
            <a:r>
              <a:rPr lang="en-CA" sz="4400" dirty="0" err="1"/>
              <a:t>ቅድሜከ</a:t>
            </a:r>
            <a:r>
              <a:rPr lang="en-CA" sz="4400" dirty="0"/>
              <a:t> </a:t>
            </a:r>
            <a:r>
              <a:rPr lang="en-CA" sz="4400" dirty="0" err="1"/>
              <a:t>እግዚኦ</a:t>
            </a:r>
            <a:r>
              <a:rPr lang="en-CA" sz="4400" dirty="0"/>
              <a:t> </a:t>
            </a:r>
            <a:r>
              <a:rPr lang="en-CA" sz="4400" dirty="0" err="1"/>
              <a:t>ንሰግድ</a:t>
            </a:r>
            <a:r>
              <a:rPr lang="en-CA" sz="4400" dirty="0"/>
              <a:t> </a:t>
            </a:r>
            <a:r>
              <a:rPr lang="en-CA" sz="4400" dirty="0" err="1"/>
              <a:t>ወንሴብሐከ</a:t>
            </a:r>
            <a:r>
              <a:rPr lang="en-CA" sz="4400" dirty="0"/>
              <a:t>።</a:t>
            </a:r>
          </a:p>
          <a:p>
            <a:r>
              <a:rPr lang="en-CA" sz="4000" dirty="0"/>
              <a:t> </a:t>
            </a:r>
          </a:p>
          <a:p>
            <a:r>
              <a:rPr lang="en-CA" sz="2000" dirty="0" smtClean="0">
                <a:solidFill>
                  <a:srgbClr val="FFC000"/>
                </a:solidFill>
              </a:rPr>
              <a:t>(</a:t>
            </a:r>
            <a:r>
              <a:rPr lang="en-CA" sz="2000" dirty="0" err="1">
                <a:solidFill>
                  <a:srgbClr val="FFC000"/>
                </a:solidFill>
              </a:rPr>
              <a:t>ወዲያቆን</a:t>
            </a:r>
            <a:r>
              <a:rPr lang="en-CA" sz="2000" dirty="0">
                <a:solidFill>
                  <a:srgbClr val="FFC000"/>
                </a:solidFill>
              </a:rPr>
              <a:t> </a:t>
            </a:r>
            <a:r>
              <a:rPr lang="en-CA" sz="2000" dirty="0" err="1">
                <a:solidFill>
                  <a:srgbClr val="FFC000"/>
                </a:solidFill>
              </a:rPr>
              <a:t>ይስግድ</a:t>
            </a:r>
            <a:r>
              <a:rPr lang="en-CA" sz="2000" dirty="0">
                <a:solidFill>
                  <a:srgbClr val="FFC000"/>
                </a:solidFill>
              </a:rPr>
              <a:t> </a:t>
            </a:r>
            <a:r>
              <a:rPr lang="en-CA" sz="2000" dirty="0" err="1">
                <a:solidFill>
                  <a:srgbClr val="FFC000"/>
                </a:solidFill>
              </a:rPr>
              <a:t>ለቀሲስ</a:t>
            </a:r>
            <a:r>
              <a:rPr lang="en-CA" sz="2000" dirty="0">
                <a:solidFill>
                  <a:srgbClr val="FFC000"/>
                </a:solidFill>
              </a:rPr>
              <a:t> </a:t>
            </a:r>
            <a:r>
              <a:rPr lang="en-CA" sz="2000" dirty="0" err="1">
                <a:solidFill>
                  <a:srgbClr val="FFC000"/>
                </a:solidFill>
              </a:rPr>
              <a:t>ወይሰግዱ</a:t>
            </a:r>
            <a:r>
              <a:rPr lang="en-CA" sz="2000" dirty="0">
                <a:solidFill>
                  <a:srgbClr val="FFC000"/>
                </a:solidFill>
              </a:rPr>
              <a:t> </a:t>
            </a:r>
            <a:r>
              <a:rPr lang="en-CA" sz="2000" dirty="0" err="1">
                <a:solidFill>
                  <a:srgbClr val="FFC000"/>
                </a:solidFill>
              </a:rPr>
              <a:t>ኵሎሙ</a:t>
            </a:r>
            <a:r>
              <a:rPr lang="en-CA" sz="2000" dirty="0">
                <a:solidFill>
                  <a:srgbClr val="FFC000"/>
                </a:solidFill>
              </a:rPr>
              <a:t> </a:t>
            </a:r>
            <a:r>
              <a:rPr lang="en-CA" sz="2000" dirty="0" err="1">
                <a:solidFill>
                  <a:srgbClr val="FFC000"/>
                </a:solidFill>
              </a:rPr>
              <a:t>ኅቡረ</a:t>
            </a:r>
            <a:r>
              <a:rPr lang="en-CA" sz="2000" dirty="0">
                <a:solidFill>
                  <a:srgbClr val="FFC000"/>
                </a:solidFill>
              </a:rPr>
              <a:t>)</a:t>
            </a:r>
          </a:p>
        </p:txBody>
      </p:sp>
      <p:sp>
        <p:nvSpPr>
          <p:cNvPr id="19" name="Rectangle 18"/>
          <p:cNvSpPr/>
          <p:nvPr/>
        </p:nvSpPr>
        <p:spPr>
          <a:xfrm>
            <a:off x="3959995" y="-1697"/>
            <a:ext cx="4355124" cy="6001643"/>
          </a:xfrm>
          <a:prstGeom prst="rect">
            <a:avLst/>
          </a:prstGeom>
        </p:spPr>
        <p:txBody>
          <a:bodyPr wrap="square">
            <a:spAutoFit/>
          </a:bodyPr>
          <a:lstStyle/>
          <a:p>
            <a:endParaRPr lang="en-CA" sz="4000" dirty="0"/>
          </a:p>
          <a:p>
            <a:r>
              <a:rPr lang="en-CA" sz="4400" dirty="0" err="1">
                <a:solidFill>
                  <a:srgbClr val="92D050"/>
                </a:solidFill>
              </a:rPr>
              <a:t>ይ.ዲ</a:t>
            </a:r>
            <a:r>
              <a:rPr lang="en-CA" sz="4400" dirty="0">
                <a:solidFill>
                  <a:srgbClr val="92D050"/>
                </a:solidFill>
              </a:rPr>
              <a:t>. </a:t>
            </a:r>
            <a:r>
              <a:rPr lang="en-CA" sz="1400" dirty="0">
                <a:solidFill>
                  <a:srgbClr val="FFC000"/>
                </a:solidFill>
              </a:rPr>
              <a:t>፶፬. </a:t>
            </a:r>
            <a:r>
              <a:rPr lang="en-CA" sz="4400" dirty="0" err="1"/>
              <a:t>ንእግዚኣብሄር</a:t>
            </a:r>
            <a:r>
              <a:rPr lang="en-CA" sz="4400" dirty="0"/>
              <a:t> </a:t>
            </a:r>
            <a:r>
              <a:rPr lang="en-CA" sz="4400" dirty="0" err="1"/>
              <a:t>ብፍርሃት</a:t>
            </a:r>
            <a:r>
              <a:rPr lang="en-CA" sz="4400" dirty="0"/>
              <a:t> </a:t>
            </a:r>
            <a:r>
              <a:rPr lang="en-CA" sz="4400" dirty="0" err="1"/>
              <a:t>ስገዱ</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፶፭. </a:t>
            </a:r>
            <a:r>
              <a:rPr lang="en-CA" sz="4400" dirty="0"/>
              <a:t>ኦ </a:t>
            </a:r>
            <a:r>
              <a:rPr lang="en-CA" sz="4400" dirty="0" err="1"/>
              <a:t>ጐይታ</a:t>
            </a:r>
            <a:r>
              <a:rPr lang="en-CA" sz="4400" dirty="0"/>
              <a:t>፥ </a:t>
            </a:r>
            <a:r>
              <a:rPr lang="en-CA" sz="4400" dirty="0" err="1"/>
              <a:t>ኣብ</a:t>
            </a:r>
            <a:r>
              <a:rPr lang="en-CA" sz="4400" dirty="0"/>
              <a:t> </a:t>
            </a:r>
            <a:r>
              <a:rPr lang="en-CA" sz="4400" dirty="0" err="1"/>
              <a:t>ቅድሜኻ</a:t>
            </a:r>
            <a:r>
              <a:rPr lang="en-CA" sz="4400" dirty="0"/>
              <a:t> </a:t>
            </a:r>
            <a:r>
              <a:rPr lang="en-CA" sz="4400" dirty="0" err="1"/>
              <a:t>ንሰግድን</a:t>
            </a:r>
            <a:r>
              <a:rPr lang="en-CA" sz="4400" dirty="0"/>
              <a:t> </a:t>
            </a:r>
            <a:r>
              <a:rPr lang="en-CA" sz="4400" dirty="0" err="1"/>
              <a:t>ነመስግነካን</a:t>
            </a:r>
            <a:r>
              <a:rPr lang="en-CA" sz="4400" dirty="0"/>
              <a:t> </a:t>
            </a:r>
            <a:r>
              <a:rPr lang="en-CA" sz="4400" dirty="0" err="1"/>
              <a:t>ኣሎና</a:t>
            </a:r>
            <a:r>
              <a:rPr lang="en-CA" sz="4400" dirty="0" smtClean="0"/>
              <a:t>።</a:t>
            </a:r>
          </a:p>
          <a:p>
            <a:endParaRPr lang="en-CA" sz="4000" dirty="0"/>
          </a:p>
          <a:p>
            <a:r>
              <a:rPr lang="en-CA" sz="2000" dirty="0">
                <a:solidFill>
                  <a:srgbClr val="FFC000"/>
                </a:solidFill>
              </a:rPr>
              <a:t>(</a:t>
            </a:r>
            <a:r>
              <a:rPr lang="en-CA" sz="2000" dirty="0" err="1">
                <a:solidFill>
                  <a:srgbClr val="FFC000"/>
                </a:solidFill>
              </a:rPr>
              <a:t>ዲያቆን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ቅድሜ</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ይስገድ</a:t>
            </a:r>
            <a:r>
              <a:rPr lang="en-CA" sz="2000" dirty="0">
                <a:solidFill>
                  <a:srgbClr val="FFC000"/>
                </a:solidFill>
              </a:rPr>
              <a:t>፡ </a:t>
            </a:r>
            <a:r>
              <a:rPr lang="en-CA" sz="2000" dirty="0" err="1">
                <a:solidFill>
                  <a:srgbClr val="FFC000"/>
                </a:solidFill>
              </a:rPr>
              <a:t>ኵሎምውን</a:t>
            </a:r>
            <a:r>
              <a:rPr lang="en-CA" sz="2000" dirty="0">
                <a:solidFill>
                  <a:srgbClr val="FFC000"/>
                </a:solidFill>
              </a:rPr>
              <a:t> </a:t>
            </a:r>
            <a:r>
              <a:rPr lang="en-CA" sz="2000" dirty="0" err="1">
                <a:solidFill>
                  <a:srgbClr val="FFC000"/>
                </a:solidFill>
              </a:rPr>
              <a:t>ብሓባር</a:t>
            </a:r>
            <a:r>
              <a:rPr lang="en-CA" sz="2000" dirty="0">
                <a:solidFill>
                  <a:srgbClr val="FFC000"/>
                </a:solidFill>
              </a:rPr>
              <a:t> </a:t>
            </a:r>
            <a:r>
              <a:rPr lang="en-CA" sz="2000" dirty="0" err="1">
                <a:solidFill>
                  <a:srgbClr val="FFC000"/>
                </a:solidFill>
              </a:rPr>
              <a:t>ይስገዱ</a:t>
            </a:r>
            <a:r>
              <a:rPr lang="en-CA" sz="2000" dirty="0">
                <a:solidFill>
                  <a:srgbClr val="FFC000"/>
                </a:solidFill>
              </a:rPr>
              <a:t>)</a:t>
            </a:r>
          </a:p>
        </p:txBody>
      </p:sp>
      <p:sp>
        <p:nvSpPr>
          <p:cNvPr id="20" name="Rectangle 19"/>
          <p:cNvSpPr/>
          <p:nvPr/>
        </p:nvSpPr>
        <p:spPr>
          <a:xfrm>
            <a:off x="8154207" y="-22961"/>
            <a:ext cx="4149859" cy="6401753"/>
          </a:xfrm>
          <a:prstGeom prst="rect">
            <a:avLst/>
          </a:prstGeom>
        </p:spPr>
        <p:txBody>
          <a:bodyPr wrap="square">
            <a:spAutoFit/>
          </a:bodyPr>
          <a:lstStyle/>
          <a:p>
            <a:pPr marL="40639" marR="40639">
              <a:spcBef>
                <a:spcPts val="600"/>
              </a:spcBef>
              <a:buClr>
                <a:srgbClr val="D84800"/>
              </a:buClr>
              <a:defRPr sz="2800"/>
            </a:pPr>
            <a:endParaRPr lang="en-US" sz="3300" dirty="0" smtClean="0">
              <a:solidFill>
                <a:srgbClr val="FFC000"/>
              </a:solidFill>
              <a:uFill>
                <a:solidFill>
                  <a:srgbClr val="D84800"/>
                </a:solidFill>
              </a:uFill>
            </a:endParaRPr>
          </a:p>
          <a:p>
            <a:pPr marL="40639" marR="40639">
              <a:spcBef>
                <a:spcPts val="600"/>
              </a:spcBef>
              <a:buClr>
                <a:srgbClr val="D84800"/>
              </a:buClr>
              <a:defRPr sz="2800"/>
            </a:pPr>
            <a:r>
              <a:rPr lang="en-US" sz="37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54.</a:t>
            </a:r>
            <a:r>
              <a:rPr lang="en-US" sz="3700" dirty="0" smtClean="0">
                <a:uFill>
                  <a:solidFill>
                    <a:srgbClr val="D84800"/>
                  </a:solidFill>
                </a:uFill>
              </a:rPr>
              <a:t>Worship </a:t>
            </a:r>
            <a:r>
              <a:rPr lang="en-US" sz="3700" dirty="0">
                <a:uFill>
                  <a:solidFill>
                    <a:srgbClr val="D84800"/>
                  </a:solidFill>
                </a:uFill>
              </a:rPr>
              <a:t>the Lord </a:t>
            </a:r>
            <a:r>
              <a:rPr lang="en-US" sz="3700" dirty="0" smtClean="0">
                <a:solidFill>
                  <a:schemeClr val="tx1">
                    <a:lumMod val="95000"/>
                  </a:schemeClr>
                </a:solidFill>
                <a:uFill>
                  <a:solidFill>
                    <a:srgbClr val="D84800"/>
                  </a:solidFill>
                </a:uFill>
              </a:rPr>
              <a:t>with fear. </a:t>
            </a:r>
          </a:p>
          <a:p>
            <a:pPr marL="40639" marR="40639">
              <a:spcBef>
                <a:spcPts val="600"/>
              </a:spcBef>
              <a:buClr>
                <a:srgbClr val="D84800"/>
              </a:buClr>
              <a:defRPr sz="2800"/>
            </a:pPr>
            <a:endParaRPr lang="en-US" sz="3700" dirty="0">
              <a:solidFill>
                <a:schemeClr val="tx1">
                  <a:lumMod val="95000"/>
                </a:schemeClr>
              </a:solidFill>
              <a:uFill>
                <a:solidFill>
                  <a:srgbClr val="D84800"/>
                </a:solidFill>
              </a:uFill>
            </a:endParaRPr>
          </a:p>
          <a:p>
            <a:pPr marL="40639" marR="40639">
              <a:spcBef>
                <a:spcPts val="600"/>
              </a:spcBef>
              <a:buClr>
                <a:srgbClr val="D84800"/>
              </a:buClr>
              <a:defRPr sz="2800"/>
            </a:pPr>
            <a:r>
              <a:rPr lang="en-US" sz="3700" dirty="0" smtClean="0">
                <a:solidFill>
                  <a:srgbClr val="FFFF00"/>
                </a:solidFill>
                <a:uFill>
                  <a:solidFill>
                    <a:srgbClr val="D84800"/>
                  </a:solidFill>
                </a:uFill>
              </a:rPr>
              <a:t>People: </a:t>
            </a:r>
            <a:r>
              <a:rPr lang="en-US" sz="1400" dirty="0" smtClean="0">
                <a:solidFill>
                  <a:srgbClr val="FFC000"/>
                </a:solidFill>
                <a:uFill>
                  <a:solidFill>
                    <a:srgbClr val="D84800"/>
                  </a:solidFill>
                </a:uFill>
              </a:rPr>
              <a:t>55.</a:t>
            </a:r>
            <a:r>
              <a:rPr lang="en-US" sz="3700" dirty="0" smtClean="0">
                <a:solidFill>
                  <a:schemeClr val="tx1">
                    <a:lumMod val="95000"/>
                  </a:schemeClr>
                </a:solidFill>
                <a:uFill>
                  <a:solidFill>
                    <a:srgbClr val="D84800"/>
                  </a:solidFill>
                </a:uFill>
              </a:rPr>
              <a:t>Before </a:t>
            </a:r>
            <a:r>
              <a:rPr lang="en-US" sz="3700" dirty="0">
                <a:solidFill>
                  <a:schemeClr val="tx1">
                    <a:lumMod val="95000"/>
                  </a:schemeClr>
                </a:solidFill>
                <a:uFill>
                  <a:solidFill>
                    <a:srgbClr val="D84800"/>
                  </a:solidFill>
                </a:uFill>
              </a:rPr>
              <a:t>Thee, Lord, </a:t>
            </a:r>
            <a:r>
              <a:rPr lang="en-US" sz="3700" dirty="0" smtClean="0">
                <a:solidFill>
                  <a:schemeClr val="tx1">
                    <a:lumMod val="95000"/>
                  </a:schemeClr>
                </a:solidFill>
                <a:uFill>
                  <a:solidFill>
                    <a:srgbClr val="D84800"/>
                  </a:solidFill>
                </a:uFill>
              </a:rPr>
              <a:t>we worship</a:t>
            </a:r>
            <a:r>
              <a:rPr lang="en-US" sz="3700" dirty="0">
                <a:solidFill>
                  <a:schemeClr val="tx1">
                    <a:lumMod val="95000"/>
                  </a:schemeClr>
                </a:solidFill>
                <a:uFill>
                  <a:solidFill>
                    <a:srgbClr val="D84800"/>
                  </a:solidFill>
                </a:uFill>
              </a:rPr>
              <a:t>, and Thee do we glorify</a:t>
            </a:r>
            <a:r>
              <a:rPr lang="en-US" sz="3700" dirty="0" smtClean="0">
                <a:solidFill>
                  <a:schemeClr val="tx1">
                    <a:lumMod val="95000"/>
                  </a:schemeClr>
                </a:solidFill>
                <a:uFill>
                  <a:solidFill>
                    <a:srgbClr val="D84800"/>
                  </a:solidFill>
                </a:uFill>
              </a:rPr>
              <a:t>.</a:t>
            </a:r>
          </a:p>
          <a:p>
            <a:pPr marL="40639" marR="40639">
              <a:spcBef>
                <a:spcPts val="600"/>
              </a:spcBef>
              <a:buClr>
                <a:srgbClr val="D84800"/>
              </a:buClr>
              <a:defRPr sz="2800"/>
            </a:pPr>
            <a:endParaRPr lang="en-US" sz="3300" dirty="0" smtClean="0">
              <a:solidFill>
                <a:schemeClr val="tx1">
                  <a:lumMod val="95000"/>
                </a:schemeClr>
              </a:solidFill>
              <a:uFill>
                <a:solidFill>
                  <a:srgbClr val="D84800"/>
                </a:solidFill>
              </a:uFill>
            </a:endParaRPr>
          </a:p>
          <a:p>
            <a:pPr marL="40639" marR="40639">
              <a:spcBef>
                <a:spcPts val="600"/>
              </a:spcBef>
              <a:buClr>
                <a:srgbClr val="D84800"/>
              </a:buClr>
              <a:defRPr sz="2800"/>
            </a:pPr>
            <a:r>
              <a:rPr lang="en-US" sz="2000" dirty="0" smtClean="0">
                <a:solidFill>
                  <a:srgbClr val="FFC000"/>
                </a:solidFill>
                <a:uFill>
                  <a:solidFill>
                    <a:srgbClr val="D84800"/>
                  </a:solidFill>
                </a:uFill>
              </a:rPr>
              <a:t>The </a:t>
            </a:r>
            <a:r>
              <a:rPr lang="en-US" sz="2000" dirty="0">
                <a:solidFill>
                  <a:srgbClr val="FFC000"/>
                </a:solidFill>
                <a:uFill>
                  <a:solidFill>
                    <a:srgbClr val="D84800"/>
                  </a:solidFill>
                </a:uFill>
              </a:rPr>
              <a:t>deacon shall prostrate </a:t>
            </a:r>
            <a:r>
              <a:rPr lang="en-US" sz="2000" dirty="0" smtClean="0">
                <a:solidFill>
                  <a:srgbClr val="FFC000"/>
                </a:solidFill>
                <a:uFill>
                  <a:solidFill>
                    <a:srgbClr val="D84800"/>
                  </a:solidFill>
                </a:uFill>
              </a:rPr>
              <a:t>himself before </a:t>
            </a:r>
            <a:r>
              <a:rPr lang="en-US" sz="2000" dirty="0">
                <a:solidFill>
                  <a:srgbClr val="FFC000"/>
                </a:solidFill>
                <a:uFill>
                  <a:solidFill>
                    <a:srgbClr val="D84800"/>
                  </a:solidFill>
                </a:uFill>
              </a:rPr>
              <a:t>the priest, and all shall </a:t>
            </a:r>
            <a:r>
              <a:rPr lang="en-US" sz="2000" dirty="0" smtClean="0">
                <a:solidFill>
                  <a:srgbClr val="FFC000"/>
                </a:solidFill>
                <a:uFill>
                  <a:solidFill>
                    <a:srgbClr val="D84800"/>
                  </a:solidFill>
                </a:uFill>
              </a:rPr>
              <a:t>prostrate them selves </a:t>
            </a:r>
            <a:r>
              <a:rPr lang="en-US" sz="2000" dirty="0">
                <a:solidFill>
                  <a:srgbClr val="FFC000"/>
                </a:solidFill>
                <a:uFill>
                  <a:solidFill>
                    <a:srgbClr val="D84800"/>
                  </a:solidFill>
                </a:uFill>
              </a:rPr>
              <a:t>together.</a:t>
            </a:r>
            <a:endParaRPr lang="en-US" sz="2000" dirty="0" smtClean="0">
              <a:solidFill>
                <a:srgbClr val="FFC000"/>
              </a:solidFill>
              <a:uFill>
                <a:solidFill>
                  <a:srgbClr val="D84800"/>
                </a:solidFill>
              </a:uFill>
            </a:endParaRPr>
          </a:p>
        </p:txBody>
      </p:sp>
    </p:spTree>
    <p:extLst>
      <p:ext uri="{BB962C8B-B14F-4D97-AF65-F5344CB8AC3E}">
        <p14:creationId xmlns:p14="http://schemas.microsoft.com/office/powerpoint/2010/main" val="13911280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494085"/>
          </a:xfrm>
          <a:prstGeom prst="rect">
            <a:avLst/>
          </a:prstGeom>
        </p:spPr>
        <p:txBody>
          <a:bodyPr wrap="square">
            <a:spAutoFit/>
          </a:bodyPr>
          <a:lstStyle/>
          <a:p>
            <a:r>
              <a:rPr lang="en-CA" sz="2000" dirty="0" err="1" smtClean="0">
                <a:solidFill>
                  <a:srgbClr val="FFC000"/>
                </a:solidFill>
              </a:rPr>
              <a:t>ጊዜ</a:t>
            </a:r>
            <a:r>
              <a:rPr lang="en-CA" sz="2000" dirty="0" smtClean="0">
                <a:solidFill>
                  <a:srgbClr val="FFC000"/>
                </a:solidFill>
              </a:rPr>
              <a:t> </a:t>
            </a:r>
            <a:r>
              <a:rPr lang="en-CA" sz="2000" dirty="0" err="1" smtClean="0">
                <a:solidFill>
                  <a:srgbClr val="FFC000"/>
                </a:solidFill>
              </a:rPr>
              <a:t>ሰጊድ</a:t>
            </a:r>
            <a:r>
              <a:rPr lang="en-CA" sz="2000" dirty="0" smtClean="0">
                <a:solidFill>
                  <a:srgbClr val="FFC000"/>
                </a:solidFill>
              </a:rPr>
              <a:t> ፥ </a:t>
            </a:r>
            <a:r>
              <a:rPr lang="en-CA" sz="2000" dirty="0" err="1" smtClean="0">
                <a:solidFill>
                  <a:srgbClr val="FFC000"/>
                </a:solidFill>
              </a:rPr>
              <a:t>ፍትሐት</a:t>
            </a:r>
            <a:r>
              <a:rPr lang="en-CA" sz="2000" dirty="0" smtClean="0">
                <a:solidFill>
                  <a:srgbClr val="FFC000"/>
                </a:solidFill>
              </a:rPr>
              <a:t> </a:t>
            </a:r>
            <a:r>
              <a:rPr lang="en-CA" sz="2000" dirty="0" err="1" smtClean="0">
                <a:solidFill>
                  <a:srgbClr val="FFC000"/>
                </a:solidFill>
              </a:rPr>
              <a:t>ዘወልድ</a:t>
            </a:r>
            <a:endParaRPr lang="en-CA" sz="2000" dirty="0" smtClean="0">
              <a:solidFill>
                <a:srgbClr val="FFC000"/>
              </a:solidFill>
            </a:endParaRPr>
          </a:p>
          <a:p>
            <a:r>
              <a:rPr lang="en-CA" sz="4000" dirty="0" err="1" smtClean="0">
                <a:solidFill>
                  <a:srgbClr val="FF0000"/>
                </a:solidFill>
              </a:rPr>
              <a:t>ይ.ካ</a:t>
            </a:r>
            <a:r>
              <a:rPr lang="en-CA" sz="4000" dirty="0" smtClean="0">
                <a:solidFill>
                  <a:srgbClr val="FF0000"/>
                </a:solidFill>
              </a:rPr>
              <a:t>. </a:t>
            </a:r>
            <a:r>
              <a:rPr lang="en-CA" sz="4000" dirty="0" err="1" smtClean="0">
                <a:solidFill>
                  <a:srgbClr val="FF0000"/>
                </a:solidFill>
              </a:rPr>
              <a:t>ንፍቅ</a:t>
            </a:r>
            <a:r>
              <a:rPr lang="en-CA" sz="4000" dirty="0">
                <a:solidFill>
                  <a:srgbClr val="FF0000"/>
                </a:solidFill>
              </a:rPr>
              <a:t> </a:t>
            </a:r>
            <a:r>
              <a:rPr lang="en-CA" sz="1400" dirty="0" smtClean="0">
                <a:solidFill>
                  <a:srgbClr val="FFC000"/>
                </a:solidFill>
              </a:rPr>
              <a:t>፶፮. </a:t>
            </a:r>
            <a:r>
              <a:rPr lang="en-CA" sz="4400" dirty="0" err="1" smtClean="0"/>
              <a:t>እግዚእ</a:t>
            </a:r>
            <a:r>
              <a:rPr lang="en-CA" sz="4400" dirty="0" smtClean="0"/>
              <a:t> </a:t>
            </a:r>
            <a:r>
              <a:rPr lang="en-CA" sz="4400" dirty="0" err="1" smtClean="0"/>
              <a:t>እግዚኦ</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ወልድ</a:t>
            </a:r>
            <a:r>
              <a:rPr lang="en-CA" sz="4400" dirty="0" smtClean="0"/>
              <a:t> </a:t>
            </a:r>
            <a:r>
              <a:rPr lang="en-CA" sz="4400" dirty="0" err="1" smtClean="0"/>
              <a:t>ዋሕድ</a:t>
            </a:r>
            <a:r>
              <a:rPr lang="en-CA" sz="4400" dirty="0" smtClean="0"/>
              <a:t> </a:t>
            </a:r>
            <a:r>
              <a:rPr lang="en-CA" sz="4400" dirty="0" err="1" smtClean="0"/>
              <a:t>ቃለ</a:t>
            </a:r>
            <a:r>
              <a:rPr lang="en-CA" sz="4400" dirty="0" smtClean="0"/>
              <a:t> </a:t>
            </a:r>
            <a:r>
              <a:rPr lang="en-CA" sz="4400" dirty="0" err="1" smtClean="0"/>
              <a:t>እግዚአብሔር</a:t>
            </a:r>
            <a:r>
              <a:rPr lang="en-CA" sz="4400" dirty="0" smtClean="0"/>
              <a:t> </a:t>
            </a:r>
            <a:r>
              <a:rPr lang="en-CA" sz="4400" dirty="0" err="1" smtClean="0"/>
              <a:t>አብ</a:t>
            </a:r>
            <a:r>
              <a:rPr lang="en-CA" sz="4400" dirty="0" smtClean="0"/>
              <a:t> </a:t>
            </a:r>
          </a:p>
          <a:p>
            <a:r>
              <a:rPr lang="en-CA" sz="4400" dirty="0" err="1" smtClean="0"/>
              <a:t>ዘበተከ</a:t>
            </a:r>
            <a:r>
              <a:rPr lang="en-CA" sz="4400" dirty="0" smtClean="0"/>
              <a:t> </a:t>
            </a:r>
            <a:r>
              <a:rPr lang="en-CA" sz="4400" dirty="0" err="1" smtClean="0"/>
              <a:t>እምኔነ</a:t>
            </a:r>
            <a:r>
              <a:rPr lang="en-CA" sz="4400" dirty="0" smtClean="0"/>
              <a:t> </a:t>
            </a:r>
            <a:r>
              <a:rPr lang="en-CA" sz="4400" dirty="0" err="1" smtClean="0"/>
              <a:t>ኵሎ</a:t>
            </a:r>
            <a:r>
              <a:rPr lang="en-CA" sz="4400" dirty="0" smtClean="0"/>
              <a:t> </a:t>
            </a:r>
            <a:r>
              <a:rPr lang="en-CA" sz="4400" dirty="0" err="1" smtClean="0"/>
              <a:t>ማእሰረ</a:t>
            </a:r>
            <a:r>
              <a:rPr lang="en-CA" sz="4400" dirty="0" smtClean="0"/>
              <a:t> </a:t>
            </a:r>
            <a:r>
              <a:rPr lang="en-CA" sz="4400" dirty="0" err="1" smtClean="0"/>
              <a:t>ኃጣውኢነ</a:t>
            </a:r>
            <a:r>
              <a:rPr lang="en-CA" sz="4400" dirty="0" smtClean="0"/>
              <a:t>፥ </a:t>
            </a:r>
            <a:r>
              <a:rPr lang="en-CA" sz="4400" dirty="0" err="1" smtClean="0"/>
              <a:t>በሕማማቲከ</a:t>
            </a:r>
            <a:r>
              <a:rPr lang="en-CA" sz="4400" dirty="0" smtClean="0"/>
              <a:t> </a:t>
            </a:r>
            <a:r>
              <a:rPr lang="en-CA" sz="4400" dirty="0" err="1" smtClean="0"/>
              <a:t>ማሕየዊት</a:t>
            </a:r>
            <a:r>
              <a:rPr lang="en-CA" sz="4400" dirty="0" smtClean="0"/>
              <a:t> </a:t>
            </a:r>
            <a:r>
              <a:rPr lang="en-CA" sz="4400" dirty="0" err="1" smtClean="0"/>
              <a:t>ወመንድኃኒት</a:t>
            </a:r>
            <a:r>
              <a:rPr lang="en-CA" sz="4400" dirty="0" smtClean="0"/>
              <a:t>፣</a:t>
            </a:r>
            <a:endParaRPr lang="en-CA" sz="4400" dirty="0"/>
          </a:p>
        </p:txBody>
      </p:sp>
      <p:sp>
        <p:nvSpPr>
          <p:cNvPr id="19" name="Rectangle 18"/>
          <p:cNvSpPr/>
          <p:nvPr/>
        </p:nvSpPr>
        <p:spPr>
          <a:xfrm>
            <a:off x="3959995" y="-1697"/>
            <a:ext cx="4355124" cy="6309420"/>
          </a:xfrm>
          <a:prstGeom prst="rect">
            <a:avLst/>
          </a:prstGeom>
        </p:spPr>
        <p:txBody>
          <a:bodyPr wrap="square">
            <a:spAutoFit/>
          </a:bodyPr>
          <a:lstStyle/>
          <a:p>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ስግደት</a:t>
            </a:r>
            <a:r>
              <a:rPr lang="en-CA" sz="2000" dirty="0" smtClean="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ኑዛዜ</a:t>
            </a:r>
            <a:r>
              <a:rPr lang="en-CA" sz="2000" dirty="0" smtClean="0">
                <a:solidFill>
                  <a:srgbClr val="FFC000"/>
                </a:solidFill>
              </a:rPr>
              <a:t> </a:t>
            </a:r>
            <a:r>
              <a:rPr lang="en-CA" sz="2000" dirty="0" err="1" smtClean="0">
                <a:solidFill>
                  <a:srgbClr val="FFC000"/>
                </a:solidFill>
              </a:rPr>
              <a:t>ጸሎት</a:t>
            </a:r>
            <a:r>
              <a:rPr lang="en-CA" sz="2000" dirty="0" smtClean="0">
                <a:solidFill>
                  <a:srgbClr val="FFC000"/>
                </a:solidFill>
              </a:rPr>
              <a:t>።</a:t>
            </a:r>
          </a:p>
          <a:p>
            <a:r>
              <a:rPr lang="en-CA" sz="4200" dirty="0" err="1" smtClean="0">
                <a:solidFill>
                  <a:srgbClr val="FF0000"/>
                </a:solidFill>
              </a:rPr>
              <a:t>ይ.ካ.ንፍቅ</a:t>
            </a:r>
            <a:r>
              <a:rPr lang="en-CA" sz="4200" dirty="0" smtClean="0">
                <a:solidFill>
                  <a:srgbClr val="FF0000"/>
                </a:solidFill>
              </a:rPr>
              <a:t> </a:t>
            </a:r>
            <a:r>
              <a:rPr lang="en-CA" sz="1400" dirty="0" smtClean="0">
                <a:solidFill>
                  <a:srgbClr val="FFC000"/>
                </a:solidFill>
              </a:rPr>
              <a:t>56. </a:t>
            </a:r>
            <a:r>
              <a:rPr lang="en-CA" sz="4800" dirty="0" smtClean="0">
                <a:solidFill>
                  <a:schemeClr val="tx1">
                    <a:lumMod val="95000"/>
                  </a:schemeClr>
                </a:solidFill>
              </a:rPr>
              <a:t>ኦ </a:t>
            </a:r>
            <a:r>
              <a:rPr lang="en-CA" sz="4800" dirty="0" err="1" smtClean="0">
                <a:solidFill>
                  <a:schemeClr val="tx1">
                    <a:lumMod val="95000"/>
                  </a:schemeClr>
                </a:solidFill>
              </a:rPr>
              <a:t>ጐይታ</a:t>
            </a:r>
            <a:r>
              <a:rPr lang="en-CA" sz="4800" dirty="0" smtClean="0">
                <a:solidFill>
                  <a:schemeClr val="tx1">
                    <a:lumMod val="95000"/>
                  </a:schemeClr>
                </a:solidFill>
              </a:rPr>
              <a:t> </a:t>
            </a:r>
          </a:p>
          <a:p>
            <a:r>
              <a:rPr lang="en-CA" sz="4800" dirty="0" err="1" smtClean="0">
                <a:solidFill>
                  <a:schemeClr val="tx1">
                    <a:lumMod val="95000"/>
                  </a:schemeClr>
                </a:solidFill>
              </a:rPr>
              <a:t>ኢየሱስ</a:t>
            </a:r>
            <a:r>
              <a:rPr lang="en-CA" sz="4800" dirty="0" smtClean="0">
                <a:solidFill>
                  <a:schemeClr val="tx1">
                    <a:lumMod val="95000"/>
                  </a:schemeClr>
                </a:solidFill>
              </a:rPr>
              <a:t> </a:t>
            </a:r>
            <a:r>
              <a:rPr lang="en-CA" sz="4800" dirty="0" err="1" smtClean="0">
                <a:solidFill>
                  <a:schemeClr val="tx1">
                    <a:lumMod val="95000"/>
                  </a:schemeClr>
                </a:solidFill>
              </a:rPr>
              <a:t>ክርስቶስ</a:t>
            </a:r>
            <a:r>
              <a:rPr lang="en-CA" sz="4800" dirty="0" smtClean="0">
                <a:solidFill>
                  <a:schemeClr val="tx1">
                    <a:lumMod val="95000"/>
                  </a:schemeClr>
                </a:solidFill>
              </a:rPr>
              <a:t> </a:t>
            </a:r>
            <a:r>
              <a:rPr lang="en-CA" sz="4800" dirty="0" err="1" smtClean="0">
                <a:solidFill>
                  <a:schemeClr val="tx1">
                    <a:lumMod val="95000"/>
                  </a:schemeClr>
                </a:solidFill>
              </a:rPr>
              <a:t>ናይ</a:t>
            </a:r>
            <a:r>
              <a:rPr lang="en-CA" sz="4800" dirty="0" smtClean="0">
                <a:solidFill>
                  <a:schemeClr val="tx1">
                    <a:lumMod val="95000"/>
                  </a:schemeClr>
                </a:solidFill>
              </a:rPr>
              <a:t> </a:t>
            </a:r>
            <a:r>
              <a:rPr lang="en-CA" sz="4800" dirty="0" err="1" smtClean="0">
                <a:solidFill>
                  <a:schemeClr val="tx1">
                    <a:lumMod val="95000"/>
                  </a:schemeClr>
                </a:solidFill>
              </a:rPr>
              <a:t>እግዚኣብሔር</a:t>
            </a:r>
            <a:r>
              <a:rPr lang="en-CA" sz="4800" dirty="0" smtClean="0">
                <a:solidFill>
                  <a:schemeClr val="tx1">
                    <a:lumMod val="95000"/>
                  </a:schemeClr>
                </a:solidFill>
              </a:rPr>
              <a:t> </a:t>
            </a:r>
            <a:r>
              <a:rPr lang="en-CA" sz="4800" dirty="0" err="1" smtClean="0">
                <a:solidFill>
                  <a:schemeClr val="tx1">
                    <a:lumMod val="95000"/>
                  </a:schemeClr>
                </a:solidFill>
              </a:rPr>
              <a:t>ኣብ</a:t>
            </a:r>
            <a:r>
              <a:rPr lang="en-CA" sz="4800" dirty="0" smtClean="0">
                <a:solidFill>
                  <a:schemeClr val="tx1">
                    <a:lumMod val="95000"/>
                  </a:schemeClr>
                </a:solidFill>
              </a:rPr>
              <a:t> </a:t>
            </a:r>
            <a:r>
              <a:rPr lang="en-CA" sz="4800" dirty="0" err="1" smtClean="0">
                <a:solidFill>
                  <a:schemeClr val="tx1">
                    <a:lumMod val="95000"/>
                  </a:schemeClr>
                </a:solidFill>
              </a:rPr>
              <a:t>ቃል</a:t>
            </a:r>
            <a:r>
              <a:rPr lang="en-CA" sz="4800" dirty="0" smtClean="0">
                <a:solidFill>
                  <a:schemeClr val="tx1">
                    <a:lumMod val="95000"/>
                  </a:schemeClr>
                </a:solidFill>
              </a:rPr>
              <a:t> </a:t>
            </a:r>
            <a:r>
              <a:rPr lang="en-CA" sz="4800" dirty="0" err="1" smtClean="0">
                <a:solidFill>
                  <a:schemeClr val="tx1">
                    <a:lumMod val="95000"/>
                  </a:schemeClr>
                </a:solidFill>
              </a:rPr>
              <a:t>መሕወዪትን</a:t>
            </a:r>
            <a:r>
              <a:rPr lang="en-CA" sz="4800" dirty="0" smtClean="0">
                <a:solidFill>
                  <a:schemeClr val="tx1">
                    <a:lumMod val="95000"/>
                  </a:schemeClr>
                </a:solidFill>
              </a:rPr>
              <a:t> </a:t>
            </a:r>
            <a:r>
              <a:rPr lang="en-CA" sz="4800" dirty="0" err="1" smtClean="0">
                <a:solidFill>
                  <a:schemeClr val="tx1">
                    <a:lumMod val="95000"/>
                  </a:schemeClr>
                </a:solidFill>
              </a:rPr>
              <a:t>መድኃኒትን</a:t>
            </a:r>
            <a:r>
              <a:rPr lang="en-CA" sz="4800" dirty="0" smtClean="0">
                <a:solidFill>
                  <a:schemeClr val="tx1">
                    <a:lumMod val="95000"/>
                  </a:schemeClr>
                </a:solidFill>
              </a:rPr>
              <a:t> </a:t>
            </a:r>
            <a:r>
              <a:rPr lang="en-CA" sz="4800" dirty="0" err="1" smtClean="0">
                <a:solidFill>
                  <a:schemeClr val="tx1">
                    <a:lumMod val="95000"/>
                  </a:schemeClr>
                </a:solidFill>
              </a:rPr>
              <a:t>ብዝኾነት</a:t>
            </a:r>
            <a:r>
              <a:rPr lang="en-CA" sz="4800" dirty="0" smtClean="0">
                <a:solidFill>
                  <a:schemeClr val="tx1">
                    <a:lumMod val="95000"/>
                  </a:schemeClr>
                </a:solidFill>
              </a:rPr>
              <a:t> </a:t>
            </a:r>
            <a:r>
              <a:rPr lang="en-CA" sz="4800" dirty="0" err="1" smtClean="0">
                <a:solidFill>
                  <a:schemeClr val="tx1">
                    <a:lumMod val="95000"/>
                  </a:schemeClr>
                </a:solidFill>
              </a:rPr>
              <a:t>መከራ</a:t>
            </a:r>
            <a:r>
              <a:rPr lang="en-CA" sz="4800" dirty="0" smtClean="0">
                <a:solidFill>
                  <a:schemeClr val="tx1">
                    <a:lumMod val="95000"/>
                  </a:schemeClr>
                </a:solidFill>
              </a:rPr>
              <a:t> </a:t>
            </a:r>
            <a:r>
              <a:rPr lang="en-CA" sz="4800" dirty="0" err="1" smtClean="0">
                <a:solidFill>
                  <a:schemeClr val="tx1">
                    <a:lumMod val="95000"/>
                  </a:schemeClr>
                </a:solidFill>
              </a:rPr>
              <a:t>መስቀልካ</a:t>
            </a:r>
            <a:r>
              <a:rPr lang="en-CA" sz="4800" dirty="0" smtClean="0">
                <a:solidFill>
                  <a:schemeClr val="tx1">
                    <a:lumMod val="95000"/>
                  </a:schemeClr>
                </a:solidFill>
              </a:rPr>
              <a:t>፥ </a:t>
            </a:r>
            <a:r>
              <a:rPr lang="en-CA" sz="4800" dirty="0" err="1" smtClean="0">
                <a:solidFill>
                  <a:schemeClr val="tx1">
                    <a:lumMod val="95000"/>
                  </a:schemeClr>
                </a:solidFill>
              </a:rPr>
              <a:t>ካባና</a:t>
            </a:r>
            <a:r>
              <a:rPr lang="en-CA" sz="4800" dirty="0" smtClean="0">
                <a:solidFill>
                  <a:schemeClr val="tx1">
                    <a:lumMod val="95000"/>
                  </a:schemeClr>
                </a:solidFill>
              </a:rPr>
              <a:t> </a:t>
            </a:r>
            <a:r>
              <a:rPr lang="en-CA" sz="4800" dirty="0" err="1" smtClean="0">
                <a:solidFill>
                  <a:schemeClr val="tx1">
                    <a:lumMod val="95000"/>
                  </a:schemeClr>
                </a:solidFill>
              </a:rPr>
              <a:t>ናይ</a:t>
            </a:r>
            <a:r>
              <a:rPr lang="en-CA" sz="4800" dirty="0" smtClean="0">
                <a:solidFill>
                  <a:schemeClr val="tx1">
                    <a:lumMod val="95000"/>
                  </a:schemeClr>
                </a:solidFill>
              </a:rPr>
              <a:t> </a:t>
            </a:r>
            <a:r>
              <a:rPr lang="en-CA" sz="4800" dirty="0" err="1" smtClean="0">
                <a:solidFill>
                  <a:schemeClr val="tx1">
                    <a:lumMod val="95000"/>
                  </a:schemeClr>
                </a:solidFill>
              </a:rPr>
              <a:t>ኃጢኣት</a:t>
            </a:r>
            <a:r>
              <a:rPr lang="en-CA" sz="4800" dirty="0" smtClean="0">
                <a:solidFill>
                  <a:schemeClr val="tx1">
                    <a:lumMod val="95000"/>
                  </a:schemeClr>
                </a:solidFill>
              </a:rPr>
              <a:t> </a:t>
            </a:r>
            <a:r>
              <a:rPr lang="en-CA" sz="4800" dirty="0" err="1" smtClean="0">
                <a:solidFill>
                  <a:schemeClr val="tx1">
                    <a:lumMod val="95000"/>
                  </a:schemeClr>
                </a:solidFill>
              </a:rPr>
              <a:t>ማእሰርቲ</a:t>
            </a:r>
            <a:r>
              <a:rPr lang="en-CA" sz="4800" dirty="0" smtClean="0">
                <a:solidFill>
                  <a:schemeClr val="tx1">
                    <a:lumMod val="95000"/>
                  </a:schemeClr>
                </a:solidFill>
              </a:rPr>
              <a:t> </a:t>
            </a:r>
            <a:r>
              <a:rPr lang="en-CA" sz="4800" dirty="0" err="1" smtClean="0">
                <a:solidFill>
                  <a:schemeClr val="tx1">
                    <a:lumMod val="95000"/>
                  </a:schemeClr>
                </a:solidFill>
              </a:rPr>
              <a:t>ዝበተኽካ</a:t>
            </a:r>
            <a:r>
              <a:rPr lang="en-CA" sz="4800" dirty="0" smtClean="0">
                <a:solidFill>
                  <a:schemeClr val="tx1">
                    <a:lumMod val="95000"/>
                  </a:schemeClr>
                </a:solidFill>
              </a:rPr>
              <a:t>፣</a:t>
            </a:r>
            <a:endParaRPr lang="en-CA" sz="4800" dirty="0">
              <a:solidFill>
                <a:schemeClr val="tx1">
                  <a:lumMod val="95000"/>
                </a:schemeClr>
              </a:solidFill>
            </a:endParaRPr>
          </a:p>
        </p:txBody>
      </p:sp>
      <p:sp>
        <p:nvSpPr>
          <p:cNvPr id="7" name="Rectangle 6"/>
          <p:cNvSpPr/>
          <p:nvPr/>
        </p:nvSpPr>
        <p:spPr>
          <a:xfrm>
            <a:off x="8219477" y="43621"/>
            <a:ext cx="4110333" cy="6571030"/>
          </a:xfrm>
          <a:prstGeom prst="rect">
            <a:avLst/>
          </a:prstGeom>
        </p:spPr>
        <p:txBody>
          <a:bodyPr wrap="square">
            <a:spAutoFit/>
          </a:bodyPr>
          <a:lstStyle/>
          <a:p>
            <a:pPr marL="40639" marR="40639">
              <a:spcBef>
                <a:spcPts val="600"/>
              </a:spcBef>
              <a:buClr>
                <a:srgbClr val="D84800"/>
              </a:buClr>
              <a:defRPr sz="2800"/>
            </a:pPr>
            <a:r>
              <a:rPr lang="en-CA" sz="2000" dirty="0">
                <a:solidFill>
                  <a:srgbClr val="FFC000"/>
                </a:solidFill>
              </a:rPr>
              <a:t>Time to prostrate: Absolution prayer</a:t>
            </a:r>
          </a:p>
          <a:p>
            <a:pPr marL="40639" marR="40639">
              <a:spcBef>
                <a:spcPts val="600"/>
              </a:spcBef>
              <a:buClr>
                <a:srgbClr val="D84800"/>
              </a:buClr>
              <a:buFont typeface="Arial"/>
              <a:defRPr sz="2800"/>
            </a:pPr>
            <a:r>
              <a:rPr lang="en-US" sz="3200" b="1" dirty="0" smtClean="0">
                <a:solidFill>
                  <a:srgbClr val="FF0000"/>
                </a:solidFill>
              </a:rPr>
              <a:t>Priest Asst. </a:t>
            </a:r>
            <a:r>
              <a:rPr lang="en-US" sz="1400" dirty="0" smtClean="0">
                <a:solidFill>
                  <a:srgbClr val="FFC000"/>
                </a:solidFill>
              </a:rPr>
              <a:t>56. </a:t>
            </a:r>
            <a:r>
              <a:rPr lang="en-US" sz="3600" dirty="0" smtClean="0"/>
              <a:t>Master, Lord Jesus Christ, the Only-begotten Son, the Word of God the Father, who hast broken off from us all the bonds of our sins through Thy life-giving and savings sufferings, who didst breathe</a:t>
            </a:r>
            <a:endParaRPr lang="en-US" sz="3600" dirty="0"/>
          </a:p>
        </p:txBody>
      </p:sp>
    </p:spTree>
    <p:extLst>
      <p:ext uri="{BB962C8B-B14F-4D97-AF65-F5344CB8AC3E}">
        <p14:creationId xmlns:p14="http://schemas.microsoft.com/office/powerpoint/2010/main" val="13413725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186309"/>
          </a:xfrm>
          <a:prstGeom prst="rect">
            <a:avLst/>
          </a:prstGeom>
        </p:spPr>
        <p:txBody>
          <a:bodyPr wrap="square">
            <a:spAutoFit/>
          </a:bodyPr>
          <a:lstStyle/>
          <a:p>
            <a:r>
              <a:rPr lang="en-CA" sz="4400" dirty="0" err="1"/>
              <a:t>ዘነፋሕከ</a:t>
            </a:r>
            <a:r>
              <a:rPr lang="en-CA" sz="4400" dirty="0"/>
              <a:t> </a:t>
            </a:r>
            <a:r>
              <a:rPr lang="en-CA" sz="4400" dirty="0" err="1"/>
              <a:t>ውስተ</a:t>
            </a:r>
            <a:r>
              <a:rPr lang="en-CA" sz="4400" dirty="0"/>
              <a:t> </a:t>
            </a:r>
            <a:r>
              <a:rPr lang="en-CA" sz="4400" dirty="0" err="1"/>
              <a:t>ገጸ</a:t>
            </a:r>
            <a:r>
              <a:rPr lang="en-CA" sz="4400" dirty="0"/>
              <a:t> </a:t>
            </a:r>
            <a:r>
              <a:rPr lang="en-CA" sz="4400" dirty="0" err="1"/>
              <a:t>አርዳኢከ</a:t>
            </a:r>
            <a:r>
              <a:rPr lang="en-CA" sz="4400" dirty="0"/>
              <a:t> </a:t>
            </a:r>
            <a:r>
              <a:rPr lang="en-CA" sz="4400" dirty="0" err="1"/>
              <a:t>ቅዱሳን</a:t>
            </a:r>
            <a:r>
              <a:rPr lang="en-CA" sz="4400" dirty="0"/>
              <a:t> </a:t>
            </a:r>
            <a:r>
              <a:rPr lang="en-CA" sz="4400" dirty="0" err="1"/>
              <a:t>ወላእካኒከ</a:t>
            </a:r>
            <a:r>
              <a:rPr lang="en-CA" sz="4400" dirty="0"/>
              <a:t> </a:t>
            </a:r>
            <a:r>
              <a:rPr lang="en-CA" sz="4400" dirty="0" err="1"/>
              <a:t>ንጹሐን</a:t>
            </a:r>
            <a:r>
              <a:rPr lang="en-CA" sz="4400" dirty="0"/>
              <a:t>፣</a:t>
            </a:r>
          </a:p>
          <a:p>
            <a:r>
              <a:rPr lang="en-CA" sz="4400" dirty="0" err="1" smtClean="0"/>
              <a:t>ወትቤሎሙ</a:t>
            </a:r>
            <a:r>
              <a:rPr lang="en-CA" sz="4400" dirty="0" smtClean="0"/>
              <a:t> </a:t>
            </a:r>
            <a:r>
              <a:rPr lang="en-CA" sz="4400" dirty="0" err="1"/>
              <a:t>ንሥኡ</a:t>
            </a:r>
            <a:r>
              <a:rPr lang="en-CA" sz="4400" dirty="0"/>
              <a:t> </a:t>
            </a:r>
            <a:r>
              <a:rPr lang="en-CA" sz="4400" dirty="0" err="1"/>
              <a:t>መንፈሰ</a:t>
            </a:r>
            <a:r>
              <a:rPr lang="en-CA" sz="4400" dirty="0"/>
              <a:t> </a:t>
            </a:r>
            <a:r>
              <a:rPr lang="en-CA" sz="4400" dirty="0" err="1"/>
              <a:t>ቅዱሰ</a:t>
            </a:r>
            <a:r>
              <a:rPr lang="en-CA" sz="4400" dirty="0"/>
              <a:t> </a:t>
            </a:r>
            <a:r>
              <a:rPr lang="en-CA" sz="4400" dirty="0" err="1"/>
              <a:t>ለእለ</a:t>
            </a:r>
            <a:r>
              <a:rPr lang="en-CA" sz="4400" dirty="0"/>
              <a:t> </a:t>
            </a:r>
            <a:r>
              <a:rPr lang="en-CA" sz="4400" dirty="0" err="1"/>
              <a:t>ኀደግሙ</a:t>
            </a:r>
            <a:r>
              <a:rPr lang="en-CA" sz="4400" dirty="0"/>
              <a:t> </a:t>
            </a:r>
            <a:r>
              <a:rPr lang="en-CA" sz="4400" dirty="0" err="1"/>
              <a:t>ኃጢአት</a:t>
            </a:r>
            <a:r>
              <a:rPr lang="en-CA" sz="4400" dirty="0"/>
              <a:t> </a:t>
            </a:r>
            <a:r>
              <a:rPr lang="en-CA" sz="4400" dirty="0" err="1" smtClean="0"/>
              <a:t>ይትኀደግ</a:t>
            </a:r>
            <a:r>
              <a:rPr lang="en-CA" sz="4400" dirty="0" smtClean="0"/>
              <a:t> </a:t>
            </a:r>
            <a:r>
              <a:rPr lang="en-CA" sz="4400" dirty="0" err="1"/>
              <a:t>ሎሙ</a:t>
            </a:r>
            <a:r>
              <a:rPr lang="en-CA" sz="4400" dirty="0"/>
              <a:t>፡ </a:t>
            </a:r>
            <a:r>
              <a:rPr lang="en-CA" sz="4400" dirty="0" err="1"/>
              <a:t>ወለእለ</a:t>
            </a:r>
            <a:r>
              <a:rPr lang="en-CA" sz="4400" dirty="0"/>
              <a:t> </a:t>
            </a:r>
            <a:r>
              <a:rPr lang="en-CA" sz="4400" dirty="0" err="1" smtClean="0"/>
              <a:t>ኢኀደግሙ</a:t>
            </a:r>
            <a:r>
              <a:rPr lang="en-CA" sz="4400" dirty="0" smtClean="0"/>
              <a:t> </a:t>
            </a:r>
            <a:r>
              <a:rPr lang="en-CA" sz="4400" dirty="0" err="1"/>
              <a:t>ኢይትኀደግ</a:t>
            </a:r>
            <a:r>
              <a:rPr lang="en-CA" sz="4400" dirty="0"/>
              <a:t> </a:t>
            </a:r>
            <a:r>
              <a:rPr lang="en-CA" sz="4400" dirty="0" err="1"/>
              <a:t>ሎሙ</a:t>
            </a:r>
            <a:r>
              <a:rPr lang="en-CA" sz="4400" dirty="0"/>
              <a:t>። </a:t>
            </a:r>
            <a:endParaRPr lang="en-CA" sz="4400" dirty="0" smtClean="0"/>
          </a:p>
        </p:txBody>
      </p:sp>
      <p:sp>
        <p:nvSpPr>
          <p:cNvPr id="19" name="Rectangle 18"/>
          <p:cNvSpPr/>
          <p:nvPr/>
        </p:nvSpPr>
        <p:spPr>
          <a:xfrm>
            <a:off x="3959995" y="-1697"/>
            <a:ext cx="4355124" cy="6186309"/>
          </a:xfrm>
          <a:prstGeom prst="rect">
            <a:avLst/>
          </a:prstGeom>
        </p:spPr>
        <p:txBody>
          <a:bodyPr wrap="square">
            <a:spAutoFit/>
          </a:bodyPr>
          <a:lstStyle/>
          <a:p>
            <a:r>
              <a:rPr lang="en-CA" sz="3600" dirty="0" err="1">
                <a:solidFill>
                  <a:schemeClr val="tx1">
                    <a:lumMod val="95000"/>
                  </a:schemeClr>
                </a:solidFill>
              </a:rPr>
              <a:t>ንቅዱሳን</a:t>
            </a:r>
            <a:r>
              <a:rPr lang="en-CA" sz="3600" dirty="0">
                <a:solidFill>
                  <a:schemeClr val="tx1">
                    <a:lumMod val="95000"/>
                  </a:schemeClr>
                </a:solidFill>
              </a:rPr>
              <a:t> </a:t>
            </a:r>
            <a:r>
              <a:rPr lang="en-CA" sz="3600" dirty="0" err="1">
                <a:solidFill>
                  <a:schemeClr val="tx1">
                    <a:lumMod val="95000"/>
                  </a:schemeClr>
                </a:solidFill>
              </a:rPr>
              <a:t>ደቂ</a:t>
            </a:r>
            <a:r>
              <a:rPr lang="en-CA" sz="3600" dirty="0">
                <a:solidFill>
                  <a:schemeClr val="tx1">
                    <a:lumMod val="95000"/>
                  </a:schemeClr>
                </a:solidFill>
              </a:rPr>
              <a:t> </a:t>
            </a:r>
            <a:r>
              <a:rPr lang="en-CA" sz="3600" dirty="0" err="1">
                <a:solidFill>
                  <a:schemeClr val="tx1">
                    <a:lumMod val="95000"/>
                  </a:schemeClr>
                </a:solidFill>
              </a:rPr>
              <a:t>መዛሙርትኻን</a:t>
            </a:r>
            <a:r>
              <a:rPr lang="en-CA" sz="3600" dirty="0">
                <a:solidFill>
                  <a:schemeClr val="tx1">
                    <a:lumMod val="95000"/>
                  </a:schemeClr>
                </a:solidFill>
              </a:rPr>
              <a:t> </a:t>
            </a:r>
            <a:r>
              <a:rPr lang="en-CA" sz="3600" dirty="0" err="1">
                <a:solidFill>
                  <a:schemeClr val="tx1">
                    <a:lumMod val="95000"/>
                  </a:schemeClr>
                </a:solidFill>
              </a:rPr>
              <a:t>ንጹሓን</a:t>
            </a:r>
            <a:r>
              <a:rPr lang="en-CA" sz="3600" dirty="0">
                <a:solidFill>
                  <a:schemeClr val="tx1">
                    <a:lumMod val="95000"/>
                  </a:schemeClr>
                </a:solidFill>
              </a:rPr>
              <a:t> </a:t>
            </a:r>
            <a:r>
              <a:rPr lang="en-CA" sz="3600" dirty="0" err="1">
                <a:solidFill>
                  <a:schemeClr val="tx1">
                    <a:lumMod val="95000"/>
                  </a:schemeClr>
                </a:solidFill>
              </a:rPr>
              <a:t>ንዝኾኑ</a:t>
            </a:r>
            <a:r>
              <a:rPr lang="en-CA" sz="3600" dirty="0">
                <a:solidFill>
                  <a:schemeClr val="tx1">
                    <a:lumMod val="95000"/>
                  </a:schemeClr>
                </a:solidFill>
              </a:rPr>
              <a:t> </a:t>
            </a:r>
            <a:r>
              <a:rPr lang="en-CA" sz="3600" dirty="0" err="1">
                <a:solidFill>
                  <a:schemeClr val="tx1">
                    <a:lumMod val="95000"/>
                  </a:schemeClr>
                </a:solidFill>
              </a:rPr>
              <a:t>ኣገልገልትኻ</a:t>
            </a:r>
            <a:r>
              <a:rPr lang="en-CA" sz="3600" dirty="0">
                <a:solidFill>
                  <a:schemeClr val="tx1">
                    <a:lumMod val="95000"/>
                  </a:schemeClr>
                </a:solidFill>
              </a:rPr>
              <a:t>  </a:t>
            </a:r>
          </a:p>
          <a:p>
            <a:r>
              <a:rPr lang="en-CA" sz="3600" dirty="0" err="1" smtClean="0"/>
              <a:t>ሓዋርያት</a:t>
            </a:r>
            <a:r>
              <a:rPr lang="en-CA" sz="3600" dirty="0" smtClean="0"/>
              <a:t>፡ </a:t>
            </a:r>
            <a:r>
              <a:rPr lang="en-CA" sz="3600" dirty="0" err="1" smtClean="0"/>
              <a:t>ኡፍ</a:t>
            </a:r>
            <a:r>
              <a:rPr lang="en-CA" sz="3600" dirty="0" smtClean="0"/>
              <a:t> </a:t>
            </a:r>
            <a:r>
              <a:rPr lang="en-CA" sz="3600" dirty="0" err="1" smtClean="0"/>
              <a:t>ኢልካ</a:t>
            </a:r>
            <a:r>
              <a:rPr lang="en-CA" sz="3600" dirty="0" smtClean="0"/>
              <a:t> </a:t>
            </a:r>
            <a:r>
              <a:rPr lang="en-CA" sz="3600" dirty="0" err="1" smtClean="0"/>
              <a:t>መንፈስ</a:t>
            </a:r>
            <a:r>
              <a:rPr lang="en-CA" sz="3600" dirty="0" smtClean="0"/>
              <a:t> </a:t>
            </a:r>
            <a:r>
              <a:rPr lang="en-CA" sz="3600" dirty="0" err="1" smtClean="0"/>
              <a:t>ቅዱስ</a:t>
            </a:r>
            <a:r>
              <a:rPr lang="en-CA" sz="3600" dirty="0" smtClean="0"/>
              <a:t> </a:t>
            </a:r>
            <a:r>
              <a:rPr lang="en-CA" sz="3600" dirty="0" err="1" smtClean="0"/>
              <a:t>ዘሕደርካሎም</a:t>
            </a:r>
            <a:r>
              <a:rPr lang="en-CA" sz="3600" dirty="0" smtClean="0"/>
              <a:t>፡ </a:t>
            </a:r>
            <a:r>
              <a:rPr lang="en-CA" sz="3600" dirty="0" err="1" smtClean="0"/>
              <a:t>መንፈስ</a:t>
            </a:r>
            <a:r>
              <a:rPr lang="en-CA" sz="3600" dirty="0" smtClean="0"/>
              <a:t> </a:t>
            </a:r>
            <a:r>
              <a:rPr lang="en-CA" sz="3600" dirty="0" err="1" smtClean="0"/>
              <a:t>ቅዱስ</a:t>
            </a:r>
            <a:r>
              <a:rPr lang="en-CA" sz="3600" dirty="0" smtClean="0"/>
              <a:t> </a:t>
            </a:r>
            <a:r>
              <a:rPr lang="en-CA" sz="3600" dirty="0" err="1" smtClean="0"/>
              <a:t>ተቐበሉ</a:t>
            </a:r>
            <a:r>
              <a:rPr lang="en-CA" sz="3600" dirty="0" smtClean="0"/>
              <a:t>። </a:t>
            </a:r>
            <a:r>
              <a:rPr lang="en-CA" sz="3600" dirty="0" err="1" smtClean="0"/>
              <a:t>ኃጢኣቶም</a:t>
            </a:r>
            <a:r>
              <a:rPr lang="en-CA" sz="3600" dirty="0" smtClean="0"/>
              <a:t> </a:t>
            </a:r>
            <a:r>
              <a:rPr lang="en-CA" sz="3600" dirty="0" err="1" smtClean="0"/>
              <a:t>ንዝሓደግክሙሎም</a:t>
            </a:r>
            <a:r>
              <a:rPr lang="en-CA" sz="3600" dirty="0" smtClean="0"/>
              <a:t> </a:t>
            </a:r>
            <a:r>
              <a:rPr lang="en-CA" sz="3600" dirty="0" err="1" smtClean="0"/>
              <a:t>ኪኅደገሎም</a:t>
            </a:r>
            <a:r>
              <a:rPr lang="en-CA" sz="3600" dirty="0" smtClean="0"/>
              <a:t> </a:t>
            </a:r>
            <a:r>
              <a:rPr lang="en-CA" sz="3600" dirty="0" err="1" smtClean="0"/>
              <a:t>እዩ</a:t>
            </a:r>
            <a:r>
              <a:rPr lang="en-CA" sz="3600" dirty="0" smtClean="0"/>
              <a:t>። </a:t>
            </a:r>
          </a:p>
          <a:p>
            <a:r>
              <a:rPr lang="en-CA" sz="3600" dirty="0" err="1" smtClean="0"/>
              <a:t>ንዘይኃደግክሙሎም</a:t>
            </a:r>
            <a:r>
              <a:rPr lang="en-CA" sz="3600" dirty="0" smtClean="0"/>
              <a:t> </a:t>
            </a:r>
            <a:r>
              <a:rPr lang="en-CA" sz="3600" dirty="0" err="1"/>
              <a:t>ግና</a:t>
            </a:r>
            <a:r>
              <a:rPr lang="en-CA" sz="3600" dirty="0"/>
              <a:t>፡ </a:t>
            </a:r>
            <a:r>
              <a:rPr lang="en-CA" sz="3600" dirty="0" err="1"/>
              <a:t>ኃጢኣቶም</a:t>
            </a:r>
            <a:r>
              <a:rPr lang="en-CA" sz="3600" dirty="0"/>
              <a:t> </a:t>
            </a:r>
            <a:r>
              <a:rPr lang="en-CA" sz="3600" dirty="0" err="1"/>
              <a:t>ኣይኪኅደገሎምን</a:t>
            </a:r>
            <a:r>
              <a:rPr lang="en-CA" sz="3600" dirty="0"/>
              <a:t> </a:t>
            </a:r>
            <a:r>
              <a:rPr lang="en-CA" sz="3600" dirty="0" err="1" smtClean="0"/>
              <a:t>እዩ</a:t>
            </a:r>
            <a:r>
              <a:rPr lang="en-CA" sz="3600" dirty="0" smtClean="0"/>
              <a:t>፣  </a:t>
            </a:r>
            <a:r>
              <a:rPr lang="en-CA" sz="3600" dirty="0" err="1"/>
              <a:t>እውን</a:t>
            </a:r>
            <a:r>
              <a:rPr lang="en-CA" sz="3600" dirty="0"/>
              <a:t> </a:t>
            </a:r>
            <a:r>
              <a:rPr lang="en-CA" sz="3600" dirty="0" err="1"/>
              <a:t>ዝበልካዮም</a:t>
            </a:r>
            <a:r>
              <a:rPr lang="en-CA" sz="3600" dirty="0"/>
              <a:t>። </a:t>
            </a:r>
            <a:endParaRPr lang="en-CA" sz="3600" dirty="0" smtClean="0"/>
          </a:p>
        </p:txBody>
      </p:sp>
      <p:sp>
        <p:nvSpPr>
          <p:cNvPr id="8" name="Rectangle 7"/>
          <p:cNvSpPr/>
          <p:nvPr/>
        </p:nvSpPr>
        <p:spPr>
          <a:xfrm>
            <a:off x="8292909" y="-63795"/>
            <a:ext cx="4110333" cy="6817251"/>
          </a:xfrm>
          <a:prstGeom prst="rect">
            <a:avLst/>
          </a:prstGeom>
        </p:spPr>
        <p:txBody>
          <a:bodyPr wrap="square">
            <a:spAutoFit/>
          </a:bodyPr>
          <a:lstStyle/>
          <a:p>
            <a:pPr marL="40639" marR="40639">
              <a:spcBef>
                <a:spcPts val="600"/>
              </a:spcBef>
              <a:defRPr sz="1800">
                <a:uFillTx/>
              </a:defRPr>
            </a:pPr>
            <a:r>
              <a:rPr lang="en-US" sz="3600" dirty="0"/>
              <a:t>upon the face of  Thy holy disciples and pure ministers saying to them:  </a:t>
            </a:r>
          </a:p>
          <a:p>
            <a:pPr marL="40639" marR="40639">
              <a:spcBef>
                <a:spcPts val="600"/>
              </a:spcBef>
              <a:defRPr sz="1800">
                <a:uFillTx/>
              </a:defRPr>
            </a:pPr>
            <a:r>
              <a:rPr lang="en-US" sz="3600" dirty="0" smtClean="0">
                <a:uFill>
                  <a:solidFill>
                    <a:srgbClr val="000000"/>
                  </a:solidFill>
                </a:uFill>
              </a:rPr>
              <a:t>Receive </a:t>
            </a:r>
            <a:r>
              <a:rPr lang="en-US" sz="3600" dirty="0">
                <a:uFill>
                  <a:solidFill>
                    <a:srgbClr val="000000"/>
                  </a:solidFill>
                </a:uFill>
              </a:rPr>
              <a:t>the Holy Spirit:  whatsoever men's sins ye remit they are remitted unto them, and whatsoever sins ye retain they are retained: </a:t>
            </a:r>
            <a:endParaRPr lang="en-US" sz="3600" dirty="0" smtClean="0">
              <a:uFill>
                <a:solidFill>
                  <a:srgbClr val="000000"/>
                </a:solidFill>
              </a:uFill>
            </a:endParaRPr>
          </a:p>
        </p:txBody>
      </p:sp>
    </p:spTree>
    <p:extLst>
      <p:ext uri="{BB962C8B-B14F-4D97-AF65-F5344CB8AC3E}">
        <p14:creationId xmlns:p14="http://schemas.microsoft.com/office/powerpoint/2010/main" val="29977977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7463582"/>
          </a:xfrm>
          <a:prstGeom prst="rect">
            <a:avLst/>
          </a:prstGeom>
        </p:spPr>
        <p:txBody>
          <a:bodyPr wrap="square">
            <a:spAutoFit/>
          </a:bodyPr>
          <a:lstStyle/>
          <a:p>
            <a:r>
              <a:rPr lang="en-CA" sz="1400" dirty="0" smtClean="0">
                <a:solidFill>
                  <a:srgbClr val="FFC000"/>
                </a:solidFill>
              </a:rPr>
              <a:t>፶፯. </a:t>
            </a:r>
            <a:r>
              <a:rPr lang="en-CA" sz="4400" dirty="0" err="1"/>
              <a:t>እንተ</a:t>
            </a:r>
            <a:r>
              <a:rPr lang="en-CA" sz="4400" dirty="0"/>
              <a:t> ኦ </a:t>
            </a:r>
            <a:r>
              <a:rPr lang="en-CA" sz="4400" dirty="0" err="1"/>
              <a:t>እግዚኦ</a:t>
            </a:r>
            <a:r>
              <a:rPr lang="en-CA" sz="4400" dirty="0"/>
              <a:t> </a:t>
            </a:r>
            <a:r>
              <a:rPr lang="en-CA" sz="4400" dirty="0" err="1"/>
              <a:t>ይእዜኒ</a:t>
            </a:r>
            <a:r>
              <a:rPr lang="en-CA" sz="4400" dirty="0"/>
              <a:t> </a:t>
            </a:r>
            <a:r>
              <a:rPr lang="en-CA" sz="4400" dirty="0" err="1"/>
              <a:t>ጸጎከ</a:t>
            </a:r>
            <a:r>
              <a:rPr lang="en-CA" sz="4400" dirty="0"/>
              <a:t> </a:t>
            </a:r>
            <a:r>
              <a:rPr lang="en-CA" sz="4400" dirty="0" err="1"/>
              <a:t>ክህነት</a:t>
            </a:r>
            <a:r>
              <a:rPr lang="en-CA" sz="4400" dirty="0"/>
              <a:t> </a:t>
            </a:r>
            <a:r>
              <a:rPr lang="en-CA" sz="4400" dirty="0" err="1"/>
              <a:t>ለላእካኒከ</a:t>
            </a:r>
            <a:r>
              <a:rPr lang="en-CA" sz="4400" dirty="0"/>
              <a:t> </a:t>
            </a:r>
            <a:r>
              <a:rPr lang="en-CA" sz="4400" dirty="0" err="1"/>
              <a:t>ንጹሓን</a:t>
            </a:r>
            <a:r>
              <a:rPr lang="en-CA" sz="4400" dirty="0"/>
              <a:t> </a:t>
            </a:r>
            <a:r>
              <a:rPr lang="en-CA" sz="4400" dirty="0" err="1"/>
              <a:t>ለእለ</a:t>
            </a:r>
            <a:r>
              <a:rPr lang="en-CA" sz="4400" dirty="0"/>
              <a:t> </a:t>
            </a:r>
            <a:r>
              <a:rPr lang="en-CA" sz="4400" dirty="0" err="1"/>
              <a:t>ይገብሩ</a:t>
            </a:r>
            <a:r>
              <a:rPr lang="en-CA" sz="4400" dirty="0"/>
              <a:t> </a:t>
            </a:r>
            <a:r>
              <a:rPr lang="en-CA" sz="4400" dirty="0" err="1"/>
              <a:t>ግብረ</a:t>
            </a:r>
            <a:r>
              <a:rPr lang="en-CA" sz="4400" dirty="0"/>
              <a:t> </a:t>
            </a:r>
            <a:r>
              <a:rPr lang="en-CA" sz="4400" dirty="0" err="1"/>
              <a:t>ክህነት</a:t>
            </a:r>
            <a:r>
              <a:rPr lang="en-CA" sz="4400" dirty="0"/>
              <a:t> </a:t>
            </a:r>
            <a:r>
              <a:rPr lang="en-CA" sz="4400" dirty="0" err="1"/>
              <a:t>ኵሎ</a:t>
            </a:r>
            <a:r>
              <a:rPr lang="en-CA" sz="4400" dirty="0"/>
              <a:t> </a:t>
            </a:r>
            <a:r>
              <a:rPr lang="en-CA" sz="4400" dirty="0" err="1"/>
              <a:t>ጊዜ</a:t>
            </a:r>
            <a:r>
              <a:rPr lang="en-CA" sz="4400" dirty="0"/>
              <a:t> </a:t>
            </a:r>
            <a:r>
              <a:rPr lang="en-CA" sz="4400" dirty="0" err="1"/>
              <a:t>በቤተ</a:t>
            </a:r>
            <a:r>
              <a:rPr lang="en-CA" sz="4400" dirty="0"/>
              <a:t> </a:t>
            </a:r>
            <a:r>
              <a:rPr lang="en-CA" sz="4400" dirty="0" err="1"/>
              <a:t>ክርስቲያን</a:t>
            </a:r>
            <a:r>
              <a:rPr lang="en-CA" sz="4400" dirty="0"/>
              <a:t> </a:t>
            </a:r>
            <a:r>
              <a:rPr lang="en-CA" sz="4400" dirty="0" err="1"/>
              <a:t>ቅድስት</a:t>
            </a:r>
            <a:r>
              <a:rPr lang="en-CA" sz="4400" dirty="0"/>
              <a:t>፣ </a:t>
            </a:r>
            <a:r>
              <a:rPr lang="en-CA" sz="4400" dirty="0" err="1"/>
              <a:t>ከመ</a:t>
            </a:r>
            <a:r>
              <a:rPr lang="en-CA" sz="4400" dirty="0"/>
              <a:t> </a:t>
            </a:r>
            <a:r>
              <a:rPr lang="en-CA" sz="4400" dirty="0" err="1" smtClean="0"/>
              <a:t>ይኅድጉ</a:t>
            </a:r>
            <a:endParaRPr lang="en-CA" sz="4400" dirty="0" smtClean="0"/>
          </a:p>
          <a:p>
            <a:r>
              <a:rPr lang="en-CA" sz="4400" dirty="0" err="1"/>
              <a:t>ኃጢአተ</a:t>
            </a:r>
            <a:r>
              <a:rPr lang="en-CA" sz="4400" dirty="0"/>
              <a:t> </a:t>
            </a:r>
            <a:r>
              <a:rPr lang="en-CA" sz="4400" dirty="0" err="1"/>
              <a:t>በዲበ</a:t>
            </a:r>
            <a:r>
              <a:rPr lang="en-CA" sz="4400" dirty="0"/>
              <a:t> </a:t>
            </a:r>
            <a:r>
              <a:rPr lang="en-CA" sz="4400" dirty="0" err="1"/>
              <a:t>ምድር</a:t>
            </a:r>
            <a:r>
              <a:rPr lang="en-CA" sz="4400" dirty="0"/>
              <a:t>፡ </a:t>
            </a:r>
            <a:r>
              <a:rPr lang="en-CA" sz="4400" dirty="0" err="1"/>
              <a:t>ይእስሩ</a:t>
            </a:r>
            <a:r>
              <a:rPr lang="en-CA" sz="4400" dirty="0"/>
              <a:t> </a:t>
            </a:r>
            <a:r>
              <a:rPr lang="en-CA" sz="4400" dirty="0" err="1"/>
              <a:t>ወይፍትሑ</a:t>
            </a:r>
            <a:r>
              <a:rPr lang="en-CA" sz="4400" dirty="0"/>
              <a:t> </a:t>
            </a:r>
            <a:r>
              <a:rPr lang="en-CA" sz="4400" dirty="0" err="1"/>
              <a:t>ኵሎ</a:t>
            </a:r>
            <a:r>
              <a:rPr lang="en-CA" sz="4400" dirty="0"/>
              <a:t> </a:t>
            </a:r>
            <a:r>
              <a:rPr lang="en-CA" sz="4400" dirty="0" err="1"/>
              <a:t>ማእሰረ</a:t>
            </a:r>
            <a:r>
              <a:rPr lang="en-CA" sz="4400" dirty="0"/>
              <a:t> </a:t>
            </a:r>
            <a:r>
              <a:rPr lang="en-CA" sz="4400" dirty="0" err="1"/>
              <a:t>ዐመፃ</a:t>
            </a:r>
            <a:r>
              <a:rPr lang="en-CA" sz="4400" dirty="0"/>
              <a:t>። </a:t>
            </a:r>
          </a:p>
          <a:p>
            <a:endParaRPr lang="en-CA" sz="3900" dirty="0"/>
          </a:p>
        </p:txBody>
      </p:sp>
      <p:sp>
        <p:nvSpPr>
          <p:cNvPr id="19" name="Rectangle 18"/>
          <p:cNvSpPr/>
          <p:nvPr/>
        </p:nvSpPr>
        <p:spPr>
          <a:xfrm>
            <a:off x="3959995" y="-1697"/>
            <a:ext cx="4355124" cy="6863417"/>
          </a:xfrm>
          <a:prstGeom prst="rect">
            <a:avLst/>
          </a:prstGeom>
        </p:spPr>
        <p:txBody>
          <a:bodyPr wrap="square">
            <a:spAutoFit/>
          </a:bodyPr>
          <a:lstStyle/>
          <a:p>
            <a:r>
              <a:rPr lang="en-CA" sz="1400" dirty="0" smtClean="0">
                <a:solidFill>
                  <a:srgbClr val="FFC000"/>
                </a:solidFill>
              </a:rPr>
              <a:t>57. </a:t>
            </a:r>
            <a:r>
              <a:rPr lang="en-CA" sz="4000" dirty="0" err="1" smtClean="0"/>
              <a:t>ሕጂውን</a:t>
            </a:r>
            <a:r>
              <a:rPr lang="en-CA" sz="4000" dirty="0" smtClean="0"/>
              <a:t> </a:t>
            </a:r>
            <a:r>
              <a:rPr lang="en-CA" sz="4000" dirty="0" err="1"/>
              <a:t>ኣብዛ</a:t>
            </a:r>
            <a:r>
              <a:rPr lang="en-CA" sz="4000" dirty="0"/>
              <a:t> </a:t>
            </a:r>
            <a:r>
              <a:rPr lang="en-CA" sz="4000" dirty="0" err="1"/>
              <a:t>ቅድስት</a:t>
            </a:r>
            <a:r>
              <a:rPr lang="en-CA" sz="4000" dirty="0"/>
              <a:t> </a:t>
            </a:r>
            <a:r>
              <a:rPr lang="en-CA" sz="4000" dirty="0" err="1"/>
              <a:t>ቤተ</a:t>
            </a:r>
            <a:r>
              <a:rPr lang="en-CA" sz="4000" dirty="0"/>
              <a:t> </a:t>
            </a:r>
            <a:r>
              <a:rPr lang="en-CA" sz="4000" dirty="0" err="1"/>
              <a:t>ክርስቲያንካ</a:t>
            </a:r>
            <a:r>
              <a:rPr lang="en-CA" sz="4000" dirty="0"/>
              <a:t>፡ </a:t>
            </a:r>
            <a:r>
              <a:rPr lang="en-CA" sz="4000" dirty="0" err="1"/>
              <a:t>ኩሉ</a:t>
            </a:r>
            <a:r>
              <a:rPr lang="en-CA" sz="4000" dirty="0"/>
              <a:t> </a:t>
            </a:r>
            <a:r>
              <a:rPr lang="en-CA" sz="4000" dirty="0" err="1"/>
              <a:t>ጊዜ</a:t>
            </a:r>
            <a:r>
              <a:rPr lang="en-CA" sz="4000" dirty="0"/>
              <a:t> </a:t>
            </a:r>
            <a:r>
              <a:rPr lang="en-CA" sz="4000" dirty="0" err="1"/>
              <a:t>ናይ</a:t>
            </a:r>
            <a:r>
              <a:rPr lang="en-CA" sz="4000" dirty="0"/>
              <a:t> </a:t>
            </a:r>
            <a:r>
              <a:rPr lang="en-CA" sz="4000" dirty="0" err="1"/>
              <a:t>ክህነት</a:t>
            </a:r>
            <a:r>
              <a:rPr lang="en-CA" sz="4000" dirty="0"/>
              <a:t> </a:t>
            </a:r>
            <a:r>
              <a:rPr lang="en-CA" sz="4000" dirty="0" err="1"/>
              <a:t>ስራሕ</a:t>
            </a:r>
            <a:r>
              <a:rPr lang="en-CA" sz="4000" dirty="0"/>
              <a:t> </a:t>
            </a:r>
            <a:r>
              <a:rPr lang="en-CA" sz="4000" dirty="0" err="1"/>
              <a:t>ንዚሰርሑ</a:t>
            </a:r>
            <a:r>
              <a:rPr lang="en-CA" sz="4000" dirty="0"/>
              <a:t> </a:t>
            </a:r>
            <a:r>
              <a:rPr lang="en-CA" sz="4000" dirty="0" err="1"/>
              <a:t>ንጹሓን</a:t>
            </a:r>
            <a:r>
              <a:rPr lang="en-CA" sz="4000" dirty="0"/>
              <a:t> </a:t>
            </a:r>
            <a:r>
              <a:rPr lang="en-CA" sz="4000" dirty="0" err="1" smtClean="0"/>
              <a:t>ኣገልገልትካ፡</a:t>
            </a:r>
            <a:r>
              <a:rPr lang="en-CA" sz="4000" dirty="0" err="1"/>
              <a:t>ኣብዚ</a:t>
            </a:r>
            <a:r>
              <a:rPr lang="en-CA" sz="4000" dirty="0"/>
              <a:t> </a:t>
            </a:r>
            <a:r>
              <a:rPr lang="en-CA" sz="4000" dirty="0" err="1"/>
              <a:t>ዓለም</a:t>
            </a:r>
            <a:r>
              <a:rPr lang="en-CA" sz="4000" dirty="0"/>
              <a:t> </a:t>
            </a:r>
            <a:r>
              <a:rPr lang="en-CA" sz="4000" dirty="0" err="1"/>
              <a:t>እዚ</a:t>
            </a:r>
            <a:r>
              <a:rPr lang="en-CA" sz="4000" dirty="0"/>
              <a:t> </a:t>
            </a:r>
            <a:r>
              <a:rPr lang="en-CA" sz="4000" dirty="0" err="1"/>
              <a:t>ኃጢኣት</a:t>
            </a:r>
            <a:r>
              <a:rPr lang="en-CA" sz="4000" dirty="0"/>
              <a:t> </a:t>
            </a:r>
          </a:p>
          <a:p>
            <a:r>
              <a:rPr lang="en-CA" sz="4000" dirty="0" err="1"/>
              <a:t>ኼሥተስርዩን</a:t>
            </a:r>
            <a:r>
              <a:rPr lang="en-CA" sz="4000" dirty="0"/>
              <a:t> </a:t>
            </a:r>
            <a:r>
              <a:rPr lang="en-CA" sz="4000" dirty="0" err="1"/>
              <a:t>ዅሉ</a:t>
            </a:r>
            <a:r>
              <a:rPr lang="en-CA" sz="4000" dirty="0"/>
              <a:t> </a:t>
            </a:r>
            <a:r>
              <a:rPr lang="en-CA" sz="4000" dirty="0" err="1"/>
              <a:t>ማእሰርቲ</a:t>
            </a:r>
            <a:r>
              <a:rPr lang="en-CA" sz="4000" dirty="0"/>
              <a:t> </a:t>
            </a:r>
            <a:r>
              <a:rPr lang="en-CA" sz="4000" dirty="0" err="1"/>
              <a:t>ዓመፃውን</a:t>
            </a:r>
            <a:r>
              <a:rPr lang="en-CA" sz="4000" dirty="0"/>
              <a:t> </a:t>
            </a:r>
            <a:r>
              <a:rPr lang="en-CA" sz="4000" dirty="0" err="1"/>
              <a:t>ኪፈትሑን</a:t>
            </a:r>
            <a:r>
              <a:rPr lang="en-CA" sz="4000" dirty="0"/>
              <a:t> </a:t>
            </a:r>
            <a:r>
              <a:rPr lang="en-CA" sz="4000" dirty="0" err="1"/>
              <a:t>ኪኣስሩን</a:t>
            </a:r>
            <a:r>
              <a:rPr lang="en-CA" sz="4000" dirty="0"/>
              <a:t>፣ ኦ </a:t>
            </a:r>
            <a:r>
              <a:rPr lang="en-CA" sz="4000" dirty="0" err="1"/>
              <a:t>ጐይታ</a:t>
            </a:r>
            <a:r>
              <a:rPr lang="en-CA" sz="4000" dirty="0"/>
              <a:t>፣ </a:t>
            </a:r>
            <a:r>
              <a:rPr lang="en-CA" sz="4000" dirty="0" err="1"/>
              <a:t>ንስካ</a:t>
            </a:r>
            <a:r>
              <a:rPr lang="en-CA" sz="4000" dirty="0"/>
              <a:t> </a:t>
            </a:r>
            <a:r>
              <a:rPr lang="en-CA" sz="4000" dirty="0" err="1"/>
              <a:t>ሥልጣነ</a:t>
            </a:r>
            <a:r>
              <a:rPr lang="en-CA" sz="4000" dirty="0"/>
              <a:t> </a:t>
            </a:r>
            <a:r>
              <a:rPr lang="en-CA" sz="4000" dirty="0" err="1"/>
              <a:t>ክህነት</a:t>
            </a:r>
            <a:r>
              <a:rPr lang="en-CA" sz="4000" dirty="0"/>
              <a:t> </a:t>
            </a:r>
            <a:r>
              <a:rPr lang="en-CA" sz="4000" dirty="0" err="1"/>
              <a:t>ሂብካ</a:t>
            </a:r>
            <a:r>
              <a:rPr lang="en-CA" sz="4000" dirty="0"/>
              <a:t> </a:t>
            </a:r>
            <a:r>
              <a:rPr lang="en-CA" sz="4000" dirty="0" err="1"/>
              <a:t>ኢካ</a:t>
            </a:r>
            <a:r>
              <a:rPr lang="en-CA" sz="4000" dirty="0"/>
              <a:t>። </a:t>
            </a:r>
          </a:p>
        </p:txBody>
      </p:sp>
      <p:sp>
        <p:nvSpPr>
          <p:cNvPr id="8" name="Rectangle 7"/>
          <p:cNvSpPr/>
          <p:nvPr/>
        </p:nvSpPr>
        <p:spPr>
          <a:xfrm>
            <a:off x="8292909" y="-63795"/>
            <a:ext cx="4110333" cy="6740307"/>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57. </a:t>
            </a:r>
            <a:r>
              <a:rPr lang="en-US" sz="3600" dirty="0" smtClean="0">
                <a:uFill>
                  <a:solidFill>
                    <a:srgbClr val="000000"/>
                  </a:solidFill>
                </a:uFill>
              </a:rPr>
              <a:t>Thou</a:t>
            </a:r>
            <a:r>
              <a:rPr lang="en-US" sz="3600" dirty="0">
                <a:uFill>
                  <a:solidFill>
                    <a:srgbClr val="000000"/>
                  </a:solidFill>
                </a:uFill>
              </a:rPr>
              <a:t>, therefore, O Lord, hast now granted the priesthood to Thy pure ministers that do the </a:t>
            </a:r>
            <a:r>
              <a:rPr lang="en-US" sz="3600" dirty="0" smtClean="0">
                <a:uFill>
                  <a:solidFill>
                    <a:srgbClr val="000000"/>
                  </a:solidFill>
                </a:uFill>
              </a:rPr>
              <a:t>priests‘ </a:t>
            </a:r>
            <a:r>
              <a:rPr lang="en-US" sz="3600" dirty="0">
                <a:uFill>
                  <a:solidFill>
                    <a:srgbClr val="000000"/>
                  </a:solidFill>
                </a:uFill>
              </a:rPr>
              <a:t>office at all times in Thy holy church that they may remit sin on earth, may bind and loosen all the bonds of iniquity. </a:t>
            </a:r>
          </a:p>
        </p:txBody>
      </p:sp>
    </p:spTree>
    <p:extLst>
      <p:ext uri="{BB962C8B-B14F-4D97-AF65-F5344CB8AC3E}">
        <p14:creationId xmlns:p14="http://schemas.microsoft.com/office/powerpoint/2010/main" val="22101426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863417"/>
          </a:xfrm>
          <a:prstGeom prst="rect">
            <a:avLst/>
          </a:prstGeom>
        </p:spPr>
        <p:txBody>
          <a:bodyPr wrap="square">
            <a:spAutoFit/>
          </a:bodyPr>
          <a:lstStyle/>
          <a:p>
            <a:r>
              <a:rPr lang="en-CA" sz="1400" dirty="0" smtClean="0">
                <a:solidFill>
                  <a:srgbClr val="FFC000"/>
                </a:solidFill>
              </a:rPr>
              <a:t>፶፰. </a:t>
            </a:r>
            <a:r>
              <a:rPr lang="en-CA" sz="4000" dirty="0" err="1" smtClean="0"/>
              <a:t>ወይእዜኒ</a:t>
            </a:r>
            <a:r>
              <a:rPr lang="en-CA" sz="4000" dirty="0" smtClean="0"/>
              <a:t> </a:t>
            </a:r>
            <a:r>
              <a:rPr lang="en-CA" sz="4000" dirty="0" err="1"/>
              <a:t>ካዕበ</a:t>
            </a:r>
            <a:r>
              <a:rPr lang="en-CA" sz="4000" dirty="0"/>
              <a:t> </a:t>
            </a:r>
            <a:r>
              <a:rPr lang="en-CA" sz="4000" dirty="0" err="1"/>
              <a:t>ንስእል</a:t>
            </a:r>
            <a:r>
              <a:rPr lang="en-CA" sz="4000" dirty="0"/>
              <a:t> </a:t>
            </a:r>
            <a:r>
              <a:rPr lang="en-CA" sz="4000" dirty="0" err="1"/>
              <a:t>ወነኀሥሥ</a:t>
            </a:r>
            <a:r>
              <a:rPr lang="en-CA" sz="4000" dirty="0"/>
              <a:t> </a:t>
            </a:r>
            <a:r>
              <a:rPr lang="en-CA" sz="4000" dirty="0" err="1"/>
              <a:t>እምነ</a:t>
            </a:r>
            <a:r>
              <a:rPr lang="en-CA" sz="4000" dirty="0"/>
              <a:t> </a:t>
            </a:r>
            <a:r>
              <a:rPr lang="en-CA" sz="4000" dirty="0" err="1"/>
              <a:t>ኂሩትከ</a:t>
            </a:r>
            <a:r>
              <a:rPr lang="en-CA" sz="4000" dirty="0"/>
              <a:t> ኦ </a:t>
            </a:r>
            <a:r>
              <a:rPr lang="en-CA" sz="4000" dirty="0" err="1"/>
              <a:t>መፍቀሬ</a:t>
            </a:r>
            <a:r>
              <a:rPr lang="en-CA" sz="4000" dirty="0"/>
              <a:t> </a:t>
            </a:r>
            <a:r>
              <a:rPr lang="en-CA" sz="4000" dirty="0" err="1"/>
              <a:t>ሰብእ</a:t>
            </a:r>
            <a:r>
              <a:rPr lang="en-CA" sz="4000" dirty="0"/>
              <a:t> </a:t>
            </a:r>
            <a:r>
              <a:rPr lang="en-CA" sz="4000" dirty="0" err="1"/>
              <a:t>በእንተ</a:t>
            </a:r>
            <a:r>
              <a:rPr lang="en-CA" sz="4000" dirty="0"/>
              <a:t> </a:t>
            </a:r>
            <a:r>
              <a:rPr lang="en-CA" sz="4000" dirty="0" err="1"/>
              <a:t>እሉ</a:t>
            </a:r>
            <a:r>
              <a:rPr lang="en-CA" sz="4000" dirty="0"/>
              <a:t> </a:t>
            </a:r>
            <a:r>
              <a:rPr lang="en-CA" sz="4000" dirty="0" err="1"/>
              <a:t>አግብርቲከ</a:t>
            </a:r>
            <a:r>
              <a:rPr lang="en-CA" sz="4000" dirty="0"/>
              <a:t> </a:t>
            </a:r>
            <a:r>
              <a:rPr lang="en-CA" sz="4000" dirty="0" err="1"/>
              <a:t>ወአእማቲከ</a:t>
            </a:r>
            <a:r>
              <a:rPr lang="en-CA" sz="4000" dirty="0"/>
              <a:t> </a:t>
            </a:r>
            <a:r>
              <a:rPr lang="en-CA" sz="4000" dirty="0" err="1"/>
              <a:t>አበውየ</a:t>
            </a:r>
            <a:r>
              <a:rPr lang="en-CA" sz="4000" dirty="0"/>
              <a:t> </a:t>
            </a:r>
            <a:r>
              <a:rPr lang="en-CA" sz="4000" dirty="0" err="1"/>
              <a:t>ወአኀውየ</a:t>
            </a:r>
            <a:r>
              <a:rPr lang="en-CA" sz="4000" dirty="0"/>
              <a:t> </a:t>
            </a:r>
            <a:r>
              <a:rPr lang="en-CA" sz="4000" dirty="0" err="1"/>
              <a:t>ወአኃትየ</a:t>
            </a:r>
            <a:r>
              <a:rPr lang="en-CA" sz="4000" dirty="0"/>
              <a:t>፡ </a:t>
            </a:r>
            <a:r>
              <a:rPr lang="en-CA" sz="4000" dirty="0" err="1"/>
              <a:t>ወበእንቲአየሂ</a:t>
            </a:r>
            <a:r>
              <a:rPr lang="en-CA" sz="4000" dirty="0"/>
              <a:t> </a:t>
            </a:r>
            <a:r>
              <a:rPr lang="en-CA" sz="4000" dirty="0" err="1"/>
              <a:t>አነ</a:t>
            </a:r>
            <a:r>
              <a:rPr lang="en-CA" sz="4000" dirty="0"/>
              <a:t> </a:t>
            </a:r>
            <a:r>
              <a:rPr lang="en-CA" sz="4000" dirty="0" err="1"/>
              <a:t>ገብርከ</a:t>
            </a:r>
            <a:r>
              <a:rPr lang="en-CA" sz="4000" dirty="0"/>
              <a:t> </a:t>
            </a:r>
            <a:r>
              <a:rPr lang="en-CA" sz="4000" dirty="0" err="1"/>
              <a:t>ድኩም</a:t>
            </a:r>
            <a:r>
              <a:rPr lang="en-CA" sz="4000" dirty="0"/>
              <a:t>። </a:t>
            </a:r>
            <a:r>
              <a:rPr lang="en-CA" sz="4000" dirty="0" err="1"/>
              <a:t>ወበእንተ</a:t>
            </a:r>
            <a:r>
              <a:rPr lang="en-CA" sz="4000" dirty="0"/>
              <a:t> </a:t>
            </a:r>
            <a:r>
              <a:rPr lang="en-CA" sz="4000" dirty="0" err="1"/>
              <a:t>እለ</a:t>
            </a:r>
            <a:r>
              <a:rPr lang="en-CA" sz="4000" dirty="0"/>
              <a:t> </a:t>
            </a:r>
            <a:r>
              <a:rPr lang="en-CA" sz="4000" dirty="0" err="1"/>
              <a:t>አድነኑ</a:t>
            </a:r>
            <a:r>
              <a:rPr lang="en-CA" sz="4000" dirty="0"/>
              <a:t> </a:t>
            </a:r>
            <a:r>
              <a:rPr lang="en-CA" sz="4000" dirty="0" err="1"/>
              <a:t>አርእስቲሆሙ</a:t>
            </a:r>
            <a:r>
              <a:rPr lang="en-CA" sz="4000" dirty="0"/>
              <a:t> </a:t>
            </a:r>
            <a:r>
              <a:rPr lang="en-CA" sz="4000" dirty="0" err="1"/>
              <a:t>ቅድመ</a:t>
            </a:r>
            <a:r>
              <a:rPr lang="en-CA" sz="4000" dirty="0"/>
              <a:t> </a:t>
            </a:r>
            <a:r>
              <a:rPr lang="en-CA" sz="4000" dirty="0" err="1"/>
              <a:t>ምሥዋዒከ</a:t>
            </a:r>
            <a:r>
              <a:rPr lang="en-CA" sz="4000" dirty="0"/>
              <a:t> </a:t>
            </a:r>
            <a:r>
              <a:rPr lang="en-CA" sz="4000" dirty="0" err="1"/>
              <a:t>ቅዱስ</a:t>
            </a:r>
            <a:r>
              <a:rPr lang="en-CA" sz="4000" dirty="0" smtClean="0"/>
              <a:t>፡</a:t>
            </a:r>
            <a:endParaRPr lang="en-CA" sz="4000" dirty="0"/>
          </a:p>
        </p:txBody>
      </p:sp>
      <p:sp>
        <p:nvSpPr>
          <p:cNvPr id="19" name="Rectangle 18"/>
          <p:cNvSpPr/>
          <p:nvPr/>
        </p:nvSpPr>
        <p:spPr>
          <a:xfrm>
            <a:off x="3959994" y="-67007"/>
            <a:ext cx="4501100" cy="6740307"/>
          </a:xfrm>
          <a:prstGeom prst="rect">
            <a:avLst/>
          </a:prstGeom>
        </p:spPr>
        <p:txBody>
          <a:bodyPr wrap="square">
            <a:spAutoFit/>
          </a:bodyPr>
          <a:lstStyle/>
          <a:p>
            <a:r>
              <a:rPr lang="en-CA" sz="1400" dirty="0" smtClean="0">
                <a:solidFill>
                  <a:srgbClr val="FFC000"/>
                </a:solidFill>
              </a:rPr>
              <a:t>58. </a:t>
            </a:r>
            <a:r>
              <a:rPr lang="en-CA" sz="3600" dirty="0" err="1" smtClean="0"/>
              <a:t>ሕጅውን</a:t>
            </a:r>
            <a:r>
              <a:rPr lang="en-CA" sz="3600" dirty="0" smtClean="0"/>
              <a:t> </a:t>
            </a:r>
            <a:r>
              <a:rPr lang="en-CA" sz="3600" dirty="0"/>
              <a:t>ኦ </a:t>
            </a:r>
            <a:r>
              <a:rPr lang="en-CA" sz="3600" dirty="0" err="1"/>
              <a:t>መፍቀሪ</a:t>
            </a:r>
            <a:r>
              <a:rPr lang="en-CA" sz="3600" dirty="0"/>
              <a:t> </a:t>
            </a:r>
            <a:r>
              <a:rPr lang="en-CA" sz="3600" dirty="0" err="1"/>
              <a:t>ሰብ</a:t>
            </a:r>
            <a:r>
              <a:rPr lang="en-CA" sz="3600" dirty="0"/>
              <a:t>፡ </a:t>
            </a:r>
            <a:r>
              <a:rPr lang="en-CA" sz="3600" dirty="0" err="1"/>
              <a:t>ካብ</a:t>
            </a:r>
            <a:r>
              <a:rPr lang="en-CA" sz="3600" dirty="0"/>
              <a:t> </a:t>
            </a:r>
            <a:r>
              <a:rPr lang="en-CA" sz="3600" dirty="0" err="1"/>
              <a:t>ምሕረትካ</a:t>
            </a:r>
            <a:r>
              <a:rPr lang="en-CA" sz="3600" dirty="0"/>
              <a:t> </a:t>
            </a:r>
            <a:r>
              <a:rPr lang="en-CA" sz="3600" dirty="0" err="1"/>
              <a:t>ንልምንን</a:t>
            </a:r>
            <a:r>
              <a:rPr lang="en-CA" sz="3600" dirty="0"/>
              <a:t> </a:t>
            </a:r>
            <a:r>
              <a:rPr lang="en-CA" sz="3600" dirty="0" err="1"/>
              <a:t>ንደልን</a:t>
            </a:r>
            <a:r>
              <a:rPr lang="en-CA" sz="3600" dirty="0"/>
              <a:t> </a:t>
            </a:r>
            <a:r>
              <a:rPr lang="en-CA" sz="3600" dirty="0" err="1"/>
              <a:t>ኣሎና</a:t>
            </a:r>
            <a:r>
              <a:rPr lang="en-CA" sz="3600" dirty="0"/>
              <a:t>። </a:t>
            </a:r>
            <a:r>
              <a:rPr lang="en-CA" sz="3600" dirty="0" err="1"/>
              <a:t>ምእንቲ</a:t>
            </a:r>
            <a:r>
              <a:rPr lang="en-CA" sz="3600" dirty="0"/>
              <a:t> </a:t>
            </a:r>
            <a:r>
              <a:rPr lang="en-CA" sz="3600" dirty="0" err="1" smtClean="0"/>
              <a:t>እዞም</a:t>
            </a:r>
            <a:r>
              <a:rPr lang="en-CA" sz="3600" dirty="0" smtClean="0"/>
              <a:t> </a:t>
            </a:r>
            <a:r>
              <a:rPr lang="en-CA" sz="3600" dirty="0" err="1"/>
              <a:t>ባሮትካ</a:t>
            </a:r>
            <a:r>
              <a:rPr lang="en-CA" sz="3600" dirty="0"/>
              <a:t> </a:t>
            </a:r>
            <a:r>
              <a:rPr lang="en-CA" sz="3600" dirty="0" err="1"/>
              <a:t>ሰብኡትን</a:t>
            </a:r>
            <a:r>
              <a:rPr lang="en-CA" sz="3600" dirty="0"/>
              <a:t> </a:t>
            </a:r>
            <a:r>
              <a:rPr lang="en-CA" sz="3600" dirty="0" err="1"/>
              <a:t>ኣንስትን</a:t>
            </a:r>
            <a:r>
              <a:rPr lang="en-CA" sz="3600" dirty="0"/>
              <a:t>፡ </a:t>
            </a:r>
            <a:r>
              <a:rPr lang="en-CA" sz="3600" dirty="0" err="1"/>
              <a:t>ኣቦታተይን</a:t>
            </a:r>
            <a:r>
              <a:rPr lang="en-CA" sz="3600" dirty="0"/>
              <a:t> </a:t>
            </a:r>
            <a:r>
              <a:rPr lang="en-CA" sz="3600" dirty="0" err="1"/>
              <a:t>ኣኅዋተይን</a:t>
            </a:r>
            <a:r>
              <a:rPr lang="en-CA" sz="3600" dirty="0"/>
              <a:t> </a:t>
            </a:r>
            <a:r>
              <a:rPr lang="en-CA" sz="3600" dirty="0" err="1" smtClean="0"/>
              <a:t>ኣኃተይን</a:t>
            </a:r>
            <a:r>
              <a:rPr lang="en-CA" sz="3600" dirty="0"/>
              <a:t>፣</a:t>
            </a:r>
            <a:r>
              <a:rPr lang="en-CA" sz="3600" dirty="0" smtClean="0"/>
              <a:t> </a:t>
            </a:r>
            <a:r>
              <a:rPr lang="en-CA" sz="3600" dirty="0" err="1"/>
              <a:t>ምእንታይ</a:t>
            </a:r>
            <a:r>
              <a:rPr lang="en-CA" sz="3600" dirty="0"/>
              <a:t> </a:t>
            </a:r>
            <a:r>
              <a:rPr lang="en-CA" sz="3600" dirty="0" err="1"/>
              <a:t>ምእንቲ</a:t>
            </a:r>
            <a:r>
              <a:rPr lang="en-CA" sz="3600" dirty="0"/>
              <a:t> </a:t>
            </a:r>
            <a:r>
              <a:rPr lang="en-CA" sz="3600" dirty="0" err="1" smtClean="0"/>
              <a:t>ድኹም</a:t>
            </a:r>
            <a:r>
              <a:rPr lang="en-CA" sz="3600" dirty="0" smtClean="0"/>
              <a:t> </a:t>
            </a:r>
            <a:r>
              <a:rPr lang="en-CA" sz="3600" dirty="0" err="1" smtClean="0"/>
              <a:t>ዝኾንኩ</a:t>
            </a:r>
            <a:r>
              <a:rPr lang="en-CA" sz="3600" dirty="0" smtClean="0"/>
              <a:t> </a:t>
            </a:r>
            <a:r>
              <a:rPr lang="en-CA" sz="3600" dirty="0" err="1" smtClean="0"/>
              <a:t>ኣገልጋሊኻን</a:t>
            </a:r>
            <a:r>
              <a:rPr lang="en-CA" sz="3600" dirty="0" smtClean="0"/>
              <a:t> </a:t>
            </a:r>
            <a:r>
              <a:rPr lang="en-CA" sz="3600" dirty="0" err="1"/>
              <a:t>እውን</a:t>
            </a:r>
            <a:r>
              <a:rPr lang="en-CA" sz="3600" dirty="0"/>
              <a:t> </a:t>
            </a:r>
            <a:r>
              <a:rPr lang="en-CA" sz="3600" dirty="0" err="1"/>
              <a:t>ኣብ</a:t>
            </a:r>
            <a:r>
              <a:rPr lang="en-CA" sz="3600" dirty="0"/>
              <a:t> </a:t>
            </a:r>
            <a:r>
              <a:rPr lang="en-CA" sz="3600" dirty="0" err="1"/>
              <a:t>ቅድሚ</a:t>
            </a:r>
            <a:r>
              <a:rPr lang="en-CA" sz="3600" dirty="0"/>
              <a:t> </a:t>
            </a:r>
            <a:r>
              <a:rPr lang="en-CA" sz="3600" dirty="0" err="1" smtClean="0"/>
              <a:t>መሠው</a:t>
            </a:r>
            <a:endParaRPr lang="en-CA" sz="3600" dirty="0" smtClean="0"/>
          </a:p>
          <a:p>
            <a:r>
              <a:rPr lang="en-CA" sz="3600" dirty="0" err="1" smtClean="0"/>
              <a:t>ዒኻ</a:t>
            </a:r>
            <a:r>
              <a:rPr lang="en-CA" sz="3600" dirty="0" smtClean="0"/>
              <a:t> </a:t>
            </a:r>
            <a:r>
              <a:rPr lang="en-CA" sz="3600" dirty="0" err="1"/>
              <a:t>ርእሶም</a:t>
            </a:r>
            <a:r>
              <a:rPr lang="en-CA" sz="3600" dirty="0"/>
              <a:t> </a:t>
            </a:r>
            <a:r>
              <a:rPr lang="en-CA" sz="3600" dirty="0" err="1"/>
              <a:t>ኣድኒኖም</a:t>
            </a:r>
            <a:r>
              <a:rPr lang="en-CA" sz="3600" dirty="0"/>
              <a:t> </a:t>
            </a:r>
            <a:r>
              <a:rPr lang="en-CA" sz="3600" dirty="0" err="1"/>
              <a:t>ንዘለዉ</a:t>
            </a:r>
            <a:r>
              <a:rPr lang="en-CA" sz="3600" dirty="0"/>
              <a:t> </a:t>
            </a:r>
            <a:r>
              <a:rPr lang="en-CA" sz="3600" dirty="0" err="1"/>
              <a:t>ዅሎም</a:t>
            </a:r>
            <a:r>
              <a:rPr lang="en-CA" sz="3600" dirty="0"/>
              <a:t> </a:t>
            </a:r>
            <a:r>
              <a:rPr lang="en-CA" sz="3600" dirty="0" err="1"/>
              <a:t>ምእመናንን</a:t>
            </a:r>
            <a:r>
              <a:rPr lang="en-CA" sz="3600" dirty="0"/>
              <a:t> </a:t>
            </a:r>
            <a:r>
              <a:rPr lang="en-CA" sz="3600" dirty="0" err="1"/>
              <a:t>ምእመናትን</a:t>
            </a:r>
            <a:r>
              <a:rPr lang="en-CA" sz="3600" dirty="0"/>
              <a:t> </a:t>
            </a:r>
            <a:r>
              <a:rPr lang="en-CA" sz="3600" dirty="0" err="1"/>
              <a:t>ንልምነካ</a:t>
            </a:r>
            <a:r>
              <a:rPr lang="en-CA" sz="3600" dirty="0"/>
              <a:t> </a:t>
            </a:r>
            <a:r>
              <a:rPr lang="en-CA" sz="3600" dirty="0" err="1"/>
              <a:t>ኣሎና</a:t>
            </a:r>
            <a:r>
              <a:rPr lang="en-CA" sz="3600" dirty="0"/>
              <a:t>።</a:t>
            </a:r>
            <a:r>
              <a:rPr lang="en-CA" sz="3600" dirty="0" smtClean="0"/>
              <a:t> </a:t>
            </a:r>
            <a:r>
              <a:rPr lang="en-CA" sz="3600" dirty="0"/>
              <a:t> </a:t>
            </a:r>
          </a:p>
        </p:txBody>
      </p:sp>
      <p:sp>
        <p:nvSpPr>
          <p:cNvPr id="7" name="Rectangle 6"/>
          <p:cNvSpPr/>
          <p:nvPr/>
        </p:nvSpPr>
        <p:spPr>
          <a:xfrm>
            <a:off x="8200817" y="-363628"/>
            <a:ext cx="4110333" cy="6955750"/>
          </a:xfrm>
          <a:prstGeom prst="rect">
            <a:avLst/>
          </a:prstGeom>
        </p:spPr>
        <p:txBody>
          <a:bodyPr wrap="square">
            <a:spAutoFit/>
          </a:bodyPr>
          <a:lstStyle/>
          <a:p>
            <a:pPr marL="40639" marR="40639">
              <a:spcBef>
                <a:spcPts val="600"/>
              </a:spcBef>
              <a:defRPr sz="1800">
                <a:uFillTx/>
              </a:defRPr>
            </a:pPr>
            <a:r>
              <a:rPr lang="en-US" sz="2500" dirty="0">
                <a:uFill>
                  <a:solidFill>
                    <a:srgbClr val="000000"/>
                  </a:solidFill>
                </a:uFill>
              </a:rPr>
              <a:t>
</a:t>
            </a:r>
            <a:r>
              <a:rPr lang="en-US" sz="1400" dirty="0" smtClean="0">
                <a:solidFill>
                  <a:srgbClr val="FFC000"/>
                </a:solidFill>
                <a:uFill>
                  <a:solidFill>
                    <a:srgbClr val="000000"/>
                  </a:solidFill>
                </a:uFill>
              </a:rPr>
              <a:t>58. </a:t>
            </a:r>
            <a:r>
              <a:rPr lang="en-US" sz="3200" dirty="0" smtClean="0">
                <a:uFill>
                  <a:solidFill>
                    <a:srgbClr val="000000"/>
                  </a:solidFill>
                </a:uFill>
              </a:rPr>
              <a:t>Now </a:t>
            </a:r>
            <a:r>
              <a:rPr lang="en-US" sz="3200" dirty="0">
                <a:uFill>
                  <a:solidFill>
                    <a:srgbClr val="000000"/>
                  </a:solidFill>
                </a:uFill>
              </a:rPr>
              <a:t>again we pray and entreat of Thy goodness, O lover of man, on behalf of these Thy servants and handmaids, my fathers and my brothers and my sisters, and also on my own behalf, on me Thy feeble servant</a:t>
            </a:r>
            <a:r>
              <a:rPr lang="en-US" sz="3200" dirty="0" smtClean="0">
                <a:uFill>
                  <a:solidFill>
                    <a:srgbClr val="000000"/>
                  </a:solidFill>
                </a:uFill>
              </a:rPr>
              <a:t>, </a:t>
            </a:r>
            <a:r>
              <a:rPr lang="en-US" sz="3200" dirty="0">
                <a:uFill>
                  <a:solidFill>
                    <a:srgbClr val="000000"/>
                  </a:solidFill>
                </a:uFill>
              </a:rPr>
              <a:t>and on behalf of them that </a:t>
            </a:r>
            <a:r>
              <a:rPr lang="en-US" sz="3200" dirty="0" smtClean="0">
                <a:uFill>
                  <a:solidFill>
                    <a:srgbClr val="000000"/>
                  </a:solidFill>
                </a:uFill>
              </a:rPr>
              <a:t>bow their </a:t>
            </a:r>
            <a:r>
              <a:rPr lang="en-US" sz="3200" dirty="0">
                <a:uFill>
                  <a:solidFill>
                    <a:srgbClr val="000000"/>
                  </a:solidFill>
                </a:uFill>
              </a:rPr>
              <a:t>heads before Thy holy altar.</a:t>
            </a:r>
            <a:r>
              <a:rPr lang="en-US" sz="3200" dirty="0" smtClean="0">
                <a:uFill>
                  <a:solidFill>
                    <a:srgbClr val="000000"/>
                  </a:solidFill>
                </a:uFill>
              </a:rPr>
              <a:t> </a:t>
            </a:r>
            <a:endParaRPr lang="en-US" sz="3200" dirty="0">
              <a:uFill>
                <a:solidFill>
                  <a:srgbClr val="000000"/>
                </a:solidFill>
              </a:uFill>
            </a:endParaRPr>
          </a:p>
        </p:txBody>
      </p:sp>
    </p:spTree>
    <p:extLst>
      <p:ext uri="{BB962C8B-B14F-4D97-AF65-F5344CB8AC3E}">
        <p14:creationId xmlns:p14="http://schemas.microsoft.com/office/powerpoint/2010/main" val="4230874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101081"/>
            <a:ext cx="4139513" cy="6740307"/>
          </a:xfrm>
          <a:prstGeom prst="rect">
            <a:avLst/>
          </a:prstGeom>
        </p:spPr>
        <p:txBody>
          <a:bodyPr wrap="square">
            <a:spAutoFit/>
          </a:bodyPr>
          <a:lstStyle/>
          <a:p>
            <a:r>
              <a:rPr lang="en-CA" sz="4800" dirty="0" err="1">
                <a:solidFill>
                  <a:srgbClr val="FFFF00"/>
                </a:solidFill>
              </a:rPr>
              <a:t>ይ.ሕ</a:t>
            </a:r>
            <a:r>
              <a:rPr lang="en-CA" sz="4800" dirty="0">
                <a:solidFill>
                  <a:srgbClr val="FFFF00"/>
                </a:solidFill>
              </a:rPr>
              <a:t>. </a:t>
            </a:r>
            <a:r>
              <a:rPr lang="en-CA" sz="1400" dirty="0" smtClean="0">
                <a:solidFill>
                  <a:srgbClr val="FFC000"/>
                </a:solidFill>
              </a:rPr>
              <a:t>፫.</a:t>
            </a:r>
            <a:r>
              <a:rPr lang="en-CA" sz="4800" dirty="0" smtClean="0"/>
              <a:t>ሃሌ </a:t>
            </a:r>
            <a:r>
              <a:rPr lang="en-CA" sz="4800" dirty="0" err="1"/>
              <a:t>ሉያ</a:t>
            </a:r>
            <a:r>
              <a:rPr lang="en-CA" sz="4800" dirty="0"/>
              <a:t> </a:t>
            </a:r>
            <a:r>
              <a:rPr lang="en-CA" sz="4800" dirty="0" err="1"/>
              <a:t>እመቦ</a:t>
            </a:r>
            <a:r>
              <a:rPr lang="en-CA" sz="4800" dirty="0"/>
              <a:t> </a:t>
            </a:r>
            <a:r>
              <a:rPr lang="en-CA" sz="4800" dirty="0" err="1"/>
              <a:t>ብእሲ</a:t>
            </a:r>
            <a:r>
              <a:rPr lang="en-CA" sz="4800" dirty="0"/>
              <a:t> </a:t>
            </a:r>
            <a:r>
              <a:rPr lang="en-CA" sz="4800" dirty="0" err="1" smtClean="0"/>
              <a:t>እምእ</a:t>
            </a:r>
            <a:endParaRPr lang="en-CA" sz="4800" dirty="0" smtClean="0"/>
          </a:p>
          <a:p>
            <a:r>
              <a:rPr lang="en-CA" sz="4800" dirty="0" err="1" smtClean="0"/>
              <a:t>መናን</a:t>
            </a:r>
            <a:r>
              <a:rPr lang="en-CA" sz="4800" dirty="0" smtClean="0"/>
              <a:t> </a:t>
            </a:r>
            <a:r>
              <a:rPr lang="en-CA" sz="4800" dirty="0" err="1"/>
              <a:t>ዘቦአ</a:t>
            </a:r>
            <a:r>
              <a:rPr lang="en-CA" sz="4800" dirty="0"/>
              <a:t> </a:t>
            </a:r>
            <a:r>
              <a:rPr lang="en-CA" sz="4800" dirty="0" err="1"/>
              <a:t>ቤተ</a:t>
            </a:r>
            <a:r>
              <a:rPr lang="en-CA" sz="4800" dirty="0"/>
              <a:t> </a:t>
            </a:r>
            <a:r>
              <a:rPr lang="en-CA" sz="4800" dirty="0" err="1"/>
              <a:t>ክርስቲያን</a:t>
            </a:r>
            <a:r>
              <a:rPr lang="en-CA" sz="4800" dirty="0"/>
              <a:t> </a:t>
            </a:r>
            <a:r>
              <a:rPr lang="en-CA" sz="4800" dirty="0" err="1"/>
              <a:t>በጊዜ</a:t>
            </a:r>
            <a:r>
              <a:rPr lang="en-CA" sz="4800" dirty="0"/>
              <a:t> </a:t>
            </a:r>
            <a:r>
              <a:rPr lang="en-CA" sz="4800" dirty="0" err="1"/>
              <a:t>ቅዳሴ</a:t>
            </a:r>
            <a:r>
              <a:rPr lang="en-CA" sz="4800" dirty="0"/>
              <a:t> </a:t>
            </a:r>
            <a:r>
              <a:rPr lang="en-CA" sz="4800" dirty="0" err="1"/>
              <a:t>ወኢሰምዓ</a:t>
            </a:r>
            <a:r>
              <a:rPr lang="en-CA" sz="4800" dirty="0"/>
              <a:t> </a:t>
            </a:r>
            <a:r>
              <a:rPr lang="en-CA" sz="4800" dirty="0" err="1"/>
              <a:t>መጻሕፍተ</a:t>
            </a:r>
            <a:r>
              <a:rPr lang="en-CA" sz="4800" dirty="0"/>
              <a:t> </a:t>
            </a:r>
            <a:r>
              <a:rPr lang="en-CA" sz="4800" dirty="0" err="1"/>
              <a:t>ቅድሳተ</a:t>
            </a:r>
            <a:r>
              <a:rPr lang="en-CA" sz="4800" dirty="0"/>
              <a:t> </a:t>
            </a:r>
            <a:r>
              <a:rPr lang="en-CA" sz="4800" dirty="0" err="1"/>
              <a:t>ወኢተአገሰ</a:t>
            </a:r>
            <a:r>
              <a:rPr lang="en-CA" sz="4800" dirty="0"/>
              <a:t> </a:t>
            </a:r>
            <a:r>
              <a:rPr lang="en-CA" sz="4800" dirty="0" err="1"/>
              <a:t>እስከ</a:t>
            </a:r>
            <a:r>
              <a:rPr lang="en-CA" sz="4800" dirty="0"/>
              <a:t> </a:t>
            </a:r>
            <a:r>
              <a:rPr lang="en-CA" sz="4800" dirty="0" err="1"/>
              <a:t>ይፌጽሙ</a:t>
            </a:r>
            <a:r>
              <a:rPr lang="en-CA" sz="4800" dirty="0"/>
              <a:t> </a:t>
            </a:r>
            <a:r>
              <a:rPr lang="en-CA" sz="4800" dirty="0" err="1"/>
              <a:t>ጸሎተ</a:t>
            </a:r>
            <a:r>
              <a:rPr lang="en-CA" sz="4800" dirty="0"/>
              <a:t> </a:t>
            </a:r>
            <a:r>
              <a:rPr lang="en-CA" sz="4800" dirty="0" err="1"/>
              <a:t>ቅዳሴ</a:t>
            </a:r>
            <a:r>
              <a:rPr lang="en-CA" sz="4800" dirty="0"/>
              <a:t>፣</a:t>
            </a:r>
          </a:p>
        </p:txBody>
      </p:sp>
      <p:sp>
        <p:nvSpPr>
          <p:cNvPr id="19" name="Rectangle 18"/>
          <p:cNvSpPr/>
          <p:nvPr/>
        </p:nvSpPr>
        <p:spPr>
          <a:xfrm>
            <a:off x="4014716" y="69183"/>
            <a:ext cx="4128386" cy="6463308"/>
          </a:xfrm>
          <a:prstGeom prst="rect">
            <a:avLst/>
          </a:prstGeom>
        </p:spPr>
        <p:txBody>
          <a:bodyPr wrap="square">
            <a:spAutoFit/>
          </a:bodyPr>
          <a:lstStyle/>
          <a:p>
            <a:r>
              <a:rPr lang="en-CA" sz="4600" dirty="0" err="1">
                <a:solidFill>
                  <a:srgbClr val="FFFF00"/>
                </a:solidFill>
              </a:rPr>
              <a:t>ይ.ሕ</a:t>
            </a:r>
            <a:r>
              <a:rPr lang="en-CA" sz="4600" dirty="0">
                <a:solidFill>
                  <a:srgbClr val="FFFF00"/>
                </a:solidFill>
              </a:rPr>
              <a:t>. </a:t>
            </a:r>
            <a:r>
              <a:rPr lang="en-CA" sz="1400" dirty="0" smtClean="0">
                <a:solidFill>
                  <a:srgbClr val="FFC000"/>
                </a:solidFill>
              </a:rPr>
              <a:t>3.</a:t>
            </a:r>
            <a:r>
              <a:rPr lang="en-CA" sz="4600" dirty="0" smtClean="0"/>
              <a:t>ሃሌ </a:t>
            </a:r>
            <a:r>
              <a:rPr lang="en-CA" sz="4600" dirty="0" err="1"/>
              <a:t>ሉያ</a:t>
            </a:r>
            <a:r>
              <a:rPr lang="en-CA" sz="4600" dirty="0"/>
              <a:t> </a:t>
            </a:r>
            <a:r>
              <a:rPr lang="en-CA" sz="4600" dirty="0" err="1"/>
              <a:t>ኣብ</a:t>
            </a:r>
            <a:r>
              <a:rPr lang="en-CA" sz="4600" dirty="0"/>
              <a:t> </a:t>
            </a:r>
            <a:r>
              <a:rPr lang="en-CA" sz="4600" dirty="0" err="1"/>
              <a:t>ግዜ</a:t>
            </a:r>
            <a:r>
              <a:rPr lang="en-CA" sz="4600" dirty="0"/>
              <a:t> </a:t>
            </a:r>
            <a:r>
              <a:rPr lang="en-CA" sz="4600" dirty="0" err="1"/>
              <a:t>ቅዳሴ</a:t>
            </a:r>
            <a:r>
              <a:rPr lang="en-CA" sz="4600" dirty="0"/>
              <a:t> </a:t>
            </a:r>
            <a:r>
              <a:rPr lang="en-CA" sz="4600" dirty="0" err="1"/>
              <a:t>ካብ</a:t>
            </a:r>
            <a:r>
              <a:rPr lang="en-CA" sz="4600" dirty="0"/>
              <a:t> </a:t>
            </a:r>
            <a:r>
              <a:rPr lang="en-CA" sz="4600" dirty="0" err="1" smtClean="0"/>
              <a:t>ምእ</a:t>
            </a:r>
            <a:endParaRPr lang="en-CA" sz="4600" dirty="0" smtClean="0"/>
          </a:p>
          <a:p>
            <a:r>
              <a:rPr lang="en-CA" sz="4600" dirty="0" err="1" smtClean="0"/>
              <a:t>መናን</a:t>
            </a:r>
            <a:r>
              <a:rPr lang="en-CA" sz="4600" dirty="0" smtClean="0"/>
              <a:t> </a:t>
            </a:r>
            <a:r>
              <a:rPr lang="en-CA" sz="4600" dirty="0" err="1"/>
              <a:t>ናብ</a:t>
            </a:r>
            <a:r>
              <a:rPr lang="en-CA" sz="4600" dirty="0"/>
              <a:t> </a:t>
            </a:r>
            <a:r>
              <a:rPr lang="en-CA" sz="4600" dirty="0" err="1"/>
              <a:t>ቤተ</a:t>
            </a:r>
            <a:r>
              <a:rPr lang="en-CA" sz="4600" dirty="0"/>
              <a:t> </a:t>
            </a:r>
            <a:r>
              <a:rPr lang="en-CA" sz="4600" dirty="0" err="1" smtClean="0"/>
              <a:t>ክርስ</a:t>
            </a:r>
            <a:endParaRPr lang="en-CA" sz="4600" dirty="0" smtClean="0"/>
          </a:p>
          <a:p>
            <a:r>
              <a:rPr lang="en-CA" sz="4600" dirty="0" err="1" smtClean="0"/>
              <a:t>ትያን</a:t>
            </a:r>
            <a:r>
              <a:rPr lang="en-CA" sz="4600" dirty="0" smtClean="0"/>
              <a:t> </a:t>
            </a:r>
            <a:r>
              <a:rPr lang="en-CA" sz="4600" dirty="0" err="1"/>
              <a:t>ዝኣተወ</a:t>
            </a:r>
            <a:r>
              <a:rPr lang="en-CA" sz="4600" dirty="0"/>
              <a:t> </a:t>
            </a:r>
            <a:r>
              <a:rPr lang="en-CA" sz="4600" dirty="0" err="1" smtClean="0"/>
              <a:t>እንተሎ</a:t>
            </a:r>
            <a:r>
              <a:rPr lang="en-CA" sz="4600" dirty="0" smtClean="0"/>
              <a:t> ፣ </a:t>
            </a:r>
            <a:r>
              <a:rPr lang="en-CA" sz="4600" dirty="0" err="1"/>
              <a:t>ቅዱሳት</a:t>
            </a:r>
            <a:r>
              <a:rPr lang="en-CA" sz="4600" dirty="0"/>
              <a:t> </a:t>
            </a:r>
            <a:r>
              <a:rPr lang="en-CA" sz="4600" dirty="0" err="1"/>
              <a:t>መጻሕፍቲ</a:t>
            </a:r>
            <a:r>
              <a:rPr lang="en-CA" sz="4600" dirty="0"/>
              <a:t> </a:t>
            </a:r>
            <a:r>
              <a:rPr lang="en-CA" sz="4600" dirty="0" err="1"/>
              <a:t>እንተዘይሰምዐ</a:t>
            </a:r>
            <a:r>
              <a:rPr lang="en-CA" sz="4600" dirty="0"/>
              <a:t>፡ </a:t>
            </a:r>
            <a:r>
              <a:rPr lang="en-CA" sz="4600" dirty="0" err="1"/>
              <a:t>ጸሎት</a:t>
            </a:r>
            <a:r>
              <a:rPr lang="en-CA" sz="4600" dirty="0"/>
              <a:t> </a:t>
            </a:r>
            <a:r>
              <a:rPr lang="en-CA" sz="4600" dirty="0" err="1"/>
              <a:t>ቅዳሴ</a:t>
            </a:r>
            <a:r>
              <a:rPr lang="en-CA" sz="4600" dirty="0"/>
              <a:t> </a:t>
            </a:r>
            <a:r>
              <a:rPr lang="en-CA" sz="4600" dirty="0" err="1"/>
              <a:t>ክሳዕ</a:t>
            </a:r>
            <a:r>
              <a:rPr lang="en-CA" sz="4600" dirty="0"/>
              <a:t> </a:t>
            </a:r>
            <a:r>
              <a:rPr lang="en-CA" sz="4600" dirty="0" err="1"/>
              <a:t>ዝፍጸም</a:t>
            </a:r>
            <a:r>
              <a:rPr lang="en-CA" sz="4600" dirty="0"/>
              <a:t> </a:t>
            </a:r>
            <a:r>
              <a:rPr lang="en-CA" sz="4600" dirty="0" err="1"/>
              <a:t>ከአ</a:t>
            </a:r>
            <a:r>
              <a:rPr lang="en-CA" sz="4600" dirty="0"/>
              <a:t> </a:t>
            </a:r>
            <a:r>
              <a:rPr lang="en-CA" sz="4600" dirty="0" err="1"/>
              <a:t>እንተ</a:t>
            </a:r>
            <a:r>
              <a:rPr lang="en-CA" sz="4600" dirty="0"/>
              <a:t> </a:t>
            </a:r>
            <a:r>
              <a:rPr lang="en-CA" sz="4600" dirty="0" err="1"/>
              <a:t>ዘይተዓገሰ</a:t>
            </a:r>
            <a:r>
              <a:rPr lang="en-CA" sz="4600" dirty="0"/>
              <a:t>፣</a:t>
            </a:r>
          </a:p>
        </p:txBody>
      </p:sp>
      <p:sp>
        <p:nvSpPr>
          <p:cNvPr id="20" name="Rectangle 19"/>
          <p:cNvSpPr/>
          <p:nvPr/>
        </p:nvSpPr>
        <p:spPr>
          <a:xfrm>
            <a:off x="8026197" y="69183"/>
            <a:ext cx="4288515" cy="5909310"/>
          </a:xfrm>
          <a:prstGeom prst="rect">
            <a:avLst/>
          </a:prstGeom>
        </p:spPr>
        <p:txBody>
          <a:bodyPr wrap="square">
            <a:spAutoFit/>
          </a:bodyPr>
          <a:lstStyle/>
          <a:p>
            <a:pPr marL="40639" marR="40639">
              <a:lnSpc>
                <a:spcPct val="150000"/>
              </a:lnSpc>
              <a:spcBef>
                <a:spcPts val="600"/>
              </a:spcBef>
              <a:defRPr sz="1800">
                <a:uFillTx/>
              </a:defRPr>
            </a:pPr>
            <a:r>
              <a:rPr lang="en-US" sz="3600" b="1" dirty="0">
                <a:solidFill>
                  <a:srgbClr val="FFFF00"/>
                </a:solidFill>
                <a:uFill>
                  <a:solidFill>
                    <a:srgbClr val="D84800"/>
                  </a:solidFill>
                </a:uFill>
              </a:rPr>
              <a:t>People</a:t>
            </a:r>
            <a:r>
              <a:rPr lang="en-US" sz="3600" b="1" dirty="0">
                <a:solidFill>
                  <a:srgbClr val="FFFF00"/>
                </a:solidFill>
                <a:uFill>
                  <a:solidFill>
                    <a:srgbClr val="0329D6"/>
                  </a:solidFill>
                </a:uFill>
              </a:rPr>
              <a:t>:-</a:t>
            </a:r>
            <a:r>
              <a:rPr lang="en-US" sz="3600" dirty="0">
                <a:solidFill>
                  <a:srgbClr val="FFFF00"/>
                </a:solidFill>
                <a:uFill>
                  <a:solidFill>
                    <a:srgbClr val="0329D6"/>
                  </a:solidFill>
                </a:uFill>
              </a:rPr>
              <a:t> </a:t>
            </a:r>
            <a:r>
              <a:rPr lang="en-US" sz="1400" dirty="0" smtClean="0">
                <a:solidFill>
                  <a:srgbClr val="FFC000"/>
                </a:solidFill>
                <a:uFill>
                  <a:solidFill>
                    <a:srgbClr val="0329D6"/>
                  </a:solidFill>
                </a:uFill>
              </a:rPr>
              <a:t>3.</a:t>
            </a:r>
            <a:r>
              <a:rPr lang="en-US" sz="3600" dirty="0" smtClean="0">
                <a:solidFill>
                  <a:schemeClr val="tx1">
                    <a:lumMod val="95000"/>
                  </a:schemeClr>
                </a:solidFill>
                <a:uFill>
                  <a:solidFill>
                    <a:srgbClr val="0329D6"/>
                  </a:solidFill>
                </a:uFill>
              </a:rPr>
              <a:t>Halleluiah</a:t>
            </a:r>
            <a:r>
              <a:rPr lang="en-US" sz="3600" dirty="0">
                <a:solidFill>
                  <a:schemeClr val="tx1">
                    <a:lumMod val="95000"/>
                  </a:schemeClr>
                </a:solidFill>
                <a:uFill>
                  <a:solidFill>
                    <a:srgbClr val="0329D6"/>
                  </a:solidFill>
                </a:uFill>
              </a:rPr>
              <a:t>!  If there be anyone of the faithful that hath entered the church at the time of Mass and hath not heard the holy Scriptures, </a:t>
            </a:r>
          </a:p>
        </p:txBody>
      </p:sp>
    </p:spTree>
    <p:extLst>
      <p:ext uri="{BB962C8B-B14F-4D97-AF65-F5344CB8AC3E}">
        <p14:creationId xmlns:p14="http://schemas.microsoft.com/office/powerpoint/2010/main" val="9981856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103" y="102773"/>
            <a:ext cx="4168245" cy="6555641"/>
          </a:xfrm>
          <a:prstGeom prst="rect">
            <a:avLst/>
          </a:prstGeom>
        </p:spPr>
        <p:txBody>
          <a:bodyPr wrap="square">
            <a:spAutoFit/>
          </a:bodyPr>
          <a:lstStyle/>
          <a:p>
            <a:r>
              <a:rPr lang="en-CA" sz="3800" dirty="0" err="1" smtClean="0"/>
              <a:t>ጺሕ</a:t>
            </a:r>
            <a:r>
              <a:rPr lang="en-CA" sz="3800" dirty="0" smtClean="0"/>
              <a:t> </a:t>
            </a:r>
            <a:r>
              <a:rPr lang="en-CA" sz="3800" dirty="0" err="1"/>
              <a:t>ለነ</a:t>
            </a:r>
            <a:r>
              <a:rPr lang="en-CA" sz="3800" dirty="0"/>
              <a:t> </a:t>
            </a:r>
            <a:r>
              <a:rPr lang="en-CA" sz="3800" dirty="0" err="1"/>
              <a:t>ፍኖተ</a:t>
            </a:r>
            <a:r>
              <a:rPr lang="en-CA" sz="3800" dirty="0"/>
              <a:t> </a:t>
            </a:r>
            <a:r>
              <a:rPr lang="en-CA" sz="3800" dirty="0" err="1" smtClean="0"/>
              <a:t>ምሕረትከ</a:t>
            </a:r>
            <a:r>
              <a:rPr lang="en-CA" sz="3800" dirty="0" smtClean="0"/>
              <a:t>፥ </a:t>
            </a:r>
            <a:r>
              <a:rPr lang="en-CA" sz="3800" dirty="0" err="1" smtClean="0"/>
              <a:t>ብትክ</a:t>
            </a:r>
            <a:r>
              <a:rPr lang="en-CA" sz="3800" dirty="0" smtClean="0"/>
              <a:t> </a:t>
            </a:r>
            <a:r>
              <a:rPr lang="en-CA" sz="3800" dirty="0" err="1"/>
              <a:t>ወምትር</a:t>
            </a:r>
            <a:r>
              <a:rPr lang="en-CA" sz="3800" dirty="0"/>
              <a:t> </a:t>
            </a:r>
            <a:r>
              <a:rPr lang="en-CA" sz="3800" dirty="0" err="1"/>
              <a:t>ኵሎ</a:t>
            </a:r>
            <a:r>
              <a:rPr lang="en-CA" sz="3800" dirty="0"/>
              <a:t> </a:t>
            </a:r>
            <a:r>
              <a:rPr lang="en-CA" sz="3800" dirty="0" err="1"/>
              <a:t>ማእሰረ</a:t>
            </a:r>
            <a:r>
              <a:rPr lang="en-CA" sz="3800" dirty="0"/>
              <a:t> </a:t>
            </a:r>
            <a:r>
              <a:rPr lang="en-CA" sz="3800" dirty="0" err="1"/>
              <a:t>ኃጣውኢነ</a:t>
            </a:r>
            <a:r>
              <a:rPr lang="en-CA" sz="3800" dirty="0"/>
              <a:t>። </a:t>
            </a:r>
            <a:r>
              <a:rPr lang="en-CA" sz="3800" dirty="0" err="1"/>
              <a:t>ለእመ</a:t>
            </a:r>
            <a:r>
              <a:rPr lang="en-CA" sz="3800" dirty="0"/>
              <a:t> </a:t>
            </a:r>
            <a:r>
              <a:rPr lang="en-CA" sz="3800" dirty="0" err="1"/>
              <a:t>አበስነ</a:t>
            </a:r>
            <a:r>
              <a:rPr lang="en-CA" sz="3800" dirty="0"/>
              <a:t> </a:t>
            </a:r>
            <a:r>
              <a:rPr lang="en-CA" sz="3800" dirty="0" err="1"/>
              <a:t>ለከ</a:t>
            </a:r>
            <a:r>
              <a:rPr lang="en-CA" sz="3800" dirty="0"/>
              <a:t> </a:t>
            </a:r>
            <a:r>
              <a:rPr lang="en-CA" sz="3800" dirty="0" err="1"/>
              <a:t>እግዚኦ</a:t>
            </a:r>
            <a:r>
              <a:rPr lang="en-CA" sz="3800" dirty="0"/>
              <a:t> </a:t>
            </a:r>
            <a:r>
              <a:rPr lang="en-CA" sz="3800" dirty="0" err="1"/>
              <a:t>በአእምሮ</a:t>
            </a:r>
            <a:r>
              <a:rPr lang="en-CA" sz="3800" dirty="0"/>
              <a:t>፡ </a:t>
            </a:r>
            <a:r>
              <a:rPr lang="en-CA" sz="3800" dirty="0" err="1"/>
              <a:t>አው</a:t>
            </a:r>
            <a:r>
              <a:rPr lang="en-CA" sz="3800" dirty="0"/>
              <a:t> </a:t>
            </a:r>
            <a:r>
              <a:rPr lang="en-CA" sz="3800" dirty="0" err="1"/>
              <a:t>ዘእንበለ</a:t>
            </a:r>
            <a:r>
              <a:rPr lang="en-CA" sz="3800" dirty="0"/>
              <a:t> </a:t>
            </a:r>
            <a:r>
              <a:rPr lang="en-CA" sz="3800" dirty="0" err="1"/>
              <a:t>አእምሮ</a:t>
            </a:r>
            <a:r>
              <a:rPr lang="en-CA" sz="3800" dirty="0"/>
              <a:t>፡ </a:t>
            </a:r>
            <a:r>
              <a:rPr lang="en-CA" sz="3800" dirty="0" err="1"/>
              <a:t>አው</a:t>
            </a:r>
            <a:r>
              <a:rPr lang="en-CA" sz="3800" dirty="0"/>
              <a:t> </a:t>
            </a:r>
            <a:r>
              <a:rPr lang="en-CA" sz="3800" dirty="0" err="1"/>
              <a:t>በጽልሑት</a:t>
            </a:r>
            <a:r>
              <a:rPr lang="en-CA" sz="3800" dirty="0"/>
              <a:t>። </a:t>
            </a:r>
            <a:r>
              <a:rPr lang="en-CA" sz="3800" dirty="0" err="1"/>
              <a:t>አው</a:t>
            </a:r>
            <a:r>
              <a:rPr lang="en-CA" sz="3800" dirty="0"/>
              <a:t> </a:t>
            </a:r>
            <a:r>
              <a:rPr lang="en-CA" sz="3800" dirty="0" err="1"/>
              <a:t>በእከየ</a:t>
            </a:r>
            <a:r>
              <a:rPr lang="en-CA" sz="3800" dirty="0"/>
              <a:t> </a:t>
            </a:r>
            <a:r>
              <a:rPr lang="en-CA" sz="3800" dirty="0" err="1"/>
              <a:t>ልብ</a:t>
            </a:r>
            <a:r>
              <a:rPr lang="en-CA" sz="3800" dirty="0"/>
              <a:t>፡ </a:t>
            </a:r>
            <a:r>
              <a:rPr lang="en-CA" sz="3800" dirty="0" err="1"/>
              <a:t>አው</a:t>
            </a:r>
            <a:r>
              <a:rPr lang="en-CA" sz="3800" dirty="0"/>
              <a:t> </a:t>
            </a:r>
            <a:r>
              <a:rPr lang="en-CA" sz="3800" dirty="0" err="1"/>
              <a:t>በገቢር</a:t>
            </a:r>
            <a:r>
              <a:rPr lang="en-CA" sz="3800" dirty="0"/>
              <a:t>። </a:t>
            </a:r>
            <a:endParaRPr lang="en-CA" sz="3800" dirty="0" smtClean="0"/>
          </a:p>
          <a:p>
            <a:r>
              <a:rPr lang="en-CA" sz="3800" dirty="0" err="1" smtClean="0"/>
              <a:t>አው</a:t>
            </a:r>
            <a:r>
              <a:rPr lang="en-CA" sz="3800" dirty="0" smtClean="0"/>
              <a:t> </a:t>
            </a:r>
            <a:r>
              <a:rPr lang="en-CA" sz="3800" dirty="0" err="1"/>
              <a:t>በተናግሮ</a:t>
            </a:r>
            <a:r>
              <a:rPr lang="en-CA" sz="3800" dirty="0"/>
              <a:t>፡ </a:t>
            </a:r>
            <a:r>
              <a:rPr lang="en-CA" sz="3800" dirty="0" err="1"/>
              <a:t>አው</a:t>
            </a:r>
            <a:r>
              <a:rPr lang="en-CA" sz="3800" dirty="0"/>
              <a:t> </a:t>
            </a:r>
            <a:r>
              <a:rPr lang="en-CA" sz="3800" dirty="0" err="1"/>
              <a:t>በናእሰ</a:t>
            </a:r>
            <a:r>
              <a:rPr lang="en-CA" sz="3800" dirty="0"/>
              <a:t> </a:t>
            </a:r>
            <a:r>
              <a:rPr lang="en-CA" sz="3800" dirty="0" err="1"/>
              <a:t>ልብ</a:t>
            </a:r>
            <a:r>
              <a:rPr lang="en-CA" sz="3800" dirty="0"/>
              <a:t>። </a:t>
            </a:r>
            <a:r>
              <a:rPr lang="en-CA" sz="3800" dirty="0" err="1"/>
              <a:t>እስመ</a:t>
            </a:r>
            <a:r>
              <a:rPr lang="en-CA" sz="3800" dirty="0"/>
              <a:t> </a:t>
            </a:r>
            <a:r>
              <a:rPr lang="en-CA" sz="3800" dirty="0" err="1"/>
              <a:t>አንተ</a:t>
            </a:r>
            <a:r>
              <a:rPr lang="en-CA" sz="3800" dirty="0"/>
              <a:t> </a:t>
            </a:r>
            <a:r>
              <a:rPr lang="en-CA" sz="3800" dirty="0" err="1"/>
              <a:t>ተአምር</a:t>
            </a:r>
            <a:r>
              <a:rPr lang="en-CA" sz="3800" dirty="0"/>
              <a:t> </a:t>
            </a:r>
            <a:r>
              <a:rPr lang="en-CA" sz="3800" dirty="0" err="1"/>
              <a:t>ድካሞ</a:t>
            </a:r>
            <a:r>
              <a:rPr lang="en-CA" sz="3800" dirty="0"/>
              <a:t> </a:t>
            </a:r>
            <a:r>
              <a:rPr lang="en-CA" sz="3800" dirty="0" err="1"/>
              <a:t>ለሰብእ</a:t>
            </a:r>
            <a:r>
              <a:rPr lang="en-CA" sz="3800" dirty="0"/>
              <a:t>።</a:t>
            </a:r>
            <a:r>
              <a:rPr lang="en-CA" sz="4000" dirty="0"/>
              <a:t>  </a:t>
            </a:r>
          </a:p>
        </p:txBody>
      </p:sp>
      <p:sp>
        <p:nvSpPr>
          <p:cNvPr id="19" name="Rectangle 18"/>
          <p:cNvSpPr/>
          <p:nvPr/>
        </p:nvSpPr>
        <p:spPr>
          <a:xfrm>
            <a:off x="4034116" y="102773"/>
            <a:ext cx="4355124" cy="6524863"/>
          </a:xfrm>
          <a:prstGeom prst="rect">
            <a:avLst/>
          </a:prstGeom>
        </p:spPr>
        <p:txBody>
          <a:bodyPr wrap="square">
            <a:spAutoFit/>
          </a:bodyPr>
          <a:lstStyle/>
          <a:p>
            <a:r>
              <a:rPr lang="en-CA" sz="3800" dirty="0" err="1" smtClean="0"/>
              <a:t>መንገዲ</a:t>
            </a:r>
            <a:r>
              <a:rPr lang="en-CA" sz="3800" dirty="0" smtClean="0"/>
              <a:t> </a:t>
            </a:r>
            <a:r>
              <a:rPr lang="en-CA" sz="3800" dirty="0" err="1"/>
              <a:t>ምሕረትካ</a:t>
            </a:r>
            <a:r>
              <a:rPr lang="en-CA" sz="3800" dirty="0"/>
              <a:t> </a:t>
            </a:r>
            <a:r>
              <a:rPr lang="en-CA" sz="3800" dirty="0" err="1" smtClean="0"/>
              <a:t>ጽረገልና</a:t>
            </a:r>
            <a:r>
              <a:rPr lang="en-CA" sz="3800" dirty="0"/>
              <a:t>፣</a:t>
            </a:r>
            <a:r>
              <a:rPr lang="en-CA" sz="3800" dirty="0" smtClean="0"/>
              <a:t> </a:t>
            </a:r>
            <a:r>
              <a:rPr lang="en-CA" sz="3800" dirty="0" err="1"/>
              <a:t>ኵሉ</a:t>
            </a:r>
            <a:r>
              <a:rPr lang="en-CA" sz="3800" dirty="0"/>
              <a:t> </a:t>
            </a:r>
            <a:r>
              <a:rPr lang="en-CA" sz="3800" dirty="0" err="1"/>
              <a:t>መእሰሪ</a:t>
            </a:r>
            <a:r>
              <a:rPr lang="en-CA" sz="3800" dirty="0"/>
              <a:t> </a:t>
            </a:r>
            <a:r>
              <a:rPr lang="en-CA" sz="3800" dirty="0" err="1"/>
              <a:t>ኃጢኣትና</a:t>
            </a:r>
            <a:r>
              <a:rPr lang="en-CA" sz="3800" dirty="0"/>
              <a:t> </a:t>
            </a:r>
            <a:r>
              <a:rPr lang="en-CA" sz="3800" dirty="0" err="1"/>
              <a:t>ቁረጸልና</a:t>
            </a:r>
            <a:r>
              <a:rPr lang="en-CA" sz="3800" dirty="0"/>
              <a:t>። </a:t>
            </a:r>
            <a:r>
              <a:rPr lang="en-CA" sz="3800" dirty="0" smtClean="0"/>
              <a:t>ኦ </a:t>
            </a:r>
            <a:r>
              <a:rPr lang="en-CA" sz="3800" dirty="0" err="1" smtClean="0"/>
              <a:t>ጐይታ</a:t>
            </a:r>
            <a:r>
              <a:rPr lang="en-CA" sz="3800" dirty="0" smtClean="0"/>
              <a:t>፣ </a:t>
            </a:r>
            <a:r>
              <a:rPr lang="en-CA" sz="3800" dirty="0" err="1"/>
              <a:t>ፈሊጥና</a:t>
            </a:r>
            <a:r>
              <a:rPr lang="en-CA" sz="3800" dirty="0"/>
              <a:t> </a:t>
            </a:r>
            <a:r>
              <a:rPr lang="en-CA" sz="3800" dirty="0" err="1" smtClean="0"/>
              <a:t>ብድፍረት</a:t>
            </a:r>
            <a:r>
              <a:rPr lang="en-CA" sz="3800" dirty="0" smtClean="0"/>
              <a:t>፥ </a:t>
            </a:r>
            <a:r>
              <a:rPr lang="en-CA" sz="3800" dirty="0" err="1"/>
              <a:t>ከይፈለጥና</a:t>
            </a:r>
            <a:r>
              <a:rPr lang="en-CA" sz="3800" dirty="0"/>
              <a:t> </a:t>
            </a:r>
            <a:r>
              <a:rPr lang="en-CA" sz="3800" dirty="0" err="1" smtClean="0"/>
              <a:t>ብስሕተት</a:t>
            </a:r>
            <a:r>
              <a:rPr lang="en-CA" sz="3800" dirty="0"/>
              <a:t>፥</a:t>
            </a:r>
            <a:r>
              <a:rPr lang="en-CA" sz="3800" dirty="0" smtClean="0"/>
              <a:t> </a:t>
            </a:r>
            <a:r>
              <a:rPr lang="en-CA" sz="3800" dirty="0" err="1"/>
              <a:t>ብተንኮል</a:t>
            </a:r>
            <a:r>
              <a:rPr lang="en-CA" sz="3800" dirty="0"/>
              <a:t> </a:t>
            </a:r>
            <a:r>
              <a:rPr lang="en-CA" sz="3800" dirty="0" err="1"/>
              <a:t>ኮነ</a:t>
            </a:r>
            <a:r>
              <a:rPr lang="en-CA" sz="3800" dirty="0"/>
              <a:t> </a:t>
            </a:r>
            <a:r>
              <a:rPr lang="en-CA" sz="3800" dirty="0" err="1" smtClean="0"/>
              <a:t>ብኽፍኣት</a:t>
            </a:r>
            <a:r>
              <a:rPr lang="en-CA" sz="3800" dirty="0" smtClean="0"/>
              <a:t> </a:t>
            </a:r>
            <a:r>
              <a:rPr lang="en-CA" sz="3800" dirty="0" err="1" smtClean="0"/>
              <a:t>ልቢ</a:t>
            </a:r>
            <a:r>
              <a:rPr lang="en-CA" sz="3800" dirty="0" smtClean="0"/>
              <a:t>፥ </a:t>
            </a:r>
            <a:r>
              <a:rPr lang="en-CA" sz="3800" dirty="0" err="1" smtClean="0"/>
              <a:t>ብግብሪ</a:t>
            </a:r>
            <a:endParaRPr lang="en-CA" sz="3800" dirty="0" smtClean="0"/>
          </a:p>
          <a:p>
            <a:r>
              <a:rPr lang="en-CA" sz="3800" dirty="0" err="1" smtClean="0"/>
              <a:t>ኮነ</a:t>
            </a:r>
            <a:r>
              <a:rPr lang="en-CA" sz="3800" dirty="0" smtClean="0"/>
              <a:t> </a:t>
            </a:r>
            <a:r>
              <a:rPr lang="en-CA" sz="3800" dirty="0" err="1" smtClean="0"/>
              <a:t>ብምዝራብ</a:t>
            </a:r>
            <a:r>
              <a:rPr lang="en-CA" sz="3800" dirty="0"/>
              <a:t>፥</a:t>
            </a:r>
            <a:r>
              <a:rPr lang="en-CA" sz="3800" dirty="0" smtClean="0"/>
              <a:t> </a:t>
            </a:r>
            <a:r>
              <a:rPr lang="en-CA" sz="3800" dirty="0" err="1"/>
              <a:t>ወይከኣ</a:t>
            </a:r>
            <a:r>
              <a:rPr lang="en-CA" sz="3800" dirty="0"/>
              <a:t> </a:t>
            </a:r>
            <a:r>
              <a:rPr lang="en-CA" sz="3800" dirty="0" err="1"/>
              <a:t>ፍልጠት</a:t>
            </a:r>
            <a:r>
              <a:rPr lang="en-CA" sz="3800" dirty="0"/>
              <a:t> </a:t>
            </a:r>
            <a:r>
              <a:rPr lang="en-CA" sz="3800" dirty="0" err="1"/>
              <a:t>ብምስኣን</a:t>
            </a:r>
            <a:r>
              <a:rPr lang="en-CA" sz="3800" dirty="0"/>
              <a:t> </a:t>
            </a:r>
            <a:r>
              <a:rPr lang="en-CA" sz="3800" dirty="0" err="1"/>
              <a:t>እንተ</a:t>
            </a:r>
            <a:r>
              <a:rPr lang="en-CA" sz="3800" dirty="0"/>
              <a:t> </a:t>
            </a:r>
            <a:r>
              <a:rPr lang="en-CA" sz="3800" dirty="0" err="1" smtClean="0"/>
              <a:t>በደልናካ</a:t>
            </a:r>
            <a:r>
              <a:rPr lang="en-CA" sz="3800" dirty="0"/>
              <a:t>፣</a:t>
            </a:r>
            <a:r>
              <a:rPr lang="en-CA" sz="3800" dirty="0" smtClean="0"/>
              <a:t> </a:t>
            </a:r>
            <a:r>
              <a:rPr lang="en-CA" sz="3800" dirty="0" err="1"/>
              <a:t>ናይ</a:t>
            </a:r>
            <a:r>
              <a:rPr lang="en-CA" sz="3800" dirty="0"/>
              <a:t> </a:t>
            </a:r>
            <a:r>
              <a:rPr lang="en-CA" sz="3800" dirty="0" err="1"/>
              <a:t>ሰብ</a:t>
            </a:r>
            <a:r>
              <a:rPr lang="en-CA" sz="3800" dirty="0"/>
              <a:t> </a:t>
            </a:r>
            <a:r>
              <a:rPr lang="en-CA" sz="3800" dirty="0" err="1" smtClean="0"/>
              <a:t>ድኻም</a:t>
            </a:r>
            <a:r>
              <a:rPr lang="en-CA" sz="3800" dirty="0" smtClean="0"/>
              <a:t> </a:t>
            </a:r>
            <a:r>
              <a:rPr lang="en-CA" sz="3800" dirty="0" err="1"/>
              <a:t>ትፈልጥ</a:t>
            </a:r>
            <a:r>
              <a:rPr lang="en-CA" sz="3800" dirty="0"/>
              <a:t> </a:t>
            </a:r>
            <a:r>
              <a:rPr lang="en-CA" sz="3800" dirty="0" err="1" smtClean="0"/>
              <a:t>ኢኻ</a:t>
            </a:r>
            <a:r>
              <a:rPr lang="en-CA" sz="3800" dirty="0" smtClean="0"/>
              <a:t> </a:t>
            </a:r>
            <a:r>
              <a:rPr lang="en-CA" sz="3800" dirty="0" err="1"/>
              <a:t>እሞ</a:t>
            </a:r>
            <a:r>
              <a:rPr lang="en-CA" sz="3800" dirty="0"/>
              <a:t>፡ </a:t>
            </a:r>
            <a:r>
              <a:rPr lang="en-CA" sz="3600" dirty="0"/>
              <a:t> </a:t>
            </a:r>
            <a:r>
              <a:rPr lang="en-CA" sz="3400" dirty="0"/>
              <a:t> </a:t>
            </a:r>
          </a:p>
        </p:txBody>
      </p:sp>
      <p:sp>
        <p:nvSpPr>
          <p:cNvPr id="8" name="Rectangle 7"/>
          <p:cNvSpPr/>
          <p:nvPr/>
        </p:nvSpPr>
        <p:spPr>
          <a:xfrm>
            <a:off x="8219477" y="771"/>
            <a:ext cx="4103762" cy="6555641"/>
          </a:xfrm>
          <a:prstGeom prst="rect">
            <a:avLst/>
          </a:prstGeom>
        </p:spPr>
        <p:txBody>
          <a:bodyPr wrap="square">
            <a:spAutoFit/>
          </a:bodyPr>
          <a:lstStyle/>
          <a:p>
            <a:pPr marL="40639" marR="40639">
              <a:spcBef>
                <a:spcPts val="600"/>
              </a:spcBef>
              <a:defRPr sz="1800">
                <a:uFillTx/>
              </a:defRPr>
            </a:pPr>
            <a:r>
              <a:rPr lang="en-US" sz="3000" dirty="0" smtClean="0">
                <a:uFill>
                  <a:solidFill>
                    <a:srgbClr val="000000"/>
                  </a:solidFill>
                </a:uFill>
              </a:rPr>
              <a:t>Prepare for </a:t>
            </a:r>
            <a:r>
              <a:rPr lang="en-US" sz="3000" dirty="0">
                <a:uFill>
                  <a:solidFill>
                    <a:srgbClr val="000000"/>
                  </a:solidFill>
                </a:uFill>
              </a:rPr>
              <a:t>us the way of Thy </a:t>
            </a:r>
            <a:r>
              <a:rPr lang="en-US" sz="3000" dirty="0" smtClean="0">
                <a:uFill>
                  <a:solidFill>
                    <a:srgbClr val="000000"/>
                  </a:solidFill>
                </a:uFill>
              </a:rPr>
              <a:t>mercy, break </a:t>
            </a:r>
            <a:r>
              <a:rPr lang="en-US" sz="3000" dirty="0">
                <a:uFill>
                  <a:solidFill>
                    <a:srgbClr val="000000"/>
                  </a:solidFill>
                </a:uFill>
              </a:rPr>
              <a:t>and sever all the bonds of our sins, whether we have trespassed against Thee, O Lord, wittingly or unwittingly or in deceit or in evilness of heart, whether in deed or in word or through smallness of understanding , for Thou </a:t>
            </a:r>
            <a:r>
              <a:rPr lang="en-US" sz="3000" dirty="0" err="1">
                <a:uFill>
                  <a:solidFill>
                    <a:srgbClr val="000000"/>
                  </a:solidFill>
                </a:uFill>
              </a:rPr>
              <a:t>knowest</a:t>
            </a:r>
            <a:r>
              <a:rPr lang="en-US" sz="3000" dirty="0">
                <a:uFill>
                  <a:solidFill>
                    <a:srgbClr val="000000"/>
                  </a:solidFill>
                </a:uFill>
              </a:rPr>
              <a:t> the feebleness of man.</a:t>
            </a:r>
          </a:p>
        </p:txBody>
      </p:sp>
    </p:spTree>
    <p:extLst>
      <p:ext uri="{BB962C8B-B14F-4D97-AF65-F5344CB8AC3E}">
        <p14:creationId xmlns:p14="http://schemas.microsoft.com/office/powerpoint/2010/main" val="19926403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104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423" y="102773"/>
            <a:ext cx="4168245" cy="6801862"/>
          </a:xfrm>
          <a:prstGeom prst="rect">
            <a:avLst/>
          </a:prstGeom>
        </p:spPr>
        <p:txBody>
          <a:bodyPr wrap="square">
            <a:spAutoFit/>
          </a:bodyPr>
          <a:lstStyle/>
          <a:p>
            <a:r>
              <a:rPr lang="en-CA" sz="1400" dirty="0" smtClean="0">
                <a:solidFill>
                  <a:srgbClr val="FFC000"/>
                </a:solidFill>
              </a:rPr>
              <a:t>፶፱. </a:t>
            </a:r>
            <a:r>
              <a:rPr lang="en-CA" sz="3600" dirty="0" smtClean="0"/>
              <a:t>ኦ </a:t>
            </a:r>
            <a:r>
              <a:rPr lang="en-CA" sz="3600" dirty="0" err="1"/>
              <a:t>ኄር</a:t>
            </a:r>
            <a:r>
              <a:rPr lang="en-CA" sz="3600" dirty="0"/>
              <a:t> </a:t>
            </a:r>
            <a:r>
              <a:rPr lang="en-CA" sz="3600" dirty="0" err="1"/>
              <a:t>ወመፍቀሬ</a:t>
            </a:r>
            <a:r>
              <a:rPr lang="en-CA" sz="3600" dirty="0"/>
              <a:t> </a:t>
            </a:r>
            <a:r>
              <a:rPr lang="en-CA" sz="3600" dirty="0" err="1"/>
              <a:t>እጓለ</a:t>
            </a:r>
            <a:r>
              <a:rPr lang="en-CA" sz="3600" dirty="0"/>
              <a:t> </a:t>
            </a:r>
            <a:r>
              <a:rPr lang="en-CA" sz="3600" dirty="0" err="1"/>
              <a:t>እመሕያው</a:t>
            </a:r>
            <a:r>
              <a:rPr lang="en-CA" sz="3600" dirty="0"/>
              <a:t>፡ </a:t>
            </a:r>
            <a:r>
              <a:rPr lang="en-CA" sz="3600" dirty="0" err="1"/>
              <a:t>ወእግዚአ</a:t>
            </a:r>
            <a:r>
              <a:rPr lang="en-CA" sz="3600" dirty="0"/>
              <a:t> </a:t>
            </a:r>
            <a:r>
              <a:rPr lang="en-CA" sz="3600" dirty="0" err="1"/>
              <a:t>ኵሉ</a:t>
            </a:r>
            <a:r>
              <a:rPr lang="en-CA" sz="3600" dirty="0"/>
              <a:t> </a:t>
            </a:r>
            <a:r>
              <a:rPr lang="en-CA" sz="3600" dirty="0" err="1" smtClean="0"/>
              <a:t>ፍጥረት</a:t>
            </a:r>
            <a:r>
              <a:rPr lang="en-CA" sz="3600" dirty="0" smtClean="0"/>
              <a:t>፣ </a:t>
            </a:r>
            <a:r>
              <a:rPr lang="en-CA" sz="3600" dirty="0" err="1"/>
              <a:t>ጸግወነ</a:t>
            </a:r>
            <a:r>
              <a:rPr lang="en-CA" sz="3600" dirty="0"/>
              <a:t> </a:t>
            </a:r>
            <a:r>
              <a:rPr lang="en-CA" sz="3600" dirty="0" err="1"/>
              <a:t>ለነ</a:t>
            </a:r>
            <a:r>
              <a:rPr lang="en-CA" sz="3600" dirty="0"/>
              <a:t> </a:t>
            </a:r>
            <a:r>
              <a:rPr lang="en-CA" sz="3600" dirty="0" err="1"/>
              <a:t>እግዚኦ</a:t>
            </a:r>
            <a:r>
              <a:rPr lang="en-CA" sz="3600" dirty="0"/>
              <a:t> </a:t>
            </a:r>
            <a:r>
              <a:rPr lang="en-CA" sz="3600" dirty="0" err="1"/>
              <a:t>ሥርየተ</a:t>
            </a:r>
            <a:r>
              <a:rPr lang="en-CA" sz="3600" dirty="0"/>
              <a:t> </a:t>
            </a:r>
            <a:r>
              <a:rPr lang="en-CA" sz="3600" dirty="0" err="1"/>
              <a:t>ኃጣውኢነ</a:t>
            </a:r>
            <a:r>
              <a:rPr lang="en-CA" sz="3600" dirty="0" smtClean="0"/>
              <a:t>።</a:t>
            </a:r>
          </a:p>
          <a:p>
            <a:r>
              <a:rPr lang="en-CA" sz="3600" dirty="0" err="1" smtClean="0"/>
              <a:t>ባርከ</a:t>
            </a:r>
            <a:r>
              <a:rPr lang="en-CA" sz="3600" dirty="0" smtClean="0"/>
              <a:t> </a:t>
            </a:r>
            <a:r>
              <a:rPr lang="en-CA" sz="3600" dirty="0" err="1"/>
              <a:t>ወቀድሰነ</a:t>
            </a:r>
            <a:r>
              <a:rPr lang="en-CA" sz="3600" dirty="0"/>
              <a:t> </a:t>
            </a:r>
            <a:r>
              <a:rPr lang="en-CA" sz="3600" dirty="0" err="1"/>
              <a:t>ወአግዕዘነ</a:t>
            </a:r>
            <a:r>
              <a:rPr lang="en-CA" sz="3600" dirty="0"/>
              <a:t> </a:t>
            </a:r>
            <a:r>
              <a:rPr lang="en-CA" sz="3600" dirty="0" err="1"/>
              <a:t>ወአንጽሓነ</a:t>
            </a:r>
            <a:r>
              <a:rPr lang="en-CA" sz="3600" dirty="0"/>
              <a:t>፡ </a:t>
            </a:r>
            <a:r>
              <a:rPr lang="en-CA" sz="3600" dirty="0" err="1"/>
              <a:t>ወረስየነ</a:t>
            </a:r>
            <a:r>
              <a:rPr lang="en-CA" sz="3600" dirty="0"/>
              <a:t> </a:t>
            </a:r>
            <a:r>
              <a:rPr lang="en-CA" sz="3600" dirty="0" err="1"/>
              <a:t>ፍቱሓነ</a:t>
            </a:r>
            <a:r>
              <a:rPr lang="en-CA" sz="3600" dirty="0"/>
              <a:t> </a:t>
            </a:r>
            <a:r>
              <a:rPr lang="en-CA" sz="3600" dirty="0" err="1" smtClean="0"/>
              <a:t>ወግዑዛነ</a:t>
            </a:r>
            <a:r>
              <a:rPr lang="en-CA" sz="3600" dirty="0" smtClean="0"/>
              <a:t> </a:t>
            </a:r>
            <a:r>
              <a:rPr lang="en-CA" sz="3600" dirty="0" err="1"/>
              <a:t>ወለኵሉ</a:t>
            </a:r>
            <a:r>
              <a:rPr lang="en-CA" sz="3600" dirty="0"/>
              <a:t> </a:t>
            </a:r>
            <a:r>
              <a:rPr lang="en-CA" sz="3600" dirty="0" err="1"/>
              <a:t>ሕዝብከ</a:t>
            </a:r>
            <a:r>
              <a:rPr lang="en-CA" sz="3600" dirty="0"/>
              <a:t> </a:t>
            </a:r>
            <a:r>
              <a:rPr lang="en-CA" sz="3600" dirty="0" err="1"/>
              <a:t>ፍትሖሙ</a:t>
            </a:r>
            <a:r>
              <a:rPr lang="en-CA" sz="3600" dirty="0"/>
              <a:t>። </a:t>
            </a:r>
            <a:r>
              <a:rPr lang="en-CA" sz="3600" dirty="0" err="1" smtClean="0"/>
              <a:t>ወበእንተ</a:t>
            </a:r>
            <a:r>
              <a:rPr lang="en-CA" sz="3600" dirty="0" smtClean="0"/>
              <a:t> </a:t>
            </a:r>
            <a:r>
              <a:rPr lang="en-CA" sz="3600" dirty="0" err="1"/>
              <a:t>እለ</a:t>
            </a:r>
            <a:r>
              <a:rPr lang="en-CA" sz="3600" dirty="0"/>
              <a:t> </a:t>
            </a:r>
            <a:r>
              <a:rPr lang="en-CA" sz="3600" dirty="0" err="1"/>
              <a:t>አድነኑ</a:t>
            </a:r>
            <a:r>
              <a:rPr lang="en-CA" sz="3600" dirty="0"/>
              <a:t> </a:t>
            </a:r>
            <a:r>
              <a:rPr lang="en-CA" sz="3600" dirty="0" err="1"/>
              <a:t>አርእስቲሆሙ</a:t>
            </a:r>
            <a:r>
              <a:rPr lang="en-CA" sz="3600" dirty="0"/>
              <a:t> </a:t>
            </a:r>
            <a:r>
              <a:rPr lang="en-CA" sz="3600" dirty="0" err="1"/>
              <a:t>ቅድመ</a:t>
            </a:r>
            <a:r>
              <a:rPr lang="en-CA" sz="3600" dirty="0"/>
              <a:t> </a:t>
            </a:r>
            <a:r>
              <a:rPr lang="en-CA" sz="3600" dirty="0" err="1"/>
              <a:t>ምሥዋዒከ</a:t>
            </a:r>
            <a:r>
              <a:rPr lang="en-CA" sz="3600" dirty="0"/>
              <a:t> </a:t>
            </a:r>
            <a:r>
              <a:rPr lang="en-CA" sz="3600" dirty="0" err="1"/>
              <a:t>ቅዱስ</a:t>
            </a:r>
            <a:r>
              <a:rPr lang="en-CA" sz="3600" dirty="0"/>
              <a:t> </a:t>
            </a:r>
            <a:r>
              <a:rPr lang="en-CA" sz="3600" dirty="0" err="1"/>
              <a:t>ጺሕ</a:t>
            </a:r>
            <a:r>
              <a:rPr lang="en-CA" sz="3600" dirty="0"/>
              <a:t> </a:t>
            </a:r>
            <a:r>
              <a:rPr lang="en-CA" sz="3600" dirty="0" err="1"/>
              <a:t>ለነ</a:t>
            </a:r>
            <a:r>
              <a:rPr lang="en-CA" sz="3600" dirty="0"/>
              <a:t> </a:t>
            </a:r>
            <a:r>
              <a:rPr lang="en-CA" sz="3600" dirty="0" err="1"/>
              <a:t>ፍኖተ</a:t>
            </a:r>
            <a:r>
              <a:rPr lang="en-CA" sz="3600" dirty="0"/>
              <a:t> </a:t>
            </a:r>
            <a:r>
              <a:rPr lang="en-CA" sz="3600" dirty="0" err="1"/>
              <a:t>ምሕረትከ</a:t>
            </a:r>
            <a:r>
              <a:rPr lang="en-CA" sz="3600" dirty="0"/>
              <a:t>፡ </a:t>
            </a:r>
            <a:r>
              <a:rPr lang="en-CA" sz="4000" dirty="0"/>
              <a:t>  </a:t>
            </a:r>
          </a:p>
        </p:txBody>
      </p:sp>
      <p:sp>
        <p:nvSpPr>
          <p:cNvPr id="19" name="Rectangle 18"/>
          <p:cNvSpPr/>
          <p:nvPr/>
        </p:nvSpPr>
        <p:spPr>
          <a:xfrm>
            <a:off x="4034116" y="56123"/>
            <a:ext cx="4355124" cy="6863417"/>
          </a:xfrm>
          <a:prstGeom prst="rect">
            <a:avLst/>
          </a:prstGeom>
        </p:spPr>
        <p:txBody>
          <a:bodyPr wrap="square">
            <a:spAutoFit/>
          </a:bodyPr>
          <a:lstStyle/>
          <a:p>
            <a:r>
              <a:rPr lang="en-CA" sz="1400" dirty="0" smtClean="0">
                <a:solidFill>
                  <a:srgbClr val="FFC000"/>
                </a:solidFill>
              </a:rPr>
              <a:t>59. </a:t>
            </a:r>
            <a:r>
              <a:rPr lang="en-CA" sz="4000" dirty="0" smtClean="0"/>
              <a:t>ኦ </a:t>
            </a:r>
            <a:r>
              <a:rPr lang="en-CA" sz="4000" dirty="0" err="1"/>
              <a:t>ለዋህ</a:t>
            </a:r>
            <a:r>
              <a:rPr lang="en-CA" sz="4000" dirty="0"/>
              <a:t> </a:t>
            </a:r>
            <a:r>
              <a:rPr lang="en-CA" sz="4000" dirty="0" err="1"/>
              <a:t>መፍቀሪ</a:t>
            </a:r>
            <a:r>
              <a:rPr lang="en-CA" sz="4000" dirty="0"/>
              <a:t> </a:t>
            </a:r>
            <a:r>
              <a:rPr lang="en-CA" sz="4000" dirty="0" err="1"/>
              <a:t>ሰብ</a:t>
            </a:r>
            <a:r>
              <a:rPr lang="en-CA" sz="4000" dirty="0"/>
              <a:t>፡ </a:t>
            </a:r>
            <a:r>
              <a:rPr lang="en-CA" sz="4000" dirty="0" err="1"/>
              <a:t>ጐይታ</a:t>
            </a:r>
            <a:r>
              <a:rPr lang="en-CA" sz="4000" dirty="0"/>
              <a:t> </a:t>
            </a:r>
            <a:r>
              <a:rPr lang="en-CA" sz="4000" dirty="0" err="1"/>
              <a:t>ኩሉ</a:t>
            </a:r>
            <a:r>
              <a:rPr lang="en-CA" sz="4000" dirty="0"/>
              <a:t> </a:t>
            </a:r>
            <a:r>
              <a:rPr lang="en-CA" sz="4000" dirty="0" err="1"/>
              <a:t>ፍጥረት</a:t>
            </a:r>
            <a:r>
              <a:rPr lang="en-CA" sz="4000" dirty="0"/>
              <a:t> </a:t>
            </a:r>
            <a:r>
              <a:rPr lang="en-CA" sz="4000" dirty="0" err="1"/>
              <a:t>ናይ</a:t>
            </a:r>
            <a:r>
              <a:rPr lang="en-CA" sz="4000" dirty="0"/>
              <a:t> </a:t>
            </a:r>
            <a:r>
              <a:rPr lang="en-CA" sz="4000" dirty="0" err="1"/>
              <a:t>ኃጢኣትና</a:t>
            </a:r>
            <a:r>
              <a:rPr lang="en-CA" sz="4000" dirty="0"/>
              <a:t> </a:t>
            </a:r>
            <a:r>
              <a:rPr lang="en-CA" sz="4000" dirty="0" err="1" smtClean="0">
                <a:solidFill>
                  <a:srgbClr val="FFC000"/>
                </a:solidFill>
              </a:rPr>
              <a:t>ሥርየት</a:t>
            </a:r>
            <a:r>
              <a:rPr lang="en-CA" sz="4000" dirty="0" smtClean="0">
                <a:solidFill>
                  <a:srgbClr val="FFC000"/>
                </a:solidFill>
              </a:rPr>
              <a:t> </a:t>
            </a:r>
            <a:r>
              <a:rPr lang="en-CA" sz="4000" dirty="0" err="1">
                <a:solidFill>
                  <a:srgbClr val="FFC000"/>
                </a:solidFill>
              </a:rPr>
              <a:t>ሃበና</a:t>
            </a:r>
            <a:r>
              <a:rPr lang="en-CA" sz="4000" dirty="0"/>
              <a:t>፡ </a:t>
            </a:r>
            <a:r>
              <a:rPr lang="en-CA" sz="4000" dirty="0" err="1" smtClean="0">
                <a:solidFill>
                  <a:srgbClr val="FFC000"/>
                </a:solidFill>
              </a:rPr>
              <a:t>ባርኸና</a:t>
            </a:r>
            <a:r>
              <a:rPr lang="en-CA" sz="4000" dirty="0"/>
              <a:t>፡ </a:t>
            </a:r>
            <a:r>
              <a:rPr lang="en-CA" sz="4000" dirty="0" err="1"/>
              <a:t>ቐድሰና</a:t>
            </a:r>
            <a:r>
              <a:rPr lang="en-CA" sz="4000" dirty="0" smtClean="0"/>
              <a:t>፡</a:t>
            </a:r>
          </a:p>
          <a:p>
            <a:r>
              <a:rPr lang="en-CA" sz="4000" dirty="0" smtClean="0"/>
              <a:t> </a:t>
            </a:r>
            <a:r>
              <a:rPr lang="en-CA" sz="4000" dirty="0" err="1">
                <a:solidFill>
                  <a:srgbClr val="FFC000"/>
                </a:solidFill>
              </a:rPr>
              <a:t>ናፃ</a:t>
            </a:r>
            <a:r>
              <a:rPr lang="en-CA" sz="4000" dirty="0"/>
              <a:t> </a:t>
            </a:r>
            <a:r>
              <a:rPr lang="en-CA" sz="4000" dirty="0" err="1">
                <a:solidFill>
                  <a:srgbClr val="FFC000"/>
                </a:solidFill>
              </a:rPr>
              <a:t>ግበረና</a:t>
            </a:r>
            <a:r>
              <a:rPr lang="en-CA" sz="4000" dirty="0"/>
              <a:t>፡ </a:t>
            </a:r>
            <a:endParaRPr lang="en-CA" sz="4000" dirty="0" smtClean="0"/>
          </a:p>
          <a:p>
            <a:r>
              <a:rPr lang="en-CA" sz="4000" dirty="0" err="1" smtClean="0"/>
              <a:t>ንኩሉ</a:t>
            </a:r>
            <a:r>
              <a:rPr lang="en-CA" sz="4000" dirty="0" smtClean="0"/>
              <a:t> </a:t>
            </a:r>
            <a:r>
              <a:rPr lang="en-CA" sz="4000" dirty="0" err="1"/>
              <a:t>ሕዝብካውን</a:t>
            </a:r>
            <a:r>
              <a:rPr lang="en-CA" sz="4000" dirty="0"/>
              <a:t> </a:t>
            </a:r>
            <a:r>
              <a:rPr lang="en-CA" sz="4000" dirty="0" err="1"/>
              <a:t>ፍትሓዮም</a:t>
            </a:r>
            <a:r>
              <a:rPr lang="en-CA" sz="4000" dirty="0"/>
              <a:t>። </a:t>
            </a:r>
            <a:r>
              <a:rPr lang="en-CA" sz="4000" dirty="0" err="1"/>
              <a:t>ኣብ</a:t>
            </a:r>
            <a:r>
              <a:rPr lang="en-CA" sz="4000" dirty="0"/>
              <a:t> </a:t>
            </a:r>
            <a:r>
              <a:rPr lang="en-CA" sz="4000" dirty="0" err="1"/>
              <a:t>ቅድሚ</a:t>
            </a:r>
            <a:r>
              <a:rPr lang="en-CA" sz="4000" dirty="0"/>
              <a:t> </a:t>
            </a:r>
            <a:r>
              <a:rPr lang="en-CA" sz="4000" dirty="0" err="1" smtClean="0"/>
              <a:t>መሠውዒኻ</a:t>
            </a:r>
            <a:r>
              <a:rPr lang="en-CA" sz="4000" dirty="0" smtClean="0"/>
              <a:t> </a:t>
            </a:r>
            <a:r>
              <a:rPr lang="en-CA" sz="4000" dirty="0" err="1"/>
              <a:t>ርእሶም</a:t>
            </a:r>
            <a:r>
              <a:rPr lang="en-CA" sz="4000" dirty="0"/>
              <a:t> </a:t>
            </a:r>
            <a:r>
              <a:rPr lang="en-CA" sz="4000" dirty="0" err="1"/>
              <a:t>ኣድኒኖም</a:t>
            </a:r>
            <a:r>
              <a:rPr lang="en-CA" sz="4000" dirty="0"/>
              <a:t> </a:t>
            </a:r>
            <a:r>
              <a:rPr lang="en-CA" sz="4000" dirty="0" err="1"/>
              <a:t>ንዘለዉ</a:t>
            </a:r>
            <a:r>
              <a:rPr lang="en-CA" sz="4000" dirty="0"/>
              <a:t>፡ </a:t>
            </a:r>
            <a:r>
              <a:rPr lang="en-CA" sz="4000" dirty="0" err="1"/>
              <a:t>ኵሎም</a:t>
            </a:r>
            <a:r>
              <a:rPr lang="en-CA" sz="4000" dirty="0"/>
              <a:t> </a:t>
            </a:r>
            <a:r>
              <a:rPr lang="en-CA" sz="4000" dirty="0" err="1"/>
              <a:t>ምእመናንን</a:t>
            </a:r>
            <a:r>
              <a:rPr lang="en-CA" sz="4000" dirty="0"/>
              <a:t> </a:t>
            </a:r>
            <a:r>
              <a:rPr lang="en-CA" sz="4000" dirty="0" err="1"/>
              <a:t>ምእመናትን</a:t>
            </a:r>
            <a:r>
              <a:rPr lang="en-CA" sz="4000" dirty="0"/>
              <a:t> </a:t>
            </a:r>
            <a:r>
              <a:rPr lang="en-CA" sz="4000" dirty="0" err="1"/>
              <a:t>ንልምነካ</a:t>
            </a:r>
            <a:r>
              <a:rPr lang="en-CA" sz="4000" dirty="0"/>
              <a:t> </a:t>
            </a:r>
            <a:r>
              <a:rPr lang="en-CA" sz="4000" dirty="0" err="1"/>
              <a:t>ኣሎና</a:t>
            </a:r>
            <a:r>
              <a:rPr lang="en-CA" sz="4000" dirty="0"/>
              <a:t>። </a:t>
            </a:r>
            <a:r>
              <a:rPr lang="en-CA" sz="3400" dirty="0"/>
              <a:t> </a:t>
            </a:r>
          </a:p>
        </p:txBody>
      </p:sp>
      <p:sp>
        <p:nvSpPr>
          <p:cNvPr id="7" name="Rectangle 6"/>
          <p:cNvSpPr/>
          <p:nvPr/>
        </p:nvSpPr>
        <p:spPr>
          <a:xfrm>
            <a:off x="8244190" y="86723"/>
            <a:ext cx="3992713" cy="6440225"/>
          </a:xfrm>
          <a:prstGeom prst="rect">
            <a:avLst/>
          </a:prstGeom>
        </p:spPr>
        <p:txBody>
          <a:bodyPr wrap="square">
            <a:spAutoFit/>
          </a:bodyPr>
          <a:lstStyle/>
          <a:p>
            <a:pPr marL="40639" marR="40639">
              <a:lnSpc>
                <a:spcPct val="150000"/>
              </a:lnSpc>
              <a:spcBef>
                <a:spcPts val="600"/>
              </a:spcBef>
              <a:defRPr sz="1800">
                <a:uFillTx/>
              </a:defRPr>
            </a:pPr>
            <a:r>
              <a:rPr lang="en-US" sz="1400" dirty="0" smtClean="0">
                <a:solidFill>
                  <a:srgbClr val="FFC000"/>
                </a:solidFill>
                <a:uFill>
                  <a:solidFill>
                    <a:srgbClr val="000000"/>
                  </a:solidFill>
                </a:uFill>
              </a:rPr>
              <a:t>59. </a:t>
            </a:r>
            <a:r>
              <a:rPr lang="en-US" sz="2500" dirty="0" smtClean="0">
                <a:uFill>
                  <a:solidFill>
                    <a:srgbClr val="000000"/>
                  </a:solidFill>
                </a:uFill>
              </a:rPr>
              <a:t>O </a:t>
            </a:r>
            <a:r>
              <a:rPr lang="en-US" sz="2500" dirty="0">
                <a:uFill>
                  <a:solidFill>
                    <a:srgbClr val="000000"/>
                  </a:solidFill>
                </a:uFill>
              </a:rPr>
              <a:t>good lover of man and Lord of all creation, grant us, O Lord, forgiveness of our sins, bless us and purify us and set us free and absolve all Thy people, </a:t>
            </a:r>
            <a:r>
              <a:rPr lang="en-US" sz="2500" dirty="0" smtClean="0">
                <a:uFill>
                  <a:solidFill>
                    <a:srgbClr val="000000"/>
                  </a:solidFill>
                </a:uFill>
              </a:rPr>
              <a:t> and </a:t>
            </a:r>
            <a:r>
              <a:rPr lang="en-US" sz="2500" dirty="0">
                <a:uFill>
                  <a:solidFill>
                    <a:srgbClr val="000000"/>
                  </a:solidFill>
                </a:uFill>
              </a:rPr>
              <a:t>on behalf of them that bow their heads before Thy holy altar: prepare for us the way of Thy holy altar: prepare for us the way of Thy mercy,</a:t>
            </a:r>
          </a:p>
        </p:txBody>
      </p:sp>
    </p:spTree>
    <p:extLst>
      <p:ext uri="{BB962C8B-B14F-4D97-AF65-F5344CB8AC3E}">
        <p14:creationId xmlns:p14="http://schemas.microsoft.com/office/powerpoint/2010/main" val="30444951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423" y="-23186"/>
            <a:ext cx="4168245" cy="6909584"/>
          </a:xfrm>
          <a:prstGeom prst="rect">
            <a:avLst/>
          </a:prstGeom>
        </p:spPr>
        <p:txBody>
          <a:bodyPr wrap="square">
            <a:spAutoFit/>
          </a:bodyPr>
          <a:lstStyle/>
          <a:p>
            <a:pPr algn="ctr"/>
            <a:r>
              <a:rPr lang="en-CA" sz="2000" dirty="0" err="1">
                <a:solidFill>
                  <a:srgbClr val="FFC000"/>
                </a:solidFill>
              </a:rPr>
              <a:t>በዝየ</a:t>
            </a:r>
            <a:r>
              <a:rPr lang="en-CA" sz="2000" dirty="0">
                <a:solidFill>
                  <a:srgbClr val="FFC000"/>
                </a:solidFill>
              </a:rPr>
              <a:t> </a:t>
            </a:r>
            <a:r>
              <a:rPr lang="en-CA" sz="2000" dirty="0" err="1">
                <a:solidFill>
                  <a:srgbClr val="FFC000"/>
                </a:solidFill>
              </a:rPr>
              <a:t>ይዝክር</a:t>
            </a:r>
            <a:r>
              <a:rPr lang="en-CA" sz="2000" dirty="0">
                <a:solidFill>
                  <a:srgbClr val="FFC000"/>
                </a:solidFill>
              </a:rPr>
              <a:t> </a:t>
            </a:r>
            <a:r>
              <a:rPr lang="en-CA" sz="2000" dirty="0" err="1">
                <a:solidFill>
                  <a:srgbClr val="FFC000"/>
                </a:solidFill>
              </a:rPr>
              <a:t>ሓዲሳነ</a:t>
            </a:r>
            <a:r>
              <a:rPr lang="en-CA" sz="2000" dirty="0">
                <a:solidFill>
                  <a:srgbClr val="FFC000"/>
                </a:solidFill>
              </a:rPr>
              <a:t> </a:t>
            </a:r>
            <a:r>
              <a:rPr lang="en-CA" sz="2000" dirty="0" err="1">
                <a:solidFill>
                  <a:srgbClr val="FFC000"/>
                </a:solidFill>
              </a:rPr>
              <a:t>ሙታነ</a:t>
            </a:r>
            <a:r>
              <a:rPr lang="en-CA" sz="2000" dirty="0">
                <a:solidFill>
                  <a:srgbClr val="FFC000"/>
                </a:solidFill>
              </a:rPr>
              <a:t> </a:t>
            </a:r>
          </a:p>
          <a:p>
            <a:r>
              <a:rPr lang="en-CA" sz="3600" dirty="0" err="1" smtClean="0"/>
              <a:t>ወምላእ</a:t>
            </a:r>
            <a:r>
              <a:rPr lang="en-CA" sz="3600" dirty="0" smtClean="0"/>
              <a:t> </a:t>
            </a:r>
            <a:r>
              <a:rPr lang="en-CA" sz="3600" dirty="0" err="1" smtClean="0"/>
              <a:t>ላዕሌነ</a:t>
            </a:r>
            <a:r>
              <a:rPr lang="en-CA" sz="3600" dirty="0" smtClean="0"/>
              <a:t> </a:t>
            </a:r>
            <a:r>
              <a:rPr lang="en-CA" sz="3600" dirty="0" err="1"/>
              <a:t>ፈሪሆተ</a:t>
            </a:r>
            <a:r>
              <a:rPr lang="en-CA" sz="3600" dirty="0"/>
              <a:t> </a:t>
            </a:r>
            <a:r>
              <a:rPr lang="en-CA" sz="3600" dirty="0" err="1"/>
              <a:t>ስምከ</a:t>
            </a:r>
            <a:r>
              <a:rPr lang="en-CA" sz="3600" dirty="0"/>
              <a:t>። </a:t>
            </a:r>
            <a:r>
              <a:rPr lang="en-CA" sz="3600" dirty="0" err="1"/>
              <a:t>ወአቁመነ</a:t>
            </a:r>
            <a:r>
              <a:rPr lang="en-CA" sz="3600" dirty="0"/>
              <a:t> </a:t>
            </a:r>
            <a:r>
              <a:rPr lang="en-CA" sz="3600" dirty="0" err="1"/>
              <a:t>ኀበ</a:t>
            </a:r>
            <a:r>
              <a:rPr lang="en-CA" sz="3600" dirty="0"/>
              <a:t> </a:t>
            </a:r>
            <a:r>
              <a:rPr lang="en-CA" sz="3600" dirty="0" err="1"/>
              <a:t>ገቢረ</a:t>
            </a:r>
            <a:r>
              <a:rPr lang="en-CA" sz="3600" dirty="0"/>
              <a:t> </a:t>
            </a:r>
            <a:r>
              <a:rPr lang="en-CA" sz="3600" dirty="0" err="1"/>
              <a:t>ፈቃድከ</a:t>
            </a:r>
            <a:r>
              <a:rPr lang="en-CA" sz="3600" dirty="0"/>
              <a:t> </a:t>
            </a:r>
            <a:r>
              <a:rPr lang="en-CA" sz="3600" dirty="0" err="1"/>
              <a:t>ቅዱስ</a:t>
            </a:r>
            <a:r>
              <a:rPr lang="en-CA" sz="3600" dirty="0"/>
              <a:t>። </a:t>
            </a:r>
            <a:endParaRPr lang="en-CA" sz="3600" dirty="0" smtClean="0"/>
          </a:p>
          <a:p>
            <a:r>
              <a:rPr lang="en-CA" sz="1400" dirty="0" smtClean="0">
                <a:solidFill>
                  <a:srgbClr val="FFC000"/>
                </a:solidFill>
              </a:rPr>
              <a:t>፷፩. </a:t>
            </a:r>
            <a:r>
              <a:rPr lang="en-CA" sz="3500" dirty="0" smtClean="0"/>
              <a:t>ኦ </a:t>
            </a:r>
            <a:r>
              <a:rPr lang="en-CA" sz="3500" dirty="0" err="1"/>
              <a:t>ኄር</a:t>
            </a:r>
            <a:r>
              <a:rPr lang="en-CA" sz="3500" dirty="0"/>
              <a:t> </a:t>
            </a:r>
            <a:r>
              <a:rPr lang="en-CA" sz="3500" dirty="0" err="1"/>
              <a:t>እስመ</a:t>
            </a:r>
            <a:r>
              <a:rPr lang="en-CA" sz="3500" dirty="0"/>
              <a:t> </a:t>
            </a:r>
            <a:r>
              <a:rPr lang="en-CA" sz="3500" dirty="0" err="1"/>
              <a:t>አንተ</a:t>
            </a:r>
            <a:r>
              <a:rPr lang="en-CA" sz="3500" dirty="0"/>
              <a:t> </a:t>
            </a:r>
            <a:r>
              <a:rPr lang="en-CA" sz="3500" dirty="0" err="1"/>
              <a:t>እግዚእነ</a:t>
            </a:r>
            <a:r>
              <a:rPr lang="en-CA" sz="3500" dirty="0"/>
              <a:t> </a:t>
            </a:r>
            <a:r>
              <a:rPr lang="en-CA" sz="3500" dirty="0" err="1"/>
              <a:t>ወአምላክነ</a:t>
            </a:r>
            <a:r>
              <a:rPr lang="en-CA" sz="3500" dirty="0"/>
              <a:t> </a:t>
            </a:r>
            <a:r>
              <a:rPr lang="en-CA" sz="3500" dirty="0" err="1"/>
              <a:t>ወመድኃኒነ</a:t>
            </a:r>
            <a:r>
              <a:rPr lang="en-CA" sz="3500" dirty="0"/>
              <a:t> </a:t>
            </a:r>
            <a:r>
              <a:rPr lang="en-CA" sz="3500" dirty="0" err="1"/>
              <a:t>ኢየሱስ</a:t>
            </a:r>
            <a:r>
              <a:rPr lang="en-CA" sz="3500" dirty="0"/>
              <a:t> </a:t>
            </a:r>
            <a:r>
              <a:rPr lang="en-CA" sz="3500" dirty="0" err="1"/>
              <a:t>ክርስቶስ</a:t>
            </a:r>
            <a:r>
              <a:rPr lang="en-CA" sz="3500" dirty="0"/>
              <a:t>። </a:t>
            </a:r>
            <a:r>
              <a:rPr lang="en-CA" sz="3500" dirty="0" err="1"/>
              <a:t>ወለከ</a:t>
            </a:r>
            <a:r>
              <a:rPr lang="en-CA" sz="3500" dirty="0"/>
              <a:t> </a:t>
            </a:r>
            <a:r>
              <a:rPr lang="en-CA" sz="3500" dirty="0" err="1"/>
              <a:t>ንፌኑ</a:t>
            </a:r>
            <a:r>
              <a:rPr lang="en-CA" sz="3500" dirty="0"/>
              <a:t> </a:t>
            </a:r>
            <a:r>
              <a:rPr lang="en-CA" sz="3500" dirty="0" err="1" smtClean="0"/>
              <a:t>ስብሐተ</a:t>
            </a:r>
            <a:r>
              <a:rPr lang="en-CA" sz="3500" dirty="0" smtClean="0"/>
              <a:t> </a:t>
            </a:r>
            <a:r>
              <a:rPr lang="en-CA" sz="3500" dirty="0" err="1"/>
              <a:t>ወክብረ</a:t>
            </a:r>
            <a:r>
              <a:rPr lang="en-CA" sz="3500" dirty="0"/>
              <a:t> </a:t>
            </a:r>
            <a:r>
              <a:rPr lang="en-CA" sz="3500" dirty="0" err="1"/>
              <a:t>ምስለ</a:t>
            </a:r>
            <a:r>
              <a:rPr lang="en-CA" sz="3500" dirty="0"/>
              <a:t> </a:t>
            </a:r>
            <a:r>
              <a:rPr lang="en-CA" sz="3500" dirty="0" err="1"/>
              <a:t>አቡከ</a:t>
            </a:r>
            <a:r>
              <a:rPr lang="en-CA" sz="3500" dirty="0"/>
              <a:t> </a:t>
            </a:r>
            <a:r>
              <a:rPr lang="en-CA" sz="3500" dirty="0" err="1"/>
              <a:t>ኄር</a:t>
            </a:r>
            <a:r>
              <a:rPr lang="en-CA" sz="3500" dirty="0"/>
              <a:t> </a:t>
            </a:r>
            <a:r>
              <a:rPr lang="en-CA" sz="3500" dirty="0" err="1"/>
              <a:t>ሰማያዊ</a:t>
            </a:r>
            <a:r>
              <a:rPr lang="en-CA" sz="3500" dirty="0"/>
              <a:t> </a:t>
            </a:r>
            <a:r>
              <a:rPr lang="en-CA" sz="3500" dirty="0" err="1"/>
              <a:t>ወመንፈስ</a:t>
            </a:r>
            <a:r>
              <a:rPr lang="en-CA" sz="3500" dirty="0"/>
              <a:t> </a:t>
            </a:r>
            <a:r>
              <a:rPr lang="en-CA" sz="3500" dirty="0" err="1"/>
              <a:t>ቅዱስ</a:t>
            </a:r>
            <a:r>
              <a:rPr lang="en-CA" sz="3500" dirty="0"/>
              <a:t> </a:t>
            </a:r>
            <a:r>
              <a:rPr lang="en-CA" sz="3500" dirty="0" err="1"/>
              <a:t>ማሕየዊ</a:t>
            </a:r>
            <a:r>
              <a:rPr lang="en-CA" sz="3500" dirty="0"/>
              <a:t> </a:t>
            </a:r>
            <a:r>
              <a:rPr lang="en-CA" sz="3500" dirty="0" err="1"/>
              <a:t>ዘዕሩይ</a:t>
            </a:r>
            <a:r>
              <a:rPr lang="en-CA" sz="3500" dirty="0"/>
              <a:t> </a:t>
            </a:r>
            <a:r>
              <a:rPr lang="en-CA" sz="3500" dirty="0" err="1"/>
              <a:t>ምስሌከ</a:t>
            </a:r>
            <a:r>
              <a:rPr lang="en-CA" sz="3500" dirty="0"/>
              <a:t> </a:t>
            </a:r>
            <a:r>
              <a:rPr lang="en-CA" sz="3500" dirty="0" err="1"/>
              <a:t>ይእዜኒ</a:t>
            </a:r>
            <a:r>
              <a:rPr lang="en-CA" sz="3500" dirty="0"/>
              <a:t> </a:t>
            </a:r>
            <a:r>
              <a:rPr lang="en-CA" sz="3500" dirty="0" err="1"/>
              <a:t>ወዘልፈኒ</a:t>
            </a:r>
            <a:r>
              <a:rPr lang="en-CA" sz="3500" dirty="0"/>
              <a:t> </a:t>
            </a:r>
            <a:r>
              <a:rPr lang="en-CA" sz="3500" dirty="0" err="1"/>
              <a:t>ወለዓለመ</a:t>
            </a:r>
            <a:r>
              <a:rPr lang="en-CA" sz="3500" dirty="0"/>
              <a:t> </a:t>
            </a:r>
            <a:r>
              <a:rPr lang="en-CA" sz="3500" dirty="0" err="1"/>
              <a:t>ዓለም</a:t>
            </a:r>
            <a:r>
              <a:rPr lang="en-CA" sz="3500" dirty="0"/>
              <a:t> </a:t>
            </a:r>
            <a:r>
              <a:rPr lang="en-CA" sz="3500" dirty="0" err="1"/>
              <a:t>አሜን</a:t>
            </a:r>
            <a:r>
              <a:rPr lang="en-CA" sz="3500" dirty="0" smtClean="0"/>
              <a:t>።</a:t>
            </a:r>
            <a:endParaRPr lang="en-CA" sz="3500" dirty="0"/>
          </a:p>
        </p:txBody>
      </p:sp>
      <p:sp>
        <p:nvSpPr>
          <p:cNvPr id="19" name="Rectangle 18"/>
          <p:cNvSpPr/>
          <p:nvPr/>
        </p:nvSpPr>
        <p:spPr>
          <a:xfrm>
            <a:off x="3987466" y="-23187"/>
            <a:ext cx="4355124" cy="6863417"/>
          </a:xfrm>
          <a:prstGeom prst="rect">
            <a:avLst/>
          </a:prstGeom>
        </p:spPr>
        <p:txBody>
          <a:bodyPr wrap="square">
            <a:spAutoFit/>
          </a:bodyPr>
          <a:lstStyle/>
          <a:p>
            <a:pPr algn="ctr"/>
            <a:r>
              <a:rPr lang="en-CA" sz="2000" dirty="0" err="1">
                <a:solidFill>
                  <a:srgbClr val="FFC000"/>
                </a:solidFill>
              </a:rPr>
              <a:t>ሓደስቲ</a:t>
            </a:r>
            <a:r>
              <a:rPr lang="en-CA" sz="2000" dirty="0">
                <a:solidFill>
                  <a:srgbClr val="FFC000"/>
                </a:solidFill>
              </a:rPr>
              <a:t> </a:t>
            </a:r>
            <a:r>
              <a:rPr lang="en-CA" sz="2000" dirty="0" err="1">
                <a:solidFill>
                  <a:srgbClr val="FFC000"/>
                </a:solidFill>
              </a:rPr>
              <a:t>ምዉታት</a:t>
            </a:r>
            <a:r>
              <a:rPr lang="en-CA" sz="2000" dirty="0">
                <a:solidFill>
                  <a:srgbClr val="FFC000"/>
                </a:solidFill>
              </a:rPr>
              <a:t> </a:t>
            </a:r>
            <a:r>
              <a:rPr lang="en-CA" sz="2000" dirty="0" err="1">
                <a:solidFill>
                  <a:srgbClr val="FFC000"/>
                </a:solidFill>
              </a:rPr>
              <a:t>ይዘክር</a:t>
            </a:r>
            <a:r>
              <a:rPr lang="en-CA" sz="2000" dirty="0">
                <a:solidFill>
                  <a:srgbClr val="FFC000"/>
                </a:solidFill>
              </a:rPr>
              <a:t>። </a:t>
            </a:r>
            <a:endParaRPr lang="en-CA" sz="2000" dirty="0" smtClean="0">
              <a:solidFill>
                <a:srgbClr val="FFC000"/>
              </a:solidFill>
            </a:endParaRPr>
          </a:p>
          <a:p>
            <a:r>
              <a:rPr lang="en-CA" sz="3500" dirty="0" err="1" smtClean="0"/>
              <a:t>ፍርሓት</a:t>
            </a:r>
            <a:r>
              <a:rPr lang="en-CA" sz="3500" dirty="0" smtClean="0"/>
              <a:t> </a:t>
            </a:r>
            <a:r>
              <a:rPr lang="en-CA" sz="3500" dirty="0" err="1"/>
              <a:t>ስምካ</a:t>
            </a:r>
            <a:r>
              <a:rPr lang="en-CA" sz="3500" dirty="0"/>
              <a:t> </a:t>
            </a:r>
            <a:r>
              <a:rPr lang="en-CA" sz="3500" dirty="0" err="1"/>
              <a:t>ምልኣና</a:t>
            </a:r>
            <a:r>
              <a:rPr lang="en-CA" sz="3500" dirty="0"/>
              <a:t>። </a:t>
            </a:r>
            <a:r>
              <a:rPr lang="en-CA" sz="3500" dirty="0" err="1"/>
              <a:t>ቅዱስ</a:t>
            </a:r>
            <a:r>
              <a:rPr lang="en-CA" sz="3500" dirty="0"/>
              <a:t> </a:t>
            </a:r>
            <a:r>
              <a:rPr lang="en-CA" sz="3500" dirty="0" err="1"/>
              <a:t>ፍቓድካ</a:t>
            </a:r>
            <a:r>
              <a:rPr lang="en-CA" sz="3500" dirty="0"/>
              <a:t> </a:t>
            </a:r>
            <a:r>
              <a:rPr lang="en-CA" sz="3500" dirty="0" err="1"/>
              <a:t>ብምፍጻም</a:t>
            </a:r>
            <a:r>
              <a:rPr lang="en-CA" sz="3500" dirty="0"/>
              <a:t> </a:t>
            </a:r>
            <a:r>
              <a:rPr lang="en-CA" sz="3500" dirty="0" err="1"/>
              <a:t>ኣጽንዓና</a:t>
            </a:r>
            <a:r>
              <a:rPr lang="en-CA" sz="3500" dirty="0"/>
              <a:t>። </a:t>
            </a:r>
            <a:endParaRPr lang="en-CA" sz="3500" dirty="0" smtClean="0"/>
          </a:p>
          <a:p>
            <a:r>
              <a:rPr lang="en-CA" sz="1400" dirty="0" smtClean="0">
                <a:solidFill>
                  <a:srgbClr val="FFC000"/>
                </a:solidFill>
              </a:rPr>
              <a:t>61. </a:t>
            </a:r>
            <a:r>
              <a:rPr lang="en-CA" sz="3500" dirty="0" smtClean="0"/>
              <a:t>ኦ </a:t>
            </a:r>
            <a:r>
              <a:rPr lang="en-CA" sz="3500" dirty="0" err="1"/>
              <a:t>ለዋህ</a:t>
            </a:r>
            <a:r>
              <a:rPr lang="en-CA" sz="3500" dirty="0"/>
              <a:t> </a:t>
            </a:r>
            <a:r>
              <a:rPr lang="en-CA" sz="3500" dirty="0" err="1"/>
              <a:t>ጐይታናን</a:t>
            </a:r>
            <a:r>
              <a:rPr lang="en-CA" sz="3500" dirty="0"/>
              <a:t> </a:t>
            </a:r>
            <a:r>
              <a:rPr lang="en-CA" sz="3500" dirty="0" err="1"/>
              <a:t>ኣምላክናን</a:t>
            </a:r>
            <a:r>
              <a:rPr lang="en-CA" sz="3500" dirty="0"/>
              <a:t> </a:t>
            </a:r>
            <a:r>
              <a:rPr lang="en-CA" sz="3500" dirty="0" err="1"/>
              <a:t>መድኃኒናን</a:t>
            </a:r>
            <a:r>
              <a:rPr lang="en-CA" sz="3500" dirty="0"/>
              <a:t> </a:t>
            </a:r>
            <a:r>
              <a:rPr lang="en-CA" sz="3500" dirty="0" err="1"/>
              <a:t>ኢየሱስ</a:t>
            </a:r>
            <a:r>
              <a:rPr lang="en-CA" sz="3500" dirty="0"/>
              <a:t> </a:t>
            </a:r>
            <a:r>
              <a:rPr lang="en-CA" sz="3500" dirty="0" err="1"/>
              <a:t>ክርስቶስ</a:t>
            </a:r>
            <a:r>
              <a:rPr lang="en-CA" sz="3500" dirty="0"/>
              <a:t>፡ </a:t>
            </a:r>
            <a:r>
              <a:rPr lang="en-CA" sz="3500" dirty="0" err="1" smtClean="0"/>
              <a:t>ንስኻ</a:t>
            </a:r>
            <a:r>
              <a:rPr lang="en-CA" sz="3500" dirty="0" smtClean="0"/>
              <a:t> </a:t>
            </a:r>
            <a:r>
              <a:rPr lang="en-CA" sz="3500" dirty="0" err="1"/>
              <a:t>ኢካ</a:t>
            </a:r>
            <a:r>
              <a:rPr lang="en-CA" sz="3500" dirty="0"/>
              <a:t> </a:t>
            </a:r>
            <a:r>
              <a:rPr lang="en-CA" sz="3500" dirty="0" err="1"/>
              <a:t>እሞ</a:t>
            </a:r>
            <a:r>
              <a:rPr lang="en-CA" sz="3500" dirty="0"/>
              <a:t>፡ </a:t>
            </a:r>
            <a:r>
              <a:rPr lang="en-CA" sz="3500" dirty="0" err="1"/>
              <a:t>ምስጋናን</a:t>
            </a:r>
            <a:r>
              <a:rPr lang="en-CA" sz="3500" dirty="0"/>
              <a:t> </a:t>
            </a:r>
            <a:r>
              <a:rPr lang="en-CA" sz="3500" dirty="0" err="1"/>
              <a:t>ክብርን</a:t>
            </a:r>
            <a:r>
              <a:rPr lang="en-CA" sz="3500" dirty="0"/>
              <a:t> </a:t>
            </a:r>
            <a:r>
              <a:rPr lang="en-CA" sz="3500" dirty="0" err="1" smtClean="0"/>
              <a:t>ንኣኻ</a:t>
            </a:r>
            <a:r>
              <a:rPr lang="en-CA" sz="3500" dirty="0" smtClean="0"/>
              <a:t> </a:t>
            </a:r>
            <a:r>
              <a:rPr lang="en-CA" sz="3500" dirty="0" err="1"/>
              <a:t>ነቕርብ</a:t>
            </a:r>
            <a:r>
              <a:rPr lang="en-CA" sz="3500" dirty="0"/>
              <a:t> </a:t>
            </a:r>
            <a:r>
              <a:rPr lang="en-CA" sz="3500" dirty="0" err="1"/>
              <a:t>ኣሎና</a:t>
            </a:r>
            <a:r>
              <a:rPr lang="en-CA" sz="3500" dirty="0"/>
              <a:t>። </a:t>
            </a:r>
            <a:r>
              <a:rPr lang="en-CA" sz="3500" dirty="0" err="1"/>
              <a:t>ሰማያዊ</a:t>
            </a:r>
            <a:r>
              <a:rPr lang="en-CA" sz="3500" dirty="0"/>
              <a:t> </a:t>
            </a:r>
            <a:r>
              <a:rPr lang="en-CA" sz="3500" dirty="0" err="1"/>
              <a:t>ምስ</a:t>
            </a:r>
            <a:r>
              <a:rPr lang="en-CA" sz="3500" dirty="0"/>
              <a:t> </a:t>
            </a:r>
            <a:r>
              <a:rPr lang="en-CA" sz="3500" dirty="0" err="1" smtClean="0"/>
              <a:t>ዝኾነ</a:t>
            </a:r>
            <a:r>
              <a:rPr lang="en-CA" sz="3500" dirty="0" smtClean="0"/>
              <a:t> </a:t>
            </a:r>
            <a:r>
              <a:rPr lang="en-CA" sz="3500" dirty="0" err="1"/>
              <a:t>ኄር</a:t>
            </a:r>
            <a:r>
              <a:rPr lang="en-CA" sz="3500" dirty="0"/>
              <a:t> </a:t>
            </a:r>
            <a:r>
              <a:rPr lang="en-CA" sz="3500" dirty="0" err="1" smtClean="0"/>
              <a:t>ኣቦኻ</a:t>
            </a:r>
            <a:r>
              <a:rPr lang="en-CA" sz="3500" dirty="0" smtClean="0"/>
              <a:t> </a:t>
            </a:r>
            <a:r>
              <a:rPr lang="en-CA" sz="3500" dirty="0" err="1" smtClean="0"/>
              <a:t>ምሳኻ</a:t>
            </a:r>
            <a:r>
              <a:rPr lang="en-CA" sz="3500" dirty="0" smtClean="0"/>
              <a:t> </a:t>
            </a:r>
            <a:r>
              <a:rPr lang="en-CA" sz="3500" dirty="0" err="1"/>
              <a:t>ማዕረን</a:t>
            </a:r>
            <a:r>
              <a:rPr lang="en-CA" sz="3500" dirty="0"/>
              <a:t> </a:t>
            </a:r>
            <a:r>
              <a:rPr lang="en-CA" sz="3500" dirty="0" err="1"/>
              <a:t>መሕወዪን</a:t>
            </a:r>
            <a:r>
              <a:rPr lang="en-CA" sz="3500" dirty="0"/>
              <a:t> </a:t>
            </a:r>
            <a:r>
              <a:rPr lang="en-CA" sz="3500" dirty="0" err="1"/>
              <a:t>ምስ</a:t>
            </a:r>
            <a:r>
              <a:rPr lang="en-CA" sz="3500" dirty="0"/>
              <a:t> </a:t>
            </a:r>
            <a:r>
              <a:rPr lang="en-CA" sz="3500" dirty="0" err="1" smtClean="0"/>
              <a:t>ዝኾነ</a:t>
            </a:r>
            <a:r>
              <a:rPr lang="en-CA" sz="3500" dirty="0" smtClean="0"/>
              <a:t> </a:t>
            </a:r>
            <a:r>
              <a:rPr lang="en-CA" sz="3500" dirty="0" err="1"/>
              <a:t>መንፈስ</a:t>
            </a:r>
            <a:r>
              <a:rPr lang="en-CA" sz="3500" dirty="0"/>
              <a:t> </a:t>
            </a:r>
            <a:r>
              <a:rPr lang="en-CA" sz="3500" dirty="0" err="1"/>
              <a:t>ቅዱስን</a:t>
            </a:r>
            <a:r>
              <a:rPr lang="en-CA" sz="3500" dirty="0"/>
              <a:t> </a:t>
            </a:r>
            <a:r>
              <a:rPr lang="en-CA" sz="3500" dirty="0" err="1"/>
              <a:t>ሎምን</a:t>
            </a:r>
            <a:r>
              <a:rPr lang="en-CA" sz="3500" dirty="0"/>
              <a:t> </a:t>
            </a:r>
            <a:r>
              <a:rPr lang="en-CA" sz="3500" dirty="0" err="1"/>
              <a:t>ኵሉ</a:t>
            </a:r>
            <a:r>
              <a:rPr lang="en-CA" sz="3500" dirty="0"/>
              <a:t> </a:t>
            </a:r>
            <a:r>
              <a:rPr lang="en-CA" sz="3500" dirty="0" err="1"/>
              <a:t>ሳዕን</a:t>
            </a:r>
            <a:r>
              <a:rPr lang="en-CA" sz="3500" dirty="0"/>
              <a:t> </a:t>
            </a:r>
            <a:r>
              <a:rPr lang="en-CA" sz="3500" dirty="0" err="1"/>
              <a:t>ንዘለዓለም</a:t>
            </a:r>
            <a:r>
              <a:rPr lang="en-CA" sz="3500" dirty="0"/>
              <a:t> </a:t>
            </a:r>
            <a:r>
              <a:rPr lang="en-CA" sz="3500" dirty="0" err="1"/>
              <a:t>ዓለም</a:t>
            </a:r>
            <a:r>
              <a:rPr lang="en-CA" sz="3500" dirty="0"/>
              <a:t> </a:t>
            </a:r>
            <a:r>
              <a:rPr lang="en-CA" sz="3500" dirty="0" err="1"/>
              <a:t>ኣሜን</a:t>
            </a:r>
            <a:r>
              <a:rPr lang="en-CA" sz="3500" dirty="0"/>
              <a:t>። </a:t>
            </a:r>
          </a:p>
        </p:txBody>
      </p:sp>
      <p:sp>
        <p:nvSpPr>
          <p:cNvPr id="8" name="Rectangle 7"/>
          <p:cNvSpPr/>
          <p:nvPr/>
        </p:nvSpPr>
        <p:spPr>
          <a:xfrm>
            <a:off x="8213282" y="14988"/>
            <a:ext cx="4103762" cy="6828023"/>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sz="2000" dirty="0" smtClean="0">
                <a:solidFill>
                  <a:srgbClr val="FFC000"/>
                </a:solidFill>
                <a:uFill>
                  <a:solidFill>
                    <a:srgbClr val="FF2600"/>
                  </a:solidFill>
                </a:uFill>
              </a:rPr>
              <a:t>(here he shall mention those lately reposed)</a:t>
            </a:r>
            <a:r>
              <a:rPr lang="en-US" sz="2000" dirty="0" smtClean="0">
                <a:solidFill>
                  <a:srgbClr val="FFC000"/>
                </a:solidFill>
              </a:rPr>
              <a:t> </a:t>
            </a:r>
          </a:p>
          <a:p>
            <a:pPr marL="40639" marR="40639">
              <a:lnSpc>
                <a:spcPct val="130000"/>
              </a:lnSpc>
              <a:spcBef>
                <a:spcPts val="600"/>
              </a:spcBef>
              <a:buClr>
                <a:srgbClr val="000000"/>
              </a:buClr>
              <a:buFont typeface="Arial"/>
              <a:defRPr sz="1800"/>
            </a:pPr>
            <a:r>
              <a:rPr lang="en-US" sz="2350" dirty="0" smtClean="0"/>
              <a:t>and fill us with the fear of thy name, and establish us in the doing of Thy holy will.</a:t>
            </a:r>
          </a:p>
          <a:p>
            <a:pPr marL="40639" marR="40639">
              <a:lnSpc>
                <a:spcPct val="130000"/>
              </a:lnSpc>
              <a:spcBef>
                <a:spcPts val="600"/>
              </a:spcBef>
              <a:buClr>
                <a:srgbClr val="000000"/>
              </a:buClr>
              <a:defRPr sz="1800"/>
            </a:pPr>
            <a:r>
              <a:rPr lang="en-US" sz="1400" dirty="0" smtClean="0">
                <a:solidFill>
                  <a:srgbClr val="FFC000"/>
                </a:solidFill>
              </a:rPr>
              <a:t>61. </a:t>
            </a:r>
            <a:r>
              <a:rPr lang="en-US" sz="2350" dirty="0" smtClean="0"/>
              <a:t>O Good, for Thou art our Lord and our God and our Savior Jesus Christ, </a:t>
            </a:r>
            <a:r>
              <a:rPr lang="en-US" sz="2350" dirty="0" smtClean="0">
                <a:uFill>
                  <a:solidFill>
                    <a:srgbClr val="000000"/>
                  </a:solidFill>
                </a:uFill>
              </a:rPr>
              <a:t>to Thee we send glory and honor with Thy good heavenly Father, and the Holy Spirit, the life-giver, who is coequal with Thee, both now and ever and world without end.  Amen.</a:t>
            </a:r>
          </a:p>
        </p:txBody>
      </p:sp>
    </p:spTree>
    <p:extLst>
      <p:ext uri="{BB962C8B-B14F-4D97-AF65-F5344CB8AC3E}">
        <p14:creationId xmlns:p14="http://schemas.microsoft.com/office/powerpoint/2010/main" val="34853748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3078" y="-23186"/>
            <a:ext cx="4216815" cy="6863417"/>
          </a:xfrm>
          <a:prstGeom prst="rect">
            <a:avLst/>
          </a:prstGeom>
        </p:spPr>
        <p:txBody>
          <a:bodyPr wrap="square">
            <a:spAutoFit/>
          </a:bodyPr>
          <a:lstStyle/>
          <a:p>
            <a:r>
              <a:rPr lang="en-CA" sz="2000" dirty="0" err="1">
                <a:solidFill>
                  <a:srgbClr val="FFC000"/>
                </a:solidFill>
              </a:rPr>
              <a:t>ወእምዝ</a:t>
            </a:r>
            <a:r>
              <a:rPr lang="en-CA" sz="2000" dirty="0">
                <a:solidFill>
                  <a:srgbClr val="FFC000"/>
                </a:solidFill>
              </a:rPr>
              <a:t> </a:t>
            </a:r>
            <a:r>
              <a:rPr lang="en-CA" sz="2000" dirty="0" err="1">
                <a:solidFill>
                  <a:srgbClr val="FFC000"/>
                </a:solidFill>
              </a:rPr>
              <a:t>ይትመየጥ</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smtClean="0">
                <a:solidFill>
                  <a:srgbClr val="FFC000"/>
                </a:solidFill>
              </a:rPr>
              <a:t>ምሥዋዕ</a:t>
            </a:r>
            <a:endParaRPr lang="en-CA" sz="2000" dirty="0" smtClean="0">
              <a:solidFill>
                <a:srgbClr val="FFC000"/>
              </a:solidFill>
            </a:endParaRPr>
          </a:p>
          <a:p>
            <a:r>
              <a:rPr lang="en-CA" sz="1400" dirty="0" smtClean="0">
                <a:solidFill>
                  <a:srgbClr val="FFC000"/>
                </a:solidFill>
              </a:rPr>
              <a:t> ፷፩. </a:t>
            </a:r>
            <a:r>
              <a:rPr lang="en-CA" sz="4000" dirty="0" err="1" smtClean="0"/>
              <a:t>አግብርቲከ</a:t>
            </a:r>
            <a:r>
              <a:rPr lang="en-CA" sz="4000" dirty="0" smtClean="0"/>
              <a:t> </a:t>
            </a:r>
            <a:r>
              <a:rPr lang="en-CA" sz="4000" dirty="0" err="1"/>
              <a:t>እለ</a:t>
            </a:r>
            <a:r>
              <a:rPr lang="en-CA" sz="4000" dirty="0"/>
              <a:t> </a:t>
            </a:r>
            <a:endParaRPr lang="en-CA" sz="4000" dirty="0" smtClean="0"/>
          </a:p>
          <a:p>
            <a:r>
              <a:rPr lang="en-CA" sz="4000" dirty="0" err="1" smtClean="0"/>
              <a:t>ተልእኩ</a:t>
            </a:r>
            <a:r>
              <a:rPr lang="en-CA" sz="4000" dirty="0" smtClean="0"/>
              <a:t> </a:t>
            </a:r>
            <a:r>
              <a:rPr lang="en-CA" sz="4000" dirty="0" err="1"/>
              <a:t>በዛቲ</a:t>
            </a:r>
            <a:r>
              <a:rPr lang="en-CA" sz="4000" dirty="0"/>
              <a:t> </a:t>
            </a:r>
            <a:r>
              <a:rPr lang="en-CA" sz="4000" dirty="0" err="1"/>
              <a:t>ዕለት</a:t>
            </a:r>
            <a:r>
              <a:rPr lang="en-CA" sz="4000" dirty="0"/>
              <a:t> </a:t>
            </a:r>
            <a:r>
              <a:rPr lang="en-CA" sz="4000" dirty="0" err="1"/>
              <a:t>ቀሲስ</a:t>
            </a:r>
            <a:r>
              <a:rPr lang="en-CA" sz="4000" dirty="0"/>
              <a:t> </a:t>
            </a:r>
            <a:r>
              <a:rPr lang="en-CA" sz="4000" dirty="0" err="1"/>
              <a:t>ወዲያቆን</a:t>
            </a:r>
            <a:r>
              <a:rPr lang="en-CA" sz="4000" dirty="0"/>
              <a:t> </a:t>
            </a:r>
            <a:r>
              <a:rPr lang="en-CA" sz="4000" dirty="0" err="1"/>
              <a:t>ወካህናት</a:t>
            </a:r>
            <a:r>
              <a:rPr lang="en-CA" sz="4000" dirty="0"/>
              <a:t> </a:t>
            </a:r>
            <a:endParaRPr lang="en-CA" sz="4000" dirty="0" smtClean="0"/>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ካህናት</a:t>
            </a:r>
            <a:r>
              <a:rPr lang="en-CA" sz="2000" dirty="0">
                <a:solidFill>
                  <a:srgbClr val="FFC000"/>
                </a:solidFill>
              </a:rPr>
              <a:t>) </a:t>
            </a:r>
            <a:endParaRPr lang="en-CA" sz="2000" dirty="0" smtClean="0">
              <a:solidFill>
                <a:srgbClr val="FFC000"/>
              </a:solidFill>
            </a:endParaRPr>
          </a:p>
          <a:p>
            <a:r>
              <a:rPr lang="en-CA" sz="4000" dirty="0" err="1" smtClean="0"/>
              <a:t>ወኵሉ</a:t>
            </a:r>
            <a:r>
              <a:rPr lang="en-CA" sz="4000" dirty="0" smtClean="0"/>
              <a:t> </a:t>
            </a:r>
            <a:r>
              <a:rPr lang="en-CA" sz="4000" dirty="0" err="1"/>
              <a:t>ሕዝብ</a:t>
            </a:r>
            <a:r>
              <a:rPr lang="en-CA" sz="4000" dirty="0"/>
              <a:t> </a:t>
            </a:r>
            <a:endParaRPr lang="en-CA" sz="4000" dirty="0" smtClean="0"/>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endParaRPr lang="en-CA" sz="2000" dirty="0" smtClean="0">
              <a:solidFill>
                <a:srgbClr val="FFC000"/>
              </a:solidFill>
            </a:endParaRPr>
          </a:p>
          <a:p>
            <a:r>
              <a:rPr lang="en-CA" sz="4000" dirty="0" err="1" smtClean="0"/>
              <a:t>ወምስኪነትየኒ</a:t>
            </a:r>
            <a:r>
              <a:rPr lang="en-CA" sz="4000" dirty="0" smtClean="0"/>
              <a:t> </a:t>
            </a:r>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ርእሱ</a:t>
            </a:r>
            <a:r>
              <a:rPr lang="en-CA" sz="2000" dirty="0">
                <a:solidFill>
                  <a:srgbClr val="FFC000"/>
                </a:solidFill>
              </a:rPr>
              <a:t>) </a:t>
            </a:r>
            <a:endParaRPr lang="en-CA" sz="2000" dirty="0" smtClean="0">
              <a:solidFill>
                <a:srgbClr val="FFC000"/>
              </a:solidFill>
            </a:endParaRPr>
          </a:p>
          <a:p>
            <a:r>
              <a:rPr lang="en-CA" sz="4000" dirty="0" err="1" smtClean="0"/>
              <a:t>ይኵኑ</a:t>
            </a:r>
            <a:r>
              <a:rPr lang="en-CA" sz="4000" dirty="0" smtClean="0"/>
              <a:t> </a:t>
            </a:r>
            <a:r>
              <a:rPr lang="en-CA" sz="4000" dirty="0" err="1"/>
              <a:t>ፍቱሓነ</a:t>
            </a:r>
            <a:r>
              <a:rPr lang="en-CA" sz="4000" dirty="0"/>
              <a:t> </a:t>
            </a:r>
            <a:r>
              <a:rPr lang="en-CA" sz="4000" dirty="0" err="1"/>
              <a:t>ወግዑዛነ</a:t>
            </a:r>
            <a:r>
              <a:rPr lang="en-CA" sz="4000" dirty="0"/>
              <a:t> </a:t>
            </a:r>
            <a:r>
              <a:rPr lang="en-CA" sz="4000" dirty="0" err="1"/>
              <a:t>ወንጹሓነ</a:t>
            </a:r>
            <a:r>
              <a:rPr lang="en-CA" sz="4000" dirty="0"/>
              <a:t> </a:t>
            </a:r>
            <a:r>
              <a:rPr lang="en-CA" sz="4000" dirty="0" err="1"/>
              <a:t>እምአፈ</a:t>
            </a:r>
            <a:r>
              <a:rPr lang="en-CA" sz="4000" dirty="0"/>
              <a:t> </a:t>
            </a:r>
            <a:r>
              <a:rPr lang="en-CA" sz="4000" dirty="0" err="1"/>
              <a:t>ሥሉስ</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p>
        </p:txBody>
      </p:sp>
      <p:sp>
        <p:nvSpPr>
          <p:cNvPr id="19" name="Rectangle 18"/>
          <p:cNvSpPr/>
          <p:nvPr/>
        </p:nvSpPr>
        <p:spPr>
          <a:xfrm>
            <a:off x="3987466" y="-23187"/>
            <a:ext cx="4355124" cy="7386638"/>
          </a:xfrm>
          <a:prstGeom prst="rect">
            <a:avLst/>
          </a:prstGeom>
        </p:spPr>
        <p:txBody>
          <a:bodyPr wrap="square">
            <a:spAutoFit/>
          </a:bodyPr>
          <a:lstStyle/>
          <a:p>
            <a:r>
              <a:rPr lang="en-CA" sz="2000" dirty="0" err="1">
                <a:solidFill>
                  <a:srgbClr val="FFC000"/>
                </a:solidFill>
              </a:rPr>
              <a:t>ድሕሪ</a:t>
            </a:r>
            <a:r>
              <a:rPr lang="en-CA" sz="2000" dirty="0">
                <a:solidFill>
                  <a:srgbClr val="FFC000"/>
                </a:solidFill>
              </a:rPr>
              <a:t> </a:t>
            </a:r>
            <a:r>
              <a:rPr lang="en-CA" sz="2000" dirty="0" err="1">
                <a:solidFill>
                  <a:srgbClr val="FFC000"/>
                </a:solidFill>
              </a:rPr>
              <a:t>እዚ</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መሊሱ</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ይበል</a:t>
            </a:r>
            <a:r>
              <a:rPr lang="en-CA" sz="2000" dirty="0">
                <a:solidFill>
                  <a:srgbClr val="FFC000"/>
                </a:solidFill>
              </a:rPr>
              <a:t>። </a:t>
            </a:r>
            <a:endParaRPr lang="en-CA" sz="2000" dirty="0"/>
          </a:p>
          <a:p>
            <a:r>
              <a:rPr lang="en-CA" sz="1400" dirty="0" smtClean="0">
                <a:solidFill>
                  <a:srgbClr val="FFC000"/>
                </a:solidFill>
              </a:rPr>
              <a:t>61. </a:t>
            </a:r>
            <a:r>
              <a:rPr lang="en-CA" sz="3800" dirty="0" err="1"/>
              <a:t>በዛ</a:t>
            </a:r>
            <a:r>
              <a:rPr lang="en-CA" sz="3800" dirty="0"/>
              <a:t> </a:t>
            </a:r>
            <a:r>
              <a:rPr lang="en-CA" sz="3800" dirty="0" err="1"/>
              <a:t>ዕለት</a:t>
            </a:r>
            <a:r>
              <a:rPr lang="en-CA" sz="3800" dirty="0"/>
              <a:t> </a:t>
            </a:r>
            <a:r>
              <a:rPr lang="en-CA" sz="3800" dirty="0" err="1"/>
              <a:t>እዚኣ</a:t>
            </a:r>
            <a:r>
              <a:rPr lang="en-CA" sz="3800" dirty="0"/>
              <a:t> </a:t>
            </a:r>
            <a:r>
              <a:rPr lang="en-CA" sz="3800" dirty="0" err="1"/>
              <a:t>ዘገልግሉኻ</a:t>
            </a:r>
            <a:r>
              <a:rPr lang="en-CA" sz="3800" dirty="0"/>
              <a:t> </a:t>
            </a:r>
            <a:r>
              <a:rPr lang="en-CA" sz="3800" dirty="0" err="1"/>
              <a:t>ዘለዉ</a:t>
            </a:r>
            <a:r>
              <a:rPr lang="en-CA" sz="3800" dirty="0"/>
              <a:t> </a:t>
            </a:r>
            <a:r>
              <a:rPr lang="en-CA" sz="3800" dirty="0" err="1" smtClean="0"/>
              <a:t>ካህንን</a:t>
            </a:r>
            <a:r>
              <a:rPr lang="en-CA" sz="3800" dirty="0" smtClean="0"/>
              <a:t> </a:t>
            </a:r>
            <a:r>
              <a:rPr lang="en-CA" sz="3800" dirty="0" err="1" smtClean="0"/>
              <a:t>ዲያቆንን</a:t>
            </a:r>
            <a:r>
              <a:rPr lang="en-CA" sz="3800" dirty="0" smtClean="0"/>
              <a:t>፣ </a:t>
            </a:r>
            <a:r>
              <a:rPr lang="en-CA" sz="2000" dirty="0">
                <a:solidFill>
                  <a:srgbClr val="FFC000"/>
                </a:solidFill>
              </a:rPr>
              <a:t>(</a:t>
            </a:r>
            <a:r>
              <a:rPr lang="en-CA" sz="2000" dirty="0" err="1">
                <a:solidFill>
                  <a:srgbClr val="FFC000"/>
                </a:solidFill>
              </a:rPr>
              <a:t>ንካህናት</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endParaRPr lang="en-CA" sz="2000" dirty="0" smtClean="0">
              <a:solidFill>
                <a:srgbClr val="FFC000"/>
              </a:solidFill>
            </a:endParaRPr>
          </a:p>
          <a:p>
            <a:r>
              <a:rPr lang="en-CA" sz="3800" dirty="0" err="1" smtClean="0"/>
              <a:t>ኩሎም</a:t>
            </a:r>
            <a:r>
              <a:rPr lang="en-CA" sz="3800" dirty="0" smtClean="0"/>
              <a:t> </a:t>
            </a:r>
            <a:r>
              <a:rPr lang="en-CA" sz="3800" dirty="0" err="1"/>
              <a:t>ምእመናንን</a:t>
            </a:r>
            <a:r>
              <a:rPr lang="en-CA" sz="3800" dirty="0"/>
              <a:t> </a:t>
            </a:r>
            <a:endParaRPr lang="en-CA" sz="3800" dirty="0" smtClean="0"/>
          </a:p>
          <a:p>
            <a:r>
              <a:rPr lang="en-CA" sz="2000" dirty="0" smtClean="0">
                <a:solidFill>
                  <a:srgbClr val="FFC000"/>
                </a:solidFill>
              </a:rPr>
              <a:t>(</a:t>
            </a:r>
            <a:r>
              <a:rPr lang="en-CA" sz="2000" dirty="0" err="1">
                <a:solidFill>
                  <a:srgbClr val="FFC000"/>
                </a:solidFill>
              </a:rPr>
              <a:t>ንሕዝቢ</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endParaRPr lang="en-CA" sz="2000" dirty="0" smtClean="0">
              <a:solidFill>
                <a:srgbClr val="FFC000"/>
              </a:solidFill>
            </a:endParaRPr>
          </a:p>
          <a:p>
            <a:r>
              <a:rPr lang="en-CA" sz="3800" dirty="0" err="1" smtClean="0"/>
              <a:t>ንኣይ</a:t>
            </a:r>
            <a:r>
              <a:rPr lang="en-CA" sz="3800" dirty="0" smtClean="0"/>
              <a:t> </a:t>
            </a:r>
            <a:r>
              <a:rPr lang="en-CA" sz="3800" dirty="0" err="1"/>
              <a:t>ምስኪን</a:t>
            </a:r>
            <a:r>
              <a:rPr lang="en-CA" sz="3800" dirty="0"/>
              <a:t> </a:t>
            </a:r>
            <a:r>
              <a:rPr lang="en-CA" sz="3800" dirty="0" err="1"/>
              <a:t>ንዝኾንኩ</a:t>
            </a:r>
            <a:r>
              <a:rPr lang="en-CA" sz="3800" dirty="0"/>
              <a:t> </a:t>
            </a:r>
            <a:r>
              <a:rPr lang="en-CA" sz="3800" dirty="0" err="1"/>
              <a:t>ኣገልጋሊኻውን</a:t>
            </a:r>
            <a:r>
              <a:rPr lang="en-CA" sz="3800" dirty="0"/>
              <a:t> </a:t>
            </a:r>
            <a:endParaRPr lang="en-CA" sz="3800" dirty="0" smtClean="0"/>
          </a:p>
          <a:p>
            <a:r>
              <a:rPr lang="en-CA" sz="2000" dirty="0" smtClean="0">
                <a:solidFill>
                  <a:srgbClr val="FFC000"/>
                </a:solidFill>
              </a:rPr>
              <a:t>(</a:t>
            </a:r>
            <a:r>
              <a:rPr lang="en-CA" sz="2000" dirty="0" err="1">
                <a:solidFill>
                  <a:srgbClr val="FFC000"/>
                </a:solidFill>
              </a:rPr>
              <a:t>ንርእሱ</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endParaRPr lang="en-CA" sz="2000" dirty="0" smtClean="0">
              <a:solidFill>
                <a:srgbClr val="FFC000"/>
              </a:solidFill>
            </a:endParaRPr>
          </a:p>
          <a:p>
            <a:r>
              <a:rPr lang="en-CA" sz="3800" dirty="0" err="1" smtClean="0"/>
              <a:t>ብኣፍ</a:t>
            </a:r>
            <a:r>
              <a:rPr lang="en-CA" sz="3800" dirty="0" smtClean="0"/>
              <a:t> </a:t>
            </a:r>
            <a:r>
              <a:rPr lang="en-CA" sz="3800" dirty="0" err="1"/>
              <a:t>ሥ</a:t>
            </a:r>
            <a:r>
              <a:rPr lang="en-CA" sz="3800" dirty="0" err="1" smtClean="0"/>
              <a:t>ሉስ</a:t>
            </a:r>
            <a:r>
              <a:rPr lang="en-CA" sz="3800" dirty="0" smtClean="0"/>
              <a:t> </a:t>
            </a:r>
            <a:r>
              <a:rPr lang="en-CA" sz="3800" dirty="0" err="1"/>
              <a:t>ቅዱስ</a:t>
            </a:r>
            <a:r>
              <a:rPr lang="en-CA" sz="3800" dirty="0"/>
              <a:t> </a:t>
            </a:r>
            <a:r>
              <a:rPr lang="en-CA" sz="3800" dirty="0" err="1"/>
              <a:t>ኣብ</a:t>
            </a:r>
            <a:r>
              <a:rPr lang="en-CA" sz="3800" dirty="0"/>
              <a:t> </a:t>
            </a:r>
            <a:r>
              <a:rPr lang="en-CA" sz="3800" dirty="0" err="1"/>
              <a:t>ወልድ</a:t>
            </a:r>
            <a:r>
              <a:rPr lang="en-CA" sz="3800" dirty="0"/>
              <a:t> </a:t>
            </a:r>
            <a:r>
              <a:rPr lang="en-CA" sz="3800" dirty="0" err="1"/>
              <a:t>መንፈስ</a:t>
            </a:r>
            <a:r>
              <a:rPr lang="en-CA" sz="3800" dirty="0"/>
              <a:t> </a:t>
            </a:r>
            <a:r>
              <a:rPr lang="en-CA" sz="3800" dirty="0" err="1" smtClean="0"/>
              <a:t>ቅዱስ</a:t>
            </a:r>
            <a:r>
              <a:rPr lang="en-CA" sz="3800" dirty="0" smtClean="0"/>
              <a:t>፣ </a:t>
            </a:r>
            <a:r>
              <a:rPr lang="en-CA" sz="3800" dirty="0" err="1"/>
              <a:t>ካብ</a:t>
            </a:r>
            <a:r>
              <a:rPr lang="en-CA" sz="3800" dirty="0"/>
              <a:t> </a:t>
            </a:r>
            <a:r>
              <a:rPr lang="en-CA" sz="3800" dirty="0" err="1"/>
              <a:t>ኃ</a:t>
            </a:r>
            <a:r>
              <a:rPr lang="en-CA" sz="3800" dirty="0" err="1" smtClean="0"/>
              <a:t>ጢኣት</a:t>
            </a:r>
            <a:r>
              <a:rPr lang="en-CA" sz="3800" dirty="0" smtClean="0"/>
              <a:t> </a:t>
            </a:r>
            <a:r>
              <a:rPr lang="en-CA" sz="3800" dirty="0" err="1"/>
              <a:t>ዝተፈትሑን</a:t>
            </a:r>
            <a:r>
              <a:rPr lang="en-CA" sz="3800" dirty="0"/>
              <a:t> </a:t>
            </a:r>
            <a:r>
              <a:rPr lang="en-CA" sz="3800" dirty="0" err="1" smtClean="0"/>
              <a:t>ናፃ</a:t>
            </a:r>
            <a:r>
              <a:rPr lang="en-CA" sz="3800" dirty="0" smtClean="0"/>
              <a:t> </a:t>
            </a:r>
            <a:r>
              <a:rPr lang="en-CA" sz="3800" dirty="0" err="1" smtClean="0"/>
              <a:t>ዝወፁን</a:t>
            </a:r>
            <a:r>
              <a:rPr lang="en-CA" sz="3800" dirty="0" smtClean="0"/>
              <a:t> </a:t>
            </a:r>
            <a:r>
              <a:rPr lang="en-CA" sz="3800" dirty="0" err="1"/>
              <a:t>ይኹኑ</a:t>
            </a:r>
            <a:r>
              <a:rPr lang="en-CA" sz="3800" dirty="0"/>
              <a:t>፡፡</a:t>
            </a:r>
          </a:p>
          <a:p>
            <a:r>
              <a:rPr lang="en-CA" sz="3400" dirty="0"/>
              <a:t> </a:t>
            </a:r>
          </a:p>
        </p:txBody>
      </p:sp>
      <p:sp>
        <p:nvSpPr>
          <p:cNvPr id="7" name="Rectangle 6"/>
          <p:cNvSpPr/>
          <p:nvPr/>
        </p:nvSpPr>
        <p:spPr>
          <a:xfrm>
            <a:off x="8262850" y="57136"/>
            <a:ext cx="4052357" cy="6755696"/>
          </a:xfrm>
          <a:prstGeom prst="rect">
            <a:avLst/>
          </a:prstGeom>
        </p:spPr>
        <p:txBody>
          <a:bodyPr wrap="square">
            <a:spAutoFit/>
          </a:bodyPr>
          <a:lstStyle/>
          <a:p>
            <a:pPr marL="40639" marR="40639">
              <a:spcBef>
                <a:spcPts val="600"/>
              </a:spcBef>
              <a:buClr>
                <a:srgbClr val="000000"/>
              </a:buClr>
              <a:defRPr sz="2000"/>
            </a:pPr>
            <a:r>
              <a:rPr lang="en-US" sz="2000" b="1" dirty="0" smtClean="0">
                <a:solidFill>
                  <a:srgbClr val="FFC000"/>
                </a:solidFill>
              </a:rPr>
              <a:t>           Face to the East</a:t>
            </a:r>
          </a:p>
          <a:p>
            <a:pPr marL="40639" marR="40639">
              <a:spcBef>
                <a:spcPts val="600"/>
              </a:spcBef>
              <a:buClr>
                <a:srgbClr val="000000"/>
              </a:buClr>
              <a:defRPr sz="2000"/>
            </a:pPr>
            <a:r>
              <a:rPr lang="en-US" sz="1400" dirty="0" smtClean="0">
                <a:solidFill>
                  <a:srgbClr val="FFC000"/>
                </a:solidFill>
              </a:rPr>
              <a:t>61. </a:t>
            </a:r>
            <a:r>
              <a:rPr lang="en-US" sz="2800" dirty="0" smtClean="0"/>
              <a:t>May </a:t>
            </a:r>
            <a:r>
              <a:rPr lang="en-US" sz="2800" dirty="0"/>
              <a:t>thy servants who serve on this day</a:t>
            </a:r>
            <a:r>
              <a:rPr lang="en-US" sz="2800" dirty="0" smtClean="0"/>
              <a:t>, the </a:t>
            </a:r>
            <a:r>
              <a:rPr lang="en-US" sz="2800" dirty="0"/>
              <a:t>priests, deacons and other clergy </a:t>
            </a:r>
            <a:endParaRPr lang="en-US" sz="2800" dirty="0" smtClean="0"/>
          </a:p>
          <a:p>
            <a:pPr marL="40639" marR="40639">
              <a:spcBef>
                <a:spcPts val="600"/>
              </a:spcBef>
              <a:buClr>
                <a:srgbClr val="000000"/>
              </a:buClr>
              <a:defRPr sz="2000"/>
            </a:pPr>
            <a:r>
              <a:rPr lang="en-US" sz="1400" dirty="0" smtClean="0">
                <a:solidFill>
                  <a:srgbClr val="FFC000"/>
                </a:solidFill>
              </a:rPr>
              <a:t>(</a:t>
            </a:r>
            <a:r>
              <a:rPr lang="en-US" sz="1400" dirty="0">
                <a:solidFill>
                  <a:srgbClr val="FFC000"/>
                </a:solidFill>
              </a:rPr>
              <a:t>Benediction over the clergy)</a:t>
            </a:r>
            <a:endParaRPr lang="en-US" sz="1400" dirty="0" smtClean="0"/>
          </a:p>
          <a:p>
            <a:pPr marL="40639" marR="40639">
              <a:spcBef>
                <a:spcPts val="600"/>
              </a:spcBef>
              <a:buClr>
                <a:srgbClr val="000000"/>
              </a:buClr>
              <a:buFont typeface="Arial"/>
              <a:defRPr sz="2000"/>
            </a:pPr>
            <a:r>
              <a:rPr lang="en-US" sz="2800" dirty="0" smtClean="0"/>
              <a:t>and </a:t>
            </a:r>
            <a:r>
              <a:rPr lang="en-US" sz="2800" dirty="0"/>
              <a:t>all the people</a:t>
            </a:r>
            <a:r>
              <a:rPr lang="en-US" sz="2600" dirty="0"/>
              <a:t>, </a:t>
            </a:r>
            <a:endParaRPr lang="en-US" sz="2600" dirty="0" smtClean="0"/>
          </a:p>
          <a:p>
            <a:pPr marL="40639" marR="40639">
              <a:spcBef>
                <a:spcPts val="600"/>
              </a:spcBef>
              <a:buClr>
                <a:srgbClr val="000000"/>
              </a:buClr>
              <a:buFont typeface="Arial"/>
              <a:defRPr sz="2000"/>
            </a:pPr>
            <a:r>
              <a:rPr lang="en-US" sz="1400" dirty="0" smtClean="0">
                <a:solidFill>
                  <a:srgbClr val="FFC000"/>
                </a:solidFill>
              </a:rPr>
              <a:t>(</a:t>
            </a:r>
            <a:r>
              <a:rPr lang="en-US" sz="1400" dirty="0">
                <a:solidFill>
                  <a:srgbClr val="FFC000"/>
                </a:solidFill>
              </a:rPr>
              <a:t>Benediction</a:t>
            </a:r>
            <a:r>
              <a:rPr lang="en-US" sz="1400" dirty="0" smtClean="0">
                <a:solidFill>
                  <a:srgbClr val="FFC000"/>
                </a:solidFill>
              </a:rPr>
              <a:t> over the </a:t>
            </a:r>
            <a:r>
              <a:rPr lang="en-US" sz="1400" dirty="0">
                <a:solidFill>
                  <a:srgbClr val="FFC000"/>
                </a:solidFill>
              </a:rPr>
              <a:t>people</a:t>
            </a:r>
            <a:r>
              <a:rPr lang="en-US" sz="1400" dirty="0" smtClean="0">
                <a:solidFill>
                  <a:srgbClr val="FFC000"/>
                </a:solidFill>
              </a:rPr>
              <a:t>)</a:t>
            </a:r>
          </a:p>
          <a:p>
            <a:pPr marL="40639" marR="40639">
              <a:spcBef>
                <a:spcPts val="600"/>
              </a:spcBef>
              <a:buClr>
                <a:srgbClr val="000000"/>
              </a:buClr>
              <a:buFont typeface="Arial"/>
              <a:defRPr sz="2000"/>
            </a:pPr>
            <a:r>
              <a:rPr lang="en-US" sz="1400" dirty="0" smtClean="0">
                <a:solidFill>
                  <a:srgbClr val="FFC000"/>
                </a:solidFill>
              </a:rPr>
              <a:t> </a:t>
            </a:r>
            <a:r>
              <a:rPr lang="en-US" sz="2800" dirty="0"/>
              <a:t>and I myself </a:t>
            </a:r>
            <a:endParaRPr lang="en-US" sz="2800" dirty="0" smtClean="0"/>
          </a:p>
          <a:p>
            <a:pPr marL="40639" marR="40639">
              <a:spcBef>
                <a:spcPts val="600"/>
              </a:spcBef>
              <a:buClr>
                <a:srgbClr val="000000"/>
              </a:buClr>
              <a:buFont typeface="Arial"/>
              <a:defRPr sz="2000"/>
            </a:pPr>
            <a:r>
              <a:rPr lang="en-US" sz="1400" dirty="0" smtClean="0">
                <a:solidFill>
                  <a:srgbClr val="FFC000"/>
                </a:solidFill>
              </a:rPr>
              <a:t>(Benediction </a:t>
            </a:r>
            <a:r>
              <a:rPr lang="en-US" sz="1400" dirty="0">
                <a:solidFill>
                  <a:srgbClr val="FFC000"/>
                </a:solidFill>
              </a:rPr>
              <a:t>over </a:t>
            </a:r>
            <a:r>
              <a:rPr lang="en-US" sz="1400" dirty="0" smtClean="0">
                <a:solidFill>
                  <a:srgbClr val="FFC000"/>
                </a:solidFill>
              </a:rPr>
              <a:t>himself) </a:t>
            </a:r>
          </a:p>
          <a:p>
            <a:pPr marL="40639" marR="40639">
              <a:spcBef>
                <a:spcPts val="600"/>
              </a:spcBef>
              <a:buClr>
                <a:srgbClr val="000000"/>
              </a:buClr>
              <a:buFont typeface="Arial"/>
              <a:defRPr sz="2000"/>
            </a:pPr>
            <a:r>
              <a:rPr lang="en-US" sz="2800" dirty="0" smtClean="0"/>
              <a:t>Thy </a:t>
            </a:r>
            <a:r>
              <a:rPr lang="en-US" sz="2800" dirty="0"/>
              <a:t>poor servant, be absolved and set free and Cleansed out of the mouth of the Holy Trinity, </a:t>
            </a:r>
            <a:r>
              <a:rPr lang="en-US" sz="2800" dirty="0" smtClean="0"/>
              <a:t>the </a:t>
            </a:r>
            <a:r>
              <a:rPr lang="en-US" sz="2800" dirty="0"/>
              <a:t>Father and the Son and the Holy Spirit,</a:t>
            </a:r>
          </a:p>
        </p:txBody>
      </p:sp>
    </p:spTree>
    <p:extLst>
      <p:ext uri="{BB962C8B-B14F-4D97-AF65-F5344CB8AC3E}">
        <p14:creationId xmlns:p14="http://schemas.microsoft.com/office/powerpoint/2010/main" val="8623650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16439" cy="6247864"/>
          </a:xfrm>
          <a:prstGeom prst="rect">
            <a:avLst/>
          </a:prstGeom>
        </p:spPr>
        <p:txBody>
          <a:bodyPr wrap="square">
            <a:spAutoFit/>
          </a:bodyPr>
          <a:lstStyle/>
          <a:p>
            <a:r>
              <a:rPr lang="en-CA" sz="4000" dirty="0" err="1"/>
              <a:t>ወእምአፈ</a:t>
            </a:r>
            <a:r>
              <a:rPr lang="en-CA" sz="4000" dirty="0"/>
              <a:t> </a:t>
            </a:r>
            <a:r>
              <a:rPr lang="en-CA" sz="4000" dirty="0" err="1"/>
              <a:t>ቤተ</a:t>
            </a:r>
            <a:r>
              <a:rPr lang="en-CA" sz="4000" dirty="0"/>
              <a:t> </a:t>
            </a:r>
            <a:r>
              <a:rPr lang="en-CA" sz="4000" dirty="0" err="1"/>
              <a:t>ክርስቲያን</a:t>
            </a:r>
            <a:r>
              <a:rPr lang="en-CA" sz="4000" dirty="0"/>
              <a:t> </a:t>
            </a:r>
            <a:r>
              <a:rPr lang="en-CA" sz="4000" dirty="0" err="1"/>
              <a:t>ቅድስት</a:t>
            </a:r>
            <a:r>
              <a:rPr lang="en-CA" sz="4000" dirty="0"/>
              <a:t> </a:t>
            </a:r>
            <a:r>
              <a:rPr lang="en-CA" sz="4000" dirty="0" err="1"/>
              <a:t>ጉባኤ</a:t>
            </a:r>
            <a:r>
              <a:rPr lang="en-CA" sz="4000" dirty="0"/>
              <a:t> </a:t>
            </a:r>
            <a:r>
              <a:rPr lang="en-CA" sz="4000" dirty="0" err="1"/>
              <a:t>እንተ</a:t>
            </a:r>
            <a:r>
              <a:rPr lang="en-CA" sz="4000" dirty="0"/>
              <a:t> </a:t>
            </a:r>
            <a:r>
              <a:rPr lang="en-CA" sz="4000" dirty="0" err="1"/>
              <a:t>ሓዋርያት</a:t>
            </a:r>
            <a:r>
              <a:rPr lang="en-CA" sz="4000" dirty="0"/>
              <a:t>፡ </a:t>
            </a:r>
            <a:r>
              <a:rPr lang="en-CA" sz="4000" dirty="0" err="1"/>
              <a:t>ወእምአፈ</a:t>
            </a:r>
            <a:r>
              <a:rPr lang="en-CA" sz="4000" dirty="0"/>
              <a:t> ፲፭ </a:t>
            </a:r>
            <a:r>
              <a:rPr lang="en-CA" sz="4000" dirty="0" err="1"/>
              <a:t>ነቢያት</a:t>
            </a:r>
            <a:r>
              <a:rPr lang="en-CA" sz="4000" dirty="0"/>
              <a:t> </a:t>
            </a:r>
            <a:r>
              <a:rPr lang="en-CA" sz="4000" dirty="0" err="1"/>
              <a:t>ወእምአፈ</a:t>
            </a:r>
            <a:r>
              <a:rPr lang="en-CA" sz="4000" dirty="0"/>
              <a:t> ፲፪ </a:t>
            </a:r>
            <a:r>
              <a:rPr lang="en-CA" sz="4000" dirty="0" err="1"/>
              <a:t>ሓዋርያት</a:t>
            </a:r>
            <a:r>
              <a:rPr lang="en-CA" sz="4000" dirty="0"/>
              <a:t>፥ </a:t>
            </a:r>
            <a:r>
              <a:rPr lang="en-CA" sz="4000" dirty="0" err="1"/>
              <a:t>ወእምአፈ</a:t>
            </a:r>
            <a:r>
              <a:rPr lang="en-CA" sz="4000" dirty="0"/>
              <a:t> </a:t>
            </a:r>
            <a:r>
              <a:rPr lang="en-CA" sz="4000" dirty="0" smtClean="0"/>
              <a:t>፸፪ </a:t>
            </a:r>
            <a:r>
              <a:rPr lang="en-CA" sz="4000" dirty="0" err="1"/>
              <a:t>አርድእት</a:t>
            </a:r>
            <a:r>
              <a:rPr lang="en-CA" sz="4000" dirty="0"/>
              <a:t> </a:t>
            </a:r>
            <a:r>
              <a:rPr lang="en-CA" sz="4000" dirty="0" err="1" smtClean="0"/>
              <a:t>ላእካን</a:t>
            </a:r>
            <a:r>
              <a:rPr lang="en-CA" sz="4000" dirty="0"/>
              <a:t>፥</a:t>
            </a:r>
            <a:r>
              <a:rPr lang="en-CA" sz="4000" dirty="0" smtClean="0"/>
              <a:t> </a:t>
            </a:r>
            <a:r>
              <a:rPr lang="en-CA" sz="4000" dirty="0" err="1"/>
              <a:t>ወእምአፈ</a:t>
            </a:r>
            <a:r>
              <a:rPr lang="en-CA" sz="4000" dirty="0"/>
              <a:t> </a:t>
            </a:r>
            <a:r>
              <a:rPr lang="en-CA" sz="4000" dirty="0" err="1"/>
              <a:t>ነባቤ</a:t>
            </a:r>
            <a:r>
              <a:rPr lang="en-CA" sz="4000" dirty="0"/>
              <a:t> </a:t>
            </a:r>
            <a:r>
              <a:rPr lang="en-CA" sz="4000" dirty="0" err="1"/>
              <a:t>መለኮት</a:t>
            </a:r>
            <a:r>
              <a:rPr lang="en-CA" sz="4000" dirty="0"/>
              <a:t> </a:t>
            </a:r>
            <a:r>
              <a:rPr lang="en-CA" sz="4000" dirty="0" err="1"/>
              <a:t>ማርቆስ</a:t>
            </a:r>
            <a:r>
              <a:rPr lang="en-CA" sz="4000" dirty="0"/>
              <a:t> </a:t>
            </a:r>
            <a:r>
              <a:rPr lang="en-CA" sz="4000" dirty="0" err="1"/>
              <a:t>ወንጌላዊ</a:t>
            </a:r>
            <a:r>
              <a:rPr lang="en-CA" sz="4000" dirty="0"/>
              <a:t> </a:t>
            </a:r>
            <a:r>
              <a:rPr lang="en-CA" sz="4000" dirty="0" err="1"/>
              <a:t>ወሰማዕት</a:t>
            </a:r>
            <a:r>
              <a:rPr lang="en-CA" sz="4000" dirty="0"/>
              <a:t>።   </a:t>
            </a:r>
          </a:p>
        </p:txBody>
      </p:sp>
      <p:sp>
        <p:nvSpPr>
          <p:cNvPr id="19" name="Rectangle 18"/>
          <p:cNvSpPr/>
          <p:nvPr/>
        </p:nvSpPr>
        <p:spPr>
          <a:xfrm>
            <a:off x="3987466" y="-23187"/>
            <a:ext cx="4355124" cy="6924973"/>
          </a:xfrm>
          <a:prstGeom prst="rect">
            <a:avLst/>
          </a:prstGeom>
        </p:spPr>
        <p:txBody>
          <a:bodyPr wrap="square">
            <a:spAutoFit/>
          </a:bodyPr>
          <a:lstStyle/>
          <a:p>
            <a:r>
              <a:rPr lang="en-CA" sz="3700" dirty="0" err="1"/>
              <a:t>ሓዋርያት</a:t>
            </a:r>
            <a:r>
              <a:rPr lang="en-CA" sz="3700" dirty="0"/>
              <a:t> </a:t>
            </a:r>
            <a:r>
              <a:rPr lang="en-CA" sz="3700" dirty="0" err="1"/>
              <a:t>ብዝሰርሕዋ</a:t>
            </a:r>
            <a:r>
              <a:rPr lang="en-CA" sz="3700" dirty="0"/>
              <a:t> </a:t>
            </a:r>
            <a:endParaRPr lang="en-CA" sz="3700" dirty="0" smtClean="0"/>
          </a:p>
          <a:p>
            <a:r>
              <a:rPr lang="en-CA" sz="3700" dirty="0" err="1" smtClean="0"/>
              <a:t>ብኣፍ</a:t>
            </a:r>
            <a:r>
              <a:rPr lang="en-CA" sz="3700" dirty="0" smtClean="0"/>
              <a:t> </a:t>
            </a:r>
            <a:r>
              <a:rPr lang="en-CA" sz="3700" dirty="0" err="1"/>
              <a:t>ሓንቲ</a:t>
            </a:r>
            <a:r>
              <a:rPr lang="en-CA" sz="3700" dirty="0"/>
              <a:t> </a:t>
            </a:r>
            <a:r>
              <a:rPr lang="en-CA" sz="3700" dirty="0" err="1"/>
              <a:t>ቅድስቲ</a:t>
            </a:r>
            <a:r>
              <a:rPr lang="en-CA" sz="3700" dirty="0"/>
              <a:t> </a:t>
            </a:r>
            <a:r>
              <a:rPr lang="en-CA" sz="3700" dirty="0" err="1"/>
              <a:t>ቤተክርስትያንውን</a:t>
            </a:r>
            <a:r>
              <a:rPr lang="en-CA" sz="3700" dirty="0"/>
              <a:t>። </a:t>
            </a:r>
            <a:endParaRPr lang="en-CA" sz="3700" dirty="0" smtClean="0"/>
          </a:p>
          <a:p>
            <a:r>
              <a:rPr lang="en-CA" sz="3700" dirty="0" err="1" smtClean="0"/>
              <a:t>ብኣፍ</a:t>
            </a:r>
            <a:r>
              <a:rPr lang="en-CA" sz="3700" dirty="0" smtClean="0"/>
              <a:t> </a:t>
            </a:r>
            <a:r>
              <a:rPr lang="en-CA" sz="3700" dirty="0" err="1"/>
              <a:t>ዓሰርተው</a:t>
            </a:r>
            <a:r>
              <a:rPr lang="en-CA" sz="3700" dirty="0"/>
              <a:t> </a:t>
            </a:r>
            <a:r>
              <a:rPr lang="en-CA" sz="3700" dirty="0" err="1"/>
              <a:t>ኃሙስተ</a:t>
            </a:r>
            <a:r>
              <a:rPr lang="en-CA" sz="3700" dirty="0"/>
              <a:t> </a:t>
            </a:r>
            <a:r>
              <a:rPr lang="en-CA" sz="3700" dirty="0" err="1"/>
              <a:t>ነብያትን</a:t>
            </a:r>
            <a:r>
              <a:rPr lang="en-CA" sz="3700" dirty="0"/>
              <a:t>፡፡ </a:t>
            </a:r>
            <a:r>
              <a:rPr lang="en-CA" sz="3700" dirty="0" err="1" smtClean="0"/>
              <a:t>ብኣፍ</a:t>
            </a:r>
            <a:r>
              <a:rPr lang="en-CA" sz="3700" dirty="0" smtClean="0"/>
              <a:t> </a:t>
            </a:r>
            <a:r>
              <a:rPr lang="en-CA" sz="3700" dirty="0" err="1" smtClean="0"/>
              <a:t>ዓሰርተው</a:t>
            </a:r>
            <a:r>
              <a:rPr lang="en-CA" sz="3700" dirty="0" smtClean="0"/>
              <a:t> </a:t>
            </a:r>
            <a:r>
              <a:rPr lang="en-CA" sz="3700" dirty="0" err="1"/>
              <a:t>ክልተ</a:t>
            </a:r>
            <a:r>
              <a:rPr lang="en-CA" sz="3700" dirty="0"/>
              <a:t> </a:t>
            </a:r>
            <a:r>
              <a:rPr lang="en-CA" sz="3700" dirty="0" err="1"/>
              <a:t>ሓዋርያትን</a:t>
            </a:r>
            <a:r>
              <a:rPr lang="en-CA" sz="3700" dirty="0"/>
              <a:t> </a:t>
            </a:r>
            <a:r>
              <a:rPr lang="en-CA" sz="3700" dirty="0" err="1"/>
              <a:t>ኣገልገልቲ</a:t>
            </a:r>
            <a:r>
              <a:rPr lang="en-CA" sz="3700" dirty="0"/>
              <a:t> </a:t>
            </a:r>
            <a:r>
              <a:rPr lang="en-CA" sz="3700" dirty="0" err="1"/>
              <a:t>ብዝኾኑ</a:t>
            </a:r>
            <a:r>
              <a:rPr lang="en-CA" sz="3700" dirty="0"/>
              <a:t> </a:t>
            </a:r>
            <a:r>
              <a:rPr lang="en-CA" sz="3700" dirty="0" err="1"/>
              <a:t>ሰብዓን</a:t>
            </a:r>
            <a:r>
              <a:rPr lang="en-CA" sz="3700" dirty="0"/>
              <a:t> </a:t>
            </a:r>
            <a:r>
              <a:rPr lang="en-CA" sz="3700" dirty="0" err="1"/>
              <a:t>ክልተን</a:t>
            </a:r>
            <a:r>
              <a:rPr lang="en-CA" sz="3700" dirty="0"/>
              <a:t> </a:t>
            </a:r>
            <a:r>
              <a:rPr lang="en-CA" sz="3700" dirty="0" err="1"/>
              <a:t>ኣርድእትን</a:t>
            </a:r>
            <a:r>
              <a:rPr lang="en-CA" sz="3700" dirty="0"/>
              <a:t>። </a:t>
            </a:r>
            <a:endParaRPr lang="en-CA" sz="3700" dirty="0" smtClean="0"/>
          </a:p>
          <a:p>
            <a:r>
              <a:rPr lang="en-CA" sz="3700" dirty="0" err="1" smtClean="0"/>
              <a:t>ምስጢረ</a:t>
            </a:r>
            <a:r>
              <a:rPr lang="en-CA" sz="3700" dirty="0" smtClean="0"/>
              <a:t> </a:t>
            </a:r>
            <a:r>
              <a:rPr lang="en-CA" sz="3700" dirty="0" err="1"/>
              <a:t>መለኮት</a:t>
            </a:r>
            <a:r>
              <a:rPr lang="en-CA" sz="3700" dirty="0"/>
              <a:t> </a:t>
            </a:r>
            <a:r>
              <a:rPr lang="en-CA" sz="3700" dirty="0" err="1"/>
              <a:t>ብዝተናገረ</a:t>
            </a:r>
            <a:r>
              <a:rPr lang="en-CA" sz="3700" dirty="0"/>
              <a:t> </a:t>
            </a:r>
            <a:r>
              <a:rPr lang="en-CA" sz="3700" dirty="0" err="1"/>
              <a:t>ሓዋርያን</a:t>
            </a:r>
            <a:r>
              <a:rPr lang="en-CA" sz="3700" dirty="0"/>
              <a:t> </a:t>
            </a:r>
            <a:r>
              <a:rPr lang="en-CA" sz="3700" dirty="0" err="1"/>
              <a:t>ሰማእትን</a:t>
            </a:r>
            <a:r>
              <a:rPr lang="en-CA" sz="3700" dirty="0"/>
              <a:t> </a:t>
            </a:r>
            <a:r>
              <a:rPr lang="en-CA" sz="3700" dirty="0" err="1"/>
              <a:t>ብዝኾነ</a:t>
            </a:r>
            <a:r>
              <a:rPr lang="en-CA" sz="3700" dirty="0"/>
              <a:t> </a:t>
            </a:r>
            <a:r>
              <a:rPr lang="en-CA" sz="3700" dirty="0" err="1"/>
              <a:t>ብኣፍ</a:t>
            </a:r>
            <a:r>
              <a:rPr lang="en-CA" sz="3700" dirty="0"/>
              <a:t> </a:t>
            </a:r>
            <a:r>
              <a:rPr lang="en-CA" sz="3700" dirty="0" err="1"/>
              <a:t>ወንጌላዊ</a:t>
            </a:r>
            <a:r>
              <a:rPr lang="en-CA" sz="3700" dirty="0"/>
              <a:t> </a:t>
            </a:r>
            <a:r>
              <a:rPr lang="en-CA" sz="3700" dirty="0" err="1"/>
              <a:t>ማርቆስን</a:t>
            </a:r>
            <a:r>
              <a:rPr lang="en-CA" sz="3700" dirty="0"/>
              <a:t>። </a:t>
            </a:r>
            <a:r>
              <a:rPr lang="en-CA" sz="3400" dirty="0"/>
              <a:t> </a:t>
            </a:r>
          </a:p>
        </p:txBody>
      </p:sp>
      <p:sp>
        <p:nvSpPr>
          <p:cNvPr id="8" name="Rectangle 7"/>
          <p:cNvSpPr/>
          <p:nvPr/>
        </p:nvSpPr>
        <p:spPr>
          <a:xfrm>
            <a:off x="8238137" y="0"/>
            <a:ext cx="4103762" cy="6878806"/>
          </a:xfrm>
          <a:prstGeom prst="rect">
            <a:avLst/>
          </a:prstGeom>
        </p:spPr>
        <p:txBody>
          <a:bodyPr wrap="square">
            <a:spAutoFit/>
          </a:bodyPr>
          <a:lstStyle/>
          <a:p>
            <a:pPr marL="40639" marR="40639">
              <a:lnSpc>
                <a:spcPct val="150000"/>
              </a:lnSpc>
              <a:spcBef>
                <a:spcPts val="600"/>
              </a:spcBef>
              <a:defRPr sz="2800"/>
            </a:pPr>
            <a:r>
              <a:rPr lang="en-US" sz="2450" dirty="0" smtClean="0"/>
              <a:t>and </a:t>
            </a:r>
            <a:r>
              <a:rPr lang="en-US" sz="2450" dirty="0"/>
              <a:t>out of the mouth of the one holy Apostolic Church, and out of the mouths of the fifteen prophets, and out of the mouths of the twelve apostles, and out of the mouths of the seventy-two disciples the ministers, and out of the mouth of the speaker of divinity, the evangelist Mark the apostle and martyr:</a:t>
            </a:r>
          </a:p>
        </p:txBody>
      </p:sp>
    </p:spTree>
    <p:extLst>
      <p:ext uri="{BB962C8B-B14F-4D97-AF65-F5344CB8AC3E}">
        <p14:creationId xmlns:p14="http://schemas.microsoft.com/office/powerpoint/2010/main" val="1229528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16439" cy="6740307"/>
          </a:xfrm>
          <a:prstGeom prst="rect">
            <a:avLst/>
          </a:prstGeom>
        </p:spPr>
        <p:txBody>
          <a:bodyPr wrap="square">
            <a:spAutoFit/>
          </a:bodyPr>
          <a:lstStyle/>
          <a:p>
            <a:r>
              <a:rPr lang="en-CA" sz="3600" dirty="0"/>
              <a:t> </a:t>
            </a:r>
            <a:r>
              <a:rPr lang="en-CA" sz="3600" dirty="0" err="1"/>
              <a:t>ወእምአፈ</a:t>
            </a:r>
            <a:r>
              <a:rPr lang="en-CA" sz="3600" dirty="0"/>
              <a:t> </a:t>
            </a:r>
            <a:r>
              <a:rPr lang="en-CA" sz="3600" dirty="0" err="1"/>
              <a:t>አብ</a:t>
            </a:r>
            <a:r>
              <a:rPr lang="en-CA" sz="3600" dirty="0"/>
              <a:t> </a:t>
            </a:r>
            <a:r>
              <a:rPr lang="en-CA" sz="3600" dirty="0" err="1"/>
              <a:t>ክቡር</a:t>
            </a:r>
            <a:r>
              <a:rPr lang="en-CA" sz="3600" dirty="0"/>
              <a:t> </a:t>
            </a:r>
            <a:endParaRPr lang="en-CA" sz="3600" dirty="0" smtClean="0"/>
          </a:p>
          <a:p>
            <a:r>
              <a:rPr lang="en-CA" sz="3600" dirty="0" err="1" smtClean="0"/>
              <a:t>ሊቀ</a:t>
            </a:r>
            <a:r>
              <a:rPr lang="en-CA" sz="3600" dirty="0" smtClean="0"/>
              <a:t> </a:t>
            </a:r>
            <a:r>
              <a:rPr lang="en-CA" sz="3600" dirty="0" err="1"/>
              <a:t>ጳጳሳት</a:t>
            </a:r>
            <a:r>
              <a:rPr lang="en-CA" sz="3600" dirty="0"/>
              <a:t> </a:t>
            </a:r>
            <a:r>
              <a:rPr lang="en-CA" sz="3600" dirty="0" err="1"/>
              <a:t>ቅዱስ</a:t>
            </a:r>
            <a:r>
              <a:rPr lang="en-CA" sz="3600" dirty="0"/>
              <a:t> </a:t>
            </a:r>
            <a:r>
              <a:rPr lang="en-CA" sz="3600" dirty="0" err="1"/>
              <a:t>ሳዊሮስ</a:t>
            </a:r>
            <a:r>
              <a:rPr lang="en-CA" sz="3600" dirty="0"/>
              <a:t> </a:t>
            </a:r>
            <a:r>
              <a:rPr lang="en-CA" sz="3600" dirty="0" err="1"/>
              <a:t>ወቅዱስ</a:t>
            </a:r>
            <a:r>
              <a:rPr lang="en-CA" sz="3600" dirty="0"/>
              <a:t> </a:t>
            </a:r>
            <a:r>
              <a:rPr lang="en-CA" sz="3600" dirty="0" err="1"/>
              <a:t>ዲዮስቆሮስ</a:t>
            </a:r>
            <a:r>
              <a:rPr lang="en-CA" sz="3600" dirty="0"/>
              <a:t> </a:t>
            </a:r>
            <a:r>
              <a:rPr lang="en-CA" sz="3600" dirty="0" err="1"/>
              <a:t>ወቅዱስ</a:t>
            </a:r>
            <a:r>
              <a:rPr lang="en-CA" sz="3600" dirty="0"/>
              <a:t> </a:t>
            </a:r>
            <a:r>
              <a:rPr lang="en-CA" sz="3600" dirty="0" err="1"/>
              <a:t>አትናቴዎስ</a:t>
            </a:r>
            <a:r>
              <a:rPr lang="en-CA" sz="3600" dirty="0"/>
              <a:t>፡ </a:t>
            </a:r>
            <a:r>
              <a:rPr lang="en-CA" sz="3600" dirty="0" err="1"/>
              <a:t>ወቅዱስ</a:t>
            </a:r>
            <a:r>
              <a:rPr lang="en-CA" sz="3600" dirty="0"/>
              <a:t> </a:t>
            </a:r>
            <a:r>
              <a:rPr lang="en-CA" sz="3600" dirty="0" err="1"/>
              <a:t>ዮሓንስ</a:t>
            </a:r>
            <a:r>
              <a:rPr lang="en-CA" sz="3600" dirty="0"/>
              <a:t> </a:t>
            </a:r>
            <a:r>
              <a:rPr lang="en-CA" sz="3600" dirty="0" err="1"/>
              <a:t>አፈ</a:t>
            </a:r>
            <a:r>
              <a:rPr lang="en-CA" sz="3600" dirty="0"/>
              <a:t> </a:t>
            </a:r>
            <a:r>
              <a:rPr lang="en-CA" sz="3600" dirty="0" err="1"/>
              <a:t>ወርቅ</a:t>
            </a:r>
            <a:r>
              <a:rPr lang="en-CA" sz="3600" dirty="0"/>
              <a:t>፡ </a:t>
            </a:r>
            <a:r>
              <a:rPr lang="en-CA" sz="3600" dirty="0" err="1"/>
              <a:t>ወቅዱስ</a:t>
            </a:r>
            <a:r>
              <a:rPr lang="en-CA" sz="3600" dirty="0"/>
              <a:t> </a:t>
            </a:r>
            <a:r>
              <a:rPr lang="en-CA" sz="3600" dirty="0" err="1"/>
              <a:t>ቄርሎስ</a:t>
            </a:r>
            <a:r>
              <a:rPr lang="en-CA" sz="3600" dirty="0"/>
              <a:t>፡ </a:t>
            </a:r>
            <a:r>
              <a:rPr lang="en-CA" sz="3600" dirty="0" err="1"/>
              <a:t>ወቅዱስ</a:t>
            </a:r>
            <a:r>
              <a:rPr lang="en-CA" sz="3600" dirty="0"/>
              <a:t> </a:t>
            </a:r>
            <a:r>
              <a:rPr lang="en-CA" sz="3600" dirty="0" err="1"/>
              <a:t>ጎርጎሬዎስ</a:t>
            </a:r>
            <a:r>
              <a:rPr lang="en-CA" sz="3600" dirty="0"/>
              <a:t>፡ </a:t>
            </a:r>
            <a:r>
              <a:rPr lang="en-CA" sz="3600" dirty="0" err="1"/>
              <a:t>ወቅዱስ</a:t>
            </a:r>
            <a:r>
              <a:rPr lang="en-CA" sz="3600" dirty="0"/>
              <a:t> </a:t>
            </a:r>
            <a:r>
              <a:rPr lang="en-CA" sz="3600" dirty="0" err="1"/>
              <a:t>ባስልዮስ</a:t>
            </a:r>
            <a:r>
              <a:rPr lang="en-CA" sz="3600" dirty="0"/>
              <a:t> </a:t>
            </a:r>
            <a:r>
              <a:rPr lang="en-CA" sz="3600" dirty="0" err="1"/>
              <a:t>ወእምአፈ</a:t>
            </a:r>
            <a:r>
              <a:rPr lang="en-CA" sz="3600" dirty="0"/>
              <a:t> ፫፻ ፲ወ፰ </a:t>
            </a:r>
            <a:r>
              <a:rPr lang="en-CA" sz="3600" dirty="0" err="1"/>
              <a:t>ርቱዓነ</a:t>
            </a:r>
            <a:r>
              <a:rPr lang="en-CA" sz="3600" dirty="0"/>
              <a:t> </a:t>
            </a:r>
            <a:r>
              <a:rPr lang="en-CA" sz="3600" dirty="0" err="1"/>
              <a:t>ሃይማኖት</a:t>
            </a:r>
            <a:r>
              <a:rPr lang="en-CA" sz="3600" dirty="0"/>
              <a:t> </a:t>
            </a:r>
            <a:r>
              <a:rPr lang="en-CA" sz="3600" dirty="0" err="1"/>
              <a:t>እለ</a:t>
            </a:r>
            <a:r>
              <a:rPr lang="en-CA" sz="3600" dirty="0"/>
              <a:t> </a:t>
            </a:r>
            <a:r>
              <a:rPr lang="en-CA" sz="3600" dirty="0" err="1"/>
              <a:t>ተጋብኡ</a:t>
            </a:r>
            <a:r>
              <a:rPr lang="en-CA" sz="3600" dirty="0"/>
              <a:t> </a:t>
            </a:r>
            <a:r>
              <a:rPr lang="en-CA" sz="3600" dirty="0" err="1"/>
              <a:t>በኒቅያ</a:t>
            </a:r>
            <a:r>
              <a:rPr lang="en-CA" sz="3600" dirty="0"/>
              <a:t>፡ </a:t>
            </a:r>
            <a:r>
              <a:rPr lang="en-CA" sz="3600" dirty="0" err="1"/>
              <a:t>ለአውግዝ</a:t>
            </a:r>
            <a:r>
              <a:rPr lang="en-CA" sz="3600" dirty="0"/>
              <a:t> </a:t>
            </a:r>
            <a:r>
              <a:rPr lang="en-CA" sz="3600" dirty="0" err="1"/>
              <a:t>አርዮስ</a:t>
            </a:r>
            <a:r>
              <a:rPr lang="en-CA" sz="3600" dirty="0"/>
              <a:t>።  </a:t>
            </a:r>
          </a:p>
        </p:txBody>
      </p:sp>
      <p:sp>
        <p:nvSpPr>
          <p:cNvPr id="19" name="Rectangle 18"/>
          <p:cNvSpPr/>
          <p:nvPr/>
        </p:nvSpPr>
        <p:spPr>
          <a:xfrm>
            <a:off x="3987465" y="-23187"/>
            <a:ext cx="4480065" cy="6740307"/>
          </a:xfrm>
          <a:prstGeom prst="rect">
            <a:avLst/>
          </a:prstGeom>
        </p:spPr>
        <p:txBody>
          <a:bodyPr wrap="square">
            <a:spAutoFit/>
          </a:bodyPr>
          <a:lstStyle/>
          <a:p>
            <a:r>
              <a:rPr lang="en-CA" sz="3600" dirty="0" err="1"/>
              <a:t>ኣቦናን</a:t>
            </a:r>
            <a:r>
              <a:rPr lang="en-CA" sz="3600" dirty="0"/>
              <a:t> </a:t>
            </a:r>
            <a:r>
              <a:rPr lang="en-CA" sz="3600" dirty="0" err="1"/>
              <a:t>ክቡር</a:t>
            </a:r>
            <a:r>
              <a:rPr lang="en-CA" sz="3600" dirty="0"/>
              <a:t> </a:t>
            </a:r>
            <a:r>
              <a:rPr lang="en-CA" sz="3600" dirty="0" err="1" smtClean="0"/>
              <a:t>ብዝኾነ</a:t>
            </a:r>
            <a:r>
              <a:rPr lang="en-CA" sz="3600" dirty="0" smtClean="0"/>
              <a:t> </a:t>
            </a:r>
            <a:r>
              <a:rPr lang="en-CA" sz="3600" dirty="0" err="1"/>
              <a:t>ብኣፍ</a:t>
            </a:r>
            <a:r>
              <a:rPr lang="en-CA" sz="3600" dirty="0"/>
              <a:t> </a:t>
            </a:r>
            <a:r>
              <a:rPr lang="en-CA" sz="3600" dirty="0" err="1"/>
              <a:t>ሊቀ</a:t>
            </a:r>
            <a:r>
              <a:rPr lang="en-CA" sz="3600" dirty="0"/>
              <a:t> </a:t>
            </a:r>
            <a:r>
              <a:rPr lang="en-CA" sz="3600" dirty="0" err="1"/>
              <a:t>ጳጳሳት</a:t>
            </a:r>
            <a:r>
              <a:rPr lang="en-CA" sz="3600" dirty="0"/>
              <a:t> </a:t>
            </a:r>
            <a:r>
              <a:rPr lang="en-CA" sz="3600" dirty="0" err="1"/>
              <a:t>ቅዱስ</a:t>
            </a:r>
            <a:r>
              <a:rPr lang="en-CA" sz="3600" dirty="0"/>
              <a:t> </a:t>
            </a:r>
            <a:r>
              <a:rPr lang="en-CA" sz="3600" dirty="0" err="1"/>
              <a:t>ሳዊሮስን</a:t>
            </a:r>
            <a:r>
              <a:rPr lang="en-CA" sz="3600" dirty="0"/>
              <a:t>፡ </a:t>
            </a:r>
            <a:r>
              <a:rPr lang="en-CA" sz="3600" dirty="0" err="1"/>
              <a:t>ብኣፍ</a:t>
            </a:r>
            <a:r>
              <a:rPr lang="en-CA" sz="3600" dirty="0"/>
              <a:t> </a:t>
            </a:r>
            <a:r>
              <a:rPr lang="en-CA" sz="3600" dirty="0" err="1"/>
              <a:t>ቅዱስ</a:t>
            </a:r>
            <a:r>
              <a:rPr lang="en-CA" sz="3600" dirty="0"/>
              <a:t> </a:t>
            </a:r>
            <a:r>
              <a:rPr lang="en-CA" sz="3600" dirty="0" err="1"/>
              <a:t>ዲዮስቆሮስን</a:t>
            </a:r>
            <a:r>
              <a:rPr lang="en-CA" sz="3600" dirty="0"/>
              <a:t>፡ </a:t>
            </a:r>
            <a:r>
              <a:rPr lang="en-CA" sz="3600" dirty="0" err="1"/>
              <a:t>ብኣፍ</a:t>
            </a:r>
            <a:r>
              <a:rPr lang="en-CA" sz="3600" dirty="0"/>
              <a:t> </a:t>
            </a:r>
            <a:r>
              <a:rPr lang="en-CA" sz="3600" dirty="0" err="1"/>
              <a:t>ቅዱስ</a:t>
            </a:r>
            <a:r>
              <a:rPr lang="en-CA" sz="3600" dirty="0"/>
              <a:t> </a:t>
            </a:r>
            <a:r>
              <a:rPr lang="en-CA" sz="3600" dirty="0" err="1"/>
              <a:t>ኣትናቴዎስን</a:t>
            </a:r>
            <a:r>
              <a:rPr lang="en-CA" sz="3600" dirty="0"/>
              <a:t>፡ </a:t>
            </a:r>
            <a:r>
              <a:rPr lang="en-CA" sz="3600" dirty="0" err="1"/>
              <a:t>ብኣፍ</a:t>
            </a:r>
            <a:r>
              <a:rPr lang="en-CA" sz="3600" dirty="0"/>
              <a:t> </a:t>
            </a:r>
            <a:r>
              <a:rPr lang="en-CA" sz="3600" dirty="0" err="1"/>
              <a:t>ቅዱስ</a:t>
            </a:r>
            <a:r>
              <a:rPr lang="en-CA" sz="3600" dirty="0"/>
              <a:t> </a:t>
            </a:r>
            <a:r>
              <a:rPr lang="en-CA" sz="3600" dirty="0" err="1"/>
              <a:t>ዮሓንስ</a:t>
            </a:r>
            <a:r>
              <a:rPr lang="en-CA" sz="3600" dirty="0"/>
              <a:t> </a:t>
            </a:r>
            <a:r>
              <a:rPr lang="en-CA" sz="3600" dirty="0" err="1" smtClean="0"/>
              <a:t>ኣፈወር</a:t>
            </a:r>
            <a:endParaRPr lang="en-CA" sz="3600" dirty="0" smtClean="0"/>
          </a:p>
          <a:p>
            <a:r>
              <a:rPr lang="en-CA" sz="3600" dirty="0" err="1" smtClean="0"/>
              <a:t>ቅን</a:t>
            </a:r>
            <a:r>
              <a:rPr lang="en-CA" sz="3600" dirty="0"/>
              <a:t>፡ </a:t>
            </a:r>
            <a:r>
              <a:rPr lang="en-CA" sz="3600" dirty="0" err="1"/>
              <a:t>ብኣፍ</a:t>
            </a:r>
            <a:r>
              <a:rPr lang="en-CA" sz="3600" dirty="0"/>
              <a:t> </a:t>
            </a:r>
            <a:r>
              <a:rPr lang="en-CA" sz="3600" dirty="0" err="1"/>
              <a:t>ቅዱስ</a:t>
            </a:r>
            <a:r>
              <a:rPr lang="en-CA" sz="3600" dirty="0"/>
              <a:t> </a:t>
            </a:r>
            <a:r>
              <a:rPr lang="en-CA" sz="3600" dirty="0" err="1"/>
              <a:t>ቄርሎስ</a:t>
            </a:r>
            <a:r>
              <a:rPr lang="en-CA" sz="3600" dirty="0"/>
              <a:t> </a:t>
            </a:r>
            <a:r>
              <a:rPr lang="en-CA" sz="3600" dirty="0" err="1"/>
              <a:t>ብኣፍ</a:t>
            </a:r>
            <a:r>
              <a:rPr lang="en-CA" sz="3600" dirty="0"/>
              <a:t> </a:t>
            </a:r>
            <a:r>
              <a:rPr lang="en-CA" sz="3600" dirty="0" err="1"/>
              <a:t>ቅዱስ</a:t>
            </a:r>
            <a:r>
              <a:rPr lang="en-CA" sz="3600" dirty="0"/>
              <a:t> </a:t>
            </a:r>
            <a:r>
              <a:rPr lang="en-CA" sz="3600" dirty="0" err="1"/>
              <a:t>ጎርጎሬዎስን</a:t>
            </a:r>
            <a:r>
              <a:rPr lang="en-CA" sz="3600" dirty="0"/>
              <a:t>፡ </a:t>
            </a:r>
            <a:r>
              <a:rPr lang="en-CA" sz="3600" dirty="0" err="1"/>
              <a:t>ብኣፍ</a:t>
            </a:r>
            <a:r>
              <a:rPr lang="en-CA" sz="3600" dirty="0"/>
              <a:t> </a:t>
            </a:r>
            <a:r>
              <a:rPr lang="en-CA" sz="3600" dirty="0" err="1"/>
              <a:t>ቅዱስ</a:t>
            </a:r>
            <a:r>
              <a:rPr lang="en-CA" sz="3600" dirty="0"/>
              <a:t> </a:t>
            </a:r>
            <a:r>
              <a:rPr lang="en-CA" sz="3600" dirty="0" err="1"/>
              <a:t>ባስልዮስን</a:t>
            </a:r>
            <a:r>
              <a:rPr lang="en-CA" sz="3600" dirty="0"/>
              <a:t>፡ </a:t>
            </a:r>
            <a:r>
              <a:rPr lang="en-CA" sz="3600" dirty="0" err="1"/>
              <a:t>ኣርዮስ</a:t>
            </a:r>
            <a:r>
              <a:rPr lang="en-CA" sz="3600" dirty="0"/>
              <a:t> </a:t>
            </a:r>
            <a:r>
              <a:rPr lang="en-CA" sz="3600" dirty="0" err="1"/>
              <a:t>ንምውጋዝ</a:t>
            </a:r>
            <a:r>
              <a:rPr lang="en-CA" sz="3600" dirty="0"/>
              <a:t> </a:t>
            </a:r>
            <a:r>
              <a:rPr lang="en-CA" sz="3600" dirty="0" err="1"/>
              <a:t>ኣብ</a:t>
            </a:r>
            <a:r>
              <a:rPr lang="en-CA" sz="3600" dirty="0"/>
              <a:t> </a:t>
            </a:r>
            <a:r>
              <a:rPr lang="en-CA" sz="3600" dirty="0" err="1"/>
              <a:t>ኒቅያ</a:t>
            </a:r>
            <a:r>
              <a:rPr lang="en-CA" sz="3600" dirty="0"/>
              <a:t> </a:t>
            </a:r>
            <a:r>
              <a:rPr lang="en-CA" sz="3600" dirty="0" err="1"/>
              <a:t>ብዝተጋብኡ</a:t>
            </a:r>
            <a:r>
              <a:rPr lang="en-CA" sz="3600" dirty="0"/>
              <a:t> </a:t>
            </a:r>
            <a:r>
              <a:rPr lang="en-CA" sz="3600" dirty="0" err="1"/>
              <a:t>ሃይማኖቶም</a:t>
            </a:r>
            <a:r>
              <a:rPr lang="en-CA" sz="3600" dirty="0"/>
              <a:t> </a:t>
            </a:r>
            <a:r>
              <a:rPr lang="en-CA" sz="3600" dirty="0" err="1"/>
              <a:t>ቅኑዕ</a:t>
            </a:r>
            <a:r>
              <a:rPr lang="en-CA" sz="3600" dirty="0"/>
              <a:t> </a:t>
            </a:r>
            <a:r>
              <a:rPr lang="en-CA" sz="3600" dirty="0" err="1"/>
              <a:t>ብዝኮነ</a:t>
            </a:r>
            <a:r>
              <a:rPr lang="en-CA" sz="3600" dirty="0"/>
              <a:t> </a:t>
            </a:r>
            <a:r>
              <a:rPr lang="en-CA" sz="3600" dirty="0" err="1"/>
              <a:t>ብኣፍ</a:t>
            </a:r>
            <a:r>
              <a:rPr lang="en-CA" sz="3600" dirty="0"/>
              <a:t> </a:t>
            </a:r>
            <a:r>
              <a:rPr lang="en-CA" sz="3600" dirty="0" smtClean="0"/>
              <a:t>318 </a:t>
            </a:r>
            <a:r>
              <a:rPr lang="en-CA" sz="3600" dirty="0" err="1"/>
              <a:t>ሊቃውንትን</a:t>
            </a:r>
            <a:r>
              <a:rPr lang="en-CA" sz="3600" dirty="0"/>
              <a:t> </a:t>
            </a:r>
            <a:r>
              <a:rPr lang="en-CA" sz="3600" dirty="0" err="1"/>
              <a:t>እውን</a:t>
            </a:r>
            <a:r>
              <a:rPr lang="en-CA" sz="3600" dirty="0" smtClean="0"/>
              <a:t>።</a:t>
            </a:r>
            <a:endParaRPr lang="en-CA" sz="3600" dirty="0"/>
          </a:p>
        </p:txBody>
      </p:sp>
      <p:sp>
        <p:nvSpPr>
          <p:cNvPr id="7" name="Rectangle 6"/>
          <p:cNvSpPr/>
          <p:nvPr/>
        </p:nvSpPr>
        <p:spPr>
          <a:xfrm>
            <a:off x="8238137" y="-87820"/>
            <a:ext cx="4103762" cy="6804940"/>
          </a:xfrm>
          <a:prstGeom prst="rect">
            <a:avLst/>
          </a:prstGeom>
        </p:spPr>
        <p:txBody>
          <a:bodyPr wrap="square">
            <a:spAutoFit/>
          </a:bodyPr>
          <a:lstStyle/>
          <a:p>
            <a:pPr marL="40639" marR="40639">
              <a:lnSpc>
                <a:spcPct val="140000"/>
              </a:lnSpc>
              <a:spcBef>
                <a:spcPts val="600"/>
              </a:spcBef>
              <a:defRPr sz="1800">
                <a:uFillTx/>
              </a:defRPr>
            </a:pPr>
            <a:r>
              <a:rPr lang="en-US" sz="2800" dirty="0">
                <a:uFill>
                  <a:solidFill>
                    <a:srgbClr val="000000"/>
                  </a:solidFill>
                </a:uFill>
              </a:rPr>
              <a:t>And out of the mouths of the honored Patriarchs St. </a:t>
            </a:r>
            <a:r>
              <a:rPr lang="en-US" sz="2800" dirty="0" err="1">
                <a:uFill>
                  <a:solidFill>
                    <a:srgbClr val="000000"/>
                  </a:solidFill>
                </a:uFill>
              </a:rPr>
              <a:t>Sewerus</a:t>
            </a:r>
            <a:r>
              <a:rPr lang="en-US" sz="2800" dirty="0">
                <a:uFill>
                  <a:solidFill>
                    <a:srgbClr val="000000"/>
                  </a:solidFill>
                </a:uFill>
              </a:rPr>
              <a:t> and St. </a:t>
            </a:r>
            <a:r>
              <a:rPr lang="en-US" sz="2800" dirty="0" err="1">
                <a:uFill>
                  <a:solidFill>
                    <a:srgbClr val="000000"/>
                  </a:solidFill>
                </a:uFill>
              </a:rPr>
              <a:t>Dioscorus</a:t>
            </a:r>
            <a:r>
              <a:rPr lang="en-US" sz="2800" dirty="0">
                <a:uFill>
                  <a:solidFill>
                    <a:srgbClr val="000000"/>
                  </a:solidFill>
                </a:uFill>
              </a:rPr>
              <a:t> and St. Athanasius and St. John Chrysostom and St. Cyril and St. Gregory and St. Basil:
And out of the moths of 318 orthodox that assembled in Nicaea to condemn Arius, </a:t>
            </a:r>
          </a:p>
        </p:txBody>
      </p:sp>
    </p:spTree>
    <p:extLst>
      <p:ext uri="{BB962C8B-B14F-4D97-AF65-F5344CB8AC3E}">
        <p14:creationId xmlns:p14="http://schemas.microsoft.com/office/powerpoint/2010/main" val="25527871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16439" cy="6740307"/>
          </a:xfrm>
          <a:prstGeom prst="rect">
            <a:avLst/>
          </a:prstGeom>
        </p:spPr>
        <p:txBody>
          <a:bodyPr wrap="square">
            <a:spAutoFit/>
          </a:bodyPr>
          <a:lstStyle/>
          <a:p>
            <a:r>
              <a:rPr lang="en-CA" sz="3600" dirty="0"/>
              <a:t> </a:t>
            </a:r>
            <a:r>
              <a:rPr lang="en-CA" sz="3600" dirty="0" err="1"/>
              <a:t>ወእምአፈ</a:t>
            </a:r>
            <a:r>
              <a:rPr lang="en-CA" sz="3600" dirty="0"/>
              <a:t> ፻</a:t>
            </a:r>
            <a:r>
              <a:rPr lang="en-CA" sz="3600" dirty="0" smtClean="0"/>
              <a:t>ወ፶ </a:t>
            </a:r>
            <a:r>
              <a:rPr lang="en-CA" sz="3600" dirty="0" err="1"/>
              <a:t>እለ</a:t>
            </a:r>
            <a:r>
              <a:rPr lang="en-CA" sz="3600" dirty="0"/>
              <a:t> </a:t>
            </a:r>
            <a:r>
              <a:rPr lang="en-CA" sz="3600" dirty="0" err="1"/>
              <a:t>ተጋብኡ</a:t>
            </a:r>
            <a:r>
              <a:rPr lang="en-CA" sz="3600" dirty="0"/>
              <a:t> </a:t>
            </a:r>
            <a:r>
              <a:rPr lang="en-CA" sz="3600" dirty="0" err="1"/>
              <a:t>በሀገረ</a:t>
            </a:r>
            <a:r>
              <a:rPr lang="en-CA" sz="3600" dirty="0"/>
              <a:t> </a:t>
            </a:r>
            <a:r>
              <a:rPr lang="en-CA" sz="3600" dirty="0" err="1"/>
              <a:t>ቍስጥንጥንያ</a:t>
            </a:r>
            <a:r>
              <a:rPr lang="en-CA" sz="3600" dirty="0"/>
              <a:t> </a:t>
            </a:r>
            <a:r>
              <a:rPr lang="en-CA" sz="3600" dirty="0" err="1"/>
              <a:t>ለአውግዚ</a:t>
            </a:r>
            <a:r>
              <a:rPr lang="en-CA" sz="3600" dirty="0"/>
              <a:t> </a:t>
            </a:r>
            <a:r>
              <a:rPr lang="en-CA" sz="3600" dirty="0" err="1"/>
              <a:t>መቅደንዮስ</a:t>
            </a:r>
            <a:r>
              <a:rPr lang="en-CA" sz="3600" dirty="0"/>
              <a:t>። </a:t>
            </a:r>
            <a:r>
              <a:rPr lang="en-CA" sz="3600" dirty="0" err="1"/>
              <a:t>ወእምአፈ</a:t>
            </a:r>
            <a:r>
              <a:rPr lang="en-CA" sz="3600" dirty="0"/>
              <a:t> ፪፻ </a:t>
            </a:r>
            <a:r>
              <a:rPr lang="en-CA" sz="3600" dirty="0" err="1"/>
              <a:t>እለ</a:t>
            </a:r>
            <a:r>
              <a:rPr lang="en-CA" sz="3600" dirty="0"/>
              <a:t> </a:t>
            </a:r>
            <a:r>
              <a:rPr lang="en-CA" sz="3600" dirty="0" err="1"/>
              <a:t>ተጋብኡ</a:t>
            </a:r>
            <a:r>
              <a:rPr lang="en-CA" sz="3600" dirty="0"/>
              <a:t> </a:t>
            </a:r>
            <a:r>
              <a:rPr lang="en-CA" sz="3600" dirty="0" err="1"/>
              <a:t>በኤፌሶን</a:t>
            </a:r>
            <a:r>
              <a:rPr lang="en-CA" sz="3600" dirty="0"/>
              <a:t> </a:t>
            </a:r>
            <a:r>
              <a:rPr lang="en-CA" sz="3600" dirty="0" err="1"/>
              <a:t>ለአው</a:t>
            </a:r>
            <a:r>
              <a:rPr lang="en-CA" sz="3600" dirty="0"/>
              <a:t> </a:t>
            </a:r>
            <a:r>
              <a:rPr lang="en-CA" sz="3600" dirty="0" err="1"/>
              <a:t>ግዚ</a:t>
            </a:r>
            <a:r>
              <a:rPr lang="en-CA" sz="3600" dirty="0"/>
              <a:t> </a:t>
            </a:r>
            <a:r>
              <a:rPr lang="en-CA" sz="3600" dirty="0" err="1"/>
              <a:t>ንስጥሮስ</a:t>
            </a:r>
            <a:r>
              <a:rPr lang="en-CA" sz="3600" dirty="0"/>
              <a:t>። </a:t>
            </a:r>
            <a:r>
              <a:rPr lang="en-CA" sz="3600" dirty="0" err="1"/>
              <a:t>ወእምአፈ</a:t>
            </a:r>
            <a:r>
              <a:rPr lang="en-CA" sz="3600" dirty="0"/>
              <a:t> </a:t>
            </a:r>
            <a:r>
              <a:rPr lang="en-CA" sz="3600" dirty="0" err="1"/>
              <a:t>ክቡር</a:t>
            </a:r>
            <a:r>
              <a:rPr lang="en-CA" sz="3600" dirty="0"/>
              <a:t> </a:t>
            </a:r>
            <a:r>
              <a:rPr lang="en-CA" sz="3600" dirty="0" err="1"/>
              <a:t>ርእሰ</a:t>
            </a:r>
            <a:r>
              <a:rPr lang="en-CA" sz="3600" dirty="0"/>
              <a:t> </a:t>
            </a:r>
            <a:r>
              <a:rPr lang="en-CA" sz="3600" dirty="0" err="1"/>
              <a:t>ሊቃነ</a:t>
            </a:r>
            <a:r>
              <a:rPr lang="en-CA" sz="3600" dirty="0"/>
              <a:t> </a:t>
            </a:r>
            <a:r>
              <a:rPr lang="en-CA" sz="3600" dirty="0" err="1"/>
              <a:t>ጳጳሳት</a:t>
            </a:r>
            <a:r>
              <a:rPr lang="en-CA" sz="3600" dirty="0"/>
              <a:t> </a:t>
            </a:r>
            <a:r>
              <a:rPr lang="en-CA" sz="3600" dirty="0" err="1" smtClean="0"/>
              <a:t>አባ</a:t>
            </a:r>
            <a:r>
              <a:rPr lang="en-CA" sz="3600" dirty="0"/>
              <a:t> </a:t>
            </a:r>
            <a:r>
              <a:rPr lang="en-CA" sz="3600" dirty="0">
                <a:solidFill>
                  <a:srgbClr val="FFC000"/>
                </a:solidFill>
              </a:rPr>
              <a:t>........</a:t>
            </a:r>
            <a:r>
              <a:rPr lang="en-CA" sz="3600" dirty="0" smtClean="0"/>
              <a:t> </a:t>
            </a:r>
            <a:r>
              <a:rPr lang="en-CA" sz="3600" dirty="0" err="1"/>
              <a:t>ወብፁዕ</a:t>
            </a:r>
            <a:r>
              <a:rPr lang="en-CA" sz="3600" dirty="0"/>
              <a:t> </a:t>
            </a:r>
            <a:r>
              <a:rPr lang="en-CA" sz="3600" dirty="0" err="1" smtClean="0"/>
              <a:t>ሊቀ</a:t>
            </a:r>
            <a:r>
              <a:rPr lang="en-CA" sz="3600" dirty="0" smtClean="0"/>
              <a:t> </a:t>
            </a:r>
            <a:r>
              <a:rPr lang="en-CA" sz="3600" dirty="0" err="1" smtClean="0"/>
              <a:t>ጳጳስነ</a:t>
            </a:r>
            <a:r>
              <a:rPr lang="en-CA" sz="3600" dirty="0" smtClean="0">
                <a:solidFill>
                  <a:srgbClr val="FFC000"/>
                </a:solidFill>
              </a:rPr>
              <a:t>........</a:t>
            </a:r>
            <a:r>
              <a:rPr lang="en-CA" sz="3600" dirty="0" smtClean="0"/>
              <a:t> </a:t>
            </a:r>
            <a:r>
              <a:rPr lang="en-CA" sz="3600" dirty="0" err="1"/>
              <a:t>ወእምአፈ</a:t>
            </a:r>
            <a:r>
              <a:rPr lang="en-CA" sz="3600" dirty="0"/>
              <a:t> </a:t>
            </a:r>
            <a:r>
              <a:rPr lang="en-CA" sz="3600" dirty="0" err="1"/>
              <a:t>ዚአየኒ</a:t>
            </a:r>
            <a:r>
              <a:rPr lang="en-CA" sz="3600" dirty="0"/>
              <a:t> </a:t>
            </a:r>
            <a:r>
              <a:rPr lang="en-CA" sz="3600" dirty="0" err="1"/>
              <a:t>ኃጥእ</a:t>
            </a:r>
            <a:r>
              <a:rPr lang="en-CA" sz="3600" dirty="0"/>
              <a:t> </a:t>
            </a:r>
            <a:r>
              <a:rPr lang="en-CA" sz="3600" dirty="0" err="1"/>
              <a:t>ወነዳይ</a:t>
            </a:r>
            <a:r>
              <a:rPr lang="en-CA" sz="3600" dirty="0"/>
              <a:t> </a:t>
            </a:r>
            <a:r>
              <a:rPr lang="en-CA" sz="3600" dirty="0" err="1"/>
              <a:t>ወምስኪን</a:t>
            </a:r>
            <a:r>
              <a:rPr lang="en-CA" sz="3600" dirty="0"/>
              <a:t> </a:t>
            </a:r>
            <a:r>
              <a:rPr lang="en-CA" sz="3600" dirty="0" err="1"/>
              <a:t>ይኩኑ</a:t>
            </a:r>
            <a:r>
              <a:rPr lang="en-CA" sz="3600" dirty="0"/>
              <a:t> </a:t>
            </a:r>
            <a:r>
              <a:rPr lang="en-CA" sz="3600" dirty="0" err="1"/>
              <a:t>ፍቱሓነ</a:t>
            </a:r>
            <a:r>
              <a:rPr lang="en-CA" sz="3600" dirty="0"/>
              <a:t> </a:t>
            </a:r>
            <a:r>
              <a:rPr lang="en-CA" sz="3600" dirty="0" err="1"/>
              <a:t>ወግዑዛነ</a:t>
            </a:r>
            <a:r>
              <a:rPr lang="en-CA" sz="3600" dirty="0" smtClean="0"/>
              <a:t>።</a:t>
            </a:r>
            <a:r>
              <a:rPr lang="en-CA" sz="3600" dirty="0"/>
              <a:t>  </a:t>
            </a:r>
          </a:p>
        </p:txBody>
      </p:sp>
      <p:sp>
        <p:nvSpPr>
          <p:cNvPr id="19" name="Rectangle 18"/>
          <p:cNvSpPr/>
          <p:nvPr/>
        </p:nvSpPr>
        <p:spPr>
          <a:xfrm>
            <a:off x="3987465" y="-83832"/>
            <a:ext cx="4480065" cy="7294305"/>
          </a:xfrm>
          <a:prstGeom prst="rect">
            <a:avLst/>
          </a:prstGeom>
        </p:spPr>
        <p:txBody>
          <a:bodyPr wrap="square">
            <a:spAutoFit/>
          </a:bodyPr>
          <a:lstStyle/>
          <a:p>
            <a:r>
              <a:rPr lang="en-CA" sz="3500" dirty="0" err="1"/>
              <a:t>መቅደንዮስ</a:t>
            </a:r>
            <a:r>
              <a:rPr lang="en-CA" sz="3500" dirty="0"/>
              <a:t> </a:t>
            </a:r>
            <a:r>
              <a:rPr lang="en-CA" sz="3500" dirty="0" err="1"/>
              <a:t>ንምውጋዝ</a:t>
            </a:r>
            <a:r>
              <a:rPr lang="en-CA" sz="3500" dirty="0"/>
              <a:t> </a:t>
            </a:r>
            <a:r>
              <a:rPr lang="en-CA" sz="3500" dirty="0" err="1"/>
              <a:t>ኣብ</a:t>
            </a:r>
            <a:r>
              <a:rPr lang="en-CA" sz="3500" dirty="0"/>
              <a:t> </a:t>
            </a:r>
            <a:r>
              <a:rPr lang="en-CA" sz="3500" dirty="0" err="1"/>
              <a:t>ቁስጥንጥንያ</a:t>
            </a:r>
            <a:r>
              <a:rPr lang="en-CA" sz="3500" dirty="0"/>
              <a:t> </a:t>
            </a:r>
            <a:r>
              <a:rPr lang="en-CA" sz="3500" dirty="0" err="1"/>
              <a:t>ብዝተጋብኡ</a:t>
            </a:r>
            <a:r>
              <a:rPr lang="en-CA" sz="3500" dirty="0"/>
              <a:t>፡ </a:t>
            </a:r>
            <a:r>
              <a:rPr lang="en-CA" sz="3500" dirty="0" err="1"/>
              <a:t>ብኣፍ</a:t>
            </a:r>
            <a:r>
              <a:rPr lang="en-CA" sz="3500" dirty="0"/>
              <a:t> </a:t>
            </a:r>
            <a:r>
              <a:rPr lang="en-CA" sz="3500" dirty="0" smtClean="0"/>
              <a:t>150። </a:t>
            </a:r>
            <a:r>
              <a:rPr lang="en-CA" sz="3500" dirty="0" err="1"/>
              <a:t>ን</a:t>
            </a:r>
            <a:r>
              <a:rPr lang="en-CA" sz="3500" dirty="0" err="1" smtClean="0"/>
              <a:t>ስጥሮስ</a:t>
            </a:r>
            <a:r>
              <a:rPr lang="en-CA" sz="3500" dirty="0" smtClean="0"/>
              <a:t> </a:t>
            </a:r>
            <a:r>
              <a:rPr lang="en-CA" sz="3500" dirty="0" err="1" smtClean="0"/>
              <a:t>ንምውጋዝ</a:t>
            </a:r>
            <a:r>
              <a:rPr lang="en-CA" sz="3500" dirty="0" smtClean="0"/>
              <a:t> </a:t>
            </a:r>
            <a:r>
              <a:rPr lang="en-CA" sz="3500" dirty="0" err="1"/>
              <a:t>ኣብ</a:t>
            </a:r>
            <a:r>
              <a:rPr lang="en-CA" sz="3500" dirty="0"/>
              <a:t> </a:t>
            </a:r>
            <a:r>
              <a:rPr lang="en-CA" sz="3500" dirty="0" err="1"/>
              <a:t>ኤፌሶን</a:t>
            </a:r>
            <a:r>
              <a:rPr lang="en-CA" sz="3500" dirty="0"/>
              <a:t> </a:t>
            </a:r>
            <a:r>
              <a:rPr lang="en-CA" sz="3500" dirty="0" err="1"/>
              <a:t>ብዝተጋብኡ</a:t>
            </a:r>
            <a:r>
              <a:rPr lang="en-CA" sz="3500" dirty="0"/>
              <a:t> </a:t>
            </a:r>
            <a:r>
              <a:rPr lang="en-CA" sz="3500" dirty="0" err="1"/>
              <a:t>ብኣፍ</a:t>
            </a:r>
            <a:r>
              <a:rPr lang="en-CA" sz="3500" dirty="0"/>
              <a:t> </a:t>
            </a:r>
            <a:r>
              <a:rPr lang="en-CA" sz="3500" dirty="0" smtClean="0"/>
              <a:t>200 </a:t>
            </a:r>
            <a:r>
              <a:rPr lang="en-CA" sz="3500" dirty="0" err="1" smtClean="0"/>
              <a:t>ሊቃውንትን</a:t>
            </a:r>
            <a:r>
              <a:rPr lang="en-CA" sz="3500" dirty="0" smtClean="0"/>
              <a:t>፣ </a:t>
            </a:r>
            <a:r>
              <a:rPr lang="en-CA" sz="3500" dirty="0" err="1"/>
              <a:t>ብኣፍ</a:t>
            </a:r>
            <a:r>
              <a:rPr lang="en-CA" sz="3500" dirty="0"/>
              <a:t> </a:t>
            </a:r>
            <a:r>
              <a:rPr lang="en-CA" sz="3500" dirty="0" err="1"/>
              <a:t>ርእሰ</a:t>
            </a:r>
            <a:r>
              <a:rPr lang="en-CA" sz="3500" dirty="0"/>
              <a:t> </a:t>
            </a:r>
            <a:r>
              <a:rPr lang="en-CA" sz="3500" dirty="0" err="1"/>
              <a:t>ሊቃነ</a:t>
            </a:r>
            <a:r>
              <a:rPr lang="en-CA" sz="3500" dirty="0"/>
              <a:t> </a:t>
            </a:r>
            <a:r>
              <a:rPr lang="en-CA" sz="3500" dirty="0" err="1"/>
              <a:t>ጳጳሳት</a:t>
            </a:r>
            <a:r>
              <a:rPr lang="en-CA" sz="3500" dirty="0"/>
              <a:t> </a:t>
            </a:r>
            <a:r>
              <a:rPr lang="en-CA" sz="3500" dirty="0" err="1" smtClean="0"/>
              <a:t>ኣባ</a:t>
            </a:r>
            <a:r>
              <a:rPr lang="en-CA" sz="3500" dirty="0">
                <a:solidFill>
                  <a:srgbClr val="FFC000"/>
                </a:solidFill>
              </a:rPr>
              <a:t> </a:t>
            </a:r>
            <a:r>
              <a:rPr lang="en-CA" sz="3500" dirty="0" smtClean="0">
                <a:solidFill>
                  <a:srgbClr val="FFC000"/>
                </a:solidFill>
              </a:rPr>
              <a:t>.......</a:t>
            </a:r>
            <a:r>
              <a:rPr lang="en-CA" sz="3500" dirty="0" smtClean="0"/>
              <a:t>ን </a:t>
            </a:r>
            <a:r>
              <a:rPr lang="en-CA" sz="3500" dirty="0" err="1"/>
              <a:t>ብኣፍ</a:t>
            </a:r>
            <a:r>
              <a:rPr lang="en-CA" sz="3500" dirty="0"/>
              <a:t> </a:t>
            </a:r>
            <a:r>
              <a:rPr lang="en-CA" sz="3500" dirty="0" err="1"/>
              <a:t>ብፁዕ</a:t>
            </a:r>
            <a:r>
              <a:rPr lang="en-CA" sz="3500" dirty="0"/>
              <a:t> </a:t>
            </a:r>
            <a:r>
              <a:rPr lang="en-CA" sz="3500" dirty="0" err="1" smtClean="0"/>
              <a:t>ሊቀ</a:t>
            </a:r>
            <a:r>
              <a:rPr lang="en-CA" sz="3500" dirty="0" smtClean="0"/>
              <a:t> </a:t>
            </a:r>
            <a:r>
              <a:rPr lang="en-CA" sz="3500" dirty="0" err="1" smtClean="0"/>
              <a:t>ጳጳስ</a:t>
            </a:r>
            <a:r>
              <a:rPr lang="en-CA" sz="3500" dirty="0" smtClean="0">
                <a:solidFill>
                  <a:srgbClr val="FFC000"/>
                </a:solidFill>
              </a:rPr>
              <a:t>.......</a:t>
            </a:r>
            <a:r>
              <a:rPr lang="en-CA" sz="3500" dirty="0" smtClean="0"/>
              <a:t>ን </a:t>
            </a:r>
            <a:r>
              <a:rPr lang="en-CA" sz="3500" dirty="0" err="1"/>
              <a:t>ኃጥእን</a:t>
            </a:r>
            <a:r>
              <a:rPr lang="en-CA" sz="3500" dirty="0"/>
              <a:t> </a:t>
            </a:r>
            <a:r>
              <a:rPr lang="en-CA" sz="3500" dirty="0" err="1" smtClean="0"/>
              <a:t>ድኹምን</a:t>
            </a:r>
            <a:r>
              <a:rPr lang="en-CA" sz="3500" dirty="0" smtClean="0"/>
              <a:t> </a:t>
            </a:r>
            <a:r>
              <a:rPr lang="en-CA" sz="3500" dirty="0" err="1"/>
              <a:t>ምስኪንን</a:t>
            </a:r>
            <a:r>
              <a:rPr lang="en-CA" sz="3500" dirty="0"/>
              <a:t> </a:t>
            </a:r>
            <a:r>
              <a:rPr lang="en-CA" sz="3500" dirty="0" err="1" smtClean="0"/>
              <a:t>ብዝኾንኩ</a:t>
            </a:r>
            <a:r>
              <a:rPr lang="en-CA" sz="3500" dirty="0" smtClean="0"/>
              <a:t> </a:t>
            </a:r>
            <a:r>
              <a:rPr lang="en-CA" sz="3500" dirty="0" err="1"/>
              <a:t>ብናተይ</a:t>
            </a:r>
            <a:r>
              <a:rPr lang="en-CA" sz="3500" dirty="0"/>
              <a:t> </a:t>
            </a:r>
            <a:r>
              <a:rPr lang="en-CA" sz="3500" dirty="0" err="1"/>
              <a:t>ቃል</a:t>
            </a:r>
            <a:r>
              <a:rPr lang="en-CA" sz="3500" dirty="0"/>
              <a:t> </a:t>
            </a:r>
            <a:r>
              <a:rPr lang="en-CA" sz="3500" dirty="0" err="1"/>
              <a:t>እውን</a:t>
            </a:r>
            <a:r>
              <a:rPr lang="en-CA" sz="3500" dirty="0"/>
              <a:t>። </a:t>
            </a:r>
            <a:r>
              <a:rPr lang="en-CA" sz="3500" dirty="0" err="1"/>
              <a:t>ካብ</a:t>
            </a:r>
            <a:r>
              <a:rPr lang="en-CA" sz="3500" dirty="0"/>
              <a:t> </a:t>
            </a:r>
            <a:r>
              <a:rPr lang="en-CA" sz="3500" dirty="0" err="1"/>
              <a:t>ማእሰርቲ</a:t>
            </a:r>
            <a:r>
              <a:rPr lang="en-CA" sz="3500" dirty="0"/>
              <a:t> </a:t>
            </a:r>
            <a:r>
              <a:rPr lang="en-CA" sz="3500" dirty="0" err="1"/>
              <a:t>ኃጢኣት</a:t>
            </a:r>
            <a:r>
              <a:rPr lang="en-CA" sz="3500" dirty="0"/>
              <a:t> </a:t>
            </a:r>
            <a:r>
              <a:rPr lang="en-CA" sz="3500" dirty="0" err="1"/>
              <a:t>ዝነጽሑን</a:t>
            </a:r>
            <a:r>
              <a:rPr lang="en-CA" sz="3500" dirty="0"/>
              <a:t> </a:t>
            </a:r>
            <a:r>
              <a:rPr lang="en-CA" sz="3500" dirty="0" err="1"/>
              <a:t>ሓራ</a:t>
            </a:r>
            <a:r>
              <a:rPr lang="en-CA" sz="3500" dirty="0"/>
              <a:t> </a:t>
            </a:r>
            <a:r>
              <a:rPr lang="en-CA" sz="3500" dirty="0" err="1"/>
              <a:t>ዝወጹን</a:t>
            </a:r>
            <a:r>
              <a:rPr lang="en-CA" sz="3500" dirty="0"/>
              <a:t> </a:t>
            </a:r>
            <a:r>
              <a:rPr lang="en-CA" sz="3500" dirty="0" err="1" smtClean="0"/>
              <a:t>ይኹኑ</a:t>
            </a:r>
            <a:r>
              <a:rPr lang="en-CA" sz="3500" dirty="0"/>
              <a:t>። </a:t>
            </a:r>
          </a:p>
        </p:txBody>
      </p:sp>
      <p:sp>
        <p:nvSpPr>
          <p:cNvPr id="8" name="Rectangle 7"/>
          <p:cNvSpPr/>
          <p:nvPr/>
        </p:nvSpPr>
        <p:spPr>
          <a:xfrm>
            <a:off x="8238137" y="74786"/>
            <a:ext cx="4103762" cy="6534096"/>
          </a:xfrm>
          <a:prstGeom prst="rect">
            <a:avLst/>
          </a:prstGeom>
        </p:spPr>
        <p:txBody>
          <a:bodyPr wrap="square">
            <a:spAutoFit/>
          </a:bodyPr>
          <a:lstStyle/>
          <a:p>
            <a:pPr marL="40639" marR="40639">
              <a:lnSpc>
                <a:spcPct val="140000"/>
              </a:lnSpc>
              <a:spcBef>
                <a:spcPts val="600"/>
              </a:spcBef>
              <a:defRPr sz="1800">
                <a:uFillTx/>
              </a:defRPr>
            </a:pPr>
            <a:r>
              <a:rPr lang="en-US" sz="2300" dirty="0">
                <a:uFill>
                  <a:solidFill>
                    <a:srgbClr val="000000"/>
                  </a:solidFill>
                </a:uFill>
              </a:rPr>
              <a:t>and out of the mouths of the 150 that assembled in Constantinople to condemn </a:t>
            </a:r>
            <a:r>
              <a:rPr lang="en-US" sz="2300" dirty="0" err="1">
                <a:uFill>
                  <a:solidFill>
                    <a:srgbClr val="000000"/>
                  </a:solidFill>
                </a:uFill>
              </a:rPr>
              <a:t>Macedonius</a:t>
            </a:r>
            <a:r>
              <a:rPr lang="en-US" sz="2300" dirty="0">
                <a:uFill>
                  <a:solidFill>
                    <a:srgbClr val="000000"/>
                  </a:solidFill>
                </a:uFill>
              </a:rPr>
              <a:t>, and out of the mouths of the 200 that assembled in Ephesus to condemn Nestor, and our of the mouth of the honored Patriarch Abba…and the blessed Archbishop Abba… and out of the mouth of me also the sinful and miserable and poor--may they be absolved and set free, </a:t>
            </a:r>
          </a:p>
        </p:txBody>
      </p:sp>
    </p:spTree>
    <p:extLst>
      <p:ext uri="{BB962C8B-B14F-4D97-AF65-F5344CB8AC3E}">
        <p14:creationId xmlns:p14="http://schemas.microsoft.com/office/powerpoint/2010/main" val="8178124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863417"/>
          </a:xfrm>
          <a:prstGeom prst="rect">
            <a:avLst/>
          </a:prstGeom>
        </p:spPr>
        <p:txBody>
          <a:bodyPr wrap="square">
            <a:spAutoFit/>
          </a:bodyPr>
          <a:lstStyle/>
          <a:p>
            <a:r>
              <a:rPr lang="en-CA" sz="4000" dirty="0"/>
              <a:t> </a:t>
            </a:r>
            <a:r>
              <a:rPr lang="en-CA" sz="4000" dirty="0" err="1"/>
              <a:t>ወእምአፉሃ</a:t>
            </a:r>
            <a:r>
              <a:rPr lang="en-CA" sz="4000" dirty="0"/>
              <a:t> </a:t>
            </a:r>
            <a:r>
              <a:rPr lang="en-CA" sz="4000" dirty="0" err="1"/>
              <a:t>ለእግዝእትነ</a:t>
            </a:r>
            <a:r>
              <a:rPr lang="en-CA" sz="4000" dirty="0"/>
              <a:t> </a:t>
            </a:r>
            <a:r>
              <a:rPr lang="en-CA" sz="4000" dirty="0" err="1"/>
              <a:t>ቅድስት</a:t>
            </a:r>
            <a:r>
              <a:rPr lang="en-CA" sz="4000" dirty="0"/>
              <a:t> </a:t>
            </a:r>
            <a:r>
              <a:rPr lang="en-CA" sz="4000" dirty="0" err="1"/>
              <a:t>ድንግል</a:t>
            </a:r>
            <a:r>
              <a:rPr lang="en-CA" sz="4000" dirty="0"/>
              <a:t> በ፪ </a:t>
            </a:r>
            <a:r>
              <a:rPr lang="en-CA" sz="4000" dirty="0" err="1"/>
              <a:t>ማርያም</a:t>
            </a:r>
            <a:r>
              <a:rPr lang="en-CA" sz="4000" dirty="0"/>
              <a:t> </a:t>
            </a:r>
            <a:r>
              <a:rPr lang="en-CA" sz="4000" dirty="0" err="1"/>
              <a:t>ወላዲተ</a:t>
            </a:r>
            <a:r>
              <a:rPr lang="en-CA" sz="4000" dirty="0"/>
              <a:t> </a:t>
            </a:r>
            <a:r>
              <a:rPr lang="en-CA" sz="4000" dirty="0" err="1"/>
              <a:t>አምላክ</a:t>
            </a:r>
            <a:r>
              <a:rPr lang="en-CA" sz="4000" dirty="0"/>
              <a:t> </a:t>
            </a:r>
            <a:r>
              <a:rPr lang="en-CA" sz="4000" dirty="0" err="1"/>
              <a:t>ሓዳስ</a:t>
            </a:r>
            <a:r>
              <a:rPr lang="en-CA" sz="4000" dirty="0"/>
              <a:t> </a:t>
            </a:r>
            <a:r>
              <a:rPr lang="en-CA" sz="4000" dirty="0" err="1"/>
              <a:t>ምእናም</a:t>
            </a:r>
            <a:r>
              <a:rPr lang="en-CA" sz="4000" dirty="0"/>
              <a:t>። </a:t>
            </a:r>
            <a:r>
              <a:rPr lang="en-CA" sz="4000" dirty="0" err="1"/>
              <a:t>እስመ</a:t>
            </a:r>
            <a:r>
              <a:rPr lang="en-CA" sz="4000" dirty="0"/>
              <a:t> </a:t>
            </a:r>
            <a:r>
              <a:rPr lang="en-CA" sz="4000" dirty="0" err="1"/>
              <a:t>ቡሩክ</a:t>
            </a:r>
            <a:r>
              <a:rPr lang="en-CA" sz="4000" dirty="0"/>
              <a:t> </a:t>
            </a:r>
            <a:r>
              <a:rPr lang="en-CA" sz="4000" dirty="0" err="1"/>
              <a:t>ወምሉእ</a:t>
            </a:r>
            <a:r>
              <a:rPr lang="en-CA" sz="4000" dirty="0"/>
              <a:t> </a:t>
            </a:r>
            <a:r>
              <a:rPr lang="en-CA" sz="4000" dirty="0" err="1"/>
              <a:t>ስብሓተ</a:t>
            </a:r>
            <a:r>
              <a:rPr lang="en-CA" sz="4000" dirty="0"/>
              <a:t> </a:t>
            </a:r>
            <a:r>
              <a:rPr lang="en-CA" sz="4000" dirty="0" err="1"/>
              <a:t>ስምከ</a:t>
            </a:r>
            <a:r>
              <a:rPr lang="en-CA" sz="4000" dirty="0"/>
              <a:t> </a:t>
            </a:r>
            <a:r>
              <a:rPr lang="en-CA" sz="4000" dirty="0" err="1"/>
              <a:t>ቅዱስ</a:t>
            </a:r>
            <a:r>
              <a:rPr lang="en-CA" sz="4000" dirty="0"/>
              <a:t>፤ </a:t>
            </a:r>
            <a:endParaRPr lang="en-CA" sz="4000" dirty="0" smtClean="0"/>
          </a:p>
          <a:p>
            <a:r>
              <a:rPr lang="en-CA" sz="4000" dirty="0" smtClean="0"/>
              <a:t>ኦ </a:t>
            </a:r>
            <a:r>
              <a:rPr lang="en-CA" sz="4000" dirty="0" err="1"/>
              <a:t>ሥሉስ</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  </a:t>
            </a:r>
            <a:r>
              <a:rPr lang="en-CA" sz="3600" dirty="0"/>
              <a:t> </a:t>
            </a:r>
          </a:p>
        </p:txBody>
      </p:sp>
      <p:sp>
        <p:nvSpPr>
          <p:cNvPr id="19" name="Rectangle 18"/>
          <p:cNvSpPr/>
          <p:nvPr/>
        </p:nvSpPr>
        <p:spPr>
          <a:xfrm>
            <a:off x="4035457" y="69369"/>
            <a:ext cx="4344772" cy="6863417"/>
          </a:xfrm>
          <a:prstGeom prst="rect">
            <a:avLst/>
          </a:prstGeom>
        </p:spPr>
        <p:txBody>
          <a:bodyPr wrap="square">
            <a:spAutoFit/>
          </a:bodyPr>
          <a:lstStyle/>
          <a:p>
            <a:r>
              <a:rPr lang="en-CA" sz="4000" dirty="0" err="1"/>
              <a:t>ኣምላክ</a:t>
            </a:r>
            <a:r>
              <a:rPr lang="en-CA" sz="4000" dirty="0"/>
              <a:t> </a:t>
            </a:r>
            <a:r>
              <a:rPr lang="en-CA" sz="4000" dirty="0" err="1"/>
              <a:t>ብዝወለደት</a:t>
            </a:r>
            <a:r>
              <a:rPr lang="en-CA" sz="4000" dirty="0"/>
              <a:t> </a:t>
            </a:r>
            <a:r>
              <a:rPr lang="en-CA" sz="4000" dirty="0" err="1"/>
              <a:t>ብንጽሕና</a:t>
            </a:r>
            <a:r>
              <a:rPr lang="en-CA" sz="4000" dirty="0"/>
              <a:t> </a:t>
            </a:r>
            <a:r>
              <a:rPr lang="en-CA" sz="4000" dirty="0" err="1"/>
              <a:t>ሥጋን</a:t>
            </a:r>
            <a:r>
              <a:rPr lang="en-CA" sz="4000" dirty="0"/>
              <a:t> </a:t>
            </a:r>
            <a:r>
              <a:rPr lang="en-CA" sz="4000" dirty="0" err="1"/>
              <a:t>ብንጽሕና</a:t>
            </a:r>
            <a:r>
              <a:rPr lang="en-CA" sz="4000" dirty="0"/>
              <a:t> </a:t>
            </a:r>
            <a:r>
              <a:rPr lang="en-CA" sz="4000" dirty="0" err="1"/>
              <a:t>ነፍስን</a:t>
            </a:r>
            <a:r>
              <a:rPr lang="en-CA" sz="4000" dirty="0"/>
              <a:t> </a:t>
            </a:r>
            <a:r>
              <a:rPr lang="en-CA" sz="4000" dirty="0" err="1" smtClean="0"/>
              <a:t>ብኽልተ</a:t>
            </a:r>
            <a:r>
              <a:rPr lang="en-CA" sz="4000" dirty="0" smtClean="0"/>
              <a:t> </a:t>
            </a:r>
            <a:r>
              <a:rPr lang="en-CA" sz="4000" dirty="0" err="1"/>
              <a:t>ወገን</a:t>
            </a:r>
            <a:r>
              <a:rPr lang="en-CA" sz="4000" dirty="0"/>
              <a:t> </a:t>
            </a:r>
            <a:r>
              <a:rPr lang="en-CA" sz="4000" dirty="0" err="1"/>
              <a:t>ድንግልን</a:t>
            </a:r>
            <a:r>
              <a:rPr lang="en-CA" sz="4000" dirty="0"/>
              <a:t> </a:t>
            </a:r>
            <a:r>
              <a:rPr lang="en-CA" sz="4000" dirty="0" err="1"/>
              <a:t>ሓዳስ</a:t>
            </a:r>
            <a:r>
              <a:rPr lang="en-CA" sz="4000" dirty="0"/>
              <a:t> </a:t>
            </a:r>
            <a:r>
              <a:rPr lang="en-CA" sz="4000" dirty="0" err="1"/>
              <a:t>ማእለማን</a:t>
            </a:r>
            <a:r>
              <a:rPr lang="en-CA" sz="4000" dirty="0"/>
              <a:t> </a:t>
            </a:r>
            <a:r>
              <a:rPr lang="en-CA" sz="4000" dirty="0" err="1" smtClean="0"/>
              <a:t>ብዝኾነት</a:t>
            </a:r>
            <a:r>
              <a:rPr lang="en-CA" sz="4000" dirty="0" smtClean="0"/>
              <a:t> </a:t>
            </a:r>
            <a:r>
              <a:rPr lang="en-CA" sz="4000" dirty="0" err="1"/>
              <a:t>ቅድስቲ</a:t>
            </a:r>
            <a:r>
              <a:rPr lang="en-CA" sz="4000" dirty="0"/>
              <a:t> </a:t>
            </a:r>
            <a:r>
              <a:rPr lang="en-CA" sz="4000" dirty="0" err="1"/>
              <a:t>እግዝእትነ</a:t>
            </a:r>
            <a:r>
              <a:rPr lang="en-CA" sz="4000" dirty="0"/>
              <a:t> </a:t>
            </a:r>
            <a:r>
              <a:rPr lang="en-CA" sz="4000" dirty="0" err="1"/>
              <a:t>ማርያምውን</a:t>
            </a:r>
            <a:r>
              <a:rPr lang="en-CA" sz="4000" dirty="0"/>
              <a:t>። </a:t>
            </a:r>
            <a:r>
              <a:rPr lang="en-CA" sz="4000" dirty="0" err="1"/>
              <a:t>ናይ</a:t>
            </a:r>
            <a:r>
              <a:rPr lang="en-CA" sz="4000" dirty="0"/>
              <a:t> </a:t>
            </a:r>
            <a:r>
              <a:rPr lang="en-CA" sz="4000" dirty="0" err="1"/>
              <a:t>ስምካ</a:t>
            </a:r>
            <a:r>
              <a:rPr lang="en-CA" sz="4000" dirty="0"/>
              <a:t> </a:t>
            </a:r>
            <a:r>
              <a:rPr lang="en-CA" sz="4000" dirty="0" err="1"/>
              <a:t>ምስጋና</a:t>
            </a:r>
            <a:r>
              <a:rPr lang="en-CA" sz="4000" dirty="0"/>
              <a:t> </a:t>
            </a:r>
            <a:r>
              <a:rPr lang="en-CA" sz="4000" dirty="0" err="1" smtClean="0"/>
              <a:t>ቡሩኽን</a:t>
            </a:r>
            <a:r>
              <a:rPr lang="en-CA" sz="4000" dirty="0" smtClean="0"/>
              <a:t> </a:t>
            </a:r>
            <a:r>
              <a:rPr lang="en-CA" sz="4000" dirty="0" err="1"/>
              <a:t>ምሉእን</a:t>
            </a:r>
            <a:r>
              <a:rPr lang="en-CA" sz="4000" dirty="0"/>
              <a:t> </a:t>
            </a:r>
            <a:r>
              <a:rPr lang="en-CA" sz="4000" dirty="0" err="1"/>
              <a:t>እዩ</a:t>
            </a:r>
            <a:r>
              <a:rPr lang="en-CA" sz="4000" dirty="0"/>
              <a:t> </a:t>
            </a:r>
            <a:r>
              <a:rPr lang="en-CA" sz="4000" dirty="0" err="1"/>
              <a:t>እሞ</a:t>
            </a:r>
            <a:r>
              <a:rPr lang="en-CA" sz="4000" dirty="0"/>
              <a:t>፡ ኦ </a:t>
            </a:r>
            <a:r>
              <a:rPr lang="en-CA" sz="4000" dirty="0" err="1"/>
              <a:t>ሥሉስ</a:t>
            </a:r>
            <a:r>
              <a:rPr lang="en-CA" sz="4000" dirty="0"/>
              <a:t> </a:t>
            </a:r>
            <a:r>
              <a:rPr lang="en-CA" sz="4000" dirty="0" err="1"/>
              <a:t>ቅዱስ</a:t>
            </a:r>
            <a:r>
              <a:rPr lang="en-CA" sz="4000" dirty="0"/>
              <a:t>፡ </a:t>
            </a:r>
            <a:r>
              <a:rPr lang="en-CA" sz="4000" dirty="0" err="1"/>
              <a:t>ንዘልዓለም</a:t>
            </a:r>
            <a:r>
              <a:rPr lang="en-CA" sz="4000" dirty="0"/>
              <a:t> </a:t>
            </a:r>
            <a:r>
              <a:rPr lang="en-CA" sz="4000" dirty="0" err="1"/>
              <a:t>ዓለም</a:t>
            </a:r>
            <a:r>
              <a:rPr lang="en-CA" sz="4000" dirty="0"/>
              <a:t> </a:t>
            </a:r>
            <a:r>
              <a:rPr lang="en-CA" sz="4000" dirty="0" err="1"/>
              <a:t>ኣሜን</a:t>
            </a:r>
            <a:r>
              <a:rPr lang="en-CA" sz="4000" dirty="0"/>
              <a:t>። </a:t>
            </a:r>
            <a:r>
              <a:rPr lang="en-CA" sz="3500" dirty="0"/>
              <a:t> </a:t>
            </a:r>
          </a:p>
        </p:txBody>
      </p:sp>
      <p:sp>
        <p:nvSpPr>
          <p:cNvPr id="7" name="Rectangle 6"/>
          <p:cNvSpPr/>
          <p:nvPr/>
        </p:nvSpPr>
        <p:spPr>
          <a:xfrm>
            <a:off x="8335437" y="167155"/>
            <a:ext cx="3775698" cy="6201698"/>
          </a:xfrm>
          <a:prstGeom prst="rect">
            <a:avLst/>
          </a:prstGeom>
        </p:spPr>
        <p:txBody>
          <a:bodyPr wrap="square">
            <a:spAutoFit/>
          </a:bodyPr>
          <a:lstStyle/>
          <a:p>
            <a:pPr marL="40639" marR="40639">
              <a:lnSpc>
                <a:spcPct val="140000"/>
              </a:lnSpc>
              <a:spcBef>
                <a:spcPts val="600"/>
              </a:spcBef>
              <a:defRPr sz="1800">
                <a:uFillTx/>
              </a:defRPr>
            </a:pPr>
            <a:r>
              <a:rPr lang="en-US" sz="2800" dirty="0">
                <a:uFill>
                  <a:solidFill>
                    <a:srgbClr val="000000"/>
                  </a:solidFill>
                </a:uFill>
              </a:rPr>
              <a:t>And out of the Mouth of our Lady holy Mary, of twofold virginity, mother of God, the new loom</a:t>
            </a:r>
            <a:r>
              <a:rPr lang="en-US" sz="2800" dirty="0" smtClean="0">
                <a:uFill>
                  <a:solidFill>
                    <a:srgbClr val="000000"/>
                  </a:solidFill>
                </a:uFill>
              </a:rPr>
              <a:t>; </a:t>
            </a:r>
            <a:r>
              <a:rPr lang="en-US" sz="2800" dirty="0">
                <a:uFill>
                  <a:solidFill>
                    <a:srgbClr val="000000"/>
                  </a:solidFill>
                </a:uFill>
              </a:rPr>
              <a:t>
 For Thy holy name is blessed and full of glory, O Holy Trinity, Father and world without end.  Amen.</a:t>
            </a:r>
          </a:p>
        </p:txBody>
      </p:sp>
    </p:spTree>
    <p:extLst>
      <p:ext uri="{BB962C8B-B14F-4D97-AF65-F5344CB8AC3E}">
        <p14:creationId xmlns:p14="http://schemas.microsoft.com/office/powerpoint/2010/main" val="28895553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401753"/>
          </a:xfrm>
          <a:prstGeom prst="rect">
            <a:avLst/>
          </a:prstGeom>
        </p:spPr>
        <p:txBody>
          <a:bodyPr wrap="square">
            <a:spAutoFit/>
          </a:bodyPr>
          <a:lstStyle/>
          <a:p>
            <a:r>
              <a:rPr lang="en-CA" sz="2000" dirty="0" err="1" smtClean="0">
                <a:solidFill>
                  <a:srgbClr val="92D050"/>
                </a:solidFill>
              </a:rPr>
              <a:t>ዲያቆን</a:t>
            </a:r>
            <a:r>
              <a:rPr lang="en-CA" sz="2000" dirty="0" smtClean="0">
                <a:solidFill>
                  <a:srgbClr val="92D050"/>
                </a:solidFill>
              </a:rPr>
              <a:t> </a:t>
            </a:r>
            <a:r>
              <a:rPr lang="en-CA" sz="2000" dirty="0" err="1" smtClean="0">
                <a:solidFill>
                  <a:srgbClr val="FFC000"/>
                </a:solidFill>
              </a:rPr>
              <a:t>አው</a:t>
            </a:r>
            <a:r>
              <a:rPr lang="en-CA" sz="2000" dirty="0" smtClean="0">
                <a:solidFill>
                  <a:srgbClr val="FFC000"/>
                </a:solidFill>
              </a:rPr>
              <a:t> </a:t>
            </a:r>
            <a:r>
              <a:rPr lang="en-CA" sz="2000" dirty="0" err="1" smtClean="0">
                <a:solidFill>
                  <a:srgbClr val="FFC000"/>
                </a:solidFill>
              </a:rPr>
              <a:t>ቀሲስ</a:t>
            </a:r>
            <a:endParaRPr lang="en-CA" sz="2000" dirty="0" smtClean="0">
              <a:solidFill>
                <a:srgbClr val="FFC000"/>
              </a:solidFill>
            </a:endParaRPr>
          </a:p>
          <a:p>
            <a:r>
              <a:rPr lang="en-CA" sz="1400" dirty="0" smtClean="0">
                <a:solidFill>
                  <a:srgbClr val="FFC000"/>
                </a:solidFill>
              </a:rPr>
              <a:t>፷፮. </a:t>
            </a:r>
            <a:r>
              <a:rPr lang="en-CA" sz="3400" dirty="0" err="1"/>
              <a:t>በእንተ</a:t>
            </a:r>
            <a:r>
              <a:rPr lang="en-CA" sz="3400" dirty="0"/>
              <a:t> </a:t>
            </a:r>
            <a:r>
              <a:rPr lang="en-CA" sz="3400" dirty="0" err="1"/>
              <a:t>ቅድሳት</a:t>
            </a:r>
            <a:r>
              <a:rPr lang="en-CA" sz="3400" dirty="0"/>
              <a:t> </a:t>
            </a:r>
            <a:r>
              <a:rPr lang="en-CA" sz="3400" dirty="0" err="1"/>
              <a:t>ሰላማዊት</a:t>
            </a:r>
            <a:r>
              <a:rPr lang="en-CA" sz="3400" dirty="0"/>
              <a:t> </a:t>
            </a:r>
            <a:r>
              <a:rPr lang="en-CA" sz="3400" dirty="0" err="1"/>
              <a:t>ሰላመ</a:t>
            </a:r>
            <a:r>
              <a:rPr lang="en-CA" sz="3400" dirty="0"/>
              <a:t> </a:t>
            </a:r>
            <a:r>
              <a:rPr lang="en-CA" sz="3400" dirty="0" err="1"/>
              <a:t>ናስተበቍዕ</a:t>
            </a:r>
            <a:r>
              <a:rPr lang="en-CA" sz="3400" dirty="0"/>
              <a:t> </a:t>
            </a:r>
            <a:r>
              <a:rPr lang="en-CA" sz="3400" dirty="0" err="1"/>
              <a:t>ከመ</a:t>
            </a:r>
            <a:r>
              <a:rPr lang="en-CA" sz="3400" dirty="0"/>
              <a:t> </a:t>
            </a:r>
            <a:r>
              <a:rPr lang="en-CA" sz="3400" dirty="0" err="1"/>
              <a:t>እግዚኣብሔር</a:t>
            </a:r>
            <a:r>
              <a:rPr lang="en-CA" sz="3400" dirty="0"/>
              <a:t> </a:t>
            </a:r>
            <a:r>
              <a:rPr lang="en-CA" sz="3400" dirty="0" err="1" smtClean="0"/>
              <a:t>ያስተሳልመነ</a:t>
            </a:r>
            <a:r>
              <a:rPr lang="en-CA" sz="3400" dirty="0" smtClean="0"/>
              <a:t> </a:t>
            </a:r>
            <a:r>
              <a:rPr lang="en-CA" sz="3400" dirty="0" err="1"/>
              <a:t>በሣህለ</a:t>
            </a:r>
            <a:r>
              <a:rPr lang="en-CA" sz="3400" dirty="0"/>
              <a:t> </a:t>
            </a:r>
            <a:r>
              <a:rPr lang="en-CA" sz="3400" dirty="0" err="1"/>
              <a:t>ዚኣሁ</a:t>
            </a:r>
            <a:r>
              <a:rPr lang="en-CA" sz="3400" dirty="0"/>
              <a:t>። </a:t>
            </a:r>
          </a:p>
          <a:p>
            <a:endParaRPr lang="en-CA" sz="1400" dirty="0" smtClean="0">
              <a:solidFill>
                <a:srgbClr val="FFFF00"/>
              </a:solidFill>
            </a:endParaRPr>
          </a:p>
          <a:p>
            <a:r>
              <a:rPr lang="en-CA" sz="1400" dirty="0" err="1" smtClean="0">
                <a:solidFill>
                  <a:srgbClr val="FFFF00"/>
                </a:solidFill>
              </a:rPr>
              <a:t>ይ.ሕ</a:t>
            </a:r>
            <a:r>
              <a:rPr lang="en-CA" sz="1400" dirty="0" smtClean="0">
                <a:solidFill>
                  <a:srgbClr val="FFFF00"/>
                </a:solidFill>
              </a:rPr>
              <a:t>. </a:t>
            </a:r>
            <a:r>
              <a:rPr lang="en-CA" sz="1400" dirty="0" err="1" smtClean="0"/>
              <a:t>ለለምዕራፉ</a:t>
            </a:r>
            <a:r>
              <a:rPr lang="en-CA" sz="1400" dirty="0" smtClean="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1400" dirty="0">
                <a:solidFill>
                  <a:srgbClr val="FFC000"/>
                </a:solidFill>
              </a:rPr>
              <a:t> </a:t>
            </a:r>
          </a:p>
          <a:p>
            <a:r>
              <a:rPr lang="en-CA" sz="3400" dirty="0" smtClean="0">
                <a:solidFill>
                  <a:srgbClr val="92D050"/>
                </a:solidFill>
              </a:rPr>
              <a:t>. </a:t>
            </a:r>
            <a:r>
              <a:rPr lang="en-CA" sz="3400" dirty="0" err="1" smtClean="0"/>
              <a:t>በእንተ</a:t>
            </a:r>
            <a:r>
              <a:rPr lang="en-CA" sz="3400" dirty="0" smtClean="0"/>
              <a:t> </a:t>
            </a:r>
            <a:r>
              <a:rPr lang="en-CA" sz="3400" dirty="0" err="1"/>
              <a:t>ሃይማኖትነ</a:t>
            </a:r>
            <a:r>
              <a:rPr lang="en-CA" sz="3400" dirty="0"/>
              <a:t> </a:t>
            </a:r>
            <a:r>
              <a:rPr lang="en-CA" sz="3400" dirty="0" err="1"/>
              <a:t>ናስተበቍዕ</a:t>
            </a:r>
            <a:r>
              <a:rPr lang="en-CA" sz="3400" dirty="0"/>
              <a:t> </a:t>
            </a:r>
            <a:r>
              <a:rPr lang="en-CA" sz="3400" dirty="0" err="1"/>
              <a:t>ከመ</a:t>
            </a:r>
            <a:r>
              <a:rPr lang="en-CA" sz="3400" dirty="0"/>
              <a:t> </a:t>
            </a:r>
            <a:r>
              <a:rPr lang="en-CA" sz="3400" dirty="0" err="1"/>
              <a:t>እግዚኣብሔር</a:t>
            </a:r>
            <a:r>
              <a:rPr lang="en-CA" sz="3400" dirty="0"/>
              <a:t> </a:t>
            </a:r>
            <a:r>
              <a:rPr lang="en-CA" sz="3400" dirty="0" err="1"/>
              <a:t>የሀበነ</a:t>
            </a:r>
            <a:r>
              <a:rPr lang="en-CA" sz="3400" dirty="0"/>
              <a:t> </a:t>
            </a:r>
            <a:r>
              <a:rPr lang="en-CA" sz="3400" dirty="0" err="1"/>
              <a:t>እንቲኣሁ</a:t>
            </a:r>
            <a:r>
              <a:rPr lang="en-CA" sz="3400" dirty="0"/>
              <a:t> </a:t>
            </a:r>
            <a:r>
              <a:rPr lang="en-CA" sz="3400" dirty="0" err="1"/>
              <a:t>ሃይማኖተ</a:t>
            </a:r>
            <a:r>
              <a:rPr lang="en-CA" sz="3400" dirty="0"/>
              <a:t> </a:t>
            </a:r>
            <a:r>
              <a:rPr lang="en-CA" sz="3400" dirty="0" err="1"/>
              <a:t>በንጹሕ</a:t>
            </a:r>
            <a:r>
              <a:rPr lang="en-CA" sz="3400" dirty="0"/>
              <a:t> </a:t>
            </a:r>
            <a:r>
              <a:rPr lang="en-CA" sz="3400" dirty="0" err="1"/>
              <a:t>ንዕቀብ</a:t>
            </a:r>
            <a:r>
              <a:rPr lang="en-CA" sz="3400" dirty="0"/>
              <a:t>፡፡ </a:t>
            </a:r>
            <a:endParaRPr lang="en-CA" sz="3400" dirty="0" smtClean="0"/>
          </a:p>
          <a:p>
            <a:endParaRPr lang="en-CA" sz="1400" dirty="0"/>
          </a:p>
          <a:p>
            <a:r>
              <a:rPr lang="en-CA" sz="1400" dirty="0" err="1">
                <a:solidFill>
                  <a:srgbClr val="FFFF00"/>
                </a:solidFill>
              </a:rPr>
              <a:t>ይ.ሕ</a:t>
            </a:r>
            <a:r>
              <a:rPr lang="en-CA" sz="1400" dirty="0">
                <a:solidFill>
                  <a:srgbClr val="FFFF00"/>
                </a:solidFill>
              </a:rPr>
              <a:t>. </a:t>
            </a:r>
            <a:r>
              <a:rPr lang="en-CA" sz="1400" dirty="0" smtClean="0">
                <a:solidFill>
                  <a:srgbClr val="FFFF00"/>
                </a:solidFill>
              </a:rPr>
              <a:t> </a:t>
            </a:r>
            <a:r>
              <a:rPr lang="en-CA" sz="1400" dirty="0" err="1" smtClean="0">
                <a:solidFill>
                  <a:srgbClr val="FFC000"/>
                </a:solidFill>
              </a:rPr>
              <a:t>ኣሜን</a:t>
            </a:r>
            <a:r>
              <a:rPr lang="en-CA" sz="1400" dirty="0" smtClean="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1400" dirty="0"/>
              <a:t> </a:t>
            </a:r>
          </a:p>
        </p:txBody>
      </p:sp>
      <p:sp>
        <p:nvSpPr>
          <p:cNvPr id="19" name="Rectangle 18"/>
          <p:cNvSpPr/>
          <p:nvPr/>
        </p:nvSpPr>
        <p:spPr>
          <a:xfrm>
            <a:off x="4035457" y="69369"/>
            <a:ext cx="4252107" cy="6432530"/>
          </a:xfrm>
          <a:prstGeom prst="rect">
            <a:avLst/>
          </a:prstGeom>
        </p:spPr>
        <p:txBody>
          <a:bodyPr wrap="square">
            <a:spAutoFit/>
          </a:bodyPr>
          <a:lstStyle/>
          <a:p>
            <a:r>
              <a:rPr lang="en-CA" sz="2000" dirty="0" err="1">
                <a:solidFill>
                  <a:srgbClr val="92D050"/>
                </a:solidFill>
              </a:rPr>
              <a:t>ዲያቆን</a:t>
            </a:r>
            <a:r>
              <a:rPr lang="en-CA" sz="2000" dirty="0">
                <a:solidFill>
                  <a:srgbClr val="92D050"/>
                </a:solidFill>
              </a:rPr>
              <a:t>፡- </a:t>
            </a:r>
            <a:r>
              <a:rPr lang="en-CA" sz="2000" dirty="0" err="1">
                <a:solidFill>
                  <a:srgbClr val="FFC000"/>
                </a:solidFill>
              </a:rPr>
              <a:t>ወይ</a:t>
            </a:r>
            <a:r>
              <a:rPr lang="en-CA" sz="2000" dirty="0">
                <a:solidFill>
                  <a:srgbClr val="FFC000"/>
                </a:solidFill>
              </a:rPr>
              <a:t> </a:t>
            </a:r>
            <a:r>
              <a:rPr lang="en-CA" sz="2000" dirty="0" err="1">
                <a:solidFill>
                  <a:srgbClr val="FFC000"/>
                </a:solidFill>
              </a:rPr>
              <a:t>ቀሲስ</a:t>
            </a:r>
            <a:r>
              <a:rPr lang="en-CA" sz="2000" dirty="0">
                <a:solidFill>
                  <a:srgbClr val="FFC000"/>
                </a:solidFill>
              </a:rPr>
              <a:t> </a:t>
            </a:r>
            <a:endParaRPr lang="en-CA" sz="2000" dirty="0" smtClean="0">
              <a:solidFill>
                <a:srgbClr val="FFC000"/>
              </a:solidFill>
            </a:endParaRPr>
          </a:p>
          <a:p>
            <a:r>
              <a:rPr lang="en-CA" sz="1400" dirty="0" smtClean="0">
                <a:solidFill>
                  <a:srgbClr val="FFC000"/>
                </a:solidFill>
              </a:rPr>
              <a:t>66. </a:t>
            </a:r>
            <a:r>
              <a:rPr lang="en-CA" sz="3800" dirty="0" err="1" smtClean="0"/>
              <a:t>ምእንቲ</a:t>
            </a:r>
            <a:r>
              <a:rPr lang="en-CA" sz="3800" dirty="0" smtClean="0"/>
              <a:t> </a:t>
            </a:r>
            <a:r>
              <a:rPr lang="en-CA" sz="3800" dirty="0" err="1"/>
              <a:t>ቅድሳት</a:t>
            </a:r>
            <a:r>
              <a:rPr lang="en-CA" sz="3800" dirty="0"/>
              <a:t> </a:t>
            </a:r>
            <a:r>
              <a:rPr lang="en-CA" sz="3800" dirty="0" err="1"/>
              <a:t>እግዚኣብሔር</a:t>
            </a:r>
            <a:r>
              <a:rPr lang="en-CA" sz="3800" dirty="0"/>
              <a:t> </a:t>
            </a:r>
            <a:r>
              <a:rPr lang="en-CA" sz="3800" dirty="0" err="1"/>
              <a:t>ብምሕረቱ</a:t>
            </a:r>
            <a:r>
              <a:rPr lang="en-CA" sz="3800" dirty="0"/>
              <a:t> </a:t>
            </a:r>
            <a:r>
              <a:rPr lang="en-CA" sz="3800" dirty="0" err="1"/>
              <a:t>ሥሙራት</a:t>
            </a:r>
            <a:r>
              <a:rPr lang="en-CA" sz="3800" dirty="0"/>
              <a:t> </a:t>
            </a:r>
            <a:r>
              <a:rPr lang="en-CA" sz="3800" dirty="0" err="1"/>
              <a:t>ኪገብረና</a:t>
            </a:r>
            <a:r>
              <a:rPr lang="en-CA" sz="3800" dirty="0"/>
              <a:t>፡ </a:t>
            </a:r>
            <a:r>
              <a:rPr lang="en-CA" sz="3800" dirty="0" err="1"/>
              <a:t>ምእንቲ</a:t>
            </a:r>
            <a:r>
              <a:rPr lang="en-CA" sz="3800" dirty="0"/>
              <a:t> </a:t>
            </a:r>
            <a:r>
              <a:rPr lang="en-CA" sz="3800" dirty="0" err="1"/>
              <a:t>እዚ</a:t>
            </a:r>
            <a:r>
              <a:rPr lang="en-CA" sz="3800" dirty="0"/>
              <a:t> </a:t>
            </a:r>
            <a:r>
              <a:rPr lang="en-CA" sz="3800" dirty="0" err="1"/>
              <a:t>ሓድነት</a:t>
            </a:r>
            <a:r>
              <a:rPr lang="en-CA" sz="3800" dirty="0"/>
              <a:t> </a:t>
            </a:r>
            <a:r>
              <a:rPr lang="en-CA" sz="3800" dirty="0" err="1"/>
              <a:t>ሥጋኡን</a:t>
            </a:r>
            <a:r>
              <a:rPr lang="en-CA" sz="3800" dirty="0"/>
              <a:t> </a:t>
            </a:r>
            <a:r>
              <a:rPr lang="en-CA" sz="3800" dirty="0" err="1"/>
              <a:t>ደሙን</a:t>
            </a:r>
            <a:r>
              <a:rPr lang="en-CA" sz="3800" dirty="0"/>
              <a:t> </a:t>
            </a:r>
            <a:r>
              <a:rPr lang="en-CA" sz="3800" dirty="0" err="1"/>
              <a:t>ንለምን</a:t>
            </a:r>
            <a:r>
              <a:rPr lang="en-CA" sz="3800" dirty="0" smtClean="0"/>
              <a:t>።</a:t>
            </a:r>
          </a:p>
          <a:p>
            <a:r>
              <a:rPr lang="en-CA" sz="2000" dirty="0"/>
              <a:t> </a:t>
            </a:r>
          </a:p>
          <a:p>
            <a:r>
              <a:rPr lang="en-CA" sz="1400" dirty="0" err="1" smtClean="0">
                <a:solidFill>
                  <a:srgbClr val="FFFF00"/>
                </a:solidFill>
              </a:rPr>
              <a:t>ይ.ሕ</a:t>
            </a:r>
            <a:r>
              <a:rPr lang="en-CA" sz="1400" dirty="0" smtClean="0">
                <a:solidFill>
                  <a:srgbClr val="FFFF00"/>
                </a:solidFill>
              </a:rPr>
              <a:t>. </a:t>
            </a:r>
            <a:r>
              <a:rPr lang="en-CA" sz="2000" dirty="0"/>
              <a:t> </a:t>
            </a:r>
            <a:r>
              <a:rPr lang="en-CA" sz="2000" dirty="0" err="1"/>
              <a:t>በብምዕራፉ</a:t>
            </a:r>
            <a:r>
              <a:rPr lang="en-CA" sz="2000" dirty="0"/>
              <a:t> </a:t>
            </a:r>
            <a:r>
              <a:rPr lang="en-CA" sz="2000" dirty="0">
                <a:solidFill>
                  <a:srgbClr val="FFC000"/>
                </a:solidFill>
              </a:rPr>
              <a:t>“ </a:t>
            </a:r>
            <a:r>
              <a:rPr lang="en-CA" sz="2000" dirty="0" err="1">
                <a:solidFill>
                  <a:srgbClr val="FFC000"/>
                </a:solidFill>
              </a:rPr>
              <a:t>ኣሜን</a:t>
            </a:r>
            <a:r>
              <a:rPr lang="en-CA" sz="2000" dirty="0">
                <a:solidFill>
                  <a:srgbClr val="FFC000"/>
                </a:solidFill>
              </a:rPr>
              <a:t> ኦ </a:t>
            </a:r>
            <a:r>
              <a:rPr lang="en-CA" sz="2000" dirty="0" err="1">
                <a:solidFill>
                  <a:srgbClr val="FFC000"/>
                </a:solidFill>
              </a:rPr>
              <a:t>ጐይታ</a:t>
            </a:r>
            <a:r>
              <a:rPr lang="en-CA" sz="2000" dirty="0">
                <a:solidFill>
                  <a:srgbClr val="FFC000"/>
                </a:solidFill>
              </a:rPr>
              <a:t> </a:t>
            </a:r>
            <a:r>
              <a:rPr lang="en-CA" sz="2000" dirty="0" err="1">
                <a:solidFill>
                  <a:srgbClr val="FFC000"/>
                </a:solidFill>
              </a:rPr>
              <a:t>ይቕረ</a:t>
            </a:r>
            <a:r>
              <a:rPr lang="en-CA" sz="2000" dirty="0">
                <a:solidFill>
                  <a:srgbClr val="FFC000"/>
                </a:solidFill>
              </a:rPr>
              <a:t> </a:t>
            </a:r>
            <a:r>
              <a:rPr lang="en-CA" sz="2000" dirty="0" err="1">
                <a:solidFill>
                  <a:srgbClr val="FFC000"/>
                </a:solidFill>
              </a:rPr>
              <a:t>በለልና</a:t>
            </a:r>
            <a:r>
              <a:rPr lang="en-CA" sz="2000" dirty="0">
                <a:solidFill>
                  <a:srgbClr val="FFC000"/>
                </a:solidFill>
              </a:rPr>
              <a:t>”</a:t>
            </a:r>
          </a:p>
          <a:p>
            <a:endParaRPr lang="en-CA" sz="2000" dirty="0"/>
          </a:p>
          <a:p>
            <a:r>
              <a:rPr lang="en-CA" sz="3800" dirty="0" smtClean="0">
                <a:solidFill>
                  <a:srgbClr val="92D050"/>
                </a:solidFill>
              </a:rPr>
              <a:t>. </a:t>
            </a:r>
            <a:r>
              <a:rPr lang="en-CA" sz="3800" dirty="0" err="1" smtClean="0"/>
              <a:t>ናቱ</a:t>
            </a:r>
            <a:r>
              <a:rPr lang="en-CA" sz="3800" dirty="0" smtClean="0"/>
              <a:t> </a:t>
            </a:r>
            <a:r>
              <a:rPr lang="en-CA" sz="3800" dirty="0" err="1"/>
              <a:t>እምነት</a:t>
            </a:r>
            <a:r>
              <a:rPr lang="en-CA" sz="3800" dirty="0"/>
              <a:t> </a:t>
            </a:r>
            <a:r>
              <a:rPr lang="en-CA" sz="3800" dirty="0" err="1"/>
              <a:t>ብንጹሕ</a:t>
            </a:r>
            <a:r>
              <a:rPr lang="en-CA" sz="3800" dirty="0"/>
              <a:t> </a:t>
            </a:r>
            <a:r>
              <a:rPr lang="en-CA" sz="3800" dirty="0" err="1"/>
              <a:t>ክንሕሉ</a:t>
            </a:r>
            <a:r>
              <a:rPr lang="en-CA" sz="3800" dirty="0"/>
              <a:t> </a:t>
            </a:r>
            <a:r>
              <a:rPr lang="en-CA" sz="3800" dirty="0" err="1"/>
              <a:t>ኪህበና</a:t>
            </a:r>
            <a:r>
              <a:rPr lang="en-CA" sz="3800" dirty="0"/>
              <a:t> </a:t>
            </a:r>
            <a:r>
              <a:rPr lang="en-CA" sz="3800" dirty="0" err="1"/>
              <a:t>ምእንቲ</a:t>
            </a:r>
            <a:r>
              <a:rPr lang="en-CA" sz="3800" dirty="0"/>
              <a:t> </a:t>
            </a:r>
            <a:r>
              <a:rPr lang="en-CA" sz="3800" dirty="0" err="1"/>
              <a:t>ሃይማኖትና</a:t>
            </a:r>
            <a:r>
              <a:rPr lang="en-CA" sz="3800" dirty="0"/>
              <a:t> </a:t>
            </a:r>
            <a:r>
              <a:rPr lang="en-CA" sz="3800" dirty="0" err="1"/>
              <a:t>ንለምን</a:t>
            </a:r>
            <a:r>
              <a:rPr lang="en-CA" sz="3800" dirty="0" smtClean="0"/>
              <a:t>።</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smtClean="0"/>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1400" dirty="0"/>
              <a:t> </a:t>
            </a:r>
          </a:p>
        </p:txBody>
      </p:sp>
      <p:sp>
        <p:nvSpPr>
          <p:cNvPr id="8" name="Rectangle 7"/>
          <p:cNvSpPr/>
          <p:nvPr/>
        </p:nvSpPr>
        <p:spPr>
          <a:xfrm>
            <a:off x="8196054" y="-26475"/>
            <a:ext cx="4069036" cy="6380208"/>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2000" b="1" i="1" dirty="0">
                <a:solidFill>
                  <a:srgbClr val="92D050"/>
                </a:solidFill>
              </a:rPr>
              <a:t>As the priest or deacon </a:t>
            </a:r>
            <a:r>
              <a:rPr lang="en-US" sz="2000" b="1" i="1" dirty="0">
                <a:solidFill>
                  <a:srgbClr val="FFC000"/>
                </a:solidFill>
              </a:rPr>
              <a:t>reads the following, </a:t>
            </a:r>
            <a:endParaRPr lang="en-US" sz="2000" b="1" i="1" dirty="0" smtClean="0">
              <a:solidFill>
                <a:srgbClr val="FFC000"/>
              </a:solidFill>
            </a:endParaRPr>
          </a:p>
          <a:p>
            <a:pPr marL="40639" marR="40639">
              <a:lnSpc>
                <a:spcPct val="140000"/>
              </a:lnSpc>
              <a:spcBef>
                <a:spcPts val="600"/>
              </a:spcBef>
              <a:buClr>
                <a:srgbClr val="000000"/>
              </a:buClr>
              <a:buFont typeface="Arial"/>
              <a:defRPr sz="2800"/>
            </a:pPr>
            <a:r>
              <a:rPr lang="en-US" sz="1400" b="1" i="1" dirty="0" smtClean="0">
                <a:solidFill>
                  <a:srgbClr val="FFC000"/>
                </a:solidFill>
              </a:rPr>
              <a:t>66.</a:t>
            </a:r>
            <a:r>
              <a:rPr lang="en-US" sz="2500" dirty="0" smtClean="0"/>
              <a:t>For </a:t>
            </a:r>
            <a:r>
              <a:rPr lang="en-US" sz="2500" dirty="0"/>
              <a:t>the peaceful holy things we beseech, that God my grant us peace through His mercy</a:t>
            </a:r>
          </a:p>
          <a:p>
            <a:pPr marL="40639" marR="40639">
              <a:lnSpc>
                <a:spcPct val="140000"/>
              </a:lnSpc>
              <a:spcBef>
                <a:spcPts val="600"/>
              </a:spcBef>
              <a:buClr>
                <a:srgbClr val="FFFFFF"/>
              </a:buClr>
              <a:buFont typeface="Arial"/>
              <a:defRPr sz="2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uFill>
                  <a:solidFill>
                    <a:srgbClr val="0329D6"/>
                  </a:solidFill>
                </a:uFill>
              </a:rPr>
              <a:t>shall say at the end of each clause "</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lnSpc>
                <a:spcPct val="140000"/>
              </a:lnSpc>
              <a:spcBef>
                <a:spcPts val="600"/>
              </a:spcBef>
              <a:buClr>
                <a:srgbClr val="000000"/>
              </a:buClr>
              <a:buFont typeface="Arial"/>
              <a:defRPr sz="2000"/>
            </a:pPr>
            <a:r>
              <a:rPr lang="en-CA" sz="2800" dirty="0">
                <a:solidFill>
                  <a:srgbClr val="92D050"/>
                </a:solidFill>
              </a:rPr>
              <a:t>.</a:t>
            </a:r>
            <a:r>
              <a:rPr lang="sk-SK" sz="2800" dirty="0" smtClean="0">
                <a:solidFill>
                  <a:srgbClr val="92D050"/>
                </a:solidFill>
              </a:rPr>
              <a:t> </a:t>
            </a:r>
            <a:r>
              <a:rPr lang="en-US" sz="2500" dirty="0" smtClean="0"/>
              <a:t>For </a:t>
            </a:r>
            <a:r>
              <a:rPr lang="en-US" sz="2500" dirty="0"/>
              <a:t>our Faith we beseech, that </a:t>
            </a:r>
            <a:r>
              <a:rPr lang="en-US" sz="2500" dirty="0" smtClean="0"/>
              <a:t>God </a:t>
            </a:r>
            <a:r>
              <a:rPr lang="en-US" sz="2500" dirty="0"/>
              <a:t>may grant us to keep the faith in purity</a:t>
            </a:r>
            <a:r>
              <a:rPr lang="en-US" sz="2500" dirty="0" smtClean="0"/>
              <a:t>.</a:t>
            </a:r>
          </a:p>
          <a:p>
            <a:pPr marL="40639" marR="40639">
              <a:lnSpc>
                <a:spcPct val="140000"/>
              </a:lnSpc>
              <a:spcBef>
                <a:spcPts val="600"/>
              </a:spcBef>
              <a:buClr>
                <a:srgbClr val="000000"/>
              </a:buClr>
              <a:defRPr sz="2000"/>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i="1" dirty="0" smtClean="0">
                <a:solidFill>
                  <a:srgbClr val="FFFF00"/>
                </a:solidFill>
                <a:uFill>
                  <a:solidFill>
                    <a:srgbClr val="0329D6"/>
                  </a:solidFill>
                </a:uFill>
              </a:rPr>
              <a:t> </a:t>
            </a:r>
            <a:r>
              <a:rPr lang="en-US" sz="1400" b="1" i="1" dirty="0" smtClean="0">
                <a:solidFill>
                  <a:srgbClr val="FFC000"/>
                </a:solidFill>
                <a:uFill>
                  <a:solidFill>
                    <a:srgbClr val="0329D6"/>
                  </a:solidFill>
                </a:uFill>
              </a:rPr>
              <a:t>"</a:t>
            </a:r>
            <a:r>
              <a:rPr lang="en-US" sz="1400" i="1" dirty="0" smtClean="0">
                <a:uFill>
                  <a:solidFill>
                    <a:srgbClr val="0329D6"/>
                  </a:solidFill>
                </a:uFill>
              </a:rPr>
              <a:t> </a:t>
            </a:r>
            <a:r>
              <a:rPr lang="en-US" sz="1400" i="1" dirty="0">
                <a:solidFill>
                  <a:srgbClr val="FFC000"/>
                </a:solidFill>
                <a:uFill>
                  <a:solidFill>
                    <a:srgbClr val="0329D6"/>
                  </a:solidFill>
                </a:uFill>
              </a:rPr>
              <a:t>Lord have mercy upon us."</a:t>
            </a:r>
          </a:p>
          <a:p>
            <a:pPr marL="40639" marR="40639">
              <a:lnSpc>
                <a:spcPct val="140000"/>
              </a:lnSpc>
              <a:spcBef>
                <a:spcPts val="600"/>
              </a:spcBef>
              <a:buClr>
                <a:srgbClr val="000000"/>
              </a:buClr>
              <a:buFont typeface="Arial"/>
              <a:defRPr sz="2000"/>
            </a:pPr>
            <a:r>
              <a:rPr lang="en-US" sz="1400" dirty="0" smtClean="0"/>
              <a:t>  </a:t>
            </a:r>
            <a:endParaRPr lang="en-US" sz="1400" dirty="0"/>
          </a:p>
        </p:txBody>
      </p:sp>
    </p:spTree>
    <p:extLst>
      <p:ext uri="{BB962C8B-B14F-4D97-AF65-F5344CB8AC3E}">
        <p14:creationId xmlns:p14="http://schemas.microsoft.com/office/powerpoint/2010/main" val="17366341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755969"/>
          </a:xfrm>
          <a:prstGeom prst="rect">
            <a:avLst/>
          </a:prstGeom>
        </p:spPr>
        <p:txBody>
          <a:bodyPr wrap="square">
            <a:spAutoFit/>
          </a:bodyPr>
          <a:lstStyle/>
          <a:p>
            <a:r>
              <a:rPr lang="en-CA" sz="3400" dirty="0" smtClean="0">
                <a:solidFill>
                  <a:srgbClr val="92D050"/>
                </a:solidFill>
              </a:rPr>
              <a:t>. </a:t>
            </a:r>
            <a:r>
              <a:rPr lang="en-CA" sz="3600" dirty="0" err="1"/>
              <a:t>በእንተ</a:t>
            </a:r>
            <a:r>
              <a:rPr lang="en-CA" sz="3600" dirty="0"/>
              <a:t> </a:t>
            </a:r>
            <a:r>
              <a:rPr lang="en-CA" sz="3600" dirty="0" err="1"/>
              <a:t>ማኅበርነ</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እስከ</a:t>
            </a:r>
            <a:r>
              <a:rPr lang="en-CA" sz="3600" dirty="0"/>
              <a:t> </a:t>
            </a:r>
            <a:r>
              <a:rPr lang="en-CA" sz="3600" dirty="0" err="1"/>
              <a:t>ፍጻሜነ</a:t>
            </a:r>
            <a:r>
              <a:rPr lang="en-CA" sz="3600" dirty="0"/>
              <a:t> </a:t>
            </a:r>
            <a:r>
              <a:rPr lang="en-CA" sz="3600" dirty="0" err="1"/>
              <a:t>በኅብረተ</a:t>
            </a:r>
            <a:r>
              <a:rPr lang="en-CA" sz="3600" dirty="0"/>
              <a:t> </a:t>
            </a:r>
            <a:r>
              <a:rPr lang="en-CA" sz="3600" dirty="0" err="1"/>
              <a:t>መንፈስ</a:t>
            </a:r>
            <a:r>
              <a:rPr lang="en-CA" sz="3600" dirty="0"/>
              <a:t> </a:t>
            </a:r>
            <a:r>
              <a:rPr lang="en-CA" sz="3600" dirty="0" err="1"/>
              <a:t>ቅዱስ</a:t>
            </a:r>
            <a:r>
              <a:rPr lang="en-CA" sz="3600" dirty="0"/>
              <a:t> </a:t>
            </a:r>
            <a:r>
              <a:rPr lang="en-CA" sz="3600" dirty="0" err="1"/>
              <a:t>ይዕቀበነ</a:t>
            </a:r>
            <a:r>
              <a:rPr lang="en-CA" sz="3600" dirty="0"/>
              <a:t>። </a:t>
            </a:r>
            <a:endParaRPr lang="en-CA" sz="36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3600" dirty="0"/>
          </a:p>
          <a:p>
            <a:r>
              <a:rPr lang="en-CA" sz="3600" dirty="0" smtClean="0">
                <a:solidFill>
                  <a:srgbClr val="92D050"/>
                </a:solidFill>
              </a:rPr>
              <a:t>. </a:t>
            </a:r>
            <a:r>
              <a:rPr lang="en-CA" sz="3600" dirty="0" err="1" smtClean="0"/>
              <a:t>በእንተ</a:t>
            </a:r>
            <a:r>
              <a:rPr lang="en-CA" sz="3600" dirty="0" smtClean="0"/>
              <a:t> </a:t>
            </a:r>
            <a:r>
              <a:rPr lang="en-CA" sz="3600" dirty="0" err="1"/>
              <a:t>ትዕግሥታት</a:t>
            </a:r>
            <a:r>
              <a:rPr lang="en-CA" sz="3600" dirty="0"/>
              <a:t> </a:t>
            </a:r>
            <a:r>
              <a:rPr lang="en-CA" sz="3600" dirty="0" err="1"/>
              <a:t>ነፍሳት</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በኩሉ</a:t>
            </a:r>
            <a:r>
              <a:rPr lang="en-CA" sz="3600" dirty="0"/>
              <a:t> </a:t>
            </a:r>
            <a:r>
              <a:rPr lang="en-CA" sz="3600" dirty="0" err="1"/>
              <a:t>ምንዳቤነ</a:t>
            </a:r>
            <a:r>
              <a:rPr lang="en-CA" sz="3600" dirty="0"/>
              <a:t> </a:t>
            </a:r>
            <a:r>
              <a:rPr lang="en-CA" sz="3600" dirty="0" err="1"/>
              <a:t>ፍጻሜ</a:t>
            </a:r>
            <a:r>
              <a:rPr lang="en-CA" sz="3600" dirty="0"/>
              <a:t> </a:t>
            </a:r>
            <a:r>
              <a:rPr lang="en-CA" sz="3600" dirty="0" err="1"/>
              <a:t>ትዕግዝት</a:t>
            </a:r>
            <a:r>
              <a:rPr lang="en-CA" sz="3600" dirty="0"/>
              <a:t> </a:t>
            </a:r>
            <a:r>
              <a:rPr lang="en-CA" sz="3600" dirty="0" err="1"/>
              <a:t>ይጸግወነ</a:t>
            </a:r>
            <a:r>
              <a:rPr lang="en-CA" sz="3600" dirty="0" smtClean="0"/>
              <a:t>።</a:t>
            </a:r>
          </a:p>
          <a:p>
            <a:r>
              <a:rPr lang="en-CA" sz="3600" dirty="0"/>
              <a:t> </a:t>
            </a:r>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400" dirty="0"/>
              <a:t> </a:t>
            </a:r>
          </a:p>
          <a:p>
            <a:r>
              <a:rPr lang="en-CA" sz="4000" dirty="0"/>
              <a:t> </a:t>
            </a:r>
            <a:r>
              <a:rPr lang="en-CA" sz="3600" dirty="0"/>
              <a:t> </a:t>
            </a:r>
          </a:p>
        </p:txBody>
      </p:sp>
      <p:sp>
        <p:nvSpPr>
          <p:cNvPr id="19" name="Rectangle 18"/>
          <p:cNvSpPr/>
          <p:nvPr/>
        </p:nvSpPr>
        <p:spPr>
          <a:xfrm>
            <a:off x="4035457" y="69369"/>
            <a:ext cx="4252107" cy="6801862"/>
          </a:xfrm>
          <a:prstGeom prst="rect">
            <a:avLst/>
          </a:prstGeom>
        </p:spPr>
        <p:txBody>
          <a:bodyPr wrap="square">
            <a:spAutoFit/>
          </a:bodyPr>
          <a:lstStyle/>
          <a:p>
            <a:r>
              <a:rPr lang="en-CA" sz="4000" dirty="0" smtClean="0">
                <a:solidFill>
                  <a:srgbClr val="92D050"/>
                </a:solidFill>
              </a:rPr>
              <a:t>. </a:t>
            </a:r>
            <a:r>
              <a:rPr lang="en-CA" sz="4000" dirty="0" err="1" smtClean="0"/>
              <a:t>ክሳዕ</a:t>
            </a:r>
            <a:r>
              <a:rPr lang="en-CA" sz="4000" dirty="0" smtClean="0"/>
              <a:t> </a:t>
            </a:r>
            <a:r>
              <a:rPr lang="en-CA" sz="4000" dirty="0" err="1"/>
              <a:t>መፈጸምታና</a:t>
            </a:r>
            <a:r>
              <a:rPr lang="en-CA" sz="4000" dirty="0"/>
              <a:t> </a:t>
            </a:r>
            <a:r>
              <a:rPr lang="en-CA" sz="4000" dirty="0" err="1"/>
              <a:t>ብኅብረት</a:t>
            </a:r>
            <a:r>
              <a:rPr lang="en-CA" sz="4000" dirty="0"/>
              <a:t> </a:t>
            </a:r>
            <a:r>
              <a:rPr lang="en-CA" sz="4000" dirty="0" err="1"/>
              <a:t>መንፈስ</a:t>
            </a:r>
            <a:r>
              <a:rPr lang="en-CA" sz="4000" dirty="0"/>
              <a:t> </a:t>
            </a:r>
            <a:r>
              <a:rPr lang="en-CA" sz="4000" dirty="0" err="1"/>
              <a:t>ቅዱስ</a:t>
            </a:r>
            <a:r>
              <a:rPr lang="en-CA" sz="4000" dirty="0"/>
              <a:t> </a:t>
            </a:r>
            <a:r>
              <a:rPr lang="en-CA" sz="4000" dirty="0" err="1"/>
              <a:t>ኪሕልወና</a:t>
            </a:r>
            <a:r>
              <a:rPr lang="en-CA" sz="4000" dirty="0"/>
              <a:t> </a:t>
            </a:r>
            <a:r>
              <a:rPr lang="en-CA" sz="4000" dirty="0" err="1"/>
              <a:t>ምእንቲ</a:t>
            </a:r>
            <a:r>
              <a:rPr lang="en-CA" sz="4000" dirty="0"/>
              <a:t> </a:t>
            </a:r>
            <a:r>
              <a:rPr lang="en-CA" sz="4000" dirty="0" err="1"/>
              <a:t>ማኅበርና</a:t>
            </a:r>
            <a:r>
              <a:rPr lang="en-CA" sz="4000" dirty="0"/>
              <a:t> </a:t>
            </a:r>
            <a:r>
              <a:rPr lang="en-CA" sz="4000" dirty="0" err="1"/>
              <a:t>ንለምን</a:t>
            </a:r>
            <a:r>
              <a:rPr lang="en-CA" sz="4000" dirty="0"/>
              <a:t>። </a:t>
            </a:r>
            <a:endParaRPr lang="en-CA" sz="40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endParaRPr lang="en-CA" sz="1400" dirty="0" smtClean="0"/>
          </a:p>
          <a:p>
            <a:r>
              <a:rPr lang="en-CA" sz="4000" dirty="0" smtClean="0">
                <a:solidFill>
                  <a:srgbClr val="92D050"/>
                </a:solidFill>
              </a:rPr>
              <a:t>. </a:t>
            </a:r>
            <a:r>
              <a:rPr lang="en-CA" sz="4000" dirty="0" err="1" smtClean="0"/>
              <a:t>እግዚኣብሔር</a:t>
            </a:r>
            <a:r>
              <a:rPr lang="en-CA" sz="4000" dirty="0" smtClean="0"/>
              <a:t> </a:t>
            </a:r>
            <a:r>
              <a:rPr lang="en-CA" sz="4000" dirty="0" err="1"/>
              <a:t>ኣብ</a:t>
            </a:r>
            <a:r>
              <a:rPr lang="en-CA" sz="4000" dirty="0"/>
              <a:t> </a:t>
            </a:r>
            <a:r>
              <a:rPr lang="en-CA" sz="4000" dirty="0" err="1"/>
              <a:t>ኩሉ</a:t>
            </a:r>
            <a:r>
              <a:rPr lang="en-CA" sz="4000" dirty="0"/>
              <a:t> </a:t>
            </a:r>
            <a:r>
              <a:rPr lang="en-CA" sz="4000" dirty="0" err="1"/>
              <a:t>መከራና</a:t>
            </a:r>
            <a:r>
              <a:rPr lang="en-CA" sz="4000" dirty="0"/>
              <a:t> </a:t>
            </a:r>
            <a:r>
              <a:rPr lang="en-CA" sz="4000" dirty="0" err="1"/>
              <a:t>ፍጹም</a:t>
            </a:r>
            <a:r>
              <a:rPr lang="en-CA" sz="4000" dirty="0"/>
              <a:t> </a:t>
            </a:r>
            <a:r>
              <a:rPr lang="en-CA" sz="4000" dirty="0" err="1"/>
              <a:t>ትዕግስትን</a:t>
            </a:r>
            <a:r>
              <a:rPr lang="en-CA" sz="4000" dirty="0"/>
              <a:t> </a:t>
            </a:r>
            <a:r>
              <a:rPr lang="en-CA" sz="4000" dirty="0" err="1"/>
              <a:t>ጽንዓትን</a:t>
            </a:r>
            <a:r>
              <a:rPr lang="en-CA" sz="4000" dirty="0"/>
              <a:t> </a:t>
            </a:r>
            <a:r>
              <a:rPr lang="en-CA" sz="4000" dirty="0" err="1"/>
              <a:t>ኪህበና</a:t>
            </a:r>
            <a:r>
              <a:rPr lang="en-CA" sz="4000" dirty="0"/>
              <a:t> </a:t>
            </a:r>
            <a:r>
              <a:rPr lang="en-CA" sz="4000" dirty="0" err="1"/>
              <a:t>ምእንቲ</a:t>
            </a:r>
            <a:r>
              <a:rPr lang="en-CA" sz="4000" dirty="0"/>
              <a:t> </a:t>
            </a:r>
            <a:r>
              <a:rPr lang="en-CA" sz="4000" dirty="0" err="1"/>
              <a:t>ትዕግስቲ</a:t>
            </a:r>
            <a:r>
              <a:rPr lang="en-CA" sz="4000" dirty="0"/>
              <a:t> </a:t>
            </a:r>
            <a:r>
              <a:rPr lang="en-CA" sz="4000" dirty="0" err="1"/>
              <a:t>ነፍሳትና</a:t>
            </a:r>
            <a:r>
              <a:rPr lang="en-CA" sz="4000" dirty="0"/>
              <a:t> </a:t>
            </a:r>
            <a:r>
              <a:rPr lang="en-CA" sz="4000" dirty="0" err="1"/>
              <a:t>ንለምን</a:t>
            </a:r>
            <a:r>
              <a:rPr lang="en-CA" sz="4000" dirty="0"/>
              <a:t>። </a:t>
            </a:r>
            <a:r>
              <a:rPr lang="en-CA" sz="2000" dirty="0"/>
              <a:t> </a:t>
            </a:r>
          </a:p>
          <a:p>
            <a:endParaRPr lang="en-CA" sz="1400" dirty="0" smtClean="0">
              <a:solidFill>
                <a:srgbClr val="FFFF00"/>
              </a:solidFill>
            </a:endParaRPr>
          </a:p>
          <a:p>
            <a:r>
              <a:rPr lang="en-CA" sz="1400" dirty="0" err="1" smtClean="0">
                <a:solidFill>
                  <a:srgbClr val="FFFF00"/>
                </a:solidFill>
              </a:rPr>
              <a:t>ይ.ሕ</a:t>
            </a:r>
            <a:r>
              <a:rPr lang="en-CA" sz="1400" dirty="0" smtClean="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p>
          <a:p>
            <a:r>
              <a:rPr lang="en-CA" sz="2000" dirty="0"/>
              <a:t> </a:t>
            </a:r>
          </a:p>
        </p:txBody>
      </p:sp>
      <p:sp>
        <p:nvSpPr>
          <p:cNvPr id="7" name="Rectangle 6"/>
          <p:cNvSpPr/>
          <p:nvPr/>
        </p:nvSpPr>
        <p:spPr>
          <a:xfrm>
            <a:off x="8324634" y="363231"/>
            <a:ext cx="4103762" cy="6817251"/>
          </a:xfrm>
          <a:prstGeom prst="rect">
            <a:avLst/>
          </a:prstGeom>
        </p:spPr>
        <p:txBody>
          <a:bodyPr wrap="square">
            <a:spAutoFit/>
          </a:bodyPr>
          <a:lstStyle/>
          <a:p>
            <a:pPr marL="40639" marR="40639">
              <a:spcBef>
                <a:spcPts val="600"/>
              </a:spcBef>
              <a:defRPr sz="1800">
                <a:uFillTx/>
              </a:defRPr>
            </a:pPr>
            <a:r>
              <a:rPr lang="en-CA" sz="3200" dirty="0">
                <a:solidFill>
                  <a:srgbClr val="92D050"/>
                </a:solidFill>
              </a:rPr>
              <a:t>. </a:t>
            </a:r>
            <a:r>
              <a:rPr lang="en-US" sz="3200" dirty="0" smtClean="0">
                <a:uFill>
                  <a:solidFill>
                    <a:srgbClr val="000000"/>
                  </a:solidFill>
                </a:uFill>
              </a:rPr>
              <a:t>For </a:t>
            </a:r>
            <a:r>
              <a:rPr lang="en-US" sz="3200" dirty="0">
                <a:uFill>
                  <a:solidFill>
                    <a:srgbClr val="000000"/>
                  </a:solidFill>
                </a:uFill>
              </a:rPr>
              <a:t>our congregation we beseech, that God may keep us unto the end in the communion of the Holy Spirit</a:t>
            </a:r>
            <a:r>
              <a:rPr lang="en-US" sz="3200" dirty="0" smtClean="0">
                <a:uFill>
                  <a:solidFill>
                    <a:srgbClr val="000000"/>
                  </a:solidFill>
                </a:uFill>
              </a:rPr>
              <a:t>.</a:t>
            </a: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2800" dirty="0">
                <a:uFill>
                  <a:solidFill>
                    <a:srgbClr val="000000"/>
                  </a:solidFill>
                </a:uFill>
              </a:rPr>
              <a:t>
</a:t>
            </a:r>
            <a:r>
              <a:rPr lang="en-CA" sz="3200" dirty="0">
                <a:solidFill>
                  <a:srgbClr val="92D050"/>
                </a:solidFill>
              </a:rPr>
              <a:t> . </a:t>
            </a:r>
            <a:r>
              <a:rPr lang="en-US" sz="3200" dirty="0" smtClean="0">
                <a:uFill>
                  <a:solidFill>
                    <a:srgbClr val="000000"/>
                  </a:solidFill>
                </a:uFill>
              </a:rPr>
              <a:t>For </a:t>
            </a:r>
            <a:r>
              <a:rPr lang="en-US" sz="3200" dirty="0">
                <a:uFill>
                  <a:solidFill>
                    <a:srgbClr val="000000"/>
                  </a:solidFill>
                </a:uFill>
              </a:rPr>
              <a:t>patience of soul we beseech, that God may vouch safe us perfect patience in all our tribulation</a:t>
            </a:r>
            <a:r>
              <a:rPr lang="en-US" sz="3200" dirty="0" smtClean="0">
                <a:uFill>
                  <a:solidFill>
                    <a:srgbClr val="000000"/>
                  </a:solidFill>
                </a:uFill>
              </a:rPr>
              <a:t>.</a:t>
            </a: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2800" dirty="0">
              <a:uFill>
                <a:solidFill>
                  <a:srgbClr val="000000"/>
                </a:solidFill>
              </a:uFill>
            </a:endParaRPr>
          </a:p>
        </p:txBody>
      </p:sp>
    </p:spTree>
    <p:extLst>
      <p:ext uri="{BB962C8B-B14F-4D97-AF65-F5344CB8AC3E}">
        <p14:creationId xmlns:p14="http://schemas.microsoft.com/office/powerpoint/2010/main" val="588660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3" y="30122"/>
            <a:ext cx="4228577" cy="7017306"/>
          </a:xfrm>
          <a:prstGeom prst="rect">
            <a:avLst/>
          </a:prstGeom>
        </p:spPr>
        <p:txBody>
          <a:bodyPr wrap="square">
            <a:spAutoFit/>
          </a:bodyPr>
          <a:lstStyle/>
          <a:p>
            <a:r>
              <a:rPr lang="en-CA" sz="4500" dirty="0" err="1"/>
              <a:t>ወኢተመጠወ</a:t>
            </a:r>
            <a:r>
              <a:rPr lang="en-CA" sz="4500" dirty="0"/>
              <a:t> </a:t>
            </a:r>
            <a:r>
              <a:rPr lang="en-CA" sz="4500" dirty="0" err="1" smtClean="0"/>
              <a:t>እምቁ</a:t>
            </a:r>
            <a:endParaRPr lang="en-CA" sz="4500" dirty="0" smtClean="0"/>
          </a:p>
          <a:p>
            <a:r>
              <a:rPr lang="en-CA" sz="4500" dirty="0" err="1" smtClean="0"/>
              <a:t>ርባን</a:t>
            </a:r>
            <a:r>
              <a:rPr lang="en-CA" sz="4500" dirty="0" smtClean="0"/>
              <a:t> </a:t>
            </a:r>
            <a:r>
              <a:rPr lang="en-CA" sz="4500" dirty="0" err="1"/>
              <a:t>ይሰደድ</a:t>
            </a:r>
            <a:r>
              <a:rPr lang="en-CA" sz="4500" dirty="0"/>
              <a:t> </a:t>
            </a:r>
            <a:r>
              <a:rPr lang="en-CA" sz="4500" dirty="0" err="1"/>
              <a:t>እምቤተ</a:t>
            </a:r>
            <a:r>
              <a:rPr lang="en-CA" sz="4500" dirty="0"/>
              <a:t> </a:t>
            </a:r>
            <a:r>
              <a:rPr lang="en-CA" sz="4500" dirty="0" err="1"/>
              <a:t>ክርስቲያን</a:t>
            </a:r>
            <a:r>
              <a:rPr lang="en-CA" sz="4500" dirty="0"/>
              <a:t> </a:t>
            </a:r>
            <a:r>
              <a:rPr lang="en-CA" sz="4500" dirty="0" err="1"/>
              <a:t>እስመ</a:t>
            </a:r>
            <a:r>
              <a:rPr lang="en-CA" sz="4500" dirty="0"/>
              <a:t> </a:t>
            </a:r>
            <a:r>
              <a:rPr lang="en-CA" sz="4500" dirty="0" err="1"/>
              <a:t>አማሰነ</a:t>
            </a:r>
            <a:r>
              <a:rPr lang="en-CA" sz="4500" dirty="0"/>
              <a:t> </a:t>
            </a:r>
            <a:r>
              <a:rPr lang="en-CA" sz="4500" dirty="0" err="1"/>
              <a:t>ሕገ</a:t>
            </a:r>
            <a:r>
              <a:rPr lang="en-CA" sz="4500" dirty="0"/>
              <a:t> </a:t>
            </a:r>
            <a:r>
              <a:rPr lang="en-CA" sz="4500" dirty="0" err="1" smtClean="0"/>
              <a:t>እግዚአብ</a:t>
            </a:r>
            <a:endParaRPr lang="en-CA" sz="4500" dirty="0" smtClean="0"/>
          </a:p>
          <a:p>
            <a:r>
              <a:rPr lang="en-CA" sz="4500" dirty="0" err="1" smtClean="0"/>
              <a:t>ሔር</a:t>
            </a:r>
            <a:r>
              <a:rPr lang="en-CA" sz="4500" dirty="0" smtClean="0"/>
              <a:t> </a:t>
            </a:r>
            <a:r>
              <a:rPr lang="en-CA" sz="4500" dirty="0" err="1"/>
              <a:t>ወአስተሐቀረ</a:t>
            </a:r>
            <a:r>
              <a:rPr lang="en-CA" sz="4500" dirty="0"/>
              <a:t> </a:t>
            </a:r>
            <a:r>
              <a:rPr lang="en-CA" sz="4500" dirty="0" err="1"/>
              <a:t>ቁመተ</a:t>
            </a:r>
            <a:r>
              <a:rPr lang="en-CA" sz="4500" dirty="0"/>
              <a:t> </a:t>
            </a:r>
            <a:r>
              <a:rPr lang="en-CA" sz="4500" dirty="0" err="1"/>
              <a:t>ቅድመ</a:t>
            </a:r>
            <a:r>
              <a:rPr lang="en-CA" sz="4500" dirty="0"/>
              <a:t> </a:t>
            </a:r>
            <a:r>
              <a:rPr lang="en-CA" sz="4500" dirty="0" err="1"/>
              <a:t>ንጉሥ</a:t>
            </a:r>
            <a:r>
              <a:rPr lang="en-CA" sz="4500" dirty="0"/>
              <a:t> </a:t>
            </a:r>
            <a:r>
              <a:rPr lang="en-CA" sz="4500" dirty="0" err="1"/>
              <a:t>ሰማያዊ</a:t>
            </a:r>
            <a:r>
              <a:rPr lang="en-CA" sz="4500" dirty="0"/>
              <a:t> </a:t>
            </a:r>
            <a:r>
              <a:rPr lang="en-CA" sz="4500" dirty="0" err="1"/>
              <a:t>ንጉሠ</a:t>
            </a:r>
            <a:r>
              <a:rPr lang="en-CA" sz="4500" dirty="0"/>
              <a:t> </a:t>
            </a:r>
            <a:r>
              <a:rPr lang="en-CA" sz="4500" dirty="0" err="1"/>
              <a:t>ሥጋ</a:t>
            </a:r>
            <a:r>
              <a:rPr lang="en-CA" sz="4500" dirty="0"/>
              <a:t> </a:t>
            </a:r>
            <a:r>
              <a:rPr lang="en-CA" sz="4500" dirty="0" err="1"/>
              <a:t>ወመንፈስ</a:t>
            </a:r>
            <a:r>
              <a:rPr lang="en-CA" sz="4500" dirty="0"/>
              <a:t>፣ </a:t>
            </a:r>
            <a:r>
              <a:rPr lang="en-CA" sz="4500" dirty="0" err="1"/>
              <a:t>ከምዝ</a:t>
            </a:r>
            <a:r>
              <a:rPr lang="en-CA" sz="4500" dirty="0"/>
              <a:t> </a:t>
            </a:r>
            <a:r>
              <a:rPr lang="en-CA" sz="4500" dirty="0" err="1"/>
              <a:t>መሐሩነ</a:t>
            </a:r>
            <a:r>
              <a:rPr lang="en-CA" sz="4500" dirty="0"/>
              <a:t> </a:t>
            </a:r>
            <a:r>
              <a:rPr lang="en-CA" sz="4500" dirty="0" err="1"/>
              <a:t>ሐዋርያት</a:t>
            </a:r>
            <a:r>
              <a:rPr lang="en-CA" sz="4500" dirty="0"/>
              <a:t> </a:t>
            </a:r>
            <a:r>
              <a:rPr lang="en-CA" sz="4500" dirty="0" err="1"/>
              <a:t>በአብጥሊሶሙ</a:t>
            </a:r>
            <a:r>
              <a:rPr lang="en-CA" sz="4500" dirty="0"/>
              <a:t>።</a:t>
            </a:r>
          </a:p>
        </p:txBody>
      </p:sp>
      <p:sp>
        <p:nvSpPr>
          <p:cNvPr id="19" name="Rectangle 18"/>
          <p:cNvSpPr/>
          <p:nvPr/>
        </p:nvSpPr>
        <p:spPr>
          <a:xfrm>
            <a:off x="4014716" y="69183"/>
            <a:ext cx="4085624" cy="6863417"/>
          </a:xfrm>
          <a:prstGeom prst="rect">
            <a:avLst/>
          </a:prstGeom>
        </p:spPr>
        <p:txBody>
          <a:bodyPr wrap="square">
            <a:spAutoFit/>
          </a:bodyPr>
          <a:lstStyle/>
          <a:p>
            <a:r>
              <a:rPr lang="en-CA" sz="4000" dirty="0" err="1"/>
              <a:t>ካብ</a:t>
            </a:r>
            <a:r>
              <a:rPr lang="en-CA" sz="4000" dirty="0"/>
              <a:t> </a:t>
            </a:r>
            <a:r>
              <a:rPr lang="en-CA" sz="4000" dirty="0" err="1"/>
              <a:t>ቁርባንውን</a:t>
            </a:r>
            <a:r>
              <a:rPr lang="en-CA" sz="4000" dirty="0"/>
              <a:t> </a:t>
            </a:r>
            <a:r>
              <a:rPr lang="en-CA" sz="4000" dirty="0" err="1"/>
              <a:t>እንተ</a:t>
            </a:r>
            <a:r>
              <a:rPr lang="en-CA" sz="4000" dirty="0"/>
              <a:t> </a:t>
            </a:r>
            <a:r>
              <a:rPr lang="en-CA" sz="4000" dirty="0" err="1"/>
              <a:t>ዘይተቐበለ</a:t>
            </a:r>
            <a:r>
              <a:rPr lang="en-CA" sz="4000" dirty="0"/>
              <a:t>፣ </a:t>
            </a:r>
            <a:r>
              <a:rPr lang="en-CA" sz="4000" dirty="0" err="1"/>
              <a:t>ሕጊ</a:t>
            </a:r>
            <a:r>
              <a:rPr lang="en-CA" sz="4000" dirty="0"/>
              <a:t> </a:t>
            </a:r>
            <a:r>
              <a:rPr lang="en-CA" sz="4000" dirty="0" err="1" smtClean="0"/>
              <a:t>እግዚኣ</a:t>
            </a:r>
            <a:endParaRPr lang="en-CA" sz="4000" dirty="0" smtClean="0"/>
          </a:p>
          <a:p>
            <a:r>
              <a:rPr lang="en-CA" sz="4000" dirty="0" err="1" smtClean="0"/>
              <a:t>ብሄር</a:t>
            </a:r>
            <a:r>
              <a:rPr lang="en-CA" sz="4000" dirty="0" smtClean="0"/>
              <a:t> </a:t>
            </a:r>
            <a:r>
              <a:rPr lang="en-CA" sz="4000" dirty="0" err="1"/>
              <a:t>ኣፍሪሱ</a:t>
            </a:r>
            <a:r>
              <a:rPr lang="en-CA" sz="4000" dirty="0"/>
              <a:t> </a:t>
            </a:r>
            <a:r>
              <a:rPr lang="en-CA" sz="4000" dirty="0" err="1"/>
              <a:t>እዩ</a:t>
            </a:r>
            <a:r>
              <a:rPr lang="en-CA" sz="4000" dirty="0"/>
              <a:t> </a:t>
            </a:r>
            <a:r>
              <a:rPr lang="en-CA" sz="4000" dirty="0" err="1"/>
              <a:t>እሞ</a:t>
            </a:r>
            <a:r>
              <a:rPr lang="en-CA" sz="4000" dirty="0"/>
              <a:t>፣ </a:t>
            </a:r>
            <a:r>
              <a:rPr lang="en-CA" sz="4000" dirty="0" err="1"/>
              <a:t>ኣብ</a:t>
            </a:r>
            <a:r>
              <a:rPr lang="en-CA" sz="4000" dirty="0"/>
              <a:t> </a:t>
            </a:r>
            <a:r>
              <a:rPr lang="en-CA" sz="4000" dirty="0" err="1"/>
              <a:t>ቅድሚ</a:t>
            </a:r>
            <a:r>
              <a:rPr lang="en-CA" sz="4000" dirty="0"/>
              <a:t> </a:t>
            </a:r>
            <a:r>
              <a:rPr lang="en-CA" sz="4000" dirty="0" err="1"/>
              <a:t>እቲ</a:t>
            </a:r>
            <a:r>
              <a:rPr lang="en-CA" sz="4000" dirty="0"/>
              <a:t> </a:t>
            </a:r>
            <a:r>
              <a:rPr lang="en-CA" sz="4000" dirty="0" err="1"/>
              <a:t>ንጉሥ</a:t>
            </a:r>
            <a:r>
              <a:rPr lang="en-CA" sz="4000" dirty="0"/>
              <a:t> </a:t>
            </a:r>
            <a:r>
              <a:rPr lang="en-CA" sz="4000" dirty="0" err="1"/>
              <a:t>ሥጋን</a:t>
            </a:r>
            <a:r>
              <a:rPr lang="en-CA" sz="4000" dirty="0"/>
              <a:t> </a:t>
            </a:r>
            <a:r>
              <a:rPr lang="en-CA" sz="4000" dirty="0" err="1"/>
              <a:t>መንፈስን</a:t>
            </a:r>
            <a:r>
              <a:rPr lang="en-CA" sz="4000" dirty="0"/>
              <a:t> </a:t>
            </a:r>
            <a:r>
              <a:rPr lang="en-CA" sz="4000" dirty="0" err="1"/>
              <a:t>ዝኾነ</a:t>
            </a:r>
            <a:r>
              <a:rPr lang="en-CA" sz="4000" dirty="0"/>
              <a:t> </a:t>
            </a:r>
            <a:r>
              <a:rPr lang="en-CA" sz="4000" dirty="0" err="1"/>
              <a:t>ሰማያዊ</a:t>
            </a:r>
            <a:r>
              <a:rPr lang="en-CA" sz="4000" dirty="0"/>
              <a:t> </a:t>
            </a:r>
            <a:r>
              <a:rPr lang="en-CA" sz="4000" dirty="0" err="1"/>
              <a:t>ንጉሥ</a:t>
            </a:r>
            <a:r>
              <a:rPr lang="en-CA" sz="4000" dirty="0"/>
              <a:t> </a:t>
            </a:r>
            <a:r>
              <a:rPr lang="en-CA" sz="4000" dirty="0" err="1"/>
              <a:t>ምቛሙ</a:t>
            </a:r>
            <a:r>
              <a:rPr lang="en-CA" sz="4000" dirty="0"/>
              <a:t> </a:t>
            </a:r>
            <a:r>
              <a:rPr lang="en-CA" sz="4000" dirty="0" err="1"/>
              <a:t>ኣቃሊሉ</a:t>
            </a:r>
            <a:r>
              <a:rPr lang="en-CA" sz="4000" dirty="0"/>
              <a:t> </a:t>
            </a:r>
            <a:r>
              <a:rPr lang="en-CA" sz="4000" dirty="0" err="1"/>
              <a:t>እዩ</a:t>
            </a:r>
            <a:r>
              <a:rPr lang="en-CA" sz="4000" dirty="0"/>
              <a:t>። </a:t>
            </a:r>
            <a:r>
              <a:rPr lang="en-CA" sz="4000" dirty="0" err="1"/>
              <a:t>ሃዋርያት</a:t>
            </a:r>
            <a:r>
              <a:rPr lang="en-CA" sz="4000" dirty="0"/>
              <a:t> </a:t>
            </a:r>
            <a:r>
              <a:rPr lang="en-CA" sz="4000" dirty="0" err="1"/>
              <a:t>ከኣ</a:t>
            </a:r>
            <a:r>
              <a:rPr lang="en-CA" sz="4000" dirty="0"/>
              <a:t> </a:t>
            </a:r>
            <a:r>
              <a:rPr lang="en-CA" sz="4000" dirty="0" err="1"/>
              <a:t>ብሲኖዶሶም</a:t>
            </a:r>
            <a:r>
              <a:rPr lang="en-CA" sz="4000" dirty="0"/>
              <a:t> </a:t>
            </a:r>
            <a:r>
              <a:rPr lang="en-CA" sz="4000" dirty="0" err="1"/>
              <a:t>ከም’ዚ</a:t>
            </a:r>
            <a:r>
              <a:rPr lang="en-CA" sz="4000" dirty="0"/>
              <a:t> </a:t>
            </a:r>
            <a:r>
              <a:rPr lang="en-CA" sz="4000" dirty="0" err="1"/>
              <a:t>ኢሎም</a:t>
            </a:r>
            <a:r>
              <a:rPr lang="en-CA" sz="4000" dirty="0"/>
              <a:t> </a:t>
            </a:r>
            <a:r>
              <a:rPr lang="en-CA" sz="4000" dirty="0" err="1"/>
              <a:t>ስለዝመሃሩና</a:t>
            </a:r>
            <a:r>
              <a:rPr lang="en-CA" sz="4000" dirty="0"/>
              <a:t>፣ </a:t>
            </a:r>
            <a:r>
              <a:rPr lang="en-CA" sz="4000" dirty="0" err="1"/>
              <a:t>ካብ</a:t>
            </a:r>
            <a:r>
              <a:rPr lang="en-CA" sz="4000" dirty="0"/>
              <a:t> </a:t>
            </a:r>
            <a:r>
              <a:rPr lang="en-CA" sz="4000" dirty="0" err="1"/>
              <a:t>ቤተ</a:t>
            </a:r>
            <a:r>
              <a:rPr lang="en-CA" sz="4000" dirty="0"/>
              <a:t> </a:t>
            </a:r>
            <a:r>
              <a:rPr lang="en-CA" sz="4000" dirty="0" err="1"/>
              <a:t>ክርስትያን</a:t>
            </a:r>
            <a:r>
              <a:rPr lang="en-CA" sz="4000" dirty="0"/>
              <a:t> </a:t>
            </a:r>
            <a:r>
              <a:rPr lang="en-CA" sz="4000" dirty="0" err="1"/>
              <a:t>ይፈለ</a:t>
            </a:r>
            <a:r>
              <a:rPr lang="en-CA" sz="4000" dirty="0"/>
              <a:t>።</a:t>
            </a:r>
          </a:p>
        </p:txBody>
      </p:sp>
      <p:sp>
        <p:nvSpPr>
          <p:cNvPr id="20" name="Rectangle 19"/>
          <p:cNvSpPr/>
          <p:nvPr/>
        </p:nvSpPr>
        <p:spPr>
          <a:xfrm>
            <a:off x="8026197" y="69183"/>
            <a:ext cx="4288515" cy="6863417"/>
          </a:xfrm>
          <a:prstGeom prst="rect">
            <a:avLst/>
          </a:prstGeom>
        </p:spPr>
        <p:txBody>
          <a:bodyPr wrap="square">
            <a:spAutoFit/>
          </a:bodyPr>
          <a:lstStyle/>
          <a:p>
            <a:pPr marL="40639" marR="40639">
              <a:lnSpc>
                <a:spcPct val="125000"/>
              </a:lnSpc>
              <a:spcBef>
                <a:spcPts val="600"/>
              </a:spcBef>
              <a:defRPr sz="1800">
                <a:uFillTx/>
              </a:defRPr>
            </a:pPr>
            <a:r>
              <a:rPr lang="en-US" sz="3200" dirty="0">
                <a:solidFill>
                  <a:schemeClr val="tx1">
                    <a:lumMod val="95000"/>
                  </a:schemeClr>
                </a:solidFill>
                <a:uFill>
                  <a:solidFill>
                    <a:srgbClr val="0329D6"/>
                  </a:solidFill>
                </a:uFill>
              </a:rPr>
              <a:t>and hath not received the holy communion, let him be driven out of the church: for he hath violated the law of God and disdained to stand before the heavenly King, the King of Body and Spirit. This is the Apostles have taught us in their canons. </a:t>
            </a:r>
          </a:p>
        </p:txBody>
      </p:sp>
    </p:spTree>
    <p:extLst>
      <p:ext uri="{BB962C8B-B14F-4D97-AF65-F5344CB8AC3E}">
        <p14:creationId xmlns:p14="http://schemas.microsoft.com/office/powerpoint/2010/main" val="28396376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678751"/>
          </a:xfrm>
          <a:prstGeom prst="rect">
            <a:avLst/>
          </a:prstGeom>
        </p:spPr>
        <p:txBody>
          <a:bodyPr wrap="square">
            <a:spAutoFit/>
          </a:bodyPr>
          <a:lstStyle/>
          <a:p>
            <a:r>
              <a:rPr lang="en-CA" sz="3400" dirty="0" smtClean="0">
                <a:solidFill>
                  <a:srgbClr val="92D050"/>
                </a:solidFill>
              </a:rPr>
              <a:t>. </a:t>
            </a:r>
            <a:r>
              <a:rPr lang="en-CA" sz="3200" dirty="0" err="1"/>
              <a:t>በእንተ</a:t>
            </a:r>
            <a:r>
              <a:rPr lang="en-CA" sz="3200" dirty="0"/>
              <a:t> </a:t>
            </a:r>
            <a:r>
              <a:rPr lang="en-CA" sz="3200" dirty="0" err="1"/>
              <a:t>ነቢያት</a:t>
            </a:r>
            <a:r>
              <a:rPr lang="en-CA" sz="3200" dirty="0"/>
              <a:t> </a:t>
            </a:r>
            <a:r>
              <a:rPr lang="en-CA" sz="3200" dirty="0" err="1"/>
              <a:t>ቅዱሳን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ምስሌሆሙ</a:t>
            </a:r>
            <a:r>
              <a:rPr lang="en-CA" sz="3200" dirty="0"/>
              <a:t> </a:t>
            </a:r>
            <a:r>
              <a:rPr lang="en-CA" sz="3200" dirty="0" err="1"/>
              <a:t>ይኍልቈነ</a:t>
            </a:r>
            <a:r>
              <a:rPr lang="en-CA" sz="3200" dirty="0" smtClean="0"/>
              <a:t>።</a:t>
            </a: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r>
              <a:rPr lang="en-CA" sz="3200" dirty="0">
                <a:solidFill>
                  <a:srgbClr val="FFC000"/>
                </a:solidFill>
              </a:rPr>
              <a:t> </a:t>
            </a:r>
            <a:endParaRPr lang="en-CA" sz="6600" dirty="0"/>
          </a:p>
          <a:p>
            <a:r>
              <a:rPr lang="en-CA" sz="3200" dirty="0" smtClean="0"/>
              <a:t> </a:t>
            </a:r>
            <a:r>
              <a:rPr lang="en-CA" sz="3200" dirty="0">
                <a:solidFill>
                  <a:srgbClr val="92D050"/>
                </a:solidFill>
              </a:rPr>
              <a:t>. </a:t>
            </a:r>
            <a:r>
              <a:rPr lang="en-CA" sz="3200" dirty="0" err="1" smtClean="0"/>
              <a:t>በእንተ</a:t>
            </a:r>
            <a:r>
              <a:rPr lang="en-CA" sz="3200" dirty="0" smtClean="0"/>
              <a:t> </a:t>
            </a:r>
            <a:r>
              <a:rPr lang="en-CA" sz="3200" dirty="0" err="1"/>
              <a:t>ሓዋርያት</a:t>
            </a:r>
            <a:r>
              <a:rPr lang="en-CA" sz="3200" dirty="0"/>
              <a:t> </a:t>
            </a:r>
            <a:r>
              <a:rPr lang="en-CA" sz="3200" dirty="0" err="1"/>
              <a:t>ላእካን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የሀበነ</a:t>
            </a:r>
            <a:r>
              <a:rPr lang="en-CA" sz="3200" dirty="0"/>
              <a:t> </a:t>
            </a:r>
            <a:r>
              <a:rPr lang="en-CA" sz="3200" dirty="0" err="1"/>
              <a:t>ናሥምር</a:t>
            </a:r>
            <a:r>
              <a:rPr lang="en-CA" sz="3200" dirty="0"/>
              <a:t> </a:t>
            </a:r>
            <a:r>
              <a:rPr lang="en-CA" sz="3200" dirty="0" err="1"/>
              <a:t>በከመ</a:t>
            </a:r>
            <a:r>
              <a:rPr lang="en-CA" sz="3200" dirty="0"/>
              <a:t> </a:t>
            </a:r>
            <a:r>
              <a:rPr lang="en-CA" sz="3200" dirty="0" err="1"/>
              <a:t>እሙንቱ</a:t>
            </a:r>
            <a:r>
              <a:rPr lang="en-CA" sz="3200" dirty="0"/>
              <a:t> </a:t>
            </a:r>
            <a:r>
              <a:rPr lang="en-CA" sz="3200" dirty="0" err="1"/>
              <a:t>ኣሥመርዎ</a:t>
            </a:r>
            <a:r>
              <a:rPr lang="en-CA" sz="3200" dirty="0"/>
              <a:t>። </a:t>
            </a:r>
            <a:r>
              <a:rPr lang="en-CA" sz="3200" dirty="0" err="1"/>
              <a:t>ወመክፈልቶሙ</a:t>
            </a:r>
            <a:r>
              <a:rPr lang="en-CA" sz="3200" dirty="0"/>
              <a:t> </a:t>
            </a:r>
            <a:r>
              <a:rPr lang="en-CA" sz="3200" dirty="0" err="1"/>
              <a:t>ይክፍለነ</a:t>
            </a:r>
            <a:r>
              <a:rPr lang="en-CA" sz="3200" dirty="0"/>
              <a:t>። </a:t>
            </a:r>
            <a:endParaRPr lang="en-CA" sz="3200" dirty="0" smtClean="0"/>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3200" dirty="0"/>
          </a:p>
          <a:p>
            <a:r>
              <a:rPr lang="en-CA" sz="3200" dirty="0">
                <a:solidFill>
                  <a:srgbClr val="92D050"/>
                </a:solidFill>
              </a:rPr>
              <a:t>. </a:t>
            </a:r>
            <a:r>
              <a:rPr lang="en-CA" sz="3200" dirty="0" err="1" smtClean="0"/>
              <a:t>በእንተ</a:t>
            </a:r>
            <a:r>
              <a:rPr lang="en-CA" sz="3200" dirty="0" smtClean="0"/>
              <a:t> </a:t>
            </a:r>
            <a:r>
              <a:rPr lang="en-CA" sz="3200" dirty="0" err="1"/>
              <a:t>ቅዱሳን</a:t>
            </a:r>
            <a:r>
              <a:rPr lang="en-CA" sz="3200" dirty="0"/>
              <a:t> </a:t>
            </a:r>
            <a:r>
              <a:rPr lang="en-CA" sz="3200" dirty="0" err="1" smtClean="0"/>
              <a:t>ሰማዕታት</a:t>
            </a:r>
            <a:r>
              <a:rPr lang="en-CA" sz="3200" dirty="0" smtClean="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የሀበነ</a:t>
            </a:r>
            <a:r>
              <a:rPr lang="en-CA" sz="3200" dirty="0"/>
              <a:t> </a:t>
            </a:r>
            <a:r>
              <a:rPr lang="en-CA" sz="3200" dirty="0" err="1"/>
              <a:t>ንፈጽም</a:t>
            </a:r>
            <a:r>
              <a:rPr lang="en-CA" sz="3200" dirty="0"/>
              <a:t> </a:t>
            </a:r>
            <a:r>
              <a:rPr lang="en-CA" sz="3200" dirty="0" err="1"/>
              <a:t>ኪያሃ</a:t>
            </a:r>
            <a:r>
              <a:rPr lang="en-CA" sz="3200" dirty="0"/>
              <a:t> </a:t>
            </a:r>
            <a:r>
              <a:rPr lang="en-CA" sz="3200" dirty="0" err="1"/>
              <a:t>ግዕዘ</a:t>
            </a:r>
            <a:r>
              <a:rPr lang="en-CA" sz="3200" dirty="0"/>
              <a:t>።</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3600" dirty="0"/>
          </a:p>
        </p:txBody>
      </p:sp>
      <p:sp>
        <p:nvSpPr>
          <p:cNvPr id="19" name="Rectangle 18"/>
          <p:cNvSpPr/>
          <p:nvPr/>
        </p:nvSpPr>
        <p:spPr>
          <a:xfrm>
            <a:off x="4035457" y="69369"/>
            <a:ext cx="4252107" cy="6986528"/>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ምስኦም</a:t>
            </a:r>
            <a:r>
              <a:rPr lang="en-CA" sz="3200" dirty="0"/>
              <a:t> </a:t>
            </a:r>
            <a:r>
              <a:rPr lang="en-CA" sz="3200" dirty="0" err="1"/>
              <a:t>ምእንቲ</a:t>
            </a:r>
            <a:r>
              <a:rPr lang="en-CA" sz="3200" dirty="0"/>
              <a:t> </a:t>
            </a:r>
            <a:r>
              <a:rPr lang="en-CA" sz="3200" dirty="0" err="1"/>
              <a:t>ኪቖጽረና</a:t>
            </a:r>
            <a:r>
              <a:rPr lang="en-CA" sz="3200" dirty="0"/>
              <a:t> </a:t>
            </a:r>
            <a:r>
              <a:rPr lang="en-CA" sz="3200" dirty="0" err="1"/>
              <a:t>ምእንቲ</a:t>
            </a:r>
            <a:r>
              <a:rPr lang="en-CA" sz="3200" dirty="0"/>
              <a:t> </a:t>
            </a:r>
            <a:r>
              <a:rPr lang="en-CA" sz="3200" dirty="0" err="1"/>
              <a:t>ቅዱሳን</a:t>
            </a:r>
            <a:r>
              <a:rPr lang="en-CA" sz="3200" dirty="0"/>
              <a:t> </a:t>
            </a:r>
            <a:r>
              <a:rPr lang="en-CA" sz="3200" dirty="0" err="1"/>
              <a:t>ሰማዕታት</a:t>
            </a:r>
            <a:r>
              <a:rPr lang="en-CA" sz="3200" dirty="0"/>
              <a:t> </a:t>
            </a:r>
            <a:r>
              <a:rPr lang="en-CA" sz="3200" dirty="0" err="1"/>
              <a:t>ንለምን</a:t>
            </a:r>
            <a:r>
              <a:rPr lang="en-CA" sz="3200" dirty="0" smtClean="0"/>
              <a:t>።</a:t>
            </a:r>
            <a:endParaRPr lang="en-CA" sz="32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smtClean="0">
                <a:solidFill>
                  <a:srgbClr val="FFC000"/>
                </a:solidFill>
              </a:rPr>
              <a:t> “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endParaRPr lang="en-CA" sz="1400" dirty="0" smtClean="0"/>
          </a:p>
          <a:p>
            <a:r>
              <a:rPr lang="en-CA" sz="4000" dirty="0" smtClean="0">
                <a:solidFill>
                  <a:srgbClr val="92D050"/>
                </a:solidFill>
              </a:rPr>
              <a:t>. </a:t>
            </a:r>
            <a:r>
              <a:rPr lang="en-CA" sz="3200" dirty="0" err="1" smtClean="0"/>
              <a:t>ንሳቶም</a:t>
            </a:r>
            <a:r>
              <a:rPr lang="en-CA" sz="3200" dirty="0" smtClean="0"/>
              <a:t> </a:t>
            </a:r>
            <a:r>
              <a:rPr lang="en-CA" sz="3200" dirty="0" err="1"/>
              <a:t>ከም</a:t>
            </a:r>
            <a:r>
              <a:rPr lang="en-CA" sz="3200" dirty="0"/>
              <a:t> </a:t>
            </a:r>
            <a:r>
              <a:rPr lang="en-CA" sz="3200" dirty="0" err="1"/>
              <a:t>ዘሥመርዎ</a:t>
            </a:r>
            <a:r>
              <a:rPr lang="en-CA" sz="3200" dirty="0"/>
              <a:t> </a:t>
            </a:r>
            <a:r>
              <a:rPr lang="en-CA" sz="3200" dirty="0" err="1"/>
              <a:t>ንሕና</a:t>
            </a:r>
            <a:r>
              <a:rPr lang="en-CA" sz="3200" dirty="0"/>
              <a:t> </a:t>
            </a:r>
            <a:r>
              <a:rPr lang="en-CA" sz="3200" dirty="0" err="1"/>
              <a:t>ውን</a:t>
            </a:r>
            <a:r>
              <a:rPr lang="en-CA" sz="3200" dirty="0"/>
              <a:t> </a:t>
            </a:r>
            <a:r>
              <a:rPr lang="en-CA" sz="3200" dirty="0" err="1"/>
              <a:t>ከነሥምሮ</a:t>
            </a:r>
            <a:r>
              <a:rPr lang="en-CA" sz="3200" dirty="0"/>
              <a:t> </a:t>
            </a:r>
            <a:r>
              <a:rPr lang="en-CA" sz="3200" dirty="0" err="1" smtClean="0"/>
              <a:t>እግዚኣብሔር</a:t>
            </a:r>
            <a:r>
              <a:rPr lang="en-CA" sz="3200" dirty="0" smtClean="0"/>
              <a:t> </a:t>
            </a:r>
            <a:r>
              <a:rPr lang="en-CA" sz="3200" dirty="0" err="1"/>
              <a:t>ምእንቲ</a:t>
            </a:r>
            <a:r>
              <a:rPr lang="en-CA" sz="3200" dirty="0"/>
              <a:t> </a:t>
            </a:r>
            <a:r>
              <a:rPr lang="en-CA" sz="3200" dirty="0" err="1"/>
              <a:t>ኪህበና</a:t>
            </a:r>
            <a:r>
              <a:rPr lang="en-CA" sz="3200" dirty="0"/>
              <a:t> </a:t>
            </a:r>
            <a:r>
              <a:rPr lang="en-CA" sz="3200" dirty="0" err="1" smtClean="0"/>
              <a:t>ዕድሎምውን</a:t>
            </a:r>
            <a:r>
              <a:rPr lang="en-CA" sz="3200" dirty="0" smtClean="0"/>
              <a:t> </a:t>
            </a:r>
            <a:r>
              <a:rPr lang="en-CA" sz="3200" dirty="0" err="1"/>
              <a:t>ኪከፍለና</a:t>
            </a:r>
            <a:r>
              <a:rPr lang="en-CA" sz="3200" dirty="0"/>
              <a:t> </a:t>
            </a:r>
            <a:r>
              <a:rPr lang="en-CA" sz="3200" dirty="0" err="1"/>
              <a:t>ምእንቲ</a:t>
            </a:r>
            <a:r>
              <a:rPr lang="en-CA" sz="3200" dirty="0"/>
              <a:t> </a:t>
            </a:r>
            <a:r>
              <a:rPr lang="en-CA" sz="3200" dirty="0" err="1"/>
              <a:t>ልኡካት</a:t>
            </a:r>
            <a:r>
              <a:rPr lang="en-CA" sz="3200" dirty="0"/>
              <a:t> </a:t>
            </a:r>
            <a:r>
              <a:rPr lang="en-CA" sz="3200" dirty="0" err="1"/>
              <a:t>ሓዋርያት</a:t>
            </a:r>
            <a:r>
              <a:rPr lang="en-CA" sz="3200" dirty="0"/>
              <a:t> </a:t>
            </a:r>
            <a:r>
              <a:rPr lang="en-CA" sz="3200" dirty="0" err="1"/>
              <a:t>ንለምን</a:t>
            </a:r>
            <a:r>
              <a:rPr lang="en-CA" sz="3200" dirty="0" smtClean="0"/>
              <a:t>።</a:t>
            </a:r>
          </a:p>
          <a:p>
            <a:r>
              <a:rPr lang="en-CA" sz="1400" dirty="0" err="1">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p>
          <a:p>
            <a:r>
              <a:rPr lang="en-CA" sz="4000" dirty="0" smtClean="0">
                <a:solidFill>
                  <a:srgbClr val="92D050"/>
                </a:solidFill>
              </a:rPr>
              <a:t>. </a:t>
            </a:r>
            <a:r>
              <a:rPr lang="en-CA" sz="3000" dirty="0" err="1" smtClean="0"/>
              <a:t>እቲ</a:t>
            </a:r>
            <a:r>
              <a:rPr lang="en-CA" sz="3000" dirty="0" smtClean="0"/>
              <a:t> </a:t>
            </a:r>
            <a:r>
              <a:rPr lang="en-CA" sz="3000" dirty="0" err="1"/>
              <a:t>ናቶም</a:t>
            </a:r>
            <a:r>
              <a:rPr lang="en-CA" sz="3000" dirty="0"/>
              <a:t> </a:t>
            </a:r>
            <a:r>
              <a:rPr lang="en-CA" sz="3000" dirty="0" err="1"/>
              <a:t>ሰማዕትነት</a:t>
            </a:r>
            <a:r>
              <a:rPr lang="en-CA" sz="3000" dirty="0"/>
              <a:t> </a:t>
            </a:r>
            <a:r>
              <a:rPr lang="en-CA" sz="3000" dirty="0" err="1"/>
              <a:t>ክንፍጽም</a:t>
            </a:r>
            <a:r>
              <a:rPr lang="en-CA" sz="3000" dirty="0"/>
              <a:t> </a:t>
            </a:r>
            <a:r>
              <a:rPr lang="en-CA" sz="3000" dirty="0" err="1"/>
              <a:t>እግዚኣብሔር</a:t>
            </a:r>
            <a:r>
              <a:rPr lang="en-CA" sz="3000" dirty="0"/>
              <a:t> </a:t>
            </a:r>
            <a:r>
              <a:rPr lang="en-CA" sz="3000" dirty="0" err="1"/>
              <a:t>ኪህበና</a:t>
            </a:r>
            <a:r>
              <a:rPr lang="en-CA" sz="3000" dirty="0"/>
              <a:t> </a:t>
            </a:r>
            <a:r>
              <a:rPr lang="en-CA" sz="3000" dirty="0" err="1"/>
              <a:t>ምእንቲ</a:t>
            </a:r>
            <a:r>
              <a:rPr lang="en-CA" sz="3000" dirty="0"/>
              <a:t> </a:t>
            </a:r>
            <a:r>
              <a:rPr lang="en-CA" sz="3000" dirty="0" err="1"/>
              <a:t>ቅዱሳን</a:t>
            </a:r>
            <a:r>
              <a:rPr lang="en-CA" sz="3000" dirty="0"/>
              <a:t> </a:t>
            </a:r>
            <a:r>
              <a:rPr lang="en-CA" sz="3000" dirty="0" err="1"/>
              <a:t>ሰማዕታት</a:t>
            </a:r>
            <a:r>
              <a:rPr lang="en-CA" sz="3000" dirty="0"/>
              <a:t> </a:t>
            </a:r>
            <a:r>
              <a:rPr lang="en-CA" sz="3000" dirty="0" err="1"/>
              <a:t>ንለምን</a:t>
            </a:r>
            <a:r>
              <a:rPr lang="en-CA" sz="3000" dirty="0"/>
              <a:t>።</a:t>
            </a:r>
          </a:p>
          <a:p>
            <a:r>
              <a:rPr lang="en-CA" sz="1400" dirty="0" smtClean="0">
                <a:solidFill>
                  <a:srgbClr val="FFFF00"/>
                </a:solidFill>
              </a:rPr>
              <a:t> </a:t>
            </a:r>
          </a:p>
          <a:p>
            <a:r>
              <a:rPr lang="en-CA" sz="1400" dirty="0" err="1" smtClean="0">
                <a:solidFill>
                  <a:srgbClr val="FFFF00"/>
                </a:solidFill>
              </a:rPr>
              <a:t>ይ.ሕ</a:t>
            </a:r>
            <a:r>
              <a:rPr lang="en-CA" sz="1400" dirty="0" smtClean="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p>
          <a:p>
            <a:r>
              <a:rPr lang="en-CA" sz="2000" dirty="0"/>
              <a:t> </a:t>
            </a:r>
          </a:p>
        </p:txBody>
      </p:sp>
      <p:sp>
        <p:nvSpPr>
          <p:cNvPr id="8" name="Rectangle 7"/>
          <p:cNvSpPr/>
          <p:nvPr/>
        </p:nvSpPr>
        <p:spPr>
          <a:xfrm>
            <a:off x="8219477" y="-101115"/>
            <a:ext cx="4103762" cy="7248138"/>
          </a:xfrm>
          <a:prstGeom prst="rect">
            <a:avLst/>
          </a:prstGeom>
        </p:spPr>
        <p:txBody>
          <a:bodyPr wrap="square">
            <a:spAutoFit/>
          </a:bodyPr>
          <a:lstStyle/>
          <a:p>
            <a:pPr marL="40639" marR="40639">
              <a:spcBef>
                <a:spcPts val="600"/>
              </a:spcBef>
              <a:defRPr sz="1800">
                <a:uFillTx/>
              </a:defRPr>
            </a:pPr>
            <a:r>
              <a:rPr lang="en-CA" sz="2800" dirty="0">
                <a:solidFill>
                  <a:srgbClr val="92D050"/>
                </a:solidFill>
              </a:rPr>
              <a:t>. </a:t>
            </a:r>
            <a:r>
              <a:rPr lang="en-US" sz="2800" dirty="0" smtClean="0">
                <a:uFill>
                  <a:solidFill>
                    <a:srgbClr val="000000"/>
                  </a:solidFill>
                </a:uFill>
              </a:rPr>
              <a:t>For </a:t>
            </a:r>
            <a:r>
              <a:rPr lang="en-US" sz="2800" dirty="0">
                <a:uFill>
                  <a:solidFill>
                    <a:srgbClr val="000000"/>
                  </a:solidFill>
                </a:uFill>
              </a:rPr>
              <a:t>the holy prophets we beseech, that God may number us with </a:t>
            </a:r>
            <a:r>
              <a:rPr lang="en-US" sz="2800" dirty="0" smtClean="0">
                <a:uFill>
                  <a:solidFill>
                    <a:srgbClr val="000000"/>
                  </a:solidFill>
                </a:uFill>
              </a:rPr>
              <a:t>them.</a:t>
            </a:r>
            <a:endParaRPr lang="en-US" sz="14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3200" dirty="0">
                <a:uFill>
                  <a:solidFill>
                    <a:srgbClr val="000000"/>
                  </a:solidFill>
                </a:uFill>
              </a:rPr>
              <a:t>
</a:t>
            </a:r>
            <a:r>
              <a:rPr lang="en-CA" sz="2800" dirty="0">
                <a:solidFill>
                  <a:srgbClr val="92D050"/>
                </a:solidFill>
              </a:rPr>
              <a:t> . </a:t>
            </a:r>
            <a:r>
              <a:rPr lang="en-US" sz="2600" dirty="0" smtClean="0">
                <a:uFill>
                  <a:solidFill>
                    <a:srgbClr val="000000"/>
                  </a:solidFill>
                </a:uFill>
              </a:rPr>
              <a:t>For </a:t>
            </a:r>
            <a:r>
              <a:rPr lang="en-US" sz="2600" dirty="0">
                <a:uFill>
                  <a:solidFill>
                    <a:srgbClr val="000000"/>
                  </a:solidFill>
                </a:uFill>
              </a:rPr>
              <a:t>the ministering Apostles we beseech, that God may grant us to be well pleasing even as they were well pleasing, and apportion unto us a lot with them</a:t>
            </a:r>
            <a:r>
              <a:rPr lang="en-US" sz="2600" dirty="0" smtClean="0">
                <a:uFill>
                  <a:solidFill>
                    <a:srgbClr val="000000"/>
                  </a:solidFill>
                </a:uFill>
              </a:rPr>
              <a:t>. </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3200" dirty="0">
                <a:uFill>
                  <a:solidFill>
                    <a:srgbClr val="000000"/>
                  </a:solidFill>
                </a:uFill>
              </a:rPr>
              <a:t>
</a:t>
            </a:r>
            <a:r>
              <a:rPr lang="en-CA" sz="2800" dirty="0">
                <a:solidFill>
                  <a:srgbClr val="92D050"/>
                </a:solidFill>
              </a:rPr>
              <a:t> . </a:t>
            </a:r>
            <a:r>
              <a:rPr lang="en-US" sz="2700" dirty="0" smtClean="0">
                <a:uFill>
                  <a:solidFill>
                    <a:srgbClr val="000000"/>
                  </a:solidFill>
                </a:uFill>
              </a:rPr>
              <a:t>For </a:t>
            </a:r>
            <a:r>
              <a:rPr lang="en-US" sz="2700" dirty="0">
                <a:uFill>
                  <a:solidFill>
                    <a:srgbClr val="000000"/>
                  </a:solidFill>
                </a:uFill>
              </a:rPr>
              <a:t>the Holy martyrs we beseech, that God may grant us to perfect the same conversation</a:t>
            </a:r>
            <a:r>
              <a:rPr lang="en-US" sz="2700" dirty="0" smtClean="0">
                <a:uFill>
                  <a:solidFill>
                    <a:srgbClr val="000000"/>
                  </a:solidFill>
                </a:uFill>
              </a:rPr>
              <a:t>.</a:t>
            </a: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10856206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678751"/>
          </a:xfrm>
          <a:prstGeom prst="rect">
            <a:avLst/>
          </a:prstGeom>
        </p:spPr>
        <p:txBody>
          <a:bodyPr wrap="square">
            <a:spAutoFit/>
          </a:bodyPr>
          <a:lstStyle/>
          <a:p>
            <a:r>
              <a:rPr lang="en-CA" sz="3400" dirty="0" smtClean="0">
                <a:solidFill>
                  <a:srgbClr val="92D050"/>
                </a:solidFill>
              </a:rPr>
              <a:t>. </a:t>
            </a:r>
            <a:r>
              <a:rPr lang="en-CA" sz="3600" dirty="0" err="1"/>
              <a:t>በእንተ</a:t>
            </a:r>
            <a:r>
              <a:rPr lang="en-CA" sz="3600" dirty="0"/>
              <a:t> </a:t>
            </a:r>
            <a:r>
              <a:rPr lang="en-CA" sz="3600" dirty="0" err="1"/>
              <a:t>ርእሰ</a:t>
            </a:r>
            <a:r>
              <a:rPr lang="en-CA" sz="3600" dirty="0"/>
              <a:t> </a:t>
            </a:r>
            <a:r>
              <a:rPr lang="en-CA" sz="3600" dirty="0" err="1"/>
              <a:t>ሊቃነ</a:t>
            </a:r>
            <a:r>
              <a:rPr lang="en-CA" sz="3600" dirty="0"/>
              <a:t> </a:t>
            </a:r>
            <a:r>
              <a:rPr lang="en-CA" sz="3600" dirty="0" err="1"/>
              <a:t>ጳጳሳት</a:t>
            </a:r>
            <a:r>
              <a:rPr lang="en-CA" sz="3600" dirty="0"/>
              <a:t> </a:t>
            </a:r>
            <a:r>
              <a:rPr lang="en-CA" sz="3600" dirty="0" err="1" smtClean="0"/>
              <a:t>አባ</a:t>
            </a:r>
            <a:r>
              <a:rPr lang="en-CA" sz="3600" dirty="0" smtClean="0"/>
              <a:t> </a:t>
            </a:r>
            <a:r>
              <a:rPr lang="en-CA" sz="3600" dirty="0" smtClean="0">
                <a:solidFill>
                  <a:srgbClr val="FFC000"/>
                </a:solidFill>
              </a:rPr>
              <a:t>......</a:t>
            </a:r>
            <a:r>
              <a:rPr lang="en-CA" sz="3600" dirty="0" smtClean="0"/>
              <a:t> </a:t>
            </a:r>
            <a:r>
              <a:rPr lang="en-CA" sz="3600" dirty="0" err="1" smtClean="0"/>
              <a:t>ወብፁዕ</a:t>
            </a:r>
            <a:r>
              <a:rPr lang="en-CA" sz="3600" dirty="0" smtClean="0"/>
              <a:t> </a:t>
            </a:r>
            <a:r>
              <a:rPr lang="en-CA" sz="3600" dirty="0" err="1" smtClean="0"/>
              <a:t>ሊቀ</a:t>
            </a:r>
            <a:r>
              <a:rPr lang="en-CA" sz="3600" dirty="0" smtClean="0"/>
              <a:t> </a:t>
            </a:r>
            <a:r>
              <a:rPr lang="en-CA" sz="3600" dirty="0" err="1"/>
              <a:t>ጳጳስነ</a:t>
            </a:r>
            <a:r>
              <a:rPr lang="en-CA" sz="3600" dirty="0"/>
              <a:t> </a:t>
            </a:r>
            <a:r>
              <a:rPr lang="en-CA" sz="3600" dirty="0" err="1" smtClean="0"/>
              <a:t>አባ</a:t>
            </a:r>
            <a:r>
              <a:rPr lang="en-CA" sz="3600" dirty="0" smtClean="0"/>
              <a:t> </a:t>
            </a:r>
            <a:r>
              <a:rPr lang="en-CA" sz="3600" dirty="0">
                <a:solidFill>
                  <a:srgbClr val="FFC000"/>
                </a:solidFill>
              </a:rPr>
              <a:t>...... </a:t>
            </a:r>
            <a:r>
              <a:rPr lang="en-CA" sz="3600" dirty="0" err="1" smtClean="0"/>
              <a:t>ናስተበቍዕ</a:t>
            </a:r>
            <a:r>
              <a:rPr lang="en-CA" sz="3600" dirty="0" smtClean="0"/>
              <a:t> </a:t>
            </a:r>
            <a:r>
              <a:rPr lang="en-CA" sz="3600" dirty="0" err="1"/>
              <a:t>ከመ</a:t>
            </a:r>
            <a:r>
              <a:rPr lang="en-CA" sz="3600" dirty="0"/>
              <a:t> </a:t>
            </a:r>
            <a:r>
              <a:rPr lang="en-CA" sz="3600" dirty="0" err="1"/>
              <a:t>እግዚኣብሔር</a:t>
            </a:r>
            <a:r>
              <a:rPr lang="en-CA" sz="3600" dirty="0"/>
              <a:t> </a:t>
            </a:r>
            <a:r>
              <a:rPr lang="en-CA" sz="3600" dirty="0" err="1"/>
              <a:t>የሀበነ</a:t>
            </a:r>
            <a:r>
              <a:rPr lang="en-CA" sz="3600" dirty="0"/>
              <a:t> </a:t>
            </a:r>
            <a:r>
              <a:rPr lang="en-CA" sz="3600" dirty="0" err="1"/>
              <a:t>ኪያሆሙ</a:t>
            </a:r>
            <a:r>
              <a:rPr lang="en-CA" sz="3600" dirty="0"/>
              <a:t> </a:t>
            </a:r>
            <a:r>
              <a:rPr lang="en-CA" sz="3600" dirty="0" err="1"/>
              <a:t>ለነዋህ</a:t>
            </a:r>
            <a:r>
              <a:rPr lang="en-CA" sz="3600" dirty="0"/>
              <a:t> </a:t>
            </a:r>
            <a:r>
              <a:rPr lang="en-CA" sz="3600" dirty="0" err="1"/>
              <a:t>መዋዕል</a:t>
            </a:r>
            <a:r>
              <a:rPr lang="en-CA" sz="3600" dirty="0"/>
              <a:t> </a:t>
            </a:r>
            <a:r>
              <a:rPr lang="en-CA" sz="3600" dirty="0" err="1"/>
              <a:t>በልቦና</a:t>
            </a:r>
            <a:r>
              <a:rPr lang="en-CA" sz="3600" dirty="0"/>
              <a:t> </a:t>
            </a:r>
            <a:r>
              <a:rPr lang="en-CA" sz="3600" dirty="0" err="1"/>
              <a:t>ያርትዑ</a:t>
            </a:r>
            <a:r>
              <a:rPr lang="en-CA" sz="3600" dirty="0"/>
              <a:t> </a:t>
            </a:r>
            <a:r>
              <a:rPr lang="en-CA" sz="3600" dirty="0" err="1"/>
              <a:t>ቃለ</a:t>
            </a:r>
            <a:r>
              <a:rPr lang="en-CA" sz="3600" dirty="0"/>
              <a:t> </a:t>
            </a:r>
            <a:r>
              <a:rPr lang="en-CA" sz="3600" dirty="0" err="1"/>
              <a:t>ሃይማኖት</a:t>
            </a:r>
            <a:r>
              <a:rPr lang="en-CA" sz="3600" dirty="0"/>
              <a:t> </a:t>
            </a:r>
            <a:r>
              <a:rPr lang="en-CA" sz="3600" dirty="0" err="1"/>
              <a:t>በንጹሕ</a:t>
            </a:r>
            <a:r>
              <a:rPr lang="en-CA" sz="3600" dirty="0"/>
              <a:t> </a:t>
            </a:r>
            <a:r>
              <a:rPr lang="en-CA" sz="3600" dirty="0" err="1"/>
              <a:t>ልብ</a:t>
            </a:r>
            <a:r>
              <a:rPr lang="en-CA" sz="3600" dirty="0"/>
              <a:t> </a:t>
            </a:r>
            <a:r>
              <a:rPr lang="en-CA" sz="3600" dirty="0" err="1"/>
              <a:t>ዘእንበለ</a:t>
            </a:r>
            <a:r>
              <a:rPr lang="en-CA" sz="3600" dirty="0"/>
              <a:t> </a:t>
            </a:r>
            <a:r>
              <a:rPr lang="en-CA" sz="3600" dirty="0" err="1"/>
              <a:t>ነውር</a:t>
            </a:r>
            <a:r>
              <a:rPr lang="en-CA" sz="3600" dirty="0"/>
              <a:t> </a:t>
            </a:r>
            <a:r>
              <a:rPr lang="en-CA" sz="3600" dirty="0" err="1"/>
              <a:t>እስመ</a:t>
            </a:r>
            <a:r>
              <a:rPr lang="en-CA" sz="3600" dirty="0"/>
              <a:t> </a:t>
            </a:r>
            <a:r>
              <a:rPr lang="en-CA" sz="3600" dirty="0" err="1"/>
              <a:t>እሙንቱ</a:t>
            </a:r>
            <a:r>
              <a:rPr lang="en-CA" sz="3600" dirty="0"/>
              <a:t> </a:t>
            </a:r>
            <a:r>
              <a:rPr lang="en-CA" sz="3600" dirty="0" err="1"/>
              <a:t>ቀዋምያኒሃ</a:t>
            </a:r>
            <a:r>
              <a:rPr lang="en-CA" sz="3600" dirty="0"/>
              <a:t> </a:t>
            </a:r>
            <a:r>
              <a:rPr lang="en-CA" sz="3600" dirty="0" err="1"/>
              <a:t>ለቤተ</a:t>
            </a:r>
            <a:r>
              <a:rPr lang="en-CA" sz="3600" dirty="0"/>
              <a:t> </a:t>
            </a:r>
            <a:r>
              <a:rPr lang="en-CA" sz="3600" dirty="0" err="1"/>
              <a:t>ክርስቲያን</a:t>
            </a:r>
            <a:r>
              <a:rPr lang="en-CA" sz="3600" dirty="0"/>
              <a:t>። </a:t>
            </a:r>
            <a:endParaRPr lang="en-CA" sz="3600" dirty="0" smtClean="0"/>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r>
              <a:rPr lang="en-CA" sz="3200" dirty="0">
                <a:solidFill>
                  <a:srgbClr val="FFC000"/>
                </a:solidFill>
              </a:rPr>
              <a:t> </a:t>
            </a:r>
            <a:endParaRPr lang="en-CA" sz="6600" dirty="0"/>
          </a:p>
        </p:txBody>
      </p:sp>
      <p:sp>
        <p:nvSpPr>
          <p:cNvPr id="19" name="Rectangle 18"/>
          <p:cNvSpPr/>
          <p:nvPr/>
        </p:nvSpPr>
        <p:spPr>
          <a:xfrm>
            <a:off x="4035457" y="69369"/>
            <a:ext cx="4252107" cy="6617196"/>
          </a:xfrm>
          <a:prstGeom prst="rect">
            <a:avLst/>
          </a:prstGeom>
        </p:spPr>
        <p:txBody>
          <a:bodyPr wrap="square">
            <a:spAutoFit/>
          </a:bodyPr>
          <a:lstStyle/>
          <a:p>
            <a:r>
              <a:rPr lang="en-CA" sz="4000" dirty="0" smtClean="0">
                <a:solidFill>
                  <a:srgbClr val="92D050"/>
                </a:solidFill>
              </a:rPr>
              <a:t>. </a:t>
            </a:r>
            <a:r>
              <a:rPr lang="en-CA" sz="3800" dirty="0" err="1"/>
              <a:t>ብንጹሕ</a:t>
            </a:r>
            <a:r>
              <a:rPr lang="en-CA" sz="3800" dirty="0"/>
              <a:t> </a:t>
            </a:r>
            <a:r>
              <a:rPr lang="en-CA" sz="3800" dirty="0" err="1"/>
              <a:t>ልቦና</a:t>
            </a:r>
            <a:r>
              <a:rPr lang="en-CA" sz="3800" dirty="0"/>
              <a:t> </a:t>
            </a:r>
            <a:r>
              <a:rPr lang="en-CA" sz="3800" dirty="0" err="1"/>
              <a:t>ናይ</a:t>
            </a:r>
            <a:r>
              <a:rPr lang="en-CA" sz="3800" dirty="0"/>
              <a:t> </a:t>
            </a:r>
            <a:r>
              <a:rPr lang="en-CA" sz="3800" dirty="0" err="1"/>
              <a:t>ሃይማኖት</a:t>
            </a:r>
            <a:r>
              <a:rPr lang="en-CA" sz="3800" dirty="0"/>
              <a:t> </a:t>
            </a:r>
            <a:r>
              <a:rPr lang="en-CA" sz="3800" dirty="0" err="1"/>
              <a:t>ቃል</a:t>
            </a:r>
            <a:r>
              <a:rPr lang="en-CA" sz="3800" dirty="0"/>
              <a:t> </a:t>
            </a:r>
            <a:r>
              <a:rPr lang="en-CA" sz="3800" dirty="0" err="1"/>
              <a:t>ብዘይጉድለት</a:t>
            </a:r>
            <a:r>
              <a:rPr lang="en-CA" sz="3800" dirty="0"/>
              <a:t> </a:t>
            </a:r>
            <a:r>
              <a:rPr lang="en-CA" sz="3800" dirty="0" err="1"/>
              <a:t>ኬቃንዑ</a:t>
            </a:r>
            <a:r>
              <a:rPr lang="en-CA" sz="3800" dirty="0"/>
              <a:t>፡ </a:t>
            </a:r>
            <a:r>
              <a:rPr lang="en-CA" sz="3800" dirty="0" err="1"/>
              <a:t>ንቤተ</a:t>
            </a:r>
            <a:r>
              <a:rPr lang="en-CA" sz="3800" dirty="0"/>
              <a:t> </a:t>
            </a:r>
            <a:r>
              <a:rPr lang="en-CA" sz="3800" dirty="0" err="1"/>
              <a:t>ክርስቲያን</a:t>
            </a:r>
            <a:r>
              <a:rPr lang="en-CA" sz="3800" dirty="0"/>
              <a:t> </a:t>
            </a:r>
            <a:r>
              <a:rPr lang="en-CA" sz="3800" dirty="0" err="1"/>
              <a:t>ኣገልገልታ</a:t>
            </a:r>
            <a:r>
              <a:rPr lang="en-CA" sz="3800" dirty="0"/>
              <a:t> </a:t>
            </a:r>
            <a:r>
              <a:rPr lang="en-CA" sz="3800" dirty="0" err="1"/>
              <a:t>ንሳቶም</a:t>
            </a:r>
            <a:r>
              <a:rPr lang="en-CA" sz="3800" dirty="0"/>
              <a:t> </a:t>
            </a:r>
            <a:r>
              <a:rPr lang="en-CA" sz="3800" dirty="0" err="1"/>
              <a:t>እዮም</a:t>
            </a:r>
            <a:r>
              <a:rPr lang="en-CA" sz="3800" dirty="0"/>
              <a:t> </a:t>
            </a:r>
            <a:r>
              <a:rPr lang="en-CA" sz="3800" dirty="0" err="1"/>
              <a:t>እሞ</a:t>
            </a:r>
            <a:r>
              <a:rPr lang="en-CA" sz="3800" dirty="0"/>
              <a:t>፡ </a:t>
            </a:r>
            <a:r>
              <a:rPr lang="en-CA" sz="3800" dirty="0" err="1"/>
              <a:t>እግዚኣብሔር</a:t>
            </a:r>
            <a:r>
              <a:rPr lang="en-CA" sz="3800" dirty="0"/>
              <a:t> </a:t>
            </a:r>
            <a:r>
              <a:rPr lang="en-CA" sz="3800" dirty="0" err="1"/>
              <a:t>ንነዊሕ</a:t>
            </a:r>
            <a:r>
              <a:rPr lang="en-CA" sz="3800" dirty="0"/>
              <a:t> </a:t>
            </a:r>
            <a:r>
              <a:rPr lang="en-CA" sz="3800" dirty="0" err="1"/>
              <a:t>ዘመን</a:t>
            </a:r>
            <a:r>
              <a:rPr lang="en-CA" sz="3800" dirty="0"/>
              <a:t> </a:t>
            </a:r>
            <a:r>
              <a:rPr lang="en-CA" sz="3800" dirty="0" err="1"/>
              <a:t>ኪህቦም</a:t>
            </a:r>
            <a:r>
              <a:rPr lang="en-CA" sz="3800" dirty="0"/>
              <a:t> </a:t>
            </a:r>
            <a:r>
              <a:rPr lang="en-CA" sz="3800" dirty="0" err="1"/>
              <a:t>ምእንቲ</a:t>
            </a:r>
            <a:r>
              <a:rPr lang="en-CA" sz="3800" dirty="0"/>
              <a:t> </a:t>
            </a:r>
            <a:r>
              <a:rPr lang="en-CA" sz="3800" dirty="0" err="1"/>
              <a:t>ርእሰ</a:t>
            </a:r>
            <a:r>
              <a:rPr lang="en-CA" sz="3800" dirty="0"/>
              <a:t> </a:t>
            </a:r>
            <a:r>
              <a:rPr lang="en-CA" sz="3800" dirty="0" err="1"/>
              <a:t>ሊቃነ</a:t>
            </a:r>
            <a:r>
              <a:rPr lang="en-CA" sz="3800" dirty="0"/>
              <a:t> </a:t>
            </a:r>
            <a:r>
              <a:rPr lang="en-CA" sz="3800" dirty="0" err="1" smtClean="0"/>
              <a:t>ጳጳሳት</a:t>
            </a:r>
            <a:r>
              <a:rPr lang="en-CA" sz="3800" dirty="0" smtClean="0"/>
              <a:t> </a:t>
            </a:r>
            <a:r>
              <a:rPr lang="en-CA" sz="3800" dirty="0" err="1"/>
              <a:t>ኣባ</a:t>
            </a:r>
            <a:r>
              <a:rPr lang="en-CA" sz="3800" dirty="0" smtClean="0">
                <a:solidFill>
                  <a:srgbClr val="FFC000"/>
                </a:solidFill>
              </a:rPr>
              <a:t>.......</a:t>
            </a:r>
            <a:r>
              <a:rPr lang="en-CA" sz="3800" dirty="0" smtClean="0"/>
              <a:t> </a:t>
            </a:r>
            <a:r>
              <a:rPr lang="en-CA" sz="3800" dirty="0" err="1"/>
              <a:t>ብፁዕ</a:t>
            </a:r>
            <a:r>
              <a:rPr lang="en-CA" sz="3800" dirty="0"/>
              <a:t> </a:t>
            </a:r>
            <a:r>
              <a:rPr lang="en-CA" sz="3800" dirty="0" err="1" smtClean="0"/>
              <a:t>ሊቀ</a:t>
            </a:r>
            <a:r>
              <a:rPr lang="en-CA" sz="3800" dirty="0" smtClean="0"/>
              <a:t> </a:t>
            </a:r>
            <a:r>
              <a:rPr lang="en-CA" sz="3800" dirty="0" err="1" smtClean="0"/>
              <a:t>ጳጳስና</a:t>
            </a:r>
            <a:r>
              <a:rPr lang="en-CA" sz="3800" dirty="0" smtClean="0"/>
              <a:t> </a:t>
            </a:r>
            <a:r>
              <a:rPr lang="en-CA" sz="3800" dirty="0" err="1" smtClean="0"/>
              <a:t>ኣባ</a:t>
            </a:r>
            <a:r>
              <a:rPr lang="en-CA" sz="3800" dirty="0">
                <a:solidFill>
                  <a:srgbClr val="FFC000"/>
                </a:solidFill>
              </a:rPr>
              <a:t> ....... </a:t>
            </a:r>
            <a:r>
              <a:rPr lang="en-CA" sz="3800" dirty="0" err="1" smtClean="0"/>
              <a:t>ንለምን</a:t>
            </a:r>
            <a:r>
              <a:rPr lang="en-CA" sz="3800" dirty="0"/>
              <a:t>። </a:t>
            </a:r>
            <a:endParaRPr lang="en-CA" sz="3800" dirty="0" smtClean="0"/>
          </a:p>
          <a:p>
            <a:endParaRPr lang="en-CA" sz="1400" dirty="0" smtClean="0">
              <a:solidFill>
                <a:srgbClr val="FFFF00"/>
              </a:solidFill>
            </a:endParaRPr>
          </a:p>
          <a:p>
            <a:endParaRPr lang="en-CA" sz="1400" dirty="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smtClean="0">
                <a:solidFill>
                  <a:srgbClr val="FFC000"/>
                </a:solidFill>
              </a:rPr>
              <a:t> “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endParaRPr lang="en-CA" sz="1400" dirty="0" smtClean="0"/>
          </a:p>
        </p:txBody>
      </p:sp>
      <p:sp>
        <p:nvSpPr>
          <p:cNvPr id="8" name="Rectangle 7"/>
          <p:cNvSpPr/>
          <p:nvPr/>
        </p:nvSpPr>
        <p:spPr>
          <a:xfrm>
            <a:off x="8219477" y="-101115"/>
            <a:ext cx="4103762" cy="7755969"/>
          </a:xfrm>
          <a:prstGeom prst="rect">
            <a:avLst/>
          </a:prstGeom>
        </p:spPr>
        <p:txBody>
          <a:bodyPr wrap="square">
            <a:spAutoFit/>
          </a:bodyPr>
          <a:lstStyle/>
          <a:p>
            <a:pPr marL="40639" marR="40639">
              <a:spcBef>
                <a:spcPts val="600"/>
              </a:spcBef>
              <a:defRPr sz="1800">
                <a:uFillTx/>
              </a:defRPr>
            </a:pPr>
            <a:r>
              <a:rPr lang="en-CA" sz="2800" dirty="0">
                <a:solidFill>
                  <a:srgbClr val="92D050"/>
                </a:solidFill>
              </a:rPr>
              <a:t>. </a:t>
            </a:r>
            <a:r>
              <a:rPr lang="en-US" sz="3200" dirty="0">
                <a:uFill>
                  <a:solidFill>
                    <a:srgbClr val="000000"/>
                  </a:solidFill>
                </a:uFill>
              </a:rPr>
              <a:t>For our Patriarch </a:t>
            </a:r>
            <a:r>
              <a:rPr lang="en-US" sz="3200" dirty="0" smtClean="0">
                <a:uFill>
                  <a:solidFill>
                    <a:srgbClr val="000000"/>
                  </a:solidFill>
                </a:uFill>
              </a:rPr>
              <a:t>Abba</a:t>
            </a:r>
            <a:r>
              <a:rPr lang="en-CA" sz="3200" dirty="0">
                <a:solidFill>
                  <a:srgbClr val="FFC000"/>
                </a:solidFill>
              </a:rPr>
              <a:t> ...... </a:t>
            </a:r>
            <a:r>
              <a:rPr lang="en-US" sz="3200" dirty="0" smtClean="0">
                <a:uFill>
                  <a:solidFill>
                    <a:srgbClr val="000000"/>
                  </a:solidFill>
                </a:uFill>
              </a:rPr>
              <a:t>and </a:t>
            </a:r>
            <a:r>
              <a:rPr lang="en-US" sz="3200" dirty="0">
                <a:uFill>
                  <a:solidFill>
                    <a:srgbClr val="000000"/>
                  </a:solidFill>
                </a:uFill>
              </a:rPr>
              <a:t>the blessed bishop </a:t>
            </a:r>
            <a:r>
              <a:rPr lang="en-US" sz="3200" dirty="0" smtClean="0">
                <a:uFill>
                  <a:solidFill>
                    <a:srgbClr val="000000"/>
                  </a:solidFill>
                </a:uFill>
              </a:rPr>
              <a:t>Abba</a:t>
            </a:r>
            <a:r>
              <a:rPr lang="en-CA" sz="3200" dirty="0" smtClean="0">
                <a:solidFill>
                  <a:srgbClr val="FFC000"/>
                </a:solidFill>
              </a:rPr>
              <a:t> </a:t>
            </a:r>
            <a:r>
              <a:rPr lang="en-CA" sz="3200" dirty="0">
                <a:solidFill>
                  <a:srgbClr val="FFC000"/>
                </a:solidFill>
              </a:rPr>
              <a:t>...... </a:t>
            </a:r>
            <a:r>
              <a:rPr lang="en-US" sz="3200" dirty="0" smtClean="0">
                <a:uFill>
                  <a:solidFill>
                    <a:srgbClr val="000000"/>
                  </a:solidFill>
                </a:uFill>
              </a:rPr>
              <a:t>we </a:t>
            </a:r>
            <a:r>
              <a:rPr lang="en-US" sz="3200" dirty="0">
                <a:uFill>
                  <a:solidFill>
                    <a:srgbClr val="000000"/>
                  </a:solidFill>
                </a:uFill>
              </a:rPr>
              <a:t>beseech, that God grant them length of days to be over us, that with understanding they may rightly speak the word of faith in purity without spot for that they are the defenders of the church.</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3200" dirty="0">
                <a:uFill>
                  <a:solidFill>
                    <a:srgbClr val="000000"/>
                  </a:solidFill>
                </a:uFill>
              </a:rPr>
              <a:t>
</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349389422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01972"/>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ቀሳውስት</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ኢያሴስል</a:t>
            </a:r>
            <a:r>
              <a:rPr lang="en-CA" sz="3200" dirty="0"/>
              <a:t> </a:t>
            </a:r>
            <a:r>
              <a:rPr lang="en-CA" sz="3200" dirty="0" err="1"/>
              <a:t>እምኔሆሙ</a:t>
            </a:r>
            <a:r>
              <a:rPr lang="en-CA" sz="3200" dirty="0"/>
              <a:t> </a:t>
            </a:r>
            <a:r>
              <a:rPr lang="en-CA" sz="3200" dirty="0" err="1"/>
              <a:t>መንፈሰ</a:t>
            </a:r>
            <a:r>
              <a:rPr lang="en-CA" sz="3200" dirty="0"/>
              <a:t> </a:t>
            </a:r>
            <a:r>
              <a:rPr lang="en-CA" sz="3200" dirty="0" err="1"/>
              <a:t>ክህነት</a:t>
            </a:r>
            <a:r>
              <a:rPr lang="en-CA" sz="3200" dirty="0"/>
              <a:t> </a:t>
            </a:r>
            <a:r>
              <a:rPr lang="en-CA" sz="3200" dirty="0" err="1"/>
              <a:t>ጻሕቅ</a:t>
            </a:r>
            <a:r>
              <a:rPr lang="en-CA" sz="3200" dirty="0"/>
              <a:t> </a:t>
            </a:r>
            <a:r>
              <a:rPr lang="en-CA" sz="3200" dirty="0" err="1"/>
              <a:t>ወፍርሃተ</a:t>
            </a:r>
            <a:r>
              <a:rPr lang="en-CA" sz="3200" dirty="0"/>
              <a:t> </a:t>
            </a:r>
            <a:r>
              <a:rPr lang="en-CA" sz="3200" dirty="0" err="1"/>
              <a:t>ዚኣሁ</a:t>
            </a:r>
            <a:r>
              <a:rPr lang="en-CA" sz="3200" dirty="0"/>
              <a:t> </a:t>
            </a:r>
            <a:r>
              <a:rPr lang="en-CA" sz="3200" dirty="0" err="1"/>
              <a:t>እስከ</a:t>
            </a:r>
            <a:r>
              <a:rPr lang="en-CA" sz="3200" dirty="0"/>
              <a:t> </a:t>
            </a:r>
            <a:r>
              <a:rPr lang="en-CA" sz="3200" dirty="0" err="1"/>
              <a:t>ፍጻሜ</a:t>
            </a:r>
            <a:r>
              <a:rPr lang="en-CA" sz="3200" dirty="0"/>
              <a:t> </a:t>
            </a:r>
            <a:r>
              <a:rPr lang="en-CA" sz="3200" dirty="0" err="1"/>
              <a:t>ይጸጉ</a:t>
            </a:r>
            <a:r>
              <a:rPr lang="en-CA" sz="3200" dirty="0"/>
              <a:t> </a:t>
            </a:r>
            <a:r>
              <a:rPr lang="en-CA" sz="3200" dirty="0" err="1"/>
              <a:t>ወፃማሆሙ</a:t>
            </a:r>
            <a:r>
              <a:rPr lang="en-CA" sz="3200" dirty="0"/>
              <a:t> </a:t>
            </a:r>
            <a:r>
              <a:rPr lang="en-CA" sz="3200" dirty="0" err="1"/>
              <a:t>ይትወከፍ</a:t>
            </a:r>
            <a:r>
              <a:rPr lang="en-CA" sz="3200" dirty="0"/>
              <a:t>።</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1400" dirty="0">
                <a:solidFill>
                  <a:srgbClr val="FFC000"/>
                </a:solidFill>
              </a:rPr>
              <a:t> </a:t>
            </a:r>
            <a:endParaRPr lang="en-CA" sz="1400" dirty="0" smtClean="0">
              <a:solidFill>
                <a:srgbClr val="FFC000"/>
              </a:solidFill>
            </a:endParaRPr>
          </a:p>
          <a:p>
            <a:r>
              <a:rPr lang="en-CA" sz="3600" dirty="0">
                <a:solidFill>
                  <a:srgbClr val="92D050"/>
                </a:solidFill>
              </a:rPr>
              <a:t>. </a:t>
            </a:r>
            <a:r>
              <a:rPr lang="en-CA" sz="3200" dirty="0" err="1"/>
              <a:t>በእንተ</a:t>
            </a:r>
            <a:r>
              <a:rPr lang="en-CA" sz="3200" dirty="0"/>
              <a:t> </a:t>
            </a:r>
            <a:r>
              <a:rPr lang="en-CA" sz="3200" dirty="0" err="1"/>
              <a:t>ዲያቆናት</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የሃቦሙ</a:t>
            </a:r>
            <a:r>
              <a:rPr lang="en-CA" sz="3200" dirty="0"/>
              <a:t> </a:t>
            </a:r>
            <a:r>
              <a:rPr lang="en-CA" sz="3200" dirty="0" err="1"/>
              <a:t>ምርዋጸ</a:t>
            </a:r>
            <a:r>
              <a:rPr lang="en-CA" sz="3200" dirty="0"/>
              <a:t> </a:t>
            </a:r>
            <a:r>
              <a:rPr lang="en-CA" sz="3200" dirty="0" err="1"/>
              <a:t>ፍጹመ</a:t>
            </a:r>
            <a:r>
              <a:rPr lang="en-CA" sz="3200" dirty="0"/>
              <a:t> </a:t>
            </a:r>
            <a:r>
              <a:rPr lang="en-CA" sz="3200" dirty="0" err="1"/>
              <a:t>ይሩጹ</a:t>
            </a:r>
            <a:r>
              <a:rPr lang="en-CA" sz="3200" dirty="0"/>
              <a:t> </a:t>
            </a:r>
            <a:r>
              <a:rPr lang="en-CA" sz="3200" dirty="0" err="1"/>
              <a:t>ወበቅድስና</a:t>
            </a:r>
            <a:r>
              <a:rPr lang="en-CA" sz="3200" dirty="0"/>
              <a:t> </a:t>
            </a:r>
            <a:r>
              <a:rPr lang="en-CA" sz="3200" dirty="0" err="1"/>
              <a:t>ይቅረቡ</a:t>
            </a:r>
            <a:r>
              <a:rPr lang="en-CA" sz="3200" dirty="0"/>
              <a:t> </a:t>
            </a:r>
            <a:r>
              <a:rPr lang="en-CA" sz="3200" dirty="0" err="1"/>
              <a:t>ፃማሆሙ</a:t>
            </a:r>
            <a:r>
              <a:rPr lang="en-CA" sz="3200" dirty="0"/>
              <a:t> </a:t>
            </a:r>
            <a:r>
              <a:rPr lang="en-CA" sz="3200" dirty="0" err="1"/>
              <a:t>ወፍቅሮሙ</a:t>
            </a:r>
            <a:r>
              <a:rPr lang="en-CA" sz="3200" dirty="0"/>
              <a:t> </a:t>
            </a:r>
            <a:r>
              <a:rPr lang="en-CA" sz="3200" dirty="0" err="1"/>
              <a:t>ይዘከር</a:t>
            </a:r>
            <a:r>
              <a:rPr lang="en-CA" sz="3200" dirty="0"/>
              <a:t>። </a:t>
            </a:r>
            <a:endParaRPr lang="en-CA" sz="3200" dirty="0">
              <a:solidFill>
                <a:srgbClr val="FFFF00"/>
              </a:solidFill>
            </a:endParaRPr>
          </a:p>
          <a:p>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894195"/>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ናይ</a:t>
            </a:r>
            <a:r>
              <a:rPr lang="en-CA" sz="3200" dirty="0"/>
              <a:t> </a:t>
            </a:r>
            <a:r>
              <a:rPr lang="en-CA" sz="3200" dirty="0" err="1"/>
              <a:t>ክህነት</a:t>
            </a:r>
            <a:r>
              <a:rPr lang="en-CA" sz="3200" dirty="0"/>
              <a:t> </a:t>
            </a:r>
            <a:r>
              <a:rPr lang="en-CA" sz="3200" dirty="0" err="1"/>
              <a:t>ሥልጣን</a:t>
            </a:r>
            <a:r>
              <a:rPr lang="en-CA" sz="3200" dirty="0"/>
              <a:t> </a:t>
            </a:r>
            <a:r>
              <a:rPr lang="en-CA" sz="3200" dirty="0" err="1"/>
              <a:t>ካብኣቶም</a:t>
            </a:r>
            <a:r>
              <a:rPr lang="en-CA" sz="3200" dirty="0"/>
              <a:t> </a:t>
            </a:r>
            <a:r>
              <a:rPr lang="en-CA" sz="3200" dirty="0" err="1"/>
              <a:t>ከየርሓቐ</a:t>
            </a:r>
            <a:r>
              <a:rPr lang="en-CA" sz="3200" dirty="0"/>
              <a:t>፡ </a:t>
            </a:r>
            <a:r>
              <a:rPr lang="en-CA" sz="3200" dirty="0" err="1"/>
              <a:t>ትግሃትን</a:t>
            </a:r>
            <a:r>
              <a:rPr lang="en-CA" sz="3200" dirty="0"/>
              <a:t> </a:t>
            </a:r>
            <a:r>
              <a:rPr lang="en-CA" sz="3200" dirty="0" err="1"/>
              <a:t>ፍርሃቱን</a:t>
            </a:r>
            <a:r>
              <a:rPr lang="en-CA" sz="3200" dirty="0"/>
              <a:t> </a:t>
            </a:r>
            <a:r>
              <a:rPr lang="en-CA" sz="3200" dirty="0" err="1"/>
              <a:t>ክሳዕ</a:t>
            </a:r>
            <a:r>
              <a:rPr lang="en-CA" sz="3200" dirty="0"/>
              <a:t> </a:t>
            </a:r>
            <a:r>
              <a:rPr lang="en-CA" sz="3200" dirty="0" err="1"/>
              <a:t>መፈጸምታ</a:t>
            </a:r>
            <a:r>
              <a:rPr lang="en-CA" sz="3200" dirty="0"/>
              <a:t> </a:t>
            </a:r>
            <a:r>
              <a:rPr lang="en-CA" sz="3200" dirty="0" err="1"/>
              <a:t>ኪህቦም</a:t>
            </a:r>
            <a:r>
              <a:rPr lang="en-CA" sz="3200" dirty="0"/>
              <a:t> </a:t>
            </a:r>
            <a:r>
              <a:rPr lang="en-CA" sz="3200" dirty="0" err="1"/>
              <a:t>ፃማኦም</a:t>
            </a:r>
            <a:r>
              <a:rPr lang="en-CA" sz="3200" dirty="0"/>
              <a:t> </a:t>
            </a:r>
            <a:r>
              <a:rPr lang="en-CA" sz="3200" dirty="0" err="1"/>
              <a:t>ድማ</a:t>
            </a:r>
            <a:r>
              <a:rPr lang="en-CA" sz="3200" dirty="0"/>
              <a:t> </a:t>
            </a:r>
            <a:r>
              <a:rPr lang="en-CA" sz="3200" dirty="0" err="1"/>
              <a:t>ኪቕበል</a:t>
            </a:r>
            <a:r>
              <a:rPr lang="en-CA" sz="3200" dirty="0"/>
              <a:t> </a:t>
            </a:r>
            <a:r>
              <a:rPr lang="en-CA" sz="3200" dirty="0" err="1"/>
              <a:t>ምእንቲ</a:t>
            </a:r>
            <a:r>
              <a:rPr lang="en-CA" sz="3200" dirty="0"/>
              <a:t> </a:t>
            </a:r>
            <a:r>
              <a:rPr lang="en-CA" sz="3200" dirty="0" err="1"/>
              <a:t>ቀሳውስቲ</a:t>
            </a:r>
            <a:r>
              <a:rPr lang="en-CA" sz="3200" dirty="0"/>
              <a:t> </a:t>
            </a:r>
            <a:r>
              <a:rPr lang="en-CA" sz="3200" dirty="0" err="1"/>
              <a:t>ንለምን</a:t>
            </a:r>
            <a:r>
              <a:rPr lang="en-CA" sz="3200" dirty="0"/>
              <a:t>። </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ፍጹም</a:t>
            </a:r>
            <a:r>
              <a:rPr lang="en-CA" sz="3200" dirty="0"/>
              <a:t> </a:t>
            </a:r>
            <a:r>
              <a:rPr lang="en-CA" sz="3200" dirty="0" err="1"/>
              <a:t>ቅልጥፍና</a:t>
            </a:r>
            <a:r>
              <a:rPr lang="en-CA" sz="3200" dirty="0"/>
              <a:t> </a:t>
            </a:r>
            <a:r>
              <a:rPr lang="en-CA" sz="3200" dirty="0" err="1"/>
              <a:t>ኪህቦም</a:t>
            </a:r>
            <a:r>
              <a:rPr lang="en-CA" sz="3200" dirty="0"/>
              <a:t>፡ </a:t>
            </a:r>
            <a:r>
              <a:rPr lang="en-CA" sz="3200" dirty="0" err="1"/>
              <a:t>ብንጽሕና</a:t>
            </a:r>
            <a:r>
              <a:rPr lang="en-CA" sz="3200" dirty="0"/>
              <a:t> </a:t>
            </a:r>
            <a:r>
              <a:rPr lang="en-CA" sz="3200" dirty="0" err="1"/>
              <a:t>ኪቐርቡን</a:t>
            </a:r>
            <a:r>
              <a:rPr lang="en-CA" sz="3200" dirty="0"/>
              <a:t> </a:t>
            </a:r>
            <a:r>
              <a:rPr lang="en-CA" sz="3200" dirty="0" err="1"/>
              <a:t>ፃማኦምን</a:t>
            </a:r>
            <a:r>
              <a:rPr lang="en-CA" sz="3200" dirty="0"/>
              <a:t> </a:t>
            </a:r>
            <a:r>
              <a:rPr lang="en-CA" sz="3200" dirty="0" err="1"/>
              <a:t>ፍቕሮምን</a:t>
            </a:r>
            <a:r>
              <a:rPr lang="en-CA" sz="3200" dirty="0"/>
              <a:t> </a:t>
            </a:r>
            <a:r>
              <a:rPr lang="en-CA" sz="3200" dirty="0" err="1"/>
              <a:t>ኪዝክር</a:t>
            </a:r>
            <a:r>
              <a:rPr lang="en-CA" sz="3200" dirty="0"/>
              <a:t> </a:t>
            </a:r>
            <a:r>
              <a:rPr lang="en-CA" sz="3200" dirty="0" err="1"/>
              <a:t>ምእንቲ</a:t>
            </a:r>
            <a:r>
              <a:rPr lang="en-CA" sz="3200" dirty="0"/>
              <a:t> </a:t>
            </a:r>
            <a:r>
              <a:rPr lang="en-CA" sz="3200" dirty="0" err="1"/>
              <a:t>ዲያቆናት</a:t>
            </a:r>
            <a:r>
              <a:rPr lang="en-CA" sz="3200" dirty="0"/>
              <a:t> </a:t>
            </a:r>
            <a:r>
              <a:rPr lang="en-CA" sz="3200" dirty="0" err="1"/>
              <a:t>ንለምን</a:t>
            </a:r>
            <a:r>
              <a:rPr lang="en-CA" sz="3200" dirty="0"/>
              <a:t>። </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109639"/>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2600" dirty="0">
                <a:uFill>
                  <a:solidFill>
                    <a:srgbClr val="000000"/>
                  </a:solidFill>
                </a:uFill>
              </a:rPr>
              <a:t>For the priests we beseech, that God may never take from them the spirit of priesthood, and may give them the grace of zeal and fear of Him unto the end and accept their labor</a:t>
            </a:r>
            <a:r>
              <a:rPr lang="en-US" sz="2600" dirty="0" smtClean="0">
                <a:uFill>
                  <a:solidFill>
                    <a:srgbClr val="000000"/>
                  </a:solidFill>
                </a:uFill>
              </a:rPr>
              <a:t>.</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600" dirty="0">
                <a:uFill>
                  <a:solidFill>
                    <a:srgbClr val="000000"/>
                  </a:solidFill>
                </a:uFill>
              </a:rPr>
              <a:t>For the deacons we beseech, that God may grant them to run a perfect course, and saw them nigh unto Him in holiness, and remember their labor and their love. </a:t>
            </a:r>
            <a:endParaRPr lang="en-US" sz="26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47096643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478970"/>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ንፍቀ</a:t>
            </a:r>
            <a:r>
              <a:rPr lang="en-CA" sz="3200" dirty="0"/>
              <a:t> </a:t>
            </a:r>
            <a:r>
              <a:rPr lang="en-CA" sz="3200" dirty="0" err="1"/>
              <a:t>ዲያቆናት</a:t>
            </a:r>
            <a:r>
              <a:rPr lang="en-CA" sz="3200" dirty="0"/>
              <a:t>፡ </a:t>
            </a:r>
            <a:r>
              <a:rPr lang="en-CA" sz="3200" dirty="0" err="1"/>
              <a:t>ወኣናጉንስጢስ</a:t>
            </a:r>
            <a:r>
              <a:rPr lang="en-CA" sz="3200" dirty="0"/>
              <a:t>፡ </a:t>
            </a:r>
            <a:r>
              <a:rPr lang="en-CA" sz="3200" dirty="0" err="1"/>
              <a:t>ወመዘምራን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ጻሕቀ</a:t>
            </a:r>
            <a:r>
              <a:rPr lang="en-CA" sz="3200" dirty="0"/>
              <a:t> </a:t>
            </a:r>
            <a:r>
              <a:rPr lang="en-CA" sz="3200" dirty="0" err="1"/>
              <a:t>ሃይማኖቶሙ</a:t>
            </a:r>
            <a:r>
              <a:rPr lang="en-CA" sz="3200" dirty="0"/>
              <a:t> </a:t>
            </a:r>
            <a:r>
              <a:rPr lang="en-CA" sz="3200" dirty="0" err="1"/>
              <a:t>ይፈጽሙ</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መበለታት</a:t>
            </a:r>
            <a:r>
              <a:rPr lang="en-CA" sz="3200" dirty="0"/>
              <a:t> </a:t>
            </a:r>
            <a:r>
              <a:rPr lang="en-CA" sz="3200" dirty="0" err="1"/>
              <a:t>ወመዓስባት</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ይስማዕ</a:t>
            </a:r>
            <a:r>
              <a:rPr lang="en-CA" sz="3200" dirty="0"/>
              <a:t> </a:t>
            </a:r>
            <a:r>
              <a:rPr lang="en-CA" sz="3200" dirty="0" err="1"/>
              <a:t>ስእለቶን</a:t>
            </a:r>
            <a:r>
              <a:rPr lang="en-CA" sz="3200" dirty="0"/>
              <a:t> </a:t>
            </a:r>
            <a:r>
              <a:rPr lang="en-CA" sz="3200" dirty="0" err="1"/>
              <a:t>ወፈድፋደ</a:t>
            </a:r>
            <a:r>
              <a:rPr lang="en-CA" sz="3200" dirty="0"/>
              <a:t> </a:t>
            </a:r>
            <a:r>
              <a:rPr lang="en-CA" sz="3200" dirty="0" err="1"/>
              <a:t>ጸጋ</a:t>
            </a:r>
            <a:r>
              <a:rPr lang="en-CA" sz="3200" dirty="0"/>
              <a:t> </a:t>
            </a:r>
            <a:r>
              <a:rPr lang="en-CA" sz="3200" dirty="0" err="1"/>
              <a:t>መንፈስ</a:t>
            </a:r>
            <a:r>
              <a:rPr lang="en-CA" sz="3200" dirty="0"/>
              <a:t> </a:t>
            </a:r>
            <a:r>
              <a:rPr lang="en-CA" sz="3200" dirty="0" err="1"/>
              <a:t>ቅዱስ</a:t>
            </a:r>
            <a:r>
              <a:rPr lang="en-CA" sz="3200" dirty="0"/>
              <a:t> </a:t>
            </a:r>
            <a:r>
              <a:rPr lang="en-CA" sz="3200" dirty="0" err="1"/>
              <a:t>ይጸግዎን</a:t>
            </a:r>
            <a:r>
              <a:rPr lang="en-CA" sz="3200" dirty="0"/>
              <a:t> </a:t>
            </a:r>
            <a:r>
              <a:rPr lang="en-CA" sz="3200" dirty="0" err="1"/>
              <a:t>ውስተ</a:t>
            </a:r>
            <a:r>
              <a:rPr lang="en-CA" sz="3200" dirty="0"/>
              <a:t> </a:t>
            </a:r>
            <a:r>
              <a:rPr lang="en-CA" sz="3200" dirty="0" err="1"/>
              <a:t>ኣልባቢሆን</a:t>
            </a:r>
            <a:r>
              <a:rPr lang="en-CA" sz="3200" dirty="0"/>
              <a:t> </a:t>
            </a:r>
            <a:r>
              <a:rPr lang="en-CA" sz="3200" dirty="0" err="1"/>
              <a:t>ወይትወከፍ</a:t>
            </a:r>
            <a:r>
              <a:rPr lang="en-CA" sz="3200" dirty="0"/>
              <a:t> </a:t>
            </a:r>
            <a:r>
              <a:rPr lang="en-CA" sz="3200" dirty="0" err="1"/>
              <a:t>ፃማሆን</a:t>
            </a:r>
            <a:r>
              <a:rPr lang="en-CA" sz="3200" dirty="0"/>
              <a:t>።</a:t>
            </a:r>
            <a:endParaRPr lang="en-CA" sz="3200" dirty="0">
              <a:solidFill>
                <a:srgbClr val="FFFF00"/>
              </a:solidFill>
            </a:endParaRPr>
          </a:p>
          <a:p>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678751"/>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ድሌት</a:t>
            </a:r>
            <a:r>
              <a:rPr lang="en-CA" sz="3200" dirty="0"/>
              <a:t> </a:t>
            </a:r>
            <a:r>
              <a:rPr lang="en-CA" sz="3200" dirty="0" err="1"/>
              <a:t>እምነቶም</a:t>
            </a:r>
            <a:r>
              <a:rPr lang="en-CA" sz="3200" dirty="0"/>
              <a:t> </a:t>
            </a:r>
            <a:r>
              <a:rPr lang="en-CA" sz="3200" dirty="0" err="1"/>
              <a:t>ኪፍጽሙ</a:t>
            </a:r>
            <a:r>
              <a:rPr lang="en-CA" sz="3200" dirty="0"/>
              <a:t>፡ </a:t>
            </a:r>
            <a:r>
              <a:rPr lang="en-CA" sz="3200" dirty="0" err="1"/>
              <a:t>ትግሃት</a:t>
            </a:r>
            <a:r>
              <a:rPr lang="en-CA" sz="3200" dirty="0"/>
              <a:t> </a:t>
            </a:r>
            <a:r>
              <a:rPr lang="en-CA" sz="3200" dirty="0" err="1"/>
              <a:t>ኪህቦም</a:t>
            </a:r>
            <a:r>
              <a:rPr lang="en-CA" sz="3200" dirty="0"/>
              <a:t> </a:t>
            </a:r>
            <a:r>
              <a:rPr lang="en-CA" sz="3200" dirty="0" err="1"/>
              <a:t>ምእንቲ</a:t>
            </a:r>
            <a:r>
              <a:rPr lang="en-CA" sz="3200" dirty="0"/>
              <a:t> </a:t>
            </a:r>
            <a:r>
              <a:rPr lang="en-CA" sz="3200" dirty="0" err="1"/>
              <a:t>ተራዳእቲ</a:t>
            </a:r>
            <a:r>
              <a:rPr lang="en-CA" sz="3200" dirty="0"/>
              <a:t> </a:t>
            </a:r>
            <a:r>
              <a:rPr lang="en-CA" sz="3200" dirty="0" err="1"/>
              <a:t>ዲያቆናት</a:t>
            </a:r>
            <a:r>
              <a:rPr lang="en-CA" sz="3200" dirty="0"/>
              <a:t>፡ </a:t>
            </a:r>
            <a:r>
              <a:rPr lang="en-CA" sz="3200" dirty="0" err="1"/>
              <a:t>ኣንበብቲን</a:t>
            </a:r>
            <a:r>
              <a:rPr lang="en-CA" sz="3200" dirty="0"/>
              <a:t>፡ </a:t>
            </a:r>
            <a:r>
              <a:rPr lang="en-CA" sz="3200" dirty="0" err="1"/>
              <a:t>መዘምራንን</a:t>
            </a:r>
            <a:r>
              <a:rPr lang="en-CA" sz="3200" dirty="0"/>
              <a:t> </a:t>
            </a:r>
            <a:r>
              <a:rPr lang="en-CA" sz="3200" dirty="0" err="1"/>
              <a:t>ንለምን</a:t>
            </a:r>
            <a:r>
              <a:rPr lang="en-CA" sz="3200" dirty="0"/>
              <a:t>።</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ልማኖኣን</a:t>
            </a:r>
            <a:r>
              <a:rPr lang="en-CA" sz="3200" dirty="0"/>
              <a:t> </a:t>
            </a:r>
            <a:r>
              <a:rPr lang="en-CA" sz="3200" dirty="0" err="1"/>
              <a:t>ኪሰምዐን</a:t>
            </a:r>
            <a:r>
              <a:rPr lang="en-CA" sz="3200" dirty="0"/>
              <a:t> </a:t>
            </a:r>
            <a:r>
              <a:rPr lang="en-CA" sz="3200" dirty="0" err="1"/>
              <a:t>ዝዓዘዘ</a:t>
            </a:r>
            <a:r>
              <a:rPr lang="en-CA" sz="3200" dirty="0"/>
              <a:t> </a:t>
            </a:r>
            <a:r>
              <a:rPr lang="en-CA" sz="3200" dirty="0" err="1"/>
              <a:t>ጸጋ</a:t>
            </a:r>
            <a:r>
              <a:rPr lang="en-CA" sz="3200" dirty="0"/>
              <a:t> </a:t>
            </a:r>
            <a:r>
              <a:rPr lang="en-CA" sz="3200" dirty="0" err="1"/>
              <a:t>መንፈስ</a:t>
            </a:r>
            <a:r>
              <a:rPr lang="en-CA" sz="3200" dirty="0"/>
              <a:t> </a:t>
            </a:r>
            <a:r>
              <a:rPr lang="en-CA" sz="3200" dirty="0" err="1"/>
              <a:t>ቅዱስ</a:t>
            </a:r>
            <a:r>
              <a:rPr lang="en-CA" sz="3200" dirty="0"/>
              <a:t> </a:t>
            </a:r>
            <a:r>
              <a:rPr lang="en-CA" sz="3200" dirty="0" err="1"/>
              <a:t>ኣብ</a:t>
            </a:r>
            <a:r>
              <a:rPr lang="en-CA" sz="3200" dirty="0"/>
              <a:t> </a:t>
            </a:r>
            <a:r>
              <a:rPr lang="en-CA" sz="3200" dirty="0" err="1"/>
              <a:t>ልበን</a:t>
            </a:r>
            <a:r>
              <a:rPr lang="en-CA" sz="3200" dirty="0"/>
              <a:t> </a:t>
            </a:r>
            <a:r>
              <a:rPr lang="en-CA" sz="3200" dirty="0" err="1"/>
              <a:t>ኬኅድርን</a:t>
            </a:r>
            <a:r>
              <a:rPr lang="en-CA" sz="3200" dirty="0"/>
              <a:t> </a:t>
            </a:r>
            <a:r>
              <a:rPr lang="en-CA" sz="3200" dirty="0" err="1"/>
              <a:t>ፃማኣን</a:t>
            </a:r>
            <a:r>
              <a:rPr lang="en-CA" sz="3200" dirty="0"/>
              <a:t> </a:t>
            </a:r>
            <a:r>
              <a:rPr lang="en-CA" sz="3200" dirty="0" err="1"/>
              <a:t>ኪቕበልን</a:t>
            </a:r>
            <a:r>
              <a:rPr lang="en-CA" sz="3200" dirty="0"/>
              <a:t> </a:t>
            </a:r>
            <a:r>
              <a:rPr lang="en-CA" sz="3200" dirty="0" err="1"/>
              <a:t>ምእንቲ</a:t>
            </a:r>
            <a:r>
              <a:rPr lang="en-CA" sz="3200" dirty="0"/>
              <a:t> </a:t>
            </a:r>
            <a:r>
              <a:rPr lang="en-CA" sz="3200" dirty="0" err="1"/>
              <a:t>መበለታትን</a:t>
            </a:r>
            <a:r>
              <a:rPr lang="en-CA" sz="3200" dirty="0"/>
              <a:t> </a:t>
            </a:r>
            <a:r>
              <a:rPr lang="en-CA" sz="3200" dirty="0" err="1"/>
              <a:t>ረዳኢ</a:t>
            </a:r>
            <a:r>
              <a:rPr lang="en-CA" sz="3200" dirty="0"/>
              <a:t> </a:t>
            </a:r>
            <a:r>
              <a:rPr lang="en-CA" sz="3200" dirty="0" err="1"/>
              <a:t>ዘይብለንን</a:t>
            </a:r>
            <a:r>
              <a:rPr lang="en-CA" sz="3200" dirty="0"/>
              <a:t> </a:t>
            </a:r>
            <a:r>
              <a:rPr lang="en-CA" sz="3200" dirty="0" err="1"/>
              <a:t>ንለምን</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078861"/>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For the assistant deacons and the </a:t>
            </a:r>
            <a:r>
              <a:rPr lang="en-US" sz="2800" dirty="0" err="1">
                <a:uFill>
                  <a:solidFill>
                    <a:srgbClr val="000000"/>
                  </a:solidFill>
                </a:uFill>
              </a:rPr>
              <a:t>anagnosts</a:t>
            </a:r>
            <a:r>
              <a:rPr lang="en-US" sz="2800" dirty="0">
                <a:uFill>
                  <a:solidFill>
                    <a:srgbClr val="000000"/>
                  </a:solidFill>
                </a:uFill>
              </a:rPr>
              <a:t> and the singers we beseech, that God may grant them to perfect the diligence of their faith.</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1800"/>
            </a:pPr>
            <a:r>
              <a:rPr lang="en-CA" sz="2800" dirty="0">
                <a:solidFill>
                  <a:srgbClr val="92D050"/>
                </a:solidFill>
              </a:rPr>
              <a:t> . </a:t>
            </a:r>
            <a:r>
              <a:rPr lang="en-US" sz="2800" dirty="0"/>
              <a:t>For the widows and the bereaved we beseech, that God may hear their prayers and vouchsafe them abundantly in their hearts the grace of the Holy Spirit and accept their labor. </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8178295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709529"/>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ደናግል</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ኣክሊለ</a:t>
            </a:r>
            <a:r>
              <a:rPr lang="en-CA" sz="3200" dirty="0"/>
              <a:t> </a:t>
            </a:r>
            <a:r>
              <a:rPr lang="en-CA" sz="3200" dirty="0" err="1"/>
              <a:t>ድንግልና</a:t>
            </a:r>
            <a:r>
              <a:rPr lang="en-CA" sz="3200" dirty="0"/>
              <a:t> </a:t>
            </a:r>
            <a:r>
              <a:rPr lang="en-CA" sz="3200" dirty="0" err="1"/>
              <a:t>ወይኩኑ</a:t>
            </a:r>
            <a:r>
              <a:rPr lang="en-CA" sz="3200" dirty="0"/>
              <a:t> </a:t>
            </a:r>
            <a:r>
              <a:rPr lang="en-CA" sz="3200" dirty="0" err="1"/>
              <a:t>ለእግዚኣብሔር</a:t>
            </a:r>
            <a:r>
              <a:rPr lang="en-CA" sz="3200" dirty="0"/>
              <a:t> </a:t>
            </a:r>
            <a:r>
              <a:rPr lang="en-CA" sz="3200" dirty="0" err="1"/>
              <a:t>ውሉደ</a:t>
            </a:r>
            <a:r>
              <a:rPr lang="en-CA" sz="3200" dirty="0"/>
              <a:t> </a:t>
            </a:r>
            <a:r>
              <a:rPr lang="en-CA" sz="3200" dirty="0" err="1"/>
              <a:t>ወኣዋልደ</a:t>
            </a:r>
            <a:r>
              <a:rPr lang="en-CA" sz="3200" dirty="0"/>
              <a:t> </a:t>
            </a:r>
            <a:r>
              <a:rPr lang="en-CA" sz="3200" dirty="0" err="1"/>
              <a:t>ወይትወከፍ</a:t>
            </a:r>
            <a:r>
              <a:rPr lang="en-CA" sz="3200" dirty="0"/>
              <a:t> </a:t>
            </a:r>
            <a:r>
              <a:rPr lang="en-CA" sz="3200" dirty="0" err="1"/>
              <a:t>ፃማሆሙ</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endParaRPr lang="en-CA" sz="1400" dirty="0" smtClean="0">
              <a:solidFill>
                <a:srgbClr val="FFC000"/>
              </a:solidFill>
            </a:endParaRPr>
          </a:p>
          <a:p>
            <a:r>
              <a:rPr lang="en-CA" sz="3600" dirty="0">
                <a:solidFill>
                  <a:srgbClr val="92D050"/>
                </a:solidFill>
              </a:rPr>
              <a:t>. </a:t>
            </a:r>
            <a:r>
              <a:rPr lang="en-CA" sz="3200" dirty="0" err="1"/>
              <a:t>በእንተ</a:t>
            </a:r>
            <a:r>
              <a:rPr lang="en-CA" sz="3200" dirty="0"/>
              <a:t> </a:t>
            </a:r>
            <a:r>
              <a:rPr lang="en-CA" sz="3200" dirty="0" err="1"/>
              <a:t>መስተኣግሳን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ዐስቦሙ</a:t>
            </a:r>
            <a:r>
              <a:rPr lang="en-CA" sz="3200" dirty="0"/>
              <a:t> </a:t>
            </a:r>
            <a:r>
              <a:rPr lang="en-CA" sz="3200" dirty="0" err="1"/>
              <a:t>በትዕግስት</a:t>
            </a:r>
            <a:r>
              <a:rPr lang="en-CA" sz="3200" dirty="0"/>
              <a:t> </a:t>
            </a:r>
            <a:r>
              <a:rPr lang="en-CA" sz="3200" dirty="0" err="1"/>
              <a:t>ይንሥኡ</a:t>
            </a:r>
            <a:r>
              <a:rPr lang="en-CA" sz="3200" dirty="0"/>
              <a:t>። </a:t>
            </a:r>
            <a:endParaRPr lang="en-CA" sz="1600" dirty="0" smtClean="0">
              <a:solidFill>
                <a:srgbClr val="FFFF00"/>
              </a:solidFill>
            </a:endParaRPr>
          </a:p>
          <a:p>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5909310"/>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ኣክሊል</a:t>
            </a:r>
            <a:r>
              <a:rPr lang="en-CA" sz="3200" dirty="0"/>
              <a:t> </a:t>
            </a:r>
            <a:r>
              <a:rPr lang="en-CA" sz="3200" dirty="0" err="1"/>
              <a:t>ድንግልና</a:t>
            </a:r>
            <a:r>
              <a:rPr lang="en-CA" sz="3200" dirty="0"/>
              <a:t> </a:t>
            </a:r>
            <a:r>
              <a:rPr lang="en-CA" sz="3200" dirty="0" err="1"/>
              <a:t>ኪህቦም</a:t>
            </a:r>
            <a:r>
              <a:rPr lang="en-CA" sz="3200" dirty="0"/>
              <a:t> </a:t>
            </a:r>
            <a:r>
              <a:rPr lang="en-CA" sz="3200" dirty="0" err="1"/>
              <a:t>ንእግዚኣብሔር</a:t>
            </a:r>
            <a:r>
              <a:rPr lang="en-CA" sz="3200" dirty="0"/>
              <a:t> </a:t>
            </a:r>
            <a:r>
              <a:rPr lang="en-CA" sz="3200" dirty="0" err="1"/>
              <a:t>ውሉድን</a:t>
            </a:r>
            <a:r>
              <a:rPr lang="en-CA" sz="3200" dirty="0"/>
              <a:t> </a:t>
            </a:r>
            <a:r>
              <a:rPr lang="en-CA" sz="3200" dirty="0" err="1"/>
              <a:t>ኣዋልድን</a:t>
            </a:r>
            <a:r>
              <a:rPr lang="en-CA" sz="3200" dirty="0"/>
              <a:t> </a:t>
            </a:r>
            <a:r>
              <a:rPr lang="en-CA" sz="3200" dirty="0" err="1"/>
              <a:t>ኪኮኑ</a:t>
            </a:r>
            <a:r>
              <a:rPr lang="en-CA" sz="3200" dirty="0"/>
              <a:t>፡ </a:t>
            </a:r>
            <a:r>
              <a:rPr lang="en-CA" sz="3200" dirty="0" err="1"/>
              <a:t>ፃማኦም</a:t>
            </a:r>
            <a:r>
              <a:rPr lang="en-CA" sz="3200" dirty="0"/>
              <a:t> </a:t>
            </a:r>
            <a:r>
              <a:rPr lang="en-CA" sz="3200" dirty="0" err="1"/>
              <a:t>ድማ</a:t>
            </a:r>
            <a:r>
              <a:rPr lang="en-CA" sz="3200" dirty="0"/>
              <a:t> </a:t>
            </a:r>
            <a:r>
              <a:rPr lang="en-CA" sz="3200" dirty="0" err="1"/>
              <a:t>ኪቕበል</a:t>
            </a:r>
            <a:r>
              <a:rPr lang="en-CA" sz="3200" dirty="0"/>
              <a:t> </a:t>
            </a:r>
            <a:r>
              <a:rPr lang="en-CA" sz="3200" dirty="0" err="1"/>
              <a:t>ምእንቲ</a:t>
            </a:r>
            <a:r>
              <a:rPr lang="en-CA" sz="3200" dirty="0"/>
              <a:t> </a:t>
            </a:r>
            <a:r>
              <a:rPr lang="en-CA" sz="3200" dirty="0" err="1"/>
              <a:t>ደናግል</a:t>
            </a:r>
            <a:r>
              <a:rPr lang="en-CA" sz="3200" dirty="0"/>
              <a:t> </a:t>
            </a:r>
            <a:r>
              <a:rPr lang="en-CA" sz="3200" dirty="0" err="1"/>
              <a:t>ንለምን</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ዓስቢ</a:t>
            </a:r>
            <a:r>
              <a:rPr lang="en-CA" sz="3200" dirty="0"/>
              <a:t> </a:t>
            </a:r>
            <a:r>
              <a:rPr lang="en-CA" sz="3200" dirty="0" err="1"/>
              <a:t>ትዕግስቶም</a:t>
            </a:r>
            <a:r>
              <a:rPr lang="en-CA" sz="3200" dirty="0"/>
              <a:t> </a:t>
            </a:r>
            <a:r>
              <a:rPr lang="en-CA" sz="3200" dirty="0" err="1"/>
              <a:t>ኪህቦም</a:t>
            </a:r>
            <a:r>
              <a:rPr lang="en-CA" sz="3200" dirty="0"/>
              <a:t> </a:t>
            </a:r>
            <a:r>
              <a:rPr lang="en-CA" sz="3200" dirty="0" err="1"/>
              <a:t>ምእንቲ</a:t>
            </a:r>
            <a:r>
              <a:rPr lang="en-CA" sz="3200" dirty="0"/>
              <a:t> </a:t>
            </a:r>
            <a:r>
              <a:rPr lang="en-CA" sz="3200" dirty="0" err="1"/>
              <a:t>ዕጉሳት</a:t>
            </a:r>
            <a:r>
              <a:rPr lang="en-CA" sz="3200" dirty="0"/>
              <a:t> </a:t>
            </a:r>
            <a:r>
              <a:rPr lang="en-CA" sz="3200" dirty="0" err="1"/>
              <a:t>ሰባት</a:t>
            </a:r>
            <a:r>
              <a:rPr lang="en-CA" sz="3200" dirty="0"/>
              <a:t> </a:t>
            </a:r>
            <a:r>
              <a:rPr lang="en-CA" sz="3200" dirty="0" err="1"/>
              <a:t>ንለምን</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6801862"/>
          </a:xfrm>
          <a:prstGeom prst="rect">
            <a:avLst/>
          </a:prstGeom>
        </p:spPr>
        <p:txBody>
          <a:bodyPr wrap="square">
            <a:spAutoFit/>
          </a:bodyPr>
          <a:lstStyle/>
          <a:p>
            <a:pPr marL="40639" marR="40639">
              <a:spcBef>
                <a:spcPts val="600"/>
              </a:spcBef>
              <a:buClr>
                <a:srgbClr val="000000"/>
              </a:buClr>
              <a:buFont typeface="Arial"/>
              <a:defRPr sz="2000"/>
            </a:pPr>
            <a:r>
              <a:rPr lang="en-CA" sz="2800" dirty="0" smtClean="0">
                <a:solidFill>
                  <a:srgbClr val="92D050"/>
                </a:solidFill>
              </a:rPr>
              <a:t> </a:t>
            </a:r>
            <a:r>
              <a:rPr lang="en-CA" sz="2800" dirty="0">
                <a:solidFill>
                  <a:srgbClr val="92D050"/>
                </a:solidFill>
              </a:rPr>
              <a:t>. </a:t>
            </a:r>
            <a:r>
              <a:rPr lang="en-US" sz="2800" dirty="0"/>
              <a:t>For the virgins we beseech, that God may grant them the crown of virginity, and that they may be unto God sons and daughters and that He may accept their labor.</a:t>
            </a:r>
            <a:endParaRPr lang="en-US" sz="2800" dirty="0">
              <a:uFill>
                <a:solidFill>
                  <a:srgbClr val="000000"/>
                </a:solidFill>
              </a:uFill>
            </a:endParaRP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1800"/>
            </a:pPr>
            <a:r>
              <a:rPr lang="en-CA" sz="2800" dirty="0">
                <a:solidFill>
                  <a:srgbClr val="92D050"/>
                </a:solidFill>
              </a:rPr>
              <a:t> . </a:t>
            </a:r>
            <a:r>
              <a:rPr lang="en-US" sz="2800" dirty="0">
                <a:uFill>
                  <a:solidFill>
                    <a:srgbClr val="000000"/>
                  </a:solidFill>
                </a:uFill>
              </a:rPr>
              <a:t>For those who suffer patiently we beseech, that God grant them to receive their rewards through patience. </a:t>
            </a:r>
            <a:endParaRPr lang="en-US" sz="2800" dirty="0"/>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96237786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32749"/>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ሕዝባውያን</a:t>
            </a:r>
            <a:r>
              <a:rPr lang="en-CA" sz="3200" dirty="0"/>
              <a:t> </a:t>
            </a:r>
            <a:r>
              <a:rPr lang="en-CA" sz="3200" dirty="0" err="1"/>
              <a:t>ወመሃይምናን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ሃይማኖተ</a:t>
            </a:r>
            <a:r>
              <a:rPr lang="en-CA" sz="3200" dirty="0"/>
              <a:t> </a:t>
            </a:r>
            <a:r>
              <a:rPr lang="en-CA" sz="3200" dirty="0" err="1"/>
              <a:t>ፍጹመ</a:t>
            </a:r>
            <a:r>
              <a:rPr lang="en-CA" sz="3200" dirty="0"/>
              <a:t> </a:t>
            </a:r>
            <a:r>
              <a:rPr lang="en-CA" sz="3200" dirty="0" err="1"/>
              <a:t>በንጹሕ</a:t>
            </a:r>
            <a:r>
              <a:rPr lang="en-CA" sz="3200" dirty="0"/>
              <a:t> </a:t>
            </a:r>
            <a:r>
              <a:rPr lang="en-CA" sz="3200" dirty="0" err="1"/>
              <a:t>ይዕቀቡ</a:t>
            </a:r>
            <a:r>
              <a:rPr lang="en-CA" sz="3200" dirty="0"/>
              <a:t>።</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ንኡሰ</a:t>
            </a:r>
            <a:r>
              <a:rPr lang="en-CA" sz="3200" dirty="0"/>
              <a:t> </a:t>
            </a:r>
            <a:r>
              <a:rPr lang="en-CA" sz="3200" dirty="0" err="1"/>
              <a:t>ክርስቲያን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መክፈልተ</a:t>
            </a:r>
            <a:r>
              <a:rPr lang="en-CA" sz="3200" dirty="0"/>
              <a:t> </a:t>
            </a:r>
            <a:r>
              <a:rPr lang="en-CA" sz="3200" dirty="0" err="1"/>
              <a:t>ሠናየ</a:t>
            </a:r>
            <a:r>
              <a:rPr lang="en-CA" sz="3200" dirty="0"/>
              <a:t> </a:t>
            </a:r>
            <a:r>
              <a:rPr lang="en-CA" sz="3200" dirty="0" err="1"/>
              <a:t>ወሕፅበተ</a:t>
            </a:r>
            <a:r>
              <a:rPr lang="en-CA" sz="3200" dirty="0"/>
              <a:t> </a:t>
            </a:r>
            <a:r>
              <a:rPr lang="en-CA" sz="3200" dirty="0" err="1"/>
              <a:t>ዳግም</a:t>
            </a:r>
            <a:r>
              <a:rPr lang="en-CA" sz="3200" dirty="0"/>
              <a:t> </a:t>
            </a:r>
            <a:r>
              <a:rPr lang="en-CA" sz="3200" dirty="0" err="1"/>
              <a:t>ልደት</a:t>
            </a:r>
            <a:r>
              <a:rPr lang="en-CA" sz="3200" dirty="0"/>
              <a:t> </a:t>
            </a:r>
            <a:r>
              <a:rPr lang="en-CA" sz="3200" dirty="0" err="1"/>
              <a:t>ለሥርየተ</a:t>
            </a:r>
            <a:r>
              <a:rPr lang="en-CA" sz="3200" dirty="0"/>
              <a:t> </a:t>
            </a:r>
            <a:r>
              <a:rPr lang="en-CA" sz="3200" dirty="0" err="1"/>
              <a:t>ኃጢኣት</a:t>
            </a:r>
            <a:r>
              <a:rPr lang="en-CA" sz="3200" dirty="0"/>
              <a:t> </a:t>
            </a:r>
            <a:r>
              <a:rPr lang="en-CA" sz="3200" dirty="0" err="1"/>
              <a:t>ወበማኅተመ</a:t>
            </a:r>
            <a:r>
              <a:rPr lang="en-CA" sz="3200" dirty="0"/>
              <a:t> </a:t>
            </a:r>
            <a:r>
              <a:rPr lang="en-CA" sz="3200" dirty="0" err="1"/>
              <a:t>ቅድስት</a:t>
            </a:r>
            <a:r>
              <a:rPr lang="en-CA" sz="3200" dirty="0"/>
              <a:t> </a:t>
            </a:r>
            <a:r>
              <a:rPr lang="en-CA" sz="3200" dirty="0" err="1"/>
              <a:t>ሥላሴ</a:t>
            </a:r>
            <a:r>
              <a:rPr lang="en-CA" sz="3200" dirty="0"/>
              <a:t> </a:t>
            </a:r>
            <a:r>
              <a:rPr lang="en-CA" sz="3200" dirty="0" err="1"/>
              <a:t>ይኅትሞሙ</a:t>
            </a:r>
            <a:r>
              <a:rPr lang="en-CA" sz="3200" dirty="0" smtClean="0"/>
              <a:t>።</a:t>
            </a:r>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401753"/>
          </a:xfrm>
          <a:prstGeom prst="rect">
            <a:avLst/>
          </a:prstGeom>
        </p:spPr>
        <p:txBody>
          <a:bodyPr wrap="square">
            <a:spAutoFit/>
          </a:bodyPr>
          <a:lstStyle/>
          <a:p>
            <a:r>
              <a:rPr lang="en-CA" sz="4000" dirty="0" smtClean="0">
                <a:solidFill>
                  <a:srgbClr val="92D050"/>
                </a:solidFill>
              </a:rPr>
              <a:t>. </a:t>
            </a:r>
            <a:r>
              <a:rPr lang="en-CA" sz="3200" dirty="0" err="1"/>
              <a:t>ብንጽሕና</a:t>
            </a:r>
            <a:r>
              <a:rPr lang="en-CA" sz="3200" dirty="0"/>
              <a:t> </a:t>
            </a:r>
            <a:r>
              <a:rPr lang="en-CA" sz="3200" dirty="0" err="1"/>
              <a:t>ኮይኖም</a:t>
            </a:r>
            <a:r>
              <a:rPr lang="en-CA" sz="3200" dirty="0"/>
              <a:t> </a:t>
            </a:r>
            <a:r>
              <a:rPr lang="en-CA" sz="3200" dirty="0" err="1"/>
              <a:t>ኪሕልዉ</a:t>
            </a:r>
            <a:r>
              <a:rPr lang="en-CA" sz="3200" dirty="0"/>
              <a:t> </a:t>
            </a:r>
            <a:r>
              <a:rPr lang="en-CA" sz="3200" dirty="0" err="1"/>
              <a:t>እግዚኣብሔር</a:t>
            </a:r>
            <a:r>
              <a:rPr lang="en-CA" sz="3200" dirty="0"/>
              <a:t> </a:t>
            </a:r>
            <a:r>
              <a:rPr lang="en-CA" sz="3200" dirty="0" err="1"/>
              <a:t>ፍጹም</a:t>
            </a:r>
            <a:r>
              <a:rPr lang="en-CA" sz="3200" dirty="0"/>
              <a:t> </a:t>
            </a:r>
            <a:r>
              <a:rPr lang="en-CA" sz="3200" dirty="0" err="1"/>
              <a:t>ሃይማኖት</a:t>
            </a:r>
            <a:r>
              <a:rPr lang="en-CA" sz="3200" dirty="0"/>
              <a:t> </a:t>
            </a:r>
            <a:r>
              <a:rPr lang="en-CA" sz="3200" dirty="0" err="1"/>
              <a:t>ኪህቦም</a:t>
            </a:r>
            <a:r>
              <a:rPr lang="en-CA" sz="3200" dirty="0"/>
              <a:t>፡ </a:t>
            </a:r>
            <a:r>
              <a:rPr lang="en-CA" sz="3200" dirty="0" err="1"/>
              <a:t>ምእንቲ</a:t>
            </a:r>
            <a:r>
              <a:rPr lang="en-CA" sz="3200" dirty="0"/>
              <a:t> </a:t>
            </a:r>
            <a:r>
              <a:rPr lang="en-CA" sz="3200" dirty="0" err="1"/>
              <a:t>ሕዝባውያንን</a:t>
            </a:r>
            <a:r>
              <a:rPr lang="en-CA" sz="3200" dirty="0"/>
              <a:t> </a:t>
            </a:r>
            <a:r>
              <a:rPr lang="en-CA" sz="3200" dirty="0" err="1"/>
              <a:t>ምእመናንን</a:t>
            </a:r>
            <a:r>
              <a:rPr lang="en-CA" sz="3200" dirty="0"/>
              <a:t> </a:t>
            </a:r>
            <a:r>
              <a:rPr lang="en-CA" sz="3200" dirty="0" err="1"/>
              <a:t>ንለምን</a:t>
            </a:r>
            <a:r>
              <a:rPr lang="en-CA" sz="3200" dirty="0"/>
              <a:t>።</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ሠናይ</a:t>
            </a:r>
            <a:r>
              <a:rPr lang="en-CA" sz="3200" dirty="0"/>
              <a:t> </a:t>
            </a:r>
            <a:r>
              <a:rPr lang="en-CA" sz="3200" dirty="0" err="1"/>
              <a:t>ዕድልን</a:t>
            </a:r>
            <a:r>
              <a:rPr lang="en-CA" sz="3200" dirty="0"/>
              <a:t> </a:t>
            </a:r>
            <a:r>
              <a:rPr lang="en-CA" sz="3200" dirty="0" err="1"/>
              <a:t>ኃጢኣት</a:t>
            </a:r>
            <a:r>
              <a:rPr lang="en-CA" sz="3200" dirty="0"/>
              <a:t> </a:t>
            </a:r>
            <a:r>
              <a:rPr lang="en-CA" sz="3200" dirty="0" err="1"/>
              <a:t>ንምስትሥራይ</a:t>
            </a:r>
            <a:r>
              <a:rPr lang="en-CA" sz="3200" dirty="0"/>
              <a:t> </a:t>
            </a:r>
            <a:r>
              <a:rPr lang="en-CA" sz="3200" dirty="0" err="1"/>
              <a:t>ካልኣይ</a:t>
            </a:r>
            <a:r>
              <a:rPr lang="en-CA" sz="3200" dirty="0"/>
              <a:t> </a:t>
            </a:r>
            <a:r>
              <a:rPr lang="en-CA" sz="3200" dirty="0" err="1"/>
              <a:t>ምውላድ</a:t>
            </a:r>
            <a:r>
              <a:rPr lang="en-CA" sz="3200" dirty="0"/>
              <a:t> </a:t>
            </a:r>
            <a:r>
              <a:rPr lang="en-CA" sz="3200" dirty="0" err="1"/>
              <a:t>ንዚረክቡሉ</a:t>
            </a:r>
            <a:r>
              <a:rPr lang="en-CA" sz="3200" dirty="0"/>
              <a:t> </a:t>
            </a:r>
            <a:r>
              <a:rPr lang="en-CA" sz="3200" dirty="0" err="1"/>
              <a:t>ጥምቀት</a:t>
            </a:r>
            <a:r>
              <a:rPr lang="en-CA" sz="3200" dirty="0"/>
              <a:t> </a:t>
            </a:r>
            <a:r>
              <a:rPr lang="en-CA" sz="3200" dirty="0" err="1"/>
              <a:t>ኪህቦምን</a:t>
            </a:r>
            <a:r>
              <a:rPr lang="en-CA" sz="3200" dirty="0"/>
              <a:t> </a:t>
            </a:r>
            <a:r>
              <a:rPr lang="en-CA" sz="3200" dirty="0" err="1"/>
              <a:t>ብማኅተም</a:t>
            </a:r>
            <a:r>
              <a:rPr lang="en-CA" sz="3200" dirty="0"/>
              <a:t> </a:t>
            </a:r>
            <a:r>
              <a:rPr lang="en-CA" sz="3200" dirty="0" err="1"/>
              <a:t>ቅድስት</a:t>
            </a:r>
            <a:r>
              <a:rPr lang="en-CA" sz="3200" dirty="0"/>
              <a:t> </a:t>
            </a:r>
            <a:r>
              <a:rPr lang="en-CA" sz="3200" dirty="0" err="1"/>
              <a:t>ሥላሴ</a:t>
            </a:r>
            <a:r>
              <a:rPr lang="en-CA" sz="3200" dirty="0"/>
              <a:t> </a:t>
            </a:r>
            <a:r>
              <a:rPr lang="en-CA" sz="3200" dirty="0" err="1"/>
              <a:t>ኪኃትሞምን</a:t>
            </a:r>
            <a:r>
              <a:rPr lang="en-CA" sz="3200" dirty="0"/>
              <a:t> </a:t>
            </a:r>
            <a:r>
              <a:rPr lang="en-CA" sz="3200" dirty="0" err="1"/>
              <a:t>ምእንቲ</a:t>
            </a:r>
            <a:r>
              <a:rPr lang="en-CA" sz="3200" dirty="0"/>
              <a:t> </a:t>
            </a:r>
            <a:r>
              <a:rPr lang="en-CA" sz="3200" dirty="0" err="1"/>
              <a:t>ንኡሰ</a:t>
            </a:r>
            <a:r>
              <a:rPr lang="en-CA" sz="3200" dirty="0"/>
              <a:t> </a:t>
            </a:r>
            <a:r>
              <a:rPr lang="en-CA" sz="3200" dirty="0" err="1"/>
              <a:t>ክርስቲያን</a:t>
            </a:r>
            <a:r>
              <a:rPr lang="en-CA" sz="3200" dirty="0"/>
              <a:t> </a:t>
            </a:r>
            <a:r>
              <a:rPr lang="en-CA" sz="3200" dirty="0" err="1"/>
              <a:t>ንለምን</a:t>
            </a:r>
            <a:r>
              <a:rPr lang="en-CA" sz="3200" dirty="0"/>
              <a:t>። </a:t>
            </a:r>
            <a:endParaRPr lang="en-CA" sz="32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6940361"/>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For the laity and faithful we beseech, that God may grant them complete faith, which they may keep in purity. </a:t>
            </a: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1800"/>
            </a:pPr>
            <a:r>
              <a:rPr lang="en-CA" sz="2800" dirty="0">
                <a:solidFill>
                  <a:srgbClr val="92D050"/>
                </a:solidFill>
              </a:rPr>
              <a:t> . </a:t>
            </a:r>
            <a:r>
              <a:rPr lang="en-US" sz="2800" dirty="0">
                <a:uFill>
                  <a:solidFill>
                    <a:srgbClr val="000000"/>
                  </a:solidFill>
                </a:uFill>
              </a:rPr>
              <a:t>For the catechumens we beseech, that God may grant them a good portion and the washing of regeneration of the remission of sin, and seal them with the seal of the Holy Trinity.</a:t>
            </a: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18757920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63527"/>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መፍቀሬ</a:t>
            </a:r>
            <a:r>
              <a:rPr lang="en-CA" sz="3200" dirty="0"/>
              <a:t> </a:t>
            </a:r>
            <a:r>
              <a:rPr lang="en-CA" sz="3200" dirty="0" err="1"/>
              <a:t>እግዚኣብሔር</a:t>
            </a:r>
            <a:r>
              <a:rPr lang="en-CA" sz="3200" dirty="0"/>
              <a:t> </a:t>
            </a:r>
            <a:r>
              <a:rPr lang="en-CA" sz="3200" dirty="0" err="1"/>
              <a:t>መራሔ</a:t>
            </a:r>
            <a:r>
              <a:rPr lang="en-CA" sz="3200" dirty="0"/>
              <a:t> </a:t>
            </a:r>
            <a:r>
              <a:rPr lang="en-CA" sz="3200" dirty="0" err="1"/>
              <a:t>ሃገርነ</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ብዙኃ</a:t>
            </a:r>
            <a:r>
              <a:rPr lang="en-CA" sz="3200" dirty="0"/>
              <a:t> </a:t>
            </a:r>
            <a:r>
              <a:rPr lang="en-CA" sz="3200" dirty="0" err="1"/>
              <a:t>ሰላም</a:t>
            </a:r>
            <a:r>
              <a:rPr lang="en-CA" sz="3200" dirty="0"/>
              <a:t> </a:t>
            </a:r>
            <a:r>
              <a:rPr lang="en-CA" sz="3200" dirty="0" err="1"/>
              <a:t>ይጸጉ</a:t>
            </a:r>
            <a:r>
              <a:rPr lang="en-CA" sz="3200" dirty="0"/>
              <a:t> </a:t>
            </a:r>
            <a:r>
              <a:rPr lang="en-CA" sz="3200" dirty="0" err="1"/>
              <a:t>በመዋዕሊሁ</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a:solidFill>
                  <a:srgbClr val="92D050"/>
                </a:solidFill>
              </a:rPr>
              <a:t>. </a:t>
            </a:r>
            <a:r>
              <a:rPr lang="en-CA" sz="3000" dirty="0" err="1"/>
              <a:t>በእንተ</a:t>
            </a:r>
            <a:r>
              <a:rPr lang="en-CA" sz="3000" dirty="0"/>
              <a:t> </a:t>
            </a:r>
            <a:r>
              <a:rPr lang="en-CA" sz="3000" dirty="0" err="1"/>
              <a:t>መኳንንት</a:t>
            </a:r>
            <a:r>
              <a:rPr lang="en-CA" sz="3000" dirty="0"/>
              <a:t> </a:t>
            </a:r>
            <a:r>
              <a:rPr lang="en-CA" sz="3000" dirty="0" err="1"/>
              <a:t>ወሥልጣናት</a:t>
            </a:r>
            <a:r>
              <a:rPr lang="en-CA" sz="3000" dirty="0"/>
              <a:t> </a:t>
            </a:r>
            <a:r>
              <a:rPr lang="en-CA" sz="3000" dirty="0" err="1"/>
              <a:t>ናስተበቍዕ</a:t>
            </a:r>
            <a:r>
              <a:rPr lang="en-CA" sz="3000" dirty="0"/>
              <a:t> </a:t>
            </a:r>
            <a:r>
              <a:rPr lang="en-CA" sz="3000" dirty="0" err="1"/>
              <a:t>ከመ</a:t>
            </a:r>
            <a:r>
              <a:rPr lang="en-CA" sz="3000" dirty="0"/>
              <a:t> </a:t>
            </a:r>
            <a:r>
              <a:rPr lang="en-CA" sz="3000" dirty="0" err="1"/>
              <a:t>እግዚኣብሔር</a:t>
            </a:r>
            <a:r>
              <a:rPr lang="en-CA" sz="3000" dirty="0"/>
              <a:t>፡ </a:t>
            </a:r>
            <a:r>
              <a:rPr lang="en-CA" sz="3000" dirty="0" err="1"/>
              <a:t>ጥበበ</a:t>
            </a:r>
            <a:r>
              <a:rPr lang="en-CA" sz="3000" dirty="0"/>
              <a:t> </a:t>
            </a:r>
            <a:r>
              <a:rPr lang="en-CA" sz="3000" dirty="0" err="1"/>
              <a:t>ወፍርሃተ</a:t>
            </a:r>
            <a:r>
              <a:rPr lang="en-CA" sz="3000" dirty="0"/>
              <a:t> </a:t>
            </a:r>
            <a:r>
              <a:rPr lang="en-CA" sz="3000" dirty="0" err="1"/>
              <a:t>ዚኣሁ</a:t>
            </a:r>
            <a:r>
              <a:rPr lang="en-CA" sz="3000" dirty="0"/>
              <a:t> </a:t>
            </a:r>
            <a:r>
              <a:rPr lang="en-CA" sz="3000" dirty="0" err="1"/>
              <a:t>የሀቦሙ</a:t>
            </a:r>
            <a:r>
              <a:rPr lang="en-CA" sz="3000" dirty="0" smtClean="0"/>
              <a:t>።</a:t>
            </a: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000" dirty="0" smtClean="0"/>
              <a:t> </a:t>
            </a:r>
            <a:r>
              <a:rPr lang="en-CA" sz="3200" dirty="0">
                <a:solidFill>
                  <a:srgbClr val="92D050"/>
                </a:solidFill>
              </a:rPr>
              <a:t> . </a:t>
            </a:r>
            <a:r>
              <a:rPr lang="en-CA" sz="3000" dirty="0" err="1" smtClean="0"/>
              <a:t>በእንተ</a:t>
            </a:r>
            <a:r>
              <a:rPr lang="en-CA" sz="3000" dirty="0" smtClean="0"/>
              <a:t> </a:t>
            </a:r>
            <a:r>
              <a:rPr lang="en-CA" sz="3000" dirty="0" err="1"/>
              <a:t>ኵሉ</a:t>
            </a:r>
            <a:r>
              <a:rPr lang="en-CA" sz="3000" dirty="0"/>
              <a:t> </a:t>
            </a:r>
            <a:r>
              <a:rPr lang="en-CA" sz="3000" dirty="0" err="1"/>
              <a:t>ዓለም</a:t>
            </a:r>
            <a:r>
              <a:rPr lang="en-CA" sz="3000" dirty="0"/>
              <a:t> </a:t>
            </a:r>
            <a:r>
              <a:rPr lang="en-CA" sz="3000" dirty="0" err="1"/>
              <a:t>ናስተበቍዕ</a:t>
            </a:r>
            <a:r>
              <a:rPr lang="en-CA" sz="3000" dirty="0"/>
              <a:t> </a:t>
            </a:r>
            <a:r>
              <a:rPr lang="en-CA" sz="3000" dirty="0" err="1"/>
              <a:t>ከመ</a:t>
            </a:r>
            <a:r>
              <a:rPr lang="en-CA" sz="3000" dirty="0"/>
              <a:t> </a:t>
            </a:r>
            <a:r>
              <a:rPr lang="en-CA" sz="3000" dirty="0" err="1"/>
              <a:t>እግዚኣብሔር</a:t>
            </a:r>
            <a:r>
              <a:rPr lang="en-CA" sz="3000" dirty="0"/>
              <a:t>፡ </a:t>
            </a:r>
            <a:r>
              <a:rPr lang="en-CA" sz="3000" dirty="0" err="1"/>
              <a:t>ያቅድም</a:t>
            </a:r>
            <a:r>
              <a:rPr lang="en-CA" sz="3000" dirty="0"/>
              <a:t> </a:t>
            </a:r>
            <a:r>
              <a:rPr lang="en-CA" sz="3000" dirty="0" err="1"/>
              <a:t>ሐልዮ</a:t>
            </a:r>
            <a:r>
              <a:rPr lang="en-CA" sz="3000" dirty="0"/>
              <a:t> </a:t>
            </a:r>
            <a:r>
              <a:rPr lang="en-CA" sz="3000" dirty="0" err="1"/>
              <a:t>ወየሓሊ</a:t>
            </a:r>
            <a:r>
              <a:rPr lang="en-CA" sz="3000" dirty="0"/>
              <a:t> </a:t>
            </a:r>
            <a:r>
              <a:rPr lang="en-CA" sz="3000" dirty="0" err="1"/>
              <a:t>ለለ</a:t>
            </a:r>
            <a:r>
              <a:rPr lang="en-CA" sz="3000" dirty="0"/>
              <a:t> ፩ ፩ </a:t>
            </a:r>
            <a:r>
              <a:rPr lang="en-CA" sz="3000" dirty="0" err="1"/>
              <a:t>ጻሕቆ</a:t>
            </a:r>
            <a:r>
              <a:rPr lang="en-CA" sz="3000" dirty="0"/>
              <a:t> </a:t>
            </a:r>
            <a:r>
              <a:rPr lang="en-CA" sz="3000" dirty="0" err="1"/>
              <a:t>ዘይሤኒ</a:t>
            </a:r>
            <a:r>
              <a:rPr lang="en-CA" sz="3000" dirty="0"/>
              <a:t> </a:t>
            </a:r>
            <a:r>
              <a:rPr lang="en-CA" sz="3000" dirty="0" err="1" smtClean="0"/>
              <a:t>ወዘይኄይስ</a:t>
            </a:r>
            <a:r>
              <a:rPr lang="en-CA" sz="3000" dirty="0"/>
              <a:t>።</a:t>
            </a:r>
            <a:r>
              <a:rPr lang="en-CA" sz="1400" dirty="0"/>
              <a:t> </a:t>
            </a:r>
            <a:endParaRPr lang="en-CA" sz="1400" dirty="0" smtClean="0"/>
          </a:p>
          <a:p>
            <a:endParaRPr lang="en-CA" sz="1400" dirty="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801862"/>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ኣብ</a:t>
            </a:r>
            <a:r>
              <a:rPr lang="en-CA" sz="3200" dirty="0"/>
              <a:t> </a:t>
            </a:r>
            <a:r>
              <a:rPr lang="en-CA" sz="3200" dirty="0" err="1"/>
              <a:t>መዋዕሉ</a:t>
            </a:r>
            <a:r>
              <a:rPr lang="en-CA" sz="3200" dirty="0"/>
              <a:t> </a:t>
            </a:r>
            <a:r>
              <a:rPr lang="en-CA" sz="3200" dirty="0" err="1"/>
              <a:t>ብዙኅ</a:t>
            </a:r>
            <a:r>
              <a:rPr lang="en-CA" sz="3200" dirty="0"/>
              <a:t> </a:t>
            </a:r>
            <a:r>
              <a:rPr lang="en-CA" sz="3200" dirty="0" err="1"/>
              <a:t>ሰላም</a:t>
            </a:r>
            <a:r>
              <a:rPr lang="en-CA" sz="3200" dirty="0"/>
              <a:t> </a:t>
            </a:r>
            <a:r>
              <a:rPr lang="en-CA" sz="3200" dirty="0" err="1"/>
              <a:t>ኪህቦ</a:t>
            </a:r>
            <a:r>
              <a:rPr lang="en-CA" sz="3200" dirty="0"/>
              <a:t> </a:t>
            </a:r>
            <a:r>
              <a:rPr lang="en-CA" sz="3200" dirty="0" err="1"/>
              <a:t>ምእንቲ</a:t>
            </a:r>
            <a:r>
              <a:rPr lang="en-CA" sz="3200" dirty="0"/>
              <a:t> </a:t>
            </a:r>
            <a:r>
              <a:rPr lang="en-CA" sz="3200" dirty="0" err="1"/>
              <a:t>መፍቀሪ</a:t>
            </a:r>
            <a:r>
              <a:rPr lang="en-CA" sz="3200" dirty="0"/>
              <a:t> </a:t>
            </a:r>
            <a:r>
              <a:rPr lang="en-CA" sz="3200" dirty="0" err="1"/>
              <a:t>ኣምላክ</a:t>
            </a:r>
            <a:r>
              <a:rPr lang="en-CA" sz="3200" dirty="0"/>
              <a:t> </a:t>
            </a:r>
            <a:r>
              <a:rPr lang="en-CA" sz="3200" dirty="0" err="1"/>
              <a:t>መራሕ</a:t>
            </a:r>
            <a:r>
              <a:rPr lang="en-CA" sz="3200" dirty="0"/>
              <a:t> </a:t>
            </a:r>
            <a:r>
              <a:rPr lang="en-CA" sz="3200" dirty="0" err="1"/>
              <a:t>ሃገርና</a:t>
            </a:r>
            <a:r>
              <a:rPr lang="en-CA" sz="3200" dirty="0"/>
              <a:t> </a:t>
            </a:r>
            <a:r>
              <a:rPr lang="en-CA" sz="3200" dirty="0" err="1"/>
              <a:t>ንለምን</a:t>
            </a:r>
            <a:r>
              <a:rPr lang="en-CA" sz="3200" dirty="0"/>
              <a:t>።</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000" dirty="0" err="1"/>
              <a:t>እግዚኣብሔር</a:t>
            </a:r>
            <a:r>
              <a:rPr lang="en-CA" sz="3000" dirty="0"/>
              <a:t> </a:t>
            </a:r>
            <a:r>
              <a:rPr lang="en-CA" sz="3000" dirty="0" err="1"/>
              <a:t>ፍርሃቱን</a:t>
            </a:r>
            <a:r>
              <a:rPr lang="en-CA" sz="3000" dirty="0"/>
              <a:t> </a:t>
            </a:r>
            <a:r>
              <a:rPr lang="en-CA" sz="3000" dirty="0" err="1"/>
              <a:t>ጥበቡን</a:t>
            </a:r>
            <a:r>
              <a:rPr lang="en-CA" sz="3000" dirty="0"/>
              <a:t> </a:t>
            </a:r>
            <a:r>
              <a:rPr lang="en-CA" sz="3000" dirty="0" err="1"/>
              <a:t>ኪህቦም</a:t>
            </a:r>
            <a:r>
              <a:rPr lang="en-CA" sz="3000" dirty="0"/>
              <a:t> </a:t>
            </a:r>
            <a:r>
              <a:rPr lang="en-CA" sz="3000" dirty="0" err="1"/>
              <a:t>ምእንቲ</a:t>
            </a:r>
            <a:r>
              <a:rPr lang="en-CA" sz="3000" dirty="0"/>
              <a:t> </a:t>
            </a:r>
            <a:r>
              <a:rPr lang="en-CA" sz="3000" dirty="0" err="1"/>
              <a:t>መኳንንትን</a:t>
            </a:r>
            <a:r>
              <a:rPr lang="en-CA" sz="3000" dirty="0"/>
              <a:t> </a:t>
            </a:r>
            <a:r>
              <a:rPr lang="en-CA" sz="3000" dirty="0" err="1"/>
              <a:t>ሰበ</a:t>
            </a:r>
            <a:r>
              <a:rPr lang="en-CA" sz="3000" dirty="0"/>
              <a:t> </a:t>
            </a:r>
            <a:r>
              <a:rPr lang="en-CA" sz="3000" dirty="0" err="1"/>
              <a:t>ሥልጣንን</a:t>
            </a:r>
            <a:r>
              <a:rPr lang="en-CA" sz="3000" dirty="0"/>
              <a:t> </a:t>
            </a:r>
            <a:r>
              <a:rPr lang="en-CA" sz="3000" dirty="0" err="1"/>
              <a:t>ንለምን</a:t>
            </a:r>
            <a:r>
              <a:rPr lang="en-CA" sz="3000" dirty="0"/>
              <a:t>። </a:t>
            </a:r>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3200" dirty="0">
                <a:solidFill>
                  <a:srgbClr val="92D050"/>
                </a:solidFill>
              </a:rPr>
              <a:t> . </a:t>
            </a:r>
            <a:r>
              <a:rPr lang="en-CA" sz="3000" dirty="0" err="1" smtClean="0"/>
              <a:t>እግዚኣብሔር</a:t>
            </a:r>
            <a:r>
              <a:rPr lang="en-CA" sz="3000" dirty="0" smtClean="0"/>
              <a:t> </a:t>
            </a:r>
            <a:r>
              <a:rPr lang="en-CA" sz="3000" dirty="0" err="1"/>
              <a:t>ንነፍሲ</a:t>
            </a:r>
            <a:r>
              <a:rPr lang="en-CA" sz="3000" dirty="0"/>
              <a:t> </a:t>
            </a:r>
            <a:r>
              <a:rPr lang="en-CA" sz="3000" dirty="0" err="1"/>
              <a:t>ወከፍ</a:t>
            </a:r>
            <a:r>
              <a:rPr lang="en-CA" sz="3000" dirty="0"/>
              <a:t> </a:t>
            </a:r>
            <a:r>
              <a:rPr lang="en-CA" sz="3000" dirty="0" err="1"/>
              <a:t>ዚጥዕሞን</a:t>
            </a:r>
            <a:r>
              <a:rPr lang="en-CA" sz="3000" dirty="0"/>
              <a:t> </a:t>
            </a:r>
            <a:r>
              <a:rPr lang="en-CA" sz="3000" dirty="0" err="1"/>
              <a:t>ዚኅሾን</a:t>
            </a:r>
            <a:r>
              <a:rPr lang="en-CA" sz="3000" dirty="0"/>
              <a:t> </a:t>
            </a:r>
            <a:r>
              <a:rPr lang="en-CA" sz="3000" dirty="0" err="1"/>
              <a:t>ድልየቱ</a:t>
            </a:r>
            <a:r>
              <a:rPr lang="en-CA" sz="3000" dirty="0"/>
              <a:t> </a:t>
            </a:r>
            <a:r>
              <a:rPr lang="en-CA" sz="3000" dirty="0" err="1"/>
              <a:t>ኣቐዲሙ</a:t>
            </a:r>
            <a:r>
              <a:rPr lang="en-CA" sz="3000" dirty="0"/>
              <a:t> </a:t>
            </a:r>
            <a:r>
              <a:rPr lang="en-CA" sz="3000" dirty="0" err="1"/>
              <a:t>ኪሓስበሉን</a:t>
            </a:r>
            <a:r>
              <a:rPr lang="en-CA" sz="3000" dirty="0"/>
              <a:t> </a:t>
            </a:r>
            <a:r>
              <a:rPr lang="en-CA" sz="3000" dirty="0" err="1"/>
              <a:t>ኪሓልየሉን</a:t>
            </a:r>
            <a:r>
              <a:rPr lang="en-CA" sz="3000" dirty="0"/>
              <a:t> </a:t>
            </a:r>
            <a:r>
              <a:rPr lang="en-CA" sz="3000" dirty="0" err="1"/>
              <a:t>ምእንቲ</a:t>
            </a:r>
            <a:r>
              <a:rPr lang="en-CA" sz="3000" dirty="0"/>
              <a:t> </a:t>
            </a:r>
            <a:r>
              <a:rPr lang="en-CA" sz="3000" dirty="0" err="1"/>
              <a:t>ኩሉ</a:t>
            </a:r>
            <a:r>
              <a:rPr lang="en-CA" sz="3000" dirty="0"/>
              <a:t> </a:t>
            </a:r>
            <a:r>
              <a:rPr lang="en-CA" sz="3000" dirty="0" err="1"/>
              <a:t>ዓለም</a:t>
            </a:r>
            <a:r>
              <a:rPr lang="en-CA" sz="3000" dirty="0"/>
              <a:t> </a:t>
            </a:r>
            <a:r>
              <a:rPr lang="en-CA" sz="3000" dirty="0" err="1"/>
              <a:t>ንለምን</a:t>
            </a:r>
            <a:r>
              <a:rPr lang="en-CA" sz="3000" dirty="0"/>
              <a:t>። </a:t>
            </a:r>
            <a:endParaRPr lang="en-CA" sz="30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171194"/>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Four our leader…we beseech, that God may vouch safe him much peace in his days</a:t>
            </a:r>
            <a:r>
              <a:rPr lang="en-US" sz="2800" dirty="0" smtClean="0">
                <a:uFill>
                  <a:solidFill>
                    <a:srgbClr val="000000"/>
                  </a:solidFill>
                </a:uFill>
              </a:rPr>
              <a:t>.</a:t>
            </a: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defRPr sz="2000"/>
            </a:pPr>
            <a:r>
              <a:rPr lang="en-CA" sz="2800" dirty="0">
                <a:solidFill>
                  <a:srgbClr val="92D050"/>
                </a:solidFill>
              </a:rPr>
              <a:t> . </a:t>
            </a:r>
            <a:r>
              <a:rPr lang="en-US" sz="2600" dirty="0"/>
              <a:t>For the rulers and those in authority we beseech, that God may grant them of His wisdom and His fear</a:t>
            </a:r>
            <a:r>
              <a:rPr lang="en-US" sz="2600" dirty="0" smtClean="0"/>
              <a:t>.</a:t>
            </a:r>
            <a:r>
              <a:rPr lang="en-US" sz="2600" dirty="0"/>
              <a:t> </a:t>
            </a:r>
            <a:endParaRPr lang="en-US" sz="2600" dirty="0" smtClean="0"/>
          </a:p>
          <a:p>
            <a:pPr marL="40639" marR="40639">
              <a:spcBef>
                <a:spcPts val="600"/>
              </a:spcBef>
              <a:buClr>
                <a:srgbClr val="000000"/>
              </a:buClr>
              <a:defRPr sz="2000"/>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 </a:t>
            </a:r>
            <a:r>
              <a:rPr lang="en-US" sz="2600" dirty="0" smtClean="0"/>
              <a:t>For </a:t>
            </a:r>
            <a:r>
              <a:rPr lang="en-US" sz="2600" dirty="0"/>
              <a:t>the whole world we beseech, that God would hasten His purpose and put into the mind of all and each to desire, that which is good and expedient</a:t>
            </a:r>
            <a:r>
              <a:rPr lang="en-US" sz="2600" dirty="0" smtClean="0"/>
              <a:t>.</a:t>
            </a:r>
            <a:endParaRPr lang="en-US" sz="2800" dirty="0"/>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19042666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3455"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01972"/>
          </a:xfrm>
          <a:prstGeom prst="rect">
            <a:avLst/>
          </a:prstGeom>
        </p:spPr>
        <p:txBody>
          <a:bodyPr wrap="square">
            <a:spAutoFit/>
          </a:bodyPr>
          <a:lstStyle/>
          <a:p>
            <a:r>
              <a:rPr lang="en-CA" sz="3200" dirty="0" smtClean="0">
                <a:solidFill>
                  <a:srgbClr val="92D050"/>
                </a:solidFill>
              </a:rPr>
              <a:t>. </a:t>
            </a:r>
            <a:r>
              <a:rPr lang="en-CA" sz="3000" dirty="0" err="1" smtClean="0"/>
              <a:t>በእንተ</a:t>
            </a:r>
            <a:r>
              <a:rPr lang="en-CA" sz="3000" dirty="0" smtClean="0"/>
              <a:t> </a:t>
            </a:r>
            <a:r>
              <a:rPr lang="en-CA" sz="3000" dirty="0" err="1" smtClean="0"/>
              <a:t>እለ</a:t>
            </a:r>
            <a:r>
              <a:rPr lang="en-CA" sz="3000" dirty="0" smtClean="0"/>
              <a:t> </a:t>
            </a:r>
            <a:r>
              <a:rPr lang="en-CA" sz="3000" dirty="0" err="1" smtClean="0"/>
              <a:t>ይነግዱ</a:t>
            </a:r>
            <a:r>
              <a:rPr lang="en-CA" sz="3000" dirty="0" smtClean="0"/>
              <a:t> </a:t>
            </a:r>
            <a:r>
              <a:rPr lang="en-CA" sz="3000" dirty="0" err="1" smtClean="0"/>
              <a:t>በባሕር</a:t>
            </a:r>
            <a:r>
              <a:rPr lang="en-CA" sz="3000" dirty="0" smtClean="0"/>
              <a:t> </a:t>
            </a:r>
            <a:r>
              <a:rPr lang="en-CA" sz="3000" dirty="0" err="1" smtClean="0"/>
              <a:t>ወበየብስ</a:t>
            </a:r>
            <a:r>
              <a:rPr lang="en-CA" sz="3000" dirty="0" smtClean="0"/>
              <a:t> </a:t>
            </a:r>
            <a:r>
              <a:rPr lang="en-CA" sz="3000" dirty="0" err="1" smtClean="0"/>
              <a:t>ወበኣየር</a:t>
            </a:r>
            <a:r>
              <a:rPr lang="en-CA" sz="3000" dirty="0" smtClean="0"/>
              <a:t> </a:t>
            </a:r>
            <a:r>
              <a:rPr lang="en-CA" sz="3000" dirty="0" err="1" smtClean="0"/>
              <a:t>ናስተበቍዕ</a:t>
            </a:r>
            <a:r>
              <a:rPr lang="en-CA" sz="3000" dirty="0" smtClean="0"/>
              <a:t> </a:t>
            </a:r>
            <a:r>
              <a:rPr lang="en-CA" sz="3000" dirty="0" err="1" smtClean="0"/>
              <a:t>ከመ</a:t>
            </a:r>
            <a:r>
              <a:rPr lang="en-CA" sz="3000" dirty="0" smtClean="0"/>
              <a:t> </a:t>
            </a:r>
            <a:r>
              <a:rPr lang="en-CA" sz="3000" dirty="0" err="1" smtClean="0"/>
              <a:t>እግዚኣብሔር</a:t>
            </a:r>
            <a:r>
              <a:rPr lang="en-CA" sz="3000" dirty="0" smtClean="0"/>
              <a:t>። </a:t>
            </a:r>
            <a:r>
              <a:rPr lang="en-CA" sz="3000" dirty="0" err="1" smtClean="0"/>
              <a:t>በየማነ</a:t>
            </a:r>
            <a:r>
              <a:rPr lang="en-CA" sz="3000" dirty="0" smtClean="0"/>
              <a:t> </a:t>
            </a:r>
            <a:r>
              <a:rPr lang="en-CA" sz="3000" dirty="0" err="1" smtClean="0"/>
              <a:t>ሣህል</a:t>
            </a:r>
            <a:r>
              <a:rPr lang="en-CA" sz="3000" dirty="0" smtClean="0"/>
              <a:t> </a:t>
            </a:r>
            <a:r>
              <a:rPr lang="en-CA" sz="3000" dirty="0" err="1" smtClean="0"/>
              <a:t>ይምርሆሙ</a:t>
            </a:r>
            <a:r>
              <a:rPr lang="en-CA" sz="3000" dirty="0" smtClean="0"/>
              <a:t> </a:t>
            </a:r>
            <a:r>
              <a:rPr lang="en-CA" sz="3000" dirty="0" err="1" smtClean="0"/>
              <a:t>ወያግብኦሙ</a:t>
            </a:r>
            <a:r>
              <a:rPr lang="en-CA" sz="3000" dirty="0" smtClean="0"/>
              <a:t> </a:t>
            </a:r>
            <a:r>
              <a:rPr lang="en-CA" sz="3000" dirty="0" err="1" smtClean="0"/>
              <a:t>ኀበ</a:t>
            </a:r>
            <a:r>
              <a:rPr lang="en-CA" sz="3000" dirty="0" smtClean="0"/>
              <a:t> </a:t>
            </a:r>
            <a:r>
              <a:rPr lang="en-CA" sz="3000" dirty="0" err="1" smtClean="0"/>
              <a:t>ማኅደሪሆሙ</a:t>
            </a:r>
            <a:r>
              <a:rPr lang="en-CA" sz="3000" dirty="0" smtClean="0"/>
              <a:t> </a:t>
            </a:r>
            <a:r>
              <a:rPr lang="en-CA" sz="3000" dirty="0" err="1" smtClean="0"/>
              <a:t>በዳኅና</a:t>
            </a:r>
            <a:r>
              <a:rPr lang="en-CA" sz="3000" dirty="0" smtClean="0"/>
              <a:t> </a:t>
            </a:r>
            <a:r>
              <a:rPr lang="en-CA" sz="3000" dirty="0" err="1" smtClean="0"/>
              <a:t>ወበሰላም</a:t>
            </a:r>
            <a:r>
              <a:rPr lang="en-CA" sz="3000" dirty="0" smtClean="0"/>
              <a:t>። </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smtClean="0">
                <a:solidFill>
                  <a:srgbClr val="92D050"/>
                </a:solidFill>
              </a:rPr>
              <a:t>. </a:t>
            </a:r>
            <a:r>
              <a:rPr lang="en-CA" sz="3000" dirty="0" err="1" smtClean="0"/>
              <a:t>በእንተ</a:t>
            </a:r>
            <a:r>
              <a:rPr lang="en-CA" sz="3000" dirty="0" smtClean="0"/>
              <a:t> </a:t>
            </a:r>
            <a:r>
              <a:rPr lang="en-CA" sz="3000" dirty="0" err="1" smtClean="0"/>
              <a:t>ርኁባን</a:t>
            </a:r>
            <a:r>
              <a:rPr lang="en-CA" sz="3000" dirty="0" smtClean="0"/>
              <a:t> </a:t>
            </a:r>
            <a:r>
              <a:rPr lang="en-CA" sz="3000" dirty="0" err="1" smtClean="0"/>
              <a:t>ወጽሙኣን</a:t>
            </a:r>
            <a:r>
              <a:rPr lang="en-CA" sz="3000" dirty="0" smtClean="0"/>
              <a:t> </a:t>
            </a:r>
            <a:r>
              <a:rPr lang="en-CA" sz="3000" dirty="0" err="1" smtClean="0"/>
              <a:t>ናስተበቍዕ</a:t>
            </a:r>
            <a:r>
              <a:rPr lang="en-CA" sz="3000" dirty="0" smtClean="0"/>
              <a:t> </a:t>
            </a:r>
            <a:r>
              <a:rPr lang="en-CA" sz="3000" dirty="0" err="1" smtClean="0"/>
              <a:t>ከመ</a:t>
            </a:r>
            <a:r>
              <a:rPr lang="en-CA" sz="3000" dirty="0" smtClean="0"/>
              <a:t> </a:t>
            </a:r>
            <a:r>
              <a:rPr lang="en-CA" sz="3000" dirty="0" err="1" smtClean="0"/>
              <a:t>እግዚኣብሔር</a:t>
            </a:r>
            <a:r>
              <a:rPr lang="en-CA" sz="3000" dirty="0" smtClean="0"/>
              <a:t>፡ </a:t>
            </a:r>
            <a:r>
              <a:rPr lang="en-CA" sz="3000" dirty="0" err="1" smtClean="0"/>
              <a:t>የሀቦሙ</a:t>
            </a:r>
            <a:r>
              <a:rPr lang="en-CA" sz="3000" dirty="0" smtClean="0"/>
              <a:t> </a:t>
            </a:r>
            <a:r>
              <a:rPr lang="en-CA" sz="3000" dirty="0" err="1" smtClean="0"/>
              <a:t>ሲሳዮሙ</a:t>
            </a:r>
            <a:r>
              <a:rPr lang="en-CA" sz="3000" dirty="0" smtClean="0"/>
              <a:t> </a:t>
            </a:r>
            <a:r>
              <a:rPr lang="en-CA" sz="3000" dirty="0" err="1" smtClean="0"/>
              <a:t>ዘለለዕለቱ</a:t>
            </a:r>
            <a:r>
              <a:rPr lang="en-CA" sz="3000" dirty="0" smtClean="0"/>
              <a:t>። </a:t>
            </a: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000" dirty="0" smtClean="0"/>
              <a:t> </a:t>
            </a:r>
            <a:r>
              <a:rPr lang="en-CA" sz="3200" dirty="0">
                <a:solidFill>
                  <a:srgbClr val="92D050"/>
                </a:solidFill>
              </a:rPr>
              <a:t> . </a:t>
            </a:r>
            <a:r>
              <a:rPr lang="en-CA" sz="3000" dirty="0" err="1" smtClean="0"/>
              <a:t>በእንተ</a:t>
            </a:r>
            <a:r>
              <a:rPr lang="en-CA" sz="3000" dirty="0" smtClean="0"/>
              <a:t> </a:t>
            </a:r>
            <a:r>
              <a:rPr lang="en-CA" sz="3000" dirty="0" err="1" smtClean="0"/>
              <a:t>ኅዙናን</a:t>
            </a:r>
            <a:r>
              <a:rPr lang="en-CA" sz="3000" dirty="0" smtClean="0"/>
              <a:t> </a:t>
            </a:r>
            <a:r>
              <a:rPr lang="en-CA" sz="3000" dirty="0" err="1" smtClean="0"/>
              <a:t>ወትኩዛን</a:t>
            </a:r>
            <a:r>
              <a:rPr lang="en-CA" sz="3000" dirty="0" smtClean="0"/>
              <a:t> </a:t>
            </a:r>
            <a:r>
              <a:rPr lang="en-CA" sz="3000" dirty="0" err="1" smtClean="0"/>
              <a:t>ናስተበቍዕ</a:t>
            </a:r>
            <a:r>
              <a:rPr lang="en-CA" sz="3000" dirty="0" smtClean="0"/>
              <a:t> </a:t>
            </a:r>
            <a:r>
              <a:rPr lang="en-CA" sz="3000" dirty="0" err="1" smtClean="0"/>
              <a:t>ከመ</a:t>
            </a:r>
            <a:r>
              <a:rPr lang="en-CA" sz="3000" dirty="0" smtClean="0"/>
              <a:t> </a:t>
            </a:r>
            <a:r>
              <a:rPr lang="en-CA" sz="3000" dirty="0" err="1" smtClean="0"/>
              <a:t>እግዚኣብሔር</a:t>
            </a:r>
            <a:r>
              <a:rPr lang="en-CA" sz="3000" dirty="0" smtClean="0"/>
              <a:t>፡ </a:t>
            </a:r>
            <a:r>
              <a:rPr lang="en-CA" sz="3000" dirty="0" err="1" smtClean="0"/>
              <a:t>ይናዝዞሙ</a:t>
            </a:r>
            <a:r>
              <a:rPr lang="en-CA" sz="3000" dirty="0" smtClean="0"/>
              <a:t> </a:t>
            </a:r>
            <a:r>
              <a:rPr lang="en-CA" sz="3000" dirty="0" err="1" smtClean="0"/>
              <a:t>ፍጹመ</a:t>
            </a:r>
            <a:r>
              <a:rPr lang="en-CA" sz="3000" dirty="0" smtClean="0"/>
              <a:t>።</a:t>
            </a:r>
          </a:p>
          <a:p>
            <a:endParaRPr lang="en-CA" sz="14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586418"/>
          </a:xfrm>
          <a:prstGeom prst="rect">
            <a:avLst/>
          </a:prstGeom>
        </p:spPr>
        <p:txBody>
          <a:bodyPr wrap="square">
            <a:spAutoFit/>
          </a:bodyPr>
          <a:lstStyle/>
          <a:p>
            <a:r>
              <a:rPr lang="en-CA" sz="4000" dirty="0" smtClean="0">
                <a:solidFill>
                  <a:srgbClr val="92D050"/>
                </a:solidFill>
              </a:rPr>
              <a:t>. </a:t>
            </a:r>
            <a:r>
              <a:rPr lang="en-CA" sz="3000" dirty="0" err="1"/>
              <a:t>እግዚኣብሔር</a:t>
            </a:r>
            <a:r>
              <a:rPr lang="en-CA" sz="3000" dirty="0"/>
              <a:t> </a:t>
            </a:r>
            <a:r>
              <a:rPr lang="en-CA" sz="3000" dirty="0" err="1"/>
              <a:t>ብመንገዲ</a:t>
            </a:r>
            <a:r>
              <a:rPr lang="en-CA" sz="3000" dirty="0"/>
              <a:t> </a:t>
            </a:r>
            <a:r>
              <a:rPr lang="en-CA" sz="3000" dirty="0" err="1"/>
              <a:t>የማን</a:t>
            </a:r>
            <a:r>
              <a:rPr lang="en-CA" sz="3000" dirty="0"/>
              <a:t> </a:t>
            </a:r>
            <a:r>
              <a:rPr lang="en-CA" sz="3000" dirty="0" err="1"/>
              <a:t>ኪመርሖም</a:t>
            </a:r>
            <a:r>
              <a:rPr lang="en-CA" sz="3000" dirty="0"/>
              <a:t>፡ </a:t>
            </a:r>
            <a:r>
              <a:rPr lang="en-CA" sz="3000" dirty="0" err="1"/>
              <a:t>ናብ</a:t>
            </a:r>
            <a:r>
              <a:rPr lang="en-CA" sz="3000" dirty="0"/>
              <a:t> </a:t>
            </a:r>
            <a:r>
              <a:rPr lang="en-CA" sz="3000" dirty="0" err="1"/>
              <a:t>ማኅደሪኦም</a:t>
            </a:r>
            <a:r>
              <a:rPr lang="en-CA" sz="3000" dirty="0"/>
              <a:t> </a:t>
            </a:r>
            <a:r>
              <a:rPr lang="en-CA" sz="3000" dirty="0" err="1"/>
              <a:t>ከኣ</a:t>
            </a:r>
            <a:r>
              <a:rPr lang="en-CA" sz="3000" dirty="0"/>
              <a:t> </a:t>
            </a:r>
            <a:r>
              <a:rPr lang="en-CA" sz="3000" dirty="0" err="1"/>
              <a:t>ብሰላም</a:t>
            </a:r>
            <a:r>
              <a:rPr lang="en-CA" sz="3000" dirty="0"/>
              <a:t> </a:t>
            </a:r>
            <a:r>
              <a:rPr lang="en-CA" sz="3000" dirty="0" err="1"/>
              <a:t>ምእንቲ</a:t>
            </a:r>
            <a:r>
              <a:rPr lang="en-CA" sz="3000" dirty="0"/>
              <a:t> </a:t>
            </a:r>
            <a:r>
              <a:rPr lang="en-CA" sz="3000" dirty="0" err="1"/>
              <a:t>ኪመልሶም</a:t>
            </a:r>
            <a:r>
              <a:rPr lang="en-CA" sz="3000" dirty="0"/>
              <a:t> </a:t>
            </a:r>
            <a:r>
              <a:rPr lang="en-CA" sz="3000" dirty="0" err="1"/>
              <a:t>ምእንቲ</a:t>
            </a:r>
            <a:r>
              <a:rPr lang="en-CA" sz="3000" dirty="0"/>
              <a:t> </a:t>
            </a:r>
            <a:r>
              <a:rPr lang="en-CA" sz="3000" dirty="0" err="1"/>
              <a:t>ብባሕርን</a:t>
            </a:r>
            <a:r>
              <a:rPr lang="en-CA" sz="3000" dirty="0"/>
              <a:t> </a:t>
            </a:r>
            <a:r>
              <a:rPr lang="en-CA" sz="3000" dirty="0" err="1"/>
              <a:t>ብየብስን</a:t>
            </a:r>
            <a:r>
              <a:rPr lang="en-CA" sz="3000" dirty="0"/>
              <a:t> </a:t>
            </a:r>
            <a:r>
              <a:rPr lang="en-CA" sz="3000" dirty="0" err="1"/>
              <a:t>ብኣየርን</a:t>
            </a:r>
            <a:r>
              <a:rPr lang="en-CA" sz="3000" dirty="0"/>
              <a:t> </a:t>
            </a:r>
            <a:r>
              <a:rPr lang="en-CA" sz="3000" dirty="0" err="1"/>
              <a:t>ዚነግዱ</a:t>
            </a:r>
            <a:r>
              <a:rPr lang="en-CA" sz="3000" dirty="0"/>
              <a:t> </a:t>
            </a:r>
            <a:r>
              <a:rPr lang="en-CA" sz="3000" dirty="0" err="1"/>
              <a:t>ሰባት</a:t>
            </a:r>
            <a:r>
              <a:rPr lang="en-CA" sz="3000" dirty="0"/>
              <a:t> </a:t>
            </a:r>
            <a:r>
              <a:rPr lang="en-CA" sz="3000" dirty="0" err="1"/>
              <a:t>ንለምን</a:t>
            </a:r>
            <a:r>
              <a:rPr lang="en-CA" sz="3000" dirty="0"/>
              <a:t>። </a:t>
            </a:r>
            <a:endParaRPr lang="en-CA" sz="30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000" dirty="0" err="1"/>
              <a:t>እግዚኣብሔር</a:t>
            </a:r>
            <a:r>
              <a:rPr lang="en-CA" sz="3000" dirty="0"/>
              <a:t> </a:t>
            </a:r>
            <a:r>
              <a:rPr lang="en-CA" sz="3000" dirty="0" err="1"/>
              <a:t>ነናይ</a:t>
            </a:r>
            <a:r>
              <a:rPr lang="en-CA" sz="3000" dirty="0"/>
              <a:t> </a:t>
            </a:r>
            <a:r>
              <a:rPr lang="en-CA" sz="3000" dirty="0" err="1"/>
              <a:t>ዕለቱ</a:t>
            </a:r>
            <a:r>
              <a:rPr lang="en-CA" sz="3000" dirty="0"/>
              <a:t> </a:t>
            </a:r>
            <a:r>
              <a:rPr lang="en-CA" sz="3000" dirty="0" err="1"/>
              <a:t>ሲሳዮም</a:t>
            </a:r>
            <a:r>
              <a:rPr lang="en-CA" sz="3000" dirty="0"/>
              <a:t> </a:t>
            </a:r>
            <a:r>
              <a:rPr lang="en-CA" sz="3000" dirty="0" err="1"/>
              <a:t>ኪሰርዓሎም</a:t>
            </a:r>
            <a:r>
              <a:rPr lang="en-CA" sz="3000" dirty="0"/>
              <a:t> </a:t>
            </a:r>
            <a:r>
              <a:rPr lang="en-CA" sz="3000" dirty="0" err="1"/>
              <a:t>ምእንቲ</a:t>
            </a:r>
            <a:r>
              <a:rPr lang="en-CA" sz="3000" dirty="0"/>
              <a:t> </a:t>
            </a:r>
            <a:r>
              <a:rPr lang="en-CA" sz="3000" dirty="0" err="1"/>
              <a:t>ጥሙያትን</a:t>
            </a:r>
            <a:r>
              <a:rPr lang="en-CA" sz="3000" dirty="0"/>
              <a:t> </a:t>
            </a:r>
            <a:r>
              <a:rPr lang="en-CA" sz="3000" dirty="0" err="1"/>
              <a:t>ጽሙኣትን</a:t>
            </a:r>
            <a:r>
              <a:rPr lang="en-CA" sz="3000" dirty="0"/>
              <a:t> </a:t>
            </a:r>
            <a:r>
              <a:rPr lang="en-CA" sz="3000" dirty="0" err="1"/>
              <a:t>ንለምን</a:t>
            </a:r>
            <a:r>
              <a:rPr lang="en-CA" sz="3000" dirty="0"/>
              <a:t>። </a:t>
            </a: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3200" dirty="0">
                <a:solidFill>
                  <a:srgbClr val="92D050"/>
                </a:solidFill>
              </a:rPr>
              <a:t> . </a:t>
            </a:r>
            <a:r>
              <a:rPr lang="en-CA" sz="3200" dirty="0" err="1"/>
              <a:t>እግዚኣብሔር</a:t>
            </a:r>
            <a:r>
              <a:rPr lang="en-CA" sz="3200" dirty="0"/>
              <a:t> </a:t>
            </a:r>
            <a:r>
              <a:rPr lang="en-CA" sz="3200" dirty="0" err="1"/>
              <a:t>ፈጺሙ</a:t>
            </a:r>
            <a:r>
              <a:rPr lang="en-CA" sz="3200" dirty="0"/>
              <a:t> </a:t>
            </a:r>
            <a:r>
              <a:rPr lang="en-CA" sz="3200" dirty="0" err="1"/>
              <a:t>ኬረጋግኦም</a:t>
            </a:r>
            <a:r>
              <a:rPr lang="en-CA" sz="3200" dirty="0"/>
              <a:t> </a:t>
            </a:r>
            <a:r>
              <a:rPr lang="en-CA" sz="3200" dirty="0" err="1"/>
              <a:t>ምእንቲ</a:t>
            </a:r>
            <a:r>
              <a:rPr lang="en-CA" sz="3200" dirty="0"/>
              <a:t> </a:t>
            </a:r>
            <a:r>
              <a:rPr lang="en-CA" sz="3200" dirty="0" err="1"/>
              <a:t>ኅዙናትን</a:t>
            </a:r>
            <a:r>
              <a:rPr lang="en-CA" sz="3200" dirty="0"/>
              <a:t> </a:t>
            </a:r>
            <a:r>
              <a:rPr lang="en-CA" sz="3200" dirty="0" err="1"/>
              <a:t>ጉሁያትን</a:t>
            </a:r>
            <a:r>
              <a:rPr lang="en-CA" sz="3200" dirty="0"/>
              <a:t> </a:t>
            </a:r>
            <a:r>
              <a:rPr lang="en-CA" sz="3200" dirty="0" err="1"/>
              <a:t>ንለምን</a:t>
            </a:r>
            <a:r>
              <a:rPr lang="en-CA" sz="3200" dirty="0"/>
              <a:t>።</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057357" y="-128528"/>
            <a:ext cx="4223894" cy="6986528"/>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500" dirty="0">
                <a:uFill>
                  <a:solidFill>
                    <a:srgbClr val="000000"/>
                  </a:solidFill>
                </a:uFill>
              </a:rPr>
              <a:t>For them that travel by sea and by land and by air we beseech, that God should guide them with a merciful right hand and let them enter their home in safety and peace. </a:t>
            </a:r>
            <a:endParaRPr lang="en-US" sz="2500" dirty="0" smtClean="0">
              <a:uFill>
                <a:solidFill>
                  <a:srgbClr val="000000"/>
                </a:solidFill>
              </a:uFill>
            </a:endParaRP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500" dirty="0">
                <a:uFill>
                  <a:solidFill>
                    <a:srgbClr val="000000"/>
                  </a:solidFill>
                </a:uFill>
              </a:rPr>
              <a:t>For the hungry and the thirsty we beseech, that God should grant them their daily food.</a:t>
            </a: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 </a:t>
            </a:r>
            <a:r>
              <a:rPr lang="en-US" sz="2500" dirty="0">
                <a:uFill>
                  <a:solidFill>
                    <a:srgbClr val="000000"/>
                  </a:solidFill>
                </a:uFill>
              </a:rPr>
              <a:t>For the sad and the sorrowful we beseech, that God may give them perfect consolation. </a:t>
            </a:r>
            <a:endParaRPr lang="en-US" sz="2500" dirty="0" smtClean="0">
              <a:uFill>
                <a:solidFill>
                  <a:srgbClr val="000000"/>
                </a:solidFill>
              </a:uFill>
            </a:endParaRP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40868753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924973"/>
          </a:xfrm>
          <a:prstGeom prst="rect">
            <a:avLst/>
          </a:prstGeom>
        </p:spPr>
        <p:txBody>
          <a:bodyPr wrap="square">
            <a:spAutoFit/>
          </a:bodyPr>
          <a:lstStyle/>
          <a:p>
            <a:r>
              <a:rPr lang="en-CA" sz="3200" dirty="0">
                <a:solidFill>
                  <a:srgbClr val="92D050"/>
                </a:solidFill>
              </a:rPr>
              <a:t>. </a:t>
            </a:r>
            <a:r>
              <a:rPr lang="en-CA" sz="3200" dirty="0" err="1"/>
              <a:t>በእንተ</a:t>
            </a:r>
            <a:r>
              <a:rPr lang="en-CA" sz="3200" dirty="0"/>
              <a:t> </a:t>
            </a:r>
            <a:r>
              <a:rPr lang="en-CA" sz="3200" dirty="0" err="1"/>
              <a:t>ሙቁሓን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ይፍትሖሙ</a:t>
            </a:r>
            <a:r>
              <a:rPr lang="en-CA" sz="3200" dirty="0"/>
              <a:t> </a:t>
            </a:r>
            <a:r>
              <a:rPr lang="en-CA" sz="3200" dirty="0" err="1"/>
              <a:t>እማእሰሪሆሙ</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ፂዉዋን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ይሚጦሙ</a:t>
            </a:r>
            <a:r>
              <a:rPr lang="en-CA" sz="3200" dirty="0"/>
              <a:t> </a:t>
            </a:r>
            <a:r>
              <a:rPr lang="en-CA" sz="3200" dirty="0" err="1"/>
              <a:t>በሰላም</a:t>
            </a:r>
            <a:r>
              <a:rPr lang="en-CA" sz="3200" dirty="0"/>
              <a:t> </a:t>
            </a:r>
            <a:r>
              <a:rPr lang="en-CA" sz="3200" dirty="0" err="1"/>
              <a:t>ውስተ</a:t>
            </a:r>
            <a:r>
              <a:rPr lang="en-CA" sz="3200" dirty="0"/>
              <a:t> </a:t>
            </a:r>
            <a:r>
              <a:rPr lang="en-CA" sz="3200" dirty="0" err="1"/>
              <a:t>ብሔሮሙ</a:t>
            </a:r>
            <a:r>
              <a:rPr lang="en-CA" sz="3200" dirty="0"/>
              <a:t>።  </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000" dirty="0"/>
              <a:t> </a:t>
            </a:r>
            <a:r>
              <a:rPr lang="en-CA" sz="3200" dirty="0">
                <a:solidFill>
                  <a:srgbClr val="92D050"/>
                </a:solidFill>
              </a:rPr>
              <a:t> . </a:t>
            </a:r>
            <a:r>
              <a:rPr lang="en-CA" sz="3200" dirty="0" err="1"/>
              <a:t>በእንተ</a:t>
            </a:r>
            <a:r>
              <a:rPr lang="en-CA" sz="3200" dirty="0"/>
              <a:t> </a:t>
            </a:r>
            <a:r>
              <a:rPr lang="en-CA" sz="3200" dirty="0" err="1"/>
              <a:t>ስዱዳን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ትዕግስተ</a:t>
            </a:r>
            <a:r>
              <a:rPr lang="en-CA" sz="3200" dirty="0"/>
              <a:t> </a:t>
            </a:r>
            <a:r>
              <a:rPr lang="en-CA" sz="3200" dirty="0" err="1"/>
              <a:t>ወትምህርተ</a:t>
            </a:r>
            <a:r>
              <a:rPr lang="en-CA" sz="3200" dirty="0"/>
              <a:t> </a:t>
            </a:r>
            <a:r>
              <a:rPr lang="en-CA" sz="3200" dirty="0" err="1"/>
              <a:t>ሠናየ</a:t>
            </a:r>
            <a:r>
              <a:rPr lang="en-CA" sz="3200" dirty="0"/>
              <a:t> </a:t>
            </a:r>
            <a:r>
              <a:rPr lang="en-CA" sz="3200" dirty="0" err="1"/>
              <a:t>ወይጸጉ</a:t>
            </a:r>
            <a:r>
              <a:rPr lang="en-CA" sz="3200" dirty="0"/>
              <a:t> </a:t>
            </a:r>
            <a:r>
              <a:rPr lang="en-CA" sz="3200" dirty="0" err="1"/>
              <a:t>ፃማሆሙ</a:t>
            </a:r>
            <a:r>
              <a:rPr lang="en-CA" sz="3200" dirty="0"/>
              <a:t> </a:t>
            </a:r>
            <a:r>
              <a:rPr lang="en-CA" sz="3200" dirty="0" err="1"/>
              <a:t>ፍጹመ</a:t>
            </a:r>
            <a:r>
              <a:rPr lang="en-CA" sz="3200" dirty="0"/>
              <a:t>።</a:t>
            </a:r>
            <a:endParaRPr lang="en-CA" sz="1400" dirty="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p:txBody>
      </p:sp>
      <p:sp>
        <p:nvSpPr>
          <p:cNvPr id="19" name="Rectangle 18"/>
          <p:cNvSpPr/>
          <p:nvPr/>
        </p:nvSpPr>
        <p:spPr>
          <a:xfrm>
            <a:off x="4035457" y="27384"/>
            <a:ext cx="4252107" cy="6524863"/>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ካብ</a:t>
            </a:r>
            <a:r>
              <a:rPr lang="en-CA" sz="3200" dirty="0"/>
              <a:t> </a:t>
            </a:r>
            <a:r>
              <a:rPr lang="en-CA" sz="3200" dirty="0" err="1"/>
              <a:t>ማእሰርቶም</a:t>
            </a:r>
            <a:r>
              <a:rPr lang="en-CA" sz="3200" dirty="0"/>
              <a:t> </a:t>
            </a:r>
            <a:r>
              <a:rPr lang="en-CA" sz="3200" dirty="0" err="1"/>
              <a:t>ምእንቲ</a:t>
            </a:r>
            <a:r>
              <a:rPr lang="en-CA" sz="3200" dirty="0"/>
              <a:t> </a:t>
            </a:r>
            <a:r>
              <a:rPr lang="en-CA" sz="3200" dirty="0" err="1"/>
              <a:t>ኪፈትሖም</a:t>
            </a:r>
            <a:r>
              <a:rPr lang="en-CA" sz="3200" dirty="0"/>
              <a:t> </a:t>
            </a:r>
            <a:r>
              <a:rPr lang="en-CA" sz="3200" dirty="0" err="1"/>
              <a:t>ምእንቲ</a:t>
            </a:r>
            <a:r>
              <a:rPr lang="en-CA" sz="3200" dirty="0"/>
              <a:t> </a:t>
            </a:r>
            <a:r>
              <a:rPr lang="en-CA" sz="3200" dirty="0" err="1"/>
              <a:t>እሱራት</a:t>
            </a:r>
            <a:r>
              <a:rPr lang="en-CA" sz="3200" dirty="0"/>
              <a:t> </a:t>
            </a:r>
            <a:r>
              <a:rPr lang="en-CA" sz="3200" dirty="0" err="1"/>
              <a:t>ንለምን</a:t>
            </a:r>
            <a:r>
              <a:rPr lang="en-CA" sz="3200" dirty="0" smtClean="0"/>
              <a:t>።</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200" dirty="0" err="1"/>
              <a:t>እግዚኣብሔር</a:t>
            </a:r>
            <a:r>
              <a:rPr lang="en-CA" sz="3200" dirty="0"/>
              <a:t> </a:t>
            </a:r>
            <a:r>
              <a:rPr lang="en-CA" sz="3200" dirty="0" err="1"/>
              <a:t>ነናብ</a:t>
            </a:r>
            <a:r>
              <a:rPr lang="en-CA" sz="3200" dirty="0"/>
              <a:t> </a:t>
            </a:r>
            <a:r>
              <a:rPr lang="en-CA" sz="3200" dirty="0" err="1"/>
              <a:t>ሃገሮም</a:t>
            </a:r>
            <a:r>
              <a:rPr lang="en-CA" sz="3200" dirty="0"/>
              <a:t> </a:t>
            </a:r>
            <a:r>
              <a:rPr lang="en-CA" sz="3200" dirty="0" err="1"/>
              <a:t>ኪመልሶም</a:t>
            </a:r>
            <a:r>
              <a:rPr lang="en-CA" sz="3200" dirty="0"/>
              <a:t> </a:t>
            </a:r>
            <a:r>
              <a:rPr lang="en-CA" sz="3200" dirty="0" err="1"/>
              <a:t>ምእንቲ</a:t>
            </a:r>
            <a:r>
              <a:rPr lang="en-CA" sz="3200" dirty="0"/>
              <a:t> </a:t>
            </a:r>
            <a:r>
              <a:rPr lang="en-CA" sz="3200" dirty="0" err="1"/>
              <a:t>ምሩካት</a:t>
            </a:r>
            <a:r>
              <a:rPr lang="en-CA" sz="3200" dirty="0"/>
              <a:t> </a:t>
            </a:r>
            <a:r>
              <a:rPr lang="en-CA" sz="3200" dirty="0" err="1"/>
              <a:t>ንለምን</a:t>
            </a:r>
            <a:r>
              <a:rPr lang="en-CA" sz="3200" dirty="0"/>
              <a:t>። </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3200" dirty="0">
                <a:solidFill>
                  <a:srgbClr val="92D050"/>
                </a:solidFill>
              </a:rPr>
              <a:t> . </a:t>
            </a:r>
            <a:r>
              <a:rPr lang="en-CA" sz="3200" dirty="0" err="1"/>
              <a:t>እግዚኣብሔር</a:t>
            </a:r>
            <a:r>
              <a:rPr lang="en-CA" sz="3200" dirty="0"/>
              <a:t> </a:t>
            </a:r>
            <a:r>
              <a:rPr lang="en-CA" sz="3200" dirty="0" err="1"/>
              <a:t>ትዕግስትን</a:t>
            </a:r>
            <a:r>
              <a:rPr lang="en-CA" sz="3200" dirty="0"/>
              <a:t> </a:t>
            </a:r>
            <a:r>
              <a:rPr lang="en-CA" sz="3200" dirty="0" err="1"/>
              <a:t>ቅኑዕ</a:t>
            </a:r>
            <a:r>
              <a:rPr lang="en-CA" sz="3200" dirty="0"/>
              <a:t> </a:t>
            </a:r>
            <a:r>
              <a:rPr lang="en-CA" sz="3200" dirty="0" err="1"/>
              <a:t>ትምህርትን</a:t>
            </a:r>
            <a:r>
              <a:rPr lang="en-CA" sz="3200" dirty="0"/>
              <a:t> </a:t>
            </a:r>
            <a:r>
              <a:rPr lang="en-CA" sz="3200" dirty="0" err="1"/>
              <a:t>ኪህቦም</a:t>
            </a:r>
            <a:r>
              <a:rPr lang="en-CA" sz="3200" dirty="0"/>
              <a:t> </a:t>
            </a:r>
            <a:r>
              <a:rPr lang="en-CA" sz="3200" dirty="0" err="1"/>
              <a:t>ፍጹም</a:t>
            </a:r>
            <a:r>
              <a:rPr lang="en-CA" sz="3200" dirty="0"/>
              <a:t> </a:t>
            </a:r>
            <a:r>
              <a:rPr lang="en-CA" sz="3200" dirty="0" err="1"/>
              <a:t>ዋጋ</a:t>
            </a:r>
            <a:r>
              <a:rPr lang="en-CA" sz="3200" dirty="0"/>
              <a:t> </a:t>
            </a:r>
            <a:r>
              <a:rPr lang="en-CA" sz="3200" dirty="0" err="1"/>
              <a:t>ጻማኦም</a:t>
            </a:r>
            <a:r>
              <a:rPr lang="en-CA" sz="3200" dirty="0"/>
              <a:t> </a:t>
            </a:r>
            <a:r>
              <a:rPr lang="en-CA" sz="3200" dirty="0" err="1"/>
              <a:t>ኪከፍሎም</a:t>
            </a:r>
            <a:r>
              <a:rPr lang="en-CA" sz="3200" dirty="0"/>
              <a:t> </a:t>
            </a:r>
            <a:r>
              <a:rPr lang="en-CA" sz="3200" dirty="0" err="1"/>
              <a:t>ምእንቲ</a:t>
            </a:r>
            <a:r>
              <a:rPr lang="en-CA" sz="3200" dirty="0"/>
              <a:t> </a:t>
            </a:r>
            <a:r>
              <a:rPr lang="en-CA" sz="3200" dirty="0" err="1"/>
              <a:t>ዝተሰዱ</a:t>
            </a:r>
            <a:r>
              <a:rPr lang="en-CA" sz="3200" dirty="0"/>
              <a:t> </a:t>
            </a:r>
            <a:r>
              <a:rPr lang="en-CA" sz="3200" dirty="0" err="1"/>
              <a:t>ሰባት</a:t>
            </a:r>
            <a:r>
              <a:rPr lang="en-CA" sz="3200" dirty="0"/>
              <a:t> </a:t>
            </a:r>
            <a:r>
              <a:rPr lang="en-CA" sz="3200" dirty="0" err="1"/>
              <a:t>ንለምን</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201972"/>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600" dirty="0">
                <a:uFill>
                  <a:solidFill>
                    <a:srgbClr val="000000"/>
                  </a:solidFill>
                </a:uFill>
              </a:rPr>
              <a:t>For the prisoners we beseech, that God may loose them from their bonds.</a:t>
            </a:r>
            <a:endParaRPr lang="en-US" sz="2600" dirty="0" smtClean="0">
              <a:uFill>
                <a:solidFill>
                  <a:srgbClr val="000000"/>
                </a:solidFill>
              </a:uFill>
            </a:endParaRP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800" dirty="0">
                <a:uFill>
                  <a:solidFill>
                    <a:srgbClr val="000000"/>
                  </a:solidFill>
                </a:uFill>
              </a:rPr>
              <a:t>For the captives, we beseech, that God may restore them to their country in peace</a:t>
            </a: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 </a:t>
            </a:r>
            <a:r>
              <a:rPr lang="en-US" sz="2600" dirty="0">
                <a:uFill>
                  <a:solidFill>
                    <a:srgbClr val="000000"/>
                  </a:solidFill>
                </a:uFill>
              </a:rPr>
              <a:t>For those who were sent away we beseech, that God should grant them patience and good instruction, and give them complete reward for their labor</a:t>
            </a:r>
            <a:r>
              <a:rPr lang="en-US" sz="2800" dirty="0">
                <a:uFill>
                  <a:solidFill>
                    <a:srgbClr val="000000"/>
                  </a:solidFill>
                </a:uFill>
              </a:rPr>
              <a:t>. </a:t>
            </a:r>
            <a:endParaRPr lang="en-US" sz="2800" dirty="0" smtClean="0">
              <a:uFill>
                <a:solidFill>
                  <a:srgbClr val="000000"/>
                </a:solidFill>
              </a:uFill>
            </a:endParaRP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45281749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494085"/>
          </a:xfrm>
          <a:prstGeom prst="rect">
            <a:avLst/>
          </a:prstGeom>
        </p:spPr>
        <p:txBody>
          <a:bodyPr wrap="square">
            <a:spAutoFit/>
          </a:bodyPr>
          <a:lstStyle/>
          <a:p>
            <a:r>
              <a:rPr lang="en-CA" sz="3200" dirty="0">
                <a:solidFill>
                  <a:srgbClr val="92D050"/>
                </a:solidFill>
              </a:rPr>
              <a:t>. </a:t>
            </a:r>
            <a:r>
              <a:rPr lang="en-CA" sz="3600" dirty="0" err="1"/>
              <a:t>በእንተ</a:t>
            </a:r>
            <a:r>
              <a:rPr lang="en-CA" sz="3600" dirty="0"/>
              <a:t> </a:t>
            </a:r>
            <a:r>
              <a:rPr lang="en-CA" sz="3600" dirty="0" err="1"/>
              <a:t>ሕሙማን</a:t>
            </a:r>
            <a:r>
              <a:rPr lang="en-CA" sz="3600" dirty="0"/>
              <a:t> </a:t>
            </a:r>
            <a:r>
              <a:rPr lang="en-CA" sz="3600" dirty="0" err="1"/>
              <a:t>ወድውያን</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ፍጡነ</a:t>
            </a:r>
            <a:r>
              <a:rPr lang="en-CA" sz="3600" dirty="0"/>
              <a:t> </a:t>
            </a:r>
            <a:r>
              <a:rPr lang="en-CA" sz="3600" dirty="0" err="1"/>
              <a:t>ይፈውሶሙ</a:t>
            </a:r>
            <a:r>
              <a:rPr lang="en-CA" sz="3600" dirty="0"/>
              <a:t> </a:t>
            </a:r>
            <a:r>
              <a:rPr lang="en-CA" sz="3600" dirty="0" err="1"/>
              <a:t>ወይፈኑ</a:t>
            </a:r>
            <a:r>
              <a:rPr lang="en-CA" sz="3600" dirty="0"/>
              <a:t> </a:t>
            </a:r>
            <a:r>
              <a:rPr lang="en-CA" sz="3600" dirty="0" err="1"/>
              <a:t>ሣህለ</a:t>
            </a:r>
            <a:r>
              <a:rPr lang="en-CA" sz="3600" dirty="0"/>
              <a:t> </a:t>
            </a:r>
            <a:r>
              <a:rPr lang="en-CA" sz="3600" dirty="0" err="1"/>
              <a:t>ወምሕረተ</a:t>
            </a:r>
            <a:r>
              <a:rPr lang="en-CA" sz="3600" dirty="0"/>
              <a:t> </a:t>
            </a:r>
            <a:r>
              <a:rPr lang="en-CA" sz="3600" dirty="0" err="1"/>
              <a:t>ላዕሌሆሙ</a:t>
            </a:r>
            <a:r>
              <a:rPr lang="en-CA" sz="3600" dirty="0"/>
              <a:t>።</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600" dirty="0" err="1"/>
              <a:t>በእንተ</a:t>
            </a:r>
            <a:r>
              <a:rPr lang="en-CA" sz="3600" dirty="0"/>
              <a:t> </a:t>
            </a:r>
            <a:r>
              <a:rPr lang="en-CA" sz="3600" dirty="0" err="1"/>
              <a:t>እለ</a:t>
            </a:r>
            <a:r>
              <a:rPr lang="en-CA" sz="3600" dirty="0"/>
              <a:t> </a:t>
            </a:r>
            <a:r>
              <a:rPr lang="en-CA" sz="3600" dirty="0" err="1"/>
              <a:t>ኖሙ</a:t>
            </a:r>
            <a:r>
              <a:rPr lang="en-CA" sz="3600" dirty="0"/>
              <a:t> </a:t>
            </a:r>
            <a:r>
              <a:rPr lang="en-CA" sz="3600" dirty="0" err="1"/>
              <a:t>እምቅድስት</a:t>
            </a:r>
            <a:r>
              <a:rPr lang="en-CA" sz="3600" dirty="0"/>
              <a:t> </a:t>
            </a:r>
            <a:r>
              <a:rPr lang="en-CA" sz="3600" dirty="0" err="1"/>
              <a:t>ቤተ</a:t>
            </a:r>
            <a:r>
              <a:rPr lang="en-CA" sz="3600" dirty="0"/>
              <a:t> </a:t>
            </a:r>
            <a:r>
              <a:rPr lang="en-CA" sz="3600" dirty="0" err="1" smtClean="0"/>
              <a:t>ክርስቲያን</a:t>
            </a:r>
            <a:r>
              <a:rPr lang="en-CA" sz="3600" dirty="0" smtClean="0"/>
              <a:t> </a:t>
            </a:r>
            <a:r>
              <a:rPr lang="en-CA" sz="3600" dirty="0" err="1"/>
              <a:t>ናስተበቍዕ</a:t>
            </a:r>
            <a:r>
              <a:rPr lang="en-CA" sz="3600" dirty="0"/>
              <a:t> </a:t>
            </a:r>
            <a:r>
              <a:rPr lang="en-CA" sz="3600" dirty="0" err="1" smtClean="0"/>
              <a:t>ከመ</a:t>
            </a:r>
            <a:r>
              <a:rPr lang="en-CA" sz="3600" dirty="0" smtClean="0"/>
              <a:t> </a:t>
            </a:r>
            <a:r>
              <a:rPr lang="en-CA" sz="3600" dirty="0" err="1"/>
              <a:t>እግዚኣብሔር</a:t>
            </a:r>
            <a:r>
              <a:rPr lang="en-CA" sz="3600" dirty="0"/>
              <a:t>፡ </a:t>
            </a:r>
            <a:r>
              <a:rPr lang="en-CA" sz="3600" dirty="0" err="1"/>
              <a:t>ይጸግዎሙ</a:t>
            </a:r>
            <a:r>
              <a:rPr lang="en-CA" sz="3600" dirty="0"/>
              <a:t> </a:t>
            </a:r>
            <a:r>
              <a:rPr lang="en-CA" sz="3600" dirty="0" err="1"/>
              <a:t>መካነ</a:t>
            </a:r>
            <a:r>
              <a:rPr lang="en-CA" sz="3600" dirty="0"/>
              <a:t> </a:t>
            </a:r>
            <a:r>
              <a:rPr lang="en-CA" sz="3600" dirty="0" err="1"/>
              <a:t>ዕረፍት</a:t>
            </a:r>
            <a:r>
              <a:rPr lang="en-CA" sz="3600" dirty="0"/>
              <a:t>። </a:t>
            </a:r>
            <a:r>
              <a:rPr lang="en-CA" sz="3200" dirty="0"/>
              <a:t> </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p:txBody>
      </p:sp>
      <p:sp>
        <p:nvSpPr>
          <p:cNvPr id="19" name="Rectangle 18"/>
          <p:cNvSpPr/>
          <p:nvPr/>
        </p:nvSpPr>
        <p:spPr>
          <a:xfrm>
            <a:off x="4035457" y="167118"/>
            <a:ext cx="4252107" cy="6309420"/>
          </a:xfrm>
          <a:prstGeom prst="rect">
            <a:avLst/>
          </a:prstGeom>
        </p:spPr>
        <p:txBody>
          <a:bodyPr wrap="square">
            <a:spAutoFit/>
          </a:bodyPr>
          <a:lstStyle/>
          <a:p>
            <a:r>
              <a:rPr lang="en-CA" sz="4000" dirty="0" smtClean="0">
                <a:solidFill>
                  <a:srgbClr val="92D050"/>
                </a:solidFill>
              </a:rPr>
              <a:t>. </a:t>
            </a:r>
            <a:r>
              <a:rPr lang="en-CA" sz="3600" dirty="0" err="1"/>
              <a:t>እግዚኣብሔር</a:t>
            </a:r>
            <a:r>
              <a:rPr lang="en-CA" sz="3600" dirty="0"/>
              <a:t> </a:t>
            </a:r>
            <a:r>
              <a:rPr lang="en-CA" sz="3600" dirty="0" err="1"/>
              <a:t>ብቕልጡፍ</a:t>
            </a:r>
            <a:r>
              <a:rPr lang="en-CA" sz="3600" dirty="0"/>
              <a:t> </a:t>
            </a:r>
            <a:r>
              <a:rPr lang="en-CA" sz="3600" dirty="0" err="1"/>
              <a:t>ኪፍውሶም</a:t>
            </a:r>
            <a:r>
              <a:rPr lang="en-CA" sz="3600" dirty="0"/>
              <a:t> </a:t>
            </a:r>
            <a:r>
              <a:rPr lang="en-CA" sz="3600" dirty="0" err="1"/>
              <a:t>ምሕረቱን</a:t>
            </a:r>
            <a:r>
              <a:rPr lang="en-CA" sz="3600" dirty="0"/>
              <a:t> </a:t>
            </a:r>
            <a:r>
              <a:rPr lang="en-CA" sz="3600" dirty="0" err="1"/>
              <a:t>ጸጋኡን</a:t>
            </a:r>
            <a:r>
              <a:rPr lang="en-CA" sz="3600" dirty="0"/>
              <a:t> </a:t>
            </a:r>
            <a:r>
              <a:rPr lang="en-CA" sz="3600" dirty="0" err="1"/>
              <a:t>ኪልእከሎም</a:t>
            </a:r>
            <a:r>
              <a:rPr lang="en-CA" sz="3600" dirty="0"/>
              <a:t> </a:t>
            </a:r>
            <a:r>
              <a:rPr lang="en-CA" sz="3600" dirty="0" err="1"/>
              <a:t>ምእንቲ</a:t>
            </a:r>
            <a:r>
              <a:rPr lang="en-CA" sz="3600" dirty="0"/>
              <a:t> </a:t>
            </a:r>
            <a:r>
              <a:rPr lang="en-CA" sz="3600" dirty="0" err="1"/>
              <a:t>ሕሙማትን</a:t>
            </a:r>
            <a:r>
              <a:rPr lang="en-CA" sz="3600" dirty="0"/>
              <a:t> </a:t>
            </a:r>
            <a:r>
              <a:rPr lang="en-CA" sz="3600" dirty="0" err="1"/>
              <a:t>ድዉያትን</a:t>
            </a:r>
            <a:r>
              <a:rPr lang="en-CA" sz="3600" dirty="0"/>
              <a:t> </a:t>
            </a:r>
            <a:r>
              <a:rPr lang="en-CA" sz="3600" dirty="0" err="1"/>
              <a:t>ንለምን</a:t>
            </a:r>
            <a:r>
              <a:rPr lang="en-CA" sz="3600" dirty="0"/>
              <a:t>። </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600" dirty="0" err="1"/>
              <a:t>እግዚኣብሔር</a:t>
            </a:r>
            <a:r>
              <a:rPr lang="en-CA" sz="3600" dirty="0"/>
              <a:t> </a:t>
            </a:r>
            <a:r>
              <a:rPr lang="en-CA" sz="3600" dirty="0" err="1"/>
              <a:t>ናይ</a:t>
            </a:r>
            <a:r>
              <a:rPr lang="en-CA" sz="3600" dirty="0"/>
              <a:t> </a:t>
            </a:r>
            <a:r>
              <a:rPr lang="en-CA" sz="3600" dirty="0" err="1"/>
              <a:t>ዕረፍቲ</a:t>
            </a:r>
            <a:r>
              <a:rPr lang="en-CA" sz="3600" dirty="0"/>
              <a:t> </a:t>
            </a:r>
            <a:r>
              <a:rPr lang="en-CA" sz="3600" dirty="0" err="1"/>
              <a:t>ቦታ</a:t>
            </a:r>
            <a:r>
              <a:rPr lang="en-CA" sz="3600" dirty="0"/>
              <a:t> </a:t>
            </a:r>
            <a:r>
              <a:rPr lang="en-CA" sz="3600" dirty="0" err="1"/>
              <a:t>ኪህቦም</a:t>
            </a:r>
            <a:r>
              <a:rPr lang="en-CA" sz="3600" dirty="0"/>
              <a:t> </a:t>
            </a:r>
            <a:r>
              <a:rPr lang="en-CA" sz="3600" dirty="0" err="1"/>
              <a:t>ምእንቲ</a:t>
            </a:r>
            <a:r>
              <a:rPr lang="en-CA" sz="3600" dirty="0"/>
              <a:t> </a:t>
            </a:r>
            <a:r>
              <a:rPr lang="en-CA" sz="3600" dirty="0" err="1"/>
              <a:t>እቶም</a:t>
            </a:r>
            <a:r>
              <a:rPr lang="en-CA" sz="3600" dirty="0"/>
              <a:t> </a:t>
            </a:r>
            <a:r>
              <a:rPr lang="en-CA" sz="3600" dirty="0" err="1"/>
              <a:t>ካብ</a:t>
            </a:r>
            <a:r>
              <a:rPr lang="en-CA" sz="3600" dirty="0"/>
              <a:t> </a:t>
            </a:r>
            <a:r>
              <a:rPr lang="en-CA" sz="3600" dirty="0" err="1"/>
              <a:t>ቅድስት</a:t>
            </a:r>
            <a:r>
              <a:rPr lang="en-CA" sz="3600" dirty="0"/>
              <a:t> </a:t>
            </a:r>
            <a:r>
              <a:rPr lang="en-CA" sz="3600" dirty="0" err="1"/>
              <a:t>ቤተ</a:t>
            </a:r>
            <a:r>
              <a:rPr lang="en-CA" sz="3600" dirty="0"/>
              <a:t> </a:t>
            </a:r>
            <a:r>
              <a:rPr lang="en-CA" sz="3600" dirty="0" err="1"/>
              <a:t>ክርስቲያን</a:t>
            </a:r>
            <a:r>
              <a:rPr lang="en-CA" sz="3600" dirty="0"/>
              <a:t> </a:t>
            </a:r>
            <a:r>
              <a:rPr lang="en-CA" sz="3600" dirty="0" err="1"/>
              <a:t>ዝሞቱ</a:t>
            </a:r>
            <a:r>
              <a:rPr lang="en-CA" sz="3600" dirty="0"/>
              <a:t> </a:t>
            </a:r>
            <a:r>
              <a:rPr lang="en-CA" sz="3600" dirty="0" err="1"/>
              <a:t>ሰባት</a:t>
            </a:r>
            <a:r>
              <a:rPr lang="en-CA" sz="3600" dirty="0"/>
              <a:t> </a:t>
            </a:r>
            <a:r>
              <a:rPr lang="en-CA" sz="3600" dirty="0" err="1"/>
              <a:t>ንለምን</a:t>
            </a:r>
            <a:r>
              <a:rPr lang="en-CA" sz="3600" dirty="0"/>
              <a:t>። </a:t>
            </a:r>
            <a:endParaRPr lang="en-CA" sz="36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endParaRPr lang="en-CA" sz="1400" dirty="0"/>
          </a:p>
        </p:txBody>
      </p:sp>
      <p:sp>
        <p:nvSpPr>
          <p:cNvPr id="8" name="Rectangle 7"/>
          <p:cNvSpPr/>
          <p:nvPr/>
        </p:nvSpPr>
        <p:spPr>
          <a:xfrm>
            <a:off x="8238137" y="263204"/>
            <a:ext cx="4103762" cy="6278642"/>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3000" dirty="0">
                <a:uFill>
                  <a:solidFill>
                    <a:srgbClr val="000000"/>
                  </a:solidFill>
                </a:uFill>
              </a:rPr>
              <a:t>For the sick and the diseased we beseech, that God should heal them speedily and send upon them mercy and compassion.</a:t>
            </a: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3000" dirty="0">
                <a:uFill>
                  <a:solidFill>
                    <a:srgbClr val="000000"/>
                  </a:solidFill>
                </a:uFill>
              </a:rPr>
              <a:t>For those who have fallen asleep in his holy church we beseech, that God may vouchsafe them a place of rest. </a:t>
            </a:r>
            <a:endParaRPr lang="en-US" sz="30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3849025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693866"/>
          </a:xfrm>
          <a:prstGeom prst="rect">
            <a:avLst/>
          </a:prstGeom>
        </p:spPr>
        <p:txBody>
          <a:bodyPr wrap="square">
            <a:spAutoFit/>
          </a:bodyPr>
          <a:lstStyle/>
          <a:p>
            <a:pPr algn="ctr"/>
            <a:r>
              <a:rPr lang="en-CA" sz="2000" dirty="0" err="1" smtClean="0">
                <a:solidFill>
                  <a:srgbClr val="FFC000"/>
                </a:solidFill>
              </a:rPr>
              <a:t>ሥርዓተ</a:t>
            </a:r>
            <a:r>
              <a:rPr lang="en-CA" sz="2000" dirty="0" smtClean="0">
                <a:solidFill>
                  <a:srgbClr val="FFC000"/>
                </a:solidFill>
              </a:rPr>
              <a:t> </a:t>
            </a:r>
            <a:r>
              <a:rPr lang="en-CA" sz="2000" dirty="0" err="1" smtClean="0">
                <a:solidFill>
                  <a:srgbClr val="FFC000"/>
                </a:solidFill>
              </a:rPr>
              <a:t>ቅዳሴ</a:t>
            </a:r>
            <a:r>
              <a:rPr lang="en-CA" sz="2000" dirty="0" smtClean="0">
                <a:solidFill>
                  <a:srgbClr val="FFC000"/>
                </a:solidFill>
              </a:rPr>
              <a:t> </a:t>
            </a:r>
            <a:r>
              <a:rPr lang="en-CA" sz="2000" dirty="0" err="1" smtClean="0">
                <a:solidFill>
                  <a:srgbClr val="FFC000"/>
                </a:solidFill>
              </a:rPr>
              <a:t>በጊዜ</a:t>
            </a:r>
            <a:r>
              <a:rPr lang="en-CA" sz="2000" dirty="0" smtClean="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pPr algn="ctr"/>
            <a:endParaRPr lang="en-CA" sz="2000" dirty="0">
              <a:solidFill>
                <a:srgbClr val="FFC000"/>
              </a:solidFill>
            </a:endParaRPr>
          </a:p>
          <a:p>
            <a:r>
              <a:rPr lang="en-CA" sz="5400" dirty="0">
                <a:solidFill>
                  <a:srgbClr val="FFFF00"/>
                </a:solidFill>
              </a:rPr>
              <a:t>ይ. ሕ. </a:t>
            </a:r>
            <a:r>
              <a:rPr lang="en-CA" sz="1400" dirty="0" smtClean="0">
                <a:solidFill>
                  <a:srgbClr val="FFC000"/>
                </a:solidFill>
              </a:rPr>
              <a:t>፬.</a:t>
            </a:r>
            <a:r>
              <a:rPr lang="en-CA" sz="5400" dirty="0" smtClean="0"/>
              <a:t>ሃሌ </a:t>
            </a:r>
            <a:r>
              <a:rPr lang="en-CA" sz="5400" dirty="0" err="1"/>
              <a:t>ሉያ</a:t>
            </a:r>
            <a:r>
              <a:rPr lang="en-CA" sz="5400" dirty="0"/>
              <a:t> </a:t>
            </a:r>
            <a:r>
              <a:rPr lang="en-CA" sz="5400" dirty="0" err="1"/>
              <a:t>ዮሴፍ</a:t>
            </a:r>
            <a:r>
              <a:rPr lang="en-CA" sz="5400" dirty="0"/>
              <a:t> </a:t>
            </a:r>
            <a:r>
              <a:rPr lang="en-CA" sz="5400" dirty="0" err="1"/>
              <a:t>ወኒቆዲሞስ</a:t>
            </a:r>
            <a:r>
              <a:rPr lang="en-CA" sz="5400" dirty="0"/>
              <a:t> </a:t>
            </a:r>
            <a:r>
              <a:rPr lang="en-CA" sz="5400" dirty="0" err="1"/>
              <a:t>ገነዝዎ</a:t>
            </a:r>
            <a:r>
              <a:rPr lang="en-CA" sz="5400" dirty="0"/>
              <a:t> </a:t>
            </a:r>
            <a:r>
              <a:rPr lang="en-CA" sz="5400" dirty="0" err="1"/>
              <a:t>ለኢየሱስ</a:t>
            </a:r>
            <a:r>
              <a:rPr lang="en-CA" sz="5400" dirty="0"/>
              <a:t> </a:t>
            </a:r>
            <a:r>
              <a:rPr lang="en-CA" sz="5400" dirty="0" err="1" smtClean="0"/>
              <a:t>በሰንዱናት</a:t>
            </a:r>
            <a:r>
              <a:rPr lang="en-CA" sz="5400" dirty="0" smtClean="0"/>
              <a:t> </a:t>
            </a:r>
            <a:r>
              <a:rPr lang="en-CA" sz="5400" dirty="0" err="1" smtClean="0"/>
              <a:t>ለዘተን</a:t>
            </a:r>
            <a:endParaRPr lang="en-CA" sz="5400" dirty="0" smtClean="0"/>
          </a:p>
          <a:p>
            <a:r>
              <a:rPr lang="en-CA" sz="5400" dirty="0" err="1" smtClean="0"/>
              <a:t>ሥአ</a:t>
            </a:r>
            <a:r>
              <a:rPr lang="en-CA" sz="5400" dirty="0" smtClean="0"/>
              <a:t> </a:t>
            </a:r>
            <a:r>
              <a:rPr lang="en-CA" sz="5400" dirty="0" err="1"/>
              <a:t>እሙታን</a:t>
            </a:r>
            <a:r>
              <a:rPr lang="en-CA" sz="5400" dirty="0"/>
              <a:t> </a:t>
            </a:r>
            <a:r>
              <a:rPr lang="en-CA" sz="5400" dirty="0" err="1"/>
              <a:t>በመንክር</a:t>
            </a:r>
            <a:r>
              <a:rPr lang="en-CA" sz="5400" dirty="0"/>
              <a:t> </a:t>
            </a:r>
            <a:r>
              <a:rPr lang="en-CA" sz="5400" dirty="0" smtClean="0"/>
              <a:t>፥ </a:t>
            </a:r>
            <a:r>
              <a:rPr lang="en-CA" sz="5400" dirty="0" err="1" smtClean="0"/>
              <a:t>ኪን</a:t>
            </a:r>
            <a:r>
              <a:rPr lang="en-CA" sz="5400" dirty="0"/>
              <a:t>።</a:t>
            </a:r>
          </a:p>
        </p:txBody>
      </p:sp>
      <p:sp>
        <p:nvSpPr>
          <p:cNvPr id="19" name="Rectangle 18"/>
          <p:cNvSpPr/>
          <p:nvPr/>
        </p:nvSpPr>
        <p:spPr>
          <a:xfrm>
            <a:off x="4014715" y="69183"/>
            <a:ext cx="4535519" cy="5324535"/>
          </a:xfrm>
          <a:prstGeom prst="rect">
            <a:avLst/>
          </a:prstGeom>
        </p:spPr>
        <p:txBody>
          <a:bodyPr wrap="square">
            <a:spAutoFit/>
          </a:bodyPr>
          <a:lstStyle/>
          <a:p>
            <a:r>
              <a:rPr lang="en-CA" sz="2000" dirty="0" err="1">
                <a:solidFill>
                  <a:srgbClr val="FFC000"/>
                </a:solidFill>
              </a:rPr>
              <a:t>ሥርዓተ</a:t>
            </a:r>
            <a:r>
              <a:rPr lang="en-CA" sz="2000" dirty="0">
                <a:solidFill>
                  <a:srgbClr val="FFC000"/>
                </a:solidFill>
              </a:rPr>
              <a:t> </a:t>
            </a:r>
            <a:r>
              <a:rPr lang="en-CA" sz="2000" dirty="0" err="1">
                <a:solidFill>
                  <a:srgbClr val="FFC000"/>
                </a:solidFill>
              </a:rPr>
              <a:t>ቅዳሴ</a:t>
            </a:r>
            <a:r>
              <a:rPr lang="en-CA" sz="2000" dirty="0">
                <a:solidFill>
                  <a:srgbClr val="FFC000"/>
                </a:solidFill>
              </a:rPr>
              <a:t> </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a:solidFill>
                  <a:srgbClr val="FFC000"/>
                </a:solidFill>
              </a:rPr>
              <a:t>እዋን</a:t>
            </a:r>
            <a:r>
              <a:rPr lang="en-CA" sz="2000" dirty="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endParaRPr lang="en-CA" sz="2000" dirty="0">
              <a:solidFill>
                <a:srgbClr val="FFC000"/>
              </a:solidFill>
            </a:endParaRPr>
          </a:p>
          <a:p>
            <a:r>
              <a:rPr lang="en-CA" sz="5000" dirty="0">
                <a:solidFill>
                  <a:srgbClr val="FFFF00"/>
                </a:solidFill>
              </a:rPr>
              <a:t>ይ. ሕ. </a:t>
            </a:r>
            <a:r>
              <a:rPr lang="en-CA" sz="1400" dirty="0" smtClean="0">
                <a:solidFill>
                  <a:srgbClr val="FFC000"/>
                </a:solidFill>
              </a:rPr>
              <a:t>4.</a:t>
            </a:r>
            <a:r>
              <a:rPr lang="en-CA" sz="5000" dirty="0" smtClean="0"/>
              <a:t>ሃሌ </a:t>
            </a:r>
            <a:r>
              <a:rPr lang="en-CA" sz="5000" dirty="0" err="1"/>
              <a:t>ሉያ</a:t>
            </a:r>
            <a:r>
              <a:rPr lang="en-CA" sz="5000" dirty="0"/>
              <a:t> </a:t>
            </a:r>
            <a:r>
              <a:rPr lang="en-CA" sz="5000" dirty="0" err="1"/>
              <a:t>ዮሴፍን</a:t>
            </a:r>
            <a:r>
              <a:rPr lang="en-CA" sz="5000" dirty="0"/>
              <a:t> </a:t>
            </a:r>
            <a:r>
              <a:rPr lang="en-CA" sz="5000" dirty="0" err="1" smtClean="0"/>
              <a:t>ኒቆዲሞስን</a:t>
            </a:r>
            <a:r>
              <a:rPr lang="en-CA" sz="5000" dirty="0" smtClean="0"/>
              <a:t> </a:t>
            </a:r>
            <a:r>
              <a:rPr lang="en-CA" sz="5000" dirty="0" err="1"/>
              <a:t>ነዚ</a:t>
            </a:r>
            <a:r>
              <a:rPr lang="en-CA" sz="5000" dirty="0"/>
              <a:t> </a:t>
            </a:r>
            <a:r>
              <a:rPr lang="en-CA" sz="5000" dirty="0" err="1"/>
              <a:t>ብዜደንቕ</a:t>
            </a:r>
            <a:r>
              <a:rPr lang="en-CA" sz="5000" dirty="0"/>
              <a:t> </a:t>
            </a:r>
            <a:r>
              <a:rPr lang="en-CA" sz="5000" dirty="0" err="1"/>
              <a:t>ጥበብ</a:t>
            </a:r>
            <a:r>
              <a:rPr lang="en-CA" sz="5000" dirty="0"/>
              <a:t> </a:t>
            </a:r>
            <a:r>
              <a:rPr lang="en-CA" sz="5000" dirty="0" err="1"/>
              <a:t>ካብ</a:t>
            </a:r>
            <a:r>
              <a:rPr lang="en-CA" sz="5000" dirty="0"/>
              <a:t> </a:t>
            </a:r>
            <a:r>
              <a:rPr lang="en-CA" sz="5000" dirty="0" err="1"/>
              <a:t>ምውታት</a:t>
            </a:r>
            <a:r>
              <a:rPr lang="en-CA" sz="5000" dirty="0"/>
              <a:t> </a:t>
            </a:r>
            <a:r>
              <a:rPr lang="en-CA" sz="5000" dirty="0" err="1"/>
              <a:t>ዘተንሥአ</a:t>
            </a:r>
            <a:r>
              <a:rPr lang="en-CA" sz="5000" dirty="0"/>
              <a:t> </a:t>
            </a:r>
            <a:r>
              <a:rPr lang="en-CA" sz="5000" dirty="0" err="1"/>
              <a:t>ኢየሱስ</a:t>
            </a:r>
            <a:r>
              <a:rPr lang="en-CA" sz="5000" dirty="0"/>
              <a:t> </a:t>
            </a:r>
            <a:r>
              <a:rPr lang="en-CA" sz="5000" dirty="0" err="1"/>
              <a:t>ብበፍታ</a:t>
            </a:r>
            <a:r>
              <a:rPr lang="en-CA" sz="5000" dirty="0"/>
              <a:t> </a:t>
            </a:r>
            <a:r>
              <a:rPr lang="en-CA" sz="5000" dirty="0" err="1"/>
              <a:t>ገነዝዎ</a:t>
            </a:r>
            <a:r>
              <a:rPr lang="en-CA" sz="5000" dirty="0"/>
              <a:t>።</a:t>
            </a:r>
          </a:p>
        </p:txBody>
      </p:sp>
      <p:sp>
        <p:nvSpPr>
          <p:cNvPr id="20" name="Rectangle 19"/>
          <p:cNvSpPr/>
          <p:nvPr/>
        </p:nvSpPr>
        <p:spPr>
          <a:xfrm>
            <a:off x="8026197" y="69183"/>
            <a:ext cx="4288515" cy="6214009"/>
          </a:xfrm>
          <a:prstGeom prst="rect">
            <a:avLst/>
          </a:prstGeom>
        </p:spPr>
        <p:txBody>
          <a:bodyPr wrap="square">
            <a:spAutoFit/>
          </a:bodyPr>
          <a:lstStyle/>
          <a:p>
            <a:pPr marL="40639" marR="40639">
              <a:spcBef>
                <a:spcPts val="600"/>
              </a:spcBef>
              <a:buClr>
                <a:srgbClr val="FF2600"/>
              </a:buClr>
              <a:buFont typeface="Arial"/>
              <a:defRPr sz="2000" b="1" u="sng">
                <a:solidFill>
                  <a:srgbClr val="FF2600"/>
                </a:solidFill>
                <a:uFill>
                  <a:solidFill>
                    <a:srgbClr val="FF2600"/>
                  </a:solidFill>
                </a:uFill>
              </a:defRPr>
            </a:pPr>
            <a:r>
              <a:rPr lang="en-US" sz="2000" dirty="0">
                <a:solidFill>
                  <a:srgbClr val="FFC000"/>
                </a:solidFill>
              </a:rPr>
              <a:t>Preparatory </a:t>
            </a:r>
            <a:r>
              <a:rPr lang="en-US" sz="2000" dirty="0" smtClean="0">
                <a:solidFill>
                  <a:srgbClr val="FFC000"/>
                </a:solidFill>
              </a:rPr>
              <a:t>Service </a:t>
            </a:r>
            <a:r>
              <a:rPr lang="en-US" sz="2000" b="1" i="1" dirty="0" smtClean="0">
                <a:solidFill>
                  <a:srgbClr val="FFC000"/>
                </a:solidFill>
                <a:uFill>
                  <a:solidFill>
                    <a:srgbClr val="FF2600"/>
                  </a:solidFill>
                </a:uFill>
              </a:rPr>
              <a:t>From Easter to Pentecost </a:t>
            </a: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3600" b="1" dirty="0" smtClean="0">
                <a:solidFill>
                  <a:srgbClr val="FFFF00"/>
                </a:solidFill>
                <a:uFill>
                  <a:solidFill>
                    <a:srgbClr val="D84800"/>
                  </a:solidFill>
                </a:uFill>
              </a:rPr>
              <a:t>People</a:t>
            </a:r>
            <a:r>
              <a:rPr lang="en-US" sz="3600" b="1" dirty="0" smtClean="0">
                <a:solidFill>
                  <a:srgbClr val="FFFF00"/>
                </a:solidFill>
                <a:uFill>
                  <a:solidFill>
                    <a:srgbClr val="0329D6"/>
                  </a:solidFill>
                </a:uFill>
              </a:rPr>
              <a:t>: </a:t>
            </a:r>
            <a:r>
              <a:rPr lang="en-US" sz="1400" b="1" dirty="0" smtClean="0">
                <a:solidFill>
                  <a:srgbClr val="FFC000"/>
                </a:solidFill>
                <a:uFill>
                  <a:solidFill>
                    <a:srgbClr val="0329D6"/>
                  </a:solidFill>
                </a:uFill>
              </a:rPr>
              <a:t>4.</a:t>
            </a:r>
            <a:r>
              <a:rPr lang="en-US" sz="1400" dirty="0" smtClean="0">
                <a:solidFill>
                  <a:srgbClr val="FFC000"/>
                </a:solidFill>
                <a:uFill>
                  <a:solidFill>
                    <a:srgbClr val="0329D6"/>
                  </a:solidFill>
                </a:uFill>
              </a:rPr>
              <a:t> </a:t>
            </a:r>
            <a:r>
              <a:rPr lang="en-US" sz="3600" dirty="0" smtClean="0">
                <a:solidFill>
                  <a:schemeClr val="tx1">
                    <a:lumMod val="95000"/>
                  </a:schemeClr>
                </a:solidFill>
              </a:rPr>
              <a:t>Halleluiah, Joseph and Nicodemus wrapped with linen cloths Jesus who rose from the dead in wondrous fashion.</a:t>
            </a:r>
            <a:endParaRPr lang="en-US" sz="3600" dirty="0">
              <a:solidFill>
                <a:schemeClr val="tx1">
                  <a:lumMod val="95000"/>
                </a:schemeClr>
              </a:solidFill>
            </a:endParaRPr>
          </a:p>
        </p:txBody>
      </p:sp>
    </p:spTree>
    <p:extLst>
      <p:ext uri="{BB962C8B-B14F-4D97-AF65-F5344CB8AC3E}">
        <p14:creationId xmlns:p14="http://schemas.microsoft.com/office/powerpoint/2010/main" val="199002224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048083"/>
          </a:xfrm>
          <a:prstGeom prst="rect">
            <a:avLst/>
          </a:prstGeom>
        </p:spPr>
        <p:txBody>
          <a:bodyPr wrap="square">
            <a:spAutoFit/>
          </a:bodyPr>
          <a:lstStyle/>
          <a:p>
            <a:r>
              <a:rPr lang="en-CA" sz="3200" dirty="0">
                <a:solidFill>
                  <a:srgbClr val="92D050"/>
                </a:solidFill>
              </a:rPr>
              <a:t>. </a:t>
            </a:r>
            <a:r>
              <a:rPr lang="en-CA" sz="3600" dirty="0" err="1"/>
              <a:t>በእንተ</a:t>
            </a:r>
            <a:r>
              <a:rPr lang="en-CA" sz="3600" dirty="0"/>
              <a:t> </a:t>
            </a:r>
            <a:r>
              <a:rPr lang="en-CA" sz="3600" dirty="0" err="1"/>
              <a:t>እለ</a:t>
            </a:r>
            <a:r>
              <a:rPr lang="en-CA" sz="3600" dirty="0"/>
              <a:t> </a:t>
            </a:r>
            <a:r>
              <a:rPr lang="en-CA" sz="3600" dirty="0" err="1"/>
              <a:t>ኣበሱ</a:t>
            </a:r>
            <a:r>
              <a:rPr lang="en-CA" sz="3600" dirty="0"/>
              <a:t> </a:t>
            </a:r>
            <a:r>
              <a:rPr lang="en-CA" sz="3600" dirty="0" err="1"/>
              <a:t>ኣበዊነ</a:t>
            </a:r>
            <a:r>
              <a:rPr lang="en-CA" sz="3600" dirty="0"/>
              <a:t> </a:t>
            </a:r>
            <a:r>
              <a:rPr lang="en-CA" sz="3600" dirty="0" err="1"/>
              <a:t>ወኣኀዊነ</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ኢይትቀየሞሙ</a:t>
            </a:r>
            <a:r>
              <a:rPr lang="en-CA" sz="3600" dirty="0"/>
              <a:t>፡ </a:t>
            </a:r>
            <a:r>
              <a:rPr lang="en-CA" sz="3600" dirty="0" err="1"/>
              <a:t>ናኅየ</a:t>
            </a:r>
            <a:r>
              <a:rPr lang="en-CA" sz="3600" dirty="0"/>
              <a:t> </a:t>
            </a:r>
            <a:r>
              <a:rPr lang="en-CA" sz="3600" dirty="0" err="1"/>
              <a:t>ወሣኅተ</a:t>
            </a:r>
            <a:r>
              <a:rPr lang="en-CA" sz="3600" dirty="0"/>
              <a:t> </a:t>
            </a:r>
            <a:r>
              <a:rPr lang="en-CA" sz="3600" dirty="0" err="1"/>
              <a:t>የሀቦሙ</a:t>
            </a:r>
            <a:r>
              <a:rPr lang="en-CA" sz="3600" dirty="0"/>
              <a:t> </a:t>
            </a:r>
            <a:r>
              <a:rPr lang="en-CA" sz="3600" dirty="0" err="1"/>
              <a:t>እመዓቱ</a:t>
            </a:r>
            <a:r>
              <a:rPr lang="en-CA" sz="3600" dirty="0"/>
              <a:t>።</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600" dirty="0" err="1"/>
              <a:t>በእንተ</a:t>
            </a:r>
            <a:r>
              <a:rPr lang="en-CA" sz="3600" dirty="0"/>
              <a:t> </a:t>
            </a:r>
            <a:r>
              <a:rPr lang="en-CA" sz="3600" dirty="0" err="1"/>
              <a:t>ዝናማት</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ይፈኑ</a:t>
            </a:r>
            <a:r>
              <a:rPr lang="en-CA" sz="3600" dirty="0"/>
              <a:t> </a:t>
            </a:r>
            <a:r>
              <a:rPr lang="en-CA" sz="3600" dirty="0" err="1"/>
              <a:t>ዝናመ</a:t>
            </a:r>
            <a:r>
              <a:rPr lang="en-CA" sz="3600" dirty="0"/>
              <a:t> </a:t>
            </a:r>
            <a:r>
              <a:rPr lang="en-CA" sz="3600" dirty="0" err="1"/>
              <a:t>ኀበ</a:t>
            </a:r>
            <a:r>
              <a:rPr lang="en-CA" sz="3600" dirty="0"/>
              <a:t> </a:t>
            </a:r>
            <a:r>
              <a:rPr lang="en-CA" sz="3600" dirty="0" err="1"/>
              <a:t>ዘይትፈቀድ</a:t>
            </a:r>
            <a:r>
              <a:rPr lang="en-CA" sz="3600" dirty="0"/>
              <a:t> </a:t>
            </a:r>
            <a:r>
              <a:rPr lang="en-CA" sz="3600" dirty="0" err="1"/>
              <a:t>መካን</a:t>
            </a:r>
            <a:r>
              <a:rPr lang="en-CA" sz="3600" dirty="0"/>
              <a:t>። </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p:txBody>
      </p:sp>
      <p:sp>
        <p:nvSpPr>
          <p:cNvPr id="19" name="Rectangle 18"/>
          <p:cNvSpPr/>
          <p:nvPr/>
        </p:nvSpPr>
        <p:spPr>
          <a:xfrm>
            <a:off x="4035457" y="167118"/>
            <a:ext cx="4252107" cy="6647974"/>
          </a:xfrm>
          <a:prstGeom prst="rect">
            <a:avLst/>
          </a:prstGeom>
        </p:spPr>
        <p:txBody>
          <a:bodyPr wrap="square">
            <a:spAutoFit/>
          </a:bodyPr>
          <a:lstStyle/>
          <a:p>
            <a:r>
              <a:rPr lang="en-CA" sz="4000" dirty="0" smtClean="0">
                <a:solidFill>
                  <a:srgbClr val="92D050"/>
                </a:solidFill>
              </a:rPr>
              <a:t>. </a:t>
            </a:r>
            <a:r>
              <a:rPr lang="en-CA" sz="3600" dirty="0" err="1"/>
              <a:t>እግዚኣብሔር</a:t>
            </a:r>
            <a:r>
              <a:rPr lang="en-CA" sz="3600" dirty="0"/>
              <a:t> </a:t>
            </a:r>
            <a:r>
              <a:rPr lang="en-CA" sz="3600" dirty="0" err="1"/>
              <a:t>በደሎም</a:t>
            </a:r>
            <a:r>
              <a:rPr lang="en-CA" sz="3600" dirty="0"/>
              <a:t> </a:t>
            </a:r>
            <a:r>
              <a:rPr lang="en-CA" sz="3600" dirty="0" err="1"/>
              <a:t>ከይሓሰበ</a:t>
            </a:r>
            <a:r>
              <a:rPr lang="en-CA" sz="3600" dirty="0"/>
              <a:t>፡ </a:t>
            </a:r>
            <a:r>
              <a:rPr lang="en-CA" sz="3600" dirty="0" err="1"/>
              <a:t>ካብ</a:t>
            </a:r>
            <a:r>
              <a:rPr lang="en-CA" sz="3600" dirty="0"/>
              <a:t> </a:t>
            </a:r>
            <a:r>
              <a:rPr lang="en-CA" sz="3600" dirty="0" err="1"/>
              <a:t>ቁጥዓኡ</a:t>
            </a:r>
            <a:r>
              <a:rPr lang="en-CA" sz="3600" dirty="0"/>
              <a:t> </a:t>
            </a:r>
            <a:r>
              <a:rPr lang="en-CA" sz="3600" dirty="0" err="1"/>
              <a:t>ናብ</a:t>
            </a:r>
            <a:r>
              <a:rPr lang="en-CA" sz="3600" dirty="0"/>
              <a:t> </a:t>
            </a:r>
            <a:r>
              <a:rPr lang="en-CA" sz="3600" dirty="0" err="1"/>
              <a:t>ምሕረቱ</a:t>
            </a:r>
            <a:r>
              <a:rPr lang="en-CA" sz="3600" dirty="0"/>
              <a:t> </a:t>
            </a:r>
            <a:r>
              <a:rPr lang="en-CA" sz="3600" dirty="0" err="1"/>
              <a:t>ተመሊሱ</a:t>
            </a:r>
            <a:r>
              <a:rPr lang="en-CA" sz="3600" dirty="0"/>
              <a:t> </a:t>
            </a:r>
            <a:r>
              <a:rPr lang="en-CA" sz="3600" dirty="0" err="1"/>
              <a:t>ፍጹም</a:t>
            </a:r>
            <a:r>
              <a:rPr lang="en-CA" sz="3600" dirty="0"/>
              <a:t> </a:t>
            </a:r>
            <a:r>
              <a:rPr lang="en-CA" sz="3600" dirty="0" err="1"/>
              <a:t>ዕረፍቲ</a:t>
            </a:r>
            <a:r>
              <a:rPr lang="en-CA" sz="3600" dirty="0"/>
              <a:t> </a:t>
            </a:r>
            <a:r>
              <a:rPr lang="en-CA" sz="3600" dirty="0" err="1"/>
              <a:t>ኪህቦም</a:t>
            </a:r>
            <a:r>
              <a:rPr lang="en-CA" sz="3600" dirty="0"/>
              <a:t> </a:t>
            </a:r>
            <a:r>
              <a:rPr lang="en-CA" sz="3600" dirty="0" err="1"/>
              <a:t>ምእንቲ</a:t>
            </a:r>
            <a:r>
              <a:rPr lang="en-CA" sz="3600" dirty="0"/>
              <a:t> </a:t>
            </a:r>
            <a:r>
              <a:rPr lang="en-CA" sz="3600" dirty="0" err="1"/>
              <a:t>ዝበደሉ</a:t>
            </a:r>
            <a:r>
              <a:rPr lang="en-CA" sz="3600" dirty="0"/>
              <a:t> </a:t>
            </a:r>
            <a:r>
              <a:rPr lang="en-CA" sz="3600" dirty="0" err="1"/>
              <a:t>ኣቦታትና</a:t>
            </a:r>
            <a:r>
              <a:rPr lang="en-CA" sz="3600" dirty="0"/>
              <a:t>፡ </a:t>
            </a:r>
            <a:r>
              <a:rPr lang="en-CA" sz="3600" dirty="0" err="1"/>
              <a:t>ኣዴታትና</a:t>
            </a:r>
            <a:r>
              <a:rPr lang="en-CA" sz="3600" dirty="0"/>
              <a:t>፡ </a:t>
            </a:r>
            <a:r>
              <a:rPr lang="en-CA" sz="3600" dirty="0" err="1"/>
              <a:t>ኣኅዋትናን</a:t>
            </a:r>
            <a:r>
              <a:rPr lang="en-CA" sz="3600" dirty="0"/>
              <a:t> </a:t>
            </a:r>
            <a:r>
              <a:rPr lang="en-CA" sz="3600" dirty="0" err="1"/>
              <a:t>ኣኃትናን</a:t>
            </a:r>
            <a:r>
              <a:rPr lang="en-CA" sz="3600" dirty="0"/>
              <a:t> </a:t>
            </a:r>
            <a:r>
              <a:rPr lang="en-CA" sz="3600" dirty="0" err="1"/>
              <a:t>ንለምን</a:t>
            </a:r>
            <a:r>
              <a:rPr lang="en-CA" sz="3600" dirty="0"/>
              <a:t>። </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600" dirty="0" err="1"/>
              <a:t>እግዚኣብሔር</a:t>
            </a:r>
            <a:r>
              <a:rPr lang="en-CA" sz="3600" dirty="0"/>
              <a:t> </a:t>
            </a:r>
            <a:r>
              <a:rPr lang="en-CA" sz="3600" dirty="0" err="1"/>
              <a:t>ዝናም</a:t>
            </a:r>
            <a:r>
              <a:rPr lang="en-CA" sz="3600" dirty="0"/>
              <a:t> </a:t>
            </a:r>
            <a:r>
              <a:rPr lang="en-CA" sz="3600" dirty="0" err="1"/>
              <a:t>ኣብ</a:t>
            </a:r>
            <a:r>
              <a:rPr lang="en-CA" sz="3600" dirty="0"/>
              <a:t> </a:t>
            </a:r>
            <a:r>
              <a:rPr lang="en-CA" sz="3600" dirty="0" err="1"/>
              <a:t>ዜድልዮ</a:t>
            </a:r>
            <a:r>
              <a:rPr lang="en-CA" sz="3600" dirty="0"/>
              <a:t> </a:t>
            </a:r>
            <a:r>
              <a:rPr lang="en-CA" sz="3600" dirty="0" err="1"/>
              <a:t>ቦታ</a:t>
            </a:r>
            <a:r>
              <a:rPr lang="en-CA" sz="3600" dirty="0"/>
              <a:t> </a:t>
            </a:r>
            <a:r>
              <a:rPr lang="en-CA" sz="3600" dirty="0" err="1"/>
              <a:t>ኬዝንም</a:t>
            </a:r>
            <a:r>
              <a:rPr lang="en-CA" sz="3600" dirty="0"/>
              <a:t> </a:t>
            </a:r>
            <a:r>
              <a:rPr lang="en-CA" sz="3600" dirty="0" err="1"/>
              <a:t>ምእንቲ</a:t>
            </a:r>
            <a:r>
              <a:rPr lang="en-CA" sz="3600" dirty="0"/>
              <a:t> </a:t>
            </a:r>
            <a:r>
              <a:rPr lang="en-CA" sz="3600" dirty="0" err="1"/>
              <a:t>ዝናም</a:t>
            </a:r>
            <a:r>
              <a:rPr lang="en-CA" sz="3600" dirty="0"/>
              <a:t> </a:t>
            </a:r>
            <a:r>
              <a:rPr lang="en-CA" sz="3600" dirty="0" err="1"/>
              <a:t>ንለምን</a:t>
            </a:r>
            <a:r>
              <a:rPr lang="en-CA" sz="36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endParaRPr lang="en-CA" sz="1400" dirty="0"/>
          </a:p>
        </p:txBody>
      </p:sp>
      <p:sp>
        <p:nvSpPr>
          <p:cNvPr id="8" name="Rectangle 7"/>
          <p:cNvSpPr/>
          <p:nvPr/>
        </p:nvSpPr>
        <p:spPr>
          <a:xfrm>
            <a:off x="8238137" y="263204"/>
            <a:ext cx="4103762" cy="6863417"/>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3200" dirty="0">
                <a:uFill>
                  <a:solidFill>
                    <a:srgbClr val="000000"/>
                  </a:solidFill>
                </a:uFill>
              </a:rPr>
              <a:t>For those who have sinned, our fathers and our brothers we beseech, that God cherish not anger against them, but grant them rest and relief from His wrath.</a:t>
            </a: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800" dirty="0">
                <a:uFill>
                  <a:solidFill>
                    <a:srgbClr val="000000"/>
                  </a:solidFill>
                </a:uFill>
              </a:rPr>
              <a:t>For the rains we beseech, that God gives rain to all the places that require it. </a:t>
            </a:r>
            <a:endParaRPr lang="en-US" sz="30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13305292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801862"/>
          </a:xfrm>
          <a:prstGeom prst="rect">
            <a:avLst/>
          </a:prstGeom>
        </p:spPr>
        <p:txBody>
          <a:bodyPr wrap="square">
            <a:spAutoFit/>
          </a:bodyPr>
          <a:lstStyle/>
          <a:p>
            <a:r>
              <a:rPr lang="en-CA" sz="3200" dirty="0">
                <a:solidFill>
                  <a:srgbClr val="92D050"/>
                </a:solidFill>
              </a:rPr>
              <a:t>. </a:t>
            </a:r>
            <a:r>
              <a:rPr lang="en-CA" sz="3600" dirty="0" err="1"/>
              <a:t>በእንተ</a:t>
            </a:r>
            <a:r>
              <a:rPr lang="en-CA" sz="3600" dirty="0"/>
              <a:t> </a:t>
            </a:r>
            <a:r>
              <a:rPr lang="en-CA" sz="3600" dirty="0" err="1"/>
              <a:t>ማያተ</a:t>
            </a:r>
            <a:r>
              <a:rPr lang="en-CA" sz="3600" dirty="0"/>
              <a:t> </a:t>
            </a:r>
            <a:r>
              <a:rPr lang="en-CA" sz="3600" dirty="0" err="1"/>
              <a:t>አፍላግ</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ይምላእ</a:t>
            </a:r>
            <a:r>
              <a:rPr lang="en-CA" sz="3600" dirty="0"/>
              <a:t> </a:t>
            </a:r>
            <a:r>
              <a:rPr lang="en-CA" sz="3600" dirty="0" err="1"/>
              <a:t>ኪያሆን</a:t>
            </a:r>
            <a:r>
              <a:rPr lang="en-CA" sz="3600" dirty="0"/>
              <a:t> </a:t>
            </a:r>
            <a:r>
              <a:rPr lang="en-CA" sz="3600" dirty="0" err="1"/>
              <a:t>እስከ</a:t>
            </a:r>
            <a:r>
              <a:rPr lang="en-CA" sz="3600" dirty="0"/>
              <a:t> </a:t>
            </a:r>
            <a:r>
              <a:rPr lang="en-CA" sz="3600" dirty="0" err="1"/>
              <a:t>መስፈርት</a:t>
            </a:r>
            <a:r>
              <a:rPr lang="en-CA" sz="3600" dirty="0"/>
              <a:t> </a:t>
            </a:r>
            <a:r>
              <a:rPr lang="en-CA" sz="3600" dirty="0" err="1"/>
              <a:t>ወዓቅም</a:t>
            </a:r>
            <a:r>
              <a:rPr lang="en-CA" sz="3600" dirty="0"/>
              <a:t>። </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ፍሬ</a:t>
            </a:r>
            <a:r>
              <a:rPr lang="en-CA" sz="3200" dirty="0"/>
              <a:t> </a:t>
            </a:r>
            <a:r>
              <a:rPr lang="en-CA" sz="3200" dirty="0" err="1"/>
              <a:t>ምድር</a:t>
            </a:r>
            <a:r>
              <a:rPr lang="en-CA" sz="3200" dirty="0"/>
              <a:t> </a:t>
            </a:r>
            <a:r>
              <a:rPr lang="en-CA" sz="3200" dirty="0" err="1"/>
              <a:t>ናስተበቁዕ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የሀባ</a:t>
            </a:r>
            <a:r>
              <a:rPr lang="en-CA" sz="3200" dirty="0"/>
              <a:t> </a:t>
            </a:r>
            <a:r>
              <a:rPr lang="en-CA" sz="3200" dirty="0" err="1"/>
              <a:t>ፍሬሃ</a:t>
            </a:r>
            <a:r>
              <a:rPr lang="en-CA" sz="3200" dirty="0"/>
              <a:t> </a:t>
            </a:r>
            <a:r>
              <a:rPr lang="en-CA" sz="3200" dirty="0" err="1"/>
              <a:t>ለምድር</a:t>
            </a:r>
            <a:r>
              <a:rPr lang="en-CA" sz="3200" dirty="0"/>
              <a:t>፡ </a:t>
            </a:r>
            <a:r>
              <a:rPr lang="en-CA" sz="3200" dirty="0" err="1"/>
              <a:t>ለዘርዕ</a:t>
            </a:r>
            <a:r>
              <a:rPr lang="en-CA" sz="3200" dirty="0"/>
              <a:t> </a:t>
            </a:r>
            <a:r>
              <a:rPr lang="en-CA" sz="3200" dirty="0" err="1"/>
              <a:t>ወለማዕረር</a:t>
            </a:r>
            <a:r>
              <a:rPr lang="en-CA" sz="3200" dirty="0"/>
              <a:t>፡ </a:t>
            </a:r>
            <a:r>
              <a:rPr lang="en-CA" sz="3200" dirty="0" err="1"/>
              <a:t>ወለኵልነ</a:t>
            </a:r>
            <a:r>
              <a:rPr lang="en-CA" sz="3200" dirty="0"/>
              <a:t> </a:t>
            </a:r>
            <a:r>
              <a:rPr lang="en-CA" sz="3200" dirty="0" err="1"/>
              <a:t>እለ</a:t>
            </a:r>
            <a:r>
              <a:rPr lang="en-CA" sz="3200" dirty="0"/>
              <a:t> </a:t>
            </a:r>
            <a:r>
              <a:rPr lang="en-CA" sz="3200" dirty="0" err="1"/>
              <a:t>በጸሎት</a:t>
            </a:r>
            <a:r>
              <a:rPr lang="en-CA" sz="3200" dirty="0"/>
              <a:t> </a:t>
            </a:r>
            <a:r>
              <a:rPr lang="en-CA" sz="3200" dirty="0" err="1"/>
              <a:t>ንስእል</a:t>
            </a:r>
            <a:r>
              <a:rPr lang="en-CA" sz="3200" dirty="0"/>
              <a:t> </a:t>
            </a:r>
            <a:r>
              <a:rPr lang="en-CA" sz="3200" dirty="0" err="1"/>
              <a:t>ወናስተበቁዕ</a:t>
            </a:r>
            <a:r>
              <a:rPr lang="en-CA" sz="3200" dirty="0"/>
              <a:t> </a:t>
            </a:r>
            <a:r>
              <a:rPr lang="en-CA" sz="3200" dirty="0" err="1"/>
              <a:t>በመንፈሰ</a:t>
            </a:r>
            <a:r>
              <a:rPr lang="en-CA" sz="3200" dirty="0"/>
              <a:t> </a:t>
            </a:r>
            <a:r>
              <a:rPr lang="en-CA" sz="3200" dirty="0" err="1"/>
              <a:t>ሰላም</a:t>
            </a:r>
            <a:r>
              <a:rPr lang="en-CA" sz="3200" dirty="0"/>
              <a:t> </a:t>
            </a:r>
            <a:r>
              <a:rPr lang="en-CA" sz="3200" dirty="0" err="1"/>
              <a:t>ይክድነነ</a:t>
            </a:r>
            <a:r>
              <a:rPr lang="en-CA" sz="3200" dirty="0"/>
              <a:t> </a:t>
            </a:r>
            <a:r>
              <a:rPr lang="en-CA" sz="3200" dirty="0" err="1"/>
              <a:t>ወይጸግወነ</a:t>
            </a:r>
            <a:r>
              <a:rPr lang="en-CA" sz="3200" dirty="0"/>
              <a:t> </a:t>
            </a:r>
            <a:r>
              <a:rPr lang="en-CA" sz="3200" dirty="0" err="1"/>
              <a:t>ወያብርህ</a:t>
            </a:r>
            <a:r>
              <a:rPr lang="en-CA" sz="3200" dirty="0"/>
              <a:t> </a:t>
            </a:r>
            <a:r>
              <a:rPr lang="en-CA" sz="3200" dirty="0" err="1" smtClean="0"/>
              <a:t>ኣዕይንተ</a:t>
            </a:r>
            <a:endParaRPr lang="en-CA" sz="1400" dirty="0">
              <a:solidFill>
                <a:srgbClr val="FFC000"/>
              </a:solidFill>
            </a:endParaRPr>
          </a:p>
        </p:txBody>
      </p:sp>
      <p:sp>
        <p:nvSpPr>
          <p:cNvPr id="19" name="Rectangle 18"/>
          <p:cNvSpPr/>
          <p:nvPr/>
        </p:nvSpPr>
        <p:spPr>
          <a:xfrm>
            <a:off x="4035457" y="167118"/>
            <a:ext cx="4252107" cy="6771084"/>
          </a:xfrm>
          <a:prstGeom prst="rect">
            <a:avLst/>
          </a:prstGeom>
        </p:spPr>
        <p:txBody>
          <a:bodyPr wrap="square">
            <a:spAutoFit/>
          </a:bodyPr>
          <a:lstStyle/>
          <a:p>
            <a:r>
              <a:rPr lang="en-CA" sz="4000" dirty="0" smtClean="0">
                <a:solidFill>
                  <a:srgbClr val="92D050"/>
                </a:solidFill>
              </a:rPr>
              <a:t>. </a:t>
            </a:r>
            <a:r>
              <a:rPr lang="en-CA" sz="3600" dirty="0" err="1"/>
              <a:t>እግዚኣብሔር</a:t>
            </a:r>
            <a:r>
              <a:rPr lang="en-CA" sz="3600" dirty="0"/>
              <a:t> </a:t>
            </a:r>
            <a:r>
              <a:rPr lang="en-CA" sz="3600" dirty="0" err="1"/>
              <a:t>ንኣፍላግ</a:t>
            </a:r>
            <a:r>
              <a:rPr lang="en-CA" sz="3600" dirty="0"/>
              <a:t> </a:t>
            </a:r>
            <a:r>
              <a:rPr lang="en-CA" sz="3600" dirty="0" err="1"/>
              <a:t>ክሳዕ</a:t>
            </a:r>
            <a:r>
              <a:rPr lang="en-CA" sz="3600" dirty="0"/>
              <a:t> </a:t>
            </a:r>
            <a:r>
              <a:rPr lang="en-CA" sz="3600" dirty="0" err="1"/>
              <a:t>ወሰኖምን</a:t>
            </a:r>
            <a:r>
              <a:rPr lang="en-CA" sz="3600" dirty="0"/>
              <a:t> </a:t>
            </a:r>
            <a:r>
              <a:rPr lang="en-CA" sz="3600" dirty="0" err="1"/>
              <a:t>ዓቕሞምን</a:t>
            </a:r>
            <a:r>
              <a:rPr lang="en-CA" sz="3600" dirty="0"/>
              <a:t> </a:t>
            </a:r>
            <a:r>
              <a:rPr lang="en-CA" sz="3600" dirty="0" err="1"/>
              <a:t>ኪመልእ</a:t>
            </a:r>
            <a:r>
              <a:rPr lang="en-CA" sz="3600" dirty="0"/>
              <a:t> </a:t>
            </a:r>
            <a:r>
              <a:rPr lang="en-CA" sz="3600" dirty="0" err="1"/>
              <a:t>ምእንቲ</a:t>
            </a:r>
            <a:r>
              <a:rPr lang="en-CA" sz="3600" dirty="0"/>
              <a:t> </a:t>
            </a:r>
            <a:r>
              <a:rPr lang="en-CA" sz="3600" dirty="0" err="1"/>
              <a:t>ማያተ</a:t>
            </a:r>
            <a:r>
              <a:rPr lang="en-CA" sz="3600" dirty="0"/>
              <a:t> </a:t>
            </a:r>
            <a:r>
              <a:rPr lang="en-CA" sz="3600" dirty="0" err="1"/>
              <a:t>አፍላግ</a:t>
            </a:r>
            <a:r>
              <a:rPr lang="en-CA" sz="3600" dirty="0"/>
              <a:t> </a:t>
            </a:r>
            <a:r>
              <a:rPr lang="en-CA" sz="3600" dirty="0" err="1"/>
              <a:t>ንለምን</a:t>
            </a:r>
            <a:r>
              <a:rPr lang="en-CA" sz="3600" dirty="0"/>
              <a:t>።  </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600" dirty="0" err="1"/>
              <a:t>እግዚኣብሔር</a:t>
            </a:r>
            <a:r>
              <a:rPr lang="en-CA" sz="3600" dirty="0"/>
              <a:t> </a:t>
            </a:r>
            <a:r>
              <a:rPr lang="en-CA" sz="3600" dirty="0" err="1"/>
              <a:t>ንምድሪ</a:t>
            </a:r>
            <a:r>
              <a:rPr lang="en-CA" sz="3600" dirty="0"/>
              <a:t> </a:t>
            </a:r>
            <a:r>
              <a:rPr lang="en-CA" sz="3600" dirty="0" err="1"/>
              <a:t>ዚዝራእን</a:t>
            </a:r>
            <a:r>
              <a:rPr lang="en-CA" sz="3600" dirty="0"/>
              <a:t> </a:t>
            </a:r>
            <a:r>
              <a:rPr lang="en-CA" sz="3600" dirty="0" err="1"/>
              <a:t>ዚዕጸድን</a:t>
            </a:r>
            <a:r>
              <a:rPr lang="en-CA" sz="3600" dirty="0"/>
              <a:t> </a:t>
            </a:r>
            <a:r>
              <a:rPr lang="en-CA" sz="3600" dirty="0" err="1"/>
              <a:t>ኪህባ</a:t>
            </a:r>
            <a:r>
              <a:rPr lang="en-CA" sz="3600" dirty="0"/>
              <a:t>፡ </a:t>
            </a:r>
            <a:r>
              <a:rPr lang="en-CA" sz="3600" dirty="0" err="1"/>
              <a:t>ምእንቲ</a:t>
            </a:r>
            <a:r>
              <a:rPr lang="en-CA" sz="3600" dirty="0"/>
              <a:t> </a:t>
            </a:r>
            <a:r>
              <a:rPr lang="en-CA" sz="3600" dirty="0" err="1"/>
              <a:t>ፍረ</a:t>
            </a:r>
            <a:r>
              <a:rPr lang="en-CA" sz="3600" dirty="0"/>
              <a:t> </a:t>
            </a:r>
            <a:r>
              <a:rPr lang="en-CA" sz="3600" dirty="0" err="1"/>
              <a:t>ምድርን</a:t>
            </a:r>
            <a:r>
              <a:rPr lang="en-CA" sz="3600" dirty="0"/>
              <a:t> </a:t>
            </a:r>
            <a:r>
              <a:rPr lang="en-CA" sz="3600" dirty="0" err="1"/>
              <a:t>ነዞም</a:t>
            </a:r>
            <a:r>
              <a:rPr lang="en-CA" sz="3600" dirty="0"/>
              <a:t> </a:t>
            </a:r>
            <a:r>
              <a:rPr lang="en-CA" sz="3600" dirty="0" err="1"/>
              <a:t>በረከቱ</a:t>
            </a:r>
            <a:r>
              <a:rPr lang="en-CA" sz="3600" dirty="0"/>
              <a:t> </a:t>
            </a:r>
            <a:r>
              <a:rPr lang="en-CA" sz="3600" dirty="0" err="1"/>
              <a:t>እንልምን</a:t>
            </a:r>
            <a:r>
              <a:rPr lang="en-CA" sz="3600" dirty="0"/>
              <a:t> </a:t>
            </a:r>
            <a:r>
              <a:rPr lang="en-CA" sz="3600" dirty="0" err="1"/>
              <a:t>ዘሎና</a:t>
            </a:r>
            <a:r>
              <a:rPr lang="en-CA" sz="3600" dirty="0"/>
              <a:t> </a:t>
            </a:r>
            <a:r>
              <a:rPr lang="en-CA" sz="3600" dirty="0" err="1"/>
              <a:t>ዓይነ</a:t>
            </a:r>
            <a:r>
              <a:rPr lang="en-CA" sz="3600" dirty="0"/>
              <a:t> </a:t>
            </a:r>
            <a:r>
              <a:rPr lang="en-CA" sz="3600" dirty="0" err="1"/>
              <a:t>ልቦናና</a:t>
            </a:r>
            <a:r>
              <a:rPr lang="en-CA" sz="3600" dirty="0"/>
              <a:t> </a:t>
            </a:r>
            <a:r>
              <a:rPr lang="en-CA" sz="3600" dirty="0" err="1"/>
              <a:t>ኣብሪሁ</a:t>
            </a:r>
            <a:r>
              <a:rPr lang="en-CA" sz="3600" dirty="0"/>
              <a:t> </a:t>
            </a:r>
            <a:r>
              <a:rPr lang="en-CA" sz="3600" dirty="0" err="1"/>
              <a:t>ብመንፈስ</a:t>
            </a:r>
            <a:r>
              <a:rPr lang="en-CA" sz="3600" dirty="0"/>
              <a:t> </a:t>
            </a:r>
            <a:r>
              <a:rPr lang="en-CA" sz="3600" dirty="0" err="1"/>
              <a:t>ሰላምን</a:t>
            </a:r>
            <a:r>
              <a:rPr lang="en-CA" sz="3600" dirty="0"/>
              <a:t> </a:t>
            </a:r>
            <a:r>
              <a:rPr lang="en-CA" sz="3600" dirty="0" err="1"/>
              <a:t>ፍቕርን</a:t>
            </a:r>
            <a:r>
              <a:rPr lang="en-CA" sz="3600" dirty="0"/>
              <a:t> </a:t>
            </a:r>
            <a:r>
              <a:rPr lang="en-CA" sz="3600" dirty="0" err="1"/>
              <a:t>ኪፀምደናን</a:t>
            </a:r>
            <a:r>
              <a:rPr lang="en-CA" sz="3600" dirty="0"/>
              <a:t> </a:t>
            </a:r>
            <a:r>
              <a:rPr lang="en-CA" sz="3600" dirty="0" err="1"/>
              <a:t>ዝለመንናዮ</a:t>
            </a:r>
            <a:r>
              <a:rPr lang="en-CA" sz="3600" dirty="0"/>
              <a:t> </a:t>
            </a:r>
            <a:r>
              <a:rPr lang="en-CA" sz="3600" dirty="0" err="1" smtClean="0"/>
              <a:t>ምእንቲ</a:t>
            </a:r>
            <a:endParaRPr lang="en-CA" sz="1400" dirty="0"/>
          </a:p>
        </p:txBody>
      </p:sp>
      <p:sp>
        <p:nvSpPr>
          <p:cNvPr id="8" name="Rectangle 7"/>
          <p:cNvSpPr/>
          <p:nvPr/>
        </p:nvSpPr>
        <p:spPr>
          <a:xfrm>
            <a:off x="8238137" y="263204"/>
            <a:ext cx="4103762" cy="6571030"/>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For the waters of the rivers we beseech, that God should fill them unto their due measure and bounds.</a:t>
            </a: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2000"/>
            </a:pPr>
            <a:r>
              <a:rPr lang="en-CA" sz="2800" dirty="0">
                <a:solidFill>
                  <a:srgbClr val="92D050"/>
                </a:solidFill>
              </a:rPr>
              <a:t> . </a:t>
            </a:r>
            <a:r>
              <a:rPr lang="en-US" sz="2800" dirty="0"/>
              <a:t>For the fruits of the earth we beseech, that God may grant to the earth her fruit for sowing and for harvest.  And all of us who ask and beseech in prayer, may He cover us with the spirit of peace,</a:t>
            </a:r>
          </a:p>
          <a:p>
            <a:pPr marL="40639" marR="40639">
              <a:spcBef>
                <a:spcPts val="600"/>
              </a:spcBef>
              <a:buClr>
                <a:srgbClr val="000000"/>
              </a:buClr>
              <a:buFont typeface="Arial"/>
              <a:defRPr sz="1900"/>
            </a:pPr>
            <a:r>
              <a:rPr lang="en-US" sz="2800" dirty="0"/>
              <a:t>and give us grace, </a:t>
            </a:r>
            <a:r>
              <a:rPr lang="en-US" sz="2800" dirty="0" smtClean="0"/>
              <a:t>and</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15264310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617196"/>
          </a:xfrm>
          <a:prstGeom prst="rect">
            <a:avLst/>
          </a:prstGeom>
        </p:spPr>
        <p:txBody>
          <a:bodyPr wrap="square">
            <a:spAutoFit/>
          </a:bodyPr>
          <a:lstStyle/>
          <a:p>
            <a:r>
              <a:rPr lang="en-CA" sz="3200" dirty="0" err="1" smtClean="0"/>
              <a:t>ኣልባቢነ</a:t>
            </a:r>
            <a:r>
              <a:rPr lang="en-CA" sz="3200" dirty="0"/>
              <a:t>። </a:t>
            </a:r>
            <a:r>
              <a:rPr lang="en-CA" sz="3200" dirty="0" err="1"/>
              <a:t>ንቅረብ</a:t>
            </a:r>
            <a:r>
              <a:rPr lang="en-CA" sz="3200" dirty="0"/>
              <a:t> </a:t>
            </a:r>
            <a:r>
              <a:rPr lang="en-CA" sz="3200" dirty="0" err="1"/>
              <a:t>ወንስኣሎ</a:t>
            </a:r>
            <a:r>
              <a:rPr lang="en-CA" sz="3200" dirty="0"/>
              <a:t> </a:t>
            </a:r>
            <a:r>
              <a:rPr lang="en-CA" sz="3200" dirty="0" err="1"/>
              <a:t>ለእግዚኣብሔር</a:t>
            </a:r>
            <a:r>
              <a:rPr lang="en-CA" sz="3200" dirty="0"/>
              <a:t> </a:t>
            </a:r>
            <a:r>
              <a:rPr lang="en-CA" sz="3200" dirty="0" err="1"/>
              <a:t>ኣምላክ</a:t>
            </a:r>
            <a:r>
              <a:rPr lang="en-CA" sz="3200" dirty="0"/>
              <a:t> </a:t>
            </a:r>
            <a:r>
              <a:rPr lang="en-CA" sz="3200" dirty="0" err="1"/>
              <a:t>ከመ</a:t>
            </a:r>
            <a:r>
              <a:rPr lang="en-CA" sz="3200" dirty="0"/>
              <a:t> </a:t>
            </a:r>
            <a:r>
              <a:rPr lang="en-CA" sz="3200" dirty="0" err="1"/>
              <a:t>ተሰጢዎ</a:t>
            </a:r>
            <a:r>
              <a:rPr lang="en-CA" sz="3200" dirty="0"/>
              <a:t> </a:t>
            </a:r>
            <a:r>
              <a:rPr lang="en-CA" sz="3200" dirty="0" err="1"/>
              <a:t>ጸሎተነ</a:t>
            </a:r>
            <a:r>
              <a:rPr lang="en-CA" sz="3200" dirty="0"/>
              <a:t> </a:t>
            </a:r>
            <a:r>
              <a:rPr lang="en-CA" sz="3200" dirty="0" err="1"/>
              <a:t>ይትወከፍ</a:t>
            </a:r>
            <a:r>
              <a:rPr lang="en-CA" sz="3200" dirty="0"/>
              <a:t>።</a:t>
            </a:r>
            <a:r>
              <a:rPr lang="en-CA" sz="3400" dirty="0"/>
              <a:t> </a:t>
            </a:r>
            <a:endParaRPr lang="en-CA" sz="3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1400" dirty="0" smtClean="0">
              <a:solidFill>
                <a:srgbClr val="FFC000"/>
              </a:solidFill>
            </a:endParaRPr>
          </a:p>
          <a:p>
            <a:endParaRPr lang="en-CA" sz="1400" dirty="0">
              <a:solidFill>
                <a:srgbClr val="FFC000"/>
              </a:solidFill>
            </a:endParaRPr>
          </a:p>
          <a:p>
            <a:r>
              <a:rPr lang="en-CA" sz="3200" dirty="0">
                <a:solidFill>
                  <a:srgbClr val="92D050"/>
                </a:solidFill>
              </a:rPr>
              <a:t>. </a:t>
            </a:r>
            <a:r>
              <a:rPr lang="en-CA" sz="3200" dirty="0" err="1" smtClean="0"/>
              <a:t>ንትነሣእ</a:t>
            </a:r>
            <a:r>
              <a:rPr lang="en-CA" sz="3200" dirty="0" smtClean="0"/>
              <a:t> </a:t>
            </a:r>
            <a:r>
              <a:rPr lang="en-CA" sz="3200" dirty="0" err="1"/>
              <a:t>እንከ</a:t>
            </a:r>
            <a:r>
              <a:rPr lang="en-CA" sz="3200" dirty="0"/>
              <a:t> </a:t>
            </a:r>
            <a:r>
              <a:rPr lang="en-CA" sz="3200" dirty="0" err="1"/>
              <a:t>በመንፈስ</a:t>
            </a:r>
            <a:r>
              <a:rPr lang="en-CA" sz="3200" dirty="0"/>
              <a:t> </a:t>
            </a:r>
            <a:r>
              <a:rPr lang="en-CA" sz="3200" dirty="0" err="1"/>
              <a:t>ቅዱስ</a:t>
            </a:r>
            <a:r>
              <a:rPr lang="en-CA" sz="3200" dirty="0"/>
              <a:t> </a:t>
            </a:r>
            <a:r>
              <a:rPr lang="en-CA" sz="3200" dirty="0" err="1"/>
              <a:t>ከመ</a:t>
            </a:r>
            <a:r>
              <a:rPr lang="en-CA" sz="3200" dirty="0"/>
              <a:t> </a:t>
            </a:r>
            <a:r>
              <a:rPr lang="en-CA" sz="3200" dirty="0" err="1"/>
              <a:t>ለቢወነ</a:t>
            </a:r>
            <a:r>
              <a:rPr lang="en-CA" sz="3200" dirty="0"/>
              <a:t> </a:t>
            </a:r>
            <a:r>
              <a:rPr lang="en-CA" sz="3200" dirty="0" err="1"/>
              <a:t>ንልሓቅ</a:t>
            </a:r>
            <a:r>
              <a:rPr lang="en-CA" sz="3200" dirty="0"/>
              <a:t> </a:t>
            </a:r>
            <a:r>
              <a:rPr lang="en-CA" sz="3200" dirty="0" err="1"/>
              <a:t>በጸጋሁ</a:t>
            </a:r>
            <a:r>
              <a:rPr lang="en-CA" sz="3200" dirty="0"/>
              <a:t> </a:t>
            </a:r>
            <a:r>
              <a:rPr lang="en-CA" sz="3200" dirty="0" err="1"/>
              <a:t>ወንትመካህ</a:t>
            </a:r>
            <a:r>
              <a:rPr lang="en-CA" sz="3200" dirty="0"/>
              <a:t> </a:t>
            </a:r>
            <a:r>
              <a:rPr lang="en-CA" sz="3200" dirty="0" err="1"/>
              <a:t>በስመ</a:t>
            </a:r>
            <a:r>
              <a:rPr lang="en-CA" sz="3200" dirty="0"/>
              <a:t> </a:t>
            </a:r>
            <a:r>
              <a:rPr lang="en-CA" sz="3200" dirty="0" err="1"/>
              <a:t>ዚኣሁ</a:t>
            </a:r>
            <a:r>
              <a:rPr lang="en-CA" sz="3200" dirty="0"/>
              <a:t> </a:t>
            </a:r>
            <a:r>
              <a:rPr lang="en-CA" sz="3200" dirty="0" err="1"/>
              <a:t>ወንትሓነጽ</a:t>
            </a:r>
            <a:r>
              <a:rPr lang="en-CA" sz="3200" dirty="0"/>
              <a:t> </a:t>
            </a:r>
            <a:r>
              <a:rPr lang="en-CA" sz="3200" dirty="0" err="1"/>
              <a:t>ዲበ</a:t>
            </a:r>
            <a:r>
              <a:rPr lang="en-CA" sz="3200" dirty="0"/>
              <a:t> </a:t>
            </a:r>
            <a:r>
              <a:rPr lang="en-CA" sz="3200" dirty="0" err="1"/>
              <a:t>መሠረተ</a:t>
            </a:r>
            <a:r>
              <a:rPr lang="en-CA" sz="3200" dirty="0"/>
              <a:t> </a:t>
            </a:r>
            <a:r>
              <a:rPr lang="en-CA" sz="3200" dirty="0" err="1"/>
              <a:t>ነቢያት</a:t>
            </a:r>
            <a:r>
              <a:rPr lang="en-CA" sz="3200" dirty="0"/>
              <a:t> </a:t>
            </a:r>
            <a:r>
              <a:rPr lang="en-CA" sz="3200" dirty="0" err="1"/>
              <a:t>ወሓዋርያት</a:t>
            </a:r>
            <a:r>
              <a:rPr lang="en-CA" sz="3200" dirty="0"/>
              <a:t>። </a:t>
            </a:r>
            <a:r>
              <a:rPr lang="en-CA" sz="3200" dirty="0" err="1"/>
              <a:t>ንቅረብ</a:t>
            </a:r>
            <a:r>
              <a:rPr lang="en-CA" sz="3200" dirty="0"/>
              <a:t> </a:t>
            </a:r>
            <a:r>
              <a:rPr lang="en-CA" sz="3200" dirty="0" err="1"/>
              <a:t>ወንስኣሎ</a:t>
            </a:r>
            <a:r>
              <a:rPr lang="en-CA" sz="3200" dirty="0"/>
              <a:t> </a:t>
            </a:r>
            <a:r>
              <a:rPr lang="en-CA" sz="3200" dirty="0" err="1"/>
              <a:t>ለእግዚኣብሔር</a:t>
            </a:r>
            <a:r>
              <a:rPr lang="en-CA" sz="3200" dirty="0"/>
              <a:t> </a:t>
            </a:r>
            <a:r>
              <a:rPr lang="en-CA" sz="3200" dirty="0" err="1"/>
              <a:t>ኣምላክነ</a:t>
            </a:r>
            <a:r>
              <a:rPr lang="en-CA" sz="3200" dirty="0"/>
              <a:t> </a:t>
            </a:r>
            <a:r>
              <a:rPr lang="en-CA" sz="3200" dirty="0" err="1"/>
              <a:t>ከመ</a:t>
            </a:r>
            <a:r>
              <a:rPr lang="en-CA" sz="3200" dirty="0"/>
              <a:t> </a:t>
            </a:r>
            <a:r>
              <a:rPr lang="en-CA" sz="3200" dirty="0" err="1"/>
              <a:t>ተሰጢዎ</a:t>
            </a:r>
            <a:r>
              <a:rPr lang="en-CA" sz="3200" dirty="0"/>
              <a:t> </a:t>
            </a:r>
            <a:r>
              <a:rPr lang="en-CA" sz="3200" dirty="0" err="1"/>
              <a:t>ጸሎተነ</a:t>
            </a:r>
            <a:r>
              <a:rPr lang="en-CA" sz="3200" dirty="0"/>
              <a:t> </a:t>
            </a:r>
            <a:r>
              <a:rPr lang="en-CA" sz="3200" dirty="0" err="1"/>
              <a:t>ይትወከፍ</a:t>
            </a:r>
            <a:r>
              <a:rPr lang="en-CA" sz="3200" dirty="0"/>
              <a:t>። </a:t>
            </a:r>
            <a:endParaRPr lang="en-CA" sz="3200" dirty="0" smtClean="0"/>
          </a:p>
          <a:p>
            <a:pPr algn="ctr"/>
            <a:endParaRPr lang="en-CA" sz="1400" dirty="0" smtClean="0">
              <a:solidFill>
                <a:srgbClr val="FFC000"/>
              </a:solidFill>
            </a:endParaRPr>
          </a:p>
          <a:p>
            <a:pPr algn="ctr"/>
            <a:r>
              <a:rPr lang="en-CA" sz="1400" dirty="0" err="1" smtClean="0">
                <a:solidFill>
                  <a:srgbClr val="FFC000"/>
                </a:solidFill>
              </a:rPr>
              <a:t>ጊዜ</a:t>
            </a:r>
            <a:r>
              <a:rPr lang="en-CA" sz="1400" dirty="0" smtClean="0">
                <a:solidFill>
                  <a:srgbClr val="FFC000"/>
                </a:solidFill>
              </a:rPr>
              <a:t> </a:t>
            </a:r>
            <a:r>
              <a:rPr lang="en-CA" sz="1400" dirty="0" err="1">
                <a:solidFill>
                  <a:srgbClr val="FFC000"/>
                </a:solidFill>
              </a:rPr>
              <a:t>ተንሥኦ</a:t>
            </a:r>
            <a:r>
              <a:rPr lang="en-CA" sz="1400" dirty="0">
                <a:solidFill>
                  <a:srgbClr val="FFC000"/>
                </a:solidFill>
              </a:rPr>
              <a:t> </a:t>
            </a:r>
            <a:r>
              <a:rPr lang="en-CA" sz="1400" dirty="0" err="1">
                <a:solidFill>
                  <a:srgbClr val="FFC000"/>
                </a:solidFill>
              </a:rPr>
              <a:t>እምሰጊድ</a:t>
            </a:r>
            <a:r>
              <a:rPr lang="en-CA" sz="1400" dirty="0">
                <a:solidFill>
                  <a:srgbClr val="FFC000"/>
                </a:solidFill>
              </a:rPr>
              <a:t>   </a:t>
            </a:r>
          </a:p>
        </p:txBody>
      </p:sp>
      <p:sp>
        <p:nvSpPr>
          <p:cNvPr id="19" name="Rectangle 18"/>
          <p:cNvSpPr/>
          <p:nvPr/>
        </p:nvSpPr>
        <p:spPr>
          <a:xfrm>
            <a:off x="4035457" y="167118"/>
            <a:ext cx="4252107" cy="6709529"/>
          </a:xfrm>
          <a:prstGeom prst="rect">
            <a:avLst/>
          </a:prstGeom>
        </p:spPr>
        <p:txBody>
          <a:bodyPr wrap="square">
            <a:spAutoFit/>
          </a:bodyPr>
          <a:lstStyle/>
          <a:p>
            <a:r>
              <a:rPr lang="en-CA" sz="3600" dirty="0" err="1" smtClean="0"/>
              <a:t>ኪሰምዓና</a:t>
            </a:r>
            <a:r>
              <a:rPr lang="en-CA" sz="3600" dirty="0" smtClean="0"/>
              <a:t> </a:t>
            </a:r>
            <a:r>
              <a:rPr lang="en-CA" sz="3600" dirty="0" err="1"/>
              <a:t>ናብ</a:t>
            </a:r>
            <a:r>
              <a:rPr lang="en-CA" sz="3600" dirty="0"/>
              <a:t> </a:t>
            </a:r>
            <a:r>
              <a:rPr lang="en-CA" sz="3600" dirty="0" err="1"/>
              <a:t>እግዚኣብሔር</a:t>
            </a:r>
            <a:r>
              <a:rPr lang="en-CA" sz="3600" dirty="0"/>
              <a:t> </a:t>
            </a:r>
            <a:r>
              <a:rPr lang="en-CA" sz="3600" dirty="0" err="1"/>
              <a:t>ኣምላክና</a:t>
            </a:r>
            <a:r>
              <a:rPr lang="en-CA" sz="3600" dirty="0"/>
              <a:t> </a:t>
            </a:r>
            <a:r>
              <a:rPr lang="en-CA" sz="3600" dirty="0" err="1"/>
              <a:t>ቀሪብና</a:t>
            </a:r>
            <a:r>
              <a:rPr lang="en-CA" sz="3600" dirty="0"/>
              <a:t> </a:t>
            </a:r>
            <a:r>
              <a:rPr lang="en-CA" sz="3600" dirty="0" err="1"/>
              <a:t>ንለምን</a:t>
            </a:r>
            <a:r>
              <a:rPr lang="en-CA" sz="3600" dirty="0"/>
              <a:t>።</a:t>
            </a:r>
            <a:endParaRPr lang="en-CA" sz="36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p>
          <a:p>
            <a:endParaRPr lang="en-CA" sz="1400" dirty="0"/>
          </a:p>
          <a:p>
            <a:r>
              <a:rPr lang="en-CA" sz="3600" dirty="0">
                <a:solidFill>
                  <a:srgbClr val="92D050"/>
                </a:solidFill>
              </a:rPr>
              <a:t>. </a:t>
            </a:r>
            <a:r>
              <a:rPr lang="en-CA" sz="3600" dirty="0" err="1" smtClean="0"/>
              <a:t>እምበኣር</a:t>
            </a:r>
            <a:r>
              <a:rPr lang="en-CA" sz="3600" dirty="0" smtClean="0"/>
              <a:t> </a:t>
            </a:r>
            <a:r>
              <a:rPr lang="en-CA" sz="3600" dirty="0" err="1"/>
              <a:t>ብመንፈስ</a:t>
            </a:r>
            <a:r>
              <a:rPr lang="en-CA" sz="3600" dirty="0"/>
              <a:t> </a:t>
            </a:r>
            <a:r>
              <a:rPr lang="en-CA" sz="3600" dirty="0" err="1"/>
              <a:t>ቅዱስ</a:t>
            </a:r>
            <a:r>
              <a:rPr lang="en-CA" sz="3600" dirty="0"/>
              <a:t> </a:t>
            </a:r>
            <a:r>
              <a:rPr lang="en-CA" sz="3600" dirty="0" err="1"/>
              <a:t>ንተንስእ</a:t>
            </a:r>
            <a:r>
              <a:rPr lang="en-CA" sz="3600" dirty="0"/>
              <a:t>፡ </a:t>
            </a:r>
            <a:r>
              <a:rPr lang="en-CA" sz="3600" dirty="0" err="1"/>
              <a:t>ለቢምና</a:t>
            </a:r>
            <a:r>
              <a:rPr lang="en-CA" sz="3600" dirty="0"/>
              <a:t> </a:t>
            </a:r>
            <a:r>
              <a:rPr lang="en-CA" sz="3600" dirty="0" err="1"/>
              <a:t>ብጸጋኡ</a:t>
            </a:r>
            <a:r>
              <a:rPr lang="en-CA" sz="3600" dirty="0"/>
              <a:t> </a:t>
            </a:r>
            <a:r>
              <a:rPr lang="en-CA" sz="3600" dirty="0" err="1"/>
              <a:t>ክንዓቢ</a:t>
            </a:r>
            <a:r>
              <a:rPr lang="en-CA" sz="3600" dirty="0"/>
              <a:t> </a:t>
            </a:r>
            <a:r>
              <a:rPr lang="en-CA" sz="3600" dirty="0" err="1"/>
              <a:t>ብስሙውን</a:t>
            </a:r>
            <a:r>
              <a:rPr lang="en-CA" sz="3600" dirty="0"/>
              <a:t> </a:t>
            </a:r>
            <a:r>
              <a:rPr lang="en-CA" sz="3600" dirty="0" err="1"/>
              <a:t>ክንምካሕ</a:t>
            </a:r>
            <a:r>
              <a:rPr lang="en-CA" sz="3600" dirty="0"/>
              <a:t> </a:t>
            </a:r>
            <a:r>
              <a:rPr lang="en-CA" sz="3600" dirty="0" err="1"/>
              <a:t>ኣብ</a:t>
            </a:r>
            <a:r>
              <a:rPr lang="en-CA" sz="3600" dirty="0"/>
              <a:t> </a:t>
            </a:r>
            <a:r>
              <a:rPr lang="en-CA" sz="3600" dirty="0" err="1"/>
              <a:t>መሠረት</a:t>
            </a:r>
            <a:r>
              <a:rPr lang="en-CA" sz="3600" dirty="0"/>
              <a:t> </a:t>
            </a:r>
            <a:r>
              <a:rPr lang="en-CA" sz="3600" dirty="0" err="1"/>
              <a:t>ነቢያትን</a:t>
            </a:r>
            <a:r>
              <a:rPr lang="en-CA" sz="3600" dirty="0"/>
              <a:t> </a:t>
            </a:r>
            <a:r>
              <a:rPr lang="en-CA" sz="3600" dirty="0" err="1"/>
              <a:t>ሓዋርያትን</a:t>
            </a:r>
            <a:r>
              <a:rPr lang="en-CA" sz="3600" dirty="0"/>
              <a:t> </a:t>
            </a:r>
            <a:r>
              <a:rPr lang="en-CA" sz="3600" dirty="0" err="1"/>
              <a:t>ክንሕነጽ</a:t>
            </a:r>
            <a:r>
              <a:rPr lang="en-CA" sz="3600" dirty="0"/>
              <a:t> </a:t>
            </a:r>
            <a:r>
              <a:rPr lang="en-CA" sz="3600" dirty="0" err="1"/>
              <a:t>ጸሎትና</a:t>
            </a:r>
            <a:r>
              <a:rPr lang="en-CA" sz="3600" dirty="0"/>
              <a:t> </a:t>
            </a:r>
            <a:r>
              <a:rPr lang="en-CA" sz="3600" dirty="0" err="1"/>
              <a:t>ሰሚዑ</a:t>
            </a:r>
            <a:r>
              <a:rPr lang="en-CA" sz="3600" dirty="0"/>
              <a:t> </a:t>
            </a:r>
            <a:r>
              <a:rPr lang="en-CA" sz="3600" dirty="0" err="1"/>
              <a:t>ኪቕበል</a:t>
            </a:r>
            <a:r>
              <a:rPr lang="en-CA" sz="3600" dirty="0"/>
              <a:t>፡ </a:t>
            </a:r>
            <a:r>
              <a:rPr lang="en-CA" sz="3600" dirty="0" err="1"/>
              <a:t>ንእግዚኣብሔር</a:t>
            </a:r>
            <a:r>
              <a:rPr lang="en-CA" sz="3600" dirty="0"/>
              <a:t> </a:t>
            </a:r>
            <a:r>
              <a:rPr lang="en-CA" sz="3600" dirty="0" err="1"/>
              <a:t>ኣምላክና</a:t>
            </a:r>
            <a:r>
              <a:rPr lang="en-CA" sz="3600" dirty="0"/>
              <a:t> </a:t>
            </a:r>
            <a:r>
              <a:rPr lang="en-CA" sz="3600" dirty="0" err="1"/>
              <a:t>ንለምኖ</a:t>
            </a:r>
            <a:r>
              <a:rPr lang="en-CA" sz="3600" dirty="0"/>
              <a:t>። </a:t>
            </a:r>
            <a:endParaRPr lang="en-CA" sz="3600" dirty="0" smtClean="0"/>
          </a:p>
          <a:p>
            <a:endParaRPr lang="en-CA" sz="1400" dirty="0" smtClean="0"/>
          </a:p>
          <a:p>
            <a:pPr algn="ctr"/>
            <a:r>
              <a:rPr lang="en-CA" sz="1400" dirty="0" err="1">
                <a:solidFill>
                  <a:srgbClr val="FFC000"/>
                </a:solidFill>
              </a:rPr>
              <a:t>ጊዜ</a:t>
            </a:r>
            <a:r>
              <a:rPr lang="en-CA" sz="1400" dirty="0">
                <a:solidFill>
                  <a:srgbClr val="FFC000"/>
                </a:solidFill>
              </a:rPr>
              <a:t> </a:t>
            </a:r>
            <a:r>
              <a:rPr lang="en-CA" sz="1400" dirty="0" err="1">
                <a:solidFill>
                  <a:srgbClr val="FFC000"/>
                </a:solidFill>
              </a:rPr>
              <a:t>ምትንሣእ</a:t>
            </a:r>
            <a:r>
              <a:rPr lang="en-CA" sz="1400" dirty="0">
                <a:solidFill>
                  <a:srgbClr val="FFC000"/>
                </a:solidFill>
              </a:rPr>
              <a:t> </a:t>
            </a:r>
            <a:r>
              <a:rPr lang="en-CA" sz="1400" dirty="0" err="1">
                <a:solidFill>
                  <a:srgbClr val="FFC000"/>
                </a:solidFill>
              </a:rPr>
              <a:t>ካብ</a:t>
            </a:r>
            <a:r>
              <a:rPr lang="en-CA" sz="1400" dirty="0">
                <a:solidFill>
                  <a:srgbClr val="FFC000"/>
                </a:solidFill>
              </a:rPr>
              <a:t> </a:t>
            </a:r>
            <a:r>
              <a:rPr lang="en-CA" sz="1400" dirty="0" err="1">
                <a:solidFill>
                  <a:srgbClr val="FFC000"/>
                </a:solidFill>
              </a:rPr>
              <a:t>ስግደት</a:t>
            </a:r>
            <a:r>
              <a:rPr lang="en-CA" sz="1400" dirty="0">
                <a:solidFill>
                  <a:srgbClr val="FFC000"/>
                </a:solidFill>
              </a:rPr>
              <a:t> </a:t>
            </a:r>
          </a:p>
        </p:txBody>
      </p:sp>
      <p:sp>
        <p:nvSpPr>
          <p:cNvPr id="8" name="Rectangle 7"/>
          <p:cNvSpPr/>
          <p:nvPr/>
        </p:nvSpPr>
        <p:spPr>
          <a:xfrm>
            <a:off x="8238137" y="14274"/>
            <a:ext cx="4103762" cy="6817251"/>
          </a:xfrm>
          <a:prstGeom prst="rect">
            <a:avLst/>
          </a:prstGeom>
        </p:spPr>
        <p:txBody>
          <a:bodyPr wrap="square">
            <a:spAutoFit/>
          </a:bodyPr>
          <a:lstStyle/>
          <a:p>
            <a:pPr marL="40639" marR="40639">
              <a:spcBef>
                <a:spcPts val="600"/>
              </a:spcBef>
              <a:defRPr sz="1800">
                <a:uFillTx/>
              </a:defRPr>
            </a:pPr>
            <a:r>
              <a:rPr lang="en-US" sz="2800" dirty="0" smtClean="0"/>
              <a:t>enlighten </a:t>
            </a:r>
            <a:r>
              <a:rPr lang="en-US" sz="2800" dirty="0"/>
              <a:t>the eyes of our hearts.  Let us draw night and ask God to accept our prayers according to His will.</a:t>
            </a: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400" dirty="0">
                <a:solidFill>
                  <a:srgbClr val="92D050"/>
                </a:solidFill>
              </a:rPr>
              <a:t> . </a:t>
            </a:r>
            <a:r>
              <a:rPr lang="en-US" sz="2400" dirty="0" smtClean="0"/>
              <a:t>Let </a:t>
            </a:r>
            <a:r>
              <a:rPr lang="en-US" sz="2400" dirty="0"/>
              <a:t>us therefore rise in the Holy Spirit, growing in His grace, with understanding, glorying in His name and built upon the foundation of the prophets and the apostles.  Let us draw nigh and ask the Lord God to accept our prayers according to His will. </a:t>
            </a:r>
            <a:endParaRPr lang="en-US" sz="2400" dirty="0" smtClean="0"/>
          </a:p>
          <a:p>
            <a:pPr marL="40639" marR="40639">
              <a:spcBef>
                <a:spcPts val="600"/>
              </a:spcBef>
              <a:defRPr sz="1800">
                <a:uFillTx/>
              </a:defRPr>
            </a:pPr>
            <a:endParaRPr lang="en-US" sz="1400" i="1" dirty="0">
              <a:solidFill>
                <a:srgbClr val="FFC000"/>
              </a:solidFill>
              <a:uFill>
                <a:solidFill>
                  <a:srgbClr val="0329D6"/>
                </a:solidFill>
              </a:uFill>
            </a:endParaRPr>
          </a:p>
          <a:p>
            <a:pPr marL="40639" marR="40639" algn="ctr">
              <a:spcBef>
                <a:spcPts val="600"/>
              </a:spcBef>
              <a:defRPr sz="1800">
                <a:uFillTx/>
              </a:defRPr>
            </a:pPr>
            <a:r>
              <a:rPr lang="en-US" sz="1400" dirty="0">
                <a:solidFill>
                  <a:srgbClr val="FFC000"/>
                </a:solidFill>
              </a:rPr>
              <a:t>Time to stand </a:t>
            </a:r>
            <a:r>
              <a:rPr lang="en-US" sz="1400" dirty="0" smtClean="0">
                <a:solidFill>
                  <a:srgbClr val="FFC000"/>
                </a:solidFill>
              </a:rPr>
              <a:t>up</a:t>
            </a:r>
            <a:endParaRPr lang="en-US" sz="1400" dirty="0">
              <a:solidFill>
                <a:srgbClr val="FFC000"/>
              </a:solidFill>
            </a:endParaRPr>
          </a:p>
        </p:txBody>
      </p:sp>
    </p:spTree>
    <p:extLst>
      <p:ext uri="{BB962C8B-B14F-4D97-AF65-F5344CB8AC3E}">
        <p14:creationId xmlns:p14="http://schemas.microsoft.com/office/powerpoint/2010/main" val="379255779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150760" cy="6555641"/>
          </a:xfrm>
          <a:prstGeom prst="rect">
            <a:avLst/>
          </a:prstGeom>
        </p:spPr>
        <p:txBody>
          <a:bodyPr wrap="square">
            <a:spAutoFit/>
          </a:bodyPr>
          <a:lstStyle/>
          <a:p>
            <a:pPr algn="ctr"/>
            <a:r>
              <a:rPr lang="en-CA" sz="2000" dirty="0" err="1">
                <a:solidFill>
                  <a:srgbClr val="FFC000"/>
                </a:solidFill>
              </a:rPr>
              <a:t>ጸሎተ</a:t>
            </a:r>
            <a:r>
              <a:rPr lang="en-CA" sz="2000" dirty="0">
                <a:solidFill>
                  <a:srgbClr val="FFC000"/>
                </a:solidFill>
              </a:rPr>
              <a:t> </a:t>
            </a:r>
            <a:r>
              <a:rPr lang="en-CA" sz="2000" dirty="0" err="1">
                <a:solidFill>
                  <a:srgbClr val="FFC000"/>
                </a:solidFill>
              </a:rPr>
              <a:t>ዕጣን</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፻፰. </a:t>
            </a:r>
            <a:r>
              <a:rPr lang="en-CA" sz="4000" dirty="0"/>
              <a:t>ኦ </a:t>
            </a:r>
            <a:r>
              <a:rPr lang="en-CA" sz="4000" dirty="0" err="1"/>
              <a:t>አምላክ</a:t>
            </a:r>
            <a:r>
              <a:rPr lang="en-CA" sz="4000" dirty="0"/>
              <a:t> </a:t>
            </a:r>
            <a:r>
              <a:rPr lang="en-CA" sz="4000" dirty="0" err="1"/>
              <a:t>ዘለዓለም</a:t>
            </a:r>
            <a:r>
              <a:rPr lang="en-CA" sz="4000" dirty="0"/>
              <a:t> </a:t>
            </a:r>
            <a:r>
              <a:rPr lang="en-CA" sz="4000" dirty="0" err="1"/>
              <a:t>ቀዳሚ</a:t>
            </a:r>
            <a:r>
              <a:rPr lang="en-CA" sz="4000" dirty="0"/>
              <a:t> </a:t>
            </a:r>
            <a:r>
              <a:rPr lang="en-CA" sz="4000" dirty="0" err="1"/>
              <a:t>ወደኃሪ</a:t>
            </a:r>
            <a:r>
              <a:rPr lang="en-CA" sz="4000" dirty="0"/>
              <a:t> </a:t>
            </a:r>
            <a:r>
              <a:rPr lang="en-CA" sz="4000" dirty="0" err="1"/>
              <a:t>ዘአልብከ</a:t>
            </a:r>
            <a:r>
              <a:rPr lang="en-CA" sz="4000" dirty="0"/>
              <a:t>፣ </a:t>
            </a:r>
            <a:r>
              <a:rPr lang="en-CA" sz="4000" dirty="0" err="1"/>
              <a:t>ጥንት</a:t>
            </a:r>
            <a:r>
              <a:rPr lang="en-CA" sz="4000" dirty="0"/>
              <a:t> </a:t>
            </a:r>
            <a:r>
              <a:rPr lang="en-CA" sz="4000" dirty="0" err="1"/>
              <a:t>ወኢተፍጻሜት</a:t>
            </a:r>
            <a:r>
              <a:rPr lang="en-CA" sz="4000" dirty="0"/>
              <a:t>። </a:t>
            </a:r>
            <a:endParaRPr lang="en-CA" sz="4000" dirty="0" smtClean="0"/>
          </a:p>
          <a:p>
            <a:r>
              <a:rPr lang="en-CA" sz="4000" dirty="0" err="1" smtClean="0"/>
              <a:t>ዘዐቢይ</a:t>
            </a:r>
            <a:r>
              <a:rPr lang="en-CA" sz="4000" dirty="0" smtClean="0"/>
              <a:t> </a:t>
            </a:r>
            <a:r>
              <a:rPr lang="en-CA" sz="4000" dirty="0" err="1"/>
              <a:t>በተኬንዎቱ</a:t>
            </a:r>
            <a:r>
              <a:rPr lang="en-CA" sz="4000" dirty="0"/>
              <a:t> </a:t>
            </a:r>
            <a:r>
              <a:rPr lang="en-CA" sz="4000" dirty="0" err="1"/>
              <a:t>ወኃያል</a:t>
            </a:r>
            <a:r>
              <a:rPr lang="en-CA" sz="4000" dirty="0"/>
              <a:t> </a:t>
            </a:r>
            <a:r>
              <a:rPr lang="en-CA" sz="4000" dirty="0" err="1"/>
              <a:t>በምግባሩ</a:t>
            </a:r>
            <a:r>
              <a:rPr lang="en-CA" sz="4000" dirty="0"/>
              <a:t> </a:t>
            </a:r>
            <a:r>
              <a:rPr lang="en-CA" sz="4000" dirty="0" err="1"/>
              <a:t>ወጠቢብ</a:t>
            </a:r>
            <a:r>
              <a:rPr lang="en-CA" sz="4000" dirty="0"/>
              <a:t> </a:t>
            </a:r>
            <a:r>
              <a:rPr lang="en-CA" sz="4000" dirty="0" err="1"/>
              <a:t>በምክሩ</a:t>
            </a:r>
            <a:r>
              <a:rPr lang="en-CA" sz="4000" dirty="0"/>
              <a:t> </a:t>
            </a:r>
            <a:r>
              <a:rPr lang="en-CA" sz="4000" dirty="0" err="1"/>
              <a:t>ወጽኑዕ</a:t>
            </a:r>
            <a:r>
              <a:rPr lang="en-CA" sz="4000" dirty="0"/>
              <a:t> </a:t>
            </a:r>
            <a:r>
              <a:rPr lang="en-CA" sz="4000" dirty="0" err="1"/>
              <a:t>በኃይሉ</a:t>
            </a:r>
            <a:r>
              <a:rPr lang="en-CA" sz="4000" dirty="0"/>
              <a:t> </a:t>
            </a:r>
            <a:r>
              <a:rPr lang="en-CA" sz="4000" dirty="0" err="1"/>
              <a:t>ዘህልው</a:t>
            </a:r>
            <a:r>
              <a:rPr lang="en-CA" sz="4000" dirty="0"/>
              <a:t> </a:t>
            </a:r>
            <a:r>
              <a:rPr lang="en-CA" sz="4000" dirty="0" err="1"/>
              <a:t>ውስተ</a:t>
            </a:r>
            <a:r>
              <a:rPr lang="en-CA" sz="4000" dirty="0"/>
              <a:t> </a:t>
            </a:r>
            <a:r>
              <a:rPr lang="en-CA" sz="4000" dirty="0" err="1"/>
              <a:t>ኵሉ</a:t>
            </a:r>
            <a:r>
              <a:rPr lang="en-CA" sz="4000" dirty="0"/>
              <a:t> </a:t>
            </a:r>
            <a:r>
              <a:rPr lang="en-CA" sz="4000" dirty="0" err="1"/>
              <a:t>ወይሄሉ</a:t>
            </a:r>
            <a:r>
              <a:rPr lang="en-CA" sz="4000" dirty="0"/>
              <a:t> </a:t>
            </a:r>
            <a:r>
              <a:rPr lang="en-CA" sz="4000" dirty="0" err="1"/>
              <a:t>ምስለ</a:t>
            </a:r>
            <a:r>
              <a:rPr lang="en-CA" sz="4000" dirty="0"/>
              <a:t> </a:t>
            </a:r>
            <a:r>
              <a:rPr lang="en-CA" sz="4000" dirty="0" err="1"/>
              <a:t>ኵሉ</a:t>
            </a:r>
            <a:r>
              <a:rPr lang="en-CA" sz="4000" dirty="0" smtClean="0"/>
              <a:t>።</a:t>
            </a:r>
          </a:p>
        </p:txBody>
      </p:sp>
      <p:sp>
        <p:nvSpPr>
          <p:cNvPr id="3" name="Rectangle 2"/>
          <p:cNvSpPr/>
          <p:nvPr/>
        </p:nvSpPr>
        <p:spPr>
          <a:xfrm>
            <a:off x="4053457" y="69183"/>
            <a:ext cx="4125580" cy="6555641"/>
          </a:xfrm>
          <a:prstGeom prst="rect">
            <a:avLst/>
          </a:prstGeom>
        </p:spPr>
        <p:txBody>
          <a:bodyPr wrap="square">
            <a:spAutoFit/>
          </a:bodyPr>
          <a:lstStyle/>
          <a:p>
            <a:pPr algn="ctr"/>
            <a:r>
              <a:rPr lang="en-CA" sz="2000" dirty="0" err="1">
                <a:solidFill>
                  <a:srgbClr val="FFC000"/>
                </a:solidFill>
              </a:rPr>
              <a:t>ጸሎት</a:t>
            </a:r>
            <a:r>
              <a:rPr lang="en-CA" sz="2000" dirty="0">
                <a:solidFill>
                  <a:srgbClr val="FFC000"/>
                </a:solidFill>
              </a:rPr>
              <a:t> </a:t>
            </a:r>
            <a:r>
              <a:rPr lang="en-CA" sz="2000" dirty="0" err="1">
                <a:solidFill>
                  <a:srgbClr val="FFC000"/>
                </a:solidFill>
              </a:rPr>
              <a:t>ዕጣን</a:t>
            </a:r>
            <a:r>
              <a:rPr lang="en-CA" sz="2000" dirty="0">
                <a:solidFill>
                  <a:srgbClr val="FFC000"/>
                </a:solidFill>
              </a:rPr>
              <a:t> </a:t>
            </a:r>
          </a:p>
          <a:p>
            <a:r>
              <a:rPr lang="en-CA" sz="4000" dirty="0" err="1">
                <a:solidFill>
                  <a:srgbClr val="FF0000"/>
                </a:solidFill>
              </a:rPr>
              <a:t>ይ.ካ</a:t>
            </a:r>
            <a:r>
              <a:rPr lang="en-CA" sz="4000" dirty="0">
                <a:solidFill>
                  <a:srgbClr val="FF0000"/>
                </a:solidFill>
              </a:rPr>
              <a:t>. </a:t>
            </a:r>
            <a:r>
              <a:rPr lang="en-CA" sz="1400" dirty="0">
                <a:solidFill>
                  <a:srgbClr val="FFC000"/>
                </a:solidFill>
              </a:rPr>
              <a:t>108. </a:t>
            </a:r>
            <a:r>
              <a:rPr lang="en-CA" sz="4000" dirty="0"/>
              <a:t>ኦ </a:t>
            </a:r>
            <a:r>
              <a:rPr lang="en-CA" sz="4000" dirty="0" err="1"/>
              <a:t>ዘለዓለማዊ</a:t>
            </a:r>
            <a:r>
              <a:rPr lang="en-CA" sz="4000" dirty="0"/>
              <a:t> </a:t>
            </a:r>
            <a:r>
              <a:rPr lang="en-CA" sz="4000" dirty="0" err="1"/>
              <a:t>ኣምላኽ</a:t>
            </a:r>
            <a:r>
              <a:rPr lang="en-CA" sz="4000" dirty="0"/>
              <a:t>፥ </a:t>
            </a:r>
            <a:r>
              <a:rPr lang="en-CA" sz="4000" dirty="0" err="1"/>
              <a:t>መጀመርታን</a:t>
            </a:r>
            <a:r>
              <a:rPr lang="en-CA" sz="4000" dirty="0"/>
              <a:t> </a:t>
            </a:r>
            <a:r>
              <a:rPr lang="en-CA" sz="4000" dirty="0" err="1"/>
              <a:t>መወዳእታን</a:t>
            </a:r>
            <a:r>
              <a:rPr lang="en-CA" sz="4000" dirty="0"/>
              <a:t> </a:t>
            </a:r>
            <a:r>
              <a:rPr lang="en-CA" sz="4000" dirty="0" err="1"/>
              <a:t>ዘይብልካ</a:t>
            </a:r>
            <a:r>
              <a:rPr lang="en-CA" sz="4000" dirty="0"/>
              <a:t> </a:t>
            </a:r>
            <a:r>
              <a:rPr lang="en-CA" sz="4000" dirty="0" err="1"/>
              <a:t>ቀዳማይን</a:t>
            </a:r>
            <a:r>
              <a:rPr lang="en-CA" sz="4000" dirty="0"/>
              <a:t> </a:t>
            </a:r>
            <a:r>
              <a:rPr lang="en-CA" sz="4000" dirty="0" err="1"/>
              <a:t>ዳኅረዋይን</a:t>
            </a:r>
            <a:r>
              <a:rPr lang="en-CA" sz="4000" dirty="0"/>
              <a:t>፥ </a:t>
            </a:r>
            <a:r>
              <a:rPr lang="en-CA" sz="4000" dirty="0" err="1"/>
              <a:t>ብጥበብካ</a:t>
            </a:r>
            <a:r>
              <a:rPr lang="en-CA" sz="4000" dirty="0"/>
              <a:t> </a:t>
            </a:r>
            <a:r>
              <a:rPr lang="en-CA" sz="4000" dirty="0" err="1"/>
              <a:t>ዓቢይ</a:t>
            </a:r>
            <a:r>
              <a:rPr lang="en-CA" sz="4000" dirty="0"/>
              <a:t>፥ </a:t>
            </a:r>
            <a:r>
              <a:rPr lang="en-CA" sz="4000" dirty="0" err="1"/>
              <a:t>ብሥራሕካ</a:t>
            </a:r>
            <a:r>
              <a:rPr lang="en-CA" sz="4000" dirty="0"/>
              <a:t> </a:t>
            </a:r>
            <a:r>
              <a:rPr lang="en-CA" sz="4000" dirty="0" err="1"/>
              <a:t>ኃያል</a:t>
            </a:r>
            <a:r>
              <a:rPr lang="en-CA" sz="4000" dirty="0"/>
              <a:t>፥ </a:t>
            </a:r>
            <a:r>
              <a:rPr lang="en-CA" sz="4000" dirty="0" err="1"/>
              <a:t>ብምኽርኻ</a:t>
            </a:r>
            <a:r>
              <a:rPr lang="en-CA" sz="4000" dirty="0"/>
              <a:t> </a:t>
            </a:r>
            <a:r>
              <a:rPr lang="en-CA" sz="4000" dirty="0" err="1"/>
              <a:t>ፈላጥ</a:t>
            </a:r>
            <a:r>
              <a:rPr lang="en-CA" sz="4000" dirty="0"/>
              <a:t>፥ </a:t>
            </a:r>
            <a:r>
              <a:rPr lang="en-CA" sz="4000" dirty="0" err="1"/>
              <a:t>ብሓይልኻ</a:t>
            </a:r>
            <a:r>
              <a:rPr lang="en-CA" sz="4000" dirty="0"/>
              <a:t> </a:t>
            </a:r>
            <a:r>
              <a:rPr lang="en-CA" sz="4000" dirty="0" err="1"/>
              <a:t>ጽኑዕ</a:t>
            </a:r>
            <a:r>
              <a:rPr lang="en-CA" sz="4000" dirty="0"/>
              <a:t>፥ </a:t>
            </a:r>
            <a:r>
              <a:rPr lang="en-CA" sz="4000" dirty="0" err="1"/>
              <a:t>ኣብ</a:t>
            </a:r>
            <a:r>
              <a:rPr lang="en-CA" sz="4000" dirty="0"/>
              <a:t> </a:t>
            </a:r>
            <a:r>
              <a:rPr lang="en-CA" sz="4000" dirty="0" err="1"/>
              <a:t>ኵሉ</a:t>
            </a:r>
            <a:r>
              <a:rPr lang="en-CA" sz="4000" dirty="0"/>
              <a:t> </a:t>
            </a:r>
            <a:r>
              <a:rPr lang="en-CA" sz="4000" dirty="0" err="1"/>
              <a:t>ዘሎኻ</a:t>
            </a:r>
            <a:r>
              <a:rPr lang="en-CA" sz="4000" dirty="0"/>
              <a:t>፥ </a:t>
            </a:r>
            <a:r>
              <a:rPr lang="en-CA" sz="4000" dirty="0" err="1"/>
              <a:t>ኣብ</a:t>
            </a:r>
            <a:r>
              <a:rPr lang="en-CA" sz="4000" dirty="0"/>
              <a:t> </a:t>
            </a:r>
            <a:r>
              <a:rPr lang="en-CA" sz="4000" dirty="0" err="1"/>
              <a:t>ኵሉ</a:t>
            </a:r>
            <a:r>
              <a:rPr lang="en-CA" sz="4000" dirty="0"/>
              <a:t> </a:t>
            </a:r>
            <a:r>
              <a:rPr lang="en-CA" sz="4000" dirty="0" err="1"/>
              <a:t>እውን</a:t>
            </a:r>
            <a:r>
              <a:rPr lang="en-CA" sz="4000" dirty="0"/>
              <a:t> </a:t>
            </a:r>
            <a:r>
              <a:rPr lang="en-CA" sz="4000" dirty="0" err="1"/>
              <a:t>እትነብር</a:t>
            </a:r>
            <a:r>
              <a:rPr lang="en-CA" sz="4000" dirty="0" smtClean="0"/>
              <a:t>።</a:t>
            </a:r>
          </a:p>
        </p:txBody>
      </p:sp>
      <p:sp>
        <p:nvSpPr>
          <p:cNvPr id="9" name="Rectangle 8"/>
          <p:cNvSpPr/>
          <p:nvPr/>
        </p:nvSpPr>
        <p:spPr>
          <a:xfrm>
            <a:off x="8032768" y="-3175"/>
            <a:ext cx="4255124" cy="6401753"/>
          </a:xfrm>
          <a:prstGeom prst="rect">
            <a:avLst/>
          </a:prstGeom>
        </p:spPr>
        <p:txBody>
          <a:bodyPr wrap="square">
            <a:spAutoFit/>
          </a:bodyPr>
          <a:lstStyle/>
          <a:p>
            <a:pPr marL="40639" marR="40639">
              <a:spcBef>
                <a:spcPts val="600"/>
              </a:spcBef>
              <a:buClr>
                <a:srgbClr val="000000"/>
              </a:buClr>
              <a:buFont typeface="Arial"/>
              <a:defRPr sz="2000"/>
            </a:pPr>
            <a:r>
              <a:rPr lang="en-US" sz="2000" dirty="0">
                <a:solidFill>
                  <a:srgbClr val="FFC000"/>
                </a:solidFill>
              </a:rPr>
              <a:t>Prayer of the incense</a:t>
            </a:r>
            <a:r>
              <a:rPr lang="en-US" sz="2000" dirty="0" smtClean="0">
                <a:solidFill>
                  <a:srgbClr val="FFC000"/>
                </a:solidFill>
              </a:rPr>
              <a:t>.</a:t>
            </a:r>
          </a:p>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108. </a:t>
            </a:r>
            <a:r>
              <a:rPr lang="en-US" sz="3500" dirty="0" smtClean="0"/>
              <a:t>O eternal God, the first and the last, Who has neither beginning nor end, Who art great in Thy design, mighty in Thy work, wise in Thy counsel, and strong in Thy power, Who exists in all and will continue with all.</a:t>
            </a: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181059"/>
      </p:ext>
    </p:extLst>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150760" cy="6186309"/>
          </a:xfrm>
          <a:prstGeom prst="rect">
            <a:avLst/>
          </a:prstGeom>
        </p:spPr>
        <p:txBody>
          <a:bodyPr wrap="square">
            <a:spAutoFit/>
          </a:bodyPr>
          <a:lstStyle/>
          <a:p>
            <a:r>
              <a:rPr lang="en-CA" sz="1400" dirty="0" smtClean="0">
                <a:solidFill>
                  <a:srgbClr val="FFC000"/>
                </a:solidFill>
              </a:rPr>
              <a:t>፻፱</a:t>
            </a:r>
            <a:r>
              <a:rPr lang="en-CA" sz="1400" dirty="0">
                <a:solidFill>
                  <a:srgbClr val="FFC000"/>
                </a:solidFill>
              </a:rPr>
              <a:t>. </a:t>
            </a:r>
            <a:r>
              <a:rPr lang="en-CA" sz="4400" dirty="0" err="1"/>
              <a:t>ሀሉ</a:t>
            </a:r>
            <a:r>
              <a:rPr lang="en-CA" sz="4400" dirty="0"/>
              <a:t> </a:t>
            </a:r>
            <a:r>
              <a:rPr lang="en-CA" sz="4400" dirty="0" err="1"/>
              <a:t>ምስሌነ</a:t>
            </a:r>
            <a:r>
              <a:rPr lang="en-CA" sz="4400" dirty="0"/>
              <a:t> </a:t>
            </a:r>
            <a:r>
              <a:rPr lang="en-CA" sz="4400" dirty="0" err="1"/>
              <a:t>እግዚኦ</a:t>
            </a:r>
            <a:r>
              <a:rPr lang="en-CA" sz="4400" dirty="0"/>
              <a:t> </a:t>
            </a:r>
            <a:r>
              <a:rPr lang="en-CA" sz="4400" dirty="0" err="1"/>
              <a:t>በዛቲ</a:t>
            </a:r>
            <a:r>
              <a:rPr lang="en-CA" sz="4400" dirty="0"/>
              <a:t> </a:t>
            </a:r>
            <a:r>
              <a:rPr lang="en-CA" sz="4400" dirty="0" err="1"/>
              <a:t>ሰዓት</a:t>
            </a:r>
            <a:r>
              <a:rPr lang="en-CA" sz="4400" dirty="0"/>
              <a:t> </a:t>
            </a:r>
            <a:r>
              <a:rPr lang="en-CA" sz="4400" dirty="0" err="1"/>
              <a:t>ወቍም</a:t>
            </a:r>
            <a:r>
              <a:rPr lang="en-CA" sz="4400" dirty="0"/>
              <a:t> </a:t>
            </a:r>
            <a:r>
              <a:rPr lang="en-CA" sz="4400" dirty="0" err="1"/>
              <a:t>ማእከሌነ</a:t>
            </a:r>
            <a:r>
              <a:rPr lang="en-CA" sz="4400" dirty="0"/>
              <a:t>። </a:t>
            </a:r>
            <a:r>
              <a:rPr lang="en-CA" sz="4400" dirty="0" err="1"/>
              <a:t>ወአንጽሕ</a:t>
            </a:r>
            <a:r>
              <a:rPr lang="en-CA" sz="4400" dirty="0"/>
              <a:t>፥ </a:t>
            </a:r>
            <a:r>
              <a:rPr lang="en-CA" sz="4400" dirty="0" err="1"/>
              <a:t>አልባቢነ</a:t>
            </a:r>
            <a:r>
              <a:rPr lang="en-CA" sz="4400" dirty="0"/>
              <a:t> </a:t>
            </a:r>
            <a:r>
              <a:rPr lang="en-CA" sz="4400" dirty="0" err="1"/>
              <a:t>ወቀድስ</a:t>
            </a:r>
            <a:r>
              <a:rPr lang="en-CA" sz="4400" dirty="0"/>
              <a:t> </a:t>
            </a:r>
            <a:r>
              <a:rPr lang="en-CA" sz="4400" dirty="0" err="1"/>
              <a:t>ነፍሰነ</a:t>
            </a:r>
            <a:r>
              <a:rPr lang="en-CA" sz="4400" dirty="0"/>
              <a:t> </a:t>
            </a:r>
            <a:r>
              <a:rPr lang="en-CA" sz="4400" dirty="0" err="1"/>
              <a:t>ወሥጋነ</a:t>
            </a:r>
            <a:r>
              <a:rPr lang="en-CA" sz="4400" dirty="0"/>
              <a:t> </a:t>
            </a:r>
            <a:r>
              <a:rPr lang="en-CA" sz="4400" dirty="0" err="1"/>
              <a:t>ወመንፈሰነ</a:t>
            </a:r>
            <a:r>
              <a:rPr lang="en-CA" sz="4400" dirty="0"/>
              <a:t> </a:t>
            </a:r>
            <a:r>
              <a:rPr lang="en-CA" sz="4400" dirty="0" err="1" smtClean="0"/>
              <a:t>ወሕ</a:t>
            </a:r>
            <a:endParaRPr lang="en-CA" sz="4400" dirty="0" smtClean="0"/>
          </a:p>
          <a:p>
            <a:r>
              <a:rPr lang="en-CA" sz="4400" dirty="0" err="1" smtClean="0"/>
              <a:t>ፅበነ</a:t>
            </a:r>
            <a:r>
              <a:rPr lang="en-CA" sz="4400" dirty="0" smtClean="0"/>
              <a:t> </a:t>
            </a:r>
            <a:r>
              <a:rPr lang="en-CA" sz="4400" dirty="0" err="1"/>
              <a:t>እምኵሉ</a:t>
            </a:r>
            <a:r>
              <a:rPr lang="en-CA" sz="4400" dirty="0"/>
              <a:t> </a:t>
            </a:r>
            <a:r>
              <a:rPr lang="en-CA" sz="4400" dirty="0" err="1"/>
              <a:t>ኃጢአት</a:t>
            </a:r>
            <a:r>
              <a:rPr lang="en-CA" sz="4400" dirty="0"/>
              <a:t> </a:t>
            </a:r>
            <a:r>
              <a:rPr lang="en-CA" sz="4400" dirty="0" err="1"/>
              <a:t>ዘገበርነ</a:t>
            </a:r>
            <a:r>
              <a:rPr lang="en-CA" sz="4400" dirty="0"/>
              <a:t> </a:t>
            </a:r>
            <a:r>
              <a:rPr lang="en-CA" sz="4400" dirty="0" err="1"/>
              <a:t>በአእምሮ</a:t>
            </a:r>
            <a:r>
              <a:rPr lang="en-CA" sz="4400" dirty="0"/>
              <a:t> </a:t>
            </a:r>
            <a:r>
              <a:rPr lang="en-CA" sz="4400" dirty="0" err="1"/>
              <a:t>አው</a:t>
            </a:r>
            <a:r>
              <a:rPr lang="en-CA" sz="4400" dirty="0"/>
              <a:t> </a:t>
            </a:r>
            <a:r>
              <a:rPr lang="en-CA" sz="4400" dirty="0" err="1"/>
              <a:t>በኢያእምሮ</a:t>
            </a:r>
            <a:r>
              <a:rPr lang="en-CA" sz="4400" dirty="0" smtClean="0"/>
              <a:t>።</a:t>
            </a:r>
            <a:endParaRPr lang="en-CA" sz="4400" dirty="0"/>
          </a:p>
        </p:txBody>
      </p:sp>
      <p:sp>
        <p:nvSpPr>
          <p:cNvPr id="3" name="Rectangle 2"/>
          <p:cNvSpPr/>
          <p:nvPr/>
        </p:nvSpPr>
        <p:spPr>
          <a:xfrm>
            <a:off x="4053457" y="69183"/>
            <a:ext cx="4125580" cy="6863417"/>
          </a:xfrm>
          <a:prstGeom prst="rect">
            <a:avLst/>
          </a:prstGeom>
        </p:spPr>
        <p:txBody>
          <a:bodyPr wrap="square">
            <a:spAutoFit/>
          </a:bodyPr>
          <a:lstStyle/>
          <a:p>
            <a:r>
              <a:rPr lang="en-CA" sz="1400" dirty="0" smtClean="0">
                <a:solidFill>
                  <a:srgbClr val="FFC000"/>
                </a:solidFill>
              </a:rPr>
              <a:t>109</a:t>
            </a:r>
            <a:r>
              <a:rPr lang="en-CA" sz="1400" dirty="0">
                <a:solidFill>
                  <a:srgbClr val="FFC000"/>
                </a:solidFill>
              </a:rPr>
              <a:t>. </a:t>
            </a:r>
            <a:r>
              <a:rPr lang="en-CA" sz="4400" dirty="0"/>
              <a:t>ኦ </a:t>
            </a:r>
            <a:r>
              <a:rPr lang="en-CA" sz="4400" dirty="0" err="1"/>
              <a:t>ጐይታ</a:t>
            </a:r>
            <a:r>
              <a:rPr lang="en-CA" sz="4400" dirty="0"/>
              <a:t>፥ </a:t>
            </a:r>
            <a:r>
              <a:rPr lang="en-CA" sz="4400" dirty="0" err="1"/>
              <a:t>በዛ</a:t>
            </a:r>
            <a:r>
              <a:rPr lang="en-CA" sz="4400" dirty="0"/>
              <a:t> </a:t>
            </a:r>
            <a:r>
              <a:rPr lang="en-CA" sz="4400" dirty="0" err="1"/>
              <a:t>ሰዓት</a:t>
            </a:r>
            <a:r>
              <a:rPr lang="en-CA" sz="4400" dirty="0"/>
              <a:t> </a:t>
            </a:r>
            <a:r>
              <a:rPr lang="en-CA" sz="4400" dirty="0" err="1"/>
              <a:t>እዚኣ</a:t>
            </a:r>
            <a:r>
              <a:rPr lang="en-CA" sz="4400" dirty="0"/>
              <a:t> </a:t>
            </a:r>
            <a:r>
              <a:rPr lang="en-CA" sz="4400" dirty="0" err="1"/>
              <a:t>ምሳና</a:t>
            </a:r>
            <a:r>
              <a:rPr lang="en-CA" sz="4400" dirty="0"/>
              <a:t> </a:t>
            </a:r>
            <a:r>
              <a:rPr lang="en-CA" sz="4400" dirty="0" err="1"/>
              <a:t>ኩን</a:t>
            </a:r>
            <a:r>
              <a:rPr lang="en-CA" sz="4400" dirty="0"/>
              <a:t>። </a:t>
            </a:r>
            <a:r>
              <a:rPr lang="en-CA" sz="4400" dirty="0" err="1"/>
              <a:t>ኣብ</a:t>
            </a:r>
            <a:r>
              <a:rPr lang="en-CA" sz="4400" dirty="0"/>
              <a:t> </a:t>
            </a:r>
            <a:r>
              <a:rPr lang="en-CA" sz="4400" dirty="0" err="1"/>
              <a:t>ማእከልና</a:t>
            </a:r>
            <a:r>
              <a:rPr lang="en-CA" sz="4400" dirty="0"/>
              <a:t> </a:t>
            </a:r>
            <a:r>
              <a:rPr lang="en-CA" sz="4400" dirty="0" err="1"/>
              <a:t>ደው</a:t>
            </a:r>
            <a:r>
              <a:rPr lang="en-CA" sz="4400" dirty="0"/>
              <a:t> </a:t>
            </a:r>
            <a:r>
              <a:rPr lang="en-CA" sz="4400" dirty="0" err="1"/>
              <a:t>በል</a:t>
            </a:r>
            <a:r>
              <a:rPr lang="en-CA" sz="4400" dirty="0"/>
              <a:t>። </a:t>
            </a:r>
            <a:r>
              <a:rPr lang="en-CA" sz="4400" dirty="0" err="1"/>
              <a:t>ልብና</a:t>
            </a:r>
            <a:r>
              <a:rPr lang="en-CA" sz="4400" dirty="0"/>
              <a:t> </a:t>
            </a:r>
            <a:r>
              <a:rPr lang="en-CA" sz="4400" dirty="0" err="1"/>
              <a:t>ኣንጽሕ</a:t>
            </a:r>
            <a:r>
              <a:rPr lang="en-CA" sz="4400" dirty="0"/>
              <a:t>፥ </a:t>
            </a:r>
            <a:r>
              <a:rPr lang="en-CA" sz="4400" dirty="0" err="1"/>
              <a:t>ነፍስናን</a:t>
            </a:r>
            <a:r>
              <a:rPr lang="en-CA" sz="4400" dirty="0"/>
              <a:t> </a:t>
            </a:r>
            <a:r>
              <a:rPr lang="en-CA" sz="4400" dirty="0" err="1"/>
              <a:t>ሥጋናን</a:t>
            </a:r>
            <a:r>
              <a:rPr lang="en-CA" sz="4400" dirty="0"/>
              <a:t> </a:t>
            </a:r>
            <a:r>
              <a:rPr lang="en-CA" sz="4400" dirty="0" err="1"/>
              <a:t>መንፈስናን</a:t>
            </a:r>
            <a:r>
              <a:rPr lang="en-CA" sz="4400" dirty="0"/>
              <a:t> </a:t>
            </a:r>
            <a:r>
              <a:rPr lang="en-CA" sz="4400" dirty="0" err="1"/>
              <a:t>ድማ</a:t>
            </a:r>
            <a:r>
              <a:rPr lang="en-CA" sz="4400" dirty="0"/>
              <a:t> </a:t>
            </a:r>
            <a:r>
              <a:rPr lang="en-CA" sz="4400" dirty="0" err="1"/>
              <a:t>ቐድስ</a:t>
            </a:r>
            <a:r>
              <a:rPr lang="en-CA" sz="4400" dirty="0"/>
              <a:t>። </a:t>
            </a:r>
            <a:r>
              <a:rPr lang="en-CA" sz="4400" dirty="0" err="1"/>
              <a:t>ብፍልጠትን</a:t>
            </a:r>
            <a:r>
              <a:rPr lang="en-CA" sz="4400" dirty="0"/>
              <a:t> </a:t>
            </a:r>
            <a:r>
              <a:rPr lang="en-CA" sz="4400" dirty="0" err="1"/>
              <a:t>ብዘይፍልጠትን</a:t>
            </a:r>
            <a:r>
              <a:rPr lang="en-CA" sz="4400" dirty="0"/>
              <a:t> </a:t>
            </a:r>
            <a:r>
              <a:rPr lang="en-CA" sz="4400" dirty="0" err="1"/>
              <a:t>ካብ</a:t>
            </a:r>
            <a:r>
              <a:rPr lang="en-CA" sz="4400" dirty="0"/>
              <a:t> </a:t>
            </a:r>
            <a:r>
              <a:rPr lang="en-CA" sz="4400" dirty="0" err="1" smtClean="0"/>
              <a:t>ዝገበርናዮ</a:t>
            </a:r>
            <a:r>
              <a:rPr lang="en-CA" sz="4400" dirty="0" smtClean="0"/>
              <a:t> </a:t>
            </a:r>
            <a:r>
              <a:rPr lang="en-CA" sz="4400" dirty="0" err="1"/>
              <a:t>ኵሉ</a:t>
            </a:r>
            <a:r>
              <a:rPr lang="en-CA" sz="4400" dirty="0"/>
              <a:t> </a:t>
            </a:r>
            <a:r>
              <a:rPr lang="en-CA" sz="4400" dirty="0" err="1"/>
              <a:t>ኃጢኣትና</a:t>
            </a:r>
            <a:r>
              <a:rPr lang="en-CA" sz="4400" dirty="0"/>
              <a:t> </a:t>
            </a:r>
            <a:r>
              <a:rPr lang="en-CA" sz="4400" dirty="0" err="1"/>
              <a:t>ኣንጽሓና</a:t>
            </a:r>
            <a:r>
              <a:rPr lang="en-CA" sz="4400" dirty="0" smtClean="0"/>
              <a:t>።</a:t>
            </a:r>
            <a:endParaRPr lang="en-CA" sz="4400" dirty="0"/>
          </a:p>
        </p:txBody>
      </p:sp>
      <p:sp>
        <p:nvSpPr>
          <p:cNvPr id="9" name="Rectangle 8"/>
          <p:cNvSpPr/>
          <p:nvPr/>
        </p:nvSpPr>
        <p:spPr>
          <a:xfrm>
            <a:off x="7936876" y="52854"/>
            <a:ext cx="4255124" cy="6524863"/>
          </a:xfrm>
          <a:prstGeom prst="rect">
            <a:avLst/>
          </a:prstGeom>
        </p:spPr>
        <p:txBody>
          <a:bodyPr wrap="square">
            <a:spAutoFit/>
          </a:bodyPr>
          <a:lstStyle/>
          <a:p>
            <a:pPr marL="40639" marR="40639">
              <a:spcBef>
                <a:spcPts val="600"/>
              </a:spcBef>
              <a:buClr>
                <a:srgbClr val="000000"/>
              </a:buClr>
              <a:buFont typeface="Arial"/>
              <a:defRPr sz="2000"/>
            </a:pPr>
            <a:r>
              <a:rPr lang="en-US" sz="1400" dirty="0" smtClean="0">
                <a:solidFill>
                  <a:srgbClr val="FFC000"/>
                </a:solidFill>
              </a:rPr>
              <a:t>109</a:t>
            </a:r>
            <a:r>
              <a:rPr lang="en-US" sz="1400" dirty="0">
                <a:solidFill>
                  <a:srgbClr val="FFC000"/>
                </a:solidFill>
              </a:rPr>
              <a:t>. </a:t>
            </a:r>
            <a:r>
              <a:rPr lang="en-US" sz="3800" dirty="0"/>
              <a:t>be with us, Lord, at this hour, </a:t>
            </a:r>
            <a:r>
              <a:rPr lang="en-US" sz="3800" dirty="0" smtClean="0"/>
              <a:t>and stand </a:t>
            </a:r>
            <a:r>
              <a:rPr lang="en-US" sz="3800" dirty="0"/>
              <a:t>among us, and purify our heart, </a:t>
            </a:r>
            <a:r>
              <a:rPr lang="en-US" sz="3800" dirty="0" smtClean="0"/>
              <a:t>and sanctify </a:t>
            </a:r>
            <a:r>
              <a:rPr lang="en-US" sz="3800" dirty="0"/>
              <a:t>our soul, body, and spirit, </a:t>
            </a:r>
            <a:r>
              <a:rPr lang="en-US" sz="3800" dirty="0" smtClean="0"/>
              <a:t>even wash </a:t>
            </a:r>
            <a:r>
              <a:rPr lang="en-US" sz="3800" dirty="0"/>
              <a:t>us from all sins which we have </a:t>
            </a:r>
            <a:r>
              <a:rPr lang="en-US" sz="3800" dirty="0" smtClean="0"/>
              <a:t>done wittingly </a:t>
            </a:r>
            <a:r>
              <a:rPr lang="en-US" sz="3800" dirty="0"/>
              <a:t>or unwittingly</a:t>
            </a:r>
            <a:r>
              <a:rPr lang="en-US" sz="3800" dirty="0" smtClean="0"/>
              <a:t>.</a:t>
            </a:r>
            <a:endParaRPr lang="en-US" sz="3800" dirty="0">
              <a:solidFill>
                <a:srgbClr val="FFC000"/>
              </a:solidFill>
            </a:endParaRP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954139"/>
      </p:ext>
    </p:extLst>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186309"/>
          </a:xfrm>
          <a:prstGeom prst="rect">
            <a:avLst/>
          </a:prstGeom>
        </p:spPr>
        <p:txBody>
          <a:bodyPr wrap="square">
            <a:spAutoFit/>
          </a:bodyPr>
          <a:lstStyle/>
          <a:p>
            <a:r>
              <a:rPr lang="en-CA" sz="1400" dirty="0">
                <a:solidFill>
                  <a:srgbClr val="FFC000"/>
                </a:solidFill>
              </a:rPr>
              <a:t>፻፲. </a:t>
            </a:r>
            <a:r>
              <a:rPr lang="en-CA" sz="4200" dirty="0" err="1"/>
              <a:t>ሀበነ</a:t>
            </a:r>
            <a:r>
              <a:rPr lang="en-CA" sz="4200" dirty="0"/>
              <a:t> </a:t>
            </a:r>
            <a:r>
              <a:rPr lang="en-CA" sz="4200" dirty="0" err="1"/>
              <a:t>ንሡዕ</a:t>
            </a:r>
            <a:r>
              <a:rPr lang="en-CA" sz="4200" dirty="0"/>
              <a:t> </a:t>
            </a:r>
            <a:r>
              <a:rPr lang="en-CA" sz="4200" dirty="0" err="1"/>
              <a:t>በቅድሜከ</a:t>
            </a:r>
            <a:r>
              <a:rPr lang="en-CA" sz="4200" dirty="0"/>
              <a:t> </a:t>
            </a:r>
            <a:r>
              <a:rPr lang="en-CA" sz="4200" dirty="0" err="1"/>
              <a:t>መሥዋዕተ</a:t>
            </a:r>
            <a:r>
              <a:rPr lang="en-CA" sz="4200" dirty="0"/>
              <a:t> </a:t>
            </a:r>
            <a:r>
              <a:rPr lang="en-CA" sz="4200" dirty="0" err="1"/>
              <a:t>ነባቢተ</a:t>
            </a:r>
            <a:r>
              <a:rPr lang="en-CA" sz="4200" dirty="0"/>
              <a:t> </a:t>
            </a:r>
            <a:r>
              <a:rPr lang="en-CA" sz="4200" dirty="0" err="1" smtClean="0"/>
              <a:t>ወመሥዋዕተ</a:t>
            </a:r>
            <a:r>
              <a:rPr lang="en-CA" sz="4200" dirty="0" smtClean="0"/>
              <a:t> </a:t>
            </a:r>
            <a:r>
              <a:rPr lang="en-CA" sz="4200" dirty="0" err="1"/>
              <a:t>በረከት</a:t>
            </a:r>
            <a:r>
              <a:rPr lang="en-CA" sz="4200" dirty="0"/>
              <a:t> </a:t>
            </a:r>
            <a:r>
              <a:rPr lang="en-CA" sz="4200" dirty="0" err="1"/>
              <a:t>እንተ</a:t>
            </a:r>
            <a:endParaRPr lang="en-CA" sz="4200" dirty="0"/>
          </a:p>
          <a:p>
            <a:r>
              <a:rPr lang="en-CA" sz="4200" dirty="0" err="1" smtClean="0"/>
              <a:t>ታበውእ</a:t>
            </a:r>
            <a:r>
              <a:rPr lang="en-CA" sz="4200" dirty="0" smtClean="0"/>
              <a:t> </a:t>
            </a:r>
            <a:r>
              <a:rPr lang="en-CA" sz="4200" dirty="0" err="1"/>
              <a:t>ውስተ</a:t>
            </a:r>
            <a:r>
              <a:rPr lang="en-CA" sz="4200" dirty="0"/>
              <a:t> </a:t>
            </a:r>
            <a:r>
              <a:rPr lang="en-CA" sz="4200" dirty="0" err="1"/>
              <a:t>ወሳጢተ</a:t>
            </a:r>
            <a:r>
              <a:rPr lang="en-CA" sz="4200" dirty="0"/>
              <a:t> </a:t>
            </a:r>
            <a:r>
              <a:rPr lang="en-CA" sz="4200" dirty="0" err="1"/>
              <a:t>ምንጦላዕት</a:t>
            </a:r>
            <a:r>
              <a:rPr lang="en-CA" sz="4200" dirty="0"/>
              <a:t> </a:t>
            </a:r>
            <a:r>
              <a:rPr lang="en-CA" sz="4200" dirty="0" err="1"/>
              <a:t>ወኀበ</a:t>
            </a:r>
            <a:r>
              <a:rPr lang="en-CA" sz="4200" dirty="0"/>
              <a:t> </a:t>
            </a:r>
            <a:r>
              <a:rPr lang="en-CA" sz="4200" dirty="0" err="1"/>
              <a:t>ቅድስተ</a:t>
            </a:r>
            <a:r>
              <a:rPr lang="en-CA" sz="4200" dirty="0"/>
              <a:t> </a:t>
            </a:r>
            <a:r>
              <a:rPr lang="en-CA" sz="4200" dirty="0" err="1"/>
              <a:t>ቅዱሳን</a:t>
            </a:r>
            <a:r>
              <a:rPr lang="en-CA" sz="4200" dirty="0"/>
              <a:t> </a:t>
            </a:r>
            <a:r>
              <a:rPr lang="en-CA" sz="4200" dirty="0" err="1"/>
              <a:t>ማኅደርከ</a:t>
            </a:r>
            <a:r>
              <a:rPr lang="en-CA" sz="4200" dirty="0"/>
              <a:t> </a:t>
            </a:r>
            <a:r>
              <a:rPr lang="en-CA" sz="4200" dirty="0" err="1"/>
              <a:t>ዘለዓለም</a:t>
            </a:r>
            <a:r>
              <a:rPr lang="en-CA" sz="4200" dirty="0"/>
              <a:t>።</a:t>
            </a:r>
          </a:p>
          <a:p>
            <a:r>
              <a:rPr lang="en-CA" sz="2000" dirty="0" err="1" smtClean="0">
                <a:solidFill>
                  <a:srgbClr val="FFC000"/>
                </a:solidFill>
              </a:rPr>
              <a:t>ወእምዝ</a:t>
            </a:r>
            <a:r>
              <a:rPr lang="en-CA" sz="2000" dirty="0" smtClean="0">
                <a:solidFill>
                  <a:srgbClr val="FFC000"/>
                </a:solidFill>
              </a:rPr>
              <a:t> </a:t>
            </a:r>
            <a:r>
              <a:rPr lang="en-CA" sz="2000" dirty="0" err="1">
                <a:solidFill>
                  <a:srgbClr val="FFC000"/>
                </a:solidFill>
              </a:rPr>
              <a:t>ይዑድ</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r>
              <a:rPr lang="en-CA" sz="2000" dirty="0" err="1">
                <a:solidFill>
                  <a:srgbClr val="FFC000"/>
                </a:solidFill>
              </a:rPr>
              <a:t>ማኅቶት</a:t>
            </a:r>
            <a:r>
              <a:rPr lang="en-CA" sz="2000" dirty="0">
                <a:solidFill>
                  <a:srgbClr val="FFC000"/>
                </a:solidFill>
              </a:rPr>
              <a:t> </a:t>
            </a:r>
            <a:r>
              <a:rPr lang="en-CA" sz="2000" dirty="0" err="1">
                <a:solidFill>
                  <a:srgbClr val="FFC000"/>
                </a:solidFill>
              </a:rPr>
              <a:t>ቅድሜሁ</a:t>
            </a:r>
            <a:r>
              <a:rPr lang="en-CA" sz="2000" dirty="0">
                <a:solidFill>
                  <a:srgbClr val="FFC000"/>
                </a:solidFill>
              </a:rPr>
              <a:t> </a:t>
            </a:r>
            <a:r>
              <a:rPr lang="en-CA" sz="2000" dirty="0" err="1">
                <a:solidFill>
                  <a:srgbClr val="FFC000"/>
                </a:solidFill>
              </a:rPr>
              <a:t>ሠራዒ</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ጸዊሮ</a:t>
            </a:r>
            <a:r>
              <a:rPr lang="en-CA" sz="2000" dirty="0">
                <a:solidFill>
                  <a:srgbClr val="FFC000"/>
                </a:solidFill>
              </a:rPr>
              <a:t> </a:t>
            </a:r>
            <a:r>
              <a:rPr lang="en-CA" sz="2000" dirty="0" err="1">
                <a:solidFill>
                  <a:srgbClr val="FFC000"/>
                </a:solidFill>
              </a:rPr>
              <a:t>መጽሐፈ</a:t>
            </a:r>
            <a:r>
              <a:rPr lang="en-CA" sz="2000" dirty="0">
                <a:solidFill>
                  <a:srgbClr val="FFC000"/>
                </a:solidFill>
              </a:rPr>
              <a:t> </a:t>
            </a:r>
            <a:r>
              <a:rPr lang="en-CA" sz="2000" dirty="0" err="1">
                <a:solidFill>
                  <a:srgbClr val="FFC000"/>
                </a:solidFill>
              </a:rPr>
              <a:t>ጳውሎስ</a:t>
            </a:r>
            <a:r>
              <a:rPr lang="en-CA" sz="2000" dirty="0">
                <a:solidFill>
                  <a:srgbClr val="FFC000"/>
                </a:solidFill>
              </a:rPr>
              <a:t> </a:t>
            </a:r>
            <a:r>
              <a:rPr lang="en-CA" sz="2000" dirty="0" err="1">
                <a:solidFill>
                  <a:srgbClr val="FFC000"/>
                </a:solidFill>
              </a:rPr>
              <a:t>ይዑድ</a:t>
            </a:r>
            <a:r>
              <a:rPr lang="en-CA" sz="2000" dirty="0">
                <a:solidFill>
                  <a:srgbClr val="FFC000"/>
                </a:solidFill>
              </a:rPr>
              <a:t> </a:t>
            </a:r>
            <a:r>
              <a:rPr lang="en-CA" sz="2000" dirty="0" smtClean="0">
                <a:solidFill>
                  <a:srgbClr val="FFC000"/>
                </a:solidFill>
              </a:rPr>
              <a:t>።</a:t>
            </a:r>
            <a:endParaRPr lang="en-CA" sz="2000" dirty="0">
              <a:solidFill>
                <a:srgbClr val="FFC000"/>
              </a:solidFill>
            </a:endParaRPr>
          </a:p>
        </p:txBody>
      </p:sp>
      <p:sp>
        <p:nvSpPr>
          <p:cNvPr id="3" name="Rectangle 2"/>
          <p:cNvSpPr/>
          <p:nvPr/>
        </p:nvSpPr>
        <p:spPr>
          <a:xfrm>
            <a:off x="3961365" y="69183"/>
            <a:ext cx="4028017" cy="6186309"/>
          </a:xfrm>
          <a:prstGeom prst="rect">
            <a:avLst/>
          </a:prstGeom>
        </p:spPr>
        <p:txBody>
          <a:bodyPr wrap="square">
            <a:spAutoFit/>
          </a:bodyPr>
          <a:lstStyle/>
          <a:p>
            <a:r>
              <a:rPr lang="en-CA" sz="1400" dirty="0">
                <a:solidFill>
                  <a:srgbClr val="FFC000"/>
                </a:solidFill>
              </a:rPr>
              <a:t>110. </a:t>
            </a:r>
            <a:r>
              <a:rPr lang="en-CA" sz="4200" dirty="0" err="1"/>
              <a:t>ናብ</a:t>
            </a:r>
            <a:r>
              <a:rPr lang="en-CA" sz="4200" dirty="0"/>
              <a:t> </a:t>
            </a:r>
            <a:r>
              <a:rPr lang="en-CA" sz="4200" dirty="0" err="1"/>
              <a:t>ውሽጣዊት</a:t>
            </a:r>
            <a:r>
              <a:rPr lang="en-CA" sz="4200" dirty="0"/>
              <a:t> </a:t>
            </a:r>
            <a:endParaRPr lang="en-CA" sz="4200" dirty="0" smtClean="0"/>
          </a:p>
          <a:p>
            <a:r>
              <a:rPr lang="en-CA" sz="4200" dirty="0" err="1" smtClean="0"/>
              <a:t>መጋረጃኻን</a:t>
            </a:r>
            <a:r>
              <a:rPr lang="en-CA" sz="4200" dirty="0" smtClean="0"/>
              <a:t> </a:t>
            </a:r>
            <a:r>
              <a:rPr lang="en-CA" sz="4200" dirty="0" err="1"/>
              <a:t>ናብ</a:t>
            </a:r>
            <a:r>
              <a:rPr lang="en-CA" sz="4200" dirty="0"/>
              <a:t> </a:t>
            </a:r>
            <a:r>
              <a:rPr lang="en-CA" sz="4200" dirty="0" err="1" smtClean="0"/>
              <a:t>ክብር</a:t>
            </a:r>
            <a:endParaRPr lang="en-CA" sz="4200" dirty="0" smtClean="0"/>
          </a:p>
          <a:p>
            <a:r>
              <a:rPr lang="en-CA" sz="4200" dirty="0" err="1" smtClean="0"/>
              <a:t>ኻን</a:t>
            </a:r>
            <a:r>
              <a:rPr lang="en-CA" sz="4200" dirty="0" smtClean="0"/>
              <a:t> </a:t>
            </a:r>
            <a:r>
              <a:rPr lang="en-CA" sz="4200" dirty="0" err="1" smtClean="0"/>
              <a:t>ቅድስትን</a:t>
            </a:r>
            <a:r>
              <a:rPr lang="en-CA" sz="4200" dirty="0" smtClean="0"/>
              <a:t> </a:t>
            </a:r>
            <a:r>
              <a:rPr lang="en-CA" sz="4200" dirty="0" err="1"/>
              <a:t>ናይ</a:t>
            </a:r>
            <a:r>
              <a:rPr lang="en-CA" sz="4200" dirty="0"/>
              <a:t> </a:t>
            </a:r>
            <a:r>
              <a:rPr lang="en-CA" sz="4200" dirty="0" err="1"/>
              <a:t>ዘለዓለም</a:t>
            </a:r>
            <a:r>
              <a:rPr lang="en-CA" sz="4200" dirty="0"/>
              <a:t> </a:t>
            </a:r>
            <a:r>
              <a:rPr lang="en-CA" sz="4200" dirty="0" err="1"/>
              <a:t>መኅደሪኻን</a:t>
            </a:r>
            <a:r>
              <a:rPr lang="en-CA" sz="4200" dirty="0"/>
              <a:t> </a:t>
            </a:r>
            <a:r>
              <a:rPr lang="en-CA" sz="4200" dirty="0" err="1"/>
              <a:t>እተእቱ</a:t>
            </a:r>
            <a:r>
              <a:rPr lang="en-CA" sz="4200" dirty="0"/>
              <a:t>፥ </a:t>
            </a:r>
            <a:r>
              <a:rPr lang="en-CA" sz="4200" dirty="0" err="1" smtClean="0"/>
              <a:t>ነባቢት</a:t>
            </a:r>
            <a:r>
              <a:rPr lang="en-CA" sz="4200" dirty="0"/>
              <a:t> </a:t>
            </a:r>
            <a:r>
              <a:rPr lang="en-CA" sz="4200" dirty="0" err="1" smtClean="0"/>
              <a:t>መሥ</a:t>
            </a:r>
            <a:endParaRPr lang="en-CA" sz="4200" dirty="0" smtClean="0"/>
          </a:p>
          <a:p>
            <a:r>
              <a:rPr lang="en-CA" sz="4200" dirty="0" err="1" smtClean="0"/>
              <a:t>ዋዕትን</a:t>
            </a:r>
            <a:r>
              <a:rPr lang="en-CA" sz="4200" dirty="0"/>
              <a:t>፥ </a:t>
            </a:r>
            <a:r>
              <a:rPr lang="en-CA" sz="4200" dirty="0" err="1"/>
              <a:t>መሥዋዕቲ</a:t>
            </a:r>
            <a:r>
              <a:rPr lang="en-CA" sz="4200" dirty="0"/>
              <a:t> </a:t>
            </a:r>
            <a:r>
              <a:rPr lang="en-CA" sz="4200" dirty="0" err="1"/>
              <a:t>በረኸት</a:t>
            </a:r>
            <a:r>
              <a:rPr lang="en-CA" sz="4200" dirty="0"/>
              <a:t> </a:t>
            </a:r>
            <a:r>
              <a:rPr lang="en-CA" sz="4200" dirty="0" err="1"/>
              <a:t>ክንሥውዕ</a:t>
            </a:r>
            <a:r>
              <a:rPr lang="en-CA" sz="4200" dirty="0"/>
              <a:t> </a:t>
            </a:r>
            <a:r>
              <a:rPr lang="en-CA" sz="4200" dirty="0" err="1"/>
              <a:t>ሃበና</a:t>
            </a:r>
            <a:r>
              <a:rPr lang="en-CA" sz="4200" dirty="0"/>
              <a:t>።</a:t>
            </a:r>
          </a:p>
          <a:p>
            <a:r>
              <a:rPr lang="en-CA" sz="2000" dirty="0" err="1" smtClean="0">
                <a:solidFill>
                  <a:srgbClr val="FFC000"/>
                </a:solidFill>
              </a:rPr>
              <a:t>ድሕርዚ</a:t>
            </a:r>
            <a:r>
              <a:rPr lang="en-CA" sz="2000" dirty="0" smtClean="0">
                <a:solidFill>
                  <a:srgbClr val="FFC000"/>
                </a:solidFill>
              </a:rPr>
              <a:t> </a:t>
            </a:r>
            <a:r>
              <a:rPr lang="en-CA" sz="2000" dirty="0" err="1">
                <a:solidFill>
                  <a:srgbClr val="FFC000"/>
                </a:solidFill>
              </a:rPr>
              <a:t>ሠለስተ</a:t>
            </a:r>
            <a:r>
              <a:rPr lang="en-CA" sz="2000" dirty="0">
                <a:solidFill>
                  <a:srgbClr val="FFC000"/>
                </a:solidFill>
              </a:rPr>
              <a:t> </a:t>
            </a:r>
            <a:r>
              <a:rPr lang="en-CA" sz="2000" dirty="0" err="1">
                <a:solidFill>
                  <a:srgbClr val="FFC000"/>
                </a:solidFill>
              </a:rPr>
              <a:t>ሳዕ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ዙርያ</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መብራህቲ</a:t>
            </a:r>
            <a:r>
              <a:rPr lang="en-CA" sz="2000" dirty="0">
                <a:solidFill>
                  <a:srgbClr val="FFC000"/>
                </a:solidFill>
              </a:rPr>
              <a:t> </a:t>
            </a:r>
            <a:r>
              <a:rPr lang="en-CA" sz="2000" dirty="0" err="1">
                <a:solidFill>
                  <a:srgbClr val="FFC000"/>
                </a:solidFill>
              </a:rPr>
              <a:t>ዝኃዘ</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ቅድሚኡ</a:t>
            </a:r>
            <a:r>
              <a:rPr lang="en-CA" sz="2000" dirty="0">
                <a:solidFill>
                  <a:srgbClr val="FFC000"/>
                </a:solidFill>
              </a:rPr>
              <a:t>፥ </a:t>
            </a:r>
            <a:r>
              <a:rPr lang="en-CA" sz="2000" dirty="0" err="1">
                <a:solidFill>
                  <a:srgbClr val="FFC000"/>
                </a:solidFill>
              </a:rPr>
              <a:t>ሠራዒ</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መጽሓፍ</a:t>
            </a:r>
            <a:r>
              <a:rPr lang="en-CA" sz="2000" dirty="0">
                <a:solidFill>
                  <a:srgbClr val="FFC000"/>
                </a:solidFill>
              </a:rPr>
              <a:t> </a:t>
            </a:r>
            <a:r>
              <a:rPr lang="en-CA" sz="2000" dirty="0" err="1">
                <a:solidFill>
                  <a:srgbClr val="FFC000"/>
                </a:solidFill>
              </a:rPr>
              <a:t>ጳውሎስ</a:t>
            </a:r>
            <a:r>
              <a:rPr lang="en-CA" sz="2000" dirty="0">
                <a:solidFill>
                  <a:srgbClr val="FFC000"/>
                </a:solidFill>
              </a:rPr>
              <a:t> </a:t>
            </a:r>
            <a:r>
              <a:rPr lang="en-CA" sz="2000" dirty="0" err="1">
                <a:solidFill>
                  <a:srgbClr val="FFC000"/>
                </a:solidFill>
              </a:rPr>
              <a:t>ኂዙ</a:t>
            </a:r>
            <a:r>
              <a:rPr lang="en-CA" sz="2000" dirty="0">
                <a:solidFill>
                  <a:srgbClr val="FFC000"/>
                </a:solidFill>
              </a:rPr>
              <a:t> </a:t>
            </a:r>
            <a:r>
              <a:rPr lang="en-CA" sz="2000" dirty="0" err="1">
                <a:solidFill>
                  <a:srgbClr val="FFC000"/>
                </a:solidFill>
              </a:rPr>
              <a:t>ደድሕሪኡ</a:t>
            </a:r>
            <a:r>
              <a:rPr lang="en-CA" sz="2000" dirty="0">
                <a:solidFill>
                  <a:srgbClr val="FFC000"/>
                </a:solidFill>
              </a:rPr>
              <a:t> </a:t>
            </a:r>
            <a:r>
              <a:rPr lang="en-CA" sz="2000" dirty="0" err="1">
                <a:solidFill>
                  <a:srgbClr val="FFC000"/>
                </a:solidFill>
              </a:rPr>
              <a:t>ይዙር</a:t>
            </a:r>
            <a:r>
              <a:rPr lang="en-CA" sz="2000" dirty="0" smtClean="0">
                <a:solidFill>
                  <a:srgbClr val="FFC000"/>
                </a:solidFill>
              </a:rPr>
              <a:t>።</a:t>
            </a:r>
            <a:endParaRPr lang="en-CA" sz="2000" dirty="0">
              <a:solidFill>
                <a:srgbClr val="FFC000"/>
              </a:solidFill>
            </a:endParaRPr>
          </a:p>
        </p:txBody>
      </p:sp>
      <p:sp>
        <p:nvSpPr>
          <p:cNvPr id="9" name="Rectangle 8"/>
          <p:cNvSpPr/>
          <p:nvPr/>
        </p:nvSpPr>
        <p:spPr>
          <a:xfrm>
            <a:off x="7936876" y="52854"/>
            <a:ext cx="4391078" cy="6863417"/>
          </a:xfrm>
          <a:prstGeom prst="rect">
            <a:avLst/>
          </a:prstGeom>
        </p:spPr>
        <p:txBody>
          <a:bodyPr wrap="square">
            <a:spAutoFit/>
          </a:bodyPr>
          <a:lstStyle/>
          <a:p>
            <a:pPr marL="40639" marR="40639">
              <a:spcBef>
                <a:spcPts val="600"/>
              </a:spcBef>
              <a:buClr>
                <a:srgbClr val="000000"/>
              </a:buClr>
              <a:buFont typeface="Arial"/>
              <a:defRPr sz="2000"/>
            </a:pPr>
            <a:r>
              <a:rPr lang="en-US" sz="1400" dirty="0" smtClean="0">
                <a:solidFill>
                  <a:srgbClr val="FFC000"/>
                </a:solidFill>
              </a:rPr>
              <a:t>110</a:t>
            </a:r>
            <a:r>
              <a:rPr lang="en-US" sz="1400" dirty="0">
                <a:solidFill>
                  <a:srgbClr val="FFC000"/>
                </a:solidFill>
              </a:rPr>
              <a:t>. </a:t>
            </a:r>
            <a:r>
              <a:rPr lang="en-US" sz="3300" dirty="0"/>
              <a:t>Grant us to offer before Thee a reasonable sacrifice, and a sacrifice of</a:t>
            </a:r>
            <a:endParaRPr lang="en-US" sz="3300" dirty="0">
              <a:solidFill>
                <a:srgbClr val="FFC000"/>
              </a:solidFill>
            </a:endParaRPr>
          </a:p>
          <a:p>
            <a:pPr marL="40639" marR="40639">
              <a:spcBef>
                <a:spcPts val="600"/>
              </a:spcBef>
              <a:buClr>
                <a:srgbClr val="000000"/>
              </a:buClr>
              <a:buFont typeface="Arial"/>
              <a:defRPr sz="2000"/>
            </a:pPr>
            <a:r>
              <a:rPr lang="en-US" sz="3300" dirty="0" smtClean="0"/>
              <a:t>blessing</a:t>
            </a:r>
            <a:r>
              <a:rPr lang="en-US" sz="3300" dirty="0"/>
              <a:t>, which Thou will make to enter </a:t>
            </a:r>
            <a:r>
              <a:rPr lang="en-US" sz="3300" dirty="0" smtClean="0"/>
              <a:t>in within </a:t>
            </a:r>
            <a:r>
              <a:rPr lang="en-US" sz="3300" dirty="0"/>
              <a:t>the veil, the holy of holies, </a:t>
            </a:r>
            <a:r>
              <a:rPr lang="en-US" sz="3300" dirty="0" smtClean="0"/>
              <a:t>Thine everlasting </a:t>
            </a:r>
            <a:r>
              <a:rPr lang="en-US" sz="3300" dirty="0"/>
              <a:t>dwelling place</a:t>
            </a:r>
            <a:r>
              <a:rPr lang="en-US" sz="3300" dirty="0" smtClean="0"/>
              <a:t>. </a:t>
            </a:r>
          </a:p>
          <a:p>
            <a:pPr marL="40639" marR="40639">
              <a:spcBef>
                <a:spcPts val="600"/>
              </a:spcBef>
              <a:buClr>
                <a:srgbClr val="000000"/>
              </a:buClr>
              <a:buFont typeface="Arial"/>
              <a:defRPr sz="2000"/>
            </a:pPr>
            <a:r>
              <a:rPr lang="en-US" sz="2000" dirty="0" smtClean="0">
                <a:solidFill>
                  <a:srgbClr val="FFC000"/>
                </a:solidFill>
              </a:rPr>
              <a:t>Then </a:t>
            </a:r>
            <a:r>
              <a:rPr lang="en-US" sz="2000" dirty="0">
                <a:solidFill>
                  <a:srgbClr val="FFC000"/>
                </a:solidFill>
              </a:rPr>
              <a:t>he shall compass the ark </a:t>
            </a:r>
            <a:r>
              <a:rPr lang="en-US" sz="2000" dirty="0" smtClean="0">
                <a:solidFill>
                  <a:srgbClr val="FFC000"/>
                </a:solidFill>
              </a:rPr>
              <a:t>three times </a:t>
            </a:r>
            <a:r>
              <a:rPr lang="en-US" sz="2000" dirty="0">
                <a:solidFill>
                  <a:srgbClr val="FFC000"/>
                </a:solidFill>
              </a:rPr>
              <a:t>with a bearer of a lighted candle </a:t>
            </a:r>
            <a:r>
              <a:rPr lang="en-US" sz="2000" dirty="0" err="1">
                <a:solidFill>
                  <a:srgbClr val="FFC000"/>
                </a:solidFill>
              </a:rPr>
              <a:t>infront</a:t>
            </a:r>
            <a:r>
              <a:rPr lang="en-US" sz="2000" dirty="0">
                <a:solidFill>
                  <a:srgbClr val="FFC000"/>
                </a:solidFill>
              </a:rPr>
              <a:t> of him ; the ministering deacon </a:t>
            </a:r>
            <a:r>
              <a:rPr lang="en-US" sz="2000" dirty="0" smtClean="0">
                <a:solidFill>
                  <a:srgbClr val="FFC000"/>
                </a:solidFill>
              </a:rPr>
              <a:t>shall go </a:t>
            </a:r>
            <a:r>
              <a:rPr lang="en-US" sz="2000" dirty="0">
                <a:solidFill>
                  <a:srgbClr val="FFC000"/>
                </a:solidFill>
              </a:rPr>
              <a:t>round carrying the epistles of St. Paul </a:t>
            </a:r>
            <a:r>
              <a:rPr lang="en-US" sz="2000" dirty="0" smtClean="0">
                <a:solidFill>
                  <a:srgbClr val="FFC000"/>
                </a:solidFill>
              </a:rPr>
              <a:t>;</a:t>
            </a:r>
            <a:endParaRPr lang="en-US" sz="2000" dirty="0">
              <a:solidFill>
                <a:srgbClr val="FFC000"/>
              </a:solidFill>
            </a:endParaRPr>
          </a:p>
        </p:txBody>
      </p:sp>
      <p:cxnSp>
        <p:nvCxnSpPr>
          <p:cNvPr id="10" name="Straight Connector 9"/>
          <p:cNvCxnSpPr/>
          <p:nvPr/>
        </p:nvCxnSpPr>
        <p:spPr>
          <a:xfrm>
            <a:off x="390893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884292"/>
      </p:ext>
    </p:extLst>
  </p:cSld>
  <p:clrMapOvr>
    <a:masterClrMapping/>
  </p:clrMapOvr>
  <p:transition spd="me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r>
              <a:rPr lang="pt-BR" sz="2000" b="1" dirty="0" smtClean="0">
                <a:solidFill>
                  <a:srgbClr val="FFC000"/>
                </a:solidFill>
              </a:rPr>
              <a:t>በትሑት ዜማ</a:t>
            </a:r>
          </a:p>
          <a:p>
            <a:r>
              <a:rPr lang="en-CA" sz="1400" dirty="0" smtClean="0">
                <a:solidFill>
                  <a:srgbClr val="FFC000"/>
                </a:solidFill>
              </a:rPr>
              <a:t>፻፲፰</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r>
              <a:rPr lang="pt-BR" sz="2000" b="1" dirty="0" smtClean="0">
                <a:solidFill>
                  <a:srgbClr val="FFC000"/>
                </a:solidFill>
              </a:rPr>
              <a:t>ብትሑት ዜማ</a:t>
            </a:r>
            <a:endParaRPr lang="en-CA" sz="4800" dirty="0" smtClean="0">
              <a:solidFill>
                <a:srgbClr val="92D050"/>
              </a:solidFill>
            </a:endParaRPr>
          </a:p>
          <a:p>
            <a:r>
              <a:rPr lang="en-CA" sz="1400" dirty="0" smtClean="0">
                <a:solidFill>
                  <a:srgbClr val="FFC000"/>
                </a:solidFill>
              </a:rPr>
              <a:t>118.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r>
              <a:rPr lang="en-US" sz="2000" dirty="0" smtClean="0">
                <a:solidFill>
                  <a:srgbClr val="FFC000"/>
                </a:solidFill>
              </a:rPr>
              <a:t>In short tune  </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118.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8207"/>
      </p:ext>
    </p:extLst>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5940088"/>
          </a:xfrm>
          <a:prstGeom prst="rect">
            <a:avLst/>
          </a:prstGeom>
        </p:spPr>
        <p:txBody>
          <a:bodyPr wrap="square">
            <a:spAutoFit/>
          </a:bodyPr>
          <a:lstStyle/>
          <a:p>
            <a:endParaRPr lang="en-CA" sz="4800" dirty="0" smtClean="0">
              <a:solidFill>
                <a:srgbClr val="FF0000"/>
              </a:solidFill>
            </a:endParaRPr>
          </a:p>
          <a:p>
            <a:r>
              <a:rPr lang="en-CA" sz="4800" dirty="0" err="1" smtClean="0">
                <a:solidFill>
                  <a:srgbClr val="FF0000"/>
                </a:solidFill>
              </a:rPr>
              <a:t>ይ.ካ</a:t>
            </a:r>
            <a:r>
              <a:rPr lang="en-CA" sz="4800" dirty="0" smtClean="0">
                <a:solidFill>
                  <a:srgbClr val="FF0000"/>
                </a:solidFill>
              </a:rPr>
              <a:t>. </a:t>
            </a:r>
            <a:r>
              <a:rPr lang="en-CA" sz="1400" dirty="0" smtClean="0">
                <a:solidFill>
                  <a:srgbClr val="FFC000"/>
                </a:solidFill>
              </a:rPr>
              <a:t>፻፲፰</a:t>
            </a:r>
            <a:r>
              <a:rPr lang="en-CA" sz="1400" dirty="0">
                <a:solidFill>
                  <a:srgbClr val="FFC000"/>
                </a:solidFill>
              </a:rPr>
              <a:t>. </a:t>
            </a:r>
            <a:r>
              <a:rPr lang="en-CA" sz="4800" b="1" dirty="0" err="1" smtClean="0"/>
              <a:t>ንስግድ</a:t>
            </a:r>
            <a:r>
              <a:rPr lang="en-CA" sz="4800" b="1" dirty="0" smtClean="0">
                <a:solidFill>
                  <a:srgbClr val="FFC000"/>
                </a:solidFill>
              </a:rPr>
              <a:t> </a:t>
            </a:r>
            <a:r>
              <a:rPr lang="en-CA" sz="2000" dirty="0" smtClean="0">
                <a:solidFill>
                  <a:srgbClr val="FFC000"/>
                </a:solidFill>
              </a:rPr>
              <a:t>( ፫ተ </a:t>
            </a:r>
            <a:r>
              <a:rPr lang="en-CA" sz="2000" dirty="0" err="1" smtClean="0">
                <a:solidFill>
                  <a:srgbClr val="FFC000"/>
                </a:solidFill>
              </a:rPr>
              <a:t>ጊዜ</a:t>
            </a:r>
            <a:r>
              <a:rPr lang="en-CA" sz="2000" dirty="0" smtClean="0">
                <a:solidFill>
                  <a:srgbClr val="FFC000"/>
                </a:solidFill>
              </a:rPr>
              <a:t>) </a:t>
            </a:r>
            <a:endParaRPr lang="en-CA" sz="2000" dirty="0" smtClean="0"/>
          </a:p>
          <a:p>
            <a:endParaRPr lang="en-CA" sz="4800" dirty="0" smtClean="0">
              <a:solidFill>
                <a:srgbClr val="FFFF00"/>
              </a:solidFill>
            </a:endParaRPr>
          </a:p>
          <a:p>
            <a:r>
              <a:rPr lang="en-CA" sz="4800" b="1" dirty="0" err="1" smtClean="0">
                <a:solidFill>
                  <a:srgbClr val="FFFF00"/>
                </a:solidFill>
              </a:rPr>
              <a:t>ይ.ሕ</a:t>
            </a:r>
            <a:r>
              <a:rPr lang="en-CA" sz="4800" b="1" dirty="0">
                <a:solidFill>
                  <a:srgbClr val="FFFF00"/>
                </a:solidFill>
              </a:rPr>
              <a:t>. </a:t>
            </a:r>
            <a:r>
              <a:rPr lang="en-CA" sz="4800" b="1" dirty="0" err="1"/>
              <a:t>ለአብ</a:t>
            </a:r>
            <a:r>
              <a:rPr lang="en-CA" sz="4800" b="1" dirty="0"/>
              <a:t> </a:t>
            </a:r>
            <a:r>
              <a:rPr lang="en-CA" sz="4800" b="1" dirty="0" err="1"/>
              <a:t>ወወልድ</a:t>
            </a:r>
            <a:r>
              <a:rPr lang="en-CA" sz="4800" b="1" dirty="0"/>
              <a:t> </a:t>
            </a:r>
            <a:r>
              <a:rPr lang="en-CA" sz="4800" b="1" dirty="0" err="1"/>
              <a:t>ወመንፈስ</a:t>
            </a:r>
            <a:r>
              <a:rPr lang="en-CA" sz="4800" b="1" dirty="0"/>
              <a:t> </a:t>
            </a:r>
            <a:r>
              <a:rPr lang="en-CA" sz="4800" b="1" dirty="0" err="1"/>
              <a:t>ቅዱስ</a:t>
            </a:r>
            <a:r>
              <a:rPr lang="en-CA" sz="4800" b="1" dirty="0"/>
              <a:t> </a:t>
            </a:r>
            <a:r>
              <a:rPr lang="en-CA" sz="4800" b="1" dirty="0" err="1"/>
              <a:t>እንዘ</a:t>
            </a:r>
            <a:r>
              <a:rPr lang="en-CA" sz="4800" b="1" dirty="0"/>
              <a:t> </a:t>
            </a:r>
            <a:r>
              <a:rPr lang="en-CA" sz="4800" b="1" dirty="0" err="1"/>
              <a:t>ሠለስቱ</a:t>
            </a:r>
            <a:r>
              <a:rPr lang="en-CA" sz="4800" b="1" dirty="0"/>
              <a:t> </a:t>
            </a:r>
            <a:r>
              <a:rPr lang="en-CA" sz="4800" b="1" dirty="0" err="1"/>
              <a:t>አሐዱ</a:t>
            </a:r>
            <a:r>
              <a:rPr lang="en-CA" sz="4800" b="1" dirty="0"/>
              <a:t>። </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endParaRPr lang="en-CA" sz="2000" dirty="0" smtClean="0">
              <a:solidFill>
                <a:srgbClr val="FFC000"/>
              </a:solidFill>
            </a:endParaRPr>
          </a:p>
          <a:p>
            <a:endParaRPr lang="en-CA" sz="4400" dirty="0"/>
          </a:p>
        </p:txBody>
      </p:sp>
      <p:sp>
        <p:nvSpPr>
          <p:cNvPr id="3" name="Rectangle 2"/>
          <p:cNvSpPr/>
          <p:nvPr/>
        </p:nvSpPr>
        <p:spPr>
          <a:xfrm>
            <a:off x="4053457" y="69183"/>
            <a:ext cx="4028017" cy="5570756"/>
          </a:xfrm>
          <a:prstGeom prst="rect">
            <a:avLst/>
          </a:prstGeom>
        </p:spPr>
        <p:txBody>
          <a:bodyPr wrap="square">
            <a:spAutoFit/>
          </a:bodyPr>
          <a:lstStyle/>
          <a:p>
            <a:endParaRPr lang="en-CA" sz="4800" dirty="0" smtClean="0">
              <a:solidFill>
                <a:srgbClr val="FF0000"/>
              </a:solidFill>
            </a:endParaRPr>
          </a:p>
          <a:p>
            <a:r>
              <a:rPr lang="en-CA" sz="4800" dirty="0" err="1" smtClean="0">
                <a:solidFill>
                  <a:srgbClr val="FF0000"/>
                </a:solidFill>
              </a:rPr>
              <a:t>ይ.ካ</a:t>
            </a:r>
            <a:r>
              <a:rPr lang="en-CA" sz="4800" dirty="0">
                <a:solidFill>
                  <a:srgbClr val="FF0000"/>
                </a:solidFill>
              </a:rPr>
              <a:t>. </a:t>
            </a:r>
            <a:r>
              <a:rPr lang="en-CA" sz="1400" dirty="0" smtClean="0">
                <a:solidFill>
                  <a:srgbClr val="FFC000"/>
                </a:solidFill>
              </a:rPr>
              <a:t>119.</a:t>
            </a:r>
            <a:r>
              <a:rPr lang="en-CA" sz="4800" b="1" dirty="0" smtClean="0"/>
              <a:t>ንስገድ</a:t>
            </a:r>
            <a:r>
              <a:rPr lang="en-CA" sz="4800" dirty="0" smtClean="0"/>
              <a:t> </a:t>
            </a:r>
            <a:r>
              <a:rPr lang="en-CA" sz="2000" dirty="0" smtClean="0">
                <a:solidFill>
                  <a:srgbClr val="FFC000"/>
                </a:solidFill>
              </a:rPr>
              <a:t>(3 </a:t>
            </a:r>
            <a:r>
              <a:rPr lang="en-CA" sz="2000" dirty="0" err="1" smtClean="0">
                <a:solidFill>
                  <a:srgbClr val="FFC000"/>
                </a:solidFill>
              </a:rPr>
              <a:t>ግዜ</a:t>
            </a:r>
            <a:r>
              <a:rPr lang="en-CA" sz="2000" dirty="0" smtClean="0">
                <a:solidFill>
                  <a:srgbClr val="FFC000"/>
                </a:solidFill>
              </a:rPr>
              <a:t>)</a:t>
            </a:r>
            <a:r>
              <a:rPr lang="en-CA" sz="4800" dirty="0" smtClean="0"/>
              <a:t> </a:t>
            </a:r>
          </a:p>
          <a:p>
            <a:endParaRPr lang="en-CA" sz="4800" dirty="0"/>
          </a:p>
          <a:p>
            <a:r>
              <a:rPr lang="en-CA" sz="4800" dirty="0" err="1">
                <a:solidFill>
                  <a:srgbClr val="FFFF00"/>
                </a:solidFill>
              </a:rPr>
              <a:t>ይ.ሕ</a:t>
            </a:r>
            <a:r>
              <a:rPr lang="en-CA" sz="4800" dirty="0">
                <a:solidFill>
                  <a:srgbClr val="FFFF00"/>
                </a:solidFill>
              </a:rPr>
              <a:t>. </a:t>
            </a:r>
            <a:r>
              <a:rPr lang="en-CA" sz="4800" b="1" dirty="0" err="1"/>
              <a:t>ንኣብን</a:t>
            </a:r>
            <a:r>
              <a:rPr lang="en-CA" sz="4800" b="1" dirty="0"/>
              <a:t> </a:t>
            </a:r>
            <a:r>
              <a:rPr lang="en-CA" sz="4800" b="1" dirty="0" err="1"/>
              <a:t>ንወልድን</a:t>
            </a:r>
            <a:r>
              <a:rPr lang="en-CA" sz="4800" b="1" dirty="0"/>
              <a:t> </a:t>
            </a:r>
            <a:r>
              <a:rPr lang="en-CA" sz="4800" b="1" dirty="0" err="1"/>
              <a:t>ንመንፈስ</a:t>
            </a:r>
            <a:r>
              <a:rPr lang="en-CA" sz="4800" b="1" dirty="0"/>
              <a:t> </a:t>
            </a:r>
            <a:r>
              <a:rPr lang="en-CA" sz="4800" b="1" dirty="0" err="1"/>
              <a:t>ቅዱስን</a:t>
            </a:r>
            <a:r>
              <a:rPr lang="en-CA" sz="4800" b="1" dirty="0"/>
              <a:t> </a:t>
            </a:r>
            <a:r>
              <a:rPr lang="en-CA" sz="4800" b="1" dirty="0" err="1"/>
              <a:t>ሠለስተ</a:t>
            </a:r>
            <a:r>
              <a:rPr lang="en-CA" sz="4800" b="1" dirty="0"/>
              <a:t> </a:t>
            </a:r>
            <a:r>
              <a:rPr lang="en-CA" sz="4800" b="1" dirty="0" err="1"/>
              <a:t>ከለዉ</a:t>
            </a:r>
            <a:r>
              <a:rPr lang="en-CA" sz="4800" b="1" dirty="0"/>
              <a:t> </a:t>
            </a:r>
            <a:r>
              <a:rPr lang="en-CA" sz="4800" b="1" dirty="0" err="1"/>
              <a:t>ሓደ</a:t>
            </a:r>
            <a:r>
              <a:rPr lang="en-CA" sz="4800" b="1" dirty="0"/>
              <a:t> </a:t>
            </a:r>
            <a:r>
              <a:rPr lang="en-CA" sz="4800" b="1" dirty="0" err="1"/>
              <a:t>እዮም</a:t>
            </a:r>
            <a:r>
              <a:rPr lang="en-CA" sz="4800" b="1" dirty="0" smtClean="0"/>
              <a:t>።</a:t>
            </a:r>
          </a:p>
          <a:p>
            <a:pPr algn="r"/>
            <a:r>
              <a:rPr lang="en-CA" sz="2000" dirty="0">
                <a:solidFill>
                  <a:srgbClr val="FFC000"/>
                </a:solidFill>
              </a:rPr>
              <a:t>(3 </a:t>
            </a:r>
            <a:r>
              <a:rPr lang="en-CA" sz="2000" dirty="0" err="1">
                <a:solidFill>
                  <a:srgbClr val="FFC000"/>
                </a:solidFill>
              </a:rPr>
              <a:t>ግዜ</a:t>
            </a:r>
            <a:r>
              <a:rPr lang="en-CA" sz="2000" dirty="0">
                <a:solidFill>
                  <a:srgbClr val="FFC000"/>
                </a:solidFill>
              </a:rPr>
              <a:t>)</a:t>
            </a:r>
            <a:endParaRPr lang="en-CA" sz="2000" dirty="0" smtClean="0"/>
          </a:p>
        </p:txBody>
      </p:sp>
      <p:sp>
        <p:nvSpPr>
          <p:cNvPr id="9" name="Rectangle 8"/>
          <p:cNvSpPr/>
          <p:nvPr/>
        </p:nvSpPr>
        <p:spPr>
          <a:xfrm>
            <a:off x="7936876" y="52854"/>
            <a:ext cx="4391078" cy="5001369"/>
          </a:xfrm>
          <a:prstGeom prst="rect">
            <a:avLst/>
          </a:prstGeom>
        </p:spPr>
        <p:txBody>
          <a:bodyPr wrap="square">
            <a:spAutoFit/>
          </a:bodyPr>
          <a:lstStyle/>
          <a:p>
            <a:pPr marL="40639" marR="40639">
              <a:spcBef>
                <a:spcPts val="600"/>
              </a:spcBef>
              <a:buClr>
                <a:srgbClr val="000000"/>
              </a:buClr>
              <a:buFont typeface="Arial"/>
              <a:defRPr sz="2000"/>
            </a:pPr>
            <a:endParaRPr lang="en-US" sz="3800" dirty="0" smtClean="0">
              <a:solidFill>
                <a:srgbClr val="FF0000"/>
              </a:solidFill>
            </a:endParaRPr>
          </a:p>
          <a:p>
            <a:pPr marL="40639" marR="40639">
              <a:spcBef>
                <a:spcPts val="600"/>
              </a:spcBef>
              <a:buClr>
                <a:srgbClr val="000000"/>
              </a:buClr>
              <a:buFont typeface="Arial"/>
              <a:defRPr sz="2000"/>
            </a:pPr>
            <a:r>
              <a:rPr lang="en-US" sz="3800" dirty="0" smtClean="0">
                <a:solidFill>
                  <a:srgbClr val="FF0000"/>
                </a:solidFill>
              </a:rPr>
              <a:t>Priest:</a:t>
            </a:r>
            <a:r>
              <a:rPr lang="en-US" sz="1400" dirty="0" smtClean="0">
                <a:solidFill>
                  <a:srgbClr val="FFC000"/>
                </a:solidFill>
              </a:rPr>
              <a:t>119. </a:t>
            </a:r>
            <a:r>
              <a:rPr lang="en-US" sz="3800" dirty="0"/>
              <a:t>Let us worship </a:t>
            </a:r>
            <a:r>
              <a:rPr lang="en-US" sz="2000" dirty="0">
                <a:solidFill>
                  <a:srgbClr val="FFC000"/>
                </a:solidFill>
              </a:rPr>
              <a:t>(thrice</a:t>
            </a:r>
            <a:r>
              <a:rPr lang="en-US" sz="2000" dirty="0" smtClean="0">
                <a:solidFill>
                  <a:srgbClr val="FFC000"/>
                </a:solidFill>
              </a:rPr>
              <a:t>)</a:t>
            </a:r>
          </a:p>
          <a:p>
            <a:pPr marL="40639" marR="40639">
              <a:spcBef>
                <a:spcPts val="600"/>
              </a:spcBef>
              <a:buClr>
                <a:srgbClr val="000000"/>
              </a:buClr>
              <a:buFont typeface="Arial"/>
              <a:defRPr sz="2000"/>
            </a:pPr>
            <a:endParaRPr lang="en-US" sz="3800" dirty="0" smtClean="0">
              <a:solidFill>
                <a:srgbClr val="FFFF00"/>
              </a:solidFill>
            </a:endParaRPr>
          </a:p>
          <a:p>
            <a:pPr marL="40639" marR="40639">
              <a:spcBef>
                <a:spcPts val="600"/>
              </a:spcBef>
              <a:buClr>
                <a:srgbClr val="000000"/>
              </a:buClr>
              <a:buFont typeface="Arial"/>
              <a:defRPr sz="2000"/>
            </a:pPr>
            <a:r>
              <a:rPr lang="en-US" sz="3800" dirty="0" smtClean="0">
                <a:solidFill>
                  <a:srgbClr val="FFFF00"/>
                </a:solidFill>
              </a:rPr>
              <a:t>People</a:t>
            </a:r>
            <a:r>
              <a:rPr lang="en-US" sz="3800" dirty="0">
                <a:solidFill>
                  <a:srgbClr val="FFFF00"/>
                </a:solidFill>
              </a:rPr>
              <a:t>: </a:t>
            </a:r>
            <a:r>
              <a:rPr lang="en-US" sz="3800" dirty="0"/>
              <a:t>the Father and the Son </a:t>
            </a:r>
            <a:r>
              <a:rPr lang="en-US" sz="3800" dirty="0" err="1"/>
              <a:t>andthe</a:t>
            </a:r>
            <a:r>
              <a:rPr lang="en-US" sz="3800" dirty="0"/>
              <a:t> Holy Spirit, three in </a:t>
            </a:r>
            <a:r>
              <a:rPr lang="en-US" sz="3800" dirty="0" smtClean="0"/>
              <a:t>one. </a:t>
            </a:r>
            <a:r>
              <a:rPr lang="en-US" sz="2000" dirty="0">
                <a:solidFill>
                  <a:srgbClr val="FFC000"/>
                </a:solidFill>
              </a:rPr>
              <a:t>(</a:t>
            </a:r>
            <a:r>
              <a:rPr lang="en-US" sz="2000" dirty="0" smtClean="0">
                <a:solidFill>
                  <a:srgbClr val="FFC000"/>
                </a:solidFill>
              </a:rPr>
              <a:t>thrice) </a:t>
            </a:r>
            <a:endParaRPr lang="en-US" sz="38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435958"/>
      </p:ext>
    </p:extLst>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5293757"/>
          </a:xfrm>
          <a:prstGeom prst="rect">
            <a:avLst/>
          </a:prstGeom>
        </p:spPr>
        <p:txBody>
          <a:bodyPr wrap="square">
            <a:spAutoFit/>
          </a:bodyPr>
          <a:lstStyle/>
          <a:p>
            <a:endParaRPr lang="en-CA" sz="4400" dirty="0" smtClean="0"/>
          </a:p>
          <a:p>
            <a:endParaRPr lang="en-CA" sz="4400" dirty="0"/>
          </a:p>
          <a:p>
            <a:r>
              <a:rPr lang="en-CA" sz="5000" dirty="0" err="1">
                <a:solidFill>
                  <a:srgbClr val="FF0000"/>
                </a:solidFill>
              </a:rPr>
              <a:t>ይ.ካ</a:t>
            </a:r>
            <a:r>
              <a:rPr lang="en-CA" sz="5000" dirty="0">
                <a:solidFill>
                  <a:srgbClr val="FF0000"/>
                </a:solidFill>
              </a:rPr>
              <a:t>. </a:t>
            </a:r>
            <a:r>
              <a:rPr lang="en-CA" sz="1400" dirty="0">
                <a:solidFill>
                  <a:srgbClr val="FFC000"/>
                </a:solidFill>
              </a:rPr>
              <a:t>፻፳. </a:t>
            </a:r>
            <a:r>
              <a:rPr lang="en-CA" sz="5000" b="1" dirty="0" err="1"/>
              <a:t>ሰላም</a:t>
            </a:r>
            <a:r>
              <a:rPr lang="en-CA" sz="5000" b="1" dirty="0"/>
              <a:t> </a:t>
            </a:r>
            <a:r>
              <a:rPr lang="en-CA" sz="5000" b="1" dirty="0" err="1" smtClean="0"/>
              <a:t>ለኪ</a:t>
            </a:r>
            <a:endParaRPr lang="en-CA" sz="5000" b="1" dirty="0" smtClean="0"/>
          </a:p>
          <a:p>
            <a:endParaRPr lang="en-CA" sz="5000" b="1" dirty="0"/>
          </a:p>
          <a:p>
            <a:r>
              <a:rPr lang="en-CA" sz="5000" dirty="0" err="1">
                <a:solidFill>
                  <a:srgbClr val="FFFF00"/>
                </a:solidFill>
              </a:rPr>
              <a:t>ይ.ሕ</a:t>
            </a:r>
            <a:r>
              <a:rPr lang="en-CA" sz="5000" dirty="0">
                <a:solidFill>
                  <a:srgbClr val="FFFF00"/>
                </a:solidFill>
              </a:rPr>
              <a:t>. </a:t>
            </a:r>
            <a:r>
              <a:rPr lang="en-CA" sz="5000" b="1" dirty="0" err="1"/>
              <a:t>ቅድስት</a:t>
            </a:r>
            <a:r>
              <a:rPr lang="en-CA" sz="5000" b="1" dirty="0"/>
              <a:t> </a:t>
            </a:r>
            <a:r>
              <a:rPr lang="en-CA" sz="5000" b="1" dirty="0" err="1"/>
              <a:t>ቤተ</a:t>
            </a:r>
            <a:r>
              <a:rPr lang="en-CA" sz="5000" b="1" dirty="0"/>
              <a:t> </a:t>
            </a:r>
            <a:r>
              <a:rPr lang="en-CA" sz="5000" b="1" dirty="0" err="1"/>
              <a:t>ክርስቲያን</a:t>
            </a:r>
            <a:r>
              <a:rPr lang="en-CA" sz="5000" b="1" dirty="0"/>
              <a:t> </a:t>
            </a:r>
            <a:r>
              <a:rPr lang="en-CA" sz="5000" b="1" dirty="0" err="1"/>
              <a:t>ማኅደረ</a:t>
            </a:r>
            <a:r>
              <a:rPr lang="en-CA" sz="5000" b="1" dirty="0"/>
              <a:t> </a:t>
            </a:r>
            <a:r>
              <a:rPr lang="en-CA" sz="5000" b="1" dirty="0" err="1"/>
              <a:t>መለኮት</a:t>
            </a:r>
            <a:r>
              <a:rPr lang="en-CA" sz="5000" b="1" dirty="0" smtClean="0"/>
              <a:t>።</a:t>
            </a:r>
          </a:p>
        </p:txBody>
      </p:sp>
      <p:sp>
        <p:nvSpPr>
          <p:cNvPr id="3" name="Rectangle 2"/>
          <p:cNvSpPr/>
          <p:nvPr/>
        </p:nvSpPr>
        <p:spPr>
          <a:xfrm>
            <a:off x="4053457" y="69183"/>
            <a:ext cx="4028017" cy="6155531"/>
          </a:xfrm>
          <a:prstGeom prst="rect">
            <a:avLst/>
          </a:prstGeom>
        </p:spPr>
        <p:txBody>
          <a:bodyPr wrap="square">
            <a:spAutoFit/>
          </a:bodyPr>
          <a:lstStyle/>
          <a:p>
            <a:endParaRPr lang="en-CA" sz="4400" dirty="0"/>
          </a:p>
          <a:p>
            <a:r>
              <a:rPr lang="en-CA" sz="5000" dirty="0" err="1">
                <a:solidFill>
                  <a:srgbClr val="FF0000"/>
                </a:solidFill>
              </a:rPr>
              <a:t>ይ.ካ</a:t>
            </a:r>
            <a:r>
              <a:rPr lang="en-CA" sz="5000" dirty="0">
                <a:solidFill>
                  <a:srgbClr val="FF0000"/>
                </a:solidFill>
              </a:rPr>
              <a:t>. </a:t>
            </a:r>
            <a:r>
              <a:rPr lang="en-CA" sz="1400" dirty="0">
                <a:solidFill>
                  <a:srgbClr val="FFC000"/>
                </a:solidFill>
              </a:rPr>
              <a:t>120. </a:t>
            </a:r>
            <a:r>
              <a:rPr lang="en-CA" sz="5000" b="1" dirty="0" err="1"/>
              <a:t>ሰላም</a:t>
            </a:r>
            <a:r>
              <a:rPr lang="en-CA" sz="5000" b="1" dirty="0"/>
              <a:t> </a:t>
            </a:r>
            <a:r>
              <a:rPr lang="en-CA" sz="5000" b="1" dirty="0" err="1"/>
              <a:t>ንዓኺ</a:t>
            </a:r>
            <a:r>
              <a:rPr lang="en-CA" sz="5000" b="1" dirty="0"/>
              <a:t> </a:t>
            </a:r>
            <a:r>
              <a:rPr lang="en-CA" sz="5000" b="1" dirty="0" err="1" smtClean="0"/>
              <a:t>ይኹን</a:t>
            </a:r>
            <a:endParaRPr lang="en-CA" sz="5000" b="1" dirty="0" smtClean="0"/>
          </a:p>
          <a:p>
            <a:endParaRPr lang="en-CA" sz="5000" b="1" dirty="0"/>
          </a:p>
          <a:p>
            <a:r>
              <a:rPr lang="en-CA" sz="5000" dirty="0" err="1">
                <a:solidFill>
                  <a:srgbClr val="FFFF00"/>
                </a:solidFill>
              </a:rPr>
              <a:t>ይ.ሕ</a:t>
            </a:r>
            <a:r>
              <a:rPr lang="en-CA" sz="5000" dirty="0">
                <a:solidFill>
                  <a:srgbClr val="FFFF00"/>
                </a:solidFill>
              </a:rPr>
              <a:t>. </a:t>
            </a:r>
            <a:r>
              <a:rPr lang="en-CA" sz="5000" b="1" dirty="0" err="1"/>
              <a:t>ማኅደር</a:t>
            </a:r>
            <a:r>
              <a:rPr lang="en-CA" sz="5000" b="1" dirty="0"/>
              <a:t> </a:t>
            </a:r>
            <a:r>
              <a:rPr lang="en-CA" sz="5000" b="1" dirty="0" err="1"/>
              <a:t>መለኮት</a:t>
            </a:r>
            <a:r>
              <a:rPr lang="en-CA" sz="5000" b="1" dirty="0"/>
              <a:t> </a:t>
            </a:r>
            <a:r>
              <a:rPr lang="en-CA" sz="5000" b="1" dirty="0" err="1"/>
              <a:t>ዝኾንኪ</a:t>
            </a:r>
            <a:r>
              <a:rPr lang="en-CA" sz="5000" b="1" dirty="0"/>
              <a:t> </a:t>
            </a:r>
            <a:r>
              <a:rPr lang="en-CA" sz="5000" b="1" dirty="0" err="1"/>
              <a:t>ቅድስቲ</a:t>
            </a:r>
            <a:r>
              <a:rPr lang="en-CA" sz="5000" b="1" dirty="0"/>
              <a:t> </a:t>
            </a:r>
            <a:r>
              <a:rPr lang="en-CA" sz="5000" b="1" dirty="0" err="1"/>
              <a:t>ቤተ</a:t>
            </a:r>
            <a:r>
              <a:rPr lang="en-CA" sz="5000" b="1" dirty="0"/>
              <a:t> </a:t>
            </a:r>
            <a:r>
              <a:rPr lang="en-CA" sz="5000" b="1" dirty="0" err="1" smtClean="0"/>
              <a:t>ክርስትያን</a:t>
            </a:r>
            <a:r>
              <a:rPr lang="en-CA" sz="5000" b="1" dirty="0" smtClean="0"/>
              <a:t>።</a:t>
            </a:r>
          </a:p>
        </p:txBody>
      </p:sp>
      <p:sp>
        <p:nvSpPr>
          <p:cNvPr id="9" name="Rectangle 8"/>
          <p:cNvSpPr/>
          <p:nvPr/>
        </p:nvSpPr>
        <p:spPr>
          <a:xfrm>
            <a:off x="7936876" y="52854"/>
            <a:ext cx="4391078" cy="5539978"/>
          </a:xfrm>
          <a:prstGeom prst="rect">
            <a:avLst/>
          </a:prstGeom>
        </p:spPr>
        <p:txBody>
          <a:bodyPr wrap="square">
            <a:spAutoFit/>
          </a:bodyPr>
          <a:lstStyle/>
          <a:p>
            <a:pPr marL="40639" marR="40639">
              <a:spcBef>
                <a:spcPts val="600"/>
              </a:spcBef>
              <a:buClr>
                <a:srgbClr val="000000"/>
              </a:buClr>
              <a:buFont typeface="Arial"/>
              <a:defRPr sz="2000"/>
            </a:pPr>
            <a:endParaRPr lang="en-US" sz="4000" dirty="0" smtClean="0"/>
          </a:p>
          <a:p>
            <a:pPr marL="40639" marR="40639">
              <a:spcBef>
                <a:spcPts val="600"/>
              </a:spcBef>
              <a:buClr>
                <a:srgbClr val="000000"/>
              </a:buClr>
              <a:buFont typeface="Arial"/>
              <a:defRPr sz="2000"/>
            </a:pPr>
            <a:endParaRPr lang="en-US" sz="1400" dirty="0"/>
          </a:p>
          <a:p>
            <a:pPr marL="40639" marR="40639">
              <a:spcBef>
                <a:spcPts val="600"/>
              </a:spcBef>
              <a:buClr>
                <a:srgbClr val="000000"/>
              </a:buClr>
              <a:buFont typeface="Arial"/>
              <a:defRPr sz="2000"/>
            </a:pPr>
            <a:r>
              <a:rPr lang="en-US" sz="4000" dirty="0" smtClean="0">
                <a:solidFill>
                  <a:srgbClr val="FF0000"/>
                </a:solidFill>
              </a:rPr>
              <a:t>Priest</a:t>
            </a:r>
            <a:r>
              <a:rPr lang="en-US" sz="4000" dirty="0">
                <a:solidFill>
                  <a:srgbClr val="FF0000"/>
                </a:solidFill>
              </a:rPr>
              <a:t>: </a:t>
            </a:r>
            <a:r>
              <a:rPr lang="en-US" sz="1400" dirty="0" smtClean="0">
                <a:solidFill>
                  <a:srgbClr val="FFC000"/>
                </a:solidFill>
              </a:rPr>
              <a:t>120.</a:t>
            </a:r>
            <a:r>
              <a:rPr lang="en-US" sz="4000" dirty="0" smtClean="0"/>
              <a:t>Peace </a:t>
            </a:r>
            <a:r>
              <a:rPr lang="en-US" sz="4000" dirty="0"/>
              <a:t>be unto you</a:t>
            </a:r>
            <a:r>
              <a:rPr lang="en-US" sz="4000" dirty="0" smtClean="0"/>
              <a:t>.</a:t>
            </a:r>
          </a:p>
          <a:p>
            <a:pPr marL="40639" marR="40639">
              <a:spcBef>
                <a:spcPts val="600"/>
              </a:spcBef>
              <a:buClr>
                <a:srgbClr val="000000"/>
              </a:buClr>
              <a:buFont typeface="Arial"/>
              <a:defRPr sz="2000"/>
            </a:pPr>
            <a:endParaRPr lang="en-US" sz="4000" dirty="0" smtClean="0"/>
          </a:p>
          <a:p>
            <a:pPr marL="40639" marR="40639">
              <a:spcBef>
                <a:spcPts val="600"/>
              </a:spcBef>
              <a:buClr>
                <a:srgbClr val="000000"/>
              </a:buClr>
              <a:buFont typeface="Arial"/>
              <a:defRPr sz="2000"/>
            </a:pPr>
            <a:r>
              <a:rPr lang="en-US" sz="4000" dirty="0" smtClean="0">
                <a:solidFill>
                  <a:srgbClr val="FFFF00"/>
                </a:solidFill>
              </a:rPr>
              <a:t>People</a:t>
            </a:r>
            <a:r>
              <a:rPr lang="en-US" sz="4000" dirty="0">
                <a:solidFill>
                  <a:srgbClr val="FFFF00"/>
                </a:solidFill>
              </a:rPr>
              <a:t>: </a:t>
            </a:r>
            <a:r>
              <a:rPr lang="en-US" sz="4000" dirty="0"/>
              <a:t>Holy church, dwelling </a:t>
            </a:r>
            <a:r>
              <a:rPr lang="en-US" sz="4000" dirty="0" smtClean="0"/>
              <a:t>place of </a:t>
            </a:r>
            <a:r>
              <a:rPr lang="en-US" sz="4000" dirty="0"/>
              <a:t>the Godhead</a:t>
            </a:r>
            <a:r>
              <a:rPr lang="en-US" sz="4000" dirty="0" smtClean="0"/>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046126"/>
      </p:ext>
    </p:extLst>
  </p:cSld>
  <p:clrMapOvr>
    <a:masterClrMapping/>
  </p:clrMapOvr>
  <p:transition spd="med"/>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4708981"/>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1400" dirty="0">
                <a:solidFill>
                  <a:srgbClr val="FFC000"/>
                </a:solidFill>
              </a:rPr>
              <a:t>፻፳፩. </a:t>
            </a:r>
            <a:r>
              <a:rPr lang="en-CA" sz="5000" b="1" dirty="0" err="1" smtClean="0"/>
              <a:t>ሰአሊ</a:t>
            </a:r>
            <a:r>
              <a:rPr lang="en-CA" sz="5000" b="1" dirty="0" smtClean="0"/>
              <a:t> </a:t>
            </a:r>
            <a:r>
              <a:rPr lang="en-CA" sz="5000" b="1" dirty="0" err="1" smtClean="0"/>
              <a:t>ለነ</a:t>
            </a:r>
            <a:endParaRPr lang="en-CA" sz="5000" b="1" dirty="0" smtClean="0"/>
          </a:p>
          <a:p>
            <a:endParaRPr lang="en-CA" sz="5000" b="1" dirty="0"/>
          </a:p>
          <a:p>
            <a:r>
              <a:rPr lang="en-CA" sz="5000" dirty="0" err="1">
                <a:solidFill>
                  <a:srgbClr val="FFFF00"/>
                </a:solidFill>
              </a:rPr>
              <a:t>ይ.ሕ</a:t>
            </a:r>
            <a:r>
              <a:rPr lang="en-CA" sz="5000" dirty="0">
                <a:solidFill>
                  <a:srgbClr val="FFFF00"/>
                </a:solidFill>
              </a:rPr>
              <a:t>. </a:t>
            </a:r>
            <a:r>
              <a:rPr lang="en-CA" sz="5000" b="1" dirty="0" err="1"/>
              <a:t>ድንግል</a:t>
            </a:r>
            <a:r>
              <a:rPr lang="en-CA" sz="5000" b="1" dirty="0"/>
              <a:t> </a:t>
            </a:r>
            <a:r>
              <a:rPr lang="en-CA" sz="5000" b="1" dirty="0" err="1"/>
              <a:t>ማርያም</a:t>
            </a:r>
            <a:r>
              <a:rPr lang="en-CA" sz="5000" b="1" dirty="0"/>
              <a:t> </a:t>
            </a:r>
            <a:r>
              <a:rPr lang="en-CA" sz="5000" b="1" dirty="0" err="1"/>
              <a:t>ወላዲተ</a:t>
            </a:r>
            <a:r>
              <a:rPr lang="en-CA" sz="5000" b="1" dirty="0"/>
              <a:t> </a:t>
            </a:r>
            <a:r>
              <a:rPr lang="en-CA" sz="5000" b="1" dirty="0" err="1"/>
              <a:t>አምላክ</a:t>
            </a:r>
            <a:r>
              <a:rPr lang="en-CA" sz="5000" b="1" dirty="0" smtClean="0"/>
              <a:t>።</a:t>
            </a:r>
          </a:p>
        </p:txBody>
      </p:sp>
      <p:sp>
        <p:nvSpPr>
          <p:cNvPr id="3" name="Rectangle 2"/>
          <p:cNvSpPr/>
          <p:nvPr/>
        </p:nvSpPr>
        <p:spPr>
          <a:xfrm>
            <a:off x="4053457" y="69183"/>
            <a:ext cx="4028017" cy="4708981"/>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1400" dirty="0" smtClean="0">
                <a:solidFill>
                  <a:srgbClr val="FFC000"/>
                </a:solidFill>
              </a:rPr>
              <a:t>121.</a:t>
            </a:r>
            <a:r>
              <a:rPr lang="en-CA" sz="5000" b="1" dirty="0" smtClean="0"/>
              <a:t>ለምንልና</a:t>
            </a:r>
          </a:p>
          <a:p>
            <a:endParaRPr lang="en-CA" sz="5000" b="1" dirty="0"/>
          </a:p>
          <a:p>
            <a:r>
              <a:rPr lang="en-CA" sz="5000" dirty="0" err="1">
                <a:solidFill>
                  <a:srgbClr val="FFFF00"/>
                </a:solidFill>
              </a:rPr>
              <a:t>ይ.ሕ</a:t>
            </a:r>
            <a:r>
              <a:rPr lang="en-CA" sz="5000" dirty="0">
                <a:solidFill>
                  <a:srgbClr val="FFFF00"/>
                </a:solidFill>
              </a:rPr>
              <a:t>. </a:t>
            </a:r>
            <a:r>
              <a:rPr lang="en-CA" sz="5000" b="1" dirty="0" err="1"/>
              <a:t>ድንግል</a:t>
            </a:r>
            <a:r>
              <a:rPr lang="en-CA" sz="5000" b="1" dirty="0"/>
              <a:t> </a:t>
            </a:r>
            <a:r>
              <a:rPr lang="en-CA" sz="5000" b="1" dirty="0" err="1"/>
              <a:t>ማርያም</a:t>
            </a:r>
            <a:r>
              <a:rPr lang="en-CA" sz="5000" b="1" dirty="0"/>
              <a:t> </a:t>
            </a:r>
            <a:r>
              <a:rPr lang="en-CA" sz="5000" b="1" dirty="0" err="1"/>
              <a:t>ወላዲት</a:t>
            </a:r>
            <a:r>
              <a:rPr lang="en-CA" sz="5000" b="1" dirty="0"/>
              <a:t> </a:t>
            </a:r>
            <a:r>
              <a:rPr lang="en-CA" sz="5000" b="1" dirty="0" err="1"/>
              <a:t>ኣምላኽ</a:t>
            </a:r>
            <a:r>
              <a:rPr lang="en-CA" sz="5000" b="1" dirty="0" smtClean="0"/>
              <a:t>።</a:t>
            </a:r>
          </a:p>
        </p:txBody>
      </p:sp>
      <p:sp>
        <p:nvSpPr>
          <p:cNvPr id="9" name="Rectangle 8"/>
          <p:cNvSpPr/>
          <p:nvPr/>
        </p:nvSpPr>
        <p:spPr>
          <a:xfrm>
            <a:off x="7936876" y="52854"/>
            <a:ext cx="4391078" cy="4862870"/>
          </a:xfrm>
          <a:prstGeom prst="rect">
            <a:avLst/>
          </a:prstGeom>
        </p:spPr>
        <p:txBody>
          <a:bodyPr wrap="square">
            <a:spAutoFit/>
          </a:bodyPr>
          <a:lstStyle/>
          <a:p>
            <a:pPr marL="40639" marR="40639">
              <a:spcBef>
                <a:spcPts val="600"/>
              </a:spcBef>
              <a:buClr>
                <a:srgbClr val="000000"/>
              </a:buClr>
              <a:buFont typeface="Arial"/>
              <a:defRPr sz="2000"/>
            </a:pPr>
            <a:endParaRPr lang="en-US" sz="4000" dirty="0" smtClean="0">
              <a:solidFill>
                <a:srgbClr val="FF0000"/>
              </a:solidFill>
            </a:endParaRPr>
          </a:p>
          <a:p>
            <a:pPr marL="40639" marR="40639">
              <a:spcBef>
                <a:spcPts val="600"/>
              </a:spcBef>
              <a:buClr>
                <a:srgbClr val="000000"/>
              </a:buClr>
              <a:buFont typeface="Arial"/>
              <a:defRPr sz="2000"/>
            </a:pPr>
            <a:endParaRPr lang="en-US" sz="1400" dirty="0">
              <a:solidFill>
                <a:srgbClr val="FF0000"/>
              </a:solidFill>
            </a:endParaRPr>
          </a:p>
          <a:p>
            <a:pPr marL="40639" marR="40639">
              <a:spcBef>
                <a:spcPts val="600"/>
              </a:spcBef>
              <a:buClr>
                <a:srgbClr val="000000"/>
              </a:buClr>
              <a:buFont typeface="Arial"/>
              <a:defRPr sz="2000"/>
            </a:pPr>
            <a:r>
              <a:rPr lang="en-US" sz="4000" dirty="0" smtClean="0">
                <a:solidFill>
                  <a:srgbClr val="FF0000"/>
                </a:solidFill>
              </a:rPr>
              <a:t>Priest: </a:t>
            </a:r>
            <a:r>
              <a:rPr lang="en-US" sz="1400" dirty="0" smtClean="0">
                <a:solidFill>
                  <a:srgbClr val="FFC000"/>
                </a:solidFill>
              </a:rPr>
              <a:t>121. </a:t>
            </a:r>
            <a:r>
              <a:rPr lang="en-US" sz="4000" b="1" dirty="0" smtClean="0"/>
              <a:t>Pray </a:t>
            </a:r>
            <a:r>
              <a:rPr lang="en-US" sz="4000" b="1" dirty="0"/>
              <a:t>for us</a:t>
            </a:r>
            <a:r>
              <a:rPr lang="en-US" sz="4000" b="1" dirty="0" smtClean="0"/>
              <a:t>.</a:t>
            </a:r>
          </a:p>
          <a:p>
            <a:pPr marL="40639" marR="40639">
              <a:spcBef>
                <a:spcPts val="600"/>
              </a:spcBef>
              <a:buClr>
                <a:srgbClr val="000000"/>
              </a:buClr>
              <a:buFont typeface="Arial"/>
              <a:defRPr sz="2000"/>
            </a:pPr>
            <a:r>
              <a:rPr lang="en-US" sz="4000" dirty="0" smtClean="0">
                <a:solidFill>
                  <a:srgbClr val="FFFF00"/>
                </a:solidFill>
              </a:rPr>
              <a:t>People</a:t>
            </a:r>
            <a:r>
              <a:rPr lang="en-US" sz="4000" dirty="0">
                <a:solidFill>
                  <a:srgbClr val="FFFF00"/>
                </a:solidFill>
              </a:rPr>
              <a:t>: </a:t>
            </a:r>
            <a:r>
              <a:rPr lang="en-US" sz="4000" b="1" dirty="0"/>
              <a:t>Virgin Mary, Mother of God</a:t>
            </a:r>
            <a:r>
              <a:rPr lang="en-US" sz="4000" b="1" dirty="0" smtClean="0"/>
              <a:t>.</a:t>
            </a:r>
          </a:p>
          <a:p>
            <a:pPr marL="40639" marR="40639">
              <a:spcBef>
                <a:spcPts val="600"/>
              </a:spcBef>
              <a:buClr>
                <a:srgbClr val="000000"/>
              </a:buClr>
              <a:buFont typeface="Arial"/>
              <a:defRPr sz="2000"/>
            </a:pPr>
            <a:endParaRPr lang="en-US" sz="36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351361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55641"/>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እንዘ</a:t>
            </a:r>
            <a:r>
              <a:rPr lang="en-CA" sz="2000" dirty="0">
                <a:solidFill>
                  <a:srgbClr val="FFC000"/>
                </a:solidFill>
              </a:rPr>
              <a:t> </a:t>
            </a:r>
            <a:r>
              <a:rPr lang="en-CA" sz="2000" dirty="0" err="1">
                <a:solidFill>
                  <a:srgbClr val="FFC000"/>
                </a:solidFill>
              </a:rPr>
              <a:t>የዐውድ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አኮቴተ</a:t>
            </a:r>
            <a:r>
              <a:rPr lang="en-CA" sz="2000" dirty="0">
                <a:solidFill>
                  <a:srgbClr val="FFC000"/>
                </a:solidFill>
              </a:rPr>
              <a:t> </a:t>
            </a:r>
            <a:r>
              <a:rPr lang="en-CA" sz="2000" dirty="0" err="1">
                <a:solidFill>
                  <a:srgbClr val="FFC000"/>
                </a:solidFill>
              </a:rPr>
              <a:t>ቍርባን</a:t>
            </a:r>
            <a:r>
              <a:rPr lang="en-CA" sz="2000" dirty="0">
                <a:solidFill>
                  <a:srgbClr val="FFC000"/>
                </a:solidFill>
              </a:rPr>
              <a:t>)</a:t>
            </a:r>
          </a:p>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፭</a:t>
            </a:r>
            <a:r>
              <a:rPr lang="en-CA" sz="1400" dirty="0">
                <a:solidFill>
                  <a:srgbClr val="FFC000"/>
                </a:solidFill>
              </a:rPr>
              <a:t>. </a:t>
            </a:r>
            <a:r>
              <a:rPr lang="en-CA" sz="4000" dirty="0" err="1"/>
              <a:t>ተዘከር</a:t>
            </a:r>
            <a:r>
              <a:rPr lang="en-CA" sz="4000" dirty="0"/>
              <a:t> </a:t>
            </a:r>
            <a:r>
              <a:rPr lang="en-CA" sz="4000" dirty="0" err="1"/>
              <a:t>እግዚኦ</a:t>
            </a:r>
            <a:r>
              <a:rPr lang="en-CA" sz="4000" dirty="0"/>
              <a:t> </a:t>
            </a:r>
            <a:r>
              <a:rPr lang="en-CA" sz="4000" dirty="0" err="1"/>
              <a:t>እለ</a:t>
            </a:r>
            <a:r>
              <a:rPr lang="en-CA" sz="4000" dirty="0"/>
              <a:t> </a:t>
            </a:r>
            <a:r>
              <a:rPr lang="en-CA" sz="4000" dirty="0" err="1"/>
              <a:t>አቅረቡ</a:t>
            </a:r>
            <a:r>
              <a:rPr lang="en-CA" sz="4000" dirty="0"/>
              <a:t> </a:t>
            </a:r>
            <a:r>
              <a:rPr lang="en-CA" sz="4000" dirty="0" err="1"/>
              <a:t>ለከ</a:t>
            </a:r>
            <a:r>
              <a:rPr lang="en-CA" sz="4000" dirty="0"/>
              <a:t> </a:t>
            </a:r>
            <a:r>
              <a:rPr lang="en-CA" sz="4000" dirty="0" err="1"/>
              <a:t>ዘንተ</a:t>
            </a:r>
            <a:r>
              <a:rPr lang="en-CA" sz="4000" dirty="0"/>
              <a:t> </a:t>
            </a:r>
            <a:r>
              <a:rPr lang="en-CA" sz="4000" dirty="0" err="1"/>
              <a:t>ቍርባነ</a:t>
            </a:r>
            <a:r>
              <a:rPr lang="en-CA" sz="4000" dirty="0"/>
              <a:t>፣ </a:t>
            </a:r>
            <a:r>
              <a:rPr lang="en-CA" sz="4000" dirty="0" err="1"/>
              <a:t>አምጽኡ</a:t>
            </a:r>
            <a:r>
              <a:rPr lang="en-CA" sz="4000" dirty="0"/>
              <a:t> </a:t>
            </a:r>
            <a:r>
              <a:rPr lang="en-CA" sz="4000" dirty="0" err="1"/>
              <a:t>በእንቲአሆሙ</a:t>
            </a:r>
            <a:r>
              <a:rPr lang="en-CA" sz="4000" dirty="0"/>
              <a:t>፣ </a:t>
            </a:r>
            <a:r>
              <a:rPr lang="en-CA" sz="4000" dirty="0" err="1"/>
              <a:t>ሀቦሙ</a:t>
            </a:r>
            <a:r>
              <a:rPr lang="en-CA" sz="4000" dirty="0"/>
              <a:t> </a:t>
            </a:r>
            <a:r>
              <a:rPr lang="en-CA" sz="4000" dirty="0" err="1"/>
              <a:t>ለኵሎሙ</a:t>
            </a:r>
            <a:r>
              <a:rPr lang="en-CA" sz="4000" dirty="0"/>
              <a:t> </a:t>
            </a:r>
            <a:r>
              <a:rPr lang="en-CA" sz="4000" dirty="0" err="1"/>
              <a:t>ዐስቦሙ</a:t>
            </a:r>
            <a:r>
              <a:rPr lang="en-CA" sz="4000" dirty="0"/>
              <a:t> </a:t>
            </a:r>
            <a:r>
              <a:rPr lang="en-CA" sz="4000" dirty="0" err="1"/>
              <a:t>ዘበሰማያት</a:t>
            </a:r>
            <a:r>
              <a:rPr lang="en-CA" sz="4000" dirty="0"/>
              <a:t>።</a:t>
            </a:r>
          </a:p>
          <a:p>
            <a:r>
              <a:rPr lang="en-CA" sz="1400" dirty="0">
                <a:solidFill>
                  <a:srgbClr val="FFC000"/>
                </a:solidFill>
              </a:rPr>
              <a:t>፮. </a:t>
            </a:r>
            <a:r>
              <a:rPr lang="en-CA" sz="4000" dirty="0" err="1"/>
              <a:t>ወፈድፋደሰ</a:t>
            </a:r>
            <a:r>
              <a:rPr lang="en-CA" sz="4000" dirty="0"/>
              <a:t> </a:t>
            </a:r>
            <a:r>
              <a:rPr lang="en-CA" sz="4000" dirty="0" err="1"/>
              <a:t>ለገብርከ</a:t>
            </a:r>
            <a:r>
              <a:rPr lang="en-CA" sz="4000" dirty="0"/>
              <a:t> </a:t>
            </a:r>
            <a:r>
              <a:rPr lang="en-CA" sz="4000" dirty="0" err="1"/>
              <a:t>ዘአምጽአ</a:t>
            </a:r>
            <a:r>
              <a:rPr lang="en-CA" sz="4000" dirty="0"/>
              <a:t> </a:t>
            </a:r>
            <a:r>
              <a:rPr lang="en-CA" sz="4000" dirty="0" err="1"/>
              <a:t>ለከ</a:t>
            </a:r>
            <a:r>
              <a:rPr lang="en-CA" sz="4000" dirty="0"/>
              <a:t> </a:t>
            </a:r>
            <a:r>
              <a:rPr lang="en-CA" sz="4000" dirty="0" err="1"/>
              <a:t>በዛቲ</a:t>
            </a:r>
            <a:r>
              <a:rPr lang="en-CA" sz="4000" dirty="0"/>
              <a:t> </a:t>
            </a:r>
            <a:r>
              <a:rPr lang="en-CA" sz="4000" dirty="0" err="1"/>
              <a:t>ዕለት</a:t>
            </a:r>
            <a:r>
              <a:rPr lang="en-CA" sz="4000" dirty="0"/>
              <a:t> </a:t>
            </a:r>
            <a:r>
              <a:rPr lang="en-CA" sz="4000" dirty="0" err="1"/>
              <a:t>ተወከፎ</a:t>
            </a:r>
            <a:r>
              <a:rPr lang="en-CA" sz="4000" dirty="0"/>
              <a:t> </a:t>
            </a:r>
            <a:r>
              <a:rPr lang="en-CA" sz="4000" dirty="0" err="1"/>
              <a:t>ኀቤከ</a:t>
            </a:r>
            <a:r>
              <a:rPr lang="en-CA" sz="4000" dirty="0"/>
              <a:t> </a:t>
            </a:r>
            <a:r>
              <a:rPr lang="en-CA" sz="4000" dirty="0" err="1"/>
              <a:t>በከመ</a:t>
            </a:r>
            <a:r>
              <a:rPr lang="en-CA" sz="4000" dirty="0"/>
              <a:t> </a:t>
            </a:r>
            <a:r>
              <a:rPr lang="en-CA" sz="4000" dirty="0" err="1"/>
              <a:t>ተወከፍከ</a:t>
            </a:r>
            <a:r>
              <a:rPr lang="en-CA" sz="4000" dirty="0"/>
              <a:t> </a:t>
            </a:r>
            <a:r>
              <a:rPr lang="en-CA" sz="4000" dirty="0" err="1"/>
              <a:t>ቍርባነ</a:t>
            </a:r>
            <a:r>
              <a:rPr lang="en-CA" sz="4000" dirty="0"/>
              <a:t> </a:t>
            </a:r>
            <a:r>
              <a:rPr lang="en-CA" sz="4000" dirty="0" err="1" smtClean="0"/>
              <a:t>አቤል</a:t>
            </a:r>
            <a:endParaRPr lang="en-CA" sz="4000" dirty="0"/>
          </a:p>
        </p:txBody>
      </p:sp>
      <p:sp>
        <p:nvSpPr>
          <p:cNvPr id="19" name="Rectangle 18"/>
          <p:cNvSpPr/>
          <p:nvPr/>
        </p:nvSpPr>
        <p:spPr>
          <a:xfrm>
            <a:off x="4003589" y="69183"/>
            <a:ext cx="4335387" cy="6555641"/>
          </a:xfrm>
          <a:prstGeom prst="rect">
            <a:avLst/>
          </a:prstGeom>
        </p:spPr>
        <p:txBody>
          <a:bodyPr wrap="square">
            <a:spAutoFit/>
          </a:bodyPr>
          <a:lstStyle/>
          <a:p>
            <a:r>
              <a:rPr lang="en-CA" sz="2000" dirty="0" smtClean="0">
                <a:solidFill>
                  <a:srgbClr val="FFC000"/>
                </a:solidFill>
              </a:rPr>
              <a:t>( </a:t>
            </a:r>
            <a:r>
              <a:rPr lang="en-CA" sz="2000" dirty="0" err="1">
                <a:solidFill>
                  <a:srgbClr val="FFC000"/>
                </a:solidFill>
              </a:rPr>
              <a:t>መሥዋዕቲ</a:t>
            </a:r>
            <a:r>
              <a:rPr lang="en-CA" sz="2000" dirty="0">
                <a:solidFill>
                  <a:srgbClr val="FFC000"/>
                </a:solidFill>
              </a:rPr>
              <a:t> </a:t>
            </a:r>
            <a:r>
              <a:rPr lang="en-CA" sz="2000" dirty="0" err="1">
                <a:solidFill>
                  <a:srgbClr val="FFC000"/>
                </a:solidFill>
              </a:rPr>
              <a:t>ቍርባን</a:t>
            </a:r>
            <a:r>
              <a:rPr lang="en-CA" sz="2000" dirty="0">
                <a:solidFill>
                  <a:srgbClr val="FFC000"/>
                </a:solidFill>
              </a:rPr>
              <a:t> </a:t>
            </a:r>
            <a:r>
              <a:rPr lang="en-CA" sz="2000" dirty="0" err="1">
                <a:solidFill>
                  <a:srgbClr val="FFC000"/>
                </a:solidFill>
              </a:rPr>
              <a:t>ሒዙ</a:t>
            </a:r>
            <a:r>
              <a:rPr lang="en-CA" sz="2000" dirty="0">
                <a:solidFill>
                  <a:srgbClr val="FFC000"/>
                </a:solidFill>
              </a:rPr>
              <a:t> </a:t>
            </a:r>
            <a:r>
              <a:rPr lang="en-CA" sz="2000" dirty="0" err="1">
                <a:solidFill>
                  <a:srgbClr val="FFC000"/>
                </a:solidFill>
              </a:rPr>
              <a:t>ክዘውር</a:t>
            </a:r>
            <a:r>
              <a:rPr lang="en-CA" sz="2000" dirty="0">
                <a:solidFill>
                  <a:srgbClr val="FFC000"/>
                </a:solidFill>
              </a:rPr>
              <a:t> </a:t>
            </a:r>
            <a:r>
              <a:rPr lang="en-CA" sz="2000" dirty="0" err="1">
                <a:solidFill>
                  <a:srgbClr val="FFC000"/>
                </a:solidFill>
              </a:rPr>
              <a:t>ከሎ</a:t>
            </a:r>
            <a:r>
              <a:rPr lang="en-CA" sz="2000" dirty="0">
                <a:solidFill>
                  <a:srgbClr val="FFC000"/>
                </a:solidFill>
              </a:rPr>
              <a:t> </a:t>
            </a:r>
            <a:r>
              <a:rPr lang="en-CA" sz="2000" dirty="0" smtClean="0">
                <a:solidFill>
                  <a:srgbClr val="FFC000"/>
                </a:solidFill>
              </a:rPr>
              <a:t>)</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5. </a:t>
            </a:r>
            <a:r>
              <a:rPr lang="en-CA" sz="4000" dirty="0"/>
              <a:t>ኦ </a:t>
            </a:r>
            <a:r>
              <a:rPr lang="en-CA" sz="4000" dirty="0" err="1"/>
              <a:t>ጐይታ</a:t>
            </a:r>
            <a:r>
              <a:rPr lang="en-CA" sz="4000" dirty="0"/>
              <a:t> </a:t>
            </a:r>
            <a:r>
              <a:rPr lang="en-CA" sz="4000" dirty="0" err="1"/>
              <a:t>ነዚ</a:t>
            </a:r>
            <a:r>
              <a:rPr lang="en-CA" sz="4000" dirty="0"/>
              <a:t> </a:t>
            </a:r>
            <a:r>
              <a:rPr lang="en-CA" sz="4000" dirty="0" err="1"/>
              <a:t>ቍርባንዚ</a:t>
            </a:r>
            <a:r>
              <a:rPr lang="en-CA" sz="4000" dirty="0"/>
              <a:t> </a:t>
            </a:r>
            <a:r>
              <a:rPr lang="en-CA" sz="4000" dirty="0" err="1"/>
              <a:t>ንኣኻ</a:t>
            </a:r>
            <a:r>
              <a:rPr lang="en-CA" sz="4000" dirty="0"/>
              <a:t> </a:t>
            </a:r>
            <a:r>
              <a:rPr lang="en-CA" sz="4000" dirty="0" err="1" smtClean="0"/>
              <a:t>ንዘቕረ</a:t>
            </a:r>
            <a:endParaRPr lang="en-CA" sz="4000" dirty="0" smtClean="0"/>
          </a:p>
          <a:p>
            <a:r>
              <a:rPr lang="en-CA" sz="4000" dirty="0" err="1" smtClean="0"/>
              <a:t>ቡን</a:t>
            </a:r>
            <a:r>
              <a:rPr lang="en-CA" sz="4000" dirty="0" smtClean="0"/>
              <a:t> </a:t>
            </a:r>
            <a:r>
              <a:rPr lang="en-CA" sz="4000" dirty="0" err="1"/>
              <a:t>ምእንትኦም</a:t>
            </a:r>
            <a:r>
              <a:rPr lang="en-CA" sz="4000" dirty="0"/>
              <a:t> </a:t>
            </a:r>
            <a:r>
              <a:rPr lang="en-CA" sz="4000" dirty="0" err="1" smtClean="0"/>
              <a:t>ንዘምጽ</a:t>
            </a:r>
            <a:endParaRPr lang="en-CA" sz="4000" dirty="0" smtClean="0"/>
          </a:p>
          <a:p>
            <a:r>
              <a:rPr lang="en-CA" sz="4000" dirty="0" err="1" smtClean="0"/>
              <a:t>ኡን</a:t>
            </a:r>
            <a:r>
              <a:rPr lang="en-CA" sz="4000" dirty="0" smtClean="0"/>
              <a:t> </a:t>
            </a:r>
            <a:r>
              <a:rPr lang="en-CA" sz="4000" dirty="0" err="1"/>
              <a:t>ዘክር</a:t>
            </a:r>
            <a:r>
              <a:rPr lang="en-CA" sz="4000" dirty="0"/>
              <a:t>። </a:t>
            </a:r>
            <a:r>
              <a:rPr lang="en-CA" sz="4000" dirty="0" err="1"/>
              <a:t>ንዅሎም</a:t>
            </a:r>
            <a:r>
              <a:rPr lang="en-CA" sz="4000" dirty="0"/>
              <a:t> </a:t>
            </a:r>
            <a:r>
              <a:rPr lang="en-CA" sz="4000" dirty="0" err="1"/>
              <a:t>ኣብ</a:t>
            </a:r>
            <a:r>
              <a:rPr lang="en-CA" sz="4000" dirty="0"/>
              <a:t> </a:t>
            </a:r>
            <a:r>
              <a:rPr lang="en-CA" sz="4000" dirty="0" err="1"/>
              <a:t>ሰማያት</a:t>
            </a:r>
            <a:r>
              <a:rPr lang="en-CA" sz="4000" dirty="0"/>
              <a:t> </a:t>
            </a:r>
            <a:r>
              <a:rPr lang="en-CA" sz="4000" dirty="0" err="1"/>
              <a:t>ዘሎ</a:t>
            </a:r>
            <a:r>
              <a:rPr lang="en-CA" sz="4000" dirty="0"/>
              <a:t> </a:t>
            </a:r>
            <a:r>
              <a:rPr lang="en-CA" sz="4000" dirty="0" err="1"/>
              <a:t>ዓስቦም</a:t>
            </a:r>
            <a:r>
              <a:rPr lang="en-CA" sz="4000" dirty="0"/>
              <a:t> </a:t>
            </a:r>
            <a:r>
              <a:rPr lang="en-CA" sz="4000" dirty="0" err="1"/>
              <a:t>ሃቦም</a:t>
            </a:r>
            <a:r>
              <a:rPr lang="en-CA" sz="4000" dirty="0"/>
              <a:t>።</a:t>
            </a:r>
          </a:p>
          <a:p>
            <a:r>
              <a:rPr lang="en-CA" sz="1400" dirty="0">
                <a:solidFill>
                  <a:srgbClr val="FFC000"/>
                </a:solidFill>
              </a:rPr>
              <a:t>6. </a:t>
            </a:r>
            <a:r>
              <a:rPr lang="en-CA" sz="4000" dirty="0" err="1"/>
              <a:t>ብዝበለጸ</a:t>
            </a:r>
            <a:r>
              <a:rPr lang="en-CA" sz="4000" dirty="0"/>
              <a:t> </a:t>
            </a:r>
            <a:r>
              <a:rPr lang="en-CA" sz="4000" dirty="0" err="1"/>
              <a:t>ድማ</a:t>
            </a:r>
            <a:r>
              <a:rPr lang="en-CA" sz="4000" dirty="0"/>
              <a:t> </a:t>
            </a:r>
            <a:r>
              <a:rPr lang="en-CA" sz="4000" dirty="0" err="1"/>
              <a:t>በዛ</a:t>
            </a:r>
            <a:r>
              <a:rPr lang="en-CA" sz="4000" dirty="0"/>
              <a:t> </a:t>
            </a:r>
            <a:r>
              <a:rPr lang="en-CA" sz="4000" dirty="0" err="1"/>
              <a:t>ዕለት</a:t>
            </a:r>
            <a:r>
              <a:rPr lang="en-CA" sz="4000" dirty="0"/>
              <a:t> </a:t>
            </a:r>
            <a:r>
              <a:rPr lang="en-CA" sz="4000" dirty="0" err="1"/>
              <a:t>እዚኣ</a:t>
            </a:r>
            <a:r>
              <a:rPr lang="en-CA" sz="4000" dirty="0"/>
              <a:t> </a:t>
            </a:r>
            <a:r>
              <a:rPr lang="en-CA" sz="4000" dirty="0" err="1"/>
              <a:t>ናባኻ</a:t>
            </a:r>
            <a:r>
              <a:rPr lang="en-CA" sz="4000" dirty="0"/>
              <a:t> </a:t>
            </a:r>
            <a:r>
              <a:rPr lang="en-CA" sz="4000" dirty="0" err="1" smtClean="0"/>
              <a:t>ንዘም</a:t>
            </a:r>
            <a:endParaRPr lang="en-CA" sz="4000" dirty="0" smtClean="0"/>
          </a:p>
          <a:p>
            <a:r>
              <a:rPr lang="en-CA" sz="4000" dirty="0" err="1" smtClean="0"/>
              <a:t>ጽኣልካ</a:t>
            </a:r>
            <a:r>
              <a:rPr lang="en-CA" sz="4000" dirty="0" smtClean="0"/>
              <a:t> </a:t>
            </a:r>
            <a:r>
              <a:rPr lang="en-CA" sz="4000" dirty="0" err="1"/>
              <a:t>ባርያኻ</a:t>
            </a:r>
            <a:r>
              <a:rPr lang="en-CA" sz="4000" dirty="0"/>
              <a:t> </a:t>
            </a:r>
            <a:r>
              <a:rPr lang="en-CA" sz="4000" dirty="0" err="1"/>
              <a:t>ተቐበሎ</a:t>
            </a:r>
            <a:r>
              <a:rPr lang="en-CA" sz="4000" dirty="0"/>
              <a:t>፣ </a:t>
            </a:r>
            <a:r>
              <a:rPr lang="en-CA" sz="4000" dirty="0" err="1"/>
              <a:t>ቍርባን</a:t>
            </a:r>
            <a:r>
              <a:rPr lang="en-CA" sz="4000" dirty="0"/>
              <a:t> </a:t>
            </a:r>
            <a:r>
              <a:rPr lang="en-CA" sz="4000" dirty="0" err="1"/>
              <a:t>ኣቤል</a:t>
            </a:r>
            <a:r>
              <a:rPr lang="en-CA" sz="4000" dirty="0"/>
              <a:t> </a:t>
            </a:r>
            <a:r>
              <a:rPr lang="en-CA" sz="4000" dirty="0" err="1" smtClean="0"/>
              <a:t>ጻድቕን</a:t>
            </a:r>
            <a:endParaRPr lang="en-CA" sz="4000" dirty="0"/>
          </a:p>
        </p:txBody>
      </p:sp>
      <p:sp>
        <p:nvSpPr>
          <p:cNvPr id="20" name="Rectangle 19"/>
          <p:cNvSpPr/>
          <p:nvPr/>
        </p:nvSpPr>
        <p:spPr>
          <a:xfrm>
            <a:off x="8068725" y="69183"/>
            <a:ext cx="4217513" cy="6758773"/>
          </a:xfrm>
          <a:prstGeom prst="rect">
            <a:avLst/>
          </a:prstGeom>
        </p:spPr>
        <p:txBody>
          <a:bodyPr wrap="square">
            <a:spAutoFit/>
          </a:bodyPr>
          <a:lstStyle/>
          <a:p>
            <a:pPr marL="40639" marR="40639">
              <a:spcBef>
                <a:spcPts val="600"/>
              </a:spcBef>
              <a:buClr>
                <a:srgbClr val="FF2600"/>
              </a:buClr>
              <a:buFont typeface="Arial"/>
              <a:defRPr sz="2000" b="1" u="sng">
                <a:solidFill>
                  <a:srgbClr val="FF2600"/>
                </a:solidFill>
                <a:uFill>
                  <a:solidFill>
                    <a:srgbClr val="FF2600"/>
                  </a:solidFill>
                </a:uFill>
              </a:defRPr>
            </a:pPr>
            <a:r>
              <a:rPr lang="en-US" sz="2000" b="1" dirty="0" smtClean="0">
                <a:solidFill>
                  <a:srgbClr val="FFC000"/>
                </a:solidFill>
                <a:uFill>
                  <a:solidFill>
                    <a:srgbClr val="FF2600"/>
                  </a:solidFill>
                </a:uFill>
              </a:rPr>
              <a:t>Priest Carrying the Offering around</a:t>
            </a:r>
            <a:endParaRPr lang="en-US" sz="2000" b="1" i="1" dirty="0" smtClean="0">
              <a:solidFill>
                <a:srgbClr val="FFC000"/>
              </a:solidFill>
              <a:uFill>
                <a:solidFill>
                  <a:srgbClr val="FF2600"/>
                </a:solidFill>
              </a:uFill>
            </a:endParaRP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3600" b="1" dirty="0" smtClean="0">
                <a:solidFill>
                  <a:srgbClr val="FF0000"/>
                </a:solidFill>
                <a:uFill>
                  <a:solidFill>
                    <a:srgbClr val="D84800"/>
                  </a:solidFill>
                </a:uFill>
              </a:rPr>
              <a:t>Priest: </a:t>
            </a:r>
            <a:r>
              <a:rPr lang="en-US" sz="1400" dirty="0" smtClean="0">
                <a:solidFill>
                  <a:srgbClr val="FFC000"/>
                </a:solidFill>
                <a:uFill>
                  <a:solidFill>
                    <a:srgbClr val="D84800"/>
                  </a:solidFill>
                </a:uFill>
              </a:rPr>
              <a:t>5</a:t>
            </a:r>
            <a:r>
              <a:rPr lang="en-US" sz="1400" dirty="0">
                <a:solidFill>
                  <a:srgbClr val="FFC000"/>
                </a:solidFill>
                <a:uFill>
                  <a:solidFill>
                    <a:srgbClr val="D84800"/>
                  </a:solidFill>
                </a:uFill>
              </a:rPr>
              <a:t>. </a:t>
            </a:r>
            <a:r>
              <a:rPr lang="en-US" sz="2800" dirty="0">
                <a:solidFill>
                  <a:schemeClr val="tx1">
                    <a:lumMod val="95000"/>
                  </a:schemeClr>
                </a:solidFill>
                <a:uFill>
                  <a:solidFill>
                    <a:srgbClr val="D84800"/>
                  </a:solidFill>
                </a:uFill>
              </a:rPr>
              <a:t>Remember, O Lord, those </a:t>
            </a:r>
            <a:r>
              <a:rPr lang="en-US" sz="2800" dirty="0" smtClean="0">
                <a:solidFill>
                  <a:schemeClr val="tx1">
                    <a:lumMod val="95000"/>
                  </a:schemeClr>
                </a:solidFill>
                <a:uFill>
                  <a:solidFill>
                    <a:srgbClr val="D84800"/>
                  </a:solidFill>
                </a:uFill>
              </a:rPr>
              <a:t>who offered </a:t>
            </a:r>
            <a:r>
              <a:rPr lang="en-US" sz="2800" dirty="0">
                <a:solidFill>
                  <a:schemeClr val="tx1">
                    <a:lumMod val="95000"/>
                  </a:schemeClr>
                </a:solidFill>
                <a:uFill>
                  <a:solidFill>
                    <a:srgbClr val="D84800"/>
                  </a:solidFill>
                </a:uFill>
              </a:rPr>
              <a:t>unto Thee this offering, </a:t>
            </a:r>
            <a:r>
              <a:rPr lang="en-US" sz="2800" dirty="0" smtClean="0">
                <a:solidFill>
                  <a:schemeClr val="tx1">
                    <a:lumMod val="95000"/>
                  </a:schemeClr>
                </a:solidFill>
                <a:uFill>
                  <a:solidFill>
                    <a:srgbClr val="D84800"/>
                  </a:solidFill>
                </a:uFill>
              </a:rPr>
              <a:t>and those </a:t>
            </a:r>
            <a:r>
              <a:rPr lang="en-US" sz="2800" dirty="0">
                <a:solidFill>
                  <a:schemeClr val="tx1">
                    <a:lumMod val="95000"/>
                  </a:schemeClr>
                </a:solidFill>
                <a:uFill>
                  <a:solidFill>
                    <a:srgbClr val="D84800"/>
                  </a:solidFill>
                </a:uFill>
              </a:rPr>
              <a:t>for whom it was offered. </a:t>
            </a:r>
            <a:r>
              <a:rPr lang="en-US" sz="2800" dirty="0" smtClean="0">
                <a:solidFill>
                  <a:schemeClr val="tx1">
                    <a:lumMod val="95000"/>
                  </a:schemeClr>
                </a:solidFill>
                <a:uFill>
                  <a:solidFill>
                    <a:srgbClr val="D84800"/>
                  </a:solidFill>
                </a:uFill>
              </a:rPr>
              <a:t>Give them </a:t>
            </a:r>
            <a:r>
              <a:rPr lang="en-US" sz="2800" dirty="0">
                <a:solidFill>
                  <a:schemeClr val="tx1">
                    <a:lumMod val="95000"/>
                  </a:schemeClr>
                </a:solidFill>
                <a:uFill>
                  <a:solidFill>
                    <a:srgbClr val="D84800"/>
                  </a:solidFill>
                </a:uFill>
              </a:rPr>
              <a:t>all the heavenly reward</a:t>
            </a:r>
            <a:r>
              <a:rPr lang="en-US" sz="2800" dirty="0" smtClean="0">
                <a:solidFill>
                  <a:schemeClr val="tx1">
                    <a:lumMod val="95000"/>
                  </a:schemeClr>
                </a:solidFill>
                <a:uFill>
                  <a:solidFill>
                    <a:srgbClr val="D84800"/>
                  </a:solidFill>
                </a:uFill>
              </a:rPr>
              <a:t>,</a:t>
            </a: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uFill>
                  <a:solidFill>
                    <a:srgbClr val="D84800"/>
                  </a:solidFill>
                </a:uFill>
              </a:rPr>
              <a:t>6</a:t>
            </a:r>
            <a:r>
              <a:rPr lang="en-US" sz="1400" dirty="0">
                <a:solidFill>
                  <a:srgbClr val="FFC000"/>
                </a:solidFill>
                <a:uFill>
                  <a:solidFill>
                    <a:srgbClr val="D84800"/>
                  </a:solidFill>
                </a:uFill>
              </a:rPr>
              <a:t>. </a:t>
            </a:r>
            <a:r>
              <a:rPr lang="en-US" sz="2800" dirty="0">
                <a:solidFill>
                  <a:schemeClr val="tx1">
                    <a:lumMod val="95000"/>
                  </a:schemeClr>
                </a:solidFill>
                <a:uFill>
                  <a:solidFill>
                    <a:srgbClr val="D84800"/>
                  </a:solidFill>
                </a:uFill>
              </a:rPr>
              <a:t>and above all, accept before </a:t>
            </a:r>
            <a:r>
              <a:rPr lang="en-US" sz="2800" dirty="0" smtClean="0">
                <a:solidFill>
                  <a:schemeClr val="tx1">
                    <a:lumMod val="95000"/>
                  </a:schemeClr>
                </a:solidFill>
                <a:uFill>
                  <a:solidFill>
                    <a:srgbClr val="D84800"/>
                  </a:solidFill>
                </a:uFill>
              </a:rPr>
              <a:t>Thee Thy </a:t>
            </a:r>
            <a:r>
              <a:rPr lang="en-US" sz="2800" dirty="0">
                <a:solidFill>
                  <a:schemeClr val="tx1">
                    <a:lumMod val="95000"/>
                  </a:schemeClr>
                </a:solidFill>
                <a:uFill>
                  <a:solidFill>
                    <a:srgbClr val="D84800"/>
                  </a:solidFill>
                </a:uFill>
              </a:rPr>
              <a:t>servant who offered it to </a:t>
            </a:r>
            <a:r>
              <a:rPr lang="en-US" sz="2800" dirty="0" smtClean="0">
                <a:solidFill>
                  <a:schemeClr val="tx1">
                    <a:lumMod val="95000"/>
                  </a:schemeClr>
                </a:solidFill>
                <a:uFill>
                  <a:solidFill>
                    <a:srgbClr val="D84800"/>
                  </a:solidFill>
                </a:uFill>
              </a:rPr>
              <a:t>Thee this </a:t>
            </a:r>
            <a:r>
              <a:rPr lang="en-US" sz="2800" dirty="0">
                <a:solidFill>
                  <a:schemeClr val="tx1">
                    <a:lumMod val="95000"/>
                  </a:schemeClr>
                </a:solidFill>
                <a:uFill>
                  <a:solidFill>
                    <a:srgbClr val="D84800"/>
                  </a:solidFill>
                </a:uFill>
              </a:rPr>
              <a:t>day; as Thou </a:t>
            </a:r>
            <a:r>
              <a:rPr lang="en-US" sz="2800" dirty="0" smtClean="0">
                <a:solidFill>
                  <a:schemeClr val="tx1">
                    <a:lumMod val="95000"/>
                  </a:schemeClr>
                </a:solidFill>
                <a:uFill>
                  <a:solidFill>
                    <a:srgbClr val="D84800"/>
                  </a:solidFill>
                </a:uFill>
              </a:rPr>
              <a:t>accepted</a:t>
            </a:r>
            <a:endParaRPr lang="en-US" sz="2800" dirty="0">
              <a:solidFill>
                <a:schemeClr val="tx1">
                  <a:lumMod val="95000"/>
                </a:schemeClr>
              </a:solidFill>
            </a:endParaRPr>
          </a:p>
        </p:txBody>
      </p:sp>
    </p:spTree>
    <p:extLst>
      <p:ext uri="{BB962C8B-B14F-4D97-AF65-F5344CB8AC3E}">
        <p14:creationId xmlns:p14="http://schemas.microsoft.com/office/powerpoint/2010/main" val="89462391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0" y="54836"/>
            <a:ext cx="4167021" cy="6586418"/>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dirty="0">
                <a:solidFill>
                  <a:srgbClr val="FFC000"/>
                </a:solidFill>
              </a:rPr>
              <a:t>፻፳፪. </a:t>
            </a:r>
            <a:r>
              <a:rPr lang="en-CA" sz="5000" b="1" dirty="0" err="1"/>
              <a:t>አንቲ</a:t>
            </a:r>
            <a:r>
              <a:rPr lang="en-CA" sz="5000" b="1" dirty="0"/>
              <a:t> </a:t>
            </a:r>
            <a:r>
              <a:rPr lang="en-CA" sz="5000" b="1" dirty="0" err="1"/>
              <a:t>ውእቱ</a:t>
            </a:r>
            <a:r>
              <a:rPr lang="en-CA" sz="5000" b="1" dirty="0"/>
              <a:t> </a:t>
            </a:r>
          </a:p>
          <a:p>
            <a:r>
              <a:rPr lang="en-CA" sz="5000" dirty="0" err="1">
                <a:solidFill>
                  <a:srgbClr val="FFFF00"/>
                </a:solidFill>
              </a:rPr>
              <a:t>ይ.ሕ</a:t>
            </a:r>
            <a:r>
              <a:rPr lang="en-CA" sz="5000" dirty="0">
                <a:solidFill>
                  <a:srgbClr val="FFFF00"/>
                </a:solidFill>
              </a:rPr>
              <a:t>. </a:t>
            </a:r>
            <a:r>
              <a:rPr lang="en-CA" sz="4600" b="1" dirty="0" err="1"/>
              <a:t>ማዕጠንት</a:t>
            </a:r>
            <a:r>
              <a:rPr lang="en-CA" sz="4600" b="1" dirty="0"/>
              <a:t> </a:t>
            </a:r>
            <a:r>
              <a:rPr lang="en-CA" sz="4600" b="1" dirty="0" err="1"/>
              <a:t>ዘወርቅ</a:t>
            </a:r>
            <a:r>
              <a:rPr lang="en-CA" sz="4600" b="1" dirty="0"/>
              <a:t> </a:t>
            </a:r>
            <a:r>
              <a:rPr lang="en-CA" sz="4600" b="1" dirty="0" err="1"/>
              <a:t>እንተ</a:t>
            </a:r>
            <a:r>
              <a:rPr lang="en-CA" sz="4600" b="1" dirty="0"/>
              <a:t> </a:t>
            </a:r>
            <a:r>
              <a:rPr lang="en-CA" sz="4600" b="1" dirty="0" err="1"/>
              <a:t>ፆርኪ</a:t>
            </a:r>
            <a:r>
              <a:rPr lang="en-CA" sz="4600" b="1" dirty="0"/>
              <a:t> </a:t>
            </a:r>
            <a:r>
              <a:rPr lang="en-CA" sz="4600" b="1" dirty="0" err="1"/>
              <a:t>ፍሕመ</a:t>
            </a:r>
            <a:r>
              <a:rPr lang="en-CA" sz="4600" b="1" dirty="0"/>
              <a:t> </a:t>
            </a:r>
            <a:r>
              <a:rPr lang="en-CA" sz="4600" b="1" dirty="0" err="1"/>
              <a:t>እሳት</a:t>
            </a:r>
            <a:r>
              <a:rPr lang="en-CA" sz="4600" b="1" dirty="0"/>
              <a:t>፥ </a:t>
            </a:r>
            <a:r>
              <a:rPr lang="en-CA" sz="4600" b="1" dirty="0" err="1"/>
              <a:t>ቡሩክ</a:t>
            </a:r>
            <a:r>
              <a:rPr lang="en-CA" sz="4600" b="1" dirty="0"/>
              <a:t> </a:t>
            </a:r>
            <a:r>
              <a:rPr lang="en-CA" sz="4600" b="1" dirty="0" err="1"/>
              <a:t>ዘነሥአ</a:t>
            </a:r>
            <a:r>
              <a:rPr lang="en-CA" sz="4600" b="1" dirty="0"/>
              <a:t> </a:t>
            </a:r>
            <a:r>
              <a:rPr lang="en-CA" sz="4600" b="1" dirty="0" err="1"/>
              <a:t>እመቅደስ</a:t>
            </a:r>
            <a:r>
              <a:rPr lang="en-CA" sz="4600" b="1" dirty="0"/>
              <a:t> </a:t>
            </a:r>
            <a:r>
              <a:rPr lang="en-CA" sz="4600" b="1" dirty="0" err="1"/>
              <a:t>ዘይሠሪ</a:t>
            </a:r>
            <a:r>
              <a:rPr lang="en-CA" sz="4600" b="1" dirty="0"/>
              <a:t> </a:t>
            </a:r>
            <a:r>
              <a:rPr lang="en-CA" sz="4600" b="1" dirty="0" err="1" smtClean="0"/>
              <a:t>ኃጢኣተ</a:t>
            </a:r>
            <a:r>
              <a:rPr lang="en-CA" sz="4600" b="1" dirty="0" smtClean="0"/>
              <a:t>፥ </a:t>
            </a:r>
            <a:r>
              <a:rPr lang="en-CA" sz="4600" b="1" dirty="0" err="1" smtClean="0"/>
              <a:t>ወይደመስስ</a:t>
            </a:r>
            <a:r>
              <a:rPr lang="en-CA" sz="4600" b="1" dirty="0" smtClean="0"/>
              <a:t> </a:t>
            </a:r>
            <a:r>
              <a:rPr lang="en-CA" sz="4600" b="1" dirty="0" err="1" smtClean="0"/>
              <a:t>ጌጋየ</a:t>
            </a:r>
            <a:r>
              <a:rPr lang="en-CA" sz="4600" b="1" dirty="0" smtClean="0"/>
              <a:t>፣</a:t>
            </a:r>
          </a:p>
          <a:p>
            <a:r>
              <a:rPr lang="en-CA" sz="4600" b="1" dirty="0"/>
              <a:t> </a:t>
            </a:r>
            <a:r>
              <a:rPr lang="en-CA" sz="4600" b="1" dirty="0" smtClean="0"/>
              <a:t>     </a:t>
            </a:r>
            <a:r>
              <a:rPr lang="en-CA" sz="4600" b="1" dirty="0" err="1" smtClean="0"/>
              <a:t>ዝውእቱ</a:t>
            </a:r>
            <a:r>
              <a:rPr lang="en-CA" sz="4600" b="1" dirty="0" smtClean="0"/>
              <a:t> </a:t>
            </a:r>
            <a:r>
              <a:rPr lang="en-CA" sz="4600" b="1" dirty="0" err="1"/>
              <a:t>ዘእግዚአብሔር</a:t>
            </a:r>
            <a:r>
              <a:rPr lang="en-CA" sz="4600" b="1" dirty="0"/>
              <a:t> </a:t>
            </a:r>
            <a:r>
              <a:rPr lang="en-CA" sz="4600" b="1" dirty="0" err="1"/>
              <a:t>ቃል</a:t>
            </a:r>
            <a:r>
              <a:rPr lang="en-CA" sz="4600" b="1" dirty="0"/>
              <a:t> </a:t>
            </a:r>
            <a:endParaRPr lang="en-CA" sz="4600" b="1" dirty="0" smtClean="0"/>
          </a:p>
        </p:txBody>
      </p:sp>
      <p:sp>
        <p:nvSpPr>
          <p:cNvPr id="3" name="Rectangle 2"/>
          <p:cNvSpPr/>
          <p:nvPr/>
        </p:nvSpPr>
        <p:spPr>
          <a:xfrm>
            <a:off x="4007411" y="-29487"/>
            <a:ext cx="4241924" cy="7171194"/>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b="1" dirty="0">
                <a:solidFill>
                  <a:srgbClr val="FFC000"/>
                </a:solidFill>
              </a:rPr>
              <a:t>122.</a:t>
            </a:r>
            <a:r>
              <a:rPr lang="en-CA" sz="5000" b="1" dirty="0"/>
              <a:t>ንስኺ </a:t>
            </a:r>
            <a:r>
              <a:rPr lang="en-CA" sz="5000" b="1" dirty="0" err="1"/>
              <a:t>ኢኺ</a:t>
            </a:r>
            <a:r>
              <a:rPr lang="en-CA" sz="5000" b="1" dirty="0"/>
              <a:t> </a:t>
            </a:r>
          </a:p>
          <a:p>
            <a:r>
              <a:rPr lang="en-CA" sz="5000" b="1" dirty="0" err="1">
                <a:solidFill>
                  <a:srgbClr val="FFFF00"/>
                </a:solidFill>
              </a:rPr>
              <a:t>ይ.ሕ</a:t>
            </a:r>
            <a:r>
              <a:rPr lang="en-CA" sz="5000" b="1" dirty="0">
                <a:solidFill>
                  <a:srgbClr val="FFFF00"/>
                </a:solidFill>
              </a:rPr>
              <a:t>. </a:t>
            </a:r>
            <a:r>
              <a:rPr lang="en-CA" sz="4400" b="1" dirty="0" err="1"/>
              <a:t>ኃጢኣት</a:t>
            </a:r>
            <a:r>
              <a:rPr lang="en-CA" sz="4400" b="1" dirty="0"/>
              <a:t> </a:t>
            </a:r>
            <a:r>
              <a:rPr lang="en-CA" sz="4400" b="1" dirty="0" err="1" smtClean="0"/>
              <a:t>ዘሥ</a:t>
            </a:r>
            <a:endParaRPr lang="en-CA" sz="4400" b="1" dirty="0" smtClean="0"/>
          </a:p>
          <a:p>
            <a:r>
              <a:rPr lang="en-CA" sz="4400" b="1" dirty="0" err="1" smtClean="0"/>
              <a:t>ተሰሪ</a:t>
            </a:r>
            <a:r>
              <a:rPr lang="en-CA" sz="4400" b="1" dirty="0"/>
              <a:t>፥ </a:t>
            </a:r>
            <a:r>
              <a:rPr lang="en-CA" sz="4400" b="1" dirty="0" err="1"/>
              <a:t>ጌጋ</a:t>
            </a:r>
            <a:r>
              <a:rPr lang="en-CA" sz="4400" b="1" dirty="0"/>
              <a:t> </a:t>
            </a:r>
            <a:r>
              <a:rPr lang="en-CA" sz="4400" b="1" dirty="0" err="1" smtClean="0"/>
              <a:t>ዝድምስ</a:t>
            </a:r>
            <a:endParaRPr lang="en-CA" sz="4400" b="1" dirty="0" smtClean="0"/>
          </a:p>
          <a:p>
            <a:r>
              <a:rPr lang="en-CA" sz="4400" b="1" dirty="0" smtClean="0"/>
              <a:t>ስ</a:t>
            </a:r>
            <a:r>
              <a:rPr lang="en-CA" sz="4400" b="1" dirty="0"/>
              <a:t>፡ </a:t>
            </a:r>
            <a:r>
              <a:rPr lang="en-CA" sz="4400" b="1" dirty="0" err="1"/>
              <a:t>ቡሩኽ</a:t>
            </a:r>
            <a:r>
              <a:rPr lang="en-CA" sz="4400" b="1" dirty="0"/>
              <a:t> </a:t>
            </a:r>
            <a:r>
              <a:rPr lang="en-CA" sz="4400" b="1" dirty="0" err="1"/>
              <a:t>ኣሮን</a:t>
            </a:r>
            <a:r>
              <a:rPr lang="en-CA" sz="4400" b="1" dirty="0"/>
              <a:t> </a:t>
            </a:r>
            <a:r>
              <a:rPr lang="en-CA" sz="4400" b="1" dirty="0" err="1"/>
              <a:t>ካብ</a:t>
            </a:r>
            <a:r>
              <a:rPr lang="en-CA" sz="4400" b="1" dirty="0"/>
              <a:t> </a:t>
            </a:r>
            <a:r>
              <a:rPr lang="en-CA" sz="4400" b="1" dirty="0" err="1"/>
              <a:t>ቤት</a:t>
            </a:r>
            <a:r>
              <a:rPr lang="en-CA" sz="4400" b="1" dirty="0"/>
              <a:t> </a:t>
            </a:r>
            <a:r>
              <a:rPr lang="en-CA" sz="4400" b="1" dirty="0" err="1"/>
              <a:t>ምቕደስ</a:t>
            </a:r>
            <a:r>
              <a:rPr lang="en-CA" sz="4400" b="1" dirty="0"/>
              <a:t> </a:t>
            </a:r>
            <a:r>
              <a:rPr lang="en-CA" sz="4400" b="1" dirty="0" err="1"/>
              <a:t>ዝወሰዳ</a:t>
            </a:r>
            <a:r>
              <a:rPr lang="en-CA" sz="4400" b="1" dirty="0"/>
              <a:t> </a:t>
            </a:r>
            <a:r>
              <a:rPr lang="en-CA" sz="4400" b="1" dirty="0" err="1"/>
              <a:t>ጓህሪ</a:t>
            </a:r>
            <a:r>
              <a:rPr lang="en-CA" sz="4400" b="1" dirty="0"/>
              <a:t> </a:t>
            </a:r>
            <a:r>
              <a:rPr lang="en-CA" sz="4400" b="1" dirty="0" err="1"/>
              <a:t>ሓዊ</a:t>
            </a:r>
            <a:r>
              <a:rPr lang="en-CA" sz="4400" b="1" dirty="0"/>
              <a:t> </a:t>
            </a:r>
            <a:r>
              <a:rPr lang="en-CA" sz="4400" b="1" dirty="0" err="1"/>
              <a:t>ዝጾረት</a:t>
            </a:r>
            <a:r>
              <a:rPr lang="en-CA" sz="4400" b="1" dirty="0"/>
              <a:t>፥ </a:t>
            </a:r>
            <a:r>
              <a:rPr lang="en-CA" sz="4400" b="1" dirty="0" err="1"/>
              <a:t>ማዕጠንቲ</a:t>
            </a:r>
            <a:r>
              <a:rPr lang="en-CA" sz="4400" b="1" dirty="0"/>
              <a:t> </a:t>
            </a:r>
            <a:r>
              <a:rPr lang="en-CA" sz="4400" b="1" dirty="0" err="1"/>
              <a:t>ወርቂ</a:t>
            </a:r>
            <a:r>
              <a:rPr lang="en-CA" sz="4400" b="1" dirty="0"/>
              <a:t>፥ </a:t>
            </a:r>
            <a:r>
              <a:rPr lang="en-CA" sz="4400" b="1" dirty="0" err="1"/>
              <a:t>ንስኺ</a:t>
            </a:r>
            <a:r>
              <a:rPr lang="en-CA" sz="4400" b="1" dirty="0"/>
              <a:t> </a:t>
            </a:r>
            <a:r>
              <a:rPr lang="en-CA" sz="4400" b="1" dirty="0" err="1"/>
              <a:t>ኢኺ</a:t>
            </a:r>
            <a:r>
              <a:rPr lang="en-CA" sz="4400" b="1" dirty="0" smtClean="0"/>
              <a:t>። </a:t>
            </a:r>
            <a:r>
              <a:rPr lang="en-CA" sz="4400" b="1" dirty="0" err="1" smtClean="0"/>
              <a:t>እዚ</a:t>
            </a:r>
            <a:endParaRPr lang="en-CA" sz="4400" b="1" dirty="0" smtClean="0"/>
          </a:p>
          <a:p>
            <a:r>
              <a:rPr lang="en-CA" sz="4400" b="1" dirty="0" err="1"/>
              <a:t>እ</a:t>
            </a:r>
            <a:r>
              <a:rPr lang="en-CA" sz="4400" b="1" dirty="0" err="1" smtClean="0"/>
              <a:t>ውን</a:t>
            </a:r>
            <a:r>
              <a:rPr lang="en-CA" sz="4400" b="1" dirty="0" smtClean="0"/>
              <a:t> </a:t>
            </a:r>
            <a:r>
              <a:rPr lang="en-CA" sz="4400" b="1" dirty="0" err="1"/>
              <a:t>ካባኺ</a:t>
            </a:r>
            <a:r>
              <a:rPr lang="en-CA" sz="4400" b="1" dirty="0"/>
              <a:t> </a:t>
            </a:r>
            <a:r>
              <a:rPr lang="en-CA" sz="4400" b="1" dirty="0" err="1" smtClean="0"/>
              <a:t>ዝተወ</a:t>
            </a:r>
            <a:endParaRPr lang="en-CA" sz="4400" b="1" dirty="0" smtClean="0"/>
          </a:p>
          <a:p>
            <a:r>
              <a:rPr lang="en-CA" sz="4400" b="1" dirty="0" err="1" smtClean="0"/>
              <a:t>ልደ</a:t>
            </a:r>
            <a:r>
              <a:rPr lang="en-CA" sz="4400" b="1" dirty="0"/>
              <a:t>፥ </a:t>
            </a:r>
            <a:r>
              <a:rPr lang="en-CA" sz="4400" b="1" dirty="0" err="1"/>
              <a:t>ርእሱ</a:t>
            </a:r>
            <a:r>
              <a:rPr lang="en-CA" sz="4400" b="1" dirty="0"/>
              <a:t> </a:t>
            </a:r>
            <a:r>
              <a:rPr lang="en-CA" sz="4400" b="1" dirty="0" err="1"/>
              <a:t>ሥሙር</a:t>
            </a:r>
            <a:endParaRPr lang="en-CA" sz="4400" b="1" dirty="0" smtClean="0"/>
          </a:p>
        </p:txBody>
      </p:sp>
      <p:sp>
        <p:nvSpPr>
          <p:cNvPr id="9" name="Rectangle 8"/>
          <p:cNvSpPr/>
          <p:nvPr/>
        </p:nvSpPr>
        <p:spPr>
          <a:xfrm>
            <a:off x="7936876" y="52854"/>
            <a:ext cx="4391078" cy="6447919"/>
          </a:xfrm>
          <a:prstGeom prst="rect">
            <a:avLst/>
          </a:prstGeom>
        </p:spPr>
        <p:txBody>
          <a:bodyPr wrap="square">
            <a:spAutoFit/>
          </a:bodyPr>
          <a:lstStyle/>
          <a:p>
            <a:pPr marL="40639" marR="40639">
              <a:spcBef>
                <a:spcPts val="600"/>
              </a:spcBef>
              <a:buClr>
                <a:srgbClr val="000000"/>
              </a:buClr>
              <a:buFont typeface="Arial"/>
              <a:defRPr sz="2000"/>
            </a:pPr>
            <a:r>
              <a:rPr lang="en-US" sz="4400" dirty="0" smtClean="0">
                <a:solidFill>
                  <a:srgbClr val="FF0000"/>
                </a:solidFill>
              </a:rPr>
              <a:t>Priest: </a:t>
            </a:r>
            <a:r>
              <a:rPr lang="en-US" sz="1400" dirty="0" smtClean="0">
                <a:solidFill>
                  <a:srgbClr val="FFC000"/>
                </a:solidFill>
              </a:rPr>
              <a:t>122.</a:t>
            </a:r>
            <a:r>
              <a:rPr lang="en-US" sz="4400" dirty="0" smtClean="0"/>
              <a:t>You are</a:t>
            </a:r>
          </a:p>
          <a:p>
            <a:pPr marL="40639" marR="40639">
              <a:spcBef>
                <a:spcPts val="600"/>
              </a:spcBef>
              <a:buClr>
                <a:srgbClr val="000000"/>
              </a:buClr>
              <a:buFont typeface="Arial"/>
              <a:defRPr sz="2000"/>
            </a:pPr>
            <a:r>
              <a:rPr lang="en-US" sz="4400" dirty="0" smtClean="0">
                <a:solidFill>
                  <a:srgbClr val="FFFF00"/>
                </a:solidFill>
              </a:rPr>
              <a:t>People: </a:t>
            </a:r>
            <a:r>
              <a:rPr lang="en-US" sz="4000" dirty="0"/>
              <a:t>the golden censer which </a:t>
            </a:r>
            <a:r>
              <a:rPr lang="en-US" sz="4000" dirty="0" smtClean="0"/>
              <a:t>did bear </a:t>
            </a:r>
            <a:r>
              <a:rPr lang="en-US" sz="4000" dirty="0"/>
              <a:t>the coal of fire which the blessed </a:t>
            </a:r>
            <a:r>
              <a:rPr lang="en-US" sz="4000" dirty="0" smtClean="0"/>
              <a:t>took from </a:t>
            </a:r>
            <a:r>
              <a:rPr lang="en-US" sz="4000" dirty="0"/>
              <a:t>the sanctuary, and which forgives </a:t>
            </a:r>
            <a:r>
              <a:rPr lang="en-US" sz="4000" dirty="0" smtClean="0"/>
              <a:t>sin and </a:t>
            </a:r>
            <a:r>
              <a:rPr lang="en-US" sz="4000" dirty="0"/>
              <a:t>blots </a:t>
            </a:r>
            <a:r>
              <a:rPr lang="en-US" sz="4000" dirty="0" smtClean="0"/>
              <a:t>out </a:t>
            </a:r>
            <a:r>
              <a:rPr lang="en-US" sz="4000" dirty="0"/>
              <a:t>error,  Who is God’s Word, </a:t>
            </a:r>
            <a:endParaRPr lang="en-US" sz="40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1356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632858"/>
      </p:ext>
    </p:extLst>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001917"/>
          </a:xfrm>
          <a:prstGeom prst="rect">
            <a:avLst/>
          </a:prstGeom>
        </p:spPr>
        <p:txBody>
          <a:bodyPr wrap="square">
            <a:spAutoFit/>
          </a:bodyPr>
          <a:lstStyle/>
          <a:p>
            <a:r>
              <a:rPr lang="en-CA" sz="4500" b="1" dirty="0" err="1" smtClean="0"/>
              <a:t>ዘተሰብአ</a:t>
            </a:r>
            <a:r>
              <a:rPr lang="en-CA" sz="4500" b="1" dirty="0" smtClean="0"/>
              <a:t> </a:t>
            </a:r>
            <a:r>
              <a:rPr lang="en-CA" sz="4500" b="1" dirty="0" err="1"/>
              <a:t>እምኔኪ</a:t>
            </a:r>
            <a:r>
              <a:rPr lang="en-CA" sz="4500" b="1" dirty="0"/>
              <a:t> </a:t>
            </a:r>
            <a:r>
              <a:rPr lang="en-CA" sz="4500" b="1" dirty="0" err="1"/>
              <a:t>ዘአዕረገ</a:t>
            </a:r>
            <a:r>
              <a:rPr lang="en-CA" sz="4500" b="1" dirty="0"/>
              <a:t> </a:t>
            </a:r>
            <a:r>
              <a:rPr lang="en-CA" sz="4500" b="1" dirty="0" err="1"/>
              <a:t>ለአቡሁ</a:t>
            </a:r>
            <a:r>
              <a:rPr lang="en-CA" sz="4500" b="1" dirty="0"/>
              <a:t> </a:t>
            </a:r>
            <a:r>
              <a:rPr lang="en-CA" sz="4500" b="1" dirty="0" err="1"/>
              <a:t>ርእሶ</a:t>
            </a:r>
            <a:r>
              <a:rPr lang="en-CA" sz="4500" b="1" dirty="0"/>
              <a:t> </a:t>
            </a:r>
            <a:r>
              <a:rPr lang="en-CA" sz="4500" b="1" dirty="0" err="1"/>
              <a:t>ዕጣነ</a:t>
            </a:r>
            <a:r>
              <a:rPr lang="en-CA" sz="4500" b="1" dirty="0"/>
              <a:t> </a:t>
            </a:r>
            <a:r>
              <a:rPr lang="en-CA" sz="4500" b="1" dirty="0" err="1"/>
              <a:t>ወመሥዋዕተ</a:t>
            </a:r>
            <a:r>
              <a:rPr lang="en-CA" sz="4500" b="1" dirty="0"/>
              <a:t> </a:t>
            </a:r>
            <a:r>
              <a:rPr lang="en-CA" sz="4500" b="1" dirty="0" err="1"/>
              <a:t>ሥሙረ</a:t>
            </a:r>
            <a:r>
              <a:rPr lang="en-CA" sz="4500" b="1" dirty="0"/>
              <a:t>። </a:t>
            </a:r>
            <a:r>
              <a:rPr lang="en-CA" sz="4500" b="1" dirty="0" err="1"/>
              <a:t>ንሰግድ</a:t>
            </a:r>
            <a:r>
              <a:rPr lang="en-CA" sz="4500" b="1" dirty="0"/>
              <a:t> </a:t>
            </a:r>
            <a:r>
              <a:rPr lang="en-CA" sz="4500" b="1" dirty="0" err="1"/>
              <a:t>ለከ</a:t>
            </a:r>
            <a:r>
              <a:rPr lang="en-CA" sz="4500" b="1" dirty="0"/>
              <a:t> </a:t>
            </a:r>
            <a:r>
              <a:rPr lang="en-CA" sz="4500" b="1" dirty="0" err="1"/>
              <a:t>ክርስቶስ</a:t>
            </a:r>
            <a:r>
              <a:rPr lang="en-CA" sz="4500" b="1" dirty="0"/>
              <a:t>፥ </a:t>
            </a:r>
            <a:r>
              <a:rPr lang="en-CA" sz="4500" b="1" dirty="0" err="1"/>
              <a:t>ምስለ</a:t>
            </a:r>
            <a:r>
              <a:rPr lang="en-CA" sz="4500" b="1" dirty="0"/>
              <a:t> </a:t>
            </a:r>
            <a:r>
              <a:rPr lang="en-CA" sz="4500" b="1" dirty="0" err="1"/>
              <a:t>አቡከ</a:t>
            </a:r>
            <a:r>
              <a:rPr lang="en-CA" sz="4500" b="1" dirty="0"/>
              <a:t> </a:t>
            </a:r>
            <a:r>
              <a:rPr lang="en-CA" sz="4500" b="1" dirty="0" err="1"/>
              <a:t>ኄር</a:t>
            </a:r>
            <a:r>
              <a:rPr lang="en-CA" sz="4500" b="1" dirty="0"/>
              <a:t> </a:t>
            </a:r>
            <a:r>
              <a:rPr lang="en-CA" sz="4500" b="1" dirty="0" err="1"/>
              <a:t>ሰማያዊ</a:t>
            </a:r>
            <a:r>
              <a:rPr lang="en-CA" sz="4500" b="1" dirty="0"/>
              <a:t> </a:t>
            </a:r>
            <a:r>
              <a:rPr lang="en-CA" sz="4500" b="1" dirty="0" err="1"/>
              <a:t>ወመንፈስከ</a:t>
            </a:r>
            <a:r>
              <a:rPr lang="en-CA" sz="4500" b="1" dirty="0"/>
              <a:t> </a:t>
            </a:r>
            <a:r>
              <a:rPr lang="en-CA" sz="4500" b="1" dirty="0" err="1"/>
              <a:t>ቅዱስ</a:t>
            </a:r>
            <a:r>
              <a:rPr lang="en-CA" sz="4500" b="1" dirty="0"/>
              <a:t> </a:t>
            </a:r>
            <a:r>
              <a:rPr lang="en-CA" sz="4500" b="1" dirty="0" err="1"/>
              <a:t>ማሕየዊ</a:t>
            </a:r>
            <a:r>
              <a:rPr lang="en-CA" sz="4500" b="1" dirty="0"/>
              <a:t> </a:t>
            </a:r>
            <a:r>
              <a:rPr lang="en-CA" sz="4500" b="1" dirty="0" err="1"/>
              <a:t>እስመ</a:t>
            </a:r>
            <a:r>
              <a:rPr lang="en-CA" sz="4500" b="1" dirty="0"/>
              <a:t> </a:t>
            </a:r>
            <a:r>
              <a:rPr lang="en-CA" sz="4500" b="1" dirty="0" err="1"/>
              <a:t>መጻእከ</a:t>
            </a:r>
            <a:r>
              <a:rPr lang="en-CA" sz="4500" b="1" dirty="0"/>
              <a:t> </a:t>
            </a:r>
            <a:r>
              <a:rPr lang="en-CA" sz="4500" b="1" dirty="0" err="1"/>
              <a:t>ወአድኀንከነ</a:t>
            </a:r>
            <a:r>
              <a:rPr lang="en-CA" sz="4500" b="1" dirty="0"/>
              <a:t>። </a:t>
            </a:r>
          </a:p>
          <a:p>
            <a:r>
              <a:rPr lang="en-CA" sz="4400" b="1" dirty="0"/>
              <a:t> </a:t>
            </a:r>
          </a:p>
        </p:txBody>
      </p:sp>
      <p:sp>
        <p:nvSpPr>
          <p:cNvPr id="3" name="Rectangle 2"/>
          <p:cNvSpPr/>
          <p:nvPr/>
        </p:nvSpPr>
        <p:spPr>
          <a:xfrm>
            <a:off x="4026632" y="-79653"/>
            <a:ext cx="4028017" cy="7017306"/>
          </a:xfrm>
          <a:prstGeom prst="rect">
            <a:avLst/>
          </a:prstGeom>
        </p:spPr>
        <p:txBody>
          <a:bodyPr wrap="square">
            <a:spAutoFit/>
          </a:bodyPr>
          <a:lstStyle/>
          <a:p>
            <a:r>
              <a:rPr lang="en-CA" sz="4500" b="1" dirty="0" err="1" smtClean="0"/>
              <a:t>ዕጣንን</a:t>
            </a:r>
            <a:r>
              <a:rPr lang="en-CA" sz="4500" b="1" dirty="0" smtClean="0"/>
              <a:t> </a:t>
            </a:r>
            <a:r>
              <a:rPr lang="en-CA" sz="4500" b="1" dirty="0" err="1"/>
              <a:t>መሥዋዕትን</a:t>
            </a:r>
            <a:r>
              <a:rPr lang="en-CA" sz="4500" b="1" dirty="0"/>
              <a:t> </a:t>
            </a:r>
            <a:r>
              <a:rPr lang="en-CA" sz="4500" b="1" dirty="0" err="1"/>
              <a:t>ገይሩ</a:t>
            </a:r>
            <a:r>
              <a:rPr lang="en-CA" sz="4500" b="1" dirty="0"/>
              <a:t> </a:t>
            </a:r>
            <a:r>
              <a:rPr lang="en-CA" sz="4500" b="1" dirty="0" err="1"/>
              <a:t>ነቡኡ</a:t>
            </a:r>
            <a:r>
              <a:rPr lang="en-CA" sz="4500" b="1" dirty="0"/>
              <a:t> </a:t>
            </a:r>
            <a:r>
              <a:rPr lang="en-CA" sz="4500" b="1" dirty="0" err="1"/>
              <a:t>ዘዕረገ</a:t>
            </a:r>
            <a:r>
              <a:rPr lang="en-CA" sz="4500" b="1" dirty="0"/>
              <a:t>፥ </a:t>
            </a:r>
            <a:r>
              <a:rPr lang="en-CA" sz="4500" b="1" dirty="0" err="1"/>
              <a:t>ናይ</a:t>
            </a:r>
            <a:r>
              <a:rPr lang="en-CA" sz="4500" b="1" dirty="0"/>
              <a:t> </a:t>
            </a:r>
            <a:r>
              <a:rPr lang="en-CA" sz="4500" b="1" dirty="0" err="1" smtClean="0"/>
              <a:t>እግዚኣብሄር</a:t>
            </a:r>
            <a:r>
              <a:rPr lang="en-CA" sz="4500" b="1" dirty="0" smtClean="0"/>
              <a:t> </a:t>
            </a:r>
            <a:r>
              <a:rPr lang="en-CA" sz="4500" b="1" dirty="0" err="1"/>
              <a:t>ቃል</a:t>
            </a:r>
            <a:r>
              <a:rPr lang="en-CA" sz="4500" b="1" dirty="0"/>
              <a:t> </a:t>
            </a:r>
            <a:r>
              <a:rPr lang="en-CA" sz="4500" b="1" dirty="0" err="1"/>
              <a:t>እዩ</a:t>
            </a:r>
            <a:r>
              <a:rPr lang="en-CA" sz="4500" b="1" dirty="0"/>
              <a:t>። </a:t>
            </a:r>
            <a:r>
              <a:rPr lang="en-CA" sz="4500" b="1" dirty="0" smtClean="0"/>
              <a:t> </a:t>
            </a:r>
          </a:p>
          <a:p>
            <a:r>
              <a:rPr lang="en-CA" sz="4500" b="1" dirty="0" smtClean="0"/>
              <a:t>ኦ </a:t>
            </a:r>
            <a:r>
              <a:rPr lang="en-CA" sz="4500" b="1" dirty="0" err="1"/>
              <a:t>ክርስቶስ</a:t>
            </a:r>
            <a:r>
              <a:rPr lang="en-CA" sz="4500" b="1" dirty="0"/>
              <a:t>፡ </a:t>
            </a:r>
            <a:r>
              <a:rPr lang="en-CA" sz="4500" b="1" dirty="0" err="1"/>
              <a:t>መጺእካ</a:t>
            </a:r>
            <a:r>
              <a:rPr lang="en-CA" sz="4500" b="1" dirty="0"/>
              <a:t> </a:t>
            </a:r>
            <a:r>
              <a:rPr lang="en-CA" sz="4500" b="1" dirty="0" err="1"/>
              <a:t>ስለ</a:t>
            </a:r>
            <a:r>
              <a:rPr lang="en-CA" sz="4500" b="1" dirty="0"/>
              <a:t> </a:t>
            </a:r>
            <a:r>
              <a:rPr lang="en-CA" sz="4500" b="1" dirty="0" err="1" smtClean="0"/>
              <a:t>ዘድኃንካና</a:t>
            </a:r>
            <a:r>
              <a:rPr lang="en-CA" sz="4500" b="1" dirty="0"/>
              <a:t>፥ </a:t>
            </a:r>
            <a:r>
              <a:rPr lang="en-CA" sz="4500" b="1" dirty="0" err="1"/>
              <a:t>ምስ</a:t>
            </a:r>
            <a:r>
              <a:rPr lang="en-CA" sz="4500" b="1" dirty="0"/>
              <a:t> </a:t>
            </a:r>
            <a:r>
              <a:rPr lang="en-CA" sz="4500" b="1" dirty="0" err="1"/>
              <a:t>ኄር</a:t>
            </a:r>
            <a:r>
              <a:rPr lang="en-CA" sz="4500" b="1" dirty="0"/>
              <a:t> </a:t>
            </a:r>
            <a:r>
              <a:rPr lang="en-CA" sz="4500" b="1" dirty="0" err="1" smtClean="0"/>
              <a:t>ሰማያዊ</a:t>
            </a:r>
            <a:r>
              <a:rPr lang="en-CA" sz="4500" b="1" dirty="0" smtClean="0"/>
              <a:t> </a:t>
            </a:r>
            <a:r>
              <a:rPr lang="en-CA" sz="4500" b="1" dirty="0" err="1"/>
              <a:t>ኣቦኻን</a:t>
            </a:r>
            <a:r>
              <a:rPr lang="en-CA" sz="4500" b="1" dirty="0"/>
              <a:t> </a:t>
            </a:r>
            <a:r>
              <a:rPr lang="en-CA" sz="4500" b="1" dirty="0" err="1"/>
              <a:t>ምስ</a:t>
            </a:r>
            <a:r>
              <a:rPr lang="en-CA" sz="4500" b="1" dirty="0"/>
              <a:t> </a:t>
            </a:r>
            <a:r>
              <a:rPr lang="en-CA" sz="4500" b="1" dirty="0" err="1" smtClean="0"/>
              <a:t>መሕወዩ</a:t>
            </a:r>
            <a:r>
              <a:rPr lang="en-CA" sz="4500" b="1" dirty="0" smtClean="0"/>
              <a:t> </a:t>
            </a:r>
            <a:r>
              <a:rPr lang="en-CA" sz="4500" b="1" dirty="0" err="1"/>
              <a:t>መንፈስ</a:t>
            </a:r>
            <a:r>
              <a:rPr lang="en-CA" sz="4500" b="1" dirty="0"/>
              <a:t> </a:t>
            </a:r>
            <a:r>
              <a:rPr lang="en-CA" sz="4500" b="1" dirty="0" err="1"/>
              <a:t>ቅዱስ</a:t>
            </a:r>
            <a:r>
              <a:rPr lang="en-CA" sz="4500" b="1" dirty="0"/>
              <a:t> </a:t>
            </a:r>
            <a:r>
              <a:rPr lang="en-CA" sz="4500" b="1" dirty="0" err="1"/>
              <a:t>ንሰግደልካ</a:t>
            </a:r>
            <a:r>
              <a:rPr lang="en-CA" sz="4500" b="1" dirty="0"/>
              <a:t> </a:t>
            </a:r>
            <a:r>
              <a:rPr lang="en-CA" sz="4500" b="1" dirty="0" err="1"/>
              <a:t>ኣሎና</a:t>
            </a:r>
            <a:r>
              <a:rPr lang="en-CA" sz="4500" b="1" dirty="0"/>
              <a:t>።</a:t>
            </a:r>
          </a:p>
        </p:txBody>
      </p:sp>
      <p:sp>
        <p:nvSpPr>
          <p:cNvPr id="9" name="Rectangle 8"/>
          <p:cNvSpPr/>
          <p:nvPr/>
        </p:nvSpPr>
        <p:spPr>
          <a:xfrm>
            <a:off x="7936876" y="52854"/>
            <a:ext cx="4391078" cy="6924973"/>
          </a:xfrm>
          <a:prstGeom prst="rect">
            <a:avLst/>
          </a:prstGeom>
        </p:spPr>
        <p:txBody>
          <a:bodyPr wrap="square">
            <a:spAutoFit/>
          </a:bodyPr>
          <a:lstStyle/>
          <a:p>
            <a:pPr marL="40639" marR="40639">
              <a:spcBef>
                <a:spcPts val="600"/>
              </a:spcBef>
              <a:buClr>
                <a:srgbClr val="000000"/>
              </a:buClr>
              <a:defRPr sz="2000"/>
            </a:pPr>
            <a:r>
              <a:rPr lang="en-US" sz="3600" dirty="0"/>
              <a:t>Who was </a:t>
            </a:r>
            <a:r>
              <a:rPr lang="en-US" sz="3700" dirty="0" smtClean="0"/>
              <a:t>made </a:t>
            </a:r>
            <a:r>
              <a:rPr lang="en-US" sz="3700" dirty="0"/>
              <a:t>man from you, Who </a:t>
            </a:r>
            <a:r>
              <a:rPr lang="en-US" sz="3700" dirty="0" smtClean="0"/>
              <a:t>offered Himself </a:t>
            </a:r>
            <a:r>
              <a:rPr lang="en-US" sz="3700" dirty="0"/>
              <a:t>to His Father as incense and </a:t>
            </a:r>
            <a:r>
              <a:rPr lang="en-US" sz="3700" dirty="0" smtClean="0"/>
              <a:t>an acceptable </a:t>
            </a:r>
            <a:r>
              <a:rPr lang="en-US" sz="3700" dirty="0"/>
              <a:t>sacrifice. We worship Thee</a:t>
            </a:r>
            <a:r>
              <a:rPr lang="en-US" sz="3700" dirty="0" smtClean="0"/>
              <a:t>, Christ</a:t>
            </a:r>
            <a:r>
              <a:rPr lang="en-US" sz="3700" dirty="0"/>
              <a:t>, with Thy good heavenly Father, </a:t>
            </a:r>
            <a:r>
              <a:rPr lang="en-US" sz="3700" dirty="0" smtClean="0"/>
              <a:t>and the </a:t>
            </a:r>
            <a:r>
              <a:rPr lang="en-US" sz="3700" dirty="0"/>
              <a:t>Holy Spirit, the life-giver, for Thou </a:t>
            </a:r>
            <a:r>
              <a:rPr lang="en-US" sz="3700" dirty="0" smtClean="0"/>
              <a:t>did come </a:t>
            </a:r>
            <a:r>
              <a:rPr lang="en-US" sz="3700" dirty="0"/>
              <a:t>and save us.</a:t>
            </a:r>
            <a:endParaRPr lang="en-US" sz="37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223545"/>
      </p:ext>
    </p:extLst>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001917"/>
          </a:xfrm>
          <a:prstGeom prst="rect">
            <a:avLst/>
          </a:prstGeom>
        </p:spPr>
        <p:txBody>
          <a:bodyPr wrap="square">
            <a:spAutoFit/>
          </a:bodyPr>
          <a:lstStyle/>
          <a:p>
            <a:r>
              <a:rPr lang="en-CA" sz="4500" dirty="0" err="1" smtClean="0">
                <a:solidFill>
                  <a:srgbClr val="FF0000"/>
                </a:solidFill>
              </a:rPr>
              <a:t>ይ.ካ</a:t>
            </a:r>
            <a:r>
              <a:rPr lang="en-CA" sz="4500" dirty="0" smtClean="0">
                <a:solidFill>
                  <a:srgbClr val="FF0000"/>
                </a:solidFill>
              </a:rPr>
              <a:t>. </a:t>
            </a:r>
            <a:r>
              <a:rPr lang="en-CA" sz="1400" dirty="0" smtClean="0">
                <a:solidFill>
                  <a:srgbClr val="FFC000"/>
                </a:solidFill>
              </a:rPr>
              <a:t>፻፳፯. </a:t>
            </a:r>
            <a:r>
              <a:rPr lang="en-CA" sz="4500" dirty="0" err="1" smtClean="0"/>
              <a:t>እግዚአብሔር</a:t>
            </a:r>
            <a:r>
              <a:rPr lang="en-CA" sz="4500" dirty="0" smtClean="0"/>
              <a:t> </a:t>
            </a:r>
            <a:r>
              <a:rPr lang="en-CA" sz="4500" dirty="0" err="1" smtClean="0"/>
              <a:t>አምላክነ</a:t>
            </a:r>
            <a:r>
              <a:rPr lang="en-CA" sz="4500" dirty="0" smtClean="0"/>
              <a:t> </a:t>
            </a:r>
            <a:r>
              <a:rPr lang="en-CA" sz="4500" dirty="0" err="1" smtClean="0"/>
              <a:t>በከመ</a:t>
            </a:r>
            <a:r>
              <a:rPr lang="en-CA" sz="4500" dirty="0" smtClean="0"/>
              <a:t> </a:t>
            </a:r>
            <a:r>
              <a:rPr lang="en-CA" sz="4500" dirty="0" err="1" smtClean="0"/>
              <a:t>አንኀልከ</a:t>
            </a:r>
            <a:r>
              <a:rPr lang="en-CA" sz="4500" dirty="0" smtClean="0"/>
              <a:t> </a:t>
            </a:r>
            <a:r>
              <a:rPr lang="en-CA" sz="4500" dirty="0" err="1" smtClean="0"/>
              <a:t>ቅድመ</a:t>
            </a:r>
            <a:r>
              <a:rPr lang="en-CA" sz="4500" dirty="0" smtClean="0"/>
              <a:t> </a:t>
            </a:r>
            <a:r>
              <a:rPr lang="en-CA" sz="4500" dirty="0" err="1" smtClean="0"/>
              <a:t>ጥቅማ</a:t>
            </a:r>
            <a:r>
              <a:rPr lang="en-CA" sz="4500" dirty="0" smtClean="0"/>
              <a:t> </a:t>
            </a:r>
            <a:r>
              <a:rPr lang="en-CA" sz="4500" dirty="0" err="1" smtClean="0"/>
              <a:t>ለኢያሪኮ</a:t>
            </a:r>
            <a:r>
              <a:rPr lang="en-CA" sz="4500" dirty="0" smtClean="0"/>
              <a:t> </a:t>
            </a:r>
            <a:r>
              <a:rPr lang="en-CA" sz="4500" dirty="0" err="1" smtClean="0"/>
              <a:t>በእደ</a:t>
            </a:r>
            <a:r>
              <a:rPr lang="en-CA" sz="4500" dirty="0" smtClean="0"/>
              <a:t> </a:t>
            </a:r>
            <a:r>
              <a:rPr lang="en-CA" sz="4500" dirty="0" err="1" smtClean="0"/>
              <a:t>ኢያሱ</a:t>
            </a:r>
            <a:r>
              <a:rPr lang="en-CA" sz="4500" dirty="0" smtClean="0"/>
              <a:t> </a:t>
            </a:r>
            <a:r>
              <a:rPr lang="en-CA" sz="4500" dirty="0" err="1" smtClean="0"/>
              <a:t>ገብርከ</a:t>
            </a:r>
            <a:r>
              <a:rPr lang="en-CA" sz="4500" dirty="0" smtClean="0"/>
              <a:t> </a:t>
            </a:r>
            <a:r>
              <a:rPr lang="en-CA" sz="4500" dirty="0" err="1" smtClean="0"/>
              <a:t>ወደ</a:t>
            </a:r>
            <a:r>
              <a:rPr lang="en-CA" sz="4500" dirty="0" smtClean="0"/>
              <a:t> </a:t>
            </a:r>
            <a:r>
              <a:rPr lang="en-CA" sz="4500" dirty="0" err="1" smtClean="0"/>
              <a:t>ነዌ</a:t>
            </a:r>
            <a:r>
              <a:rPr lang="en-CA" sz="4500" dirty="0" smtClean="0"/>
              <a:t> </a:t>
            </a:r>
            <a:r>
              <a:rPr lang="en-CA" sz="4500" dirty="0" err="1" smtClean="0"/>
              <a:t>ከማሁ</a:t>
            </a:r>
            <a:r>
              <a:rPr lang="en-CA" sz="4500" dirty="0" smtClean="0"/>
              <a:t> </a:t>
            </a:r>
            <a:r>
              <a:rPr lang="en-CA" sz="4500" dirty="0" err="1" smtClean="0"/>
              <a:t>አንኅል</a:t>
            </a:r>
            <a:r>
              <a:rPr lang="en-CA" sz="4500" dirty="0" smtClean="0"/>
              <a:t> </a:t>
            </a:r>
            <a:r>
              <a:rPr lang="en-CA" sz="4500" dirty="0" err="1" smtClean="0"/>
              <a:t>ጥቅመ</a:t>
            </a:r>
            <a:r>
              <a:rPr lang="en-CA" sz="4500" dirty="0" smtClean="0"/>
              <a:t> </a:t>
            </a:r>
            <a:r>
              <a:rPr lang="en-CA" sz="4500" dirty="0" err="1" smtClean="0"/>
              <a:t>ኃጢአትየ</a:t>
            </a:r>
            <a:r>
              <a:rPr lang="en-CA" sz="4500" dirty="0" smtClean="0"/>
              <a:t> </a:t>
            </a:r>
            <a:r>
              <a:rPr lang="en-CA" sz="4500" dirty="0" err="1" smtClean="0"/>
              <a:t>ወኃጢአተ</a:t>
            </a:r>
            <a:r>
              <a:rPr lang="en-CA" sz="4500" dirty="0" smtClean="0"/>
              <a:t> </a:t>
            </a:r>
            <a:r>
              <a:rPr lang="en-CA" sz="4500" dirty="0" err="1" smtClean="0"/>
              <a:t>ኵሉ</a:t>
            </a:r>
            <a:r>
              <a:rPr lang="en-CA" sz="4500" dirty="0" smtClean="0"/>
              <a:t> </a:t>
            </a:r>
            <a:r>
              <a:rPr lang="en-CA" sz="4500" dirty="0" err="1" smtClean="0"/>
              <a:t>ሕዝብከ</a:t>
            </a:r>
            <a:r>
              <a:rPr lang="en-CA" sz="4500" dirty="0" smtClean="0"/>
              <a:t> </a:t>
            </a:r>
            <a:r>
              <a:rPr lang="en-CA" sz="4500" dirty="0" err="1" smtClean="0"/>
              <a:t>በእደ</a:t>
            </a:r>
            <a:r>
              <a:rPr lang="en-CA" sz="4500" dirty="0" smtClean="0"/>
              <a:t> </a:t>
            </a:r>
            <a:r>
              <a:rPr lang="en-CA" sz="4500" dirty="0" err="1" smtClean="0"/>
              <a:t>ዚአየ</a:t>
            </a:r>
            <a:r>
              <a:rPr lang="en-CA" sz="4500" dirty="0" smtClean="0"/>
              <a:t> </a:t>
            </a:r>
            <a:r>
              <a:rPr lang="en-CA" sz="4500" dirty="0" err="1" smtClean="0"/>
              <a:t>አነ</a:t>
            </a:r>
            <a:r>
              <a:rPr lang="en-CA" sz="4500" dirty="0" smtClean="0"/>
              <a:t> </a:t>
            </a:r>
            <a:r>
              <a:rPr lang="en-CA" sz="4500" dirty="0" err="1" smtClean="0"/>
              <a:t>ገብርከ</a:t>
            </a:r>
            <a:r>
              <a:rPr lang="en-CA" sz="4500" dirty="0" smtClean="0"/>
              <a:t>።</a:t>
            </a:r>
            <a:endParaRPr lang="en-CA" sz="4500" dirty="0"/>
          </a:p>
          <a:p>
            <a:r>
              <a:rPr lang="en-CA" sz="4400" b="1" dirty="0"/>
              <a:t> </a:t>
            </a:r>
          </a:p>
        </p:txBody>
      </p:sp>
      <p:sp>
        <p:nvSpPr>
          <p:cNvPr id="3" name="Rectangle 2"/>
          <p:cNvSpPr/>
          <p:nvPr/>
        </p:nvSpPr>
        <p:spPr>
          <a:xfrm>
            <a:off x="4026632" y="-79653"/>
            <a:ext cx="4028017" cy="6555641"/>
          </a:xfrm>
          <a:prstGeom prst="rect">
            <a:avLst/>
          </a:prstGeom>
        </p:spPr>
        <p:txBody>
          <a:bodyPr wrap="square">
            <a:spAutoFit/>
          </a:bodyPr>
          <a:lstStyle/>
          <a:p>
            <a:r>
              <a:rPr lang="en-CA" sz="4200" dirty="0" err="1" smtClean="0">
                <a:solidFill>
                  <a:srgbClr val="FF0000"/>
                </a:solidFill>
              </a:rPr>
              <a:t>ይ.ካ</a:t>
            </a:r>
            <a:r>
              <a:rPr lang="en-CA" sz="4200" dirty="0" smtClean="0">
                <a:solidFill>
                  <a:srgbClr val="FF0000"/>
                </a:solidFill>
              </a:rPr>
              <a:t>. </a:t>
            </a:r>
            <a:r>
              <a:rPr lang="en-CA" sz="1400" dirty="0" smtClean="0">
                <a:solidFill>
                  <a:srgbClr val="FFC000"/>
                </a:solidFill>
              </a:rPr>
              <a:t>127. </a:t>
            </a:r>
            <a:r>
              <a:rPr lang="en-CA" sz="4200" dirty="0" smtClean="0"/>
              <a:t>ኦ </a:t>
            </a:r>
            <a:r>
              <a:rPr lang="en-CA" sz="4200" dirty="0" err="1" smtClean="0"/>
              <a:t>እግዚኣብሄር</a:t>
            </a:r>
            <a:r>
              <a:rPr lang="en-CA" sz="4200" dirty="0" smtClean="0"/>
              <a:t> </a:t>
            </a:r>
            <a:r>
              <a:rPr lang="en-CA" sz="4200" dirty="0" err="1" smtClean="0"/>
              <a:t>ኣምላኽና</a:t>
            </a:r>
            <a:r>
              <a:rPr lang="en-CA" sz="4200" dirty="0" smtClean="0"/>
              <a:t>፣ </a:t>
            </a:r>
            <a:r>
              <a:rPr lang="en-CA" sz="4200" dirty="0" err="1" smtClean="0"/>
              <a:t>ቀደም</a:t>
            </a:r>
            <a:r>
              <a:rPr lang="en-CA" sz="4200" dirty="0" smtClean="0"/>
              <a:t> </a:t>
            </a:r>
            <a:r>
              <a:rPr lang="en-CA" sz="4200" dirty="0" err="1" smtClean="0"/>
              <a:t>ብኢድ</a:t>
            </a:r>
            <a:r>
              <a:rPr lang="en-CA" sz="4200" dirty="0" smtClean="0"/>
              <a:t> </a:t>
            </a:r>
            <a:r>
              <a:rPr lang="en-CA" sz="4200" dirty="0" err="1" smtClean="0"/>
              <a:t>ባርያኻ</a:t>
            </a:r>
            <a:r>
              <a:rPr lang="en-CA" sz="4200" dirty="0" smtClean="0"/>
              <a:t> </a:t>
            </a:r>
            <a:r>
              <a:rPr lang="en-CA" sz="4200" dirty="0" err="1" smtClean="0"/>
              <a:t>ኢያሱ</a:t>
            </a:r>
            <a:r>
              <a:rPr lang="en-CA" sz="4200" dirty="0" smtClean="0"/>
              <a:t> </a:t>
            </a:r>
            <a:r>
              <a:rPr lang="en-CA" sz="4200" dirty="0" err="1" smtClean="0"/>
              <a:t>ወዲ</a:t>
            </a:r>
            <a:r>
              <a:rPr lang="en-CA" sz="4200" dirty="0" smtClean="0"/>
              <a:t> </a:t>
            </a:r>
            <a:r>
              <a:rPr lang="en-CA" sz="4200" dirty="0" err="1" smtClean="0"/>
              <a:t>ነዌ</a:t>
            </a:r>
            <a:r>
              <a:rPr lang="en-CA" sz="4200" dirty="0" smtClean="0"/>
              <a:t>፥ </a:t>
            </a:r>
            <a:r>
              <a:rPr lang="en-CA" sz="4200" dirty="0" err="1" smtClean="0"/>
              <a:t>ቀጽሪ</a:t>
            </a:r>
            <a:r>
              <a:rPr lang="en-CA" sz="4200" dirty="0" smtClean="0"/>
              <a:t> </a:t>
            </a:r>
            <a:r>
              <a:rPr lang="en-CA" sz="4200" dirty="0" err="1" smtClean="0"/>
              <a:t>ኢያሪኮ</a:t>
            </a:r>
            <a:r>
              <a:rPr lang="en-CA" sz="4200" dirty="0" smtClean="0"/>
              <a:t> </a:t>
            </a:r>
            <a:r>
              <a:rPr lang="en-CA" sz="4200" dirty="0" err="1" smtClean="0"/>
              <a:t>ከም</a:t>
            </a:r>
            <a:r>
              <a:rPr lang="en-CA" sz="4200" dirty="0" smtClean="0"/>
              <a:t> </a:t>
            </a:r>
            <a:r>
              <a:rPr lang="en-CA" sz="4200" dirty="0" err="1" smtClean="0"/>
              <a:t>ዘፍረስካ</a:t>
            </a:r>
            <a:r>
              <a:rPr lang="en-CA" sz="4200" dirty="0" smtClean="0"/>
              <a:t> ፣ </a:t>
            </a:r>
            <a:r>
              <a:rPr lang="en-CA" sz="4200" dirty="0" err="1" smtClean="0"/>
              <a:t>ከምኡ</a:t>
            </a:r>
            <a:r>
              <a:rPr lang="en-CA" sz="4200" dirty="0" smtClean="0"/>
              <a:t> </a:t>
            </a:r>
            <a:r>
              <a:rPr lang="en-CA" sz="4200" dirty="0" err="1" smtClean="0"/>
              <a:t>ብኣይ</a:t>
            </a:r>
            <a:r>
              <a:rPr lang="en-CA" sz="4200" dirty="0" smtClean="0"/>
              <a:t> </a:t>
            </a:r>
            <a:r>
              <a:rPr lang="en-CA" sz="4200" dirty="0" err="1" smtClean="0"/>
              <a:t>ብቓል</a:t>
            </a:r>
            <a:r>
              <a:rPr lang="en-CA" sz="4200" dirty="0" smtClean="0"/>
              <a:t> </a:t>
            </a:r>
            <a:r>
              <a:rPr lang="en-CA" sz="4200" dirty="0" err="1" smtClean="0"/>
              <a:t>ባርያኻ</a:t>
            </a:r>
            <a:r>
              <a:rPr lang="en-CA" sz="4200" dirty="0" smtClean="0"/>
              <a:t> </a:t>
            </a:r>
            <a:r>
              <a:rPr lang="en-CA" sz="4200" dirty="0" err="1" smtClean="0"/>
              <a:t>ቐጽሪ</a:t>
            </a:r>
            <a:r>
              <a:rPr lang="en-CA" sz="4200" dirty="0" smtClean="0"/>
              <a:t> </a:t>
            </a:r>
            <a:r>
              <a:rPr lang="en-CA" sz="4200" dirty="0" err="1" smtClean="0"/>
              <a:t>ኃጢኣተይን</a:t>
            </a:r>
            <a:r>
              <a:rPr lang="en-CA" sz="4200" dirty="0" smtClean="0"/>
              <a:t> </a:t>
            </a:r>
            <a:r>
              <a:rPr lang="en-CA" sz="4200" dirty="0" err="1" smtClean="0"/>
              <a:t>ኃጢኣት</a:t>
            </a:r>
            <a:r>
              <a:rPr lang="en-CA" sz="4200" dirty="0" smtClean="0"/>
              <a:t> </a:t>
            </a:r>
            <a:r>
              <a:rPr lang="en-CA" sz="4200" dirty="0" err="1" smtClean="0"/>
              <a:t>ኵሉ</a:t>
            </a:r>
            <a:r>
              <a:rPr lang="en-CA" sz="4200" dirty="0" smtClean="0"/>
              <a:t> </a:t>
            </a:r>
            <a:r>
              <a:rPr lang="en-CA" sz="4200" dirty="0" err="1" smtClean="0"/>
              <a:t>ህዝብኻን</a:t>
            </a:r>
            <a:r>
              <a:rPr lang="en-CA" sz="4200" dirty="0" smtClean="0"/>
              <a:t> </a:t>
            </a:r>
            <a:r>
              <a:rPr lang="en-CA" sz="4200" dirty="0" err="1" smtClean="0"/>
              <a:t>ኣፍርስ</a:t>
            </a:r>
            <a:r>
              <a:rPr lang="en-CA" sz="4200" dirty="0" smtClean="0"/>
              <a:t>።</a:t>
            </a:r>
            <a:endParaRPr lang="en-CA" sz="4200" dirty="0"/>
          </a:p>
        </p:txBody>
      </p:sp>
      <p:sp>
        <p:nvSpPr>
          <p:cNvPr id="9" name="Rectangle 8"/>
          <p:cNvSpPr/>
          <p:nvPr/>
        </p:nvSpPr>
        <p:spPr>
          <a:xfrm>
            <a:off x="7936876" y="52854"/>
            <a:ext cx="4391078" cy="6555641"/>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solidFill>
                  <a:srgbClr val="D84800"/>
                </a:solidFill>
                <a:uFill>
                  <a:solidFill>
                    <a:srgbClr val="D84800"/>
                  </a:solidFill>
                </a:uFill>
              </a:rPr>
              <a:t>Priest: </a:t>
            </a:r>
            <a:r>
              <a:rPr lang="en-US" sz="1400" dirty="0" smtClean="0">
                <a:solidFill>
                  <a:srgbClr val="FFC000"/>
                </a:solidFill>
                <a:uFill>
                  <a:solidFill>
                    <a:srgbClr val="D84800"/>
                  </a:solidFill>
                </a:uFill>
              </a:rPr>
              <a:t>127</a:t>
            </a:r>
            <a:r>
              <a:rPr lang="en-US" sz="1400" dirty="0">
                <a:solidFill>
                  <a:srgbClr val="FFC000"/>
                </a:solidFill>
                <a:uFill>
                  <a:solidFill>
                    <a:srgbClr val="D84800"/>
                  </a:solidFill>
                </a:uFill>
              </a:rPr>
              <a:t>. </a:t>
            </a:r>
            <a:r>
              <a:rPr lang="en-US" sz="3500" dirty="0" smtClean="0">
                <a:uFill>
                  <a:solidFill>
                    <a:srgbClr val="D84800"/>
                  </a:solidFill>
                </a:uFill>
              </a:rPr>
              <a:t>Lord </a:t>
            </a:r>
            <a:r>
              <a:rPr lang="en-US" sz="3500" dirty="0">
                <a:uFill>
                  <a:solidFill>
                    <a:srgbClr val="D84800"/>
                  </a:solidFill>
                </a:uFill>
              </a:rPr>
              <a:t>our God, as of old Thou </a:t>
            </a:r>
            <a:r>
              <a:rPr lang="en-US" sz="3500" dirty="0" smtClean="0">
                <a:uFill>
                  <a:solidFill>
                    <a:srgbClr val="D84800"/>
                  </a:solidFill>
                </a:uFill>
              </a:rPr>
              <a:t>demolished the </a:t>
            </a:r>
            <a:r>
              <a:rPr lang="en-US" sz="3500" dirty="0">
                <a:uFill>
                  <a:solidFill>
                    <a:srgbClr val="D84800"/>
                  </a:solidFill>
                </a:uFill>
              </a:rPr>
              <a:t>walls of Jericho at the hands of </a:t>
            </a:r>
            <a:r>
              <a:rPr lang="en-US" sz="3500" dirty="0" smtClean="0">
                <a:uFill>
                  <a:solidFill>
                    <a:srgbClr val="D84800"/>
                  </a:solidFill>
                </a:uFill>
              </a:rPr>
              <a:t>Joshua the </a:t>
            </a:r>
            <a:r>
              <a:rPr lang="en-US" sz="3500" dirty="0">
                <a:uFill>
                  <a:solidFill>
                    <a:srgbClr val="D84800"/>
                  </a:solidFill>
                </a:uFill>
              </a:rPr>
              <a:t>son of Nun, Thy servant, in like </a:t>
            </a:r>
            <a:r>
              <a:rPr lang="en-US" sz="3500" dirty="0" smtClean="0">
                <a:uFill>
                  <a:solidFill>
                    <a:srgbClr val="D84800"/>
                  </a:solidFill>
                </a:uFill>
              </a:rPr>
              <a:t>manner demolish </a:t>
            </a:r>
            <a:r>
              <a:rPr lang="en-US" sz="3500" dirty="0">
                <a:uFill>
                  <a:solidFill>
                    <a:srgbClr val="D84800"/>
                  </a:solidFill>
                </a:uFill>
              </a:rPr>
              <a:t>the walls of my sin, and the </a:t>
            </a:r>
            <a:r>
              <a:rPr lang="en-US" sz="3500" dirty="0" smtClean="0">
                <a:uFill>
                  <a:solidFill>
                    <a:srgbClr val="D84800"/>
                  </a:solidFill>
                </a:uFill>
              </a:rPr>
              <a:t>sins of </a:t>
            </a:r>
            <a:r>
              <a:rPr lang="en-US" sz="3500" dirty="0">
                <a:uFill>
                  <a:solidFill>
                    <a:srgbClr val="D84800"/>
                  </a:solidFill>
                </a:uFill>
              </a:rPr>
              <a:t>all Thy people at my hands: even </a:t>
            </a:r>
            <a:r>
              <a:rPr lang="en-US" sz="3500" dirty="0" smtClean="0">
                <a:uFill>
                  <a:solidFill>
                    <a:srgbClr val="D84800"/>
                  </a:solidFill>
                </a:uFill>
              </a:rPr>
              <a:t>at mine</a:t>
            </a:r>
            <a:r>
              <a:rPr lang="en-US" sz="3500" dirty="0">
                <a:uFill>
                  <a:solidFill>
                    <a:srgbClr val="D84800"/>
                  </a:solidFill>
                </a:uFill>
              </a:rPr>
              <a:t>, Thy servant.</a:t>
            </a:r>
            <a:endParaRPr lang="en-US" sz="35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841841"/>
      </p:ext>
    </p:extLst>
  </p:cSld>
  <p:clrMapOvr>
    <a:masterClrMapping/>
  </p:clrMapOvr>
  <p:transition spd="me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509474"/>
          </a:xfrm>
          <a:prstGeom prst="rect">
            <a:avLst/>
          </a:prstGeom>
        </p:spPr>
        <p:txBody>
          <a:bodyPr wrap="square">
            <a:spAutoFit/>
          </a:bodyPr>
          <a:lstStyle/>
          <a:p>
            <a:r>
              <a:rPr lang="en-CA" sz="4500" dirty="0" err="1" smtClean="0">
                <a:solidFill>
                  <a:srgbClr val="FF0000"/>
                </a:solidFill>
              </a:rPr>
              <a:t>ይ.ካ</a:t>
            </a:r>
            <a:r>
              <a:rPr lang="en-CA" sz="4500" dirty="0" smtClean="0">
                <a:solidFill>
                  <a:srgbClr val="FF0000"/>
                </a:solidFill>
              </a:rPr>
              <a:t>. </a:t>
            </a:r>
            <a:r>
              <a:rPr lang="en-CA" sz="1400" dirty="0" smtClean="0">
                <a:solidFill>
                  <a:srgbClr val="FFC000"/>
                </a:solidFill>
              </a:rPr>
              <a:t>፻፳፰. </a:t>
            </a:r>
            <a:r>
              <a:rPr lang="en-CA" sz="4500" dirty="0" err="1" smtClean="0"/>
              <a:t>ቦአ</a:t>
            </a:r>
            <a:r>
              <a:rPr lang="en-CA" sz="4500" dirty="0" smtClean="0"/>
              <a:t> </a:t>
            </a:r>
            <a:r>
              <a:rPr lang="en-CA" sz="4500" dirty="0" err="1" smtClean="0"/>
              <a:t>መልአክ</a:t>
            </a:r>
            <a:r>
              <a:rPr lang="en-CA" sz="4500" dirty="0" smtClean="0"/>
              <a:t> </a:t>
            </a:r>
            <a:r>
              <a:rPr lang="en-CA" sz="4500" dirty="0" err="1" smtClean="0"/>
              <a:t>ሃቤሃ</a:t>
            </a:r>
            <a:r>
              <a:rPr lang="en-CA" sz="4500" dirty="0" smtClean="0"/>
              <a:t> </a:t>
            </a:r>
            <a:r>
              <a:rPr lang="en-CA" sz="4500" dirty="0" err="1" smtClean="0"/>
              <a:t>ወቆመ</a:t>
            </a:r>
            <a:r>
              <a:rPr lang="en-CA" sz="4500" dirty="0" smtClean="0"/>
              <a:t> </a:t>
            </a:r>
            <a:r>
              <a:rPr lang="en-CA" sz="4500" dirty="0" err="1" smtClean="0"/>
              <a:t>ቅድሜሃ</a:t>
            </a:r>
            <a:r>
              <a:rPr lang="en-CA" sz="4500" dirty="0" smtClean="0"/>
              <a:t> </a:t>
            </a:r>
            <a:r>
              <a:rPr lang="en-CA" sz="4500" dirty="0" err="1" smtClean="0"/>
              <a:t>ወይቤላ</a:t>
            </a:r>
            <a:r>
              <a:rPr lang="en-CA" sz="4500" dirty="0" smtClean="0"/>
              <a:t>:</a:t>
            </a:r>
          </a:p>
          <a:p>
            <a:r>
              <a:rPr lang="en-CA" sz="4500" dirty="0"/>
              <a:t> </a:t>
            </a:r>
            <a:r>
              <a:rPr lang="en-CA" sz="4500" dirty="0" smtClean="0"/>
              <a:t>    </a:t>
            </a:r>
            <a:r>
              <a:rPr lang="en-CA" sz="4500" dirty="0" err="1" smtClean="0"/>
              <a:t>ተፈሥሒ</a:t>
            </a:r>
            <a:endParaRPr lang="en-CA" sz="4500" dirty="0" smtClean="0"/>
          </a:p>
          <a:p>
            <a:r>
              <a:rPr lang="en-CA" sz="4500" dirty="0"/>
              <a:t> </a:t>
            </a:r>
            <a:r>
              <a:rPr lang="en-CA" sz="4500" dirty="0" smtClean="0"/>
              <a:t>    </a:t>
            </a:r>
            <a:r>
              <a:rPr lang="en-CA" sz="4500" dirty="0" err="1"/>
              <a:t>ተፈሥሒ</a:t>
            </a:r>
            <a:endParaRPr lang="en-CA" sz="4500" dirty="0"/>
          </a:p>
          <a:p>
            <a:r>
              <a:rPr lang="en-CA" sz="4500" dirty="0" smtClean="0"/>
              <a:t>    </a:t>
            </a:r>
            <a:r>
              <a:rPr lang="en-CA" sz="4500" dirty="0" err="1" smtClean="0"/>
              <a:t>ተፈሥሒ</a:t>
            </a:r>
            <a:endParaRPr lang="en-CA" sz="4500" dirty="0"/>
          </a:p>
          <a:p>
            <a:r>
              <a:rPr lang="en-CA" sz="4500" dirty="0" smtClean="0"/>
              <a:t>ኦ </a:t>
            </a:r>
            <a:r>
              <a:rPr lang="en-CA" sz="4500" dirty="0" err="1" smtClean="0"/>
              <a:t>ምልእተ</a:t>
            </a:r>
            <a:r>
              <a:rPr lang="en-CA" sz="4500" dirty="0" smtClean="0"/>
              <a:t> </a:t>
            </a:r>
            <a:r>
              <a:rPr lang="en-CA" sz="4500" dirty="0" err="1" smtClean="0"/>
              <a:t>ጸጋ</a:t>
            </a:r>
            <a:r>
              <a:rPr lang="en-CA" sz="4500" dirty="0" smtClean="0"/>
              <a:t> </a:t>
            </a:r>
          </a:p>
          <a:p>
            <a:endParaRPr lang="en-CA" sz="1400" dirty="0"/>
          </a:p>
          <a:p>
            <a:r>
              <a:rPr lang="en-CA" sz="4400" b="1" dirty="0" err="1" smtClean="0">
                <a:solidFill>
                  <a:srgbClr val="FFFF00"/>
                </a:solidFill>
              </a:rPr>
              <a:t>ይ.ሕ</a:t>
            </a:r>
            <a:r>
              <a:rPr lang="en-CA" sz="4400" b="1" dirty="0" smtClean="0">
                <a:solidFill>
                  <a:srgbClr val="FFFF00"/>
                </a:solidFill>
              </a:rPr>
              <a:t>. </a:t>
            </a:r>
            <a:r>
              <a:rPr lang="en-CA" sz="4400" b="1" dirty="0" err="1" smtClean="0"/>
              <a:t>እግዚአብሔር</a:t>
            </a:r>
            <a:r>
              <a:rPr lang="en-CA" sz="4400" b="1" dirty="0" smtClean="0"/>
              <a:t> </a:t>
            </a:r>
            <a:r>
              <a:rPr lang="en-CA" sz="4400" b="1" dirty="0" err="1" smtClean="0"/>
              <a:t>ምስሌኪ</a:t>
            </a:r>
            <a:endParaRPr lang="en-CA" sz="4400" b="1" dirty="0"/>
          </a:p>
        </p:txBody>
      </p:sp>
      <p:sp>
        <p:nvSpPr>
          <p:cNvPr id="3" name="Rectangle 2"/>
          <p:cNvSpPr/>
          <p:nvPr/>
        </p:nvSpPr>
        <p:spPr>
          <a:xfrm>
            <a:off x="4026632" y="-79653"/>
            <a:ext cx="4028017" cy="7017306"/>
          </a:xfrm>
          <a:prstGeom prst="rect">
            <a:avLst/>
          </a:prstGeom>
        </p:spPr>
        <p:txBody>
          <a:bodyPr wrap="square">
            <a:spAutoFit/>
          </a:bodyPr>
          <a:lstStyle/>
          <a:p>
            <a:r>
              <a:rPr lang="en-CA" sz="4200" dirty="0" err="1" smtClean="0">
                <a:solidFill>
                  <a:srgbClr val="FF0000"/>
                </a:solidFill>
              </a:rPr>
              <a:t>ይ.ካ</a:t>
            </a:r>
            <a:r>
              <a:rPr lang="en-CA" sz="4200" dirty="0" smtClean="0">
                <a:solidFill>
                  <a:srgbClr val="FF0000"/>
                </a:solidFill>
              </a:rPr>
              <a:t>. </a:t>
            </a:r>
            <a:r>
              <a:rPr lang="en-CA" sz="1400" dirty="0" smtClean="0">
                <a:solidFill>
                  <a:srgbClr val="FFC000"/>
                </a:solidFill>
              </a:rPr>
              <a:t>128. </a:t>
            </a:r>
            <a:r>
              <a:rPr lang="en-CA" sz="4500" dirty="0" err="1" smtClean="0"/>
              <a:t>መልኣኽ</a:t>
            </a:r>
            <a:r>
              <a:rPr lang="en-CA" sz="4500" dirty="0" smtClean="0"/>
              <a:t> </a:t>
            </a:r>
            <a:r>
              <a:rPr lang="en-CA" sz="4500" dirty="0" err="1" smtClean="0"/>
              <a:t>ናብኣ</a:t>
            </a:r>
            <a:r>
              <a:rPr lang="en-CA" sz="4500" dirty="0" smtClean="0"/>
              <a:t> </a:t>
            </a:r>
            <a:r>
              <a:rPr lang="en-CA" sz="4500" dirty="0" err="1" smtClean="0"/>
              <a:t>ኣትዩ</a:t>
            </a:r>
            <a:r>
              <a:rPr lang="en-CA" sz="4500" dirty="0" smtClean="0"/>
              <a:t>፥ </a:t>
            </a:r>
            <a:r>
              <a:rPr lang="en-CA" sz="4500" dirty="0" err="1" smtClean="0"/>
              <a:t>ኣብ</a:t>
            </a:r>
            <a:r>
              <a:rPr lang="en-CA" sz="4500" dirty="0" smtClean="0"/>
              <a:t> </a:t>
            </a:r>
            <a:r>
              <a:rPr lang="en-CA" sz="4500" dirty="0" err="1" smtClean="0"/>
              <a:t>ቅድሚኣ</a:t>
            </a:r>
            <a:r>
              <a:rPr lang="en-CA" sz="4500" dirty="0" smtClean="0"/>
              <a:t> </a:t>
            </a:r>
            <a:r>
              <a:rPr lang="en-CA" sz="4500" dirty="0" err="1" smtClean="0"/>
              <a:t>ደው</a:t>
            </a:r>
            <a:r>
              <a:rPr lang="en-CA" sz="4500" dirty="0" smtClean="0"/>
              <a:t> </a:t>
            </a:r>
            <a:r>
              <a:rPr lang="en-CA" sz="4500" dirty="0" err="1" smtClean="0"/>
              <a:t>ኢሉ</a:t>
            </a:r>
            <a:r>
              <a:rPr lang="en-CA" sz="4500" dirty="0" smtClean="0"/>
              <a:t>፣ ኦ </a:t>
            </a:r>
            <a:r>
              <a:rPr lang="en-CA" sz="4500" dirty="0" err="1" smtClean="0"/>
              <a:t>ምልእተ</a:t>
            </a:r>
            <a:r>
              <a:rPr lang="en-CA" sz="4500" dirty="0" smtClean="0"/>
              <a:t> </a:t>
            </a:r>
            <a:r>
              <a:rPr lang="en-CA" sz="4500" dirty="0" err="1" smtClean="0"/>
              <a:t>ጸጋ</a:t>
            </a:r>
            <a:r>
              <a:rPr lang="en-CA" sz="4500" dirty="0" smtClean="0"/>
              <a:t> </a:t>
            </a:r>
          </a:p>
          <a:p>
            <a:r>
              <a:rPr lang="en-CA" sz="4500" dirty="0"/>
              <a:t> </a:t>
            </a:r>
            <a:r>
              <a:rPr lang="en-CA" sz="4500" dirty="0" smtClean="0"/>
              <a:t>     </a:t>
            </a:r>
            <a:r>
              <a:rPr lang="en-CA" sz="4500" dirty="0" err="1" smtClean="0"/>
              <a:t>ተሓጐሲ</a:t>
            </a:r>
            <a:r>
              <a:rPr lang="en-CA" sz="4500" dirty="0" smtClean="0"/>
              <a:t> ፥</a:t>
            </a:r>
          </a:p>
          <a:p>
            <a:r>
              <a:rPr lang="en-CA" sz="4500" dirty="0"/>
              <a:t> </a:t>
            </a:r>
            <a:r>
              <a:rPr lang="en-CA" sz="4500" dirty="0" smtClean="0"/>
              <a:t>     </a:t>
            </a:r>
            <a:r>
              <a:rPr lang="en-CA" sz="4500" dirty="0" err="1" smtClean="0"/>
              <a:t>ተሓጐሲ</a:t>
            </a:r>
            <a:endParaRPr lang="en-CA" sz="4500" dirty="0" smtClean="0"/>
          </a:p>
          <a:p>
            <a:r>
              <a:rPr lang="en-CA" sz="4500" dirty="0"/>
              <a:t> </a:t>
            </a:r>
            <a:r>
              <a:rPr lang="en-CA" sz="4500" dirty="0" smtClean="0"/>
              <a:t>     </a:t>
            </a:r>
            <a:r>
              <a:rPr lang="en-CA" sz="4500" dirty="0" err="1" smtClean="0"/>
              <a:t>ባህ</a:t>
            </a:r>
            <a:r>
              <a:rPr lang="en-CA" sz="4500" dirty="0" smtClean="0"/>
              <a:t> </a:t>
            </a:r>
            <a:r>
              <a:rPr lang="en-CA" sz="4500" dirty="0" err="1" smtClean="0"/>
              <a:t>ይበልኪ</a:t>
            </a:r>
            <a:r>
              <a:rPr lang="en-CA" sz="4500" dirty="0" smtClean="0"/>
              <a:t> </a:t>
            </a:r>
          </a:p>
          <a:p>
            <a:r>
              <a:rPr lang="en-CA" sz="4500" dirty="0" err="1" smtClean="0"/>
              <a:t>በላ</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እግዚኣብሄር</a:t>
            </a:r>
            <a:r>
              <a:rPr lang="en-CA" sz="4500" dirty="0" smtClean="0"/>
              <a:t> </a:t>
            </a:r>
            <a:r>
              <a:rPr lang="en-CA" sz="4500" dirty="0" err="1" smtClean="0"/>
              <a:t>ምሳኺ</a:t>
            </a:r>
            <a:r>
              <a:rPr lang="en-CA" sz="4500" dirty="0" smtClean="0"/>
              <a:t> </a:t>
            </a:r>
            <a:r>
              <a:rPr lang="en-CA" sz="4500" dirty="0" err="1" smtClean="0"/>
              <a:t>እዩ</a:t>
            </a:r>
            <a:r>
              <a:rPr lang="en-CA" sz="4500" dirty="0" smtClean="0"/>
              <a:t>።</a:t>
            </a:r>
            <a:endParaRPr lang="en-CA" sz="4500" dirty="0"/>
          </a:p>
        </p:txBody>
      </p:sp>
      <p:sp>
        <p:nvSpPr>
          <p:cNvPr id="9" name="Rectangle 8"/>
          <p:cNvSpPr/>
          <p:nvPr/>
        </p:nvSpPr>
        <p:spPr>
          <a:xfrm>
            <a:off x="7936876" y="52854"/>
            <a:ext cx="4391078" cy="6909584"/>
          </a:xfrm>
          <a:prstGeom prst="rect">
            <a:avLst/>
          </a:prstGeom>
        </p:spPr>
        <p:txBody>
          <a:bodyPr wrap="square">
            <a:spAutoFit/>
          </a:bodyPr>
          <a:lstStyle/>
          <a:p>
            <a:pPr marL="40639" marR="40639">
              <a:spcBef>
                <a:spcPts val="600"/>
              </a:spcBef>
              <a:buClr>
                <a:srgbClr val="D84800"/>
              </a:buClr>
              <a:buFont typeface="Arial"/>
              <a:defRPr sz="2800"/>
            </a:pPr>
            <a:r>
              <a:rPr lang="en-US" sz="3800" b="1" dirty="0">
                <a:solidFill>
                  <a:srgbClr val="D84800"/>
                </a:solidFill>
                <a:uFill>
                  <a:solidFill>
                    <a:srgbClr val="D84800"/>
                  </a:solidFill>
                </a:uFill>
              </a:rPr>
              <a:t>Priest</a:t>
            </a:r>
            <a:r>
              <a:rPr lang="en-US" sz="3800" b="1" dirty="0" smtClean="0">
                <a:solidFill>
                  <a:srgbClr val="D84800"/>
                </a:solidFill>
                <a:uFill>
                  <a:solidFill>
                    <a:srgbClr val="D84800"/>
                  </a:solidFill>
                </a:uFill>
              </a:rPr>
              <a:t>:</a:t>
            </a:r>
            <a:r>
              <a:rPr lang="en-US" sz="3800" dirty="0" smtClean="0"/>
              <a:t> </a:t>
            </a:r>
            <a:r>
              <a:rPr lang="en-US" sz="1400" dirty="0" smtClean="0">
                <a:solidFill>
                  <a:srgbClr val="FFC000"/>
                </a:solidFill>
              </a:rPr>
              <a:t>128.</a:t>
            </a:r>
            <a:r>
              <a:rPr lang="en-US" sz="3800" dirty="0" smtClean="0"/>
              <a:t>The </a:t>
            </a:r>
            <a:r>
              <a:rPr lang="en-US" sz="3800" dirty="0"/>
              <a:t>angel went in unto her and stood in front of her and said to her:  </a:t>
            </a:r>
            <a:r>
              <a:rPr lang="en-US" sz="3800" dirty="0" smtClean="0"/>
              <a:t> </a:t>
            </a:r>
          </a:p>
          <a:p>
            <a:pPr marL="40639" marR="40639">
              <a:spcBef>
                <a:spcPts val="600"/>
              </a:spcBef>
              <a:buClr>
                <a:srgbClr val="D84800"/>
              </a:buClr>
              <a:buFont typeface="Arial"/>
              <a:defRPr sz="2800"/>
            </a:pPr>
            <a:r>
              <a:rPr lang="en-US" sz="3800" dirty="0"/>
              <a:t> </a:t>
            </a:r>
            <a:r>
              <a:rPr lang="en-US" sz="3800" dirty="0" smtClean="0"/>
              <a:t>        </a:t>
            </a:r>
            <a:r>
              <a:rPr lang="en-US" sz="3800" dirty="0"/>
              <a:t>r</a:t>
            </a:r>
            <a:r>
              <a:rPr lang="en-US" sz="3800" dirty="0" smtClean="0"/>
              <a:t>ejoice,</a:t>
            </a:r>
          </a:p>
          <a:p>
            <a:pPr marL="40639" marR="40639">
              <a:spcBef>
                <a:spcPts val="600"/>
              </a:spcBef>
              <a:buClr>
                <a:srgbClr val="D84800"/>
              </a:buClr>
              <a:buFont typeface="Arial"/>
              <a:defRPr sz="2800"/>
            </a:pPr>
            <a:r>
              <a:rPr lang="en-US" sz="3800" dirty="0" smtClean="0"/>
              <a:t>         rejoice</a:t>
            </a:r>
            <a:r>
              <a:rPr lang="en-US" sz="3800" dirty="0"/>
              <a:t>, </a:t>
            </a:r>
            <a:endParaRPr lang="en-US" sz="3800" dirty="0" smtClean="0"/>
          </a:p>
          <a:p>
            <a:pPr marL="40639" marR="40639">
              <a:spcBef>
                <a:spcPts val="600"/>
              </a:spcBef>
              <a:buClr>
                <a:srgbClr val="D84800"/>
              </a:buClr>
              <a:buFont typeface="Arial"/>
              <a:defRPr sz="2800"/>
            </a:pPr>
            <a:r>
              <a:rPr lang="en-US" sz="3800" dirty="0"/>
              <a:t> </a:t>
            </a:r>
            <a:r>
              <a:rPr lang="en-US" sz="3800" dirty="0" smtClean="0"/>
              <a:t>        rejoice</a:t>
            </a:r>
            <a:r>
              <a:rPr lang="en-US" sz="3800" dirty="0"/>
              <a:t>, </a:t>
            </a:r>
            <a:endParaRPr lang="en-US" sz="3800" dirty="0" smtClean="0"/>
          </a:p>
          <a:p>
            <a:pPr marL="40639" marR="40639">
              <a:spcBef>
                <a:spcPts val="600"/>
              </a:spcBef>
              <a:buClr>
                <a:srgbClr val="D84800"/>
              </a:buClr>
              <a:buFont typeface="Arial"/>
              <a:defRPr sz="2800"/>
            </a:pPr>
            <a:r>
              <a:rPr lang="en-US" sz="3800" dirty="0" smtClean="0"/>
              <a:t>Thou </a:t>
            </a:r>
            <a:r>
              <a:rPr lang="en-US" sz="3800" dirty="0"/>
              <a:t>that art full of grace</a:t>
            </a:r>
            <a:r>
              <a:rPr lang="en-US" sz="3800" dirty="0" smtClean="0"/>
              <a:t>.</a:t>
            </a:r>
          </a:p>
          <a:p>
            <a:pPr marL="40639" marR="40639">
              <a:spcBef>
                <a:spcPts val="600"/>
              </a:spcBef>
              <a:buClr>
                <a:srgbClr val="D84800"/>
              </a:buClr>
              <a:defRPr sz="2800"/>
            </a:pPr>
            <a:r>
              <a:rPr lang="en-US" sz="3800" b="1" dirty="0">
                <a:solidFill>
                  <a:srgbClr val="FFFF00"/>
                </a:solidFill>
                <a:uFill>
                  <a:solidFill>
                    <a:srgbClr val="0329D6"/>
                  </a:solidFill>
                </a:uFill>
              </a:rPr>
              <a:t>People</a:t>
            </a:r>
            <a:r>
              <a:rPr lang="en-US" sz="3800" b="1" dirty="0" smtClean="0">
                <a:solidFill>
                  <a:srgbClr val="FFFF00"/>
                </a:solidFill>
                <a:uFill>
                  <a:solidFill>
                    <a:srgbClr val="0329D6"/>
                  </a:solidFill>
                </a:uFill>
              </a:rPr>
              <a:t>:</a:t>
            </a:r>
            <a:r>
              <a:rPr lang="en-US" sz="3800" dirty="0" smtClean="0">
                <a:solidFill>
                  <a:srgbClr val="FFFF00"/>
                </a:solidFill>
                <a:uFill>
                  <a:solidFill>
                    <a:srgbClr val="0329D6"/>
                  </a:solidFill>
                </a:uFill>
              </a:rPr>
              <a:t>  </a:t>
            </a:r>
            <a:r>
              <a:rPr lang="en-US" sz="3800" dirty="0">
                <a:solidFill>
                  <a:schemeClr val="tx1">
                    <a:lumMod val="95000"/>
                  </a:schemeClr>
                </a:solidFill>
                <a:uFill>
                  <a:solidFill>
                    <a:srgbClr val="0329D6"/>
                  </a:solidFill>
                </a:uFill>
              </a:rPr>
              <a:t>The Lord is with thee</a:t>
            </a:r>
            <a:r>
              <a:rPr lang="en-US" sz="3800" dirty="0" smtClean="0">
                <a:solidFill>
                  <a:schemeClr val="tx1">
                    <a:lumMod val="95000"/>
                  </a:schemeClr>
                </a:solidFill>
                <a:uFill>
                  <a:solidFill>
                    <a:srgbClr val="0329D6"/>
                  </a:solidFill>
                </a:uFill>
              </a:rPr>
              <a:t>.</a:t>
            </a:r>
            <a:endParaRPr lang="en-US" sz="3800" b="1" u="sng" dirty="0">
              <a:solidFill>
                <a:srgbClr val="D84800"/>
              </a:solidFill>
              <a:uFill>
                <a:solidFill>
                  <a:srgbClr val="D84800"/>
                </a:solidFill>
              </a:u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0647287"/>
      </p:ext>
    </p:extLst>
  </p:cSld>
  <p:clrMapOvr>
    <a:masterClrMapping/>
  </p:clrMapOvr>
  <p:transition spd="med"/>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600" dirty="0" err="1" smtClean="0">
                <a:solidFill>
                  <a:srgbClr val="FF0000"/>
                </a:solidFill>
              </a:rPr>
              <a:t>ይ.ካ</a:t>
            </a:r>
            <a:r>
              <a:rPr lang="en-CA" sz="4600" dirty="0" smtClean="0">
                <a:solidFill>
                  <a:srgbClr val="FF0000"/>
                </a:solidFill>
              </a:rPr>
              <a:t>. </a:t>
            </a:r>
            <a:r>
              <a:rPr lang="en-CA" sz="4600" dirty="0" smtClean="0">
                <a:solidFill>
                  <a:srgbClr val="FFC000"/>
                </a:solidFill>
              </a:rPr>
              <a:t> </a:t>
            </a:r>
            <a:r>
              <a:rPr lang="en-CA" sz="4600" dirty="0" err="1" smtClean="0"/>
              <a:t>ቡሩክት</a:t>
            </a:r>
            <a:r>
              <a:rPr lang="en-CA" sz="4600" dirty="0" smtClean="0"/>
              <a:t> </a:t>
            </a:r>
            <a:r>
              <a:rPr lang="en-CA" sz="4600" dirty="0" err="1" smtClean="0"/>
              <a:t>አንቲ</a:t>
            </a:r>
            <a:r>
              <a:rPr lang="en-CA" sz="4600" dirty="0" smtClean="0"/>
              <a:t> </a:t>
            </a:r>
            <a:r>
              <a:rPr lang="en-CA" sz="4600" dirty="0" err="1" smtClean="0"/>
              <a:t>እምአንስት</a:t>
            </a:r>
            <a:endParaRPr lang="en-CA" sz="4600" dirty="0"/>
          </a:p>
          <a:p>
            <a:r>
              <a:rPr lang="en-CA" sz="4600" b="1" dirty="0" err="1" smtClean="0">
                <a:solidFill>
                  <a:srgbClr val="FFFF00"/>
                </a:solidFill>
              </a:rPr>
              <a:t>ይ.ሕ</a:t>
            </a:r>
            <a:r>
              <a:rPr lang="en-CA" sz="4600" b="1" dirty="0" smtClean="0">
                <a:solidFill>
                  <a:srgbClr val="FFFF00"/>
                </a:solidFill>
              </a:rPr>
              <a:t>. </a:t>
            </a:r>
            <a:r>
              <a:rPr lang="en-CA" sz="4600" b="1" dirty="0" err="1" smtClean="0"/>
              <a:t>ወቡሩክ</a:t>
            </a:r>
            <a:r>
              <a:rPr lang="en-CA" sz="4600" b="1" dirty="0" smtClean="0"/>
              <a:t> </a:t>
            </a:r>
            <a:r>
              <a:rPr lang="en-CA" sz="4600" b="1" dirty="0" err="1" smtClean="0"/>
              <a:t>ፍሬ</a:t>
            </a:r>
            <a:r>
              <a:rPr lang="en-CA" sz="4600" b="1" dirty="0" smtClean="0"/>
              <a:t> </a:t>
            </a:r>
            <a:r>
              <a:rPr lang="en-CA" sz="4600" b="1" dirty="0" err="1" smtClean="0"/>
              <a:t>ከርስኪ</a:t>
            </a:r>
            <a:endParaRPr lang="en-CA" sz="4600" b="1" dirty="0" smtClean="0"/>
          </a:p>
          <a:p>
            <a:endParaRPr lang="en-CA" sz="1400" b="1" dirty="0" smtClean="0"/>
          </a:p>
          <a:p>
            <a:endParaRPr lang="en-CA" sz="1400" b="1" dirty="0" smtClean="0"/>
          </a:p>
          <a:p>
            <a:r>
              <a:rPr lang="en-CA" sz="4600" dirty="0" err="1">
                <a:solidFill>
                  <a:srgbClr val="FF0000"/>
                </a:solidFill>
              </a:rPr>
              <a:t>ይ.ካ</a:t>
            </a:r>
            <a:r>
              <a:rPr lang="en-CA" sz="4600" dirty="0">
                <a:solidFill>
                  <a:srgbClr val="FF0000"/>
                </a:solidFill>
              </a:rPr>
              <a:t>. </a:t>
            </a:r>
            <a:r>
              <a:rPr lang="en-CA" sz="4600" dirty="0" err="1" smtClean="0"/>
              <a:t>ሰአሊ</a:t>
            </a:r>
            <a:r>
              <a:rPr lang="en-CA" sz="4600" dirty="0" smtClean="0"/>
              <a:t> </a:t>
            </a:r>
            <a:r>
              <a:rPr lang="en-CA" sz="4600" dirty="0" err="1" smtClean="0"/>
              <a:t>ለነ</a:t>
            </a:r>
            <a:r>
              <a:rPr lang="en-CA" sz="4600" dirty="0" smtClean="0"/>
              <a:t> </a:t>
            </a:r>
            <a:r>
              <a:rPr lang="en-CA" sz="4600" dirty="0" err="1" smtClean="0"/>
              <a:t>ሃበ</a:t>
            </a:r>
            <a:r>
              <a:rPr lang="en-CA" sz="4600" dirty="0" smtClean="0"/>
              <a:t> </a:t>
            </a:r>
            <a:r>
              <a:rPr lang="en-CA" sz="4600" dirty="0" err="1" smtClean="0"/>
              <a:t>ክርስቶስ</a:t>
            </a:r>
            <a:r>
              <a:rPr lang="en-CA" sz="4600" dirty="0" smtClean="0"/>
              <a:t> </a:t>
            </a:r>
            <a:r>
              <a:rPr lang="en-CA" sz="4600" dirty="0" err="1" smtClean="0"/>
              <a:t>ወልድኪ</a:t>
            </a:r>
            <a:endParaRPr lang="en-CA" sz="4600" dirty="0"/>
          </a:p>
          <a:p>
            <a:r>
              <a:rPr lang="en-CA" sz="4600" b="1" dirty="0" err="1">
                <a:solidFill>
                  <a:srgbClr val="FFFF00"/>
                </a:solidFill>
              </a:rPr>
              <a:t>ይ.ሕ</a:t>
            </a:r>
            <a:r>
              <a:rPr lang="en-CA" sz="4600" b="1" dirty="0">
                <a:solidFill>
                  <a:srgbClr val="FFFF00"/>
                </a:solidFill>
              </a:rPr>
              <a:t>. </a:t>
            </a:r>
            <a:r>
              <a:rPr lang="en-CA" sz="4600" b="1" dirty="0" err="1" smtClean="0"/>
              <a:t>ከመ</a:t>
            </a:r>
            <a:r>
              <a:rPr lang="en-CA" sz="4600" b="1" dirty="0" smtClean="0"/>
              <a:t> </a:t>
            </a:r>
            <a:r>
              <a:rPr lang="en-CA" sz="4600" b="1" dirty="0" err="1" smtClean="0"/>
              <a:t>ይሥረይ</a:t>
            </a:r>
            <a:r>
              <a:rPr lang="en-CA" sz="4600" b="1" dirty="0" smtClean="0"/>
              <a:t> </a:t>
            </a:r>
            <a:r>
              <a:rPr lang="en-CA" sz="4600" b="1" dirty="0" err="1" smtClean="0"/>
              <a:t>ለነ</a:t>
            </a:r>
            <a:r>
              <a:rPr lang="en-CA" sz="4600" b="1" dirty="0" smtClean="0"/>
              <a:t> </a:t>
            </a:r>
            <a:r>
              <a:rPr lang="en-CA" sz="4600" b="1" dirty="0" err="1" smtClean="0"/>
              <a:t>ሓጣውኢነ</a:t>
            </a:r>
            <a:endParaRPr lang="en-CA" sz="4600" b="1" dirty="0"/>
          </a:p>
          <a:p>
            <a:endParaRPr lang="en-CA" sz="4400" b="1" dirty="0"/>
          </a:p>
        </p:txBody>
      </p:sp>
      <p:sp>
        <p:nvSpPr>
          <p:cNvPr id="3" name="Rectangle 2"/>
          <p:cNvSpPr/>
          <p:nvPr/>
        </p:nvSpPr>
        <p:spPr>
          <a:xfrm>
            <a:off x="4026632" y="-79653"/>
            <a:ext cx="4028017" cy="8063746"/>
          </a:xfrm>
          <a:prstGeom prst="rect">
            <a:avLst/>
          </a:prstGeom>
        </p:spPr>
        <p:txBody>
          <a:bodyPr wrap="square">
            <a:spAutoFit/>
          </a:bodyPr>
          <a:lstStyle/>
          <a:p>
            <a:r>
              <a:rPr lang="en-CA" sz="4600" dirty="0" err="1" smtClean="0">
                <a:solidFill>
                  <a:srgbClr val="FF0000"/>
                </a:solidFill>
              </a:rPr>
              <a:t>ይ.ካ</a:t>
            </a:r>
            <a:r>
              <a:rPr lang="en-CA" sz="4600" dirty="0" smtClean="0">
                <a:solidFill>
                  <a:srgbClr val="FF0000"/>
                </a:solidFill>
              </a:rPr>
              <a:t>.</a:t>
            </a:r>
            <a:r>
              <a:rPr lang="en-CA" sz="4600" dirty="0" smtClean="0">
                <a:solidFill>
                  <a:srgbClr val="FFC000"/>
                </a:solidFill>
              </a:rPr>
              <a:t> </a:t>
            </a:r>
            <a:r>
              <a:rPr lang="en-CA" sz="4600" dirty="0" err="1" smtClean="0"/>
              <a:t>ንስኺ</a:t>
            </a:r>
            <a:r>
              <a:rPr lang="en-CA" sz="4600" dirty="0" smtClean="0"/>
              <a:t> </a:t>
            </a:r>
            <a:r>
              <a:rPr lang="en-CA" sz="4600" dirty="0" err="1" smtClean="0"/>
              <a:t>ካብ</a:t>
            </a:r>
            <a:r>
              <a:rPr lang="en-CA" sz="4600" dirty="0" smtClean="0"/>
              <a:t> </a:t>
            </a:r>
            <a:r>
              <a:rPr lang="en-CA" sz="4600" dirty="0" err="1" smtClean="0"/>
              <a:t>ኣንስቲ</a:t>
            </a:r>
            <a:r>
              <a:rPr lang="en-CA" sz="4600" dirty="0" smtClean="0"/>
              <a:t> </a:t>
            </a:r>
            <a:r>
              <a:rPr lang="en-CA" sz="4600" dirty="0" err="1" smtClean="0"/>
              <a:t>ብርኽቲ</a:t>
            </a:r>
            <a:r>
              <a:rPr lang="en-CA" sz="4600" dirty="0" smtClean="0"/>
              <a:t> </a:t>
            </a:r>
            <a:r>
              <a:rPr lang="en-CA" sz="4600" dirty="0" err="1" smtClean="0"/>
              <a:t>ኢኺ</a:t>
            </a:r>
            <a:endParaRPr lang="en-CA" sz="4600" dirty="0" smtClean="0"/>
          </a:p>
          <a:p>
            <a:r>
              <a:rPr lang="en-CA" sz="4600" dirty="0" err="1" smtClean="0">
                <a:solidFill>
                  <a:srgbClr val="FFFF00"/>
                </a:solidFill>
              </a:rPr>
              <a:t>ይ.ሕ</a:t>
            </a:r>
            <a:r>
              <a:rPr lang="en-CA" sz="4600" dirty="0" smtClean="0">
                <a:solidFill>
                  <a:srgbClr val="FFFF00"/>
                </a:solidFill>
              </a:rPr>
              <a:t>. </a:t>
            </a:r>
            <a:r>
              <a:rPr lang="en-CA" sz="4600" dirty="0" err="1" smtClean="0"/>
              <a:t>ፍረ</a:t>
            </a:r>
            <a:r>
              <a:rPr lang="en-CA" sz="4600" dirty="0" smtClean="0"/>
              <a:t> </a:t>
            </a:r>
            <a:r>
              <a:rPr lang="en-CA" sz="4600" dirty="0" err="1" smtClean="0"/>
              <a:t>ከርስኺውን</a:t>
            </a:r>
            <a:r>
              <a:rPr lang="en-CA" sz="4600" dirty="0" smtClean="0"/>
              <a:t> </a:t>
            </a:r>
            <a:r>
              <a:rPr lang="en-CA" sz="4600" dirty="0" err="1" smtClean="0"/>
              <a:t>ቡሩኽ</a:t>
            </a:r>
            <a:r>
              <a:rPr lang="en-CA" sz="4600" dirty="0" smtClean="0"/>
              <a:t> </a:t>
            </a:r>
            <a:r>
              <a:rPr lang="en-CA" sz="4600" dirty="0" err="1" smtClean="0"/>
              <a:t>እዩ</a:t>
            </a:r>
            <a:r>
              <a:rPr lang="en-CA" sz="4600" dirty="0" smtClean="0"/>
              <a:t>።</a:t>
            </a:r>
          </a:p>
          <a:p>
            <a:endParaRPr lang="en-CA" sz="1400" dirty="0" smtClean="0"/>
          </a:p>
          <a:p>
            <a:r>
              <a:rPr lang="en-CA" sz="4600" dirty="0" err="1">
                <a:solidFill>
                  <a:srgbClr val="FF0000"/>
                </a:solidFill>
              </a:rPr>
              <a:t>ይ.ካ</a:t>
            </a:r>
            <a:r>
              <a:rPr lang="en-CA" sz="4600" dirty="0">
                <a:solidFill>
                  <a:srgbClr val="FF0000"/>
                </a:solidFill>
              </a:rPr>
              <a:t>. </a:t>
            </a:r>
            <a:r>
              <a:rPr lang="en-CA" sz="4600" dirty="0" err="1" smtClean="0"/>
              <a:t>ናብ</a:t>
            </a:r>
            <a:r>
              <a:rPr lang="en-CA" sz="4600" dirty="0" smtClean="0"/>
              <a:t> </a:t>
            </a:r>
            <a:r>
              <a:rPr lang="en-CA" sz="4600" dirty="0" err="1" smtClean="0"/>
              <a:t>ክርስቶስ</a:t>
            </a:r>
            <a:r>
              <a:rPr lang="en-CA" sz="4600" dirty="0" smtClean="0"/>
              <a:t> </a:t>
            </a:r>
            <a:r>
              <a:rPr lang="en-CA" sz="4600" dirty="0" err="1" smtClean="0"/>
              <a:t>ወድኺ</a:t>
            </a:r>
            <a:r>
              <a:rPr lang="en-CA" sz="4600" dirty="0" smtClean="0"/>
              <a:t> </a:t>
            </a:r>
            <a:r>
              <a:rPr lang="en-CA" sz="4600" dirty="0" err="1" smtClean="0"/>
              <a:t>ለምንልና</a:t>
            </a:r>
            <a:endParaRPr lang="en-CA" sz="4600" dirty="0"/>
          </a:p>
          <a:p>
            <a:r>
              <a:rPr lang="en-CA" sz="4600" dirty="0" err="1">
                <a:solidFill>
                  <a:srgbClr val="FFFF00"/>
                </a:solidFill>
              </a:rPr>
              <a:t>ይ.ሕ</a:t>
            </a:r>
            <a:r>
              <a:rPr lang="en-CA" sz="4600" dirty="0">
                <a:solidFill>
                  <a:srgbClr val="FFFF00"/>
                </a:solidFill>
              </a:rPr>
              <a:t>. </a:t>
            </a:r>
            <a:r>
              <a:rPr lang="en-CA" sz="4600" dirty="0" err="1" smtClean="0"/>
              <a:t>ሓጢኣትና</a:t>
            </a:r>
            <a:r>
              <a:rPr lang="en-CA" sz="4600" dirty="0" smtClean="0"/>
              <a:t> </a:t>
            </a:r>
            <a:r>
              <a:rPr lang="en-CA" sz="4600" dirty="0" err="1" smtClean="0"/>
              <a:t>ክሓድገልና</a:t>
            </a:r>
            <a:endParaRPr lang="en-CA" sz="4600" dirty="0"/>
          </a:p>
          <a:p>
            <a:endParaRPr lang="en-CA" sz="4500" dirty="0" smtClean="0"/>
          </a:p>
          <a:p>
            <a:endParaRPr lang="en-CA" sz="4500" dirty="0"/>
          </a:p>
        </p:txBody>
      </p:sp>
      <p:sp>
        <p:nvSpPr>
          <p:cNvPr id="9" name="Rectangle 8"/>
          <p:cNvSpPr/>
          <p:nvPr/>
        </p:nvSpPr>
        <p:spPr>
          <a:xfrm>
            <a:off x="7936876" y="52854"/>
            <a:ext cx="4391078" cy="6478697"/>
          </a:xfrm>
          <a:prstGeom prst="rect">
            <a:avLst/>
          </a:prstGeom>
        </p:spPr>
        <p:txBody>
          <a:bodyPr wrap="square">
            <a:spAutoFit/>
          </a:bodyPr>
          <a:lstStyle/>
          <a:p>
            <a:pPr marL="40639" marR="40639">
              <a:spcBef>
                <a:spcPts val="600"/>
              </a:spcBef>
              <a:buClr>
                <a:srgbClr val="D84800"/>
              </a:buClr>
              <a:buFont typeface="Arial"/>
              <a:defRPr sz="2800"/>
            </a:pPr>
            <a:r>
              <a:rPr lang="en-US" sz="4000" b="1" dirty="0">
                <a:solidFill>
                  <a:srgbClr val="D84800"/>
                </a:solidFill>
                <a:uFill>
                  <a:solidFill>
                    <a:srgbClr val="D84800"/>
                  </a:solidFill>
                </a:uFill>
              </a:rPr>
              <a:t>Priest</a:t>
            </a:r>
            <a:r>
              <a:rPr lang="en-US" sz="4000" b="1" dirty="0" smtClean="0">
                <a:solidFill>
                  <a:srgbClr val="D84800"/>
                </a:solidFill>
                <a:uFill>
                  <a:solidFill>
                    <a:srgbClr val="D84800"/>
                  </a:solidFill>
                </a:uFill>
              </a:rPr>
              <a:t>:</a:t>
            </a:r>
            <a:r>
              <a:rPr lang="en-US" sz="4000" dirty="0" smtClean="0"/>
              <a:t>  </a:t>
            </a:r>
            <a:r>
              <a:rPr lang="en-US" sz="4000" dirty="0"/>
              <a:t>Blessed art Thou among women.</a:t>
            </a:r>
          </a:p>
          <a:p>
            <a:pPr marL="40639" marR="40639">
              <a:spcBef>
                <a:spcPts val="600"/>
              </a:spcBef>
              <a:buClr>
                <a:srgbClr val="0329D6"/>
              </a:buClr>
              <a:buFont typeface="Arial"/>
              <a:defRPr sz="2800"/>
            </a:pPr>
            <a:r>
              <a:rPr lang="en-US" sz="4000" b="1" dirty="0">
                <a:solidFill>
                  <a:srgbClr val="FFFF00"/>
                </a:solidFill>
                <a:uFill>
                  <a:solidFill>
                    <a:srgbClr val="0329D6"/>
                  </a:solidFill>
                </a:uFill>
              </a:rPr>
              <a:t>People:</a:t>
            </a:r>
            <a:r>
              <a:rPr lang="en-US" sz="4000" dirty="0">
                <a:solidFill>
                  <a:srgbClr val="FFFF00"/>
                </a:solidFill>
                <a:uFill>
                  <a:solidFill>
                    <a:srgbClr val="0329D6"/>
                  </a:solidFill>
                </a:uFill>
              </a:rPr>
              <a:t> </a:t>
            </a:r>
            <a:r>
              <a:rPr lang="en-US" sz="4000" dirty="0" smtClean="0">
                <a:uFill>
                  <a:solidFill>
                    <a:srgbClr val="0329D6"/>
                  </a:solidFill>
                </a:uFill>
              </a:rPr>
              <a:t>And </a:t>
            </a:r>
            <a:r>
              <a:rPr lang="en-US" sz="4000" dirty="0">
                <a:uFill>
                  <a:solidFill>
                    <a:srgbClr val="0329D6"/>
                  </a:solidFill>
                </a:uFill>
              </a:rPr>
              <a:t>blessed is the fruit of thy womb.</a:t>
            </a:r>
          </a:p>
          <a:p>
            <a:pPr marL="40639" marR="40639">
              <a:spcBef>
                <a:spcPts val="600"/>
              </a:spcBef>
              <a:buClr>
                <a:srgbClr val="D84800"/>
              </a:buClr>
              <a:buFont typeface="Arial"/>
              <a:defRPr sz="2800"/>
            </a:pPr>
            <a:r>
              <a:rPr lang="en-US" sz="4000" b="1" dirty="0">
                <a:solidFill>
                  <a:srgbClr val="D84800"/>
                </a:solidFill>
                <a:uFill>
                  <a:solidFill>
                    <a:srgbClr val="D84800"/>
                  </a:solidFill>
                </a:uFill>
              </a:rPr>
              <a:t>Priest</a:t>
            </a:r>
            <a:r>
              <a:rPr lang="en-US" sz="4000" b="1" dirty="0" smtClean="0">
                <a:solidFill>
                  <a:srgbClr val="D84800"/>
                </a:solidFill>
                <a:uFill>
                  <a:solidFill>
                    <a:srgbClr val="D84800"/>
                  </a:solidFill>
                </a:uFill>
              </a:rPr>
              <a:t>:</a:t>
            </a:r>
            <a:r>
              <a:rPr lang="en-US" sz="4000" dirty="0" smtClean="0"/>
              <a:t>  </a:t>
            </a:r>
            <a:r>
              <a:rPr lang="en-US" sz="4000" dirty="0"/>
              <a:t>Pray for us to Christ thy Son:</a:t>
            </a:r>
          </a:p>
          <a:p>
            <a:pPr marL="40639" marR="40639">
              <a:spcBef>
                <a:spcPts val="600"/>
              </a:spcBef>
              <a:buClr>
                <a:srgbClr val="0329D6"/>
              </a:buClr>
              <a:buFont typeface="Arial"/>
              <a:defRPr sz="2800"/>
            </a:pPr>
            <a:r>
              <a:rPr lang="en-US" sz="4000" b="1" dirty="0">
                <a:solidFill>
                  <a:srgbClr val="FFFF00"/>
                </a:solidFill>
                <a:uFill>
                  <a:solidFill>
                    <a:srgbClr val="0329D6"/>
                  </a:solidFill>
                </a:uFill>
              </a:rPr>
              <a:t>People</a:t>
            </a:r>
            <a:r>
              <a:rPr lang="en-US" sz="4000" b="1" dirty="0" smtClean="0">
                <a:solidFill>
                  <a:srgbClr val="FFFF00"/>
                </a:solidFill>
                <a:uFill>
                  <a:solidFill>
                    <a:srgbClr val="0329D6"/>
                  </a:solidFill>
                </a:uFill>
              </a:rPr>
              <a:t>:</a:t>
            </a:r>
            <a:r>
              <a:rPr lang="en-US" sz="4000" dirty="0" smtClean="0">
                <a:solidFill>
                  <a:srgbClr val="FFFF00"/>
                </a:solidFill>
                <a:uFill>
                  <a:solidFill>
                    <a:srgbClr val="0329D6"/>
                  </a:solidFill>
                </a:uFill>
              </a:rPr>
              <a:t> </a:t>
            </a:r>
            <a:r>
              <a:rPr lang="en-US" sz="4000" dirty="0">
                <a:uFill>
                  <a:solidFill>
                    <a:srgbClr val="0329D6"/>
                  </a:solidFill>
                </a:uFill>
              </a:rPr>
              <a:t>To forgive us our sins.</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670215"/>
      </p:ext>
    </p:extLst>
  </p:cSld>
  <p:clrMapOvr>
    <a:masterClrMapping/>
  </p:clrMapOvr>
  <p:transition spd="med"/>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0" y="54836"/>
            <a:ext cx="4272274" cy="7709803"/>
          </a:xfrm>
          <a:prstGeom prst="rect">
            <a:avLst/>
          </a:prstGeom>
        </p:spPr>
        <p:txBody>
          <a:bodyPr wrap="square">
            <a:spAutoFit/>
          </a:bodyPr>
          <a:lstStyle/>
          <a:p>
            <a:r>
              <a:rPr lang="en-CA" sz="4100" dirty="0" err="1" smtClean="0">
                <a:solidFill>
                  <a:srgbClr val="FF0000"/>
                </a:solidFill>
              </a:rPr>
              <a:t>ይ.ካ</a:t>
            </a:r>
            <a:r>
              <a:rPr lang="en-CA" sz="4100" dirty="0" smtClean="0">
                <a:solidFill>
                  <a:srgbClr val="FF0000"/>
                </a:solidFill>
              </a:rPr>
              <a:t>. </a:t>
            </a:r>
            <a:r>
              <a:rPr lang="en-CA" sz="4100" dirty="0" smtClean="0">
                <a:solidFill>
                  <a:srgbClr val="FFC000"/>
                </a:solidFill>
              </a:rPr>
              <a:t> </a:t>
            </a:r>
            <a:r>
              <a:rPr lang="en-CA" sz="4100" dirty="0" err="1" smtClean="0"/>
              <a:t>ስብሐት</a:t>
            </a:r>
            <a:r>
              <a:rPr lang="en-CA" sz="4100" dirty="0" smtClean="0"/>
              <a:t> </a:t>
            </a:r>
            <a:r>
              <a:rPr lang="en-CA" sz="4100" dirty="0" err="1" smtClean="0"/>
              <a:t>ወክብር</a:t>
            </a:r>
            <a:r>
              <a:rPr lang="en-CA" sz="4100" dirty="0" smtClean="0"/>
              <a:t> </a:t>
            </a:r>
            <a:r>
              <a:rPr lang="en-CA" sz="4100" dirty="0" err="1" smtClean="0"/>
              <a:t>ለሥሉስ</a:t>
            </a:r>
            <a:r>
              <a:rPr lang="en-CA" sz="4100" dirty="0" smtClean="0"/>
              <a:t> </a:t>
            </a:r>
            <a:r>
              <a:rPr lang="en-CA" sz="4100" dirty="0" err="1" smtClean="0"/>
              <a:t>ቅዱስ</a:t>
            </a:r>
            <a:r>
              <a:rPr lang="en-CA" sz="4100" dirty="0" smtClean="0"/>
              <a:t> </a:t>
            </a:r>
            <a:r>
              <a:rPr lang="en-CA" sz="4100" dirty="0" err="1" smtClean="0"/>
              <a:t>ይደሉ</a:t>
            </a:r>
            <a:endParaRPr lang="en-CA" sz="4100" dirty="0"/>
          </a:p>
          <a:p>
            <a:r>
              <a:rPr lang="en-CA" sz="4100" b="1" dirty="0" err="1" smtClean="0">
                <a:solidFill>
                  <a:srgbClr val="FFFF00"/>
                </a:solidFill>
              </a:rPr>
              <a:t>ይ.ሕ</a:t>
            </a:r>
            <a:r>
              <a:rPr lang="en-CA" sz="4100" b="1" dirty="0" smtClean="0">
                <a:solidFill>
                  <a:srgbClr val="FFFF00"/>
                </a:solidFill>
              </a:rPr>
              <a:t>. </a:t>
            </a:r>
            <a:r>
              <a:rPr lang="en-CA" sz="4100" b="1" dirty="0" err="1" smtClean="0"/>
              <a:t>ይደልዎሙ</a:t>
            </a:r>
            <a:r>
              <a:rPr lang="en-CA" sz="4100" b="1" dirty="0" smtClean="0"/>
              <a:t> </a:t>
            </a:r>
            <a:r>
              <a:rPr lang="en-CA" sz="4100" b="1" dirty="0" err="1" smtClean="0"/>
              <a:t>ለአብ</a:t>
            </a:r>
            <a:r>
              <a:rPr lang="en-CA" sz="4100" b="1" dirty="0" smtClean="0"/>
              <a:t> </a:t>
            </a:r>
            <a:r>
              <a:rPr lang="en-CA" sz="4100" b="1" dirty="0" err="1" smtClean="0"/>
              <a:t>ወወልድ</a:t>
            </a:r>
            <a:r>
              <a:rPr lang="en-CA" sz="4100" b="1" dirty="0" smtClean="0"/>
              <a:t> </a:t>
            </a:r>
            <a:r>
              <a:rPr lang="en-CA" sz="4100" b="1" dirty="0" err="1" smtClean="0"/>
              <a:t>ወመንፈስ</a:t>
            </a:r>
            <a:r>
              <a:rPr lang="en-CA" sz="4100" b="1" dirty="0" smtClean="0"/>
              <a:t> </a:t>
            </a:r>
            <a:r>
              <a:rPr lang="en-CA" sz="4100" b="1" dirty="0" err="1" smtClean="0"/>
              <a:t>ቅዱስ</a:t>
            </a:r>
            <a:endParaRPr lang="en-CA" sz="4100" b="1" dirty="0" smtClean="0"/>
          </a:p>
          <a:p>
            <a:r>
              <a:rPr lang="en-CA" sz="4100" dirty="0" err="1">
                <a:solidFill>
                  <a:srgbClr val="FF0000"/>
                </a:solidFill>
              </a:rPr>
              <a:t>ይ.ካ</a:t>
            </a:r>
            <a:r>
              <a:rPr lang="en-CA" sz="4100" dirty="0">
                <a:solidFill>
                  <a:srgbClr val="FF0000"/>
                </a:solidFill>
              </a:rPr>
              <a:t>. </a:t>
            </a:r>
            <a:r>
              <a:rPr lang="en-CA" sz="4100" dirty="0" err="1" smtClean="0"/>
              <a:t>አብ</a:t>
            </a:r>
            <a:r>
              <a:rPr lang="en-CA" sz="4100" dirty="0" smtClean="0"/>
              <a:t> </a:t>
            </a:r>
            <a:r>
              <a:rPr lang="en-CA" sz="4100" dirty="0" err="1" smtClean="0"/>
              <a:t>ወወልድ</a:t>
            </a:r>
            <a:r>
              <a:rPr lang="en-CA" sz="4100" dirty="0" smtClean="0"/>
              <a:t> </a:t>
            </a:r>
            <a:r>
              <a:rPr lang="en-CA" sz="4100" dirty="0" err="1" smtClean="0"/>
              <a:t>ወመንፈስ</a:t>
            </a:r>
            <a:r>
              <a:rPr lang="en-CA" sz="4100" dirty="0" smtClean="0"/>
              <a:t> </a:t>
            </a:r>
            <a:r>
              <a:rPr lang="en-CA" sz="4100" dirty="0" err="1" smtClean="0"/>
              <a:t>ቅዱስ</a:t>
            </a:r>
            <a:r>
              <a:rPr lang="en-CA" sz="4100" dirty="0" smtClean="0"/>
              <a:t> </a:t>
            </a:r>
            <a:r>
              <a:rPr lang="en-CA" sz="4100" dirty="0" err="1" smtClean="0"/>
              <a:t>ዕሩይ</a:t>
            </a:r>
            <a:r>
              <a:rPr lang="en-CA" sz="4100" dirty="0" smtClean="0"/>
              <a:t> </a:t>
            </a:r>
            <a:r>
              <a:rPr lang="en-CA" sz="4100" dirty="0" err="1" smtClean="0"/>
              <a:t>ኵሎ</a:t>
            </a:r>
            <a:r>
              <a:rPr lang="en-CA" sz="4100" dirty="0" smtClean="0"/>
              <a:t> </a:t>
            </a:r>
            <a:r>
              <a:rPr lang="en-CA" sz="4100" dirty="0" err="1" smtClean="0"/>
              <a:t>ጊዜ</a:t>
            </a:r>
            <a:r>
              <a:rPr lang="en-CA" sz="4100" dirty="0" smtClean="0"/>
              <a:t> </a:t>
            </a:r>
            <a:r>
              <a:rPr lang="en-CA" sz="4100" dirty="0" err="1" smtClean="0"/>
              <a:t>ይእዜኒ</a:t>
            </a:r>
            <a:r>
              <a:rPr lang="en-CA" sz="4100" dirty="0" smtClean="0"/>
              <a:t> </a:t>
            </a:r>
            <a:r>
              <a:rPr lang="en-CA" sz="4100" dirty="0" err="1" smtClean="0"/>
              <a:t>ወዘልፈንኒወለዓለም</a:t>
            </a:r>
            <a:r>
              <a:rPr lang="en-CA" sz="4100" dirty="0" smtClean="0"/>
              <a:t> </a:t>
            </a:r>
            <a:r>
              <a:rPr lang="en-CA" sz="4100" dirty="0" err="1" smtClean="0"/>
              <a:t>ዓለም</a:t>
            </a:r>
            <a:r>
              <a:rPr lang="en-CA" sz="4100" dirty="0" smtClean="0"/>
              <a:t>።</a:t>
            </a:r>
            <a:endParaRPr lang="en-CA" sz="4100" dirty="0"/>
          </a:p>
          <a:p>
            <a:r>
              <a:rPr lang="en-CA" sz="4100" b="1" dirty="0" err="1">
                <a:solidFill>
                  <a:srgbClr val="FFFF00"/>
                </a:solidFill>
              </a:rPr>
              <a:t>ይ.ሕ</a:t>
            </a:r>
            <a:r>
              <a:rPr lang="en-CA" sz="4100" b="1" dirty="0">
                <a:solidFill>
                  <a:srgbClr val="FFFF00"/>
                </a:solidFill>
              </a:rPr>
              <a:t>. </a:t>
            </a:r>
            <a:r>
              <a:rPr lang="en-CA" sz="4100" b="1" dirty="0" err="1" smtClean="0"/>
              <a:t>አሜን</a:t>
            </a:r>
            <a:endParaRPr lang="en-CA" sz="4100" b="1" dirty="0"/>
          </a:p>
          <a:p>
            <a:endParaRPr lang="en-CA" sz="4400" b="1" dirty="0"/>
          </a:p>
        </p:txBody>
      </p:sp>
      <p:sp>
        <p:nvSpPr>
          <p:cNvPr id="3" name="Rectangle 2"/>
          <p:cNvSpPr/>
          <p:nvPr/>
        </p:nvSpPr>
        <p:spPr>
          <a:xfrm>
            <a:off x="4026632" y="-79653"/>
            <a:ext cx="4028017" cy="6924973"/>
          </a:xfrm>
          <a:prstGeom prst="rect">
            <a:avLst/>
          </a:prstGeom>
        </p:spPr>
        <p:txBody>
          <a:bodyPr wrap="square">
            <a:spAutoFit/>
          </a:bodyPr>
          <a:lstStyle/>
          <a:p>
            <a:r>
              <a:rPr lang="en-CA" sz="4300" dirty="0" err="1" smtClean="0">
                <a:solidFill>
                  <a:srgbClr val="FF0000"/>
                </a:solidFill>
              </a:rPr>
              <a:t>ይ.ካ</a:t>
            </a:r>
            <a:r>
              <a:rPr lang="en-CA" sz="4300" dirty="0" smtClean="0">
                <a:solidFill>
                  <a:srgbClr val="FF0000"/>
                </a:solidFill>
              </a:rPr>
              <a:t>.</a:t>
            </a:r>
            <a:r>
              <a:rPr lang="en-CA" sz="4300" dirty="0" smtClean="0">
                <a:solidFill>
                  <a:srgbClr val="FFC000"/>
                </a:solidFill>
              </a:rPr>
              <a:t> </a:t>
            </a:r>
            <a:r>
              <a:rPr lang="en-CA" sz="4300" dirty="0" err="1" smtClean="0"/>
              <a:t>ንኣብን</a:t>
            </a:r>
            <a:r>
              <a:rPr lang="en-CA" sz="4300" dirty="0" smtClean="0"/>
              <a:t> </a:t>
            </a:r>
            <a:r>
              <a:rPr lang="en-CA" sz="4300" dirty="0" err="1" smtClean="0"/>
              <a:t>ወልድን</a:t>
            </a:r>
            <a:r>
              <a:rPr lang="en-CA" sz="4300" dirty="0" smtClean="0"/>
              <a:t> </a:t>
            </a:r>
            <a:r>
              <a:rPr lang="en-CA" sz="4300" dirty="0" err="1" smtClean="0"/>
              <a:t>መንፈስ</a:t>
            </a:r>
            <a:r>
              <a:rPr lang="en-CA" sz="4300" dirty="0" smtClean="0"/>
              <a:t> </a:t>
            </a:r>
            <a:r>
              <a:rPr lang="en-CA" sz="4300" dirty="0" err="1" smtClean="0"/>
              <a:t>ቅዱስን</a:t>
            </a:r>
            <a:r>
              <a:rPr lang="en-CA" sz="4300" dirty="0" smtClean="0"/>
              <a:t> </a:t>
            </a:r>
            <a:r>
              <a:rPr lang="en-CA" sz="4300" dirty="0" err="1" smtClean="0"/>
              <a:t>ክብ</a:t>
            </a:r>
            <a:endParaRPr lang="en-CA" sz="4300" dirty="0" smtClean="0"/>
          </a:p>
          <a:p>
            <a:r>
              <a:rPr lang="en-CA" sz="4300" dirty="0" err="1" smtClean="0"/>
              <a:t>ርን</a:t>
            </a:r>
            <a:r>
              <a:rPr lang="en-CA" sz="4300" dirty="0" smtClean="0"/>
              <a:t> </a:t>
            </a:r>
            <a:r>
              <a:rPr lang="en-CA" sz="4300" dirty="0" err="1" smtClean="0"/>
              <a:t>ምስጋናን</a:t>
            </a:r>
            <a:r>
              <a:rPr lang="en-CA" sz="4300" dirty="0" smtClean="0"/>
              <a:t> </a:t>
            </a:r>
            <a:r>
              <a:rPr lang="en-CA" sz="4300" dirty="0" err="1" smtClean="0"/>
              <a:t>ይኹን</a:t>
            </a:r>
            <a:r>
              <a:rPr lang="en-CA" sz="4300" dirty="0" smtClean="0"/>
              <a:t> </a:t>
            </a:r>
          </a:p>
          <a:p>
            <a:r>
              <a:rPr lang="en-CA" sz="4300" dirty="0" err="1" smtClean="0">
                <a:solidFill>
                  <a:srgbClr val="FFFF00"/>
                </a:solidFill>
              </a:rPr>
              <a:t>ይ.ሕ</a:t>
            </a:r>
            <a:r>
              <a:rPr lang="en-CA" sz="4300" dirty="0" smtClean="0">
                <a:solidFill>
                  <a:srgbClr val="FFFF00"/>
                </a:solidFill>
              </a:rPr>
              <a:t>. </a:t>
            </a:r>
            <a:r>
              <a:rPr lang="en-CA" sz="4300" dirty="0" err="1" smtClean="0"/>
              <a:t>ንኣብን</a:t>
            </a:r>
            <a:r>
              <a:rPr lang="en-CA" sz="4300" dirty="0" smtClean="0"/>
              <a:t> </a:t>
            </a:r>
            <a:r>
              <a:rPr lang="en-CA" sz="4300" dirty="0" err="1" smtClean="0"/>
              <a:t>ወልድን</a:t>
            </a:r>
            <a:r>
              <a:rPr lang="en-CA" sz="4300" dirty="0" smtClean="0"/>
              <a:t> </a:t>
            </a:r>
            <a:r>
              <a:rPr lang="en-CA" sz="4300" dirty="0" err="1" smtClean="0"/>
              <a:t>መንፈስ</a:t>
            </a:r>
            <a:r>
              <a:rPr lang="en-CA" sz="4300" dirty="0" smtClean="0"/>
              <a:t> </a:t>
            </a:r>
            <a:r>
              <a:rPr lang="en-CA" sz="4300" dirty="0" err="1" smtClean="0"/>
              <a:t>ቅዱስ</a:t>
            </a:r>
            <a:r>
              <a:rPr lang="en-CA" sz="4300" dirty="0" smtClean="0"/>
              <a:t> </a:t>
            </a:r>
            <a:r>
              <a:rPr lang="en-CA" sz="4300" dirty="0" err="1" smtClean="0"/>
              <a:t>ይግባእ</a:t>
            </a:r>
            <a:endParaRPr lang="en-CA" sz="4300" dirty="0" smtClean="0"/>
          </a:p>
          <a:p>
            <a:endParaRPr lang="en-CA" sz="1400" dirty="0" smtClean="0"/>
          </a:p>
          <a:p>
            <a:r>
              <a:rPr lang="en-CA" sz="4300" dirty="0" err="1" smtClean="0">
                <a:solidFill>
                  <a:srgbClr val="FF0000"/>
                </a:solidFill>
              </a:rPr>
              <a:t>ይ.ካ</a:t>
            </a:r>
            <a:r>
              <a:rPr lang="en-CA" sz="4300" dirty="0">
                <a:solidFill>
                  <a:srgbClr val="FF0000"/>
                </a:solidFill>
              </a:rPr>
              <a:t>. </a:t>
            </a:r>
            <a:r>
              <a:rPr lang="en-CA" sz="4300" dirty="0" err="1"/>
              <a:t>ኣብን</a:t>
            </a:r>
            <a:r>
              <a:rPr lang="en-CA" sz="4300" dirty="0"/>
              <a:t> </a:t>
            </a:r>
            <a:r>
              <a:rPr lang="en-CA" sz="4300" dirty="0" err="1"/>
              <a:t>ወልድን</a:t>
            </a:r>
            <a:r>
              <a:rPr lang="en-CA" sz="4300" dirty="0"/>
              <a:t> </a:t>
            </a:r>
            <a:r>
              <a:rPr lang="en-CA" sz="4300" dirty="0" err="1"/>
              <a:t>መንፈስ</a:t>
            </a:r>
            <a:r>
              <a:rPr lang="en-CA" sz="4300" dirty="0"/>
              <a:t> </a:t>
            </a:r>
            <a:r>
              <a:rPr lang="en-CA" sz="4300" dirty="0" err="1" smtClean="0"/>
              <a:t>ቅዱስን</a:t>
            </a:r>
            <a:r>
              <a:rPr lang="en-CA" sz="4300" dirty="0" smtClean="0"/>
              <a:t> </a:t>
            </a:r>
            <a:r>
              <a:rPr lang="en-CA" sz="4300" dirty="0" err="1" smtClean="0"/>
              <a:t>ሎምን</a:t>
            </a:r>
            <a:r>
              <a:rPr lang="en-CA" sz="4300" dirty="0" smtClean="0"/>
              <a:t> </a:t>
            </a:r>
            <a:r>
              <a:rPr lang="en-CA" sz="4300" dirty="0" err="1" smtClean="0"/>
              <a:t>ኩሉ</a:t>
            </a:r>
            <a:r>
              <a:rPr lang="en-CA" sz="4300" dirty="0" smtClean="0"/>
              <a:t> </a:t>
            </a:r>
            <a:r>
              <a:rPr lang="en-CA" sz="4300" dirty="0" err="1" smtClean="0"/>
              <a:t>ሳዕን</a:t>
            </a:r>
            <a:r>
              <a:rPr lang="en-CA" sz="4300" dirty="0" smtClean="0"/>
              <a:t> </a:t>
            </a:r>
            <a:r>
              <a:rPr lang="en-CA" sz="4300" dirty="0" err="1" smtClean="0"/>
              <a:t>ንዘልኣለም</a:t>
            </a:r>
            <a:r>
              <a:rPr lang="en-CA" sz="4300" dirty="0" smtClean="0"/>
              <a:t> </a:t>
            </a:r>
            <a:r>
              <a:rPr lang="en-CA" sz="4300" dirty="0" err="1" smtClean="0"/>
              <a:t>ዓለም</a:t>
            </a:r>
            <a:r>
              <a:rPr lang="en-CA" sz="4300" dirty="0" smtClean="0"/>
              <a:t>። </a:t>
            </a:r>
            <a:r>
              <a:rPr lang="en-CA" sz="4300" dirty="0" err="1" smtClean="0">
                <a:solidFill>
                  <a:srgbClr val="FFFF00"/>
                </a:solidFill>
              </a:rPr>
              <a:t>ይ.ሕ</a:t>
            </a:r>
            <a:r>
              <a:rPr lang="en-CA" sz="4300" dirty="0">
                <a:solidFill>
                  <a:srgbClr val="FFFF00"/>
                </a:solidFill>
              </a:rPr>
              <a:t>. </a:t>
            </a:r>
            <a:r>
              <a:rPr lang="en-CA" sz="4300" dirty="0" err="1" smtClean="0"/>
              <a:t>ኣሜን</a:t>
            </a:r>
            <a:endParaRPr lang="en-CA" sz="4300" dirty="0"/>
          </a:p>
        </p:txBody>
      </p:sp>
      <p:sp>
        <p:nvSpPr>
          <p:cNvPr id="9" name="Rectangle 8"/>
          <p:cNvSpPr/>
          <p:nvPr/>
        </p:nvSpPr>
        <p:spPr>
          <a:xfrm>
            <a:off x="7936875" y="52854"/>
            <a:ext cx="4463441" cy="6786473"/>
          </a:xfrm>
          <a:prstGeom prst="rect">
            <a:avLst/>
          </a:prstGeom>
        </p:spPr>
        <p:txBody>
          <a:bodyPr wrap="square">
            <a:spAutoFit/>
          </a:bodyPr>
          <a:lstStyle/>
          <a:p>
            <a:pPr marL="40639" marR="40639">
              <a:spcBef>
                <a:spcPts val="600"/>
              </a:spcBef>
              <a:buClr>
                <a:srgbClr val="D84800"/>
              </a:buClr>
              <a:buFont typeface="Arial"/>
              <a:defRPr sz="2800"/>
            </a:pPr>
            <a:r>
              <a:rPr lang="en-US" sz="3500" b="1" dirty="0">
                <a:solidFill>
                  <a:srgbClr val="D84800"/>
                </a:solidFill>
                <a:uFill>
                  <a:solidFill>
                    <a:srgbClr val="D84800"/>
                  </a:solidFill>
                </a:uFill>
              </a:rPr>
              <a:t>Priest</a:t>
            </a:r>
            <a:r>
              <a:rPr lang="en-US" sz="3500" b="1" dirty="0" smtClean="0">
                <a:solidFill>
                  <a:srgbClr val="D84800"/>
                </a:solidFill>
                <a:uFill>
                  <a:solidFill>
                    <a:srgbClr val="D84800"/>
                  </a:solidFill>
                </a:uFill>
              </a:rPr>
              <a:t>:</a:t>
            </a:r>
            <a:r>
              <a:rPr lang="en-US" sz="3500" dirty="0" smtClean="0"/>
              <a:t>  </a:t>
            </a:r>
            <a:r>
              <a:rPr lang="en-US" sz="3500" dirty="0"/>
              <a:t>Glory and honor are due to the Holy </a:t>
            </a:r>
            <a:r>
              <a:rPr lang="en-US" sz="3500" dirty="0" smtClean="0"/>
              <a:t>Trinity.</a:t>
            </a:r>
          </a:p>
          <a:p>
            <a:pPr marL="40639" marR="40639">
              <a:spcBef>
                <a:spcPts val="600"/>
              </a:spcBef>
              <a:buClr>
                <a:srgbClr val="D84800"/>
              </a:buClr>
              <a:buFont typeface="Arial"/>
              <a:defRPr sz="2800"/>
            </a:pPr>
            <a:r>
              <a:rPr lang="en-US" sz="3500" b="1" dirty="0" smtClean="0">
                <a:solidFill>
                  <a:srgbClr val="FFFF00"/>
                </a:solidFill>
                <a:uFill>
                  <a:solidFill>
                    <a:srgbClr val="0329D6"/>
                  </a:solidFill>
                </a:uFill>
              </a:rPr>
              <a:t>People</a:t>
            </a:r>
            <a:r>
              <a:rPr lang="en-US" sz="3500" b="1" u="sng" dirty="0" smtClean="0">
                <a:solidFill>
                  <a:srgbClr val="FFFF00"/>
                </a:solidFill>
                <a:uFill>
                  <a:solidFill>
                    <a:srgbClr val="0329D6"/>
                  </a:solidFill>
                </a:uFill>
              </a:rPr>
              <a:t>:</a:t>
            </a:r>
            <a:r>
              <a:rPr lang="en-US" sz="3500" dirty="0" smtClean="0">
                <a:solidFill>
                  <a:srgbClr val="FFFF00"/>
                </a:solidFill>
                <a:uFill>
                  <a:solidFill>
                    <a:srgbClr val="0329D6"/>
                  </a:solidFill>
                </a:uFill>
              </a:rPr>
              <a:t> </a:t>
            </a:r>
            <a:r>
              <a:rPr lang="en-US" sz="3500" dirty="0">
                <a:solidFill>
                  <a:schemeClr val="tx1">
                    <a:lumMod val="95000"/>
                  </a:schemeClr>
                </a:solidFill>
                <a:uFill>
                  <a:solidFill>
                    <a:srgbClr val="0329D6"/>
                  </a:solidFill>
                </a:uFill>
              </a:rPr>
              <a:t>T</a:t>
            </a:r>
            <a:r>
              <a:rPr lang="en-US" sz="3500" dirty="0" smtClean="0">
                <a:solidFill>
                  <a:schemeClr val="tx1">
                    <a:lumMod val="95000"/>
                  </a:schemeClr>
                </a:solidFill>
                <a:uFill>
                  <a:solidFill>
                    <a:srgbClr val="0329D6"/>
                  </a:solidFill>
                </a:uFill>
              </a:rPr>
              <a:t>he </a:t>
            </a:r>
            <a:r>
              <a:rPr lang="en-US" sz="3500" dirty="0">
                <a:solidFill>
                  <a:schemeClr val="tx1">
                    <a:lumMod val="95000"/>
                  </a:schemeClr>
                </a:solidFill>
                <a:uFill>
                  <a:solidFill>
                    <a:srgbClr val="0329D6"/>
                  </a:solidFill>
                </a:uFill>
              </a:rPr>
              <a:t>Father and the Son and the Holy </a:t>
            </a:r>
            <a:r>
              <a:rPr lang="en-US" sz="3500" dirty="0" smtClean="0">
                <a:solidFill>
                  <a:schemeClr val="tx1">
                    <a:lumMod val="95000"/>
                  </a:schemeClr>
                </a:solidFill>
                <a:uFill>
                  <a:solidFill>
                    <a:srgbClr val="0329D6"/>
                  </a:solidFill>
                </a:uFill>
              </a:rPr>
              <a:t>Spirit art worthy.</a:t>
            </a:r>
            <a:endParaRPr lang="en-US" sz="3500" dirty="0">
              <a:solidFill>
                <a:schemeClr val="tx1">
                  <a:lumMod val="95000"/>
                </a:schemeClr>
              </a:solidFill>
              <a:uFill>
                <a:solidFill>
                  <a:srgbClr val="0329D6"/>
                </a:solidFill>
              </a:uFill>
            </a:endParaRPr>
          </a:p>
          <a:p>
            <a:pPr marL="40639" marR="40639">
              <a:spcBef>
                <a:spcPts val="600"/>
              </a:spcBef>
              <a:buClr>
                <a:srgbClr val="D84800"/>
              </a:buClr>
              <a:buFont typeface="Arial"/>
              <a:defRPr sz="2800"/>
            </a:pPr>
            <a:r>
              <a:rPr lang="en-US" sz="3500" b="1" dirty="0">
                <a:solidFill>
                  <a:srgbClr val="D84800"/>
                </a:solidFill>
                <a:uFill>
                  <a:solidFill>
                    <a:srgbClr val="D84800"/>
                  </a:solidFill>
                </a:uFill>
              </a:rPr>
              <a:t>Priest:</a:t>
            </a:r>
            <a:r>
              <a:rPr lang="en-US" sz="3500" dirty="0"/>
              <a:t> </a:t>
            </a:r>
            <a:r>
              <a:rPr lang="en-US" sz="3500" dirty="0" smtClean="0"/>
              <a:t>The Father </a:t>
            </a:r>
            <a:r>
              <a:rPr lang="en-US" sz="3500" dirty="0"/>
              <a:t>and the Son and the Holy Spirit, always equal, </a:t>
            </a:r>
            <a:r>
              <a:rPr lang="en-US" sz="3500" dirty="0" smtClean="0"/>
              <a:t>both </a:t>
            </a:r>
            <a:r>
              <a:rPr lang="en-US" sz="3500" dirty="0"/>
              <a:t>now and </a:t>
            </a:r>
            <a:r>
              <a:rPr lang="en-US" sz="3500" dirty="0" smtClean="0"/>
              <a:t>unto the ages of ages.  </a:t>
            </a:r>
            <a:endParaRPr lang="en-US" sz="3500" dirty="0"/>
          </a:p>
          <a:p>
            <a:pPr marL="40639" marR="40639">
              <a:spcBef>
                <a:spcPts val="600"/>
              </a:spcBef>
              <a:buClr>
                <a:srgbClr val="0329D6"/>
              </a:buClr>
              <a:buFont typeface="Arial"/>
              <a:defRPr sz="2800"/>
            </a:pPr>
            <a:r>
              <a:rPr lang="en-US" sz="3500" b="1" dirty="0">
                <a:solidFill>
                  <a:srgbClr val="FFFF00"/>
                </a:solidFill>
                <a:uFill>
                  <a:solidFill>
                    <a:srgbClr val="0329D6"/>
                  </a:solidFill>
                </a:uFill>
              </a:rPr>
              <a:t>People:-</a:t>
            </a:r>
            <a:r>
              <a:rPr lang="en-US" sz="3500" dirty="0">
                <a:solidFill>
                  <a:srgbClr val="FFFF00"/>
                </a:solidFill>
                <a:uFill>
                  <a:solidFill>
                    <a:srgbClr val="0329D6"/>
                  </a:solidFill>
                </a:uFill>
              </a:rPr>
              <a:t>  </a:t>
            </a:r>
            <a:r>
              <a:rPr lang="en-US" sz="3500" dirty="0">
                <a:solidFill>
                  <a:schemeClr val="tx1">
                    <a:lumMod val="95000"/>
                  </a:schemeClr>
                </a:solidFill>
                <a:uFill>
                  <a:solidFill>
                    <a:srgbClr val="0329D6"/>
                  </a:solidFill>
                </a:uFill>
              </a:rPr>
              <a:t>Amen</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9390873"/>
      </p:ext>
    </p:extLst>
  </p:cSld>
  <p:clrMapOvr>
    <a:masterClrMapping/>
  </p:clrMapOvr>
  <p:transition spd="me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555641"/>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ገቢዖ</a:t>
            </a:r>
            <a:r>
              <a:rPr lang="en-CA" sz="2000" dirty="0" smtClean="0">
                <a:solidFill>
                  <a:srgbClr val="FFC000"/>
                </a:solidFill>
              </a:rPr>
              <a:t> </a:t>
            </a:r>
            <a:r>
              <a:rPr lang="en-CA" sz="2000" dirty="0" err="1" smtClean="0">
                <a:solidFill>
                  <a:srgbClr val="FFC000"/>
                </a:solidFill>
              </a:rPr>
              <a:t>ይዑድ</a:t>
            </a:r>
            <a:r>
              <a:rPr lang="en-CA" sz="2000" dirty="0" smtClean="0">
                <a:solidFill>
                  <a:srgbClr val="FFC000"/>
                </a:solidFill>
              </a:rPr>
              <a:t> </a:t>
            </a:r>
            <a:r>
              <a:rPr lang="en-CA" sz="2000" dirty="0" err="1" smtClean="0">
                <a:solidFill>
                  <a:srgbClr val="FFC000"/>
                </a:solidFill>
              </a:rPr>
              <a:t>ኀበ</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፩ደ </a:t>
            </a:r>
            <a:r>
              <a:rPr lang="en-CA" sz="2000" dirty="0" err="1" smtClean="0">
                <a:solidFill>
                  <a:srgbClr val="FFC000"/>
                </a:solidFill>
              </a:rPr>
              <a:t>ጊዜ</a:t>
            </a:r>
            <a:r>
              <a:rPr lang="en-CA" sz="2000" dirty="0" smtClean="0">
                <a:solidFill>
                  <a:srgbClr val="FFC000"/>
                </a:solidFill>
              </a:rPr>
              <a:t> ፥ </a:t>
            </a:r>
            <a:r>
              <a:rPr lang="en-CA" sz="2000" dirty="0" err="1" smtClean="0">
                <a:solidFill>
                  <a:srgbClr val="FFC000"/>
                </a:solidFill>
              </a:rPr>
              <a:t>ወያዕርግ</a:t>
            </a:r>
            <a:r>
              <a:rPr lang="en-CA" sz="2000" dirty="0" smtClean="0">
                <a:solidFill>
                  <a:srgbClr val="FFC000"/>
                </a:solidFill>
              </a:rPr>
              <a:t> </a:t>
            </a:r>
            <a:r>
              <a:rPr lang="en-CA" sz="2000" dirty="0" err="1" smtClean="0">
                <a:solidFill>
                  <a:srgbClr val="FFC000"/>
                </a:solidFill>
              </a:rPr>
              <a:t>ዕጣነ</a:t>
            </a:r>
            <a:r>
              <a:rPr lang="en-CA" sz="2000" dirty="0" smtClean="0">
                <a:solidFill>
                  <a:srgbClr val="FFC000"/>
                </a:solidFill>
              </a:rPr>
              <a:t> </a:t>
            </a:r>
            <a:r>
              <a:rPr lang="en-CA" sz="2000" dirty="0" err="1" smtClean="0">
                <a:solidFill>
                  <a:srgbClr val="FFC000"/>
                </a:solidFill>
              </a:rPr>
              <a:t>ላዕለ</a:t>
            </a:r>
            <a:r>
              <a:rPr lang="en-CA" sz="2000" dirty="0" smtClean="0">
                <a:solidFill>
                  <a:srgbClr val="FFC000"/>
                </a:solidFill>
              </a:rPr>
              <a:t> </a:t>
            </a:r>
            <a:r>
              <a:rPr lang="en-CA" sz="2000" dirty="0" err="1" smtClean="0">
                <a:solidFill>
                  <a:srgbClr val="FFC000"/>
                </a:solidFill>
              </a:rPr>
              <a:t>ርእሰ</a:t>
            </a:r>
            <a:r>
              <a:rPr lang="en-CA" sz="2000" dirty="0" smtClean="0">
                <a:solidFill>
                  <a:srgbClr val="FFC000"/>
                </a:solidFill>
              </a:rPr>
              <a:t> </a:t>
            </a:r>
            <a:r>
              <a:rPr lang="en-CA" sz="2000" dirty="0" err="1" smtClean="0">
                <a:solidFill>
                  <a:srgbClr val="FFC000"/>
                </a:solidFill>
              </a:rPr>
              <a:t>ምሥዋዕ</a:t>
            </a:r>
            <a:r>
              <a:rPr lang="en-CA" sz="2000" dirty="0" smtClean="0">
                <a:solidFill>
                  <a:srgbClr val="FFC000"/>
                </a:solidFill>
              </a:rPr>
              <a:t> ፫ተ </a:t>
            </a:r>
            <a:r>
              <a:rPr lang="en-CA" sz="2000" dirty="0" err="1" smtClean="0">
                <a:solidFill>
                  <a:srgbClr val="FFC000"/>
                </a:solidFill>
              </a:rPr>
              <a:t>ጊዜ</a:t>
            </a:r>
            <a:r>
              <a:rPr lang="en-CA" sz="2000" dirty="0" smtClean="0">
                <a:solidFill>
                  <a:srgbClr val="FFC000"/>
                </a:solidFill>
              </a:rPr>
              <a:t> </a:t>
            </a:r>
            <a:r>
              <a:rPr lang="en-CA" sz="2000" dirty="0" err="1" smtClean="0">
                <a:solidFill>
                  <a:srgbClr val="FFC000"/>
                </a:solidFill>
              </a:rPr>
              <a:t>እንዘ</a:t>
            </a:r>
            <a:r>
              <a:rPr lang="en-CA" sz="2000" dirty="0" smtClean="0">
                <a:solidFill>
                  <a:srgbClr val="FFC000"/>
                </a:solidFill>
              </a:rPr>
              <a:t> </a:t>
            </a:r>
            <a:r>
              <a:rPr lang="en-CA" sz="2000" dirty="0" err="1" smtClean="0">
                <a:solidFill>
                  <a:srgbClr val="FFC000"/>
                </a:solidFill>
              </a:rPr>
              <a:t>ይብል</a:t>
            </a:r>
            <a:r>
              <a:rPr lang="en-CA" sz="2000" dirty="0" smtClean="0">
                <a:solidFill>
                  <a:srgbClr val="FFC000"/>
                </a:solidFill>
              </a:rPr>
              <a:t>፣</a:t>
            </a:r>
          </a:p>
          <a:p>
            <a:r>
              <a:rPr lang="en-CA" sz="4500" dirty="0" err="1" smtClean="0">
                <a:solidFill>
                  <a:srgbClr val="FF0000"/>
                </a:solidFill>
              </a:rPr>
              <a:t>ይ.ካ</a:t>
            </a:r>
            <a:r>
              <a:rPr lang="en-CA" sz="4500" dirty="0" smtClean="0">
                <a:solidFill>
                  <a:srgbClr val="FF0000"/>
                </a:solidFill>
              </a:rPr>
              <a:t>. </a:t>
            </a:r>
            <a:r>
              <a:rPr lang="en-CA" sz="1400" dirty="0" smtClean="0">
                <a:solidFill>
                  <a:srgbClr val="FFC000"/>
                </a:solidFill>
              </a:rPr>
              <a:t>፻፳፯. </a:t>
            </a:r>
            <a:r>
              <a:rPr lang="en-CA" sz="4500" dirty="0" smtClean="0"/>
              <a:t>ኦ </a:t>
            </a:r>
            <a:r>
              <a:rPr lang="en-CA" sz="4500" dirty="0" err="1" smtClean="0"/>
              <a:t>ተወካፌ</a:t>
            </a:r>
            <a:r>
              <a:rPr lang="en-CA" sz="4500" dirty="0" smtClean="0"/>
              <a:t> </a:t>
            </a:r>
            <a:r>
              <a:rPr lang="en-CA" sz="4500" dirty="0" err="1" smtClean="0"/>
              <a:t>ንስሓ</a:t>
            </a:r>
            <a:r>
              <a:rPr lang="en-CA" sz="4500" dirty="0" smtClean="0"/>
              <a:t> </a:t>
            </a:r>
            <a:r>
              <a:rPr lang="en-CA" sz="4500" dirty="0" err="1" smtClean="0"/>
              <a:t>ወሠራዬ</a:t>
            </a:r>
            <a:r>
              <a:rPr lang="en-CA" sz="4500" dirty="0" smtClean="0"/>
              <a:t> </a:t>
            </a:r>
            <a:r>
              <a:rPr lang="en-CA" sz="4500" dirty="0" err="1" smtClean="0"/>
              <a:t>ኃጢአት</a:t>
            </a:r>
            <a:r>
              <a:rPr lang="en-CA" sz="4500" dirty="0" smtClean="0"/>
              <a:t> </a:t>
            </a:r>
            <a:r>
              <a:rPr lang="en-CA" sz="4500" dirty="0" err="1" smtClean="0"/>
              <a:t>ኢየሱስ</a:t>
            </a:r>
            <a:r>
              <a:rPr lang="en-CA" sz="4500" dirty="0" smtClean="0"/>
              <a:t> </a:t>
            </a:r>
            <a:r>
              <a:rPr lang="en-CA" sz="4500" dirty="0" err="1" smtClean="0"/>
              <a:t>ክርስቶስ</a:t>
            </a:r>
            <a:r>
              <a:rPr lang="en-CA" sz="4500" dirty="0" smtClean="0"/>
              <a:t> </a:t>
            </a:r>
            <a:r>
              <a:rPr lang="en-CA" sz="4500" dirty="0" err="1" smtClean="0"/>
              <a:t>ሥረይ</a:t>
            </a:r>
            <a:r>
              <a:rPr lang="en-CA" sz="4500" dirty="0" smtClean="0"/>
              <a:t> </a:t>
            </a:r>
            <a:r>
              <a:rPr lang="en-CA" sz="4500" dirty="0" err="1" smtClean="0"/>
              <a:t>ኃጢአትየ</a:t>
            </a:r>
            <a:r>
              <a:rPr lang="en-CA" sz="4500" dirty="0" smtClean="0"/>
              <a:t> </a:t>
            </a:r>
            <a:r>
              <a:rPr lang="en-CA" sz="4500" dirty="0" err="1" smtClean="0"/>
              <a:t>ወኃጢአተ</a:t>
            </a:r>
            <a:r>
              <a:rPr lang="en-CA" sz="4500" dirty="0" smtClean="0"/>
              <a:t> </a:t>
            </a:r>
            <a:r>
              <a:rPr lang="en-CA" sz="4500" dirty="0" err="1" smtClean="0"/>
              <a:t>ኵሉ</a:t>
            </a:r>
            <a:r>
              <a:rPr lang="en-CA" sz="4500" dirty="0" smtClean="0"/>
              <a:t> </a:t>
            </a:r>
            <a:r>
              <a:rPr lang="en-CA" sz="4500" dirty="0" err="1" smtClean="0"/>
              <a:t>ሕዝብከ</a:t>
            </a:r>
            <a:r>
              <a:rPr lang="en-CA" sz="4500" dirty="0" smtClean="0"/>
              <a:t>።</a:t>
            </a:r>
          </a:p>
          <a:p>
            <a:r>
              <a:rPr lang="en-CA" sz="1400" dirty="0" smtClean="0">
                <a:solidFill>
                  <a:srgbClr val="FFC000"/>
                </a:solidFill>
              </a:rPr>
              <a:t>፻፴. </a:t>
            </a:r>
            <a:r>
              <a:rPr lang="en-CA" sz="4500" dirty="0" err="1" smtClean="0"/>
              <a:t>ወተወከፍ</a:t>
            </a:r>
            <a:r>
              <a:rPr lang="en-CA" sz="4500" dirty="0" smtClean="0"/>
              <a:t> </a:t>
            </a:r>
            <a:r>
              <a:rPr lang="en-CA" sz="4500" dirty="0" err="1" smtClean="0"/>
              <a:t>ንስሓሆሙ</a:t>
            </a:r>
            <a:r>
              <a:rPr lang="en-CA" sz="4500" dirty="0" smtClean="0"/>
              <a:t> </a:t>
            </a:r>
            <a:r>
              <a:rPr lang="en-CA" sz="4500" dirty="0" err="1" smtClean="0"/>
              <a:t>ለእሉ</a:t>
            </a:r>
            <a:r>
              <a:rPr lang="en-CA" sz="4500" dirty="0" smtClean="0"/>
              <a:t> </a:t>
            </a:r>
            <a:r>
              <a:rPr lang="en-CA" sz="4400" b="1" dirty="0" smtClean="0"/>
              <a:t> </a:t>
            </a:r>
            <a:endParaRPr lang="en-CA" sz="4400" b="1" dirty="0"/>
          </a:p>
        </p:txBody>
      </p:sp>
      <p:sp>
        <p:nvSpPr>
          <p:cNvPr id="3" name="Rectangle 2"/>
          <p:cNvSpPr/>
          <p:nvPr/>
        </p:nvSpPr>
        <p:spPr>
          <a:xfrm>
            <a:off x="4026632" y="-79653"/>
            <a:ext cx="4028017" cy="6832640"/>
          </a:xfrm>
          <a:prstGeom prst="rect">
            <a:avLst/>
          </a:prstGeom>
        </p:spPr>
        <p:txBody>
          <a:bodyPr wrap="square">
            <a:spAutoFit/>
          </a:bodyPr>
          <a:lstStyle/>
          <a:p>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ተመሊሱ</a:t>
            </a:r>
            <a:r>
              <a:rPr lang="en-CA" sz="2000" dirty="0" smtClean="0">
                <a:solidFill>
                  <a:srgbClr val="FFC000"/>
                </a:solidFill>
              </a:rPr>
              <a:t> </a:t>
            </a:r>
            <a:r>
              <a:rPr lang="en-CA" sz="2000" dirty="0" err="1" smtClean="0">
                <a:solidFill>
                  <a:srgbClr val="FFC000"/>
                </a:solidFill>
              </a:rPr>
              <a:t>ሓደ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ይዙር</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smtClean="0">
                <a:solidFill>
                  <a:srgbClr val="FFC000"/>
                </a:solidFill>
              </a:rPr>
              <a:t>ልዕሊ</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ሠለስተ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ጽንሃህ</a:t>
            </a:r>
            <a:r>
              <a:rPr lang="en-CA" sz="2000" dirty="0" smtClean="0">
                <a:solidFill>
                  <a:srgbClr val="FFC000"/>
                </a:solidFill>
              </a:rPr>
              <a:t> </a:t>
            </a:r>
            <a:r>
              <a:rPr lang="en-CA" sz="2000" dirty="0" err="1" smtClean="0">
                <a:solidFill>
                  <a:srgbClr val="FFC000"/>
                </a:solidFill>
              </a:rPr>
              <a:t>እናዞረ</a:t>
            </a:r>
            <a:r>
              <a:rPr lang="en-CA" sz="2000" dirty="0" smtClean="0">
                <a:solidFill>
                  <a:srgbClr val="FFC000"/>
                </a:solidFill>
              </a:rPr>
              <a:t> </a:t>
            </a:r>
            <a:r>
              <a:rPr lang="en-CA" sz="2000" dirty="0" err="1" smtClean="0">
                <a:solidFill>
                  <a:srgbClr val="FFC000"/>
                </a:solidFill>
              </a:rPr>
              <a:t>ዕጣን</a:t>
            </a:r>
            <a:r>
              <a:rPr lang="en-CA" sz="2000" dirty="0" smtClean="0">
                <a:solidFill>
                  <a:srgbClr val="FFC000"/>
                </a:solidFill>
              </a:rPr>
              <a:t> </a:t>
            </a:r>
            <a:r>
              <a:rPr lang="en-CA" sz="2000" dirty="0" err="1" smtClean="0">
                <a:solidFill>
                  <a:srgbClr val="FFC000"/>
                </a:solidFill>
              </a:rPr>
              <a:t>የዕርግ</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እናበለ</a:t>
            </a:r>
            <a:r>
              <a:rPr lang="en-CA" sz="2000" dirty="0" smtClean="0">
                <a:solidFill>
                  <a:srgbClr val="FFC000"/>
                </a:solidFill>
              </a:rPr>
              <a:t>፥</a:t>
            </a:r>
          </a:p>
          <a:p>
            <a:r>
              <a:rPr lang="en-CA" sz="4200" dirty="0" err="1" smtClean="0">
                <a:solidFill>
                  <a:srgbClr val="FF0000"/>
                </a:solidFill>
              </a:rPr>
              <a:t>ይ.ካ</a:t>
            </a:r>
            <a:r>
              <a:rPr lang="en-CA" sz="4200" dirty="0" smtClean="0">
                <a:solidFill>
                  <a:srgbClr val="FF0000"/>
                </a:solidFill>
              </a:rPr>
              <a:t>. </a:t>
            </a:r>
            <a:r>
              <a:rPr lang="en-CA" sz="1400" dirty="0" smtClean="0">
                <a:solidFill>
                  <a:srgbClr val="FFC000"/>
                </a:solidFill>
              </a:rPr>
              <a:t>129. </a:t>
            </a:r>
            <a:r>
              <a:rPr lang="en-CA" sz="4200" dirty="0" smtClean="0"/>
              <a:t>ኦ </a:t>
            </a:r>
            <a:r>
              <a:rPr lang="en-CA" sz="4200" dirty="0" err="1" smtClean="0"/>
              <a:t>ኃዳግ</a:t>
            </a:r>
            <a:r>
              <a:rPr lang="en-CA" sz="4200" dirty="0" smtClean="0"/>
              <a:t> </a:t>
            </a:r>
            <a:r>
              <a:rPr lang="en-CA" sz="4200" dirty="0" err="1" smtClean="0"/>
              <a:t>ኃጢኣት</a:t>
            </a:r>
            <a:r>
              <a:rPr lang="en-CA" sz="4200" dirty="0" smtClean="0"/>
              <a:t>፥ </a:t>
            </a:r>
            <a:r>
              <a:rPr lang="en-CA" sz="4200" dirty="0" err="1" smtClean="0"/>
              <a:t>ተቐባል</a:t>
            </a:r>
            <a:r>
              <a:rPr lang="en-CA" sz="4200" dirty="0" smtClean="0"/>
              <a:t> </a:t>
            </a:r>
            <a:r>
              <a:rPr lang="en-CA" sz="4200" dirty="0" err="1" smtClean="0"/>
              <a:t>ንስሓ</a:t>
            </a:r>
            <a:r>
              <a:rPr lang="en-CA" sz="4200" dirty="0" smtClean="0"/>
              <a:t> </a:t>
            </a:r>
            <a:r>
              <a:rPr lang="en-CA" sz="4200" dirty="0" err="1" smtClean="0"/>
              <a:t>ኢየሱስ</a:t>
            </a:r>
            <a:r>
              <a:rPr lang="en-CA" sz="4200" dirty="0" smtClean="0"/>
              <a:t> </a:t>
            </a:r>
            <a:r>
              <a:rPr lang="en-CA" sz="4200" dirty="0" err="1" smtClean="0"/>
              <a:t>ክርስቶስ</a:t>
            </a:r>
            <a:r>
              <a:rPr lang="en-CA" sz="4200" dirty="0" smtClean="0"/>
              <a:t>፣ </a:t>
            </a:r>
            <a:r>
              <a:rPr lang="en-CA" sz="4200" dirty="0" err="1" smtClean="0"/>
              <a:t>ኃጢኣተይን</a:t>
            </a:r>
            <a:r>
              <a:rPr lang="en-CA" sz="4200" dirty="0" smtClean="0"/>
              <a:t> </a:t>
            </a:r>
            <a:r>
              <a:rPr lang="en-CA" sz="4200" dirty="0" err="1" smtClean="0"/>
              <a:t>ኃጢኣት</a:t>
            </a:r>
            <a:r>
              <a:rPr lang="en-CA" sz="4200" dirty="0" smtClean="0"/>
              <a:t> </a:t>
            </a:r>
            <a:r>
              <a:rPr lang="en-CA" sz="4200" dirty="0" err="1" smtClean="0"/>
              <a:t>ህዝብኻን</a:t>
            </a:r>
            <a:r>
              <a:rPr lang="en-CA" sz="4200" dirty="0" smtClean="0"/>
              <a:t> </a:t>
            </a:r>
            <a:r>
              <a:rPr lang="en-CA" sz="4200" dirty="0" err="1" smtClean="0"/>
              <a:t>ይቕረ</a:t>
            </a:r>
            <a:r>
              <a:rPr lang="en-CA" sz="4200" dirty="0" smtClean="0"/>
              <a:t> </a:t>
            </a:r>
            <a:r>
              <a:rPr lang="en-CA" sz="4200" dirty="0" err="1" smtClean="0"/>
              <a:t>በል</a:t>
            </a:r>
            <a:r>
              <a:rPr lang="en-CA" sz="4200" dirty="0" smtClean="0"/>
              <a:t>።</a:t>
            </a:r>
          </a:p>
          <a:p>
            <a:r>
              <a:rPr lang="en-CA" sz="1400" dirty="0" smtClean="0">
                <a:solidFill>
                  <a:srgbClr val="FFC000"/>
                </a:solidFill>
              </a:rPr>
              <a:t>130. </a:t>
            </a:r>
            <a:r>
              <a:rPr lang="en-CA" sz="4200" dirty="0" err="1" smtClean="0"/>
              <a:t>ናይዞም</a:t>
            </a:r>
            <a:r>
              <a:rPr lang="en-CA" sz="4200" dirty="0" smtClean="0"/>
              <a:t> </a:t>
            </a:r>
            <a:r>
              <a:rPr lang="en-CA" sz="4200" dirty="0" err="1" smtClean="0"/>
              <a:t>ባሮትካ</a:t>
            </a:r>
            <a:r>
              <a:rPr lang="en-CA" sz="4200" dirty="0" smtClean="0"/>
              <a:t>፥ </a:t>
            </a:r>
            <a:r>
              <a:rPr lang="en-CA" sz="4200" dirty="0" err="1" smtClean="0"/>
              <a:t>ሰብኡትን</a:t>
            </a:r>
            <a:r>
              <a:rPr lang="en-CA" sz="4200" dirty="0" smtClean="0"/>
              <a:t> </a:t>
            </a:r>
            <a:r>
              <a:rPr lang="en-CA" sz="4200" dirty="0" err="1" smtClean="0"/>
              <a:t>ኣንስትን</a:t>
            </a:r>
            <a:r>
              <a:rPr lang="en-CA" sz="4200" dirty="0" smtClean="0"/>
              <a:t> </a:t>
            </a:r>
            <a:r>
              <a:rPr lang="en-CA" sz="4200" dirty="0" err="1" smtClean="0"/>
              <a:t>ንስሓ</a:t>
            </a:r>
            <a:r>
              <a:rPr lang="en-CA" sz="4200" dirty="0" smtClean="0"/>
              <a:t> </a:t>
            </a:r>
            <a:r>
              <a:rPr lang="en-CA" sz="4200" dirty="0" err="1" smtClean="0"/>
              <a:t>ድማ</a:t>
            </a:r>
            <a:r>
              <a:rPr lang="en-CA" sz="4200" dirty="0" smtClean="0"/>
              <a:t> </a:t>
            </a:r>
            <a:r>
              <a:rPr lang="en-CA" sz="4200" dirty="0" err="1" smtClean="0"/>
              <a:t>ተቐበል</a:t>
            </a:r>
            <a:r>
              <a:rPr lang="en-CA" sz="4200" dirty="0" smtClean="0"/>
              <a:t>።</a:t>
            </a:r>
            <a:endParaRPr lang="en-CA" sz="4200" dirty="0"/>
          </a:p>
        </p:txBody>
      </p:sp>
      <p:sp>
        <p:nvSpPr>
          <p:cNvPr id="9" name="Rectangle 8"/>
          <p:cNvSpPr/>
          <p:nvPr/>
        </p:nvSpPr>
        <p:spPr>
          <a:xfrm>
            <a:off x="7936875" y="52854"/>
            <a:ext cx="4437127" cy="6632585"/>
          </a:xfrm>
          <a:prstGeom prst="rect">
            <a:avLst/>
          </a:prstGeom>
        </p:spPr>
        <p:txBody>
          <a:bodyPr wrap="square">
            <a:spAutoFit/>
          </a:bodyPr>
          <a:lstStyle/>
          <a:p>
            <a:pPr marL="40639" marR="40639">
              <a:spcBef>
                <a:spcPts val="600"/>
              </a:spcBef>
              <a:buClr>
                <a:srgbClr val="D84800"/>
              </a:buClr>
              <a:buFont typeface="Arial"/>
              <a:defRPr sz="2800"/>
            </a:pPr>
            <a:r>
              <a:rPr lang="en-US" sz="2000" dirty="0">
                <a:solidFill>
                  <a:srgbClr val="FFC000"/>
                </a:solidFill>
                <a:uFill>
                  <a:solidFill>
                    <a:srgbClr val="D84800"/>
                  </a:solidFill>
                </a:uFill>
              </a:rPr>
              <a:t>When returning, he shall compass the ark once and offer the incense three times over the altar saying :</a:t>
            </a:r>
            <a:endParaRPr lang="en-US" sz="2000" dirty="0" smtClean="0">
              <a:solidFill>
                <a:srgbClr val="FFC000"/>
              </a:solidFill>
              <a:uFill>
                <a:solidFill>
                  <a:srgbClr val="D84800"/>
                </a:solidFill>
              </a:uFill>
            </a:endParaRPr>
          </a:p>
          <a:p>
            <a:pPr marL="40639" marR="40639">
              <a:spcBef>
                <a:spcPts val="600"/>
              </a:spcBef>
              <a:buClr>
                <a:srgbClr val="D84800"/>
              </a:buClr>
              <a:buFont typeface="Arial"/>
              <a:defRPr sz="2800"/>
            </a:pPr>
            <a:r>
              <a:rPr lang="en-US" sz="3500" dirty="0" smtClean="0">
                <a:solidFill>
                  <a:srgbClr val="D84800"/>
                </a:solidFill>
                <a:uFill>
                  <a:solidFill>
                    <a:srgbClr val="D84800"/>
                  </a:solidFill>
                </a:uFill>
              </a:rPr>
              <a:t>Priest: </a:t>
            </a:r>
            <a:r>
              <a:rPr lang="en-US" sz="1400" dirty="0" smtClean="0">
                <a:solidFill>
                  <a:srgbClr val="FFC000"/>
                </a:solidFill>
                <a:uFill>
                  <a:solidFill>
                    <a:srgbClr val="D84800"/>
                  </a:solidFill>
                </a:uFill>
              </a:rPr>
              <a:t>129. </a:t>
            </a:r>
            <a:r>
              <a:rPr lang="en-US" sz="3500" dirty="0" smtClean="0">
                <a:uFill>
                  <a:solidFill>
                    <a:srgbClr val="D84800"/>
                  </a:solidFill>
                </a:uFill>
              </a:rPr>
              <a:t>O </a:t>
            </a:r>
            <a:r>
              <a:rPr lang="en-US" sz="3500" dirty="0">
                <a:uFill>
                  <a:solidFill>
                    <a:srgbClr val="D84800"/>
                  </a:solidFill>
                </a:uFill>
              </a:rPr>
              <a:t>accepter of penitence and forgiver </a:t>
            </a:r>
            <a:r>
              <a:rPr lang="en-US" sz="3500" dirty="0" smtClean="0">
                <a:uFill>
                  <a:solidFill>
                    <a:srgbClr val="D84800"/>
                  </a:solidFill>
                </a:uFill>
              </a:rPr>
              <a:t>of sin</a:t>
            </a:r>
            <a:r>
              <a:rPr lang="en-US" sz="3500" dirty="0">
                <a:uFill>
                  <a:solidFill>
                    <a:srgbClr val="D84800"/>
                  </a:solidFill>
                </a:uFill>
              </a:rPr>
              <a:t>, Jesus Christ, forgive my sin and the </a:t>
            </a:r>
            <a:r>
              <a:rPr lang="en-US" sz="3500" dirty="0" smtClean="0">
                <a:uFill>
                  <a:solidFill>
                    <a:srgbClr val="D84800"/>
                  </a:solidFill>
                </a:uFill>
              </a:rPr>
              <a:t>sin of </a:t>
            </a:r>
            <a:r>
              <a:rPr lang="en-US" sz="3500" dirty="0">
                <a:uFill>
                  <a:solidFill>
                    <a:srgbClr val="D84800"/>
                  </a:solidFill>
                </a:uFill>
              </a:rPr>
              <a:t>all Thy people</a:t>
            </a:r>
            <a:r>
              <a:rPr lang="en-US" sz="35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130</a:t>
            </a:r>
            <a:r>
              <a:rPr lang="en-US" sz="1400" dirty="0">
                <a:solidFill>
                  <a:srgbClr val="FFC000"/>
                </a:solidFill>
                <a:uFill>
                  <a:solidFill>
                    <a:srgbClr val="D84800"/>
                  </a:solidFill>
                </a:uFill>
              </a:rPr>
              <a:t>. </a:t>
            </a:r>
            <a:r>
              <a:rPr lang="en-US" sz="3500" dirty="0">
                <a:uFill>
                  <a:solidFill>
                    <a:srgbClr val="D84800"/>
                  </a:solidFill>
                </a:uFill>
              </a:rPr>
              <a:t>And accept the penitence of </a:t>
            </a:r>
            <a:r>
              <a:rPr lang="en-US" sz="3500" dirty="0" smtClean="0">
                <a:uFill>
                  <a:solidFill>
                    <a:srgbClr val="D84800"/>
                  </a:solidFill>
                </a:uFill>
              </a:rPr>
              <a:t>these </a:t>
            </a:r>
          </a:p>
          <a:p>
            <a:pPr marL="40639" marR="40639">
              <a:spcBef>
                <a:spcPts val="600"/>
              </a:spcBef>
              <a:buClr>
                <a:srgbClr val="D84800"/>
              </a:buClr>
              <a:buFont typeface="Arial"/>
              <a:defRPr sz="2800"/>
            </a:pPr>
            <a:r>
              <a:rPr lang="en-US" sz="3500" dirty="0" smtClean="0">
                <a:uFill>
                  <a:solidFill>
                    <a:srgbClr val="D84800"/>
                  </a:solidFill>
                </a:uFill>
              </a:rPr>
              <a:t>Thy </a:t>
            </a:r>
            <a:r>
              <a:rPr lang="en-US" sz="3500" dirty="0">
                <a:uFill>
                  <a:solidFill>
                    <a:srgbClr val="D84800"/>
                  </a:solidFill>
                </a:uFill>
              </a:rPr>
              <a:t>servants and </a:t>
            </a:r>
            <a:r>
              <a:rPr lang="en-US" sz="3500" dirty="0" smtClean="0">
                <a:uFill>
                  <a:solidFill>
                    <a:srgbClr val="D84800"/>
                  </a:solidFill>
                </a:uFill>
              </a:rPr>
              <a:t>handmaids </a:t>
            </a:r>
            <a:r>
              <a:rPr lang="en-US" sz="3500" dirty="0">
                <a:uFill>
                  <a:solidFill>
                    <a:srgbClr val="D84800"/>
                  </a:solidFill>
                </a:uFill>
              </a:rPr>
              <a:t>shine </a:t>
            </a:r>
            <a:r>
              <a:rPr lang="en-US" sz="3500" dirty="0" smtClean="0">
                <a:uFill>
                  <a:solidFill>
                    <a:srgbClr val="D84800"/>
                  </a:solidFill>
                </a:uFill>
              </a:rPr>
              <a:t>upon them </a:t>
            </a:r>
            <a:r>
              <a:rPr lang="en-US" sz="3500" dirty="0">
                <a:uFill>
                  <a:solidFill>
                    <a:srgbClr val="D84800"/>
                  </a:solidFill>
                </a:uFill>
              </a:rPr>
              <a:t>with the light </a:t>
            </a:r>
            <a:r>
              <a:rPr lang="en-US" sz="3500" dirty="0" smtClean="0">
                <a:uFill>
                  <a:solidFill>
                    <a:srgbClr val="D84800"/>
                  </a:solidFill>
                </a:uFill>
              </a:rPr>
              <a:t>of</a:t>
            </a:r>
            <a:endParaRPr lang="en-US" sz="35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9179923"/>
      </p:ext>
    </p:extLst>
  </p:cSld>
  <p:clrMapOvr>
    <a:masterClrMapping/>
  </p:clrMapOvr>
  <p:transition spd="med"/>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017306"/>
          </a:xfrm>
          <a:prstGeom prst="rect">
            <a:avLst/>
          </a:prstGeom>
        </p:spPr>
        <p:txBody>
          <a:bodyPr wrap="square">
            <a:spAutoFit/>
          </a:bodyPr>
          <a:lstStyle/>
          <a:p>
            <a:r>
              <a:rPr lang="en-CA" sz="4500" dirty="0" err="1" smtClean="0"/>
              <a:t>አግብርትከ</a:t>
            </a:r>
            <a:r>
              <a:rPr lang="en-CA" sz="4500" dirty="0" smtClean="0"/>
              <a:t> </a:t>
            </a:r>
            <a:r>
              <a:rPr lang="en-CA" sz="4500" dirty="0" err="1" smtClean="0"/>
              <a:t>ወአእማ</a:t>
            </a:r>
            <a:endParaRPr lang="en-CA" sz="4500" dirty="0" smtClean="0"/>
          </a:p>
          <a:p>
            <a:r>
              <a:rPr lang="en-CA" sz="4500" dirty="0" err="1" smtClean="0"/>
              <a:t>ቲከ</a:t>
            </a:r>
            <a:r>
              <a:rPr lang="en-CA" sz="4500" dirty="0" smtClean="0"/>
              <a:t> </a:t>
            </a:r>
            <a:r>
              <a:rPr lang="en-CA" sz="4500" dirty="0" err="1" smtClean="0"/>
              <a:t>ወአሥርቅ</a:t>
            </a:r>
            <a:r>
              <a:rPr lang="en-CA" sz="4500" dirty="0" smtClean="0"/>
              <a:t> </a:t>
            </a:r>
            <a:r>
              <a:rPr lang="en-CA" sz="4500" dirty="0" err="1" smtClean="0"/>
              <a:t>ላዕሌ</a:t>
            </a:r>
            <a:endParaRPr lang="en-CA" sz="4500" dirty="0" smtClean="0"/>
          </a:p>
          <a:p>
            <a:r>
              <a:rPr lang="en-CA" sz="4500" dirty="0" err="1" smtClean="0"/>
              <a:t>ሆሙ</a:t>
            </a:r>
            <a:r>
              <a:rPr lang="en-CA" sz="4500" dirty="0" smtClean="0"/>
              <a:t> </a:t>
            </a:r>
            <a:r>
              <a:rPr lang="en-CA" sz="4500" dirty="0" err="1" smtClean="0"/>
              <a:t>ብርሃነ</a:t>
            </a:r>
            <a:r>
              <a:rPr lang="en-CA" sz="4500" dirty="0" smtClean="0"/>
              <a:t> </a:t>
            </a:r>
            <a:r>
              <a:rPr lang="en-CA" sz="4500" dirty="0" err="1" smtClean="0"/>
              <a:t>ጸጋከ</a:t>
            </a:r>
            <a:r>
              <a:rPr lang="en-CA" sz="4500" dirty="0" smtClean="0"/>
              <a:t> </a:t>
            </a:r>
            <a:r>
              <a:rPr lang="en-CA" sz="4500" dirty="0" err="1" smtClean="0"/>
              <a:t>በእንተ</a:t>
            </a:r>
            <a:r>
              <a:rPr lang="en-CA" sz="4500" dirty="0" smtClean="0"/>
              <a:t> </a:t>
            </a:r>
            <a:r>
              <a:rPr lang="en-CA" sz="4500" dirty="0" err="1" smtClean="0"/>
              <a:t>ስምከ</a:t>
            </a:r>
            <a:r>
              <a:rPr lang="en-CA" sz="4500" dirty="0" smtClean="0"/>
              <a:t> </a:t>
            </a:r>
            <a:r>
              <a:rPr lang="en-CA" sz="4500" dirty="0" err="1" smtClean="0"/>
              <a:t>ቅዱስ</a:t>
            </a:r>
            <a:r>
              <a:rPr lang="en-CA" sz="4500" dirty="0" smtClean="0"/>
              <a:t> </a:t>
            </a:r>
            <a:r>
              <a:rPr lang="en-CA" sz="4500" dirty="0" err="1" smtClean="0"/>
              <a:t>ዘተሰምየ</a:t>
            </a:r>
            <a:r>
              <a:rPr lang="en-CA" sz="4500" dirty="0" smtClean="0"/>
              <a:t> </a:t>
            </a:r>
            <a:r>
              <a:rPr lang="en-CA" sz="4500" dirty="0" err="1" smtClean="0"/>
              <a:t>በላዕሌነ</a:t>
            </a:r>
            <a:r>
              <a:rPr lang="en-CA" sz="4500" dirty="0" smtClean="0"/>
              <a:t>። በ፩ </a:t>
            </a:r>
            <a:r>
              <a:rPr lang="en-CA" sz="4500" dirty="0" err="1" smtClean="0"/>
              <a:t>ወልድከ</a:t>
            </a:r>
            <a:r>
              <a:rPr lang="en-CA" sz="4500" dirty="0" smtClean="0"/>
              <a:t> </a:t>
            </a:r>
            <a:r>
              <a:rPr lang="en-CA" sz="4500" dirty="0" err="1" smtClean="0"/>
              <a:t>ዘቦቱ</a:t>
            </a:r>
            <a:r>
              <a:rPr lang="en-CA" sz="4500" dirty="0" smtClean="0"/>
              <a:t> </a:t>
            </a:r>
            <a:r>
              <a:rPr lang="en-CA" sz="4500" dirty="0" err="1" smtClean="0"/>
              <a:t>ለከ</a:t>
            </a:r>
            <a:r>
              <a:rPr lang="en-CA" sz="4500" dirty="0" smtClean="0"/>
              <a:t> </a:t>
            </a:r>
            <a:r>
              <a:rPr lang="en-CA" sz="4500" dirty="0" err="1" smtClean="0"/>
              <a:t>ምስሌሁ</a:t>
            </a:r>
            <a:r>
              <a:rPr lang="en-CA" sz="4500" dirty="0" smtClean="0"/>
              <a:t> </a:t>
            </a:r>
            <a:r>
              <a:rPr lang="en-CA" sz="4500" dirty="0" err="1" smtClean="0"/>
              <a:t>ወምስለ</a:t>
            </a:r>
            <a:r>
              <a:rPr lang="en-CA" sz="4500" dirty="0" smtClean="0"/>
              <a:t> </a:t>
            </a:r>
            <a:r>
              <a:rPr lang="en-CA" sz="4500" dirty="0" err="1" smtClean="0"/>
              <a:t>ቅዱስ</a:t>
            </a:r>
            <a:r>
              <a:rPr lang="en-CA" sz="4500" dirty="0" smtClean="0"/>
              <a:t> </a:t>
            </a:r>
            <a:r>
              <a:rPr lang="en-CA" sz="4500" dirty="0" err="1" smtClean="0"/>
              <a:t>መንፈስ</a:t>
            </a:r>
            <a:r>
              <a:rPr lang="en-CA" sz="4500" dirty="0" smtClean="0"/>
              <a:t> </a:t>
            </a:r>
            <a:r>
              <a:rPr lang="en-CA" sz="4500" dirty="0" err="1" smtClean="0"/>
              <a:t>ይእዜኒ</a:t>
            </a:r>
            <a:r>
              <a:rPr lang="en-CA" sz="4500" dirty="0" smtClean="0"/>
              <a:t> </a:t>
            </a:r>
            <a:r>
              <a:rPr lang="en-CA" sz="4500" dirty="0" err="1" smtClean="0"/>
              <a:t>ወዘልፈኒ</a:t>
            </a:r>
            <a:r>
              <a:rPr lang="en-CA" sz="4500" dirty="0" smtClean="0"/>
              <a:t> </a:t>
            </a:r>
            <a:r>
              <a:rPr lang="en-CA" sz="4500" dirty="0" err="1" smtClean="0"/>
              <a:t>ወለዓለመ</a:t>
            </a:r>
            <a:r>
              <a:rPr lang="en-CA" sz="4500" dirty="0" smtClean="0"/>
              <a:t> </a:t>
            </a:r>
            <a:r>
              <a:rPr lang="en-CA" sz="4500" dirty="0" err="1" smtClean="0"/>
              <a:t>ዓለም</a:t>
            </a:r>
            <a:r>
              <a:rPr lang="en-CA" sz="4500" dirty="0" smtClean="0"/>
              <a:t> </a:t>
            </a:r>
            <a:r>
              <a:rPr lang="en-CA" sz="4500" dirty="0" err="1" smtClean="0"/>
              <a:t>አሜን</a:t>
            </a:r>
            <a:r>
              <a:rPr lang="en-CA" sz="4500" dirty="0" smtClean="0"/>
              <a:t>። </a:t>
            </a:r>
            <a:r>
              <a:rPr lang="en-CA" sz="4400" b="1" dirty="0" smtClean="0"/>
              <a:t> </a:t>
            </a:r>
            <a:endParaRPr lang="en-CA" sz="4400" b="1" dirty="0"/>
          </a:p>
        </p:txBody>
      </p:sp>
      <p:sp>
        <p:nvSpPr>
          <p:cNvPr id="3" name="Rectangle 2"/>
          <p:cNvSpPr/>
          <p:nvPr/>
        </p:nvSpPr>
        <p:spPr>
          <a:xfrm>
            <a:off x="4026632" y="-79653"/>
            <a:ext cx="4028017" cy="6555641"/>
          </a:xfrm>
          <a:prstGeom prst="rect">
            <a:avLst/>
          </a:prstGeom>
        </p:spPr>
        <p:txBody>
          <a:bodyPr wrap="square">
            <a:spAutoFit/>
          </a:bodyPr>
          <a:lstStyle/>
          <a:p>
            <a:r>
              <a:rPr lang="en-CA" sz="4200" dirty="0" err="1" smtClean="0"/>
              <a:t>ምእንቲ</a:t>
            </a:r>
            <a:r>
              <a:rPr lang="en-CA" sz="4200" dirty="0" smtClean="0"/>
              <a:t> </a:t>
            </a:r>
            <a:r>
              <a:rPr lang="en-CA" sz="4200" dirty="0" err="1" smtClean="0"/>
              <a:t>እቲ</a:t>
            </a:r>
            <a:r>
              <a:rPr lang="en-CA" sz="4200" dirty="0" smtClean="0"/>
              <a:t>  </a:t>
            </a:r>
            <a:r>
              <a:rPr lang="en-CA" sz="4200" dirty="0" err="1" smtClean="0"/>
              <a:t>ኣብ</a:t>
            </a:r>
            <a:r>
              <a:rPr lang="en-CA" sz="4200" dirty="0" smtClean="0"/>
              <a:t>  </a:t>
            </a:r>
            <a:r>
              <a:rPr lang="en-CA" sz="4200" dirty="0" err="1" smtClean="0"/>
              <a:t>ልዕ</a:t>
            </a:r>
            <a:endParaRPr lang="en-CA" sz="4200" dirty="0" smtClean="0"/>
          </a:p>
          <a:p>
            <a:r>
              <a:rPr lang="en-CA" sz="4200" dirty="0" err="1" smtClean="0"/>
              <a:t>ሌና</a:t>
            </a:r>
            <a:r>
              <a:rPr lang="en-CA" sz="4200" dirty="0" smtClean="0"/>
              <a:t> </a:t>
            </a:r>
            <a:r>
              <a:rPr lang="en-CA" sz="4200" dirty="0" err="1" smtClean="0"/>
              <a:t>ዝተጸውዐ</a:t>
            </a:r>
            <a:r>
              <a:rPr lang="en-CA" sz="4200" dirty="0" smtClean="0"/>
              <a:t> </a:t>
            </a:r>
            <a:r>
              <a:rPr lang="en-CA" sz="4200" dirty="0" err="1" smtClean="0"/>
              <a:t>ቕዱስ</a:t>
            </a:r>
            <a:r>
              <a:rPr lang="en-CA" sz="4200" dirty="0" smtClean="0"/>
              <a:t> </a:t>
            </a:r>
            <a:r>
              <a:rPr lang="en-CA" sz="4200" dirty="0" err="1" smtClean="0"/>
              <a:t>ስምካ</a:t>
            </a:r>
            <a:r>
              <a:rPr lang="en-CA" sz="4200" dirty="0" smtClean="0"/>
              <a:t> </a:t>
            </a:r>
            <a:r>
              <a:rPr lang="en-CA" sz="4200" dirty="0" err="1" smtClean="0"/>
              <a:t>ኢልካውን</a:t>
            </a:r>
            <a:r>
              <a:rPr lang="en-CA" sz="4200" dirty="0" smtClean="0"/>
              <a:t> </a:t>
            </a:r>
            <a:r>
              <a:rPr lang="en-CA" sz="4200" dirty="0" err="1" smtClean="0"/>
              <a:t>ብር</a:t>
            </a:r>
            <a:endParaRPr lang="en-CA" sz="4200" dirty="0" smtClean="0"/>
          </a:p>
          <a:p>
            <a:r>
              <a:rPr lang="en-CA" sz="4200" dirty="0" err="1" smtClean="0"/>
              <a:t>ሃን</a:t>
            </a:r>
            <a:r>
              <a:rPr lang="en-CA" sz="4200" dirty="0" smtClean="0"/>
              <a:t> </a:t>
            </a:r>
            <a:r>
              <a:rPr lang="en-CA" sz="4200" dirty="0" err="1" smtClean="0"/>
              <a:t>ጸጋኻ</a:t>
            </a:r>
            <a:r>
              <a:rPr lang="en-CA" sz="4200" dirty="0" smtClean="0"/>
              <a:t> </a:t>
            </a:r>
            <a:r>
              <a:rPr lang="en-CA" sz="4200" dirty="0" err="1" smtClean="0"/>
              <a:t>ኣብርሃሎም</a:t>
            </a:r>
            <a:endParaRPr lang="en-CA" sz="4200" dirty="0" smtClean="0"/>
          </a:p>
          <a:p>
            <a:r>
              <a:rPr lang="en-CA" sz="4200" dirty="0" smtClean="0"/>
              <a:t>። </a:t>
            </a:r>
            <a:r>
              <a:rPr lang="en-CA" sz="4200" dirty="0" err="1" smtClean="0"/>
              <a:t>ብሓደ</a:t>
            </a:r>
            <a:r>
              <a:rPr lang="en-CA" sz="4200" dirty="0" smtClean="0"/>
              <a:t> </a:t>
            </a:r>
            <a:r>
              <a:rPr lang="en-CA" sz="4200" dirty="0" err="1" smtClean="0"/>
              <a:t>ወድኻ</a:t>
            </a:r>
            <a:r>
              <a:rPr lang="en-CA" sz="4200" dirty="0" smtClean="0"/>
              <a:t>፥ </a:t>
            </a:r>
            <a:r>
              <a:rPr lang="en-CA" sz="4200" dirty="0" err="1" smtClean="0"/>
              <a:t>ክብ</a:t>
            </a:r>
            <a:endParaRPr lang="en-CA" sz="4200" dirty="0" smtClean="0"/>
          </a:p>
          <a:p>
            <a:r>
              <a:rPr lang="en-CA" sz="4200" dirty="0" err="1" smtClean="0"/>
              <a:t>ርን</a:t>
            </a:r>
            <a:r>
              <a:rPr lang="en-CA" sz="4200" dirty="0" smtClean="0"/>
              <a:t> </a:t>
            </a:r>
            <a:r>
              <a:rPr lang="en-CA" sz="4200" dirty="0" err="1" smtClean="0"/>
              <a:t>ምስጋናን</a:t>
            </a:r>
            <a:r>
              <a:rPr lang="en-CA" sz="4200" dirty="0" smtClean="0"/>
              <a:t> </a:t>
            </a:r>
            <a:r>
              <a:rPr lang="en-CA" sz="4200" dirty="0" err="1" smtClean="0"/>
              <a:t>ምስኡን</a:t>
            </a:r>
            <a:r>
              <a:rPr lang="en-CA" sz="4200" dirty="0" smtClean="0"/>
              <a:t> </a:t>
            </a:r>
            <a:r>
              <a:rPr lang="en-CA" sz="4200" dirty="0" err="1" smtClean="0"/>
              <a:t>ምስ</a:t>
            </a:r>
            <a:r>
              <a:rPr lang="en-CA" sz="4200" dirty="0" smtClean="0"/>
              <a:t> </a:t>
            </a:r>
            <a:r>
              <a:rPr lang="en-CA" sz="4200" dirty="0" err="1" smtClean="0"/>
              <a:t>መንፈስ</a:t>
            </a:r>
            <a:r>
              <a:rPr lang="en-CA" sz="4200" dirty="0" smtClean="0"/>
              <a:t> </a:t>
            </a:r>
            <a:r>
              <a:rPr lang="en-CA" sz="4200" dirty="0" err="1" smtClean="0"/>
              <a:t>ቅዱስ</a:t>
            </a:r>
            <a:r>
              <a:rPr lang="en-CA" sz="4200" dirty="0" smtClean="0"/>
              <a:t> </a:t>
            </a:r>
            <a:r>
              <a:rPr lang="en-CA" sz="4200" dirty="0" err="1" smtClean="0"/>
              <a:t>ብእኡ</a:t>
            </a:r>
            <a:r>
              <a:rPr lang="en-CA" sz="4200" dirty="0" smtClean="0"/>
              <a:t>፥ </a:t>
            </a:r>
            <a:r>
              <a:rPr lang="en-CA" sz="4200" dirty="0" err="1" smtClean="0"/>
              <a:t>ዘሎካ</a:t>
            </a:r>
            <a:r>
              <a:rPr lang="en-CA" sz="4200" dirty="0" smtClean="0"/>
              <a:t> </a:t>
            </a:r>
            <a:r>
              <a:rPr lang="en-CA" sz="4200" dirty="0" err="1" smtClean="0"/>
              <a:t>ሎምን</a:t>
            </a:r>
            <a:r>
              <a:rPr lang="en-CA" sz="4200" dirty="0" smtClean="0"/>
              <a:t> </a:t>
            </a:r>
            <a:r>
              <a:rPr lang="en-CA" sz="4200" dirty="0" err="1" smtClean="0"/>
              <a:t>ኵሉ</a:t>
            </a:r>
            <a:r>
              <a:rPr lang="en-CA" sz="4200" dirty="0" smtClean="0"/>
              <a:t> </a:t>
            </a:r>
            <a:r>
              <a:rPr lang="en-CA" sz="4200" dirty="0" err="1" smtClean="0"/>
              <a:t>ሳዕን</a:t>
            </a:r>
            <a:r>
              <a:rPr lang="en-CA" sz="4200" dirty="0" smtClean="0"/>
              <a:t> </a:t>
            </a:r>
            <a:r>
              <a:rPr lang="en-CA" sz="4200" dirty="0" err="1" smtClean="0"/>
              <a:t>ንዘለዓለም</a:t>
            </a:r>
            <a:r>
              <a:rPr lang="en-CA" sz="4200" dirty="0" smtClean="0"/>
              <a:t> </a:t>
            </a:r>
            <a:r>
              <a:rPr lang="en-CA" sz="4200" dirty="0" err="1" smtClean="0"/>
              <a:t>ዓለም</a:t>
            </a:r>
            <a:r>
              <a:rPr lang="en-CA" sz="4200" dirty="0" smtClean="0"/>
              <a:t> </a:t>
            </a:r>
            <a:r>
              <a:rPr lang="en-CA" sz="4200" dirty="0" err="1" smtClean="0"/>
              <a:t>ኣሜን</a:t>
            </a:r>
            <a:r>
              <a:rPr lang="en-CA" sz="4200" dirty="0" smtClean="0"/>
              <a:t>።</a:t>
            </a:r>
            <a:endParaRPr lang="en-CA" sz="4200" dirty="0"/>
          </a:p>
        </p:txBody>
      </p:sp>
      <p:sp>
        <p:nvSpPr>
          <p:cNvPr id="9" name="Rectangle 8"/>
          <p:cNvSpPr/>
          <p:nvPr/>
        </p:nvSpPr>
        <p:spPr>
          <a:xfrm>
            <a:off x="7936876" y="52854"/>
            <a:ext cx="4312138" cy="6555641"/>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uFill>
                  <a:solidFill>
                    <a:srgbClr val="D84800"/>
                  </a:solidFill>
                </a:uFill>
              </a:rPr>
              <a:t>Thy </a:t>
            </a:r>
            <a:r>
              <a:rPr lang="en-US" sz="3500" dirty="0">
                <a:uFill>
                  <a:solidFill>
                    <a:srgbClr val="D84800"/>
                  </a:solidFill>
                </a:uFill>
              </a:rPr>
              <a:t>grace, for </a:t>
            </a:r>
            <a:r>
              <a:rPr lang="en-US" sz="3500" dirty="0" smtClean="0">
                <a:uFill>
                  <a:solidFill>
                    <a:srgbClr val="D84800"/>
                  </a:solidFill>
                </a:uFill>
              </a:rPr>
              <a:t>the sake </a:t>
            </a:r>
            <a:r>
              <a:rPr lang="en-US" sz="3500" dirty="0">
                <a:uFill>
                  <a:solidFill>
                    <a:srgbClr val="D84800"/>
                  </a:solidFill>
                </a:uFill>
              </a:rPr>
              <a:t>of Thy holy name with which we </a:t>
            </a:r>
            <a:r>
              <a:rPr lang="en-US" sz="3500" dirty="0" smtClean="0">
                <a:uFill>
                  <a:solidFill>
                    <a:srgbClr val="D84800"/>
                  </a:solidFill>
                </a:uFill>
              </a:rPr>
              <a:t>were called</a:t>
            </a:r>
            <a:r>
              <a:rPr lang="en-US" sz="3500" dirty="0">
                <a:uFill>
                  <a:solidFill>
                    <a:srgbClr val="D84800"/>
                  </a:solidFill>
                </a:uFill>
              </a:rPr>
              <a:t>, through Thine only-begotten Son</a:t>
            </a:r>
            <a:r>
              <a:rPr lang="en-US" sz="3500" dirty="0" smtClean="0">
                <a:uFill>
                  <a:solidFill>
                    <a:srgbClr val="D84800"/>
                  </a:solidFill>
                </a:uFill>
              </a:rPr>
              <a:t>, through </a:t>
            </a:r>
            <a:r>
              <a:rPr lang="en-US" sz="3500" dirty="0">
                <a:uFill>
                  <a:solidFill>
                    <a:srgbClr val="D84800"/>
                  </a:solidFill>
                </a:uFill>
              </a:rPr>
              <a:t>Whom to Thee with Him and </a:t>
            </a:r>
            <a:r>
              <a:rPr lang="en-US" sz="3500" dirty="0" smtClean="0">
                <a:uFill>
                  <a:solidFill>
                    <a:srgbClr val="D84800"/>
                  </a:solidFill>
                </a:uFill>
              </a:rPr>
              <a:t>with the </a:t>
            </a:r>
            <a:r>
              <a:rPr lang="en-US" sz="3500" dirty="0">
                <a:uFill>
                  <a:solidFill>
                    <a:srgbClr val="D84800"/>
                  </a:solidFill>
                </a:uFill>
              </a:rPr>
              <a:t>Holy Spirit be glory and dominion, </a:t>
            </a:r>
            <a:r>
              <a:rPr lang="en-US" sz="3500" dirty="0" smtClean="0">
                <a:uFill>
                  <a:solidFill>
                    <a:srgbClr val="D84800"/>
                  </a:solidFill>
                </a:uFill>
              </a:rPr>
              <a:t>both now </a:t>
            </a:r>
            <a:r>
              <a:rPr lang="en-US" sz="3500" dirty="0">
                <a:uFill>
                  <a:solidFill>
                    <a:srgbClr val="D84800"/>
                  </a:solidFill>
                </a:uFill>
              </a:rPr>
              <a:t>and ever and unto the ages of ages</a:t>
            </a:r>
            <a:r>
              <a:rPr lang="en-US" sz="3500" dirty="0" smtClean="0">
                <a:uFill>
                  <a:solidFill>
                    <a:srgbClr val="D84800"/>
                  </a:solidFill>
                </a:uFill>
              </a:rPr>
              <a:t>. Amen</a:t>
            </a:r>
            <a:r>
              <a:rPr lang="en-US" sz="3500" dirty="0">
                <a:uFill>
                  <a:solidFill>
                    <a:srgbClr val="D84800"/>
                  </a:solidFill>
                </a:uFill>
              </a:rPr>
              <a:t>.</a:t>
            </a:r>
            <a:endParaRPr lang="en-US" sz="3500" dirty="0"/>
          </a:p>
        </p:txBody>
      </p:sp>
      <p:cxnSp>
        <p:nvCxnSpPr>
          <p:cNvPr id="10" name="Straight Connector 9"/>
          <p:cNvCxnSpPr/>
          <p:nvPr/>
        </p:nvCxnSpPr>
        <p:spPr>
          <a:xfrm>
            <a:off x="4027339" y="32904"/>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531935"/>
      </p:ext>
    </p:extLst>
  </p:cSld>
  <p:clrMapOvr>
    <a:masterClrMapping/>
  </p:clrMapOvr>
  <p:transition spd="med"/>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ይ.ዲ.ንፍቅ </a:t>
            </a:r>
            <a:endParaRPr lang="pt-BR" sz="2000" b="1" dirty="0" smtClean="0">
              <a:solidFill>
                <a:srgbClr val="FFC000"/>
              </a:solidFill>
            </a:endParaRPr>
          </a:p>
          <a:p>
            <a:r>
              <a:rPr lang="en-CA" sz="1400" dirty="0" smtClean="0">
                <a:solidFill>
                  <a:srgbClr val="FFC000"/>
                </a:solidFill>
              </a:rPr>
              <a:t>፻፴፩</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ይ.ዲ.ንፍቅ</a:t>
            </a:r>
            <a:r>
              <a:rPr lang="en-CA" sz="4800" dirty="0" smtClean="0">
                <a:solidFill>
                  <a:srgbClr val="92D050"/>
                </a:solidFill>
              </a:rPr>
              <a:t> </a:t>
            </a:r>
          </a:p>
          <a:p>
            <a:r>
              <a:rPr lang="en-CA" sz="1400" dirty="0" smtClean="0">
                <a:solidFill>
                  <a:srgbClr val="FFC000"/>
                </a:solidFill>
              </a:rPr>
              <a:t>131.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Ass. 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131.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444713"/>
      </p:ext>
    </p:extLst>
  </p:cSld>
  <p:clrMapOvr>
    <a:masterClrMapping/>
  </p:clrMapOvr>
  <p:transition spd="med"/>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solidFill>
                  <a:srgbClr val="FF0000"/>
                </a:solidFill>
              </a:rPr>
              <a:t>ይ.ካ.ንፍቅ</a:t>
            </a:r>
            <a:r>
              <a:rPr lang="en-CA" sz="4000" dirty="0" smtClean="0">
                <a:solidFill>
                  <a:srgbClr val="FF0000"/>
                </a:solidFill>
              </a:rPr>
              <a:t> </a:t>
            </a:r>
            <a:r>
              <a:rPr lang="en-CA" sz="1400" dirty="0" smtClean="0">
                <a:solidFill>
                  <a:srgbClr val="FFC000"/>
                </a:solidFill>
              </a:rPr>
              <a:t>፻፴፪. </a:t>
            </a:r>
            <a:r>
              <a:rPr lang="en-CA" sz="4000" dirty="0" err="1"/>
              <a:t>እግዚአ</a:t>
            </a:r>
            <a:r>
              <a:rPr lang="en-CA" sz="4000" dirty="0"/>
              <a:t> </a:t>
            </a:r>
            <a:r>
              <a:rPr lang="en-CA" sz="4000" dirty="0" err="1"/>
              <a:t>አእምሮ</a:t>
            </a:r>
            <a:r>
              <a:rPr lang="en-CA" sz="4000" dirty="0"/>
              <a:t> </a:t>
            </a:r>
            <a:r>
              <a:rPr lang="en-CA" sz="4000" dirty="0" err="1"/>
              <a:t>ወዜናዌ</a:t>
            </a:r>
            <a:r>
              <a:rPr lang="en-CA" sz="4000" dirty="0"/>
              <a:t> </a:t>
            </a:r>
            <a:r>
              <a:rPr lang="en-CA" sz="4000" dirty="0" err="1"/>
              <a:t>ጥበብ</a:t>
            </a:r>
            <a:r>
              <a:rPr lang="en-CA" sz="4000" dirty="0"/>
              <a:t> </a:t>
            </a:r>
            <a:r>
              <a:rPr lang="en-CA" sz="4000" dirty="0" err="1"/>
              <a:t>ዘከሠተ</a:t>
            </a:r>
            <a:r>
              <a:rPr lang="en-CA" sz="4000" dirty="0"/>
              <a:t> </a:t>
            </a:r>
            <a:r>
              <a:rPr lang="en-CA" sz="4000" dirty="0" err="1"/>
              <a:t>ለነ</a:t>
            </a:r>
            <a:r>
              <a:rPr lang="en-CA" sz="4000" dirty="0"/>
              <a:t> </a:t>
            </a:r>
            <a:r>
              <a:rPr lang="en-CA" sz="4000" dirty="0" err="1"/>
              <a:t>ዘኮነ</a:t>
            </a:r>
            <a:r>
              <a:rPr lang="en-CA" sz="4000" dirty="0"/>
              <a:t> </a:t>
            </a:r>
            <a:r>
              <a:rPr lang="en-CA" sz="4000" dirty="0" err="1"/>
              <a:t>ሥዉረ</a:t>
            </a:r>
            <a:r>
              <a:rPr lang="en-CA" sz="4000" dirty="0"/>
              <a:t> </a:t>
            </a:r>
            <a:r>
              <a:rPr lang="en-CA" sz="4000" dirty="0" err="1"/>
              <a:t>ውስተ</a:t>
            </a:r>
            <a:r>
              <a:rPr lang="en-CA" sz="4000" dirty="0"/>
              <a:t> </a:t>
            </a:r>
            <a:r>
              <a:rPr lang="en-CA" sz="4000" dirty="0" err="1"/>
              <a:t>ማዕምቀ</a:t>
            </a:r>
            <a:r>
              <a:rPr lang="en-CA" sz="4000" dirty="0"/>
              <a:t> </a:t>
            </a:r>
            <a:r>
              <a:rPr lang="en-CA" sz="4000" dirty="0" err="1"/>
              <a:t>ጽልመት</a:t>
            </a:r>
            <a:r>
              <a:rPr lang="en-CA" sz="4000" dirty="0"/>
              <a:t> </a:t>
            </a:r>
            <a:r>
              <a:rPr lang="en-CA" sz="4000" dirty="0" err="1"/>
              <a:t>ወሃቤ</a:t>
            </a:r>
            <a:r>
              <a:rPr lang="en-CA" sz="4000" dirty="0"/>
              <a:t> </a:t>
            </a:r>
            <a:r>
              <a:rPr lang="en-CA" sz="4000" dirty="0" err="1"/>
              <a:t>ቃለ</a:t>
            </a:r>
            <a:r>
              <a:rPr lang="en-CA" sz="4000" dirty="0"/>
              <a:t> </a:t>
            </a:r>
            <a:r>
              <a:rPr lang="en-CA" sz="4000" dirty="0" err="1"/>
              <a:t>ትፍሥሕት</a:t>
            </a:r>
            <a:r>
              <a:rPr lang="en-CA" sz="4000" dirty="0"/>
              <a:t> </a:t>
            </a:r>
            <a:r>
              <a:rPr lang="en-CA" sz="4000" dirty="0" err="1"/>
              <a:t>ለእለ</a:t>
            </a:r>
            <a:r>
              <a:rPr lang="en-CA" sz="4000" dirty="0"/>
              <a:t> </a:t>
            </a:r>
            <a:r>
              <a:rPr lang="en-CA" sz="4000" dirty="0" err="1"/>
              <a:t>ይሰብኩ</a:t>
            </a:r>
            <a:r>
              <a:rPr lang="en-CA" sz="4000" dirty="0"/>
              <a:t> </a:t>
            </a:r>
            <a:r>
              <a:rPr lang="en-CA" sz="4000" dirty="0" err="1"/>
              <a:t>ዕበየ</a:t>
            </a:r>
            <a:r>
              <a:rPr lang="en-CA" sz="4000" dirty="0"/>
              <a:t> </a:t>
            </a:r>
            <a:r>
              <a:rPr lang="en-CA" sz="4000" dirty="0" err="1"/>
              <a:t>ኃይልከ</a:t>
            </a:r>
            <a:r>
              <a:rPr lang="en-CA" sz="4000" dirty="0"/>
              <a:t>።</a:t>
            </a:r>
          </a:p>
          <a:p>
            <a:r>
              <a:rPr lang="en-CA" sz="1400" dirty="0">
                <a:solidFill>
                  <a:srgbClr val="FFC000"/>
                </a:solidFill>
              </a:rPr>
              <a:t>፻፴፫. </a:t>
            </a:r>
            <a:r>
              <a:rPr lang="en-CA" sz="4000" dirty="0" err="1"/>
              <a:t>አንተ</a:t>
            </a:r>
            <a:r>
              <a:rPr lang="en-CA" sz="4000" dirty="0"/>
              <a:t> </a:t>
            </a:r>
            <a:r>
              <a:rPr lang="en-CA" sz="4000" dirty="0" err="1"/>
              <a:t>ውእቱ</a:t>
            </a:r>
            <a:r>
              <a:rPr lang="en-CA" sz="4000" dirty="0"/>
              <a:t> </a:t>
            </a:r>
            <a:r>
              <a:rPr lang="en-CA" sz="4000" dirty="0" err="1"/>
              <a:t>በብዙኅ</a:t>
            </a:r>
            <a:r>
              <a:rPr lang="en-CA" sz="4000" dirty="0"/>
              <a:t> </a:t>
            </a:r>
            <a:r>
              <a:rPr lang="en-CA" sz="4000" dirty="0" err="1"/>
              <a:t>ኂሩትከ</a:t>
            </a:r>
            <a:r>
              <a:rPr lang="en-CA" sz="4000" dirty="0"/>
              <a:t> </a:t>
            </a:r>
            <a:r>
              <a:rPr lang="en-CA" sz="4000" dirty="0" err="1"/>
              <a:t>ጸዋዕኮ</a:t>
            </a:r>
            <a:r>
              <a:rPr lang="en-CA" sz="4000" dirty="0"/>
              <a:t> </a:t>
            </a:r>
            <a:r>
              <a:rPr lang="en-CA" sz="4000" dirty="0" err="1" smtClean="0"/>
              <a:t>ለጳው</a:t>
            </a:r>
            <a:endParaRPr lang="en-CA" sz="4000" dirty="0" smtClean="0"/>
          </a:p>
          <a:p>
            <a:r>
              <a:rPr lang="en-CA" sz="4000" dirty="0" err="1" smtClean="0"/>
              <a:t>ሎስ</a:t>
            </a:r>
            <a:r>
              <a:rPr lang="en-CA" sz="4000" dirty="0" smtClean="0"/>
              <a:t> </a:t>
            </a:r>
            <a:r>
              <a:rPr lang="en-CA" sz="4000" dirty="0" err="1"/>
              <a:t>ዘኮነ</a:t>
            </a:r>
            <a:r>
              <a:rPr lang="en-CA" sz="4000" dirty="0"/>
              <a:t> </a:t>
            </a:r>
            <a:r>
              <a:rPr lang="en-CA" sz="4000" dirty="0" err="1"/>
              <a:t>ቀዲሙ</a:t>
            </a:r>
            <a:r>
              <a:rPr lang="en-CA" sz="4000" dirty="0"/>
              <a:t> </a:t>
            </a:r>
            <a:r>
              <a:rPr lang="en-CA" sz="4000" dirty="0" err="1"/>
              <a:t>ሰዳዴ</a:t>
            </a:r>
            <a:r>
              <a:rPr lang="en-CA" sz="4000" dirty="0"/>
              <a:t> </a:t>
            </a:r>
            <a:r>
              <a:rPr lang="en-CA" sz="4000" dirty="0" err="1"/>
              <a:t>ወረሰይኮ</a:t>
            </a:r>
            <a:r>
              <a:rPr lang="en-CA" sz="4000" dirty="0"/>
              <a:t> </a:t>
            </a:r>
            <a:r>
              <a:rPr lang="en-CA" sz="4000" dirty="0" err="1"/>
              <a:t>ንዋየ</a:t>
            </a:r>
            <a:r>
              <a:rPr lang="en-CA" sz="4000" dirty="0"/>
              <a:t> </a:t>
            </a:r>
            <a:r>
              <a:rPr lang="en-CA" sz="4000" dirty="0" err="1"/>
              <a:t>ኅሩየ</a:t>
            </a:r>
            <a:r>
              <a:rPr lang="en-CA" sz="4000" dirty="0" smtClean="0"/>
              <a:t>።</a:t>
            </a:r>
            <a:endParaRPr lang="en-CA" sz="4400" b="1" dirty="0"/>
          </a:p>
        </p:txBody>
      </p:sp>
      <p:sp>
        <p:nvSpPr>
          <p:cNvPr id="3" name="Rectangle 2"/>
          <p:cNvSpPr/>
          <p:nvPr/>
        </p:nvSpPr>
        <p:spPr>
          <a:xfrm>
            <a:off x="4026632" y="-79653"/>
            <a:ext cx="4028017" cy="6863417"/>
          </a:xfrm>
          <a:prstGeom prst="rect">
            <a:avLst/>
          </a:prstGeom>
        </p:spPr>
        <p:txBody>
          <a:bodyPr wrap="square">
            <a:spAutoFit/>
          </a:bodyPr>
          <a:lstStyle/>
          <a:p>
            <a:r>
              <a:rPr lang="en-CA" sz="4000" dirty="0" err="1" smtClean="0">
                <a:solidFill>
                  <a:srgbClr val="FF0000"/>
                </a:solidFill>
              </a:rPr>
              <a:t>ይ.ካ.ንፍቅ</a:t>
            </a:r>
            <a:r>
              <a:rPr lang="en-CA" sz="4000" dirty="0" smtClean="0">
                <a:solidFill>
                  <a:srgbClr val="FF0000"/>
                </a:solidFill>
              </a:rPr>
              <a:t> </a:t>
            </a:r>
            <a:r>
              <a:rPr lang="en-CA" sz="1400" dirty="0" smtClean="0">
                <a:solidFill>
                  <a:srgbClr val="FFC000"/>
                </a:solidFill>
              </a:rPr>
              <a:t>132</a:t>
            </a:r>
            <a:r>
              <a:rPr lang="en-CA" sz="1400" dirty="0">
                <a:solidFill>
                  <a:srgbClr val="FFC000"/>
                </a:solidFill>
              </a:rPr>
              <a:t>. </a:t>
            </a:r>
            <a:r>
              <a:rPr lang="en-CA" sz="4000" dirty="0"/>
              <a:t>ኦ </a:t>
            </a:r>
            <a:r>
              <a:rPr lang="en-CA" sz="4000" dirty="0" err="1"/>
              <a:t>ጐይታ</a:t>
            </a:r>
            <a:r>
              <a:rPr lang="en-CA" sz="4000" dirty="0"/>
              <a:t> </a:t>
            </a:r>
            <a:r>
              <a:rPr lang="en-CA" sz="4000" dirty="0" err="1"/>
              <a:t>ኣእምሮ</a:t>
            </a:r>
            <a:r>
              <a:rPr lang="en-CA" sz="4000" dirty="0"/>
              <a:t>፥ </a:t>
            </a:r>
            <a:r>
              <a:rPr lang="en-CA" sz="4000" dirty="0" err="1"/>
              <a:t>ጥበብ</a:t>
            </a:r>
            <a:r>
              <a:rPr lang="en-CA" sz="4000" dirty="0"/>
              <a:t> </a:t>
            </a:r>
            <a:r>
              <a:rPr lang="en-CA" sz="4000" dirty="0" err="1"/>
              <a:t>ዘናግር</a:t>
            </a:r>
            <a:r>
              <a:rPr lang="en-CA" sz="4000" dirty="0"/>
              <a:t>፥ </a:t>
            </a:r>
            <a:r>
              <a:rPr lang="en-CA" sz="4000" dirty="0" err="1"/>
              <a:t>ኣብ</a:t>
            </a:r>
            <a:r>
              <a:rPr lang="en-CA" sz="4000" dirty="0"/>
              <a:t> </a:t>
            </a:r>
            <a:r>
              <a:rPr lang="en-CA" sz="4000" dirty="0" err="1"/>
              <a:t>ዓሚቝ</a:t>
            </a:r>
            <a:r>
              <a:rPr lang="en-CA" sz="4000" dirty="0"/>
              <a:t> </a:t>
            </a:r>
            <a:r>
              <a:rPr lang="en-CA" sz="4000" dirty="0" err="1"/>
              <a:t>ጸልማት</a:t>
            </a:r>
            <a:r>
              <a:rPr lang="en-CA" sz="4000" dirty="0"/>
              <a:t> </a:t>
            </a:r>
            <a:r>
              <a:rPr lang="en-CA" sz="4000" dirty="0" err="1"/>
              <a:t>ተሠዊሩ</a:t>
            </a:r>
            <a:r>
              <a:rPr lang="en-CA" sz="4000" dirty="0"/>
              <a:t> </a:t>
            </a:r>
            <a:r>
              <a:rPr lang="en-CA" sz="4000" dirty="0" err="1"/>
              <a:t>ዝነበረ</a:t>
            </a:r>
            <a:r>
              <a:rPr lang="en-CA" sz="4000" dirty="0"/>
              <a:t> </a:t>
            </a:r>
            <a:r>
              <a:rPr lang="en-CA" sz="4000" dirty="0" err="1"/>
              <a:t>ሥጋዌኻ</a:t>
            </a:r>
            <a:r>
              <a:rPr lang="en-CA" sz="4000" dirty="0"/>
              <a:t> </a:t>
            </a:r>
            <a:r>
              <a:rPr lang="en-CA" sz="4000" dirty="0" err="1"/>
              <a:t>ዘገለጽካልና</a:t>
            </a:r>
            <a:r>
              <a:rPr lang="en-CA" sz="4000" dirty="0"/>
              <a:t>። </a:t>
            </a:r>
            <a:r>
              <a:rPr lang="en-CA" sz="4000" dirty="0" err="1"/>
              <a:t>ዕቤት</a:t>
            </a:r>
            <a:r>
              <a:rPr lang="en-CA" sz="4000" dirty="0"/>
              <a:t> </a:t>
            </a:r>
            <a:r>
              <a:rPr lang="en-CA" sz="4000" dirty="0" err="1"/>
              <a:t>ኃይልኻ</a:t>
            </a:r>
            <a:r>
              <a:rPr lang="en-CA" sz="4000" dirty="0"/>
              <a:t> </a:t>
            </a:r>
            <a:r>
              <a:rPr lang="en-CA" sz="4000" dirty="0" err="1" smtClean="0"/>
              <a:t>ንዝሰብኩ</a:t>
            </a:r>
            <a:r>
              <a:rPr lang="en-CA" sz="4000" dirty="0" smtClean="0"/>
              <a:t> </a:t>
            </a:r>
            <a:r>
              <a:rPr lang="en-CA" sz="4000" dirty="0" err="1"/>
              <a:t>ናይ</a:t>
            </a:r>
            <a:r>
              <a:rPr lang="en-CA" sz="4000" dirty="0"/>
              <a:t> </a:t>
            </a:r>
            <a:r>
              <a:rPr lang="en-CA" sz="4000" dirty="0" err="1"/>
              <a:t>ሓጐስ</a:t>
            </a:r>
            <a:r>
              <a:rPr lang="en-CA" sz="4000" dirty="0"/>
              <a:t> </a:t>
            </a:r>
            <a:r>
              <a:rPr lang="en-CA" sz="4000" dirty="0" err="1"/>
              <a:t>ቃል</a:t>
            </a:r>
            <a:r>
              <a:rPr lang="en-CA" sz="4000" dirty="0"/>
              <a:t> </a:t>
            </a:r>
            <a:r>
              <a:rPr lang="en-CA" sz="4000" dirty="0" err="1"/>
              <a:t>እትህብ</a:t>
            </a:r>
            <a:r>
              <a:rPr lang="en-CA" sz="4000" dirty="0" smtClean="0"/>
              <a:t>፡</a:t>
            </a:r>
          </a:p>
          <a:p>
            <a:r>
              <a:rPr lang="en-CA" sz="1400" dirty="0" smtClean="0">
                <a:solidFill>
                  <a:srgbClr val="FFC000"/>
                </a:solidFill>
              </a:rPr>
              <a:t>133</a:t>
            </a:r>
            <a:r>
              <a:rPr lang="en-CA" sz="1400" dirty="0">
                <a:solidFill>
                  <a:srgbClr val="FFC000"/>
                </a:solidFill>
              </a:rPr>
              <a:t>. </a:t>
            </a:r>
            <a:r>
              <a:rPr lang="en-CA" sz="4000" dirty="0" err="1"/>
              <a:t>ቀደም</a:t>
            </a:r>
            <a:r>
              <a:rPr lang="en-CA" sz="4000" dirty="0"/>
              <a:t> </a:t>
            </a:r>
            <a:r>
              <a:rPr lang="en-CA" sz="4000" dirty="0" err="1"/>
              <a:t>ሰጓጕ</a:t>
            </a:r>
            <a:r>
              <a:rPr lang="en-CA" sz="4000" dirty="0"/>
              <a:t> </a:t>
            </a:r>
            <a:r>
              <a:rPr lang="en-CA" sz="4000" dirty="0" err="1"/>
              <a:t>ንዝነበረ</a:t>
            </a:r>
            <a:r>
              <a:rPr lang="en-CA" sz="4000" dirty="0"/>
              <a:t> </a:t>
            </a:r>
            <a:r>
              <a:rPr lang="en-CA" sz="4000" dirty="0" err="1"/>
              <a:t>ጳውሎስ</a:t>
            </a:r>
            <a:r>
              <a:rPr lang="en-CA" sz="4000" dirty="0"/>
              <a:t>፥ </a:t>
            </a:r>
            <a:r>
              <a:rPr lang="en-CA" sz="4000" dirty="0" err="1"/>
              <a:t>ብብዝኂ</a:t>
            </a:r>
            <a:r>
              <a:rPr lang="en-CA" sz="4000" dirty="0"/>
              <a:t> </a:t>
            </a:r>
            <a:r>
              <a:rPr lang="en-CA" sz="4000" dirty="0" err="1" smtClean="0"/>
              <a:t>ምሕ</a:t>
            </a:r>
            <a:endParaRPr lang="en-CA" sz="4000" dirty="0" smtClean="0"/>
          </a:p>
          <a:p>
            <a:r>
              <a:rPr lang="en-CA" sz="4000" dirty="0" err="1" smtClean="0"/>
              <a:t>ረትካ</a:t>
            </a:r>
            <a:r>
              <a:rPr lang="en-CA" sz="4000" dirty="0" smtClean="0"/>
              <a:t> </a:t>
            </a:r>
            <a:r>
              <a:rPr lang="en-CA" sz="4000" dirty="0" err="1"/>
              <a:t>ዘጸዋዕካዮ</a:t>
            </a:r>
            <a:r>
              <a:rPr lang="en-CA" sz="4000" dirty="0"/>
              <a:t>፥ </a:t>
            </a:r>
            <a:r>
              <a:rPr lang="en-CA" sz="4000" dirty="0" err="1"/>
              <a:t>በዚ</a:t>
            </a:r>
            <a:r>
              <a:rPr lang="en-CA" sz="4000" dirty="0"/>
              <a:t> </a:t>
            </a:r>
            <a:r>
              <a:rPr lang="en-CA" sz="4000" dirty="0" err="1"/>
              <a:t>ኸኣ</a:t>
            </a:r>
            <a:r>
              <a:rPr lang="en-CA" sz="4000" dirty="0"/>
              <a:t> </a:t>
            </a:r>
            <a:r>
              <a:rPr lang="en-CA" sz="4000" dirty="0" err="1"/>
              <a:t>ናይ</a:t>
            </a:r>
            <a:r>
              <a:rPr lang="en-CA" sz="4000" dirty="0"/>
              <a:t> </a:t>
            </a:r>
            <a:r>
              <a:rPr lang="en-CA" sz="4000" dirty="0" err="1" smtClean="0"/>
              <a:t>መንግሥትኻ</a:t>
            </a:r>
            <a:endParaRPr lang="en-CA" sz="4000" dirty="0"/>
          </a:p>
        </p:txBody>
      </p:sp>
      <p:sp>
        <p:nvSpPr>
          <p:cNvPr id="9" name="Rectangle 8"/>
          <p:cNvSpPr/>
          <p:nvPr/>
        </p:nvSpPr>
        <p:spPr>
          <a:xfrm>
            <a:off x="7936875" y="52854"/>
            <a:ext cx="4437127"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solidFill>
                  <a:srgbClr val="D84800"/>
                </a:solidFill>
                <a:uFill>
                  <a:solidFill>
                    <a:srgbClr val="D84800"/>
                  </a:solidFill>
                </a:uFill>
              </a:rPr>
              <a:t>Ass. Priest: </a:t>
            </a:r>
            <a:r>
              <a:rPr lang="en-US" sz="1400" dirty="0" smtClean="0">
                <a:solidFill>
                  <a:srgbClr val="FFC000"/>
                </a:solidFill>
                <a:uFill>
                  <a:solidFill>
                    <a:srgbClr val="D84800"/>
                  </a:solidFill>
                </a:uFill>
              </a:rPr>
              <a:t>132. </a:t>
            </a:r>
            <a:r>
              <a:rPr lang="en-US" sz="3300" dirty="0" smtClean="0">
                <a:uFill>
                  <a:solidFill>
                    <a:srgbClr val="D84800"/>
                  </a:solidFill>
                </a:uFill>
              </a:rPr>
              <a:t>Lord of knowledge, declarer </a:t>
            </a:r>
            <a:r>
              <a:rPr lang="en-US" sz="3300" dirty="0">
                <a:uFill>
                  <a:solidFill>
                    <a:srgbClr val="D84800"/>
                  </a:solidFill>
                </a:uFill>
              </a:rPr>
              <a:t>of wisdom, Who has revealed to </a:t>
            </a:r>
            <a:r>
              <a:rPr lang="en-US" sz="3300" dirty="0" smtClean="0">
                <a:uFill>
                  <a:solidFill>
                    <a:srgbClr val="D84800"/>
                  </a:solidFill>
                </a:uFill>
              </a:rPr>
              <a:t>us what </a:t>
            </a:r>
            <a:r>
              <a:rPr lang="en-US" sz="3300" dirty="0">
                <a:uFill>
                  <a:solidFill>
                    <a:srgbClr val="D84800"/>
                  </a:solidFill>
                </a:uFill>
              </a:rPr>
              <a:t>was hidden in the depth of darkness</a:t>
            </a:r>
            <a:r>
              <a:rPr lang="en-US" sz="3300" dirty="0" smtClean="0">
                <a:uFill>
                  <a:solidFill>
                    <a:srgbClr val="D84800"/>
                  </a:solidFill>
                </a:uFill>
              </a:rPr>
              <a:t>, giver </a:t>
            </a:r>
            <a:r>
              <a:rPr lang="en-US" sz="3300" dirty="0">
                <a:uFill>
                  <a:solidFill>
                    <a:srgbClr val="D84800"/>
                  </a:solidFill>
                </a:uFill>
              </a:rPr>
              <a:t>of a word of gladness to them </a:t>
            </a:r>
            <a:r>
              <a:rPr lang="en-US" sz="3300" dirty="0" smtClean="0">
                <a:uFill>
                  <a:solidFill>
                    <a:srgbClr val="D84800"/>
                  </a:solidFill>
                </a:uFill>
              </a:rPr>
              <a:t>that preach </a:t>
            </a:r>
            <a:r>
              <a:rPr lang="en-US" sz="3300" dirty="0">
                <a:uFill>
                  <a:solidFill>
                    <a:srgbClr val="D84800"/>
                  </a:solidFill>
                </a:uFill>
              </a:rPr>
              <a:t>the greatness of Thy power</a:t>
            </a:r>
            <a:r>
              <a:rPr lang="en-US" sz="33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133</a:t>
            </a:r>
            <a:r>
              <a:rPr lang="en-US" sz="1400" dirty="0">
                <a:solidFill>
                  <a:srgbClr val="FFC000"/>
                </a:solidFill>
                <a:uFill>
                  <a:solidFill>
                    <a:srgbClr val="D84800"/>
                  </a:solidFill>
                </a:uFill>
              </a:rPr>
              <a:t>. </a:t>
            </a:r>
            <a:r>
              <a:rPr lang="en-US" sz="3300" dirty="0">
                <a:uFill>
                  <a:solidFill>
                    <a:srgbClr val="D84800"/>
                  </a:solidFill>
                </a:uFill>
              </a:rPr>
              <a:t>Thou it was that, after Thy </a:t>
            </a:r>
            <a:r>
              <a:rPr lang="en-US" sz="3300" dirty="0" smtClean="0">
                <a:uFill>
                  <a:solidFill>
                    <a:srgbClr val="D84800"/>
                  </a:solidFill>
                </a:uFill>
              </a:rPr>
              <a:t>great goodness</a:t>
            </a:r>
            <a:r>
              <a:rPr lang="en-US" sz="3300" dirty="0">
                <a:uFill>
                  <a:solidFill>
                    <a:srgbClr val="D84800"/>
                  </a:solidFill>
                </a:uFill>
              </a:rPr>
              <a:t>, did call Paul who was </a:t>
            </a:r>
            <a:r>
              <a:rPr lang="en-US" sz="3300" dirty="0" smtClean="0">
                <a:uFill>
                  <a:solidFill>
                    <a:srgbClr val="D84800"/>
                  </a:solidFill>
                </a:uFill>
              </a:rPr>
              <a:t>previously a </a:t>
            </a:r>
            <a:r>
              <a:rPr lang="en-US" sz="3300" dirty="0">
                <a:uFill>
                  <a:solidFill>
                    <a:srgbClr val="D84800"/>
                  </a:solidFill>
                </a:uFill>
              </a:rPr>
              <a:t>persecutor</a:t>
            </a:r>
            <a:r>
              <a:rPr lang="en-US" sz="3300" dirty="0" smtClean="0">
                <a:uFill>
                  <a:solidFill>
                    <a:srgbClr val="D84800"/>
                  </a:solidFill>
                </a:uFill>
              </a:rPr>
              <a:t>,.</a:t>
            </a:r>
            <a:endParaRPr lang="en-US" sz="33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47506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31658</TotalTime>
  <Words>42357</Words>
  <Application>Microsoft Office PowerPoint</Application>
  <PresentationFormat>Widescreen</PresentationFormat>
  <Paragraphs>4120</Paragraphs>
  <Slides>409</Slides>
  <Notes>176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409</vt:i4>
      </vt:variant>
    </vt:vector>
  </HeadingPairs>
  <TitlesOfParts>
    <vt:vector size="421" baseType="lpstr">
      <vt:lpstr>Abyssinica SIL</vt:lpstr>
      <vt:lpstr>Arial</vt:lpstr>
      <vt:lpstr>Arial Bold</vt:lpstr>
      <vt:lpstr>Calibri</vt:lpstr>
      <vt:lpstr>Calibri Light</vt:lpstr>
      <vt:lpstr>GeezTypeNet</vt:lpstr>
      <vt:lpstr>Mangal</vt:lpstr>
      <vt:lpstr>Nyala</vt:lpstr>
      <vt:lpstr>PingFang SC Regular</vt:lpstr>
      <vt:lpstr>System Font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Yonas Hagos</cp:lastModifiedBy>
  <cp:revision>380</cp:revision>
  <dcterms:created xsi:type="dcterms:W3CDTF">2018-07-13T18:01:45Z</dcterms:created>
  <dcterms:modified xsi:type="dcterms:W3CDTF">2021-01-06T06:51:36Z</dcterms:modified>
</cp:coreProperties>
</file>